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6" r:id="rId2"/>
  </p:sldMasterIdLst>
  <p:notesMasterIdLst>
    <p:notesMasterId r:id="rId28"/>
  </p:notesMasterIdLst>
  <p:sldIdLst>
    <p:sldId id="963" r:id="rId3"/>
    <p:sldId id="1100" r:id="rId4"/>
    <p:sldId id="1140" r:id="rId5"/>
    <p:sldId id="1144" r:id="rId6"/>
    <p:sldId id="1153" r:id="rId7"/>
    <p:sldId id="1155" r:id="rId8"/>
    <p:sldId id="1142" r:id="rId9"/>
    <p:sldId id="1101" r:id="rId10"/>
    <p:sldId id="1145" r:id="rId11"/>
    <p:sldId id="1146" r:id="rId12"/>
    <p:sldId id="1147" r:id="rId13"/>
    <p:sldId id="1148" r:id="rId14"/>
    <p:sldId id="1102" r:id="rId15"/>
    <p:sldId id="1149" r:id="rId16"/>
    <p:sldId id="1151" r:id="rId17"/>
    <p:sldId id="1154" r:id="rId18"/>
    <p:sldId id="1141" r:id="rId19"/>
    <p:sldId id="1103" r:id="rId20"/>
    <p:sldId id="1157" r:id="rId21"/>
    <p:sldId id="1150" r:id="rId22"/>
    <p:sldId id="1152" r:id="rId23"/>
    <p:sldId id="1156" r:id="rId24"/>
    <p:sldId id="1143" r:id="rId25"/>
    <p:sldId id="1158" r:id="rId26"/>
    <p:sldId id="1159" r:id="rId27"/>
  </p:sldIdLst>
  <p:sldSz cx="9144000" cy="5143500" type="screen16x9"/>
  <p:notesSz cx="6858000" cy="9144000"/>
  <p:custDataLst>
    <p:tags r:id="rId29"/>
  </p:custDataLst>
  <p:defaultTextStyle>
    <a:defPPr>
      <a:defRPr lang="zh-CN"/>
    </a:defPPr>
    <a:lvl1pPr marL="0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40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82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22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563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04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845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985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126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5BF"/>
    <a:srgbClr val="034EA2"/>
    <a:srgbClr val="0087CD"/>
    <a:srgbClr val="C68F06"/>
    <a:srgbClr val="DB2C03"/>
    <a:srgbClr val="EBAC07"/>
    <a:srgbClr val="008487"/>
    <a:srgbClr val="163C46"/>
    <a:srgbClr val="008F92"/>
    <a:srgbClr val="00487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97" autoAdjust="0"/>
    <p:restoredTop sz="85322" autoAdjust="0"/>
  </p:normalViewPr>
  <p:slideViewPr>
    <p:cSldViewPr>
      <p:cViewPr>
        <p:scale>
          <a:sx n="66" d="100"/>
          <a:sy n="66" d="100"/>
        </p:scale>
        <p:origin x="-426" y="-136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notesViewPr>
    <p:cSldViewPr>
      <p:cViewPr varScale="1">
        <p:scale>
          <a:sx n="69" d="100"/>
          <a:sy n="69" d="100"/>
        </p:scale>
        <p:origin x="3264" y="4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microsoft.com/office/2015/10/relationships/revisionInfo" Target="revisionInfo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2A5992-9D73-4015-9385-ABE035416B29}" type="datetimeFigureOut">
              <a:rPr lang="zh-CN" altLang="en-US" smtClean="0"/>
              <a:pPr/>
              <a:t>2019/8/10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95A699-AB68-4A20-99FB-6F69DC266D4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2344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40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82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22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563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04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845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985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126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78182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95A699-AB68-4A20-99FB-6F69DC266D45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828658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95A699-AB68-4A20-99FB-6F69DC266D45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671244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3379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8A6684E-9288-4058-91A0-FC651D26FA32}" type="slidenum">
              <a:rPr lang="zh-CN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116619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653137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95A699-AB68-4A20-99FB-6F69DC266D45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444953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95A699-AB68-4A20-99FB-6F69DC266D45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309274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95A699-AB68-4A20-99FB-6F69DC266D45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619215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31633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10426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95A699-AB68-4A20-99FB-6F69DC266D45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48396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906788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95A699-AB68-4A20-99FB-6F69DC266D45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709917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835335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95A699-AB68-4A20-99FB-6F69DC266D45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361091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912688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86208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54584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95A699-AB68-4A20-99FB-6F69DC266D45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23541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11C0B8-ACC3-4D91-8B38-72ED5A969CBF}" type="slidenum">
              <a:rPr lang="zh-CN" altLang="en-US" smtClean="0"/>
              <a:t>5</a:t>
            </a:fld>
            <a:endParaRPr lang="en-US" sz="12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53217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95A699-AB68-4A20-99FB-6F69DC266D45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42405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AECE9-5176-4E57-B4C4-570EB4C2C336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80645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12259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95A699-AB68-4A20-99FB-6F69DC266D45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01438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54A03-91AF-448A-9954-517C0577E5F0}" type="datetimeFigureOut">
              <a:rPr lang="zh-CN" altLang="en-US" smtClean="0"/>
              <a:pPr/>
              <a:t>2019/8/10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FC946-6D13-4F8C-9740-992A906A613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5" name="文本框 12"/>
          <p:cNvSpPr txBox="1">
            <a:spLocks noChangeArrowheads="1"/>
          </p:cNvSpPr>
          <p:nvPr userDrawn="1"/>
        </p:nvSpPr>
        <p:spPr bwMode="auto">
          <a:xfrm>
            <a:off x="1263742" y="387664"/>
            <a:ext cx="1796090" cy="311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023" tIns="32511" rIns="65023" bIns="32511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宋体" charset="-122"/>
              </a:rPr>
              <a:t>项目介绍</a:t>
            </a:r>
            <a:endParaRPr lang="zh-CN" altLang="en-US" sz="16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xmlns="" id="{3318679B-AFB3-4693-825D-77E3D70567DB}"/>
              </a:ext>
            </a:extLst>
          </p:cNvPr>
          <p:cNvCxnSpPr/>
          <p:nvPr userDrawn="1"/>
        </p:nvCxnSpPr>
        <p:spPr>
          <a:xfrm>
            <a:off x="755576" y="699542"/>
            <a:ext cx="77768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椭圆 8">
            <a:extLst>
              <a:ext uri="{FF2B5EF4-FFF2-40B4-BE49-F238E27FC236}">
                <a16:creationId xmlns:a16="http://schemas.microsoft.com/office/drawing/2014/main" xmlns="" id="{D09DAFDA-EFBA-4DB9-9359-8E3BB104AE1B}"/>
              </a:ext>
            </a:extLst>
          </p:cNvPr>
          <p:cNvSpPr/>
          <p:nvPr userDrawn="1"/>
        </p:nvSpPr>
        <p:spPr>
          <a:xfrm>
            <a:off x="971600" y="411510"/>
            <a:ext cx="216024" cy="21602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3213560"/>
      </p:ext>
    </p:extLst>
  </p:cSld>
  <p:clrMapOvr>
    <a:masterClrMapping/>
  </p:clrMapOvr>
  <p:transition spd="med" advClick="0" advTm="3000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81262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66503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62915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59627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44489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62118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85098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737997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846857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9346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54A03-91AF-448A-9954-517C0577E5F0}" type="datetimeFigureOut">
              <a:rPr lang="zh-CN" altLang="en-US" smtClean="0"/>
              <a:pPr/>
              <a:t>2019/8/10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FC946-6D13-4F8C-9740-992A906A613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5" name="文本框 12"/>
          <p:cNvSpPr txBox="1">
            <a:spLocks noChangeArrowheads="1"/>
          </p:cNvSpPr>
          <p:nvPr userDrawn="1"/>
        </p:nvSpPr>
        <p:spPr bwMode="auto">
          <a:xfrm>
            <a:off x="1263742" y="387664"/>
            <a:ext cx="1796090" cy="311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023" tIns="32511" rIns="65023" bIns="32511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宋体" charset="-122"/>
              </a:rPr>
              <a:t>产品运行</a:t>
            </a:r>
            <a:endParaRPr lang="zh-CN" altLang="en-US" sz="16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xmlns="" id="{46ACA54C-0954-4BAD-8932-83F457CB8AB5}"/>
              </a:ext>
            </a:extLst>
          </p:cNvPr>
          <p:cNvCxnSpPr/>
          <p:nvPr userDrawn="1"/>
        </p:nvCxnSpPr>
        <p:spPr>
          <a:xfrm>
            <a:off x="755576" y="699542"/>
            <a:ext cx="77768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椭圆 8">
            <a:extLst>
              <a:ext uri="{FF2B5EF4-FFF2-40B4-BE49-F238E27FC236}">
                <a16:creationId xmlns:a16="http://schemas.microsoft.com/office/drawing/2014/main" xmlns="" id="{10E9C5A0-9342-4577-A3CA-7C5CC1E63CD8}"/>
              </a:ext>
            </a:extLst>
          </p:cNvPr>
          <p:cNvSpPr/>
          <p:nvPr userDrawn="1"/>
        </p:nvSpPr>
        <p:spPr>
          <a:xfrm>
            <a:off x="971600" y="411510"/>
            <a:ext cx="216024" cy="21602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3213560"/>
      </p:ext>
    </p:extLst>
  </p:cSld>
  <p:clrMapOvr>
    <a:masterClrMapping/>
  </p:clrMapOvr>
  <p:transition spd="med" advClick="0" advTm="3000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空白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54A03-91AF-448A-9954-517C0577E5F0}" type="datetimeFigureOut">
              <a:rPr lang="zh-CN" altLang="en-US" smtClean="0"/>
              <a:pPr/>
              <a:t>2019/8/10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FC946-6D13-4F8C-9740-992A906A613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5" name="文本框 12"/>
          <p:cNvSpPr txBox="1">
            <a:spLocks noChangeArrowheads="1"/>
          </p:cNvSpPr>
          <p:nvPr userDrawn="1"/>
        </p:nvSpPr>
        <p:spPr bwMode="auto">
          <a:xfrm>
            <a:off x="1263742" y="387664"/>
            <a:ext cx="1796090" cy="311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023" tIns="32511" rIns="65023" bIns="32511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宋体" charset="-122"/>
              </a:rPr>
              <a:t>市场分析</a:t>
            </a:r>
            <a:endParaRPr lang="zh-CN" altLang="en-US" sz="16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xmlns="" id="{9BA31462-C9AD-451F-A96D-817B6F6E28EC}"/>
              </a:ext>
            </a:extLst>
          </p:cNvPr>
          <p:cNvCxnSpPr/>
          <p:nvPr userDrawn="1"/>
        </p:nvCxnSpPr>
        <p:spPr>
          <a:xfrm>
            <a:off x="755576" y="699542"/>
            <a:ext cx="77768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椭圆 8">
            <a:extLst>
              <a:ext uri="{FF2B5EF4-FFF2-40B4-BE49-F238E27FC236}">
                <a16:creationId xmlns:a16="http://schemas.microsoft.com/office/drawing/2014/main" xmlns="" id="{04489965-C2DB-4E01-85D6-2DDD37D6439F}"/>
              </a:ext>
            </a:extLst>
          </p:cNvPr>
          <p:cNvSpPr/>
          <p:nvPr userDrawn="1"/>
        </p:nvSpPr>
        <p:spPr>
          <a:xfrm>
            <a:off x="971600" y="411510"/>
            <a:ext cx="216024" cy="21602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3213560"/>
      </p:ext>
    </p:extLst>
  </p:cSld>
  <p:clrMapOvr>
    <a:masterClrMapping/>
  </p:clrMapOvr>
  <p:transition spd="med" advClick="0" advTm="3000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空白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54A03-91AF-448A-9954-517C0577E5F0}" type="datetimeFigureOut">
              <a:rPr lang="zh-CN" altLang="en-US" smtClean="0"/>
              <a:pPr/>
              <a:t>2019/8/10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FC946-6D13-4F8C-9740-992A906A613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5" name="文本框 12"/>
          <p:cNvSpPr txBox="1">
            <a:spLocks noChangeArrowheads="1"/>
          </p:cNvSpPr>
          <p:nvPr userDrawn="1"/>
        </p:nvSpPr>
        <p:spPr bwMode="auto">
          <a:xfrm>
            <a:off x="1263742" y="387664"/>
            <a:ext cx="1796090" cy="311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023" tIns="32511" rIns="65023" bIns="32511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宋体" charset="-122"/>
              </a:rPr>
              <a:t>投资回报</a:t>
            </a:r>
            <a:endParaRPr lang="zh-CN" altLang="en-US" sz="16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xmlns="" id="{A6D353AB-2CC2-4D90-92D6-711024852E9D}"/>
              </a:ext>
            </a:extLst>
          </p:cNvPr>
          <p:cNvCxnSpPr/>
          <p:nvPr userDrawn="1"/>
        </p:nvCxnSpPr>
        <p:spPr>
          <a:xfrm>
            <a:off x="755576" y="699542"/>
            <a:ext cx="77768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椭圆 8">
            <a:extLst>
              <a:ext uri="{FF2B5EF4-FFF2-40B4-BE49-F238E27FC236}">
                <a16:creationId xmlns:a16="http://schemas.microsoft.com/office/drawing/2014/main" xmlns="" id="{C631EE3E-01BE-4E1A-985E-140601449CFB}"/>
              </a:ext>
            </a:extLst>
          </p:cNvPr>
          <p:cNvSpPr/>
          <p:nvPr userDrawn="1"/>
        </p:nvSpPr>
        <p:spPr>
          <a:xfrm>
            <a:off x="971600" y="411510"/>
            <a:ext cx="216024" cy="21602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3213560"/>
      </p:ext>
    </p:extLst>
  </p:cSld>
  <p:clrMapOvr>
    <a:masterClrMapping/>
  </p:clrMapOvr>
  <p:transition spd="med" advClick="0" advTm="3000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5321500"/>
      </p:ext>
    </p:extLst>
  </p:cSld>
  <p:clrMapOvr>
    <a:masterClrMapping/>
  </p:clrMapOvr>
  <p:transition spd="med" advClick="0" advTm="3000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54A03-91AF-448A-9954-517C0577E5F0}" type="datetimeFigureOut">
              <a:rPr lang="zh-CN" altLang="en-US" smtClean="0"/>
              <a:pPr/>
              <a:t>2019/8/10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FC946-6D13-4F8C-9740-992A906A613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319887" y="4011910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124224897"/>
      </p:ext>
    </p:extLst>
  </p:cSld>
  <p:clrMapOvr>
    <a:masterClrMapping/>
  </p:clrMapOvr>
  <p:transition spd="med" advClick="0" advTm="3000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空白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" y="0"/>
            <a:ext cx="9143499" cy="5143500"/>
          </a:xfrm>
          <a:prstGeom prst="rect">
            <a:avLst/>
          </a:prstGeom>
        </p:spPr>
      </p:pic>
      <p:grpSp>
        <p:nvGrpSpPr>
          <p:cNvPr id="2" name="组合 3"/>
          <p:cNvGrpSpPr/>
          <p:nvPr userDrawn="1"/>
        </p:nvGrpSpPr>
        <p:grpSpPr bwMode="auto">
          <a:xfrm flipH="1">
            <a:off x="-1" y="248018"/>
            <a:ext cx="1797166" cy="507206"/>
            <a:chOff x="2370576" y="533400"/>
            <a:chExt cx="2417494" cy="675969"/>
          </a:xfrm>
          <a:solidFill>
            <a:srgbClr val="EE1C39"/>
          </a:solidFill>
        </p:grpSpPr>
        <p:sp>
          <p:nvSpPr>
            <p:cNvPr id="3" name="矩形 2"/>
            <p:cNvSpPr/>
            <p:nvPr/>
          </p:nvSpPr>
          <p:spPr>
            <a:xfrm>
              <a:off x="2738030" y="533400"/>
              <a:ext cx="2050040" cy="67596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424">
                <a:cs typeface="+mn-ea"/>
                <a:sym typeface="+mn-lt"/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2370576" y="533400"/>
              <a:ext cx="623734" cy="6759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424">
                <a:cs typeface="+mn-ea"/>
                <a:sym typeface="+mn-lt"/>
              </a:endParaRPr>
            </a:p>
          </p:txBody>
        </p:sp>
      </p:grpSp>
      <p:sp>
        <p:nvSpPr>
          <p:cNvPr id="6" name="文本框 12"/>
          <p:cNvSpPr txBox="1">
            <a:spLocks noChangeArrowheads="1"/>
          </p:cNvSpPr>
          <p:nvPr userDrawn="1"/>
        </p:nvSpPr>
        <p:spPr bwMode="auto">
          <a:xfrm>
            <a:off x="-1" y="370296"/>
            <a:ext cx="1796090" cy="486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sz="128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141620537"/>
      </p:ext>
    </p:extLst>
  </p:cSld>
  <p:clrMapOvr>
    <a:masterClrMapping/>
  </p:clrMapOvr>
  <p:transition spd="med" advClick="0" advTm="3000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74937797"/>
      </p:ext>
    </p:extLst>
  </p:cSld>
  <p:clrMapOvr>
    <a:masterClrMapping/>
  </p:clrMapOvr>
  <p:transition spd="med" advClick="0" advTm="300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72427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1" y="205979"/>
            <a:ext cx="8229600" cy="857250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1" y="1200151"/>
            <a:ext cx="8229600" cy="3394472"/>
          </a:xfrm>
          <a:prstGeom prst="rect">
            <a:avLst/>
          </a:prstGeom>
        </p:spPr>
        <p:txBody>
          <a:bodyPr vert="horz" lIns="91428" tIns="45714" rIns="91428" bIns="45714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1" y="4767264"/>
            <a:ext cx="2133600" cy="273844"/>
          </a:xfrm>
          <a:prstGeom prst="rect">
            <a:avLst/>
          </a:prstGeom>
        </p:spPr>
        <p:txBody>
          <a:bodyPr vert="horz" lIns="91428" tIns="45714" rIns="91428" bIns="45714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854A03-91AF-448A-9954-517C0577E5F0}" type="datetimeFigureOut">
              <a:rPr lang="zh-CN" altLang="en-US" smtClean="0"/>
              <a:pPr/>
              <a:t>2019/8/10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1" y="4767264"/>
            <a:ext cx="2895600" cy="273844"/>
          </a:xfrm>
          <a:prstGeom prst="rect">
            <a:avLst/>
          </a:prstGeom>
        </p:spPr>
        <p:txBody>
          <a:bodyPr vert="horz" lIns="91428" tIns="45714" rIns="91428" bIns="45714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 vert="horz" lIns="91428" tIns="45714" rIns="91428" bIns="45714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EFC946-6D13-4F8C-9740-992A906A613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D1FFAF04-0D0A-49EC-90B1-06C86A9EAE0F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0" y="0"/>
            <a:ext cx="913587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5072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70" r:id="rId2"/>
    <p:sldLayoutId id="2147483671" r:id="rId3"/>
    <p:sldLayoutId id="2147483672" r:id="rId4"/>
    <p:sldLayoutId id="2147483668" r:id="rId5"/>
    <p:sldLayoutId id="2147483675" r:id="rId6"/>
    <p:sldLayoutId id="2147483673" r:id="rId7"/>
    <p:sldLayoutId id="2147483674" r:id="rId8"/>
  </p:sldLayoutIdLst>
  <p:transition spd="med" advClick="0" advTm="3000">
    <p:fade/>
  </p:transition>
  <p:txStyles>
    <p:titleStyle>
      <a:lvl1pPr algn="ctr" defTabSz="914282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55" indent="-342855" algn="l" defTabSz="91428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54" indent="-285713" algn="l" defTabSz="914282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52" indent="-228570" algn="l" defTabSz="91428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993" indent="-228570" algn="l" defTabSz="914282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33" indent="-228570" algn="l" defTabSz="914282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275" indent="-228570" algn="l" defTabSz="91428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15" indent="-228570" algn="l" defTabSz="91428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556" indent="-228570" algn="l" defTabSz="91428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697" indent="-228570" algn="l" defTabSz="91428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0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82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22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63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04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45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985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26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2019/8/10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4348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jpeg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10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7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F7D7EF73-283E-49DF-877B-A92CF021C3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0" y="0"/>
            <a:ext cx="9135879" cy="5143500"/>
          </a:xfrm>
          <a:prstGeom prst="rect">
            <a:avLst/>
          </a:prstGeom>
        </p:spPr>
      </p:pic>
      <p:sp>
        <p:nvSpPr>
          <p:cNvPr id="7" name="矩形 259">
            <a:extLst>
              <a:ext uri="{FF2B5EF4-FFF2-40B4-BE49-F238E27FC236}">
                <a16:creationId xmlns:a16="http://schemas.microsoft.com/office/drawing/2014/main" xmlns="" id="{3DEF1835-0090-4378-BA20-7A8A7EE090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4158" y="2819132"/>
            <a:ext cx="3367420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汇报人：第一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       汇报时间：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20XX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年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XX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月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9" name="矩形 259">
            <a:extLst>
              <a:ext uri="{FF2B5EF4-FFF2-40B4-BE49-F238E27FC236}">
                <a16:creationId xmlns:a16="http://schemas.microsoft.com/office/drawing/2014/main" xmlns="" id="{8DCE36F9-9AD2-4619-93AB-A61A7B3E72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4157" y="2282852"/>
            <a:ext cx="4352484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BUSINESS FINANCING PPT</a:t>
            </a:r>
          </a:p>
          <a:p>
            <a:pPr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工作计划 工作报告 销售培训 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创业融资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矩形 259">
            <a:extLst>
              <a:ext uri="{FF2B5EF4-FFF2-40B4-BE49-F238E27FC236}">
                <a16:creationId xmlns:a16="http://schemas.microsoft.com/office/drawing/2014/main" xmlns="" id="{7B4ADC32-068E-4946-A332-FEF5827655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4156" y="1618231"/>
            <a:ext cx="4717924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商业计划书</a:t>
            </a:r>
            <a:r>
              <a:rPr lang="en-US" altLang="zh-CN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PPT</a:t>
            </a:r>
            <a:r>
              <a:rPr lang="zh-CN" alt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模版</a:t>
            </a:r>
            <a:endParaRPr lang="en-US" altLang="zh-CN" sz="40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矩形 259">
            <a:extLst>
              <a:ext uri="{FF2B5EF4-FFF2-40B4-BE49-F238E27FC236}">
                <a16:creationId xmlns:a16="http://schemas.microsoft.com/office/drawing/2014/main" xmlns="" id="{F81821BE-69B4-45D9-8E69-5A236F0A2D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560" y="699542"/>
            <a:ext cx="2664296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6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gency FB" panose="020B0503020202020204" pitchFamily="34" charset="0"/>
                <a:cs typeface="Arial" panose="020B0604020202020204" pitchFamily="34" charset="0"/>
              </a:rPr>
              <a:t>20XX</a:t>
            </a:r>
            <a:endParaRPr lang="en-US" altLang="zh-CN" sz="6600" dirty="0">
              <a:solidFill>
                <a:schemeClr val="tx1">
                  <a:lumMod val="75000"/>
                  <a:lumOff val="25000"/>
                </a:schemeClr>
              </a:solidFill>
              <a:latin typeface="Agency FB" panose="020B0503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505173"/>
      </p:ext>
    </p:extLst>
  </p:cSld>
  <p:clrMapOvr>
    <a:masterClrMapping/>
  </p:clrMapOvr>
  <p:transition spd="med" advClick="0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50"/>
                            </p:stCondLst>
                            <p:childTnLst>
                              <p:par>
                                <p:cTn id="2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50"/>
                            </p:stCondLst>
                            <p:childTnLst>
                              <p:par>
                                <p:cTn id="3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4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250"/>
                            </p:stCondLst>
                            <p:childTnLst>
                              <p:par>
                                <p:cTn id="4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7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550"/>
                            </p:stCondLst>
                            <p:childTnLst>
                              <p:par>
                                <p:cTn id="5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0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1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9" grpId="0"/>
      <p:bldP spid="9" grpId="1"/>
      <p:bldP spid="10" grpId="0"/>
      <p:bldP spid="10" grpId="1"/>
      <p:bldP spid="11" grpId="0"/>
      <p:bldP spid="11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" name="组合 87"/>
          <p:cNvGrpSpPr/>
          <p:nvPr/>
        </p:nvGrpSpPr>
        <p:grpSpPr>
          <a:xfrm>
            <a:off x="3269568" y="2457450"/>
            <a:ext cx="2604864" cy="2174691"/>
            <a:chOff x="3269568" y="2457450"/>
            <a:chExt cx="2604864" cy="2174691"/>
          </a:xfrm>
        </p:grpSpPr>
        <p:sp>
          <p:nvSpPr>
            <p:cNvPr id="56" name="Oval 4"/>
            <p:cNvSpPr>
              <a:spLocks/>
            </p:cNvSpPr>
            <p:nvPr/>
          </p:nvSpPr>
          <p:spPr bwMode="auto">
            <a:xfrm>
              <a:off x="3639910" y="2760771"/>
              <a:ext cx="1871370" cy="187137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4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57" name="Group 1"/>
            <p:cNvGrpSpPr/>
            <p:nvPr/>
          </p:nvGrpSpPr>
          <p:grpSpPr>
            <a:xfrm>
              <a:off x="3269568" y="2769161"/>
              <a:ext cx="2232708" cy="1729661"/>
              <a:chOff x="4359424" y="3692215"/>
              <a:chExt cx="2976945" cy="2306214"/>
            </a:xfrm>
            <a:solidFill>
              <a:schemeClr val="tx2">
                <a:lumMod val="60000"/>
                <a:lumOff val="40000"/>
              </a:schemeClr>
            </a:solidFill>
          </p:grpSpPr>
          <p:sp>
            <p:nvSpPr>
              <p:cNvPr id="58" name="Freeform: Shape 5"/>
              <p:cNvSpPr>
                <a:spLocks/>
              </p:cNvSpPr>
              <p:nvPr/>
            </p:nvSpPr>
            <p:spPr bwMode="auto">
              <a:xfrm>
                <a:off x="5481366" y="5974438"/>
                <a:ext cx="7634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9" name="Freeform: Shape 6"/>
              <p:cNvSpPr>
                <a:spLocks/>
              </p:cNvSpPr>
              <p:nvPr/>
            </p:nvSpPr>
            <p:spPr bwMode="auto">
              <a:xfrm>
                <a:off x="6891437" y="4030001"/>
                <a:ext cx="69795" cy="38169"/>
              </a:xfrm>
              <a:custGeom>
                <a:avLst/>
                <a:gdLst>
                  <a:gd name="T0" fmla="*/ 1 w 9"/>
                  <a:gd name="T1" fmla="*/ 1 h 5"/>
                  <a:gd name="T2" fmla="*/ 2 w 9"/>
                  <a:gd name="T3" fmla="*/ 4 h 5"/>
                  <a:gd name="T4" fmla="*/ 5 w 9"/>
                  <a:gd name="T5" fmla="*/ 4 h 5"/>
                  <a:gd name="T6" fmla="*/ 7 w 9"/>
                  <a:gd name="T7" fmla="*/ 4 h 5"/>
                  <a:gd name="T8" fmla="*/ 9 w 9"/>
                  <a:gd name="T9" fmla="*/ 5 h 5"/>
                  <a:gd name="T10" fmla="*/ 5 w 9"/>
                  <a:gd name="T11" fmla="*/ 1 h 5"/>
                  <a:gd name="T12" fmla="*/ 2 w 9"/>
                  <a:gd name="T13" fmla="*/ 0 h 5"/>
                  <a:gd name="T14" fmla="*/ 1 w 9"/>
                  <a:gd name="T15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" h="5">
                    <a:moveTo>
                      <a:pt x="1" y="1"/>
                    </a:moveTo>
                    <a:cubicBezTo>
                      <a:pt x="2" y="2"/>
                      <a:pt x="2" y="2"/>
                      <a:pt x="2" y="4"/>
                    </a:cubicBezTo>
                    <a:cubicBezTo>
                      <a:pt x="3" y="5"/>
                      <a:pt x="4" y="4"/>
                      <a:pt x="5" y="4"/>
                    </a:cubicBezTo>
                    <a:cubicBezTo>
                      <a:pt x="5" y="3"/>
                      <a:pt x="5" y="3"/>
                      <a:pt x="7" y="4"/>
                    </a:cubicBezTo>
                    <a:cubicBezTo>
                      <a:pt x="8" y="5"/>
                      <a:pt x="8" y="5"/>
                      <a:pt x="9" y="5"/>
                    </a:cubicBezTo>
                    <a:cubicBezTo>
                      <a:pt x="7" y="4"/>
                      <a:pt x="6" y="2"/>
                      <a:pt x="5" y="1"/>
                    </a:cubicBezTo>
                    <a:cubicBezTo>
                      <a:pt x="4" y="1"/>
                      <a:pt x="3" y="1"/>
                      <a:pt x="2" y="0"/>
                    </a:cubicBezTo>
                    <a:cubicBezTo>
                      <a:pt x="1" y="0"/>
                      <a:pt x="0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0" name="Freeform: Shape 7"/>
              <p:cNvSpPr>
                <a:spLocks/>
              </p:cNvSpPr>
              <p:nvPr/>
            </p:nvSpPr>
            <p:spPr bwMode="auto">
              <a:xfrm>
                <a:off x="6852177" y="4084529"/>
                <a:ext cx="39260" cy="45803"/>
              </a:xfrm>
              <a:custGeom>
                <a:avLst/>
                <a:gdLst>
                  <a:gd name="T0" fmla="*/ 5 w 5"/>
                  <a:gd name="T1" fmla="*/ 5 h 6"/>
                  <a:gd name="T2" fmla="*/ 0 w 5"/>
                  <a:gd name="T3" fmla="*/ 3 h 6"/>
                  <a:gd name="T4" fmla="*/ 5 w 5"/>
                  <a:gd name="T5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6">
                    <a:moveTo>
                      <a:pt x="5" y="5"/>
                    </a:moveTo>
                    <a:cubicBezTo>
                      <a:pt x="5" y="4"/>
                      <a:pt x="1" y="0"/>
                      <a:pt x="0" y="3"/>
                    </a:cubicBezTo>
                    <a:cubicBezTo>
                      <a:pt x="0" y="4"/>
                      <a:pt x="4" y="6"/>
                      <a:pt x="5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1" name="Freeform: Shape 8"/>
              <p:cNvSpPr>
                <a:spLocks/>
              </p:cNvSpPr>
              <p:nvPr/>
            </p:nvSpPr>
            <p:spPr bwMode="auto">
              <a:xfrm>
                <a:off x="4907741" y="4681055"/>
                <a:ext cx="45803" cy="92696"/>
              </a:xfrm>
              <a:custGeom>
                <a:avLst/>
                <a:gdLst>
                  <a:gd name="T0" fmla="*/ 2 w 6"/>
                  <a:gd name="T1" fmla="*/ 9 h 12"/>
                  <a:gd name="T2" fmla="*/ 5 w 6"/>
                  <a:gd name="T3" fmla="*/ 11 h 12"/>
                  <a:gd name="T4" fmla="*/ 3 w 6"/>
                  <a:gd name="T5" fmla="*/ 6 h 12"/>
                  <a:gd name="T6" fmla="*/ 1 w 6"/>
                  <a:gd name="T7" fmla="*/ 1 h 12"/>
                  <a:gd name="T8" fmla="*/ 1 w 6"/>
                  <a:gd name="T9" fmla="*/ 0 h 12"/>
                  <a:gd name="T10" fmla="*/ 0 w 6"/>
                  <a:gd name="T11" fmla="*/ 4 h 12"/>
                  <a:gd name="T12" fmla="*/ 1 w 6"/>
                  <a:gd name="T13" fmla="*/ 7 h 12"/>
                  <a:gd name="T14" fmla="*/ 2 w 6"/>
                  <a:gd name="T15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" h="12">
                    <a:moveTo>
                      <a:pt x="2" y="9"/>
                    </a:moveTo>
                    <a:cubicBezTo>
                      <a:pt x="3" y="9"/>
                      <a:pt x="4" y="12"/>
                      <a:pt x="5" y="11"/>
                    </a:cubicBezTo>
                    <a:cubicBezTo>
                      <a:pt x="6" y="9"/>
                      <a:pt x="3" y="7"/>
                      <a:pt x="3" y="6"/>
                    </a:cubicBezTo>
                    <a:cubicBezTo>
                      <a:pt x="2" y="5"/>
                      <a:pt x="3" y="3"/>
                      <a:pt x="1" y="1"/>
                    </a:cubicBezTo>
                    <a:cubicBezTo>
                      <a:pt x="1" y="1"/>
                      <a:pt x="1" y="0"/>
                      <a:pt x="1" y="0"/>
                    </a:cubicBezTo>
                    <a:cubicBezTo>
                      <a:pt x="0" y="2"/>
                      <a:pt x="0" y="3"/>
                      <a:pt x="0" y="4"/>
                    </a:cubicBezTo>
                    <a:cubicBezTo>
                      <a:pt x="1" y="5"/>
                      <a:pt x="1" y="6"/>
                      <a:pt x="1" y="7"/>
                    </a:cubicBezTo>
                    <a:cubicBezTo>
                      <a:pt x="1" y="8"/>
                      <a:pt x="2" y="8"/>
                      <a:pt x="2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2" name="Freeform: Shape 9"/>
              <p:cNvSpPr>
                <a:spLocks/>
              </p:cNvSpPr>
              <p:nvPr/>
            </p:nvSpPr>
            <p:spPr bwMode="auto">
              <a:xfrm>
                <a:off x="5294883" y="3990742"/>
                <a:ext cx="46893" cy="31626"/>
              </a:xfrm>
              <a:custGeom>
                <a:avLst/>
                <a:gdLst>
                  <a:gd name="T0" fmla="*/ 1 w 6"/>
                  <a:gd name="T1" fmla="*/ 4 h 4"/>
                  <a:gd name="T2" fmla="*/ 3 w 6"/>
                  <a:gd name="T3" fmla="*/ 3 h 4"/>
                  <a:gd name="T4" fmla="*/ 6 w 6"/>
                  <a:gd name="T5" fmla="*/ 1 h 4"/>
                  <a:gd name="T6" fmla="*/ 5 w 6"/>
                  <a:gd name="T7" fmla="*/ 0 h 4"/>
                  <a:gd name="T8" fmla="*/ 0 w 6"/>
                  <a:gd name="T9" fmla="*/ 4 h 4"/>
                  <a:gd name="T10" fmla="*/ 1 w 6"/>
                  <a:gd name="T1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4">
                    <a:moveTo>
                      <a:pt x="1" y="4"/>
                    </a:moveTo>
                    <a:cubicBezTo>
                      <a:pt x="1" y="4"/>
                      <a:pt x="3" y="3"/>
                      <a:pt x="3" y="3"/>
                    </a:cubicBezTo>
                    <a:cubicBezTo>
                      <a:pt x="4" y="3"/>
                      <a:pt x="6" y="2"/>
                      <a:pt x="6" y="1"/>
                    </a:cubicBezTo>
                    <a:cubicBezTo>
                      <a:pt x="6" y="0"/>
                      <a:pt x="5" y="0"/>
                      <a:pt x="5" y="0"/>
                    </a:cubicBezTo>
                    <a:cubicBezTo>
                      <a:pt x="3" y="1"/>
                      <a:pt x="2" y="3"/>
                      <a:pt x="0" y="4"/>
                    </a:cubicBezTo>
                    <a:cubicBezTo>
                      <a:pt x="1" y="4"/>
                      <a:pt x="1" y="4"/>
                      <a:pt x="1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3" name="Freeform: Shape 10"/>
              <p:cNvSpPr>
                <a:spLocks/>
              </p:cNvSpPr>
              <p:nvPr/>
            </p:nvSpPr>
            <p:spPr bwMode="auto">
              <a:xfrm>
                <a:off x="5357044" y="3920947"/>
                <a:ext cx="262821" cy="154857"/>
              </a:xfrm>
              <a:custGeom>
                <a:avLst/>
                <a:gdLst>
                  <a:gd name="T0" fmla="*/ 0 w 34"/>
                  <a:gd name="T1" fmla="*/ 7 h 20"/>
                  <a:gd name="T2" fmla="*/ 2 w 34"/>
                  <a:gd name="T3" fmla="*/ 6 h 20"/>
                  <a:gd name="T4" fmla="*/ 3 w 34"/>
                  <a:gd name="T5" fmla="*/ 5 h 20"/>
                  <a:gd name="T6" fmla="*/ 4 w 34"/>
                  <a:gd name="T7" fmla="*/ 7 h 20"/>
                  <a:gd name="T8" fmla="*/ 6 w 34"/>
                  <a:gd name="T9" fmla="*/ 7 h 20"/>
                  <a:gd name="T10" fmla="*/ 5 w 34"/>
                  <a:gd name="T11" fmla="*/ 10 h 20"/>
                  <a:gd name="T12" fmla="*/ 4 w 34"/>
                  <a:gd name="T13" fmla="*/ 11 h 20"/>
                  <a:gd name="T14" fmla="*/ 7 w 34"/>
                  <a:gd name="T15" fmla="*/ 11 h 20"/>
                  <a:gd name="T16" fmla="*/ 9 w 34"/>
                  <a:gd name="T17" fmla="*/ 9 h 20"/>
                  <a:gd name="T18" fmla="*/ 11 w 34"/>
                  <a:gd name="T19" fmla="*/ 8 h 20"/>
                  <a:gd name="T20" fmla="*/ 11 w 34"/>
                  <a:gd name="T21" fmla="*/ 10 h 20"/>
                  <a:gd name="T22" fmla="*/ 8 w 34"/>
                  <a:gd name="T23" fmla="*/ 12 h 20"/>
                  <a:gd name="T24" fmla="*/ 5 w 34"/>
                  <a:gd name="T25" fmla="*/ 13 h 20"/>
                  <a:gd name="T26" fmla="*/ 2 w 34"/>
                  <a:gd name="T27" fmla="*/ 14 h 20"/>
                  <a:gd name="T28" fmla="*/ 2 w 34"/>
                  <a:gd name="T29" fmla="*/ 17 h 20"/>
                  <a:gd name="T30" fmla="*/ 4 w 34"/>
                  <a:gd name="T31" fmla="*/ 16 h 20"/>
                  <a:gd name="T32" fmla="*/ 10 w 34"/>
                  <a:gd name="T33" fmla="*/ 16 h 20"/>
                  <a:gd name="T34" fmla="*/ 13 w 34"/>
                  <a:gd name="T35" fmla="*/ 17 h 20"/>
                  <a:gd name="T36" fmla="*/ 15 w 34"/>
                  <a:gd name="T37" fmla="*/ 18 h 20"/>
                  <a:gd name="T38" fmla="*/ 17 w 34"/>
                  <a:gd name="T39" fmla="*/ 18 h 20"/>
                  <a:gd name="T40" fmla="*/ 19 w 34"/>
                  <a:gd name="T41" fmla="*/ 19 h 20"/>
                  <a:gd name="T42" fmla="*/ 22 w 34"/>
                  <a:gd name="T43" fmla="*/ 19 h 20"/>
                  <a:gd name="T44" fmla="*/ 24 w 34"/>
                  <a:gd name="T45" fmla="*/ 18 h 20"/>
                  <a:gd name="T46" fmla="*/ 26 w 34"/>
                  <a:gd name="T47" fmla="*/ 18 h 20"/>
                  <a:gd name="T48" fmla="*/ 26 w 34"/>
                  <a:gd name="T49" fmla="*/ 15 h 20"/>
                  <a:gd name="T50" fmla="*/ 22 w 34"/>
                  <a:gd name="T51" fmla="*/ 13 h 20"/>
                  <a:gd name="T52" fmla="*/ 22 w 34"/>
                  <a:gd name="T53" fmla="*/ 12 h 20"/>
                  <a:gd name="T54" fmla="*/ 26 w 34"/>
                  <a:gd name="T55" fmla="*/ 13 h 20"/>
                  <a:gd name="T56" fmla="*/ 29 w 34"/>
                  <a:gd name="T57" fmla="*/ 13 h 20"/>
                  <a:gd name="T58" fmla="*/ 32 w 34"/>
                  <a:gd name="T59" fmla="*/ 12 h 20"/>
                  <a:gd name="T60" fmla="*/ 34 w 34"/>
                  <a:gd name="T61" fmla="*/ 10 h 20"/>
                  <a:gd name="T62" fmla="*/ 28 w 34"/>
                  <a:gd name="T63" fmla="*/ 9 h 20"/>
                  <a:gd name="T64" fmla="*/ 25 w 34"/>
                  <a:gd name="T65" fmla="*/ 7 h 20"/>
                  <a:gd name="T66" fmla="*/ 22 w 34"/>
                  <a:gd name="T67" fmla="*/ 7 h 20"/>
                  <a:gd name="T68" fmla="*/ 22 w 34"/>
                  <a:gd name="T69" fmla="*/ 3 h 20"/>
                  <a:gd name="T70" fmla="*/ 14 w 34"/>
                  <a:gd name="T71" fmla="*/ 2 h 20"/>
                  <a:gd name="T72" fmla="*/ 8 w 34"/>
                  <a:gd name="T73" fmla="*/ 0 h 20"/>
                  <a:gd name="T74" fmla="*/ 0 w 34"/>
                  <a:gd name="T75" fmla="*/ 7 h 20"/>
                  <a:gd name="T76" fmla="*/ 0 w 34"/>
                  <a:gd name="T77" fmla="*/ 7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34" h="20">
                    <a:moveTo>
                      <a:pt x="0" y="7"/>
                    </a:moveTo>
                    <a:cubicBezTo>
                      <a:pt x="0" y="7"/>
                      <a:pt x="2" y="7"/>
                      <a:pt x="2" y="6"/>
                    </a:cubicBezTo>
                    <a:cubicBezTo>
                      <a:pt x="2" y="5"/>
                      <a:pt x="2" y="5"/>
                      <a:pt x="3" y="5"/>
                    </a:cubicBezTo>
                    <a:cubicBezTo>
                      <a:pt x="3" y="5"/>
                      <a:pt x="2" y="7"/>
                      <a:pt x="4" y="7"/>
                    </a:cubicBezTo>
                    <a:cubicBezTo>
                      <a:pt x="5" y="6"/>
                      <a:pt x="5" y="6"/>
                      <a:pt x="6" y="7"/>
                    </a:cubicBezTo>
                    <a:cubicBezTo>
                      <a:pt x="7" y="7"/>
                      <a:pt x="5" y="9"/>
                      <a:pt x="5" y="10"/>
                    </a:cubicBezTo>
                    <a:cubicBezTo>
                      <a:pt x="4" y="10"/>
                      <a:pt x="3" y="11"/>
                      <a:pt x="4" y="11"/>
                    </a:cubicBezTo>
                    <a:cubicBezTo>
                      <a:pt x="6" y="11"/>
                      <a:pt x="7" y="11"/>
                      <a:pt x="7" y="11"/>
                    </a:cubicBezTo>
                    <a:cubicBezTo>
                      <a:pt x="7" y="11"/>
                      <a:pt x="8" y="9"/>
                      <a:pt x="9" y="9"/>
                    </a:cubicBezTo>
                    <a:cubicBezTo>
                      <a:pt x="9" y="8"/>
                      <a:pt x="10" y="8"/>
                      <a:pt x="11" y="8"/>
                    </a:cubicBezTo>
                    <a:cubicBezTo>
                      <a:pt x="11" y="9"/>
                      <a:pt x="14" y="9"/>
                      <a:pt x="11" y="10"/>
                    </a:cubicBezTo>
                    <a:cubicBezTo>
                      <a:pt x="9" y="11"/>
                      <a:pt x="8" y="11"/>
                      <a:pt x="8" y="12"/>
                    </a:cubicBezTo>
                    <a:cubicBezTo>
                      <a:pt x="7" y="13"/>
                      <a:pt x="7" y="14"/>
                      <a:pt x="5" y="13"/>
                    </a:cubicBezTo>
                    <a:cubicBezTo>
                      <a:pt x="3" y="13"/>
                      <a:pt x="2" y="13"/>
                      <a:pt x="2" y="14"/>
                    </a:cubicBezTo>
                    <a:cubicBezTo>
                      <a:pt x="1" y="15"/>
                      <a:pt x="1" y="17"/>
                      <a:pt x="2" y="17"/>
                    </a:cubicBezTo>
                    <a:cubicBezTo>
                      <a:pt x="3" y="17"/>
                      <a:pt x="3" y="17"/>
                      <a:pt x="4" y="16"/>
                    </a:cubicBezTo>
                    <a:cubicBezTo>
                      <a:pt x="5" y="16"/>
                      <a:pt x="9" y="16"/>
                      <a:pt x="10" y="16"/>
                    </a:cubicBezTo>
                    <a:cubicBezTo>
                      <a:pt x="11" y="16"/>
                      <a:pt x="12" y="17"/>
                      <a:pt x="13" y="17"/>
                    </a:cubicBezTo>
                    <a:cubicBezTo>
                      <a:pt x="13" y="17"/>
                      <a:pt x="14" y="18"/>
                      <a:pt x="15" y="18"/>
                    </a:cubicBezTo>
                    <a:cubicBezTo>
                      <a:pt x="16" y="19"/>
                      <a:pt x="16" y="17"/>
                      <a:pt x="17" y="18"/>
                    </a:cubicBezTo>
                    <a:cubicBezTo>
                      <a:pt x="19" y="19"/>
                      <a:pt x="18" y="19"/>
                      <a:pt x="19" y="19"/>
                    </a:cubicBezTo>
                    <a:cubicBezTo>
                      <a:pt x="20" y="19"/>
                      <a:pt x="22" y="19"/>
                      <a:pt x="22" y="19"/>
                    </a:cubicBezTo>
                    <a:cubicBezTo>
                      <a:pt x="22" y="19"/>
                      <a:pt x="22" y="17"/>
                      <a:pt x="24" y="18"/>
                    </a:cubicBezTo>
                    <a:cubicBezTo>
                      <a:pt x="25" y="18"/>
                      <a:pt x="26" y="20"/>
                      <a:pt x="26" y="18"/>
                    </a:cubicBezTo>
                    <a:cubicBezTo>
                      <a:pt x="26" y="17"/>
                      <a:pt x="27" y="16"/>
                      <a:pt x="26" y="15"/>
                    </a:cubicBezTo>
                    <a:cubicBezTo>
                      <a:pt x="24" y="14"/>
                      <a:pt x="22" y="14"/>
                      <a:pt x="22" y="13"/>
                    </a:cubicBezTo>
                    <a:cubicBezTo>
                      <a:pt x="22" y="13"/>
                      <a:pt x="22" y="12"/>
                      <a:pt x="22" y="12"/>
                    </a:cubicBezTo>
                    <a:cubicBezTo>
                      <a:pt x="23" y="11"/>
                      <a:pt x="25" y="12"/>
                      <a:pt x="26" y="13"/>
                    </a:cubicBezTo>
                    <a:cubicBezTo>
                      <a:pt x="27" y="13"/>
                      <a:pt x="28" y="14"/>
                      <a:pt x="29" y="13"/>
                    </a:cubicBezTo>
                    <a:cubicBezTo>
                      <a:pt x="30" y="13"/>
                      <a:pt x="31" y="12"/>
                      <a:pt x="32" y="12"/>
                    </a:cubicBezTo>
                    <a:cubicBezTo>
                      <a:pt x="32" y="11"/>
                      <a:pt x="34" y="10"/>
                      <a:pt x="34" y="10"/>
                    </a:cubicBezTo>
                    <a:cubicBezTo>
                      <a:pt x="34" y="10"/>
                      <a:pt x="29" y="9"/>
                      <a:pt x="28" y="9"/>
                    </a:cubicBezTo>
                    <a:cubicBezTo>
                      <a:pt x="28" y="8"/>
                      <a:pt x="26" y="7"/>
                      <a:pt x="25" y="7"/>
                    </a:cubicBezTo>
                    <a:cubicBezTo>
                      <a:pt x="25" y="7"/>
                      <a:pt x="23" y="8"/>
                      <a:pt x="22" y="7"/>
                    </a:cubicBezTo>
                    <a:cubicBezTo>
                      <a:pt x="22" y="5"/>
                      <a:pt x="22" y="3"/>
                      <a:pt x="22" y="3"/>
                    </a:cubicBezTo>
                    <a:cubicBezTo>
                      <a:pt x="21" y="3"/>
                      <a:pt x="15" y="3"/>
                      <a:pt x="14" y="2"/>
                    </a:cubicBezTo>
                    <a:cubicBezTo>
                      <a:pt x="13" y="2"/>
                      <a:pt x="10" y="1"/>
                      <a:pt x="8" y="0"/>
                    </a:cubicBezTo>
                    <a:cubicBezTo>
                      <a:pt x="5" y="2"/>
                      <a:pt x="3" y="4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4" name="Freeform: Shape 11"/>
              <p:cNvSpPr>
                <a:spLocks/>
              </p:cNvSpPr>
              <p:nvPr/>
            </p:nvSpPr>
            <p:spPr bwMode="auto">
              <a:xfrm>
                <a:off x="4915375" y="4068170"/>
                <a:ext cx="1085089" cy="1930259"/>
              </a:xfrm>
              <a:custGeom>
                <a:avLst/>
                <a:gdLst>
                  <a:gd name="T0" fmla="*/ 82 w 140"/>
                  <a:gd name="T1" fmla="*/ 249 h 249"/>
                  <a:gd name="T2" fmla="*/ 81 w 140"/>
                  <a:gd name="T3" fmla="*/ 242 h 249"/>
                  <a:gd name="T4" fmla="*/ 86 w 140"/>
                  <a:gd name="T5" fmla="*/ 233 h 249"/>
                  <a:gd name="T6" fmla="*/ 89 w 140"/>
                  <a:gd name="T7" fmla="*/ 227 h 249"/>
                  <a:gd name="T8" fmla="*/ 95 w 140"/>
                  <a:gd name="T9" fmla="*/ 217 h 249"/>
                  <a:gd name="T10" fmla="*/ 109 w 140"/>
                  <a:gd name="T11" fmla="*/ 211 h 249"/>
                  <a:gd name="T12" fmla="*/ 122 w 140"/>
                  <a:gd name="T13" fmla="*/ 197 h 249"/>
                  <a:gd name="T14" fmla="*/ 133 w 140"/>
                  <a:gd name="T15" fmla="*/ 175 h 249"/>
                  <a:gd name="T16" fmla="*/ 127 w 140"/>
                  <a:gd name="T17" fmla="*/ 151 h 249"/>
                  <a:gd name="T18" fmla="*/ 109 w 140"/>
                  <a:gd name="T19" fmla="*/ 150 h 249"/>
                  <a:gd name="T20" fmla="*/ 109 w 140"/>
                  <a:gd name="T21" fmla="*/ 141 h 249"/>
                  <a:gd name="T22" fmla="*/ 90 w 140"/>
                  <a:gd name="T23" fmla="*/ 124 h 249"/>
                  <a:gd name="T24" fmla="*/ 84 w 140"/>
                  <a:gd name="T25" fmla="*/ 119 h 249"/>
                  <a:gd name="T26" fmla="*/ 72 w 140"/>
                  <a:gd name="T27" fmla="*/ 118 h 249"/>
                  <a:gd name="T28" fmla="*/ 65 w 140"/>
                  <a:gd name="T29" fmla="*/ 113 h 249"/>
                  <a:gd name="T30" fmla="*/ 50 w 140"/>
                  <a:gd name="T31" fmla="*/ 119 h 249"/>
                  <a:gd name="T32" fmla="*/ 41 w 140"/>
                  <a:gd name="T33" fmla="*/ 104 h 249"/>
                  <a:gd name="T34" fmla="*/ 36 w 140"/>
                  <a:gd name="T35" fmla="*/ 92 h 249"/>
                  <a:gd name="T36" fmla="*/ 23 w 140"/>
                  <a:gd name="T37" fmla="*/ 98 h 249"/>
                  <a:gd name="T38" fmla="*/ 25 w 140"/>
                  <a:gd name="T39" fmla="*/ 74 h 249"/>
                  <a:gd name="T40" fmla="*/ 40 w 140"/>
                  <a:gd name="T41" fmla="*/ 71 h 249"/>
                  <a:gd name="T42" fmla="*/ 49 w 140"/>
                  <a:gd name="T43" fmla="*/ 78 h 249"/>
                  <a:gd name="T44" fmla="*/ 57 w 140"/>
                  <a:gd name="T45" fmla="*/ 53 h 249"/>
                  <a:gd name="T46" fmla="*/ 65 w 140"/>
                  <a:gd name="T47" fmla="*/ 46 h 249"/>
                  <a:gd name="T48" fmla="*/ 76 w 140"/>
                  <a:gd name="T49" fmla="*/ 37 h 249"/>
                  <a:gd name="T50" fmla="*/ 88 w 140"/>
                  <a:gd name="T51" fmla="*/ 32 h 249"/>
                  <a:gd name="T52" fmla="*/ 80 w 140"/>
                  <a:gd name="T53" fmla="*/ 30 h 249"/>
                  <a:gd name="T54" fmla="*/ 72 w 140"/>
                  <a:gd name="T55" fmla="*/ 26 h 249"/>
                  <a:gd name="T56" fmla="*/ 86 w 140"/>
                  <a:gd name="T57" fmla="*/ 25 h 249"/>
                  <a:gd name="T58" fmla="*/ 91 w 140"/>
                  <a:gd name="T59" fmla="*/ 28 h 249"/>
                  <a:gd name="T60" fmla="*/ 102 w 140"/>
                  <a:gd name="T61" fmla="*/ 30 h 249"/>
                  <a:gd name="T62" fmla="*/ 96 w 140"/>
                  <a:gd name="T63" fmla="*/ 23 h 249"/>
                  <a:gd name="T64" fmla="*/ 88 w 140"/>
                  <a:gd name="T65" fmla="*/ 12 h 249"/>
                  <a:gd name="T66" fmla="*/ 73 w 140"/>
                  <a:gd name="T67" fmla="*/ 6 h 249"/>
                  <a:gd name="T68" fmla="*/ 58 w 140"/>
                  <a:gd name="T69" fmla="*/ 4 h 249"/>
                  <a:gd name="T70" fmla="*/ 56 w 140"/>
                  <a:gd name="T71" fmla="*/ 15 h 249"/>
                  <a:gd name="T72" fmla="*/ 51 w 140"/>
                  <a:gd name="T73" fmla="*/ 21 h 249"/>
                  <a:gd name="T74" fmla="*/ 42 w 140"/>
                  <a:gd name="T75" fmla="*/ 15 h 249"/>
                  <a:gd name="T76" fmla="*/ 2 w 140"/>
                  <a:gd name="T77" fmla="*/ 80 h 249"/>
                  <a:gd name="T78" fmla="*/ 14 w 140"/>
                  <a:gd name="T79" fmla="*/ 101 h 249"/>
                  <a:gd name="T80" fmla="*/ 27 w 140"/>
                  <a:gd name="T81" fmla="*/ 107 h 249"/>
                  <a:gd name="T82" fmla="*/ 40 w 140"/>
                  <a:gd name="T83" fmla="*/ 120 h 249"/>
                  <a:gd name="T84" fmla="*/ 52 w 140"/>
                  <a:gd name="T85" fmla="*/ 123 h 249"/>
                  <a:gd name="T86" fmla="*/ 48 w 140"/>
                  <a:gd name="T87" fmla="*/ 144 h 249"/>
                  <a:gd name="T88" fmla="*/ 58 w 140"/>
                  <a:gd name="T89" fmla="*/ 174 h 249"/>
                  <a:gd name="T90" fmla="*/ 71 w 140"/>
                  <a:gd name="T91" fmla="*/ 198 h 249"/>
                  <a:gd name="T92" fmla="*/ 70 w 140"/>
                  <a:gd name="T93" fmla="*/ 217 h 249"/>
                  <a:gd name="T94" fmla="*/ 70 w 140"/>
                  <a:gd name="T95" fmla="*/ 231 h 249"/>
                  <a:gd name="T96" fmla="*/ 71 w 140"/>
                  <a:gd name="T97" fmla="*/ 241 h 249"/>
                  <a:gd name="T98" fmla="*/ 75 w 140"/>
                  <a:gd name="T99" fmla="*/ 247 h 249"/>
                  <a:gd name="T100" fmla="*/ 54 w 140"/>
                  <a:gd name="T101" fmla="*/ 42 h 249"/>
                  <a:gd name="T102" fmla="*/ 55 w 140"/>
                  <a:gd name="T103" fmla="*/ 38 h 249"/>
                  <a:gd name="T104" fmla="*/ 48 w 140"/>
                  <a:gd name="T105" fmla="*/ 42 h 249"/>
                  <a:gd name="T106" fmla="*/ 39 w 140"/>
                  <a:gd name="T107" fmla="*/ 46 h 249"/>
                  <a:gd name="T108" fmla="*/ 50 w 140"/>
                  <a:gd name="T109" fmla="*/ 34 h 249"/>
                  <a:gd name="T110" fmla="*/ 40 w 140"/>
                  <a:gd name="T111" fmla="*/ 32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40" h="249">
                    <a:moveTo>
                      <a:pt x="77" y="248"/>
                    </a:moveTo>
                    <a:cubicBezTo>
                      <a:pt x="78" y="248"/>
                      <a:pt x="79" y="248"/>
                      <a:pt x="78" y="246"/>
                    </a:cubicBezTo>
                    <a:cubicBezTo>
                      <a:pt x="78" y="245"/>
                      <a:pt x="81" y="246"/>
                      <a:pt x="80" y="247"/>
                    </a:cubicBezTo>
                    <a:cubicBezTo>
                      <a:pt x="78" y="248"/>
                      <a:pt x="78" y="248"/>
                      <a:pt x="78" y="248"/>
                    </a:cubicBezTo>
                    <a:cubicBezTo>
                      <a:pt x="79" y="248"/>
                      <a:pt x="81" y="249"/>
                      <a:pt x="82" y="249"/>
                    </a:cubicBezTo>
                    <a:cubicBezTo>
                      <a:pt x="83" y="249"/>
                      <a:pt x="86" y="249"/>
                      <a:pt x="86" y="249"/>
                    </a:cubicBezTo>
                    <a:cubicBezTo>
                      <a:pt x="86" y="249"/>
                      <a:pt x="89" y="248"/>
                      <a:pt x="90" y="248"/>
                    </a:cubicBezTo>
                    <a:cubicBezTo>
                      <a:pt x="90" y="248"/>
                      <a:pt x="87" y="248"/>
                      <a:pt x="86" y="248"/>
                    </a:cubicBezTo>
                    <a:cubicBezTo>
                      <a:pt x="84" y="247"/>
                      <a:pt x="82" y="246"/>
                      <a:pt x="81" y="245"/>
                    </a:cubicBezTo>
                    <a:cubicBezTo>
                      <a:pt x="81" y="244"/>
                      <a:pt x="80" y="243"/>
                      <a:pt x="81" y="242"/>
                    </a:cubicBezTo>
                    <a:cubicBezTo>
                      <a:pt x="82" y="242"/>
                      <a:pt x="84" y="240"/>
                      <a:pt x="85" y="240"/>
                    </a:cubicBezTo>
                    <a:cubicBezTo>
                      <a:pt x="85" y="240"/>
                      <a:pt x="86" y="238"/>
                      <a:pt x="85" y="238"/>
                    </a:cubicBezTo>
                    <a:cubicBezTo>
                      <a:pt x="85" y="237"/>
                      <a:pt x="83" y="237"/>
                      <a:pt x="82" y="237"/>
                    </a:cubicBezTo>
                    <a:cubicBezTo>
                      <a:pt x="82" y="237"/>
                      <a:pt x="82" y="236"/>
                      <a:pt x="83" y="235"/>
                    </a:cubicBezTo>
                    <a:cubicBezTo>
                      <a:pt x="85" y="234"/>
                      <a:pt x="85" y="233"/>
                      <a:pt x="86" y="233"/>
                    </a:cubicBezTo>
                    <a:cubicBezTo>
                      <a:pt x="86" y="232"/>
                      <a:pt x="87" y="232"/>
                      <a:pt x="88" y="231"/>
                    </a:cubicBezTo>
                    <a:cubicBezTo>
                      <a:pt x="88" y="230"/>
                      <a:pt x="87" y="230"/>
                      <a:pt x="86" y="230"/>
                    </a:cubicBezTo>
                    <a:cubicBezTo>
                      <a:pt x="85" y="230"/>
                      <a:pt x="85" y="229"/>
                      <a:pt x="84" y="228"/>
                    </a:cubicBezTo>
                    <a:cubicBezTo>
                      <a:pt x="84" y="227"/>
                      <a:pt x="87" y="228"/>
                      <a:pt x="89" y="229"/>
                    </a:cubicBezTo>
                    <a:cubicBezTo>
                      <a:pt x="90" y="229"/>
                      <a:pt x="89" y="228"/>
                      <a:pt x="89" y="227"/>
                    </a:cubicBezTo>
                    <a:cubicBezTo>
                      <a:pt x="89" y="226"/>
                      <a:pt x="89" y="225"/>
                      <a:pt x="90" y="225"/>
                    </a:cubicBezTo>
                    <a:cubicBezTo>
                      <a:pt x="91" y="226"/>
                      <a:pt x="96" y="225"/>
                      <a:pt x="96" y="225"/>
                    </a:cubicBezTo>
                    <a:cubicBezTo>
                      <a:pt x="97" y="225"/>
                      <a:pt x="98" y="223"/>
                      <a:pt x="99" y="222"/>
                    </a:cubicBezTo>
                    <a:cubicBezTo>
                      <a:pt x="99" y="221"/>
                      <a:pt x="100" y="221"/>
                      <a:pt x="99" y="220"/>
                    </a:cubicBezTo>
                    <a:cubicBezTo>
                      <a:pt x="98" y="220"/>
                      <a:pt x="95" y="218"/>
                      <a:pt x="95" y="217"/>
                    </a:cubicBezTo>
                    <a:cubicBezTo>
                      <a:pt x="95" y="217"/>
                      <a:pt x="96" y="214"/>
                      <a:pt x="96" y="213"/>
                    </a:cubicBezTo>
                    <a:cubicBezTo>
                      <a:pt x="96" y="213"/>
                      <a:pt x="96" y="218"/>
                      <a:pt x="99" y="219"/>
                    </a:cubicBezTo>
                    <a:cubicBezTo>
                      <a:pt x="101" y="219"/>
                      <a:pt x="102" y="220"/>
                      <a:pt x="104" y="218"/>
                    </a:cubicBezTo>
                    <a:cubicBezTo>
                      <a:pt x="106" y="216"/>
                      <a:pt x="107" y="215"/>
                      <a:pt x="108" y="214"/>
                    </a:cubicBezTo>
                    <a:cubicBezTo>
                      <a:pt x="108" y="212"/>
                      <a:pt x="108" y="211"/>
                      <a:pt x="109" y="211"/>
                    </a:cubicBezTo>
                    <a:cubicBezTo>
                      <a:pt x="110" y="210"/>
                      <a:pt x="110" y="211"/>
                      <a:pt x="111" y="208"/>
                    </a:cubicBezTo>
                    <a:cubicBezTo>
                      <a:pt x="112" y="206"/>
                      <a:pt x="113" y="208"/>
                      <a:pt x="114" y="206"/>
                    </a:cubicBezTo>
                    <a:cubicBezTo>
                      <a:pt x="115" y="204"/>
                      <a:pt x="112" y="202"/>
                      <a:pt x="114" y="201"/>
                    </a:cubicBezTo>
                    <a:cubicBezTo>
                      <a:pt x="116" y="199"/>
                      <a:pt x="119" y="198"/>
                      <a:pt x="119" y="198"/>
                    </a:cubicBezTo>
                    <a:cubicBezTo>
                      <a:pt x="119" y="198"/>
                      <a:pt x="120" y="197"/>
                      <a:pt x="122" y="197"/>
                    </a:cubicBezTo>
                    <a:cubicBezTo>
                      <a:pt x="124" y="196"/>
                      <a:pt x="126" y="197"/>
                      <a:pt x="127" y="196"/>
                    </a:cubicBezTo>
                    <a:cubicBezTo>
                      <a:pt x="127" y="194"/>
                      <a:pt x="128" y="192"/>
                      <a:pt x="129" y="191"/>
                    </a:cubicBezTo>
                    <a:cubicBezTo>
                      <a:pt x="130" y="190"/>
                      <a:pt x="131" y="188"/>
                      <a:pt x="131" y="187"/>
                    </a:cubicBezTo>
                    <a:cubicBezTo>
                      <a:pt x="130" y="186"/>
                      <a:pt x="132" y="182"/>
                      <a:pt x="132" y="181"/>
                    </a:cubicBezTo>
                    <a:cubicBezTo>
                      <a:pt x="132" y="180"/>
                      <a:pt x="130" y="177"/>
                      <a:pt x="133" y="175"/>
                    </a:cubicBezTo>
                    <a:cubicBezTo>
                      <a:pt x="135" y="172"/>
                      <a:pt x="138" y="169"/>
                      <a:pt x="138" y="168"/>
                    </a:cubicBezTo>
                    <a:cubicBezTo>
                      <a:pt x="138" y="167"/>
                      <a:pt x="140" y="163"/>
                      <a:pt x="140" y="161"/>
                    </a:cubicBezTo>
                    <a:cubicBezTo>
                      <a:pt x="140" y="159"/>
                      <a:pt x="138" y="156"/>
                      <a:pt x="137" y="156"/>
                    </a:cubicBezTo>
                    <a:cubicBezTo>
                      <a:pt x="136" y="155"/>
                      <a:pt x="133" y="155"/>
                      <a:pt x="132" y="153"/>
                    </a:cubicBezTo>
                    <a:cubicBezTo>
                      <a:pt x="131" y="152"/>
                      <a:pt x="128" y="150"/>
                      <a:pt x="127" y="151"/>
                    </a:cubicBezTo>
                    <a:cubicBezTo>
                      <a:pt x="126" y="151"/>
                      <a:pt x="124" y="151"/>
                      <a:pt x="122" y="150"/>
                    </a:cubicBezTo>
                    <a:cubicBezTo>
                      <a:pt x="121" y="149"/>
                      <a:pt x="119" y="148"/>
                      <a:pt x="118" y="147"/>
                    </a:cubicBezTo>
                    <a:cubicBezTo>
                      <a:pt x="117" y="146"/>
                      <a:pt x="115" y="146"/>
                      <a:pt x="114" y="146"/>
                    </a:cubicBezTo>
                    <a:cubicBezTo>
                      <a:pt x="113" y="146"/>
                      <a:pt x="113" y="145"/>
                      <a:pt x="111" y="147"/>
                    </a:cubicBezTo>
                    <a:cubicBezTo>
                      <a:pt x="110" y="150"/>
                      <a:pt x="111" y="151"/>
                      <a:pt x="109" y="150"/>
                    </a:cubicBezTo>
                    <a:cubicBezTo>
                      <a:pt x="106" y="150"/>
                      <a:pt x="109" y="150"/>
                      <a:pt x="110" y="147"/>
                    </a:cubicBezTo>
                    <a:cubicBezTo>
                      <a:pt x="112" y="145"/>
                      <a:pt x="110" y="143"/>
                      <a:pt x="108" y="144"/>
                    </a:cubicBezTo>
                    <a:cubicBezTo>
                      <a:pt x="107" y="144"/>
                      <a:pt x="108" y="146"/>
                      <a:pt x="105" y="146"/>
                    </a:cubicBezTo>
                    <a:cubicBezTo>
                      <a:pt x="102" y="147"/>
                      <a:pt x="102" y="145"/>
                      <a:pt x="104" y="144"/>
                    </a:cubicBezTo>
                    <a:cubicBezTo>
                      <a:pt x="106" y="144"/>
                      <a:pt x="109" y="142"/>
                      <a:pt x="109" y="141"/>
                    </a:cubicBezTo>
                    <a:cubicBezTo>
                      <a:pt x="109" y="141"/>
                      <a:pt x="109" y="138"/>
                      <a:pt x="107" y="138"/>
                    </a:cubicBezTo>
                    <a:cubicBezTo>
                      <a:pt x="106" y="138"/>
                      <a:pt x="106" y="136"/>
                      <a:pt x="104" y="134"/>
                    </a:cubicBezTo>
                    <a:cubicBezTo>
                      <a:pt x="102" y="131"/>
                      <a:pt x="99" y="128"/>
                      <a:pt x="97" y="128"/>
                    </a:cubicBezTo>
                    <a:cubicBezTo>
                      <a:pt x="95" y="129"/>
                      <a:pt x="94" y="131"/>
                      <a:pt x="92" y="128"/>
                    </a:cubicBezTo>
                    <a:cubicBezTo>
                      <a:pt x="91" y="126"/>
                      <a:pt x="90" y="126"/>
                      <a:pt x="90" y="124"/>
                    </a:cubicBezTo>
                    <a:cubicBezTo>
                      <a:pt x="89" y="123"/>
                      <a:pt x="87" y="124"/>
                      <a:pt x="87" y="124"/>
                    </a:cubicBezTo>
                    <a:cubicBezTo>
                      <a:pt x="86" y="123"/>
                      <a:pt x="86" y="123"/>
                      <a:pt x="86" y="123"/>
                    </a:cubicBezTo>
                    <a:cubicBezTo>
                      <a:pt x="86" y="123"/>
                      <a:pt x="84" y="124"/>
                      <a:pt x="85" y="122"/>
                    </a:cubicBezTo>
                    <a:cubicBezTo>
                      <a:pt x="86" y="120"/>
                      <a:pt x="87" y="116"/>
                      <a:pt x="86" y="117"/>
                    </a:cubicBezTo>
                    <a:cubicBezTo>
                      <a:pt x="86" y="117"/>
                      <a:pt x="85" y="120"/>
                      <a:pt x="84" y="119"/>
                    </a:cubicBezTo>
                    <a:cubicBezTo>
                      <a:pt x="83" y="119"/>
                      <a:pt x="84" y="119"/>
                      <a:pt x="82" y="118"/>
                    </a:cubicBezTo>
                    <a:cubicBezTo>
                      <a:pt x="80" y="116"/>
                      <a:pt x="78" y="117"/>
                      <a:pt x="78" y="118"/>
                    </a:cubicBezTo>
                    <a:cubicBezTo>
                      <a:pt x="78" y="119"/>
                      <a:pt x="77" y="120"/>
                      <a:pt x="77" y="120"/>
                    </a:cubicBezTo>
                    <a:cubicBezTo>
                      <a:pt x="77" y="120"/>
                      <a:pt x="77" y="120"/>
                      <a:pt x="76" y="118"/>
                    </a:cubicBezTo>
                    <a:cubicBezTo>
                      <a:pt x="76" y="117"/>
                      <a:pt x="73" y="117"/>
                      <a:pt x="72" y="118"/>
                    </a:cubicBezTo>
                    <a:cubicBezTo>
                      <a:pt x="71" y="119"/>
                      <a:pt x="70" y="115"/>
                      <a:pt x="69" y="115"/>
                    </a:cubicBezTo>
                    <a:cubicBezTo>
                      <a:pt x="69" y="115"/>
                      <a:pt x="67" y="116"/>
                      <a:pt x="66" y="118"/>
                    </a:cubicBezTo>
                    <a:cubicBezTo>
                      <a:pt x="65" y="120"/>
                      <a:pt x="66" y="122"/>
                      <a:pt x="65" y="122"/>
                    </a:cubicBezTo>
                    <a:cubicBezTo>
                      <a:pt x="64" y="122"/>
                      <a:pt x="64" y="118"/>
                      <a:pt x="64" y="117"/>
                    </a:cubicBezTo>
                    <a:cubicBezTo>
                      <a:pt x="65" y="116"/>
                      <a:pt x="66" y="114"/>
                      <a:pt x="65" y="113"/>
                    </a:cubicBezTo>
                    <a:cubicBezTo>
                      <a:pt x="64" y="113"/>
                      <a:pt x="62" y="116"/>
                      <a:pt x="61" y="116"/>
                    </a:cubicBezTo>
                    <a:cubicBezTo>
                      <a:pt x="60" y="116"/>
                      <a:pt x="59" y="117"/>
                      <a:pt x="58" y="119"/>
                    </a:cubicBezTo>
                    <a:cubicBezTo>
                      <a:pt x="57" y="120"/>
                      <a:pt x="56" y="121"/>
                      <a:pt x="55" y="122"/>
                    </a:cubicBezTo>
                    <a:cubicBezTo>
                      <a:pt x="55" y="123"/>
                      <a:pt x="53" y="122"/>
                      <a:pt x="53" y="121"/>
                    </a:cubicBezTo>
                    <a:cubicBezTo>
                      <a:pt x="54" y="121"/>
                      <a:pt x="51" y="119"/>
                      <a:pt x="50" y="119"/>
                    </a:cubicBezTo>
                    <a:cubicBezTo>
                      <a:pt x="50" y="120"/>
                      <a:pt x="49" y="121"/>
                      <a:pt x="47" y="121"/>
                    </a:cubicBezTo>
                    <a:cubicBezTo>
                      <a:pt x="46" y="122"/>
                      <a:pt x="45" y="120"/>
                      <a:pt x="44" y="120"/>
                    </a:cubicBezTo>
                    <a:cubicBezTo>
                      <a:pt x="44" y="119"/>
                      <a:pt x="43" y="119"/>
                      <a:pt x="43" y="116"/>
                    </a:cubicBezTo>
                    <a:cubicBezTo>
                      <a:pt x="43" y="113"/>
                      <a:pt x="43" y="111"/>
                      <a:pt x="44" y="109"/>
                    </a:cubicBezTo>
                    <a:cubicBezTo>
                      <a:pt x="44" y="107"/>
                      <a:pt x="42" y="104"/>
                      <a:pt x="41" y="104"/>
                    </a:cubicBezTo>
                    <a:cubicBezTo>
                      <a:pt x="40" y="105"/>
                      <a:pt x="39" y="106"/>
                      <a:pt x="38" y="106"/>
                    </a:cubicBezTo>
                    <a:cubicBezTo>
                      <a:pt x="37" y="106"/>
                      <a:pt x="37" y="105"/>
                      <a:pt x="35" y="105"/>
                    </a:cubicBezTo>
                    <a:cubicBezTo>
                      <a:pt x="34" y="105"/>
                      <a:pt x="35" y="105"/>
                      <a:pt x="35" y="103"/>
                    </a:cubicBezTo>
                    <a:cubicBezTo>
                      <a:pt x="36" y="101"/>
                      <a:pt x="35" y="99"/>
                      <a:pt x="36" y="97"/>
                    </a:cubicBezTo>
                    <a:cubicBezTo>
                      <a:pt x="38" y="96"/>
                      <a:pt x="37" y="92"/>
                      <a:pt x="36" y="92"/>
                    </a:cubicBezTo>
                    <a:cubicBezTo>
                      <a:pt x="35" y="92"/>
                      <a:pt x="34" y="92"/>
                      <a:pt x="32" y="92"/>
                    </a:cubicBezTo>
                    <a:cubicBezTo>
                      <a:pt x="31" y="92"/>
                      <a:pt x="30" y="94"/>
                      <a:pt x="31" y="95"/>
                    </a:cubicBezTo>
                    <a:cubicBezTo>
                      <a:pt x="31" y="97"/>
                      <a:pt x="30" y="98"/>
                      <a:pt x="29" y="98"/>
                    </a:cubicBezTo>
                    <a:cubicBezTo>
                      <a:pt x="29" y="98"/>
                      <a:pt x="28" y="97"/>
                      <a:pt x="27" y="99"/>
                    </a:cubicBezTo>
                    <a:cubicBezTo>
                      <a:pt x="25" y="100"/>
                      <a:pt x="25" y="100"/>
                      <a:pt x="23" y="98"/>
                    </a:cubicBezTo>
                    <a:cubicBezTo>
                      <a:pt x="22" y="96"/>
                      <a:pt x="20" y="94"/>
                      <a:pt x="20" y="92"/>
                    </a:cubicBezTo>
                    <a:cubicBezTo>
                      <a:pt x="20" y="89"/>
                      <a:pt x="20" y="86"/>
                      <a:pt x="20" y="85"/>
                    </a:cubicBezTo>
                    <a:cubicBezTo>
                      <a:pt x="21" y="83"/>
                      <a:pt x="21" y="81"/>
                      <a:pt x="20" y="80"/>
                    </a:cubicBezTo>
                    <a:cubicBezTo>
                      <a:pt x="19" y="80"/>
                      <a:pt x="21" y="78"/>
                      <a:pt x="22" y="77"/>
                    </a:cubicBezTo>
                    <a:cubicBezTo>
                      <a:pt x="23" y="77"/>
                      <a:pt x="25" y="75"/>
                      <a:pt x="25" y="74"/>
                    </a:cubicBezTo>
                    <a:cubicBezTo>
                      <a:pt x="25" y="74"/>
                      <a:pt x="26" y="74"/>
                      <a:pt x="28" y="74"/>
                    </a:cubicBezTo>
                    <a:cubicBezTo>
                      <a:pt x="30" y="74"/>
                      <a:pt x="30" y="74"/>
                      <a:pt x="31" y="75"/>
                    </a:cubicBezTo>
                    <a:cubicBezTo>
                      <a:pt x="33" y="76"/>
                      <a:pt x="33" y="74"/>
                      <a:pt x="33" y="74"/>
                    </a:cubicBezTo>
                    <a:cubicBezTo>
                      <a:pt x="33" y="73"/>
                      <a:pt x="34" y="72"/>
                      <a:pt x="36" y="73"/>
                    </a:cubicBezTo>
                    <a:cubicBezTo>
                      <a:pt x="37" y="73"/>
                      <a:pt x="40" y="71"/>
                      <a:pt x="40" y="71"/>
                    </a:cubicBezTo>
                    <a:cubicBezTo>
                      <a:pt x="40" y="72"/>
                      <a:pt x="41" y="74"/>
                      <a:pt x="42" y="74"/>
                    </a:cubicBezTo>
                    <a:cubicBezTo>
                      <a:pt x="43" y="73"/>
                      <a:pt x="43" y="71"/>
                      <a:pt x="44" y="74"/>
                    </a:cubicBezTo>
                    <a:cubicBezTo>
                      <a:pt x="44" y="76"/>
                      <a:pt x="45" y="80"/>
                      <a:pt x="46" y="80"/>
                    </a:cubicBezTo>
                    <a:cubicBezTo>
                      <a:pt x="47" y="81"/>
                      <a:pt x="46" y="83"/>
                      <a:pt x="48" y="83"/>
                    </a:cubicBezTo>
                    <a:cubicBezTo>
                      <a:pt x="49" y="83"/>
                      <a:pt x="50" y="79"/>
                      <a:pt x="49" y="78"/>
                    </a:cubicBezTo>
                    <a:cubicBezTo>
                      <a:pt x="49" y="77"/>
                      <a:pt x="48" y="73"/>
                      <a:pt x="47" y="72"/>
                    </a:cubicBezTo>
                    <a:cubicBezTo>
                      <a:pt x="47" y="71"/>
                      <a:pt x="48" y="68"/>
                      <a:pt x="50" y="67"/>
                    </a:cubicBezTo>
                    <a:cubicBezTo>
                      <a:pt x="51" y="66"/>
                      <a:pt x="54" y="62"/>
                      <a:pt x="55" y="61"/>
                    </a:cubicBezTo>
                    <a:cubicBezTo>
                      <a:pt x="56" y="60"/>
                      <a:pt x="60" y="59"/>
                      <a:pt x="59" y="58"/>
                    </a:cubicBezTo>
                    <a:cubicBezTo>
                      <a:pt x="58" y="56"/>
                      <a:pt x="57" y="55"/>
                      <a:pt x="57" y="53"/>
                    </a:cubicBezTo>
                    <a:cubicBezTo>
                      <a:pt x="57" y="52"/>
                      <a:pt x="58" y="53"/>
                      <a:pt x="58" y="53"/>
                    </a:cubicBezTo>
                    <a:cubicBezTo>
                      <a:pt x="59" y="54"/>
                      <a:pt x="61" y="52"/>
                      <a:pt x="60" y="51"/>
                    </a:cubicBezTo>
                    <a:cubicBezTo>
                      <a:pt x="60" y="50"/>
                      <a:pt x="60" y="49"/>
                      <a:pt x="61" y="49"/>
                    </a:cubicBezTo>
                    <a:cubicBezTo>
                      <a:pt x="62" y="49"/>
                      <a:pt x="63" y="48"/>
                      <a:pt x="62" y="47"/>
                    </a:cubicBezTo>
                    <a:cubicBezTo>
                      <a:pt x="62" y="46"/>
                      <a:pt x="64" y="45"/>
                      <a:pt x="65" y="46"/>
                    </a:cubicBezTo>
                    <a:cubicBezTo>
                      <a:pt x="66" y="46"/>
                      <a:pt x="69" y="46"/>
                      <a:pt x="70" y="45"/>
                    </a:cubicBezTo>
                    <a:cubicBezTo>
                      <a:pt x="70" y="45"/>
                      <a:pt x="68" y="43"/>
                      <a:pt x="68" y="42"/>
                    </a:cubicBezTo>
                    <a:cubicBezTo>
                      <a:pt x="68" y="40"/>
                      <a:pt x="70" y="39"/>
                      <a:pt x="72" y="38"/>
                    </a:cubicBezTo>
                    <a:cubicBezTo>
                      <a:pt x="73" y="38"/>
                      <a:pt x="74" y="38"/>
                      <a:pt x="74" y="38"/>
                    </a:cubicBezTo>
                    <a:cubicBezTo>
                      <a:pt x="75" y="37"/>
                      <a:pt x="76" y="35"/>
                      <a:pt x="76" y="37"/>
                    </a:cubicBezTo>
                    <a:cubicBezTo>
                      <a:pt x="76" y="38"/>
                      <a:pt x="76" y="40"/>
                      <a:pt x="77" y="40"/>
                    </a:cubicBezTo>
                    <a:cubicBezTo>
                      <a:pt x="79" y="40"/>
                      <a:pt x="80" y="38"/>
                      <a:pt x="81" y="38"/>
                    </a:cubicBezTo>
                    <a:cubicBezTo>
                      <a:pt x="81" y="38"/>
                      <a:pt x="85" y="37"/>
                      <a:pt x="85" y="37"/>
                    </a:cubicBezTo>
                    <a:cubicBezTo>
                      <a:pt x="86" y="37"/>
                      <a:pt x="90" y="36"/>
                      <a:pt x="90" y="35"/>
                    </a:cubicBezTo>
                    <a:cubicBezTo>
                      <a:pt x="89" y="34"/>
                      <a:pt x="89" y="32"/>
                      <a:pt x="88" y="32"/>
                    </a:cubicBezTo>
                    <a:cubicBezTo>
                      <a:pt x="88" y="31"/>
                      <a:pt x="87" y="32"/>
                      <a:pt x="86" y="33"/>
                    </a:cubicBezTo>
                    <a:cubicBezTo>
                      <a:pt x="86" y="34"/>
                      <a:pt x="85" y="34"/>
                      <a:pt x="84" y="33"/>
                    </a:cubicBezTo>
                    <a:cubicBezTo>
                      <a:pt x="84" y="32"/>
                      <a:pt x="85" y="30"/>
                      <a:pt x="83" y="31"/>
                    </a:cubicBezTo>
                    <a:cubicBezTo>
                      <a:pt x="82" y="32"/>
                      <a:pt x="82" y="32"/>
                      <a:pt x="81" y="32"/>
                    </a:cubicBezTo>
                    <a:cubicBezTo>
                      <a:pt x="81" y="32"/>
                      <a:pt x="80" y="30"/>
                      <a:pt x="80" y="30"/>
                    </a:cubicBezTo>
                    <a:cubicBezTo>
                      <a:pt x="80" y="30"/>
                      <a:pt x="82" y="29"/>
                      <a:pt x="81" y="28"/>
                    </a:cubicBezTo>
                    <a:cubicBezTo>
                      <a:pt x="80" y="26"/>
                      <a:pt x="78" y="27"/>
                      <a:pt x="77" y="28"/>
                    </a:cubicBezTo>
                    <a:cubicBezTo>
                      <a:pt x="75" y="29"/>
                      <a:pt x="75" y="29"/>
                      <a:pt x="73" y="29"/>
                    </a:cubicBezTo>
                    <a:cubicBezTo>
                      <a:pt x="71" y="30"/>
                      <a:pt x="70" y="30"/>
                      <a:pt x="70" y="30"/>
                    </a:cubicBezTo>
                    <a:cubicBezTo>
                      <a:pt x="70" y="30"/>
                      <a:pt x="71" y="28"/>
                      <a:pt x="72" y="26"/>
                    </a:cubicBezTo>
                    <a:cubicBezTo>
                      <a:pt x="73" y="25"/>
                      <a:pt x="77" y="25"/>
                      <a:pt x="78" y="24"/>
                    </a:cubicBezTo>
                    <a:cubicBezTo>
                      <a:pt x="79" y="23"/>
                      <a:pt x="81" y="25"/>
                      <a:pt x="81" y="25"/>
                    </a:cubicBezTo>
                    <a:cubicBezTo>
                      <a:pt x="81" y="25"/>
                      <a:pt x="83" y="23"/>
                      <a:pt x="83" y="24"/>
                    </a:cubicBezTo>
                    <a:cubicBezTo>
                      <a:pt x="83" y="25"/>
                      <a:pt x="82" y="27"/>
                      <a:pt x="83" y="27"/>
                    </a:cubicBezTo>
                    <a:cubicBezTo>
                      <a:pt x="84" y="27"/>
                      <a:pt x="87" y="26"/>
                      <a:pt x="86" y="25"/>
                    </a:cubicBezTo>
                    <a:cubicBezTo>
                      <a:pt x="85" y="25"/>
                      <a:pt x="87" y="24"/>
                      <a:pt x="88" y="23"/>
                    </a:cubicBezTo>
                    <a:cubicBezTo>
                      <a:pt x="89" y="22"/>
                      <a:pt x="91" y="23"/>
                      <a:pt x="92" y="23"/>
                    </a:cubicBezTo>
                    <a:cubicBezTo>
                      <a:pt x="92" y="23"/>
                      <a:pt x="93" y="21"/>
                      <a:pt x="94" y="21"/>
                    </a:cubicBezTo>
                    <a:cubicBezTo>
                      <a:pt x="95" y="21"/>
                      <a:pt x="96" y="22"/>
                      <a:pt x="94" y="24"/>
                    </a:cubicBezTo>
                    <a:cubicBezTo>
                      <a:pt x="92" y="25"/>
                      <a:pt x="92" y="28"/>
                      <a:pt x="91" y="28"/>
                    </a:cubicBezTo>
                    <a:cubicBezTo>
                      <a:pt x="90" y="29"/>
                      <a:pt x="91" y="30"/>
                      <a:pt x="92" y="30"/>
                    </a:cubicBezTo>
                    <a:cubicBezTo>
                      <a:pt x="93" y="30"/>
                      <a:pt x="95" y="30"/>
                      <a:pt x="96" y="30"/>
                    </a:cubicBezTo>
                    <a:cubicBezTo>
                      <a:pt x="97" y="29"/>
                      <a:pt x="98" y="30"/>
                      <a:pt x="98" y="30"/>
                    </a:cubicBezTo>
                    <a:cubicBezTo>
                      <a:pt x="98" y="31"/>
                      <a:pt x="99" y="30"/>
                      <a:pt x="99" y="30"/>
                    </a:cubicBezTo>
                    <a:cubicBezTo>
                      <a:pt x="99" y="30"/>
                      <a:pt x="102" y="29"/>
                      <a:pt x="102" y="30"/>
                    </a:cubicBezTo>
                    <a:cubicBezTo>
                      <a:pt x="103" y="31"/>
                      <a:pt x="103" y="29"/>
                      <a:pt x="103" y="29"/>
                    </a:cubicBezTo>
                    <a:cubicBezTo>
                      <a:pt x="102" y="28"/>
                      <a:pt x="102" y="27"/>
                      <a:pt x="101" y="26"/>
                    </a:cubicBezTo>
                    <a:cubicBezTo>
                      <a:pt x="101" y="24"/>
                      <a:pt x="100" y="24"/>
                      <a:pt x="99" y="25"/>
                    </a:cubicBezTo>
                    <a:cubicBezTo>
                      <a:pt x="98" y="25"/>
                      <a:pt x="97" y="24"/>
                      <a:pt x="96" y="24"/>
                    </a:cubicBezTo>
                    <a:cubicBezTo>
                      <a:pt x="96" y="23"/>
                      <a:pt x="95" y="24"/>
                      <a:pt x="96" y="23"/>
                    </a:cubicBezTo>
                    <a:cubicBezTo>
                      <a:pt x="96" y="22"/>
                      <a:pt x="97" y="21"/>
                      <a:pt x="97" y="20"/>
                    </a:cubicBezTo>
                    <a:cubicBezTo>
                      <a:pt x="98" y="19"/>
                      <a:pt x="100" y="17"/>
                      <a:pt x="98" y="17"/>
                    </a:cubicBezTo>
                    <a:cubicBezTo>
                      <a:pt x="96" y="16"/>
                      <a:pt x="95" y="16"/>
                      <a:pt x="95" y="15"/>
                    </a:cubicBezTo>
                    <a:cubicBezTo>
                      <a:pt x="95" y="14"/>
                      <a:pt x="92" y="12"/>
                      <a:pt x="92" y="12"/>
                    </a:cubicBezTo>
                    <a:cubicBezTo>
                      <a:pt x="91" y="12"/>
                      <a:pt x="88" y="13"/>
                      <a:pt x="88" y="12"/>
                    </a:cubicBezTo>
                    <a:cubicBezTo>
                      <a:pt x="88" y="11"/>
                      <a:pt x="87" y="8"/>
                      <a:pt x="86" y="8"/>
                    </a:cubicBezTo>
                    <a:cubicBezTo>
                      <a:pt x="86" y="7"/>
                      <a:pt x="83" y="3"/>
                      <a:pt x="82" y="3"/>
                    </a:cubicBezTo>
                    <a:cubicBezTo>
                      <a:pt x="82" y="3"/>
                      <a:pt x="81" y="3"/>
                      <a:pt x="80" y="5"/>
                    </a:cubicBezTo>
                    <a:cubicBezTo>
                      <a:pt x="78" y="7"/>
                      <a:pt x="77" y="7"/>
                      <a:pt x="76" y="7"/>
                    </a:cubicBezTo>
                    <a:cubicBezTo>
                      <a:pt x="75" y="7"/>
                      <a:pt x="73" y="7"/>
                      <a:pt x="73" y="6"/>
                    </a:cubicBezTo>
                    <a:cubicBezTo>
                      <a:pt x="72" y="5"/>
                      <a:pt x="75" y="4"/>
                      <a:pt x="74" y="3"/>
                    </a:cubicBezTo>
                    <a:cubicBezTo>
                      <a:pt x="74" y="2"/>
                      <a:pt x="72" y="2"/>
                      <a:pt x="70" y="2"/>
                    </a:cubicBezTo>
                    <a:cubicBezTo>
                      <a:pt x="69" y="2"/>
                      <a:pt x="68" y="0"/>
                      <a:pt x="65" y="0"/>
                    </a:cubicBezTo>
                    <a:cubicBezTo>
                      <a:pt x="63" y="0"/>
                      <a:pt x="60" y="1"/>
                      <a:pt x="60" y="1"/>
                    </a:cubicBezTo>
                    <a:cubicBezTo>
                      <a:pt x="59" y="1"/>
                      <a:pt x="59" y="2"/>
                      <a:pt x="58" y="4"/>
                    </a:cubicBezTo>
                    <a:cubicBezTo>
                      <a:pt x="58" y="6"/>
                      <a:pt x="59" y="6"/>
                      <a:pt x="58" y="7"/>
                    </a:cubicBezTo>
                    <a:cubicBezTo>
                      <a:pt x="56" y="7"/>
                      <a:pt x="56" y="7"/>
                      <a:pt x="57" y="8"/>
                    </a:cubicBezTo>
                    <a:cubicBezTo>
                      <a:pt x="58" y="9"/>
                      <a:pt x="60" y="11"/>
                      <a:pt x="60" y="11"/>
                    </a:cubicBezTo>
                    <a:cubicBezTo>
                      <a:pt x="60" y="11"/>
                      <a:pt x="59" y="13"/>
                      <a:pt x="58" y="14"/>
                    </a:cubicBezTo>
                    <a:cubicBezTo>
                      <a:pt x="57" y="15"/>
                      <a:pt x="56" y="16"/>
                      <a:pt x="56" y="15"/>
                    </a:cubicBezTo>
                    <a:cubicBezTo>
                      <a:pt x="55" y="14"/>
                      <a:pt x="53" y="14"/>
                      <a:pt x="54" y="15"/>
                    </a:cubicBezTo>
                    <a:cubicBezTo>
                      <a:pt x="54" y="16"/>
                      <a:pt x="55" y="16"/>
                      <a:pt x="55" y="17"/>
                    </a:cubicBezTo>
                    <a:cubicBezTo>
                      <a:pt x="55" y="19"/>
                      <a:pt x="56" y="21"/>
                      <a:pt x="55" y="22"/>
                    </a:cubicBezTo>
                    <a:cubicBezTo>
                      <a:pt x="54" y="23"/>
                      <a:pt x="53" y="22"/>
                      <a:pt x="52" y="23"/>
                    </a:cubicBezTo>
                    <a:cubicBezTo>
                      <a:pt x="51" y="23"/>
                      <a:pt x="51" y="21"/>
                      <a:pt x="51" y="21"/>
                    </a:cubicBezTo>
                    <a:cubicBezTo>
                      <a:pt x="52" y="21"/>
                      <a:pt x="51" y="18"/>
                      <a:pt x="51" y="18"/>
                    </a:cubicBezTo>
                    <a:cubicBezTo>
                      <a:pt x="51" y="18"/>
                      <a:pt x="49" y="21"/>
                      <a:pt x="50" y="19"/>
                    </a:cubicBezTo>
                    <a:cubicBezTo>
                      <a:pt x="50" y="18"/>
                      <a:pt x="49" y="18"/>
                      <a:pt x="49" y="17"/>
                    </a:cubicBezTo>
                    <a:cubicBezTo>
                      <a:pt x="49" y="15"/>
                      <a:pt x="48" y="14"/>
                      <a:pt x="47" y="14"/>
                    </a:cubicBezTo>
                    <a:cubicBezTo>
                      <a:pt x="46" y="15"/>
                      <a:pt x="44" y="15"/>
                      <a:pt x="42" y="15"/>
                    </a:cubicBezTo>
                    <a:cubicBezTo>
                      <a:pt x="39" y="14"/>
                      <a:pt x="39" y="14"/>
                      <a:pt x="37" y="13"/>
                    </a:cubicBezTo>
                    <a:cubicBezTo>
                      <a:pt x="35" y="12"/>
                      <a:pt x="34" y="13"/>
                      <a:pt x="33" y="13"/>
                    </a:cubicBezTo>
                    <a:cubicBezTo>
                      <a:pt x="32" y="14"/>
                      <a:pt x="32" y="12"/>
                      <a:pt x="32" y="12"/>
                    </a:cubicBezTo>
                    <a:cubicBezTo>
                      <a:pt x="17" y="30"/>
                      <a:pt x="6" y="53"/>
                      <a:pt x="0" y="77"/>
                    </a:cubicBezTo>
                    <a:cubicBezTo>
                      <a:pt x="1" y="78"/>
                      <a:pt x="2" y="80"/>
                      <a:pt x="2" y="80"/>
                    </a:cubicBezTo>
                    <a:cubicBezTo>
                      <a:pt x="3" y="82"/>
                      <a:pt x="5" y="87"/>
                      <a:pt x="6" y="87"/>
                    </a:cubicBezTo>
                    <a:cubicBezTo>
                      <a:pt x="6" y="87"/>
                      <a:pt x="8" y="90"/>
                      <a:pt x="8" y="90"/>
                    </a:cubicBezTo>
                    <a:cubicBezTo>
                      <a:pt x="8" y="90"/>
                      <a:pt x="9" y="92"/>
                      <a:pt x="8" y="93"/>
                    </a:cubicBezTo>
                    <a:cubicBezTo>
                      <a:pt x="8" y="94"/>
                      <a:pt x="9" y="96"/>
                      <a:pt x="10" y="97"/>
                    </a:cubicBezTo>
                    <a:cubicBezTo>
                      <a:pt x="10" y="98"/>
                      <a:pt x="14" y="98"/>
                      <a:pt x="14" y="101"/>
                    </a:cubicBezTo>
                    <a:cubicBezTo>
                      <a:pt x="14" y="101"/>
                      <a:pt x="15" y="105"/>
                      <a:pt x="16" y="105"/>
                    </a:cubicBezTo>
                    <a:cubicBezTo>
                      <a:pt x="18" y="105"/>
                      <a:pt x="20" y="104"/>
                      <a:pt x="20" y="105"/>
                    </a:cubicBezTo>
                    <a:cubicBezTo>
                      <a:pt x="20" y="105"/>
                      <a:pt x="22" y="108"/>
                      <a:pt x="22" y="106"/>
                    </a:cubicBezTo>
                    <a:cubicBezTo>
                      <a:pt x="23" y="105"/>
                      <a:pt x="23" y="104"/>
                      <a:pt x="24" y="104"/>
                    </a:cubicBezTo>
                    <a:cubicBezTo>
                      <a:pt x="26" y="104"/>
                      <a:pt x="26" y="106"/>
                      <a:pt x="27" y="107"/>
                    </a:cubicBezTo>
                    <a:cubicBezTo>
                      <a:pt x="28" y="108"/>
                      <a:pt x="30" y="110"/>
                      <a:pt x="31" y="110"/>
                    </a:cubicBezTo>
                    <a:cubicBezTo>
                      <a:pt x="31" y="110"/>
                      <a:pt x="33" y="112"/>
                      <a:pt x="33" y="111"/>
                    </a:cubicBezTo>
                    <a:cubicBezTo>
                      <a:pt x="34" y="111"/>
                      <a:pt x="35" y="112"/>
                      <a:pt x="36" y="112"/>
                    </a:cubicBezTo>
                    <a:cubicBezTo>
                      <a:pt x="36" y="112"/>
                      <a:pt x="38" y="114"/>
                      <a:pt x="38" y="116"/>
                    </a:cubicBezTo>
                    <a:cubicBezTo>
                      <a:pt x="37" y="119"/>
                      <a:pt x="40" y="119"/>
                      <a:pt x="40" y="120"/>
                    </a:cubicBezTo>
                    <a:cubicBezTo>
                      <a:pt x="41" y="120"/>
                      <a:pt x="43" y="122"/>
                      <a:pt x="43" y="123"/>
                    </a:cubicBezTo>
                    <a:cubicBezTo>
                      <a:pt x="44" y="124"/>
                      <a:pt x="46" y="124"/>
                      <a:pt x="46" y="125"/>
                    </a:cubicBezTo>
                    <a:cubicBezTo>
                      <a:pt x="47" y="125"/>
                      <a:pt x="47" y="126"/>
                      <a:pt x="48" y="125"/>
                    </a:cubicBezTo>
                    <a:cubicBezTo>
                      <a:pt x="50" y="125"/>
                      <a:pt x="49" y="123"/>
                      <a:pt x="49" y="123"/>
                    </a:cubicBezTo>
                    <a:cubicBezTo>
                      <a:pt x="49" y="123"/>
                      <a:pt x="51" y="122"/>
                      <a:pt x="52" y="123"/>
                    </a:cubicBezTo>
                    <a:cubicBezTo>
                      <a:pt x="52" y="124"/>
                      <a:pt x="53" y="127"/>
                      <a:pt x="53" y="127"/>
                    </a:cubicBezTo>
                    <a:cubicBezTo>
                      <a:pt x="54" y="127"/>
                      <a:pt x="55" y="130"/>
                      <a:pt x="54" y="133"/>
                    </a:cubicBezTo>
                    <a:cubicBezTo>
                      <a:pt x="54" y="135"/>
                      <a:pt x="54" y="137"/>
                      <a:pt x="53" y="137"/>
                    </a:cubicBezTo>
                    <a:cubicBezTo>
                      <a:pt x="53" y="137"/>
                      <a:pt x="51" y="139"/>
                      <a:pt x="50" y="139"/>
                    </a:cubicBezTo>
                    <a:cubicBezTo>
                      <a:pt x="49" y="140"/>
                      <a:pt x="48" y="143"/>
                      <a:pt x="48" y="144"/>
                    </a:cubicBezTo>
                    <a:cubicBezTo>
                      <a:pt x="48" y="145"/>
                      <a:pt x="49" y="148"/>
                      <a:pt x="49" y="150"/>
                    </a:cubicBezTo>
                    <a:cubicBezTo>
                      <a:pt x="49" y="151"/>
                      <a:pt x="48" y="152"/>
                      <a:pt x="48" y="154"/>
                    </a:cubicBezTo>
                    <a:cubicBezTo>
                      <a:pt x="49" y="157"/>
                      <a:pt x="52" y="157"/>
                      <a:pt x="52" y="159"/>
                    </a:cubicBezTo>
                    <a:cubicBezTo>
                      <a:pt x="52" y="161"/>
                      <a:pt x="55" y="166"/>
                      <a:pt x="55" y="167"/>
                    </a:cubicBezTo>
                    <a:cubicBezTo>
                      <a:pt x="56" y="169"/>
                      <a:pt x="58" y="172"/>
                      <a:pt x="58" y="174"/>
                    </a:cubicBezTo>
                    <a:cubicBezTo>
                      <a:pt x="58" y="177"/>
                      <a:pt x="63" y="179"/>
                      <a:pt x="64" y="179"/>
                    </a:cubicBezTo>
                    <a:cubicBezTo>
                      <a:pt x="64" y="179"/>
                      <a:pt x="66" y="181"/>
                      <a:pt x="67" y="181"/>
                    </a:cubicBezTo>
                    <a:cubicBezTo>
                      <a:pt x="68" y="182"/>
                      <a:pt x="69" y="183"/>
                      <a:pt x="70" y="185"/>
                    </a:cubicBezTo>
                    <a:cubicBezTo>
                      <a:pt x="71" y="186"/>
                      <a:pt x="71" y="188"/>
                      <a:pt x="71" y="189"/>
                    </a:cubicBezTo>
                    <a:cubicBezTo>
                      <a:pt x="71" y="189"/>
                      <a:pt x="71" y="195"/>
                      <a:pt x="71" y="198"/>
                    </a:cubicBezTo>
                    <a:cubicBezTo>
                      <a:pt x="71" y="201"/>
                      <a:pt x="73" y="204"/>
                      <a:pt x="72" y="205"/>
                    </a:cubicBezTo>
                    <a:cubicBezTo>
                      <a:pt x="71" y="205"/>
                      <a:pt x="69" y="206"/>
                      <a:pt x="70" y="207"/>
                    </a:cubicBezTo>
                    <a:cubicBezTo>
                      <a:pt x="71" y="208"/>
                      <a:pt x="70" y="208"/>
                      <a:pt x="70" y="209"/>
                    </a:cubicBezTo>
                    <a:cubicBezTo>
                      <a:pt x="70" y="209"/>
                      <a:pt x="71" y="212"/>
                      <a:pt x="71" y="213"/>
                    </a:cubicBezTo>
                    <a:cubicBezTo>
                      <a:pt x="70" y="214"/>
                      <a:pt x="70" y="216"/>
                      <a:pt x="70" y="217"/>
                    </a:cubicBezTo>
                    <a:cubicBezTo>
                      <a:pt x="69" y="217"/>
                      <a:pt x="68" y="218"/>
                      <a:pt x="69" y="220"/>
                    </a:cubicBezTo>
                    <a:cubicBezTo>
                      <a:pt x="69" y="221"/>
                      <a:pt x="68" y="221"/>
                      <a:pt x="68" y="222"/>
                    </a:cubicBezTo>
                    <a:cubicBezTo>
                      <a:pt x="68" y="223"/>
                      <a:pt x="70" y="223"/>
                      <a:pt x="70" y="224"/>
                    </a:cubicBezTo>
                    <a:cubicBezTo>
                      <a:pt x="69" y="226"/>
                      <a:pt x="69" y="226"/>
                      <a:pt x="69" y="227"/>
                    </a:cubicBezTo>
                    <a:cubicBezTo>
                      <a:pt x="69" y="229"/>
                      <a:pt x="70" y="230"/>
                      <a:pt x="70" y="231"/>
                    </a:cubicBezTo>
                    <a:cubicBezTo>
                      <a:pt x="70" y="231"/>
                      <a:pt x="70" y="232"/>
                      <a:pt x="69" y="233"/>
                    </a:cubicBezTo>
                    <a:cubicBezTo>
                      <a:pt x="68" y="234"/>
                      <a:pt x="68" y="235"/>
                      <a:pt x="68" y="236"/>
                    </a:cubicBezTo>
                    <a:cubicBezTo>
                      <a:pt x="68" y="236"/>
                      <a:pt x="69" y="237"/>
                      <a:pt x="69" y="238"/>
                    </a:cubicBezTo>
                    <a:cubicBezTo>
                      <a:pt x="69" y="238"/>
                      <a:pt x="68" y="239"/>
                      <a:pt x="69" y="240"/>
                    </a:cubicBezTo>
                    <a:cubicBezTo>
                      <a:pt x="69" y="241"/>
                      <a:pt x="70" y="241"/>
                      <a:pt x="71" y="241"/>
                    </a:cubicBezTo>
                    <a:cubicBezTo>
                      <a:pt x="71" y="242"/>
                      <a:pt x="69" y="242"/>
                      <a:pt x="70" y="243"/>
                    </a:cubicBezTo>
                    <a:cubicBezTo>
                      <a:pt x="71" y="244"/>
                      <a:pt x="72" y="243"/>
                      <a:pt x="72" y="245"/>
                    </a:cubicBezTo>
                    <a:cubicBezTo>
                      <a:pt x="72" y="245"/>
                      <a:pt x="73" y="246"/>
                      <a:pt x="73" y="246"/>
                    </a:cubicBezTo>
                    <a:cubicBezTo>
                      <a:pt x="73" y="246"/>
                      <a:pt x="74" y="246"/>
                      <a:pt x="74" y="246"/>
                    </a:cubicBezTo>
                    <a:cubicBezTo>
                      <a:pt x="74" y="247"/>
                      <a:pt x="75" y="247"/>
                      <a:pt x="75" y="247"/>
                    </a:cubicBezTo>
                    <a:cubicBezTo>
                      <a:pt x="75" y="247"/>
                      <a:pt x="77" y="248"/>
                      <a:pt x="77" y="248"/>
                    </a:cubicBezTo>
                    <a:close/>
                    <a:moveTo>
                      <a:pt x="55" y="38"/>
                    </a:moveTo>
                    <a:cubicBezTo>
                      <a:pt x="55" y="38"/>
                      <a:pt x="58" y="37"/>
                      <a:pt x="59" y="38"/>
                    </a:cubicBezTo>
                    <a:cubicBezTo>
                      <a:pt x="60" y="39"/>
                      <a:pt x="58" y="39"/>
                      <a:pt x="57" y="40"/>
                    </a:cubicBezTo>
                    <a:cubicBezTo>
                      <a:pt x="55" y="41"/>
                      <a:pt x="55" y="41"/>
                      <a:pt x="54" y="42"/>
                    </a:cubicBezTo>
                    <a:cubicBezTo>
                      <a:pt x="53" y="43"/>
                      <a:pt x="51" y="43"/>
                      <a:pt x="50" y="44"/>
                    </a:cubicBezTo>
                    <a:cubicBezTo>
                      <a:pt x="49" y="45"/>
                      <a:pt x="48" y="46"/>
                      <a:pt x="47" y="45"/>
                    </a:cubicBezTo>
                    <a:cubicBezTo>
                      <a:pt x="47" y="44"/>
                      <a:pt x="48" y="45"/>
                      <a:pt x="48" y="44"/>
                    </a:cubicBezTo>
                    <a:cubicBezTo>
                      <a:pt x="48" y="44"/>
                      <a:pt x="51" y="42"/>
                      <a:pt x="51" y="42"/>
                    </a:cubicBezTo>
                    <a:cubicBezTo>
                      <a:pt x="51" y="42"/>
                      <a:pt x="54" y="37"/>
                      <a:pt x="55" y="38"/>
                    </a:cubicBezTo>
                    <a:close/>
                    <a:moveTo>
                      <a:pt x="50" y="34"/>
                    </a:moveTo>
                    <a:cubicBezTo>
                      <a:pt x="51" y="34"/>
                      <a:pt x="53" y="37"/>
                      <a:pt x="52" y="37"/>
                    </a:cubicBezTo>
                    <a:cubicBezTo>
                      <a:pt x="51" y="38"/>
                      <a:pt x="50" y="37"/>
                      <a:pt x="50" y="35"/>
                    </a:cubicBezTo>
                    <a:cubicBezTo>
                      <a:pt x="50" y="34"/>
                      <a:pt x="49" y="38"/>
                      <a:pt x="49" y="39"/>
                    </a:cubicBezTo>
                    <a:cubicBezTo>
                      <a:pt x="50" y="40"/>
                      <a:pt x="48" y="42"/>
                      <a:pt x="48" y="42"/>
                    </a:cubicBezTo>
                    <a:cubicBezTo>
                      <a:pt x="47" y="42"/>
                      <a:pt x="47" y="40"/>
                      <a:pt x="47" y="38"/>
                    </a:cubicBezTo>
                    <a:cubicBezTo>
                      <a:pt x="47" y="37"/>
                      <a:pt x="46" y="35"/>
                      <a:pt x="45" y="35"/>
                    </a:cubicBezTo>
                    <a:cubicBezTo>
                      <a:pt x="43" y="36"/>
                      <a:pt x="42" y="38"/>
                      <a:pt x="41" y="38"/>
                    </a:cubicBezTo>
                    <a:cubicBezTo>
                      <a:pt x="41" y="39"/>
                      <a:pt x="41" y="42"/>
                      <a:pt x="41" y="43"/>
                    </a:cubicBezTo>
                    <a:cubicBezTo>
                      <a:pt x="41" y="43"/>
                      <a:pt x="41" y="46"/>
                      <a:pt x="39" y="46"/>
                    </a:cubicBezTo>
                    <a:cubicBezTo>
                      <a:pt x="38" y="46"/>
                      <a:pt x="38" y="43"/>
                      <a:pt x="39" y="42"/>
                    </a:cubicBezTo>
                    <a:cubicBezTo>
                      <a:pt x="39" y="40"/>
                      <a:pt x="38" y="38"/>
                      <a:pt x="39" y="36"/>
                    </a:cubicBezTo>
                    <a:cubicBezTo>
                      <a:pt x="40" y="35"/>
                      <a:pt x="42" y="34"/>
                      <a:pt x="43" y="34"/>
                    </a:cubicBezTo>
                    <a:cubicBezTo>
                      <a:pt x="44" y="33"/>
                      <a:pt x="46" y="34"/>
                      <a:pt x="47" y="34"/>
                    </a:cubicBezTo>
                    <a:cubicBezTo>
                      <a:pt x="47" y="34"/>
                      <a:pt x="49" y="34"/>
                      <a:pt x="50" y="34"/>
                    </a:cubicBezTo>
                    <a:close/>
                    <a:moveTo>
                      <a:pt x="36" y="30"/>
                    </a:moveTo>
                    <a:cubicBezTo>
                      <a:pt x="38" y="29"/>
                      <a:pt x="40" y="26"/>
                      <a:pt x="41" y="27"/>
                    </a:cubicBezTo>
                    <a:cubicBezTo>
                      <a:pt x="44" y="29"/>
                      <a:pt x="44" y="29"/>
                      <a:pt x="44" y="29"/>
                    </a:cubicBezTo>
                    <a:cubicBezTo>
                      <a:pt x="45" y="30"/>
                      <a:pt x="44" y="32"/>
                      <a:pt x="43" y="32"/>
                    </a:cubicBezTo>
                    <a:cubicBezTo>
                      <a:pt x="43" y="32"/>
                      <a:pt x="41" y="32"/>
                      <a:pt x="40" y="32"/>
                    </a:cubicBezTo>
                    <a:cubicBezTo>
                      <a:pt x="39" y="32"/>
                      <a:pt x="39" y="31"/>
                      <a:pt x="38" y="31"/>
                    </a:cubicBezTo>
                    <a:cubicBezTo>
                      <a:pt x="38" y="31"/>
                      <a:pt x="36" y="32"/>
                      <a:pt x="36" y="33"/>
                    </a:cubicBezTo>
                    <a:cubicBezTo>
                      <a:pt x="35" y="33"/>
                      <a:pt x="33" y="33"/>
                      <a:pt x="33" y="32"/>
                    </a:cubicBezTo>
                    <a:cubicBezTo>
                      <a:pt x="33" y="31"/>
                      <a:pt x="34" y="31"/>
                      <a:pt x="36" y="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5" name="Freeform: Shape 12"/>
              <p:cNvSpPr>
                <a:spLocks/>
              </p:cNvSpPr>
              <p:nvPr/>
            </p:nvSpPr>
            <p:spPr bwMode="auto">
              <a:xfrm>
                <a:off x="5247990" y="4030001"/>
                <a:ext cx="101420" cy="38169"/>
              </a:xfrm>
              <a:custGeom>
                <a:avLst/>
                <a:gdLst>
                  <a:gd name="T0" fmla="*/ 2 w 13"/>
                  <a:gd name="T1" fmla="*/ 4 h 5"/>
                  <a:gd name="T2" fmla="*/ 2 w 13"/>
                  <a:gd name="T3" fmla="*/ 5 h 5"/>
                  <a:gd name="T4" fmla="*/ 5 w 13"/>
                  <a:gd name="T5" fmla="*/ 4 h 5"/>
                  <a:gd name="T6" fmla="*/ 8 w 13"/>
                  <a:gd name="T7" fmla="*/ 3 h 5"/>
                  <a:gd name="T8" fmla="*/ 10 w 13"/>
                  <a:gd name="T9" fmla="*/ 5 h 5"/>
                  <a:gd name="T10" fmla="*/ 11 w 13"/>
                  <a:gd name="T11" fmla="*/ 3 h 5"/>
                  <a:gd name="T12" fmla="*/ 7 w 13"/>
                  <a:gd name="T13" fmla="*/ 1 h 5"/>
                  <a:gd name="T14" fmla="*/ 5 w 13"/>
                  <a:gd name="T15" fmla="*/ 0 h 5"/>
                  <a:gd name="T16" fmla="*/ 4 w 13"/>
                  <a:gd name="T17" fmla="*/ 1 h 5"/>
                  <a:gd name="T18" fmla="*/ 2 w 13"/>
                  <a:gd name="T19" fmla="*/ 3 h 5"/>
                  <a:gd name="T20" fmla="*/ 2 w 13"/>
                  <a:gd name="T21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" h="5">
                    <a:moveTo>
                      <a:pt x="2" y="4"/>
                    </a:moveTo>
                    <a:cubicBezTo>
                      <a:pt x="0" y="5"/>
                      <a:pt x="1" y="5"/>
                      <a:pt x="2" y="5"/>
                    </a:cubicBezTo>
                    <a:cubicBezTo>
                      <a:pt x="3" y="5"/>
                      <a:pt x="5" y="4"/>
                      <a:pt x="5" y="4"/>
                    </a:cubicBezTo>
                    <a:cubicBezTo>
                      <a:pt x="5" y="4"/>
                      <a:pt x="8" y="2"/>
                      <a:pt x="8" y="3"/>
                    </a:cubicBezTo>
                    <a:cubicBezTo>
                      <a:pt x="9" y="4"/>
                      <a:pt x="8" y="5"/>
                      <a:pt x="10" y="5"/>
                    </a:cubicBezTo>
                    <a:cubicBezTo>
                      <a:pt x="11" y="5"/>
                      <a:pt x="13" y="4"/>
                      <a:pt x="11" y="3"/>
                    </a:cubicBezTo>
                    <a:cubicBezTo>
                      <a:pt x="9" y="2"/>
                      <a:pt x="8" y="2"/>
                      <a:pt x="7" y="1"/>
                    </a:cubicBezTo>
                    <a:cubicBezTo>
                      <a:pt x="6" y="0"/>
                      <a:pt x="6" y="0"/>
                      <a:pt x="5" y="0"/>
                    </a:cubicBezTo>
                    <a:cubicBezTo>
                      <a:pt x="5" y="1"/>
                      <a:pt x="5" y="1"/>
                      <a:pt x="4" y="1"/>
                    </a:cubicBezTo>
                    <a:cubicBezTo>
                      <a:pt x="4" y="1"/>
                      <a:pt x="3" y="2"/>
                      <a:pt x="2" y="3"/>
                    </a:cubicBezTo>
                    <a:cubicBezTo>
                      <a:pt x="2" y="3"/>
                      <a:pt x="2" y="3"/>
                      <a:pt x="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6" name="Freeform: Shape 13"/>
              <p:cNvSpPr>
                <a:spLocks/>
              </p:cNvSpPr>
              <p:nvPr/>
            </p:nvSpPr>
            <p:spPr bwMode="auto">
              <a:xfrm>
                <a:off x="5287250" y="4068170"/>
                <a:ext cx="22901" cy="16358"/>
              </a:xfrm>
              <a:custGeom>
                <a:avLst/>
                <a:gdLst>
                  <a:gd name="T0" fmla="*/ 0 w 3"/>
                  <a:gd name="T1" fmla="*/ 1 h 2"/>
                  <a:gd name="T2" fmla="*/ 3 w 3"/>
                  <a:gd name="T3" fmla="*/ 2 h 2"/>
                  <a:gd name="T4" fmla="*/ 0 w 3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0" y="1"/>
                    </a:moveTo>
                    <a:cubicBezTo>
                      <a:pt x="0" y="2"/>
                      <a:pt x="2" y="2"/>
                      <a:pt x="3" y="2"/>
                    </a:cubicBezTo>
                    <a:cubicBezTo>
                      <a:pt x="3" y="1"/>
                      <a:pt x="2" y="0"/>
                      <a:pt x="0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7" name="Freeform: Shape 14"/>
              <p:cNvSpPr>
                <a:spLocks/>
              </p:cNvSpPr>
              <p:nvPr/>
            </p:nvSpPr>
            <p:spPr bwMode="auto">
              <a:xfrm>
                <a:off x="5317785" y="4075804"/>
                <a:ext cx="31626" cy="23992"/>
              </a:xfrm>
              <a:custGeom>
                <a:avLst/>
                <a:gdLst>
                  <a:gd name="T0" fmla="*/ 2 w 4"/>
                  <a:gd name="T1" fmla="*/ 1 h 3"/>
                  <a:gd name="T2" fmla="*/ 3 w 4"/>
                  <a:gd name="T3" fmla="*/ 2 h 3"/>
                  <a:gd name="T4" fmla="*/ 2 w 4"/>
                  <a:gd name="T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3">
                    <a:moveTo>
                      <a:pt x="2" y="1"/>
                    </a:moveTo>
                    <a:cubicBezTo>
                      <a:pt x="0" y="1"/>
                      <a:pt x="2" y="3"/>
                      <a:pt x="3" y="2"/>
                    </a:cubicBezTo>
                    <a:cubicBezTo>
                      <a:pt x="4" y="1"/>
                      <a:pt x="4" y="0"/>
                      <a:pt x="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8" name="Freeform: Shape 15"/>
              <p:cNvSpPr>
                <a:spLocks/>
              </p:cNvSpPr>
              <p:nvPr/>
            </p:nvSpPr>
            <p:spPr bwMode="auto">
              <a:xfrm>
                <a:off x="6147687" y="3990742"/>
                <a:ext cx="147223" cy="54527"/>
              </a:xfrm>
              <a:custGeom>
                <a:avLst/>
                <a:gdLst>
                  <a:gd name="T0" fmla="*/ 7 w 19"/>
                  <a:gd name="T1" fmla="*/ 5 h 7"/>
                  <a:gd name="T2" fmla="*/ 10 w 19"/>
                  <a:gd name="T3" fmla="*/ 7 h 7"/>
                  <a:gd name="T4" fmla="*/ 14 w 19"/>
                  <a:gd name="T5" fmla="*/ 5 h 7"/>
                  <a:gd name="T6" fmla="*/ 17 w 19"/>
                  <a:gd name="T7" fmla="*/ 4 h 7"/>
                  <a:gd name="T8" fmla="*/ 18 w 19"/>
                  <a:gd name="T9" fmla="*/ 2 h 7"/>
                  <a:gd name="T10" fmla="*/ 14 w 19"/>
                  <a:gd name="T11" fmla="*/ 0 h 7"/>
                  <a:gd name="T12" fmla="*/ 10 w 19"/>
                  <a:gd name="T13" fmla="*/ 1 h 7"/>
                  <a:gd name="T14" fmla="*/ 6 w 19"/>
                  <a:gd name="T15" fmla="*/ 1 h 7"/>
                  <a:gd name="T16" fmla="*/ 1 w 19"/>
                  <a:gd name="T17" fmla="*/ 0 h 7"/>
                  <a:gd name="T18" fmla="*/ 1 w 19"/>
                  <a:gd name="T19" fmla="*/ 2 h 7"/>
                  <a:gd name="T20" fmla="*/ 3 w 19"/>
                  <a:gd name="T21" fmla="*/ 5 h 7"/>
                  <a:gd name="T22" fmla="*/ 7 w 19"/>
                  <a:gd name="T23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" h="7">
                    <a:moveTo>
                      <a:pt x="7" y="5"/>
                    </a:moveTo>
                    <a:cubicBezTo>
                      <a:pt x="7" y="6"/>
                      <a:pt x="8" y="7"/>
                      <a:pt x="10" y="7"/>
                    </a:cubicBezTo>
                    <a:cubicBezTo>
                      <a:pt x="12" y="6"/>
                      <a:pt x="13" y="6"/>
                      <a:pt x="14" y="5"/>
                    </a:cubicBezTo>
                    <a:cubicBezTo>
                      <a:pt x="14" y="4"/>
                      <a:pt x="17" y="4"/>
                      <a:pt x="17" y="4"/>
                    </a:cubicBezTo>
                    <a:cubicBezTo>
                      <a:pt x="17" y="4"/>
                      <a:pt x="19" y="3"/>
                      <a:pt x="18" y="2"/>
                    </a:cubicBezTo>
                    <a:cubicBezTo>
                      <a:pt x="17" y="1"/>
                      <a:pt x="15" y="1"/>
                      <a:pt x="14" y="0"/>
                    </a:cubicBezTo>
                    <a:cubicBezTo>
                      <a:pt x="13" y="0"/>
                      <a:pt x="13" y="1"/>
                      <a:pt x="10" y="1"/>
                    </a:cubicBezTo>
                    <a:cubicBezTo>
                      <a:pt x="8" y="1"/>
                      <a:pt x="7" y="2"/>
                      <a:pt x="6" y="1"/>
                    </a:cubicBezTo>
                    <a:cubicBezTo>
                      <a:pt x="5" y="0"/>
                      <a:pt x="1" y="0"/>
                      <a:pt x="1" y="0"/>
                    </a:cubicBezTo>
                    <a:cubicBezTo>
                      <a:pt x="1" y="1"/>
                      <a:pt x="0" y="1"/>
                      <a:pt x="1" y="2"/>
                    </a:cubicBezTo>
                    <a:cubicBezTo>
                      <a:pt x="2" y="4"/>
                      <a:pt x="2" y="5"/>
                      <a:pt x="3" y="5"/>
                    </a:cubicBezTo>
                    <a:cubicBezTo>
                      <a:pt x="4" y="5"/>
                      <a:pt x="6" y="5"/>
                      <a:pt x="7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9" name="Freeform: Shape 16"/>
              <p:cNvSpPr>
                <a:spLocks/>
              </p:cNvSpPr>
              <p:nvPr/>
            </p:nvSpPr>
            <p:spPr bwMode="auto">
              <a:xfrm>
                <a:off x="5511901" y="3720288"/>
                <a:ext cx="728482" cy="371875"/>
              </a:xfrm>
              <a:custGeom>
                <a:avLst/>
                <a:gdLst>
                  <a:gd name="T0" fmla="*/ 3 w 94"/>
                  <a:gd name="T1" fmla="*/ 20 h 48"/>
                  <a:gd name="T2" fmla="*/ 5 w 94"/>
                  <a:gd name="T3" fmla="*/ 20 h 48"/>
                  <a:gd name="T4" fmla="*/ 16 w 94"/>
                  <a:gd name="T5" fmla="*/ 20 h 48"/>
                  <a:gd name="T6" fmla="*/ 22 w 94"/>
                  <a:gd name="T7" fmla="*/ 28 h 48"/>
                  <a:gd name="T8" fmla="*/ 27 w 94"/>
                  <a:gd name="T9" fmla="*/ 27 h 48"/>
                  <a:gd name="T10" fmla="*/ 28 w 94"/>
                  <a:gd name="T11" fmla="*/ 31 h 48"/>
                  <a:gd name="T12" fmla="*/ 27 w 94"/>
                  <a:gd name="T13" fmla="*/ 34 h 48"/>
                  <a:gd name="T14" fmla="*/ 25 w 94"/>
                  <a:gd name="T15" fmla="*/ 34 h 48"/>
                  <a:gd name="T16" fmla="*/ 25 w 94"/>
                  <a:gd name="T17" fmla="*/ 38 h 48"/>
                  <a:gd name="T18" fmla="*/ 27 w 94"/>
                  <a:gd name="T19" fmla="*/ 40 h 48"/>
                  <a:gd name="T20" fmla="*/ 34 w 94"/>
                  <a:gd name="T21" fmla="*/ 46 h 48"/>
                  <a:gd name="T22" fmla="*/ 39 w 94"/>
                  <a:gd name="T23" fmla="*/ 48 h 48"/>
                  <a:gd name="T24" fmla="*/ 43 w 94"/>
                  <a:gd name="T25" fmla="*/ 43 h 48"/>
                  <a:gd name="T26" fmla="*/ 46 w 94"/>
                  <a:gd name="T27" fmla="*/ 40 h 48"/>
                  <a:gd name="T28" fmla="*/ 52 w 94"/>
                  <a:gd name="T29" fmla="*/ 36 h 48"/>
                  <a:gd name="T30" fmla="*/ 61 w 94"/>
                  <a:gd name="T31" fmla="*/ 32 h 48"/>
                  <a:gd name="T32" fmla="*/ 73 w 94"/>
                  <a:gd name="T33" fmla="*/ 30 h 48"/>
                  <a:gd name="T34" fmla="*/ 72 w 94"/>
                  <a:gd name="T35" fmla="*/ 28 h 48"/>
                  <a:gd name="T36" fmla="*/ 75 w 94"/>
                  <a:gd name="T37" fmla="*/ 27 h 48"/>
                  <a:gd name="T38" fmla="*/ 79 w 94"/>
                  <a:gd name="T39" fmla="*/ 27 h 48"/>
                  <a:gd name="T40" fmla="*/ 78 w 94"/>
                  <a:gd name="T41" fmla="*/ 22 h 48"/>
                  <a:gd name="T42" fmla="*/ 85 w 94"/>
                  <a:gd name="T43" fmla="*/ 18 h 48"/>
                  <a:gd name="T44" fmla="*/ 83 w 94"/>
                  <a:gd name="T45" fmla="*/ 16 h 48"/>
                  <a:gd name="T46" fmla="*/ 91 w 94"/>
                  <a:gd name="T47" fmla="*/ 9 h 48"/>
                  <a:gd name="T48" fmla="*/ 87 w 94"/>
                  <a:gd name="T49" fmla="*/ 7 h 48"/>
                  <a:gd name="T50" fmla="*/ 78 w 94"/>
                  <a:gd name="T51" fmla="*/ 5 h 48"/>
                  <a:gd name="T52" fmla="*/ 73 w 94"/>
                  <a:gd name="T53" fmla="*/ 2 h 48"/>
                  <a:gd name="T54" fmla="*/ 65 w 94"/>
                  <a:gd name="T55" fmla="*/ 3 h 48"/>
                  <a:gd name="T56" fmla="*/ 53 w 94"/>
                  <a:gd name="T57" fmla="*/ 3 h 48"/>
                  <a:gd name="T58" fmla="*/ 66 w 94"/>
                  <a:gd name="T59" fmla="*/ 2 h 48"/>
                  <a:gd name="T60" fmla="*/ 58 w 94"/>
                  <a:gd name="T61" fmla="*/ 0 h 48"/>
                  <a:gd name="T62" fmla="*/ 36 w 94"/>
                  <a:gd name="T63" fmla="*/ 5 h 48"/>
                  <a:gd name="T64" fmla="*/ 32 w 94"/>
                  <a:gd name="T65" fmla="*/ 6 h 48"/>
                  <a:gd name="T66" fmla="*/ 27 w 94"/>
                  <a:gd name="T67" fmla="*/ 7 h 48"/>
                  <a:gd name="T68" fmla="*/ 1 w 94"/>
                  <a:gd name="T69" fmla="*/ 21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94" h="48">
                    <a:moveTo>
                      <a:pt x="1" y="21"/>
                    </a:moveTo>
                    <a:cubicBezTo>
                      <a:pt x="1" y="21"/>
                      <a:pt x="3" y="21"/>
                      <a:pt x="3" y="20"/>
                    </a:cubicBezTo>
                    <a:cubicBezTo>
                      <a:pt x="4" y="20"/>
                      <a:pt x="5" y="18"/>
                      <a:pt x="5" y="18"/>
                    </a:cubicBezTo>
                    <a:cubicBezTo>
                      <a:pt x="5" y="18"/>
                      <a:pt x="4" y="19"/>
                      <a:pt x="5" y="20"/>
                    </a:cubicBezTo>
                    <a:cubicBezTo>
                      <a:pt x="6" y="20"/>
                      <a:pt x="9" y="19"/>
                      <a:pt x="10" y="19"/>
                    </a:cubicBezTo>
                    <a:cubicBezTo>
                      <a:pt x="11" y="19"/>
                      <a:pt x="15" y="20"/>
                      <a:pt x="16" y="20"/>
                    </a:cubicBezTo>
                    <a:cubicBezTo>
                      <a:pt x="17" y="21"/>
                      <a:pt x="20" y="21"/>
                      <a:pt x="21" y="22"/>
                    </a:cubicBezTo>
                    <a:cubicBezTo>
                      <a:pt x="22" y="23"/>
                      <a:pt x="21" y="28"/>
                      <a:pt x="22" y="28"/>
                    </a:cubicBezTo>
                    <a:cubicBezTo>
                      <a:pt x="22" y="29"/>
                      <a:pt x="24" y="27"/>
                      <a:pt x="24" y="26"/>
                    </a:cubicBezTo>
                    <a:cubicBezTo>
                      <a:pt x="25" y="26"/>
                      <a:pt x="27" y="26"/>
                      <a:pt x="27" y="27"/>
                    </a:cubicBezTo>
                    <a:cubicBezTo>
                      <a:pt x="28" y="27"/>
                      <a:pt x="29" y="29"/>
                      <a:pt x="29" y="30"/>
                    </a:cubicBezTo>
                    <a:cubicBezTo>
                      <a:pt x="29" y="30"/>
                      <a:pt x="29" y="31"/>
                      <a:pt x="28" y="31"/>
                    </a:cubicBezTo>
                    <a:cubicBezTo>
                      <a:pt x="28" y="31"/>
                      <a:pt x="26" y="34"/>
                      <a:pt x="27" y="33"/>
                    </a:cubicBezTo>
                    <a:cubicBezTo>
                      <a:pt x="27" y="33"/>
                      <a:pt x="27" y="34"/>
                      <a:pt x="27" y="34"/>
                    </a:cubicBezTo>
                    <a:cubicBezTo>
                      <a:pt x="26" y="35"/>
                      <a:pt x="25" y="35"/>
                      <a:pt x="25" y="35"/>
                    </a:cubicBezTo>
                    <a:cubicBezTo>
                      <a:pt x="25" y="35"/>
                      <a:pt x="25" y="34"/>
                      <a:pt x="25" y="34"/>
                    </a:cubicBezTo>
                    <a:cubicBezTo>
                      <a:pt x="24" y="34"/>
                      <a:pt x="24" y="34"/>
                      <a:pt x="24" y="35"/>
                    </a:cubicBezTo>
                    <a:cubicBezTo>
                      <a:pt x="24" y="36"/>
                      <a:pt x="25" y="38"/>
                      <a:pt x="25" y="38"/>
                    </a:cubicBezTo>
                    <a:cubicBezTo>
                      <a:pt x="26" y="39"/>
                      <a:pt x="28" y="39"/>
                      <a:pt x="28" y="39"/>
                    </a:cubicBezTo>
                    <a:cubicBezTo>
                      <a:pt x="29" y="39"/>
                      <a:pt x="27" y="40"/>
                      <a:pt x="27" y="40"/>
                    </a:cubicBezTo>
                    <a:cubicBezTo>
                      <a:pt x="28" y="41"/>
                      <a:pt x="28" y="43"/>
                      <a:pt x="29" y="43"/>
                    </a:cubicBezTo>
                    <a:cubicBezTo>
                      <a:pt x="30" y="44"/>
                      <a:pt x="33" y="46"/>
                      <a:pt x="34" y="46"/>
                    </a:cubicBezTo>
                    <a:cubicBezTo>
                      <a:pt x="34" y="47"/>
                      <a:pt x="37" y="46"/>
                      <a:pt x="37" y="46"/>
                    </a:cubicBezTo>
                    <a:cubicBezTo>
                      <a:pt x="38" y="45"/>
                      <a:pt x="37" y="48"/>
                      <a:pt x="39" y="48"/>
                    </a:cubicBezTo>
                    <a:cubicBezTo>
                      <a:pt x="40" y="48"/>
                      <a:pt x="41" y="48"/>
                      <a:pt x="42" y="47"/>
                    </a:cubicBezTo>
                    <a:cubicBezTo>
                      <a:pt x="43" y="46"/>
                      <a:pt x="43" y="44"/>
                      <a:pt x="43" y="43"/>
                    </a:cubicBezTo>
                    <a:cubicBezTo>
                      <a:pt x="43" y="42"/>
                      <a:pt x="43" y="42"/>
                      <a:pt x="44" y="42"/>
                    </a:cubicBezTo>
                    <a:cubicBezTo>
                      <a:pt x="46" y="42"/>
                      <a:pt x="47" y="42"/>
                      <a:pt x="46" y="40"/>
                    </a:cubicBezTo>
                    <a:cubicBezTo>
                      <a:pt x="46" y="39"/>
                      <a:pt x="45" y="38"/>
                      <a:pt x="47" y="38"/>
                    </a:cubicBezTo>
                    <a:cubicBezTo>
                      <a:pt x="50" y="37"/>
                      <a:pt x="51" y="36"/>
                      <a:pt x="52" y="36"/>
                    </a:cubicBezTo>
                    <a:cubicBezTo>
                      <a:pt x="53" y="36"/>
                      <a:pt x="57" y="36"/>
                      <a:pt x="57" y="36"/>
                    </a:cubicBezTo>
                    <a:cubicBezTo>
                      <a:pt x="58" y="35"/>
                      <a:pt x="59" y="32"/>
                      <a:pt x="61" y="32"/>
                    </a:cubicBezTo>
                    <a:cubicBezTo>
                      <a:pt x="62" y="32"/>
                      <a:pt x="65" y="33"/>
                      <a:pt x="67" y="32"/>
                    </a:cubicBezTo>
                    <a:cubicBezTo>
                      <a:pt x="70" y="32"/>
                      <a:pt x="72" y="30"/>
                      <a:pt x="73" y="30"/>
                    </a:cubicBezTo>
                    <a:cubicBezTo>
                      <a:pt x="74" y="30"/>
                      <a:pt x="76" y="30"/>
                      <a:pt x="76" y="30"/>
                    </a:cubicBezTo>
                    <a:cubicBezTo>
                      <a:pt x="75" y="29"/>
                      <a:pt x="74" y="28"/>
                      <a:pt x="72" y="28"/>
                    </a:cubicBezTo>
                    <a:cubicBezTo>
                      <a:pt x="71" y="28"/>
                      <a:pt x="71" y="25"/>
                      <a:pt x="71" y="25"/>
                    </a:cubicBezTo>
                    <a:cubicBezTo>
                      <a:pt x="72" y="25"/>
                      <a:pt x="75" y="26"/>
                      <a:pt x="75" y="27"/>
                    </a:cubicBezTo>
                    <a:cubicBezTo>
                      <a:pt x="75" y="28"/>
                      <a:pt x="76" y="29"/>
                      <a:pt x="78" y="29"/>
                    </a:cubicBezTo>
                    <a:cubicBezTo>
                      <a:pt x="80" y="29"/>
                      <a:pt x="79" y="27"/>
                      <a:pt x="79" y="27"/>
                    </a:cubicBezTo>
                    <a:cubicBezTo>
                      <a:pt x="78" y="26"/>
                      <a:pt x="78" y="25"/>
                      <a:pt x="78" y="25"/>
                    </a:cubicBezTo>
                    <a:cubicBezTo>
                      <a:pt x="77" y="24"/>
                      <a:pt x="76" y="22"/>
                      <a:pt x="78" y="22"/>
                    </a:cubicBezTo>
                    <a:cubicBezTo>
                      <a:pt x="80" y="22"/>
                      <a:pt x="84" y="24"/>
                      <a:pt x="84" y="22"/>
                    </a:cubicBezTo>
                    <a:cubicBezTo>
                      <a:pt x="84" y="21"/>
                      <a:pt x="84" y="19"/>
                      <a:pt x="85" y="18"/>
                    </a:cubicBezTo>
                    <a:cubicBezTo>
                      <a:pt x="85" y="18"/>
                      <a:pt x="86" y="17"/>
                      <a:pt x="86" y="17"/>
                    </a:cubicBezTo>
                    <a:cubicBezTo>
                      <a:pt x="85" y="17"/>
                      <a:pt x="84" y="17"/>
                      <a:pt x="83" y="16"/>
                    </a:cubicBezTo>
                    <a:cubicBezTo>
                      <a:pt x="83" y="15"/>
                      <a:pt x="84" y="14"/>
                      <a:pt x="85" y="13"/>
                    </a:cubicBezTo>
                    <a:cubicBezTo>
                      <a:pt x="85" y="13"/>
                      <a:pt x="89" y="10"/>
                      <a:pt x="91" y="9"/>
                    </a:cubicBezTo>
                    <a:cubicBezTo>
                      <a:pt x="93" y="9"/>
                      <a:pt x="94" y="7"/>
                      <a:pt x="93" y="7"/>
                    </a:cubicBezTo>
                    <a:cubicBezTo>
                      <a:pt x="91" y="6"/>
                      <a:pt x="88" y="6"/>
                      <a:pt x="87" y="7"/>
                    </a:cubicBezTo>
                    <a:cubicBezTo>
                      <a:pt x="85" y="8"/>
                      <a:pt x="84" y="9"/>
                      <a:pt x="82" y="9"/>
                    </a:cubicBezTo>
                    <a:cubicBezTo>
                      <a:pt x="79" y="8"/>
                      <a:pt x="79" y="6"/>
                      <a:pt x="78" y="5"/>
                    </a:cubicBezTo>
                    <a:cubicBezTo>
                      <a:pt x="76" y="4"/>
                      <a:pt x="77" y="1"/>
                      <a:pt x="75" y="2"/>
                    </a:cubicBezTo>
                    <a:cubicBezTo>
                      <a:pt x="73" y="2"/>
                      <a:pt x="73" y="2"/>
                      <a:pt x="73" y="2"/>
                    </a:cubicBezTo>
                    <a:cubicBezTo>
                      <a:pt x="73" y="2"/>
                      <a:pt x="71" y="2"/>
                      <a:pt x="69" y="2"/>
                    </a:cubicBezTo>
                    <a:cubicBezTo>
                      <a:pt x="68" y="2"/>
                      <a:pt x="66" y="3"/>
                      <a:pt x="65" y="3"/>
                    </a:cubicBezTo>
                    <a:cubicBezTo>
                      <a:pt x="63" y="2"/>
                      <a:pt x="62" y="3"/>
                      <a:pt x="61" y="3"/>
                    </a:cubicBezTo>
                    <a:cubicBezTo>
                      <a:pt x="57" y="4"/>
                      <a:pt x="53" y="3"/>
                      <a:pt x="53" y="3"/>
                    </a:cubicBezTo>
                    <a:cubicBezTo>
                      <a:pt x="52" y="3"/>
                      <a:pt x="56" y="3"/>
                      <a:pt x="58" y="3"/>
                    </a:cubicBezTo>
                    <a:cubicBezTo>
                      <a:pt x="61" y="3"/>
                      <a:pt x="64" y="2"/>
                      <a:pt x="66" y="2"/>
                    </a:cubicBezTo>
                    <a:cubicBezTo>
                      <a:pt x="68" y="2"/>
                      <a:pt x="66" y="1"/>
                      <a:pt x="66" y="1"/>
                    </a:cubicBezTo>
                    <a:cubicBezTo>
                      <a:pt x="64" y="1"/>
                      <a:pt x="61" y="1"/>
                      <a:pt x="58" y="0"/>
                    </a:cubicBezTo>
                    <a:cubicBezTo>
                      <a:pt x="51" y="1"/>
                      <a:pt x="44" y="3"/>
                      <a:pt x="37" y="4"/>
                    </a:cubicBezTo>
                    <a:cubicBezTo>
                      <a:pt x="37" y="5"/>
                      <a:pt x="36" y="5"/>
                      <a:pt x="36" y="5"/>
                    </a:cubicBezTo>
                    <a:cubicBezTo>
                      <a:pt x="35" y="5"/>
                      <a:pt x="35" y="5"/>
                      <a:pt x="35" y="5"/>
                    </a:cubicBezTo>
                    <a:cubicBezTo>
                      <a:pt x="34" y="5"/>
                      <a:pt x="33" y="5"/>
                      <a:pt x="32" y="6"/>
                    </a:cubicBezTo>
                    <a:cubicBezTo>
                      <a:pt x="32" y="6"/>
                      <a:pt x="32" y="6"/>
                      <a:pt x="32" y="7"/>
                    </a:cubicBezTo>
                    <a:cubicBezTo>
                      <a:pt x="31" y="7"/>
                      <a:pt x="28" y="8"/>
                      <a:pt x="27" y="7"/>
                    </a:cubicBezTo>
                    <a:cubicBezTo>
                      <a:pt x="17" y="10"/>
                      <a:pt x="8" y="15"/>
                      <a:pt x="0" y="19"/>
                    </a:cubicBezTo>
                    <a:cubicBezTo>
                      <a:pt x="0" y="20"/>
                      <a:pt x="0" y="21"/>
                      <a:pt x="1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0" name="Freeform: Shape 17"/>
              <p:cNvSpPr>
                <a:spLocks/>
              </p:cNvSpPr>
              <p:nvPr/>
            </p:nvSpPr>
            <p:spPr bwMode="auto">
              <a:xfrm>
                <a:off x="5682026" y="3960207"/>
                <a:ext cx="16358" cy="22901"/>
              </a:xfrm>
              <a:custGeom>
                <a:avLst/>
                <a:gdLst>
                  <a:gd name="T0" fmla="*/ 1 w 2"/>
                  <a:gd name="T1" fmla="*/ 1 h 3"/>
                  <a:gd name="T2" fmla="*/ 1 w 2"/>
                  <a:gd name="T3" fmla="*/ 2 h 3"/>
                  <a:gd name="T4" fmla="*/ 2 w 2"/>
                  <a:gd name="T5" fmla="*/ 2 h 3"/>
                  <a:gd name="T6" fmla="*/ 1 w 2"/>
                  <a:gd name="T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3">
                    <a:moveTo>
                      <a:pt x="1" y="1"/>
                    </a:moveTo>
                    <a:cubicBezTo>
                      <a:pt x="0" y="3"/>
                      <a:pt x="1" y="2"/>
                      <a:pt x="1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1"/>
                      <a:pt x="1" y="0"/>
                      <a:pt x="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1" name="Freeform: Shape 18"/>
              <p:cNvSpPr>
                <a:spLocks/>
              </p:cNvSpPr>
              <p:nvPr/>
            </p:nvSpPr>
            <p:spPr bwMode="auto">
              <a:xfrm>
                <a:off x="5240356" y="4750850"/>
                <a:ext cx="124322" cy="61070"/>
              </a:xfrm>
              <a:custGeom>
                <a:avLst/>
                <a:gdLst>
                  <a:gd name="T0" fmla="*/ 13 w 16"/>
                  <a:gd name="T1" fmla="*/ 4 h 8"/>
                  <a:gd name="T2" fmla="*/ 9 w 16"/>
                  <a:gd name="T3" fmla="*/ 1 h 8"/>
                  <a:gd name="T4" fmla="*/ 4 w 16"/>
                  <a:gd name="T5" fmla="*/ 0 h 8"/>
                  <a:gd name="T6" fmla="*/ 0 w 16"/>
                  <a:gd name="T7" fmla="*/ 1 h 8"/>
                  <a:gd name="T8" fmla="*/ 3 w 16"/>
                  <a:gd name="T9" fmla="*/ 3 h 8"/>
                  <a:gd name="T10" fmla="*/ 9 w 16"/>
                  <a:gd name="T11" fmla="*/ 3 h 8"/>
                  <a:gd name="T12" fmla="*/ 13 w 16"/>
                  <a:gd name="T13" fmla="*/ 7 h 8"/>
                  <a:gd name="T14" fmla="*/ 16 w 16"/>
                  <a:gd name="T15" fmla="*/ 7 h 8"/>
                  <a:gd name="T16" fmla="*/ 13 w 16"/>
                  <a:gd name="T17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" h="8">
                    <a:moveTo>
                      <a:pt x="13" y="4"/>
                    </a:moveTo>
                    <a:cubicBezTo>
                      <a:pt x="12" y="4"/>
                      <a:pt x="10" y="3"/>
                      <a:pt x="9" y="1"/>
                    </a:cubicBezTo>
                    <a:cubicBezTo>
                      <a:pt x="8" y="0"/>
                      <a:pt x="5" y="0"/>
                      <a:pt x="4" y="0"/>
                    </a:cubicBezTo>
                    <a:cubicBezTo>
                      <a:pt x="3" y="0"/>
                      <a:pt x="0" y="1"/>
                      <a:pt x="0" y="1"/>
                    </a:cubicBezTo>
                    <a:cubicBezTo>
                      <a:pt x="0" y="3"/>
                      <a:pt x="1" y="3"/>
                      <a:pt x="3" y="3"/>
                    </a:cubicBezTo>
                    <a:cubicBezTo>
                      <a:pt x="5" y="3"/>
                      <a:pt x="8" y="2"/>
                      <a:pt x="9" y="3"/>
                    </a:cubicBezTo>
                    <a:cubicBezTo>
                      <a:pt x="9" y="4"/>
                      <a:pt x="12" y="6"/>
                      <a:pt x="13" y="7"/>
                    </a:cubicBezTo>
                    <a:cubicBezTo>
                      <a:pt x="13" y="7"/>
                      <a:pt x="16" y="8"/>
                      <a:pt x="16" y="7"/>
                    </a:cubicBezTo>
                    <a:cubicBezTo>
                      <a:pt x="16" y="6"/>
                      <a:pt x="14" y="4"/>
                      <a:pt x="13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2" name="Freeform: Shape 19"/>
              <p:cNvSpPr>
                <a:spLocks/>
              </p:cNvSpPr>
              <p:nvPr/>
            </p:nvSpPr>
            <p:spPr bwMode="auto">
              <a:xfrm>
                <a:off x="5317785" y="4711590"/>
                <a:ext cx="23992" cy="22901"/>
              </a:xfrm>
              <a:custGeom>
                <a:avLst/>
                <a:gdLst>
                  <a:gd name="T0" fmla="*/ 2 w 3"/>
                  <a:gd name="T1" fmla="*/ 3 h 3"/>
                  <a:gd name="T2" fmla="*/ 1 w 3"/>
                  <a:gd name="T3" fmla="*/ 1 h 3"/>
                  <a:gd name="T4" fmla="*/ 2 w 3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cubicBezTo>
                      <a:pt x="3" y="2"/>
                      <a:pt x="2" y="0"/>
                      <a:pt x="1" y="1"/>
                    </a:cubicBezTo>
                    <a:cubicBezTo>
                      <a:pt x="0" y="1"/>
                      <a:pt x="0" y="3"/>
                      <a:pt x="2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3" name="Freeform: Shape 20"/>
              <p:cNvSpPr>
                <a:spLocks/>
              </p:cNvSpPr>
              <p:nvPr/>
            </p:nvSpPr>
            <p:spPr bwMode="auto">
              <a:xfrm>
                <a:off x="5317785" y="4843546"/>
                <a:ext cx="31626" cy="30535"/>
              </a:xfrm>
              <a:custGeom>
                <a:avLst/>
                <a:gdLst>
                  <a:gd name="T0" fmla="*/ 2 w 4"/>
                  <a:gd name="T1" fmla="*/ 0 h 4"/>
                  <a:gd name="T2" fmla="*/ 2 w 4"/>
                  <a:gd name="T3" fmla="*/ 3 h 4"/>
                  <a:gd name="T4" fmla="*/ 2 w 4"/>
                  <a:gd name="T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4">
                    <a:moveTo>
                      <a:pt x="2" y="0"/>
                    </a:moveTo>
                    <a:cubicBezTo>
                      <a:pt x="0" y="1"/>
                      <a:pt x="1" y="4"/>
                      <a:pt x="2" y="3"/>
                    </a:cubicBezTo>
                    <a:cubicBezTo>
                      <a:pt x="4" y="3"/>
                      <a:pt x="3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4" name="Freeform: Shape 21"/>
              <p:cNvSpPr>
                <a:spLocks/>
              </p:cNvSpPr>
              <p:nvPr/>
            </p:nvSpPr>
            <p:spPr bwMode="auto">
              <a:xfrm>
                <a:off x="5481366" y="4828278"/>
                <a:ext cx="30535" cy="30535"/>
              </a:xfrm>
              <a:custGeom>
                <a:avLst/>
                <a:gdLst>
                  <a:gd name="T0" fmla="*/ 2 w 4"/>
                  <a:gd name="T1" fmla="*/ 0 h 4"/>
                  <a:gd name="T2" fmla="*/ 2 w 4"/>
                  <a:gd name="T3" fmla="*/ 3 h 4"/>
                  <a:gd name="T4" fmla="*/ 2 w 4"/>
                  <a:gd name="T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4">
                    <a:moveTo>
                      <a:pt x="2" y="0"/>
                    </a:moveTo>
                    <a:cubicBezTo>
                      <a:pt x="0" y="0"/>
                      <a:pt x="1" y="4"/>
                      <a:pt x="2" y="3"/>
                    </a:cubicBezTo>
                    <a:cubicBezTo>
                      <a:pt x="4" y="3"/>
                      <a:pt x="3" y="0"/>
                      <a:pt x="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5" name="Freeform: Shape 22"/>
              <p:cNvSpPr>
                <a:spLocks/>
              </p:cNvSpPr>
              <p:nvPr/>
            </p:nvSpPr>
            <p:spPr bwMode="auto">
              <a:xfrm>
                <a:off x="5379946" y="4804286"/>
                <a:ext cx="85062" cy="54527"/>
              </a:xfrm>
              <a:custGeom>
                <a:avLst/>
                <a:gdLst>
                  <a:gd name="T0" fmla="*/ 7 w 11"/>
                  <a:gd name="T1" fmla="*/ 0 h 7"/>
                  <a:gd name="T2" fmla="*/ 4 w 11"/>
                  <a:gd name="T3" fmla="*/ 1 h 7"/>
                  <a:gd name="T4" fmla="*/ 0 w 11"/>
                  <a:gd name="T5" fmla="*/ 4 h 7"/>
                  <a:gd name="T6" fmla="*/ 3 w 11"/>
                  <a:gd name="T7" fmla="*/ 4 h 7"/>
                  <a:gd name="T8" fmla="*/ 6 w 11"/>
                  <a:gd name="T9" fmla="*/ 6 h 7"/>
                  <a:gd name="T10" fmla="*/ 9 w 11"/>
                  <a:gd name="T11" fmla="*/ 5 h 7"/>
                  <a:gd name="T12" fmla="*/ 11 w 11"/>
                  <a:gd name="T13" fmla="*/ 5 h 7"/>
                  <a:gd name="T14" fmla="*/ 7 w 11"/>
                  <a:gd name="T1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" h="7">
                    <a:moveTo>
                      <a:pt x="7" y="0"/>
                    </a:moveTo>
                    <a:cubicBezTo>
                      <a:pt x="6" y="0"/>
                      <a:pt x="5" y="0"/>
                      <a:pt x="4" y="1"/>
                    </a:cubicBezTo>
                    <a:cubicBezTo>
                      <a:pt x="3" y="1"/>
                      <a:pt x="0" y="4"/>
                      <a:pt x="0" y="4"/>
                    </a:cubicBezTo>
                    <a:cubicBezTo>
                      <a:pt x="0" y="4"/>
                      <a:pt x="2" y="4"/>
                      <a:pt x="3" y="4"/>
                    </a:cubicBezTo>
                    <a:cubicBezTo>
                      <a:pt x="4" y="4"/>
                      <a:pt x="5" y="5"/>
                      <a:pt x="6" y="6"/>
                    </a:cubicBezTo>
                    <a:cubicBezTo>
                      <a:pt x="7" y="6"/>
                      <a:pt x="8" y="5"/>
                      <a:pt x="9" y="5"/>
                    </a:cubicBezTo>
                    <a:cubicBezTo>
                      <a:pt x="10" y="5"/>
                      <a:pt x="10" y="7"/>
                      <a:pt x="11" y="5"/>
                    </a:cubicBezTo>
                    <a:cubicBezTo>
                      <a:pt x="11" y="2"/>
                      <a:pt x="9" y="1"/>
                      <a:pt x="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6" name="Freeform: Shape 23"/>
              <p:cNvSpPr>
                <a:spLocks/>
              </p:cNvSpPr>
              <p:nvPr/>
            </p:nvSpPr>
            <p:spPr bwMode="auto">
              <a:xfrm>
                <a:off x="7023392" y="5355010"/>
                <a:ext cx="92696" cy="224652"/>
              </a:xfrm>
              <a:custGeom>
                <a:avLst/>
                <a:gdLst>
                  <a:gd name="T0" fmla="*/ 7 w 12"/>
                  <a:gd name="T1" fmla="*/ 5 h 29"/>
                  <a:gd name="T2" fmla="*/ 4 w 12"/>
                  <a:gd name="T3" fmla="*/ 8 h 29"/>
                  <a:gd name="T4" fmla="*/ 1 w 12"/>
                  <a:gd name="T5" fmla="*/ 13 h 29"/>
                  <a:gd name="T6" fmla="*/ 1 w 12"/>
                  <a:gd name="T7" fmla="*/ 19 h 29"/>
                  <a:gd name="T8" fmla="*/ 1 w 12"/>
                  <a:gd name="T9" fmla="*/ 26 h 29"/>
                  <a:gd name="T10" fmla="*/ 2 w 12"/>
                  <a:gd name="T11" fmla="*/ 29 h 29"/>
                  <a:gd name="T12" fmla="*/ 6 w 12"/>
                  <a:gd name="T13" fmla="*/ 25 h 29"/>
                  <a:gd name="T14" fmla="*/ 8 w 12"/>
                  <a:gd name="T15" fmla="*/ 18 h 29"/>
                  <a:gd name="T16" fmla="*/ 10 w 12"/>
                  <a:gd name="T17" fmla="*/ 11 h 29"/>
                  <a:gd name="T18" fmla="*/ 12 w 12"/>
                  <a:gd name="T19" fmla="*/ 5 h 29"/>
                  <a:gd name="T20" fmla="*/ 11 w 12"/>
                  <a:gd name="T21" fmla="*/ 0 h 29"/>
                  <a:gd name="T22" fmla="*/ 7 w 12"/>
                  <a:gd name="T23" fmla="*/ 5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" h="29">
                    <a:moveTo>
                      <a:pt x="7" y="5"/>
                    </a:moveTo>
                    <a:cubicBezTo>
                      <a:pt x="6" y="7"/>
                      <a:pt x="5" y="9"/>
                      <a:pt x="4" y="8"/>
                    </a:cubicBezTo>
                    <a:cubicBezTo>
                      <a:pt x="4" y="8"/>
                      <a:pt x="1" y="10"/>
                      <a:pt x="1" y="13"/>
                    </a:cubicBezTo>
                    <a:cubicBezTo>
                      <a:pt x="2" y="15"/>
                      <a:pt x="2" y="18"/>
                      <a:pt x="1" y="19"/>
                    </a:cubicBezTo>
                    <a:cubicBezTo>
                      <a:pt x="0" y="21"/>
                      <a:pt x="1" y="24"/>
                      <a:pt x="1" y="26"/>
                    </a:cubicBezTo>
                    <a:cubicBezTo>
                      <a:pt x="0" y="28"/>
                      <a:pt x="1" y="29"/>
                      <a:pt x="2" y="29"/>
                    </a:cubicBezTo>
                    <a:cubicBezTo>
                      <a:pt x="4" y="28"/>
                      <a:pt x="5" y="27"/>
                      <a:pt x="6" y="25"/>
                    </a:cubicBezTo>
                    <a:cubicBezTo>
                      <a:pt x="7" y="23"/>
                      <a:pt x="7" y="20"/>
                      <a:pt x="8" y="18"/>
                    </a:cubicBezTo>
                    <a:cubicBezTo>
                      <a:pt x="9" y="16"/>
                      <a:pt x="10" y="12"/>
                      <a:pt x="10" y="11"/>
                    </a:cubicBezTo>
                    <a:cubicBezTo>
                      <a:pt x="11" y="10"/>
                      <a:pt x="12" y="6"/>
                      <a:pt x="12" y="5"/>
                    </a:cubicBezTo>
                    <a:cubicBezTo>
                      <a:pt x="12" y="3"/>
                      <a:pt x="11" y="0"/>
                      <a:pt x="11" y="0"/>
                    </a:cubicBezTo>
                    <a:cubicBezTo>
                      <a:pt x="9" y="0"/>
                      <a:pt x="9" y="3"/>
                      <a:pt x="7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7" name="Freeform: Shape 24"/>
              <p:cNvSpPr>
                <a:spLocks/>
              </p:cNvSpPr>
              <p:nvPr/>
            </p:nvSpPr>
            <p:spPr bwMode="auto">
              <a:xfrm>
                <a:off x="6557731" y="4417144"/>
                <a:ext cx="39260" cy="39260"/>
              </a:xfrm>
              <a:custGeom>
                <a:avLst/>
                <a:gdLst>
                  <a:gd name="T0" fmla="*/ 4 w 5"/>
                  <a:gd name="T1" fmla="*/ 3 h 5"/>
                  <a:gd name="T2" fmla="*/ 2 w 5"/>
                  <a:gd name="T3" fmla="*/ 0 h 5"/>
                  <a:gd name="T4" fmla="*/ 1 w 5"/>
                  <a:gd name="T5" fmla="*/ 4 h 5"/>
                  <a:gd name="T6" fmla="*/ 4 w 5"/>
                  <a:gd name="T7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5">
                    <a:moveTo>
                      <a:pt x="4" y="3"/>
                    </a:moveTo>
                    <a:cubicBezTo>
                      <a:pt x="5" y="2"/>
                      <a:pt x="3" y="0"/>
                      <a:pt x="2" y="0"/>
                    </a:cubicBezTo>
                    <a:cubicBezTo>
                      <a:pt x="1" y="0"/>
                      <a:pt x="0" y="3"/>
                      <a:pt x="1" y="4"/>
                    </a:cubicBezTo>
                    <a:cubicBezTo>
                      <a:pt x="2" y="5"/>
                      <a:pt x="3" y="4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8" name="Freeform: Shape 25"/>
              <p:cNvSpPr>
                <a:spLocks/>
              </p:cNvSpPr>
              <p:nvPr/>
            </p:nvSpPr>
            <p:spPr bwMode="auto">
              <a:xfrm>
                <a:off x="6472669" y="4417144"/>
                <a:ext cx="22901" cy="22901"/>
              </a:xfrm>
              <a:custGeom>
                <a:avLst/>
                <a:gdLst>
                  <a:gd name="T0" fmla="*/ 2 w 3"/>
                  <a:gd name="T1" fmla="*/ 3 h 3"/>
                  <a:gd name="T2" fmla="*/ 1 w 3"/>
                  <a:gd name="T3" fmla="*/ 2 h 3"/>
                  <a:gd name="T4" fmla="*/ 2 w 3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3">
                    <a:moveTo>
                      <a:pt x="2" y="3"/>
                    </a:moveTo>
                    <a:cubicBezTo>
                      <a:pt x="3" y="2"/>
                      <a:pt x="2" y="0"/>
                      <a:pt x="1" y="2"/>
                    </a:cubicBezTo>
                    <a:cubicBezTo>
                      <a:pt x="0" y="3"/>
                      <a:pt x="2" y="3"/>
                      <a:pt x="2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9" name="Freeform: Shape 26"/>
              <p:cNvSpPr>
                <a:spLocks/>
              </p:cNvSpPr>
              <p:nvPr/>
            </p:nvSpPr>
            <p:spPr bwMode="auto">
              <a:xfrm>
                <a:off x="6627526" y="4464037"/>
                <a:ext cx="54527" cy="38169"/>
              </a:xfrm>
              <a:custGeom>
                <a:avLst/>
                <a:gdLst>
                  <a:gd name="T0" fmla="*/ 2 w 7"/>
                  <a:gd name="T1" fmla="*/ 3 h 5"/>
                  <a:gd name="T2" fmla="*/ 5 w 7"/>
                  <a:gd name="T3" fmla="*/ 5 h 5"/>
                  <a:gd name="T4" fmla="*/ 7 w 7"/>
                  <a:gd name="T5" fmla="*/ 3 h 5"/>
                  <a:gd name="T6" fmla="*/ 4 w 7"/>
                  <a:gd name="T7" fmla="*/ 1 h 5"/>
                  <a:gd name="T8" fmla="*/ 1 w 7"/>
                  <a:gd name="T9" fmla="*/ 1 h 5"/>
                  <a:gd name="T10" fmla="*/ 2 w 7"/>
                  <a:gd name="T11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5">
                    <a:moveTo>
                      <a:pt x="2" y="3"/>
                    </a:moveTo>
                    <a:cubicBezTo>
                      <a:pt x="3" y="3"/>
                      <a:pt x="4" y="4"/>
                      <a:pt x="5" y="5"/>
                    </a:cubicBezTo>
                    <a:cubicBezTo>
                      <a:pt x="5" y="5"/>
                      <a:pt x="7" y="5"/>
                      <a:pt x="7" y="3"/>
                    </a:cubicBezTo>
                    <a:cubicBezTo>
                      <a:pt x="6" y="1"/>
                      <a:pt x="4" y="1"/>
                      <a:pt x="4" y="1"/>
                    </a:cubicBezTo>
                    <a:cubicBezTo>
                      <a:pt x="3" y="1"/>
                      <a:pt x="1" y="0"/>
                      <a:pt x="1" y="1"/>
                    </a:cubicBezTo>
                    <a:cubicBezTo>
                      <a:pt x="0" y="1"/>
                      <a:pt x="2" y="2"/>
                      <a:pt x="2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0" name="Freeform: Shape 27"/>
              <p:cNvSpPr>
                <a:spLocks/>
              </p:cNvSpPr>
              <p:nvPr/>
            </p:nvSpPr>
            <p:spPr bwMode="auto">
              <a:xfrm>
                <a:off x="6270919" y="4161957"/>
                <a:ext cx="69795" cy="69795"/>
              </a:xfrm>
              <a:custGeom>
                <a:avLst/>
                <a:gdLst>
                  <a:gd name="T0" fmla="*/ 1 w 9"/>
                  <a:gd name="T1" fmla="*/ 3 h 9"/>
                  <a:gd name="T2" fmla="*/ 1 w 9"/>
                  <a:gd name="T3" fmla="*/ 6 h 9"/>
                  <a:gd name="T4" fmla="*/ 2 w 9"/>
                  <a:gd name="T5" fmla="*/ 9 h 9"/>
                  <a:gd name="T6" fmla="*/ 6 w 9"/>
                  <a:gd name="T7" fmla="*/ 8 h 9"/>
                  <a:gd name="T8" fmla="*/ 9 w 9"/>
                  <a:gd name="T9" fmla="*/ 5 h 9"/>
                  <a:gd name="T10" fmla="*/ 8 w 9"/>
                  <a:gd name="T11" fmla="*/ 1 h 9"/>
                  <a:gd name="T12" fmla="*/ 5 w 9"/>
                  <a:gd name="T13" fmla="*/ 0 h 9"/>
                  <a:gd name="T14" fmla="*/ 3 w 9"/>
                  <a:gd name="T15" fmla="*/ 2 h 9"/>
                  <a:gd name="T16" fmla="*/ 1 w 9"/>
                  <a:gd name="T17" fmla="*/ 3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" h="9">
                    <a:moveTo>
                      <a:pt x="1" y="3"/>
                    </a:moveTo>
                    <a:cubicBezTo>
                      <a:pt x="1" y="5"/>
                      <a:pt x="2" y="6"/>
                      <a:pt x="1" y="6"/>
                    </a:cubicBezTo>
                    <a:cubicBezTo>
                      <a:pt x="0" y="7"/>
                      <a:pt x="1" y="9"/>
                      <a:pt x="2" y="9"/>
                    </a:cubicBezTo>
                    <a:cubicBezTo>
                      <a:pt x="4" y="9"/>
                      <a:pt x="5" y="8"/>
                      <a:pt x="6" y="8"/>
                    </a:cubicBezTo>
                    <a:cubicBezTo>
                      <a:pt x="8" y="7"/>
                      <a:pt x="9" y="6"/>
                      <a:pt x="9" y="5"/>
                    </a:cubicBezTo>
                    <a:cubicBezTo>
                      <a:pt x="9" y="3"/>
                      <a:pt x="9" y="1"/>
                      <a:pt x="8" y="1"/>
                    </a:cubicBezTo>
                    <a:cubicBezTo>
                      <a:pt x="7" y="0"/>
                      <a:pt x="6" y="0"/>
                      <a:pt x="5" y="0"/>
                    </a:cubicBezTo>
                    <a:cubicBezTo>
                      <a:pt x="4" y="0"/>
                      <a:pt x="4" y="2"/>
                      <a:pt x="3" y="2"/>
                    </a:cubicBezTo>
                    <a:cubicBezTo>
                      <a:pt x="2" y="2"/>
                      <a:pt x="0" y="2"/>
                      <a:pt x="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1" name="Freeform: Shape 28"/>
              <p:cNvSpPr>
                <a:spLocks/>
              </p:cNvSpPr>
              <p:nvPr/>
            </p:nvSpPr>
            <p:spPr bwMode="auto">
              <a:xfrm>
                <a:off x="6310178" y="4107430"/>
                <a:ext cx="154857" cy="147223"/>
              </a:xfrm>
              <a:custGeom>
                <a:avLst/>
                <a:gdLst>
                  <a:gd name="T0" fmla="*/ 5 w 20"/>
                  <a:gd name="T1" fmla="*/ 9 h 19"/>
                  <a:gd name="T2" fmla="*/ 9 w 20"/>
                  <a:gd name="T3" fmla="*/ 11 h 19"/>
                  <a:gd name="T4" fmla="*/ 4 w 20"/>
                  <a:gd name="T5" fmla="*/ 16 h 19"/>
                  <a:gd name="T6" fmla="*/ 8 w 20"/>
                  <a:gd name="T7" fmla="*/ 17 h 19"/>
                  <a:gd name="T8" fmla="*/ 8 w 20"/>
                  <a:gd name="T9" fmla="*/ 18 h 19"/>
                  <a:gd name="T10" fmla="*/ 11 w 20"/>
                  <a:gd name="T11" fmla="*/ 17 h 19"/>
                  <a:gd name="T12" fmla="*/ 16 w 20"/>
                  <a:gd name="T13" fmla="*/ 18 h 19"/>
                  <a:gd name="T14" fmla="*/ 19 w 20"/>
                  <a:gd name="T15" fmla="*/ 15 h 19"/>
                  <a:gd name="T16" fmla="*/ 16 w 20"/>
                  <a:gd name="T17" fmla="*/ 11 h 19"/>
                  <a:gd name="T18" fmla="*/ 12 w 20"/>
                  <a:gd name="T19" fmla="*/ 6 h 19"/>
                  <a:gd name="T20" fmla="*/ 14 w 20"/>
                  <a:gd name="T21" fmla="*/ 2 h 19"/>
                  <a:gd name="T22" fmla="*/ 8 w 20"/>
                  <a:gd name="T23" fmla="*/ 1 h 19"/>
                  <a:gd name="T24" fmla="*/ 4 w 20"/>
                  <a:gd name="T25" fmla="*/ 2 h 19"/>
                  <a:gd name="T26" fmla="*/ 2 w 20"/>
                  <a:gd name="T27" fmla="*/ 2 h 19"/>
                  <a:gd name="T28" fmla="*/ 2 w 20"/>
                  <a:gd name="T29" fmla="*/ 5 h 19"/>
                  <a:gd name="T30" fmla="*/ 5 w 20"/>
                  <a:gd name="T31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0" h="19">
                    <a:moveTo>
                      <a:pt x="5" y="9"/>
                    </a:moveTo>
                    <a:cubicBezTo>
                      <a:pt x="7" y="9"/>
                      <a:pt x="11" y="10"/>
                      <a:pt x="9" y="11"/>
                    </a:cubicBezTo>
                    <a:cubicBezTo>
                      <a:pt x="8" y="11"/>
                      <a:pt x="4" y="15"/>
                      <a:pt x="4" y="16"/>
                    </a:cubicBezTo>
                    <a:cubicBezTo>
                      <a:pt x="4" y="17"/>
                      <a:pt x="8" y="17"/>
                      <a:pt x="8" y="17"/>
                    </a:cubicBezTo>
                    <a:cubicBezTo>
                      <a:pt x="8" y="17"/>
                      <a:pt x="7" y="18"/>
                      <a:pt x="8" y="18"/>
                    </a:cubicBezTo>
                    <a:cubicBezTo>
                      <a:pt x="9" y="19"/>
                      <a:pt x="10" y="17"/>
                      <a:pt x="11" y="17"/>
                    </a:cubicBezTo>
                    <a:cubicBezTo>
                      <a:pt x="12" y="17"/>
                      <a:pt x="15" y="18"/>
                      <a:pt x="16" y="18"/>
                    </a:cubicBezTo>
                    <a:cubicBezTo>
                      <a:pt x="18" y="18"/>
                      <a:pt x="20" y="16"/>
                      <a:pt x="19" y="15"/>
                    </a:cubicBezTo>
                    <a:cubicBezTo>
                      <a:pt x="19" y="14"/>
                      <a:pt x="17" y="12"/>
                      <a:pt x="16" y="11"/>
                    </a:cubicBezTo>
                    <a:cubicBezTo>
                      <a:pt x="14" y="10"/>
                      <a:pt x="13" y="7"/>
                      <a:pt x="12" y="6"/>
                    </a:cubicBezTo>
                    <a:cubicBezTo>
                      <a:pt x="10" y="5"/>
                      <a:pt x="15" y="3"/>
                      <a:pt x="14" y="2"/>
                    </a:cubicBezTo>
                    <a:cubicBezTo>
                      <a:pt x="13" y="1"/>
                      <a:pt x="9" y="1"/>
                      <a:pt x="8" y="1"/>
                    </a:cubicBezTo>
                    <a:cubicBezTo>
                      <a:pt x="6" y="0"/>
                      <a:pt x="5" y="1"/>
                      <a:pt x="4" y="2"/>
                    </a:cubicBezTo>
                    <a:cubicBezTo>
                      <a:pt x="4" y="3"/>
                      <a:pt x="3" y="1"/>
                      <a:pt x="2" y="2"/>
                    </a:cubicBezTo>
                    <a:cubicBezTo>
                      <a:pt x="0" y="2"/>
                      <a:pt x="1" y="4"/>
                      <a:pt x="2" y="5"/>
                    </a:cubicBezTo>
                    <a:cubicBezTo>
                      <a:pt x="2" y="6"/>
                      <a:pt x="4" y="8"/>
                      <a:pt x="5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2" name="Freeform: Shape 29"/>
              <p:cNvSpPr>
                <a:spLocks/>
              </p:cNvSpPr>
              <p:nvPr/>
            </p:nvSpPr>
            <p:spPr bwMode="auto">
              <a:xfrm>
                <a:off x="6162955" y="3928581"/>
                <a:ext cx="1130892" cy="1821205"/>
              </a:xfrm>
              <a:custGeom>
                <a:avLst/>
                <a:gdLst>
                  <a:gd name="T0" fmla="*/ 43 w 146"/>
                  <a:gd name="T1" fmla="*/ 19 h 235"/>
                  <a:gd name="T2" fmla="*/ 57 w 146"/>
                  <a:gd name="T3" fmla="*/ 30 h 235"/>
                  <a:gd name="T4" fmla="*/ 65 w 146"/>
                  <a:gd name="T5" fmla="*/ 33 h 235"/>
                  <a:gd name="T6" fmla="*/ 72 w 146"/>
                  <a:gd name="T7" fmla="*/ 16 h 235"/>
                  <a:gd name="T8" fmla="*/ 76 w 146"/>
                  <a:gd name="T9" fmla="*/ 24 h 235"/>
                  <a:gd name="T10" fmla="*/ 76 w 146"/>
                  <a:gd name="T11" fmla="*/ 26 h 235"/>
                  <a:gd name="T12" fmla="*/ 67 w 146"/>
                  <a:gd name="T13" fmla="*/ 34 h 235"/>
                  <a:gd name="T14" fmla="*/ 57 w 146"/>
                  <a:gd name="T15" fmla="*/ 34 h 235"/>
                  <a:gd name="T16" fmla="*/ 50 w 146"/>
                  <a:gd name="T17" fmla="*/ 29 h 235"/>
                  <a:gd name="T18" fmla="*/ 38 w 146"/>
                  <a:gd name="T19" fmla="*/ 40 h 235"/>
                  <a:gd name="T20" fmla="*/ 33 w 146"/>
                  <a:gd name="T21" fmla="*/ 50 h 235"/>
                  <a:gd name="T22" fmla="*/ 17 w 146"/>
                  <a:gd name="T23" fmla="*/ 66 h 235"/>
                  <a:gd name="T24" fmla="*/ 27 w 146"/>
                  <a:gd name="T25" fmla="*/ 72 h 235"/>
                  <a:gd name="T26" fmla="*/ 42 w 146"/>
                  <a:gd name="T27" fmla="*/ 61 h 235"/>
                  <a:gd name="T28" fmla="*/ 60 w 146"/>
                  <a:gd name="T29" fmla="*/ 62 h 235"/>
                  <a:gd name="T30" fmla="*/ 71 w 146"/>
                  <a:gd name="T31" fmla="*/ 66 h 235"/>
                  <a:gd name="T32" fmla="*/ 69 w 146"/>
                  <a:gd name="T33" fmla="*/ 60 h 235"/>
                  <a:gd name="T34" fmla="*/ 83 w 146"/>
                  <a:gd name="T35" fmla="*/ 71 h 235"/>
                  <a:gd name="T36" fmla="*/ 90 w 146"/>
                  <a:gd name="T37" fmla="*/ 75 h 235"/>
                  <a:gd name="T38" fmla="*/ 100 w 146"/>
                  <a:gd name="T39" fmla="*/ 85 h 235"/>
                  <a:gd name="T40" fmla="*/ 87 w 146"/>
                  <a:gd name="T41" fmla="*/ 91 h 235"/>
                  <a:gd name="T42" fmla="*/ 70 w 146"/>
                  <a:gd name="T43" fmla="*/ 87 h 235"/>
                  <a:gd name="T44" fmla="*/ 59 w 146"/>
                  <a:gd name="T45" fmla="*/ 75 h 235"/>
                  <a:gd name="T46" fmla="*/ 24 w 146"/>
                  <a:gd name="T47" fmla="*/ 76 h 235"/>
                  <a:gd name="T48" fmla="*/ 3 w 146"/>
                  <a:gd name="T49" fmla="*/ 106 h 235"/>
                  <a:gd name="T50" fmla="*/ 4 w 146"/>
                  <a:gd name="T51" fmla="*/ 135 h 235"/>
                  <a:gd name="T52" fmla="*/ 27 w 146"/>
                  <a:gd name="T53" fmla="*/ 150 h 235"/>
                  <a:gd name="T54" fmla="*/ 53 w 146"/>
                  <a:gd name="T55" fmla="*/ 150 h 235"/>
                  <a:gd name="T56" fmla="*/ 61 w 146"/>
                  <a:gd name="T57" fmla="*/ 176 h 235"/>
                  <a:gd name="T58" fmla="*/ 61 w 146"/>
                  <a:gd name="T59" fmla="*/ 209 h 235"/>
                  <a:gd name="T60" fmla="*/ 66 w 146"/>
                  <a:gd name="T61" fmla="*/ 230 h 235"/>
                  <a:gd name="T62" fmla="*/ 90 w 146"/>
                  <a:gd name="T63" fmla="*/ 223 h 235"/>
                  <a:gd name="T64" fmla="*/ 100 w 146"/>
                  <a:gd name="T65" fmla="*/ 200 h 235"/>
                  <a:gd name="T66" fmla="*/ 107 w 146"/>
                  <a:gd name="T67" fmla="*/ 174 h 235"/>
                  <a:gd name="T68" fmla="*/ 125 w 146"/>
                  <a:gd name="T69" fmla="*/ 139 h 235"/>
                  <a:gd name="T70" fmla="*/ 112 w 146"/>
                  <a:gd name="T71" fmla="*/ 126 h 235"/>
                  <a:gd name="T72" fmla="*/ 99 w 146"/>
                  <a:gd name="T73" fmla="*/ 95 h 235"/>
                  <a:gd name="T74" fmla="*/ 112 w 146"/>
                  <a:gd name="T75" fmla="*/ 117 h 235"/>
                  <a:gd name="T76" fmla="*/ 129 w 146"/>
                  <a:gd name="T77" fmla="*/ 122 h 235"/>
                  <a:gd name="T78" fmla="*/ 132 w 146"/>
                  <a:gd name="T79" fmla="*/ 102 h 235"/>
                  <a:gd name="T80" fmla="*/ 122 w 146"/>
                  <a:gd name="T81" fmla="*/ 94 h 235"/>
                  <a:gd name="T82" fmla="*/ 135 w 146"/>
                  <a:gd name="T83" fmla="*/ 103 h 235"/>
                  <a:gd name="T84" fmla="*/ 103 w 146"/>
                  <a:gd name="T85" fmla="*/ 18 h 235"/>
                  <a:gd name="T86" fmla="*/ 96 w 146"/>
                  <a:gd name="T87" fmla="*/ 13 h 235"/>
                  <a:gd name="T88" fmla="*/ 99 w 146"/>
                  <a:gd name="T89" fmla="*/ 159 h 235"/>
                  <a:gd name="T90" fmla="*/ 122 w 146"/>
                  <a:gd name="T91" fmla="*/ 56 h 235"/>
                  <a:gd name="T92" fmla="*/ 123 w 146"/>
                  <a:gd name="T93" fmla="*/ 61 h 235"/>
                  <a:gd name="T94" fmla="*/ 129 w 146"/>
                  <a:gd name="T95" fmla="*/ 77 h 235"/>
                  <a:gd name="T96" fmla="*/ 121 w 146"/>
                  <a:gd name="T97" fmla="*/ 66 h 235"/>
                  <a:gd name="T98" fmla="*/ 94 w 146"/>
                  <a:gd name="T99" fmla="*/ 25 h 235"/>
                  <a:gd name="T100" fmla="*/ 101 w 146"/>
                  <a:gd name="T101" fmla="*/ 55 h 235"/>
                  <a:gd name="T102" fmla="*/ 110 w 146"/>
                  <a:gd name="T103" fmla="*/ 66 h 235"/>
                  <a:gd name="T104" fmla="*/ 88 w 146"/>
                  <a:gd name="T105" fmla="*/ 66 h 2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46" h="235">
                    <a:moveTo>
                      <a:pt x="74" y="1"/>
                    </a:moveTo>
                    <a:cubicBezTo>
                      <a:pt x="71" y="1"/>
                      <a:pt x="61" y="5"/>
                      <a:pt x="60" y="6"/>
                    </a:cubicBezTo>
                    <a:cubicBezTo>
                      <a:pt x="60" y="6"/>
                      <a:pt x="59" y="8"/>
                      <a:pt x="57" y="10"/>
                    </a:cubicBezTo>
                    <a:cubicBezTo>
                      <a:pt x="56" y="11"/>
                      <a:pt x="52" y="12"/>
                      <a:pt x="49" y="13"/>
                    </a:cubicBezTo>
                    <a:cubicBezTo>
                      <a:pt x="47" y="13"/>
                      <a:pt x="43" y="18"/>
                      <a:pt x="43" y="19"/>
                    </a:cubicBezTo>
                    <a:cubicBezTo>
                      <a:pt x="43" y="19"/>
                      <a:pt x="45" y="22"/>
                      <a:pt x="45" y="22"/>
                    </a:cubicBezTo>
                    <a:cubicBezTo>
                      <a:pt x="44" y="23"/>
                      <a:pt x="46" y="26"/>
                      <a:pt x="47" y="26"/>
                    </a:cubicBezTo>
                    <a:cubicBezTo>
                      <a:pt x="49" y="27"/>
                      <a:pt x="52" y="27"/>
                      <a:pt x="52" y="26"/>
                    </a:cubicBezTo>
                    <a:cubicBezTo>
                      <a:pt x="52" y="25"/>
                      <a:pt x="54" y="23"/>
                      <a:pt x="55" y="24"/>
                    </a:cubicBezTo>
                    <a:cubicBezTo>
                      <a:pt x="55" y="26"/>
                      <a:pt x="57" y="29"/>
                      <a:pt x="57" y="30"/>
                    </a:cubicBezTo>
                    <a:cubicBezTo>
                      <a:pt x="57" y="30"/>
                      <a:pt x="57" y="32"/>
                      <a:pt x="57" y="33"/>
                    </a:cubicBezTo>
                    <a:cubicBezTo>
                      <a:pt x="57" y="33"/>
                      <a:pt x="57" y="33"/>
                      <a:pt x="57" y="33"/>
                    </a:cubicBezTo>
                    <a:cubicBezTo>
                      <a:pt x="58" y="33"/>
                      <a:pt x="58" y="35"/>
                      <a:pt x="58" y="35"/>
                    </a:cubicBezTo>
                    <a:cubicBezTo>
                      <a:pt x="58" y="35"/>
                      <a:pt x="59" y="37"/>
                      <a:pt x="60" y="37"/>
                    </a:cubicBezTo>
                    <a:cubicBezTo>
                      <a:pt x="61" y="31"/>
                      <a:pt x="65" y="33"/>
                      <a:pt x="65" y="33"/>
                    </a:cubicBezTo>
                    <a:cubicBezTo>
                      <a:pt x="65" y="33"/>
                      <a:pt x="67" y="31"/>
                      <a:pt x="66" y="30"/>
                    </a:cubicBezTo>
                    <a:cubicBezTo>
                      <a:pt x="66" y="28"/>
                      <a:pt x="68" y="26"/>
                      <a:pt x="68" y="25"/>
                    </a:cubicBezTo>
                    <a:cubicBezTo>
                      <a:pt x="69" y="25"/>
                      <a:pt x="70" y="23"/>
                      <a:pt x="68" y="22"/>
                    </a:cubicBezTo>
                    <a:cubicBezTo>
                      <a:pt x="66" y="21"/>
                      <a:pt x="64" y="20"/>
                      <a:pt x="66" y="19"/>
                    </a:cubicBezTo>
                    <a:cubicBezTo>
                      <a:pt x="68" y="17"/>
                      <a:pt x="70" y="19"/>
                      <a:pt x="72" y="16"/>
                    </a:cubicBezTo>
                    <a:cubicBezTo>
                      <a:pt x="74" y="13"/>
                      <a:pt x="71" y="12"/>
                      <a:pt x="74" y="12"/>
                    </a:cubicBezTo>
                    <a:cubicBezTo>
                      <a:pt x="77" y="12"/>
                      <a:pt x="80" y="12"/>
                      <a:pt x="79" y="13"/>
                    </a:cubicBezTo>
                    <a:cubicBezTo>
                      <a:pt x="79" y="14"/>
                      <a:pt x="75" y="16"/>
                      <a:pt x="74" y="17"/>
                    </a:cubicBezTo>
                    <a:cubicBezTo>
                      <a:pt x="72" y="18"/>
                      <a:pt x="72" y="20"/>
                      <a:pt x="73" y="21"/>
                    </a:cubicBezTo>
                    <a:cubicBezTo>
                      <a:pt x="74" y="22"/>
                      <a:pt x="75" y="24"/>
                      <a:pt x="76" y="24"/>
                    </a:cubicBezTo>
                    <a:cubicBezTo>
                      <a:pt x="77" y="24"/>
                      <a:pt x="79" y="23"/>
                      <a:pt x="80" y="23"/>
                    </a:cubicBezTo>
                    <a:cubicBezTo>
                      <a:pt x="82" y="23"/>
                      <a:pt x="85" y="23"/>
                      <a:pt x="85" y="23"/>
                    </a:cubicBezTo>
                    <a:cubicBezTo>
                      <a:pt x="86" y="23"/>
                      <a:pt x="88" y="26"/>
                      <a:pt x="87" y="26"/>
                    </a:cubicBezTo>
                    <a:cubicBezTo>
                      <a:pt x="86" y="26"/>
                      <a:pt x="84" y="26"/>
                      <a:pt x="82" y="26"/>
                    </a:cubicBezTo>
                    <a:cubicBezTo>
                      <a:pt x="79" y="26"/>
                      <a:pt x="76" y="26"/>
                      <a:pt x="76" y="26"/>
                    </a:cubicBezTo>
                    <a:cubicBezTo>
                      <a:pt x="76" y="27"/>
                      <a:pt x="80" y="28"/>
                      <a:pt x="79" y="29"/>
                    </a:cubicBezTo>
                    <a:cubicBezTo>
                      <a:pt x="78" y="30"/>
                      <a:pt x="76" y="29"/>
                      <a:pt x="75" y="28"/>
                    </a:cubicBezTo>
                    <a:cubicBezTo>
                      <a:pt x="73" y="28"/>
                      <a:pt x="73" y="30"/>
                      <a:pt x="72" y="32"/>
                    </a:cubicBezTo>
                    <a:cubicBezTo>
                      <a:pt x="72" y="33"/>
                      <a:pt x="74" y="36"/>
                      <a:pt x="71" y="35"/>
                    </a:cubicBezTo>
                    <a:cubicBezTo>
                      <a:pt x="69" y="34"/>
                      <a:pt x="67" y="33"/>
                      <a:pt x="67" y="34"/>
                    </a:cubicBezTo>
                    <a:cubicBezTo>
                      <a:pt x="66" y="34"/>
                      <a:pt x="65" y="35"/>
                      <a:pt x="63" y="35"/>
                    </a:cubicBezTo>
                    <a:cubicBezTo>
                      <a:pt x="62" y="36"/>
                      <a:pt x="62" y="38"/>
                      <a:pt x="60" y="37"/>
                    </a:cubicBezTo>
                    <a:cubicBezTo>
                      <a:pt x="60" y="37"/>
                      <a:pt x="60" y="37"/>
                      <a:pt x="60" y="37"/>
                    </a:cubicBezTo>
                    <a:cubicBezTo>
                      <a:pt x="58" y="37"/>
                      <a:pt x="58" y="37"/>
                      <a:pt x="58" y="37"/>
                    </a:cubicBezTo>
                    <a:cubicBezTo>
                      <a:pt x="58" y="36"/>
                      <a:pt x="58" y="35"/>
                      <a:pt x="57" y="34"/>
                    </a:cubicBezTo>
                    <a:cubicBezTo>
                      <a:pt x="57" y="34"/>
                      <a:pt x="57" y="34"/>
                      <a:pt x="57" y="33"/>
                    </a:cubicBezTo>
                    <a:cubicBezTo>
                      <a:pt x="57" y="33"/>
                      <a:pt x="56" y="33"/>
                      <a:pt x="56" y="33"/>
                    </a:cubicBezTo>
                    <a:cubicBezTo>
                      <a:pt x="56" y="33"/>
                      <a:pt x="55" y="33"/>
                      <a:pt x="55" y="31"/>
                    </a:cubicBezTo>
                    <a:cubicBezTo>
                      <a:pt x="54" y="30"/>
                      <a:pt x="55" y="28"/>
                      <a:pt x="54" y="28"/>
                    </a:cubicBezTo>
                    <a:cubicBezTo>
                      <a:pt x="53" y="28"/>
                      <a:pt x="51" y="28"/>
                      <a:pt x="50" y="29"/>
                    </a:cubicBezTo>
                    <a:cubicBezTo>
                      <a:pt x="50" y="30"/>
                      <a:pt x="49" y="32"/>
                      <a:pt x="50" y="33"/>
                    </a:cubicBezTo>
                    <a:cubicBezTo>
                      <a:pt x="51" y="34"/>
                      <a:pt x="53" y="36"/>
                      <a:pt x="51" y="35"/>
                    </a:cubicBezTo>
                    <a:cubicBezTo>
                      <a:pt x="49" y="35"/>
                      <a:pt x="47" y="34"/>
                      <a:pt x="46" y="35"/>
                    </a:cubicBezTo>
                    <a:cubicBezTo>
                      <a:pt x="45" y="36"/>
                      <a:pt x="42" y="39"/>
                      <a:pt x="42" y="39"/>
                    </a:cubicBezTo>
                    <a:cubicBezTo>
                      <a:pt x="42" y="39"/>
                      <a:pt x="38" y="39"/>
                      <a:pt x="38" y="40"/>
                    </a:cubicBezTo>
                    <a:cubicBezTo>
                      <a:pt x="38" y="41"/>
                      <a:pt x="39" y="43"/>
                      <a:pt x="37" y="43"/>
                    </a:cubicBezTo>
                    <a:cubicBezTo>
                      <a:pt x="36" y="43"/>
                      <a:pt x="34" y="43"/>
                      <a:pt x="32" y="44"/>
                    </a:cubicBezTo>
                    <a:cubicBezTo>
                      <a:pt x="30" y="44"/>
                      <a:pt x="30" y="45"/>
                      <a:pt x="27" y="45"/>
                    </a:cubicBezTo>
                    <a:cubicBezTo>
                      <a:pt x="25" y="45"/>
                      <a:pt x="25" y="46"/>
                      <a:pt x="27" y="47"/>
                    </a:cubicBezTo>
                    <a:cubicBezTo>
                      <a:pt x="29" y="47"/>
                      <a:pt x="33" y="49"/>
                      <a:pt x="33" y="50"/>
                    </a:cubicBezTo>
                    <a:cubicBezTo>
                      <a:pt x="33" y="52"/>
                      <a:pt x="33" y="54"/>
                      <a:pt x="32" y="56"/>
                    </a:cubicBezTo>
                    <a:cubicBezTo>
                      <a:pt x="32" y="57"/>
                      <a:pt x="28" y="56"/>
                      <a:pt x="26" y="56"/>
                    </a:cubicBezTo>
                    <a:cubicBezTo>
                      <a:pt x="24" y="56"/>
                      <a:pt x="20" y="55"/>
                      <a:pt x="18" y="56"/>
                    </a:cubicBezTo>
                    <a:cubicBezTo>
                      <a:pt x="16" y="57"/>
                      <a:pt x="17" y="61"/>
                      <a:pt x="17" y="62"/>
                    </a:cubicBezTo>
                    <a:cubicBezTo>
                      <a:pt x="18" y="64"/>
                      <a:pt x="17" y="65"/>
                      <a:pt x="17" y="66"/>
                    </a:cubicBezTo>
                    <a:cubicBezTo>
                      <a:pt x="16" y="66"/>
                      <a:pt x="16" y="68"/>
                      <a:pt x="17" y="69"/>
                    </a:cubicBezTo>
                    <a:cubicBezTo>
                      <a:pt x="18" y="70"/>
                      <a:pt x="18" y="72"/>
                      <a:pt x="19" y="72"/>
                    </a:cubicBezTo>
                    <a:cubicBezTo>
                      <a:pt x="20" y="72"/>
                      <a:pt x="22" y="71"/>
                      <a:pt x="23" y="72"/>
                    </a:cubicBezTo>
                    <a:cubicBezTo>
                      <a:pt x="24" y="73"/>
                      <a:pt x="25" y="76"/>
                      <a:pt x="25" y="75"/>
                    </a:cubicBezTo>
                    <a:cubicBezTo>
                      <a:pt x="26" y="74"/>
                      <a:pt x="26" y="72"/>
                      <a:pt x="27" y="72"/>
                    </a:cubicBezTo>
                    <a:cubicBezTo>
                      <a:pt x="28" y="73"/>
                      <a:pt x="30" y="72"/>
                      <a:pt x="32" y="72"/>
                    </a:cubicBezTo>
                    <a:cubicBezTo>
                      <a:pt x="33" y="72"/>
                      <a:pt x="34" y="70"/>
                      <a:pt x="36" y="69"/>
                    </a:cubicBezTo>
                    <a:cubicBezTo>
                      <a:pt x="37" y="68"/>
                      <a:pt x="36" y="68"/>
                      <a:pt x="36" y="67"/>
                    </a:cubicBezTo>
                    <a:cubicBezTo>
                      <a:pt x="35" y="66"/>
                      <a:pt x="37" y="64"/>
                      <a:pt x="38" y="63"/>
                    </a:cubicBezTo>
                    <a:cubicBezTo>
                      <a:pt x="39" y="62"/>
                      <a:pt x="42" y="63"/>
                      <a:pt x="42" y="61"/>
                    </a:cubicBezTo>
                    <a:cubicBezTo>
                      <a:pt x="42" y="60"/>
                      <a:pt x="42" y="57"/>
                      <a:pt x="44" y="57"/>
                    </a:cubicBezTo>
                    <a:cubicBezTo>
                      <a:pt x="45" y="58"/>
                      <a:pt x="47" y="59"/>
                      <a:pt x="48" y="59"/>
                    </a:cubicBezTo>
                    <a:cubicBezTo>
                      <a:pt x="49" y="59"/>
                      <a:pt x="52" y="57"/>
                      <a:pt x="52" y="56"/>
                    </a:cubicBezTo>
                    <a:cubicBezTo>
                      <a:pt x="53" y="56"/>
                      <a:pt x="55" y="56"/>
                      <a:pt x="56" y="58"/>
                    </a:cubicBezTo>
                    <a:cubicBezTo>
                      <a:pt x="56" y="60"/>
                      <a:pt x="59" y="62"/>
                      <a:pt x="60" y="62"/>
                    </a:cubicBezTo>
                    <a:cubicBezTo>
                      <a:pt x="60" y="63"/>
                      <a:pt x="65" y="65"/>
                      <a:pt x="65" y="65"/>
                    </a:cubicBezTo>
                    <a:cubicBezTo>
                      <a:pt x="66" y="66"/>
                      <a:pt x="67" y="68"/>
                      <a:pt x="67" y="69"/>
                    </a:cubicBezTo>
                    <a:cubicBezTo>
                      <a:pt x="68" y="71"/>
                      <a:pt x="70" y="73"/>
                      <a:pt x="70" y="71"/>
                    </a:cubicBezTo>
                    <a:cubicBezTo>
                      <a:pt x="70" y="70"/>
                      <a:pt x="68" y="66"/>
                      <a:pt x="69" y="66"/>
                    </a:cubicBezTo>
                    <a:cubicBezTo>
                      <a:pt x="70" y="66"/>
                      <a:pt x="71" y="66"/>
                      <a:pt x="71" y="66"/>
                    </a:cubicBezTo>
                    <a:cubicBezTo>
                      <a:pt x="71" y="66"/>
                      <a:pt x="68" y="63"/>
                      <a:pt x="67" y="62"/>
                    </a:cubicBezTo>
                    <a:cubicBezTo>
                      <a:pt x="66" y="62"/>
                      <a:pt x="64" y="60"/>
                      <a:pt x="63" y="58"/>
                    </a:cubicBezTo>
                    <a:cubicBezTo>
                      <a:pt x="62" y="56"/>
                      <a:pt x="59" y="56"/>
                      <a:pt x="59" y="54"/>
                    </a:cubicBezTo>
                    <a:cubicBezTo>
                      <a:pt x="59" y="52"/>
                      <a:pt x="62" y="53"/>
                      <a:pt x="63" y="55"/>
                    </a:cubicBezTo>
                    <a:cubicBezTo>
                      <a:pt x="64" y="57"/>
                      <a:pt x="68" y="59"/>
                      <a:pt x="69" y="60"/>
                    </a:cubicBezTo>
                    <a:cubicBezTo>
                      <a:pt x="70" y="62"/>
                      <a:pt x="72" y="62"/>
                      <a:pt x="72" y="64"/>
                    </a:cubicBezTo>
                    <a:cubicBezTo>
                      <a:pt x="73" y="66"/>
                      <a:pt x="74" y="68"/>
                      <a:pt x="75" y="69"/>
                    </a:cubicBezTo>
                    <a:cubicBezTo>
                      <a:pt x="76" y="69"/>
                      <a:pt x="76" y="76"/>
                      <a:pt x="77" y="77"/>
                    </a:cubicBezTo>
                    <a:cubicBezTo>
                      <a:pt x="77" y="78"/>
                      <a:pt x="80" y="75"/>
                      <a:pt x="80" y="74"/>
                    </a:cubicBezTo>
                    <a:cubicBezTo>
                      <a:pt x="81" y="73"/>
                      <a:pt x="83" y="73"/>
                      <a:pt x="83" y="71"/>
                    </a:cubicBezTo>
                    <a:cubicBezTo>
                      <a:pt x="83" y="70"/>
                      <a:pt x="81" y="69"/>
                      <a:pt x="80" y="68"/>
                    </a:cubicBezTo>
                    <a:cubicBezTo>
                      <a:pt x="79" y="67"/>
                      <a:pt x="81" y="67"/>
                      <a:pt x="82" y="66"/>
                    </a:cubicBezTo>
                    <a:cubicBezTo>
                      <a:pt x="83" y="65"/>
                      <a:pt x="84" y="64"/>
                      <a:pt x="85" y="65"/>
                    </a:cubicBezTo>
                    <a:cubicBezTo>
                      <a:pt x="85" y="67"/>
                      <a:pt x="85" y="71"/>
                      <a:pt x="86" y="72"/>
                    </a:cubicBezTo>
                    <a:cubicBezTo>
                      <a:pt x="86" y="73"/>
                      <a:pt x="89" y="74"/>
                      <a:pt x="90" y="75"/>
                    </a:cubicBezTo>
                    <a:cubicBezTo>
                      <a:pt x="90" y="76"/>
                      <a:pt x="93" y="77"/>
                      <a:pt x="93" y="76"/>
                    </a:cubicBezTo>
                    <a:cubicBezTo>
                      <a:pt x="94" y="75"/>
                      <a:pt x="96" y="77"/>
                      <a:pt x="97" y="77"/>
                    </a:cubicBezTo>
                    <a:cubicBezTo>
                      <a:pt x="97" y="77"/>
                      <a:pt x="99" y="77"/>
                      <a:pt x="100" y="76"/>
                    </a:cubicBezTo>
                    <a:cubicBezTo>
                      <a:pt x="101" y="76"/>
                      <a:pt x="102" y="75"/>
                      <a:pt x="102" y="77"/>
                    </a:cubicBezTo>
                    <a:cubicBezTo>
                      <a:pt x="102" y="80"/>
                      <a:pt x="102" y="84"/>
                      <a:pt x="100" y="85"/>
                    </a:cubicBezTo>
                    <a:cubicBezTo>
                      <a:pt x="99" y="87"/>
                      <a:pt x="100" y="88"/>
                      <a:pt x="98" y="88"/>
                    </a:cubicBezTo>
                    <a:cubicBezTo>
                      <a:pt x="98" y="88"/>
                      <a:pt x="97" y="88"/>
                      <a:pt x="97" y="88"/>
                    </a:cubicBezTo>
                    <a:cubicBezTo>
                      <a:pt x="96" y="87"/>
                      <a:pt x="95" y="87"/>
                      <a:pt x="95" y="87"/>
                    </a:cubicBezTo>
                    <a:cubicBezTo>
                      <a:pt x="93" y="87"/>
                      <a:pt x="91" y="87"/>
                      <a:pt x="89" y="90"/>
                    </a:cubicBezTo>
                    <a:cubicBezTo>
                      <a:pt x="88" y="92"/>
                      <a:pt x="87" y="92"/>
                      <a:pt x="87" y="91"/>
                    </a:cubicBezTo>
                    <a:cubicBezTo>
                      <a:pt x="87" y="90"/>
                      <a:pt x="91" y="87"/>
                      <a:pt x="90" y="86"/>
                    </a:cubicBezTo>
                    <a:cubicBezTo>
                      <a:pt x="90" y="85"/>
                      <a:pt x="86" y="86"/>
                      <a:pt x="84" y="85"/>
                    </a:cubicBezTo>
                    <a:cubicBezTo>
                      <a:pt x="82" y="85"/>
                      <a:pt x="81" y="84"/>
                      <a:pt x="79" y="83"/>
                    </a:cubicBezTo>
                    <a:cubicBezTo>
                      <a:pt x="78" y="83"/>
                      <a:pt x="77" y="87"/>
                      <a:pt x="76" y="89"/>
                    </a:cubicBezTo>
                    <a:cubicBezTo>
                      <a:pt x="74" y="91"/>
                      <a:pt x="72" y="88"/>
                      <a:pt x="70" y="87"/>
                    </a:cubicBezTo>
                    <a:cubicBezTo>
                      <a:pt x="69" y="87"/>
                      <a:pt x="66" y="85"/>
                      <a:pt x="66" y="85"/>
                    </a:cubicBezTo>
                    <a:cubicBezTo>
                      <a:pt x="66" y="85"/>
                      <a:pt x="63" y="83"/>
                      <a:pt x="62" y="83"/>
                    </a:cubicBezTo>
                    <a:cubicBezTo>
                      <a:pt x="61" y="83"/>
                      <a:pt x="59" y="81"/>
                      <a:pt x="58" y="80"/>
                    </a:cubicBezTo>
                    <a:cubicBezTo>
                      <a:pt x="57" y="80"/>
                      <a:pt x="55" y="79"/>
                      <a:pt x="57" y="78"/>
                    </a:cubicBezTo>
                    <a:cubicBezTo>
                      <a:pt x="58" y="77"/>
                      <a:pt x="61" y="79"/>
                      <a:pt x="59" y="75"/>
                    </a:cubicBezTo>
                    <a:cubicBezTo>
                      <a:pt x="58" y="70"/>
                      <a:pt x="53" y="71"/>
                      <a:pt x="52" y="71"/>
                    </a:cubicBezTo>
                    <a:cubicBezTo>
                      <a:pt x="51" y="72"/>
                      <a:pt x="43" y="71"/>
                      <a:pt x="42" y="71"/>
                    </a:cubicBezTo>
                    <a:cubicBezTo>
                      <a:pt x="42" y="71"/>
                      <a:pt x="37" y="73"/>
                      <a:pt x="35" y="74"/>
                    </a:cubicBezTo>
                    <a:cubicBezTo>
                      <a:pt x="34" y="75"/>
                      <a:pt x="31" y="76"/>
                      <a:pt x="30" y="76"/>
                    </a:cubicBezTo>
                    <a:cubicBezTo>
                      <a:pt x="30" y="77"/>
                      <a:pt x="26" y="75"/>
                      <a:pt x="24" y="76"/>
                    </a:cubicBezTo>
                    <a:cubicBezTo>
                      <a:pt x="22" y="78"/>
                      <a:pt x="20" y="80"/>
                      <a:pt x="20" y="80"/>
                    </a:cubicBezTo>
                    <a:cubicBezTo>
                      <a:pt x="19" y="80"/>
                      <a:pt x="18" y="81"/>
                      <a:pt x="17" y="84"/>
                    </a:cubicBezTo>
                    <a:cubicBezTo>
                      <a:pt x="16" y="87"/>
                      <a:pt x="17" y="90"/>
                      <a:pt x="15" y="91"/>
                    </a:cubicBezTo>
                    <a:cubicBezTo>
                      <a:pt x="13" y="92"/>
                      <a:pt x="9" y="94"/>
                      <a:pt x="8" y="95"/>
                    </a:cubicBezTo>
                    <a:cubicBezTo>
                      <a:pt x="6" y="97"/>
                      <a:pt x="5" y="103"/>
                      <a:pt x="3" y="106"/>
                    </a:cubicBezTo>
                    <a:cubicBezTo>
                      <a:pt x="2" y="109"/>
                      <a:pt x="3" y="111"/>
                      <a:pt x="4" y="113"/>
                    </a:cubicBezTo>
                    <a:cubicBezTo>
                      <a:pt x="4" y="115"/>
                      <a:pt x="5" y="118"/>
                      <a:pt x="3" y="121"/>
                    </a:cubicBezTo>
                    <a:cubicBezTo>
                      <a:pt x="1" y="124"/>
                      <a:pt x="2" y="125"/>
                      <a:pt x="1" y="126"/>
                    </a:cubicBezTo>
                    <a:cubicBezTo>
                      <a:pt x="0" y="126"/>
                      <a:pt x="2" y="127"/>
                      <a:pt x="2" y="129"/>
                    </a:cubicBezTo>
                    <a:cubicBezTo>
                      <a:pt x="2" y="131"/>
                      <a:pt x="0" y="133"/>
                      <a:pt x="4" y="135"/>
                    </a:cubicBezTo>
                    <a:cubicBezTo>
                      <a:pt x="7" y="137"/>
                      <a:pt x="10" y="137"/>
                      <a:pt x="11" y="139"/>
                    </a:cubicBezTo>
                    <a:cubicBezTo>
                      <a:pt x="12" y="142"/>
                      <a:pt x="15" y="148"/>
                      <a:pt x="15" y="148"/>
                    </a:cubicBezTo>
                    <a:cubicBezTo>
                      <a:pt x="15" y="148"/>
                      <a:pt x="18" y="151"/>
                      <a:pt x="20" y="152"/>
                    </a:cubicBezTo>
                    <a:cubicBezTo>
                      <a:pt x="21" y="154"/>
                      <a:pt x="22" y="153"/>
                      <a:pt x="22" y="151"/>
                    </a:cubicBezTo>
                    <a:cubicBezTo>
                      <a:pt x="22" y="150"/>
                      <a:pt x="24" y="150"/>
                      <a:pt x="27" y="150"/>
                    </a:cubicBezTo>
                    <a:cubicBezTo>
                      <a:pt x="29" y="150"/>
                      <a:pt x="31" y="150"/>
                      <a:pt x="33" y="150"/>
                    </a:cubicBezTo>
                    <a:cubicBezTo>
                      <a:pt x="36" y="149"/>
                      <a:pt x="38" y="146"/>
                      <a:pt x="39" y="145"/>
                    </a:cubicBezTo>
                    <a:cubicBezTo>
                      <a:pt x="39" y="145"/>
                      <a:pt x="43" y="144"/>
                      <a:pt x="45" y="146"/>
                    </a:cubicBezTo>
                    <a:cubicBezTo>
                      <a:pt x="47" y="148"/>
                      <a:pt x="47" y="150"/>
                      <a:pt x="48" y="151"/>
                    </a:cubicBezTo>
                    <a:cubicBezTo>
                      <a:pt x="49" y="153"/>
                      <a:pt x="51" y="152"/>
                      <a:pt x="53" y="150"/>
                    </a:cubicBezTo>
                    <a:cubicBezTo>
                      <a:pt x="54" y="149"/>
                      <a:pt x="54" y="149"/>
                      <a:pt x="55" y="151"/>
                    </a:cubicBezTo>
                    <a:cubicBezTo>
                      <a:pt x="57" y="152"/>
                      <a:pt x="58" y="153"/>
                      <a:pt x="56" y="155"/>
                    </a:cubicBezTo>
                    <a:cubicBezTo>
                      <a:pt x="55" y="157"/>
                      <a:pt x="55" y="159"/>
                      <a:pt x="54" y="162"/>
                    </a:cubicBezTo>
                    <a:cubicBezTo>
                      <a:pt x="53" y="165"/>
                      <a:pt x="55" y="165"/>
                      <a:pt x="57" y="166"/>
                    </a:cubicBezTo>
                    <a:cubicBezTo>
                      <a:pt x="59" y="167"/>
                      <a:pt x="60" y="175"/>
                      <a:pt x="61" y="176"/>
                    </a:cubicBezTo>
                    <a:cubicBezTo>
                      <a:pt x="62" y="178"/>
                      <a:pt x="60" y="182"/>
                      <a:pt x="61" y="184"/>
                    </a:cubicBezTo>
                    <a:cubicBezTo>
                      <a:pt x="62" y="186"/>
                      <a:pt x="63" y="187"/>
                      <a:pt x="61" y="189"/>
                    </a:cubicBezTo>
                    <a:cubicBezTo>
                      <a:pt x="60" y="190"/>
                      <a:pt x="58" y="192"/>
                      <a:pt x="58" y="196"/>
                    </a:cubicBezTo>
                    <a:cubicBezTo>
                      <a:pt x="57" y="200"/>
                      <a:pt x="58" y="202"/>
                      <a:pt x="58" y="203"/>
                    </a:cubicBezTo>
                    <a:cubicBezTo>
                      <a:pt x="59" y="204"/>
                      <a:pt x="60" y="208"/>
                      <a:pt x="61" y="209"/>
                    </a:cubicBezTo>
                    <a:cubicBezTo>
                      <a:pt x="62" y="210"/>
                      <a:pt x="64" y="212"/>
                      <a:pt x="64" y="214"/>
                    </a:cubicBezTo>
                    <a:cubicBezTo>
                      <a:pt x="64" y="216"/>
                      <a:pt x="61" y="219"/>
                      <a:pt x="62" y="220"/>
                    </a:cubicBezTo>
                    <a:cubicBezTo>
                      <a:pt x="63" y="221"/>
                      <a:pt x="63" y="222"/>
                      <a:pt x="64" y="224"/>
                    </a:cubicBezTo>
                    <a:cubicBezTo>
                      <a:pt x="66" y="225"/>
                      <a:pt x="66" y="228"/>
                      <a:pt x="66" y="228"/>
                    </a:cubicBezTo>
                    <a:cubicBezTo>
                      <a:pt x="66" y="228"/>
                      <a:pt x="66" y="229"/>
                      <a:pt x="66" y="230"/>
                    </a:cubicBezTo>
                    <a:cubicBezTo>
                      <a:pt x="66" y="232"/>
                      <a:pt x="66" y="233"/>
                      <a:pt x="67" y="234"/>
                    </a:cubicBezTo>
                    <a:cubicBezTo>
                      <a:pt x="69" y="235"/>
                      <a:pt x="70" y="235"/>
                      <a:pt x="70" y="234"/>
                    </a:cubicBezTo>
                    <a:cubicBezTo>
                      <a:pt x="71" y="233"/>
                      <a:pt x="75" y="231"/>
                      <a:pt x="77" y="231"/>
                    </a:cubicBezTo>
                    <a:cubicBezTo>
                      <a:pt x="79" y="231"/>
                      <a:pt x="81" y="231"/>
                      <a:pt x="83" y="230"/>
                    </a:cubicBezTo>
                    <a:cubicBezTo>
                      <a:pt x="85" y="228"/>
                      <a:pt x="89" y="224"/>
                      <a:pt x="90" y="223"/>
                    </a:cubicBezTo>
                    <a:cubicBezTo>
                      <a:pt x="91" y="221"/>
                      <a:pt x="94" y="219"/>
                      <a:pt x="94" y="218"/>
                    </a:cubicBezTo>
                    <a:cubicBezTo>
                      <a:pt x="93" y="216"/>
                      <a:pt x="92" y="214"/>
                      <a:pt x="93" y="214"/>
                    </a:cubicBezTo>
                    <a:cubicBezTo>
                      <a:pt x="94" y="213"/>
                      <a:pt x="98" y="212"/>
                      <a:pt x="98" y="211"/>
                    </a:cubicBezTo>
                    <a:cubicBezTo>
                      <a:pt x="99" y="210"/>
                      <a:pt x="98" y="206"/>
                      <a:pt x="98" y="205"/>
                    </a:cubicBezTo>
                    <a:cubicBezTo>
                      <a:pt x="98" y="204"/>
                      <a:pt x="99" y="202"/>
                      <a:pt x="100" y="200"/>
                    </a:cubicBezTo>
                    <a:cubicBezTo>
                      <a:pt x="101" y="198"/>
                      <a:pt x="104" y="196"/>
                      <a:pt x="105" y="195"/>
                    </a:cubicBezTo>
                    <a:cubicBezTo>
                      <a:pt x="105" y="195"/>
                      <a:pt x="108" y="192"/>
                      <a:pt x="108" y="190"/>
                    </a:cubicBezTo>
                    <a:cubicBezTo>
                      <a:pt x="109" y="187"/>
                      <a:pt x="108" y="184"/>
                      <a:pt x="109" y="183"/>
                    </a:cubicBezTo>
                    <a:cubicBezTo>
                      <a:pt x="109" y="182"/>
                      <a:pt x="109" y="181"/>
                      <a:pt x="108" y="179"/>
                    </a:cubicBezTo>
                    <a:cubicBezTo>
                      <a:pt x="107" y="178"/>
                      <a:pt x="107" y="174"/>
                      <a:pt x="107" y="174"/>
                    </a:cubicBezTo>
                    <a:cubicBezTo>
                      <a:pt x="106" y="173"/>
                      <a:pt x="107" y="168"/>
                      <a:pt x="108" y="168"/>
                    </a:cubicBezTo>
                    <a:cubicBezTo>
                      <a:pt x="109" y="167"/>
                      <a:pt x="111" y="163"/>
                      <a:pt x="112" y="162"/>
                    </a:cubicBezTo>
                    <a:cubicBezTo>
                      <a:pt x="113" y="160"/>
                      <a:pt x="116" y="154"/>
                      <a:pt x="117" y="154"/>
                    </a:cubicBezTo>
                    <a:cubicBezTo>
                      <a:pt x="119" y="153"/>
                      <a:pt x="121" y="150"/>
                      <a:pt x="121" y="149"/>
                    </a:cubicBezTo>
                    <a:cubicBezTo>
                      <a:pt x="121" y="147"/>
                      <a:pt x="125" y="140"/>
                      <a:pt x="125" y="139"/>
                    </a:cubicBezTo>
                    <a:cubicBezTo>
                      <a:pt x="125" y="138"/>
                      <a:pt x="126" y="133"/>
                      <a:pt x="126" y="132"/>
                    </a:cubicBezTo>
                    <a:cubicBezTo>
                      <a:pt x="125" y="131"/>
                      <a:pt x="121" y="134"/>
                      <a:pt x="120" y="134"/>
                    </a:cubicBezTo>
                    <a:cubicBezTo>
                      <a:pt x="119" y="134"/>
                      <a:pt x="118" y="136"/>
                      <a:pt x="116" y="136"/>
                    </a:cubicBezTo>
                    <a:cubicBezTo>
                      <a:pt x="114" y="136"/>
                      <a:pt x="115" y="133"/>
                      <a:pt x="114" y="132"/>
                    </a:cubicBezTo>
                    <a:cubicBezTo>
                      <a:pt x="114" y="131"/>
                      <a:pt x="112" y="127"/>
                      <a:pt x="112" y="126"/>
                    </a:cubicBezTo>
                    <a:cubicBezTo>
                      <a:pt x="111" y="126"/>
                      <a:pt x="110" y="124"/>
                      <a:pt x="109" y="122"/>
                    </a:cubicBezTo>
                    <a:cubicBezTo>
                      <a:pt x="108" y="119"/>
                      <a:pt x="106" y="118"/>
                      <a:pt x="104" y="116"/>
                    </a:cubicBezTo>
                    <a:cubicBezTo>
                      <a:pt x="103" y="114"/>
                      <a:pt x="105" y="109"/>
                      <a:pt x="103" y="106"/>
                    </a:cubicBezTo>
                    <a:cubicBezTo>
                      <a:pt x="102" y="103"/>
                      <a:pt x="101" y="100"/>
                      <a:pt x="100" y="97"/>
                    </a:cubicBezTo>
                    <a:cubicBezTo>
                      <a:pt x="100" y="97"/>
                      <a:pt x="100" y="96"/>
                      <a:pt x="99" y="95"/>
                    </a:cubicBezTo>
                    <a:cubicBezTo>
                      <a:pt x="101" y="95"/>
                      <a:pt x="103" y="94"/>
                      <a:pt x="103" y="95"/>
                    </a:cubicBezTo>
                    <a:cubicBezTo>
                      <a:pt x="103" y="97"/>
                      <a:pt x="105" y="100"/>
                      <a:pt x="105" y="102"/>
                    </a:cubicBezTo>
                    <a:cubicBezTo>
                      <a:pt x="105" y="104"/>
                      <a:pt x="107" y="103"/>
                      <a:pt x="107" y="105"/>
                    </a:cubicBezTo>
                    <a:cubicBezTo>
                      <a:pt x="107" y="107"/>
                      <a:pt x="108" y="112"/>
                      <a:pt x="109" y="112"/>
                    </a:cubicBezTo>
                    <a:cubicBezTo>
                      <a:pt x="109" y="113"/>
                      <a:pt x="112" y="116"/>
                      <a:pt x="112" y="117"/>
                    </a:cubicBezTo>
                    <a:cubicBezTo>
                      <a:pt x="113" y="118"/>
                      <a:pt x="113" y="120"/>
                      <a:pt x="113" y="123"/>
                    </a:cubicBezTo>
                    <a:cubicBezTo>
                      <a:pt x="114" y="126"/>
                      <a:pt x="114" y="129"/>
                      <a:pt x="115" y="130"/>
                    </a:cubicBezTo>
                    <a:cubicBezTo>
                      <a:pt x="116" y="131"/>
                      <a:pt x="120" y="129"/>
                      <a:pt x="120" y="128"/>
                    </a:cubicBezTo>
                    <a:cubicBezTo>
                      <a:pt x="121" y="128"/>
                      <a:pt x="125" y="125"/>
                      <a:pt x="126" y="125"/>
                    </a:cubicBezTo>
                    <a:cubicBezTo>
                      <a:pt x="127" y="124"/>
                      <a:pt x="127" y="123"/>
                      <a:pt x="129" y="122"/>
                    </a:cubicBezTo>
                    <a:cubicBezTo>
                      <a:pt x="131" y="122"/>
                      <a:pt x="132" y="120"/>
                      <a:pt x="133" y="118"/>
                    </a:cubicBezTo>
                    <a:cubicBezTo>
                      <a:pt x="134" y="117"/>
                      <a:pt x="135" y="113"/>
                      <a:pt x="136" y="112"/>
                    </a:cubicBezTo>
                    <a:cubicBezTo>
                      <a:pt x="136" y="111"/>
                      <a:pt x="137" y="110"/>
                      <a:pt x="136" y="108"/>
                    </a:cubicBezTo>
                    <a:cubicBezTo>
                      <a:pt x="136" y="107"/>
                      <a:pt x="134" y="105"/>
                      <a:pt x="133" y="105"/>
                    </a:cubicBezTo>
                    <a:cubicBezTo>
                      <a:pt x="132" y="104"/>
                      <a:pt x="132" y="102"/>
                      <a:pt x="132" y="102"/>
                    </a:cubicBezTo>
                    <a:cubicBezTo>
                      <a:pt x="131" y="102"/>
                      <a:pt x="131" y="103"/>
                      <a:pt x="130" y="104"/>
                    </a:cubicBezTo>
                    <a:cubicBezTo>
                      <a:pt x="129" y="105"/>
                      <a:pt x="128" y="107"/>
                      <a:pt x="127" y="106"/>
                    </a:cubicBezTo>
                    <a:cubicBezTo>
                      <a:pt x="127" y="106"/>
                      <a:pt x="128" y="105"/>
                      <a:pt x="126" y="103"/>
                    </a:cubicBezTo>
                    <a:cubicBezTo>
                      <a:pt x="125" y="102"/>
                      <a:pt x="125" y="101"/>
                      <a:pt x="125" y="100"/>
                    </a:cubicBezTo>
                    <a:cubicBezTo>
                      <a:pt x="125" y="99"/>
                      <a:pt x="122" y="96"/>
                      <a:pt x="122" y="94"/>
                    </a:cubicBezTo>
                    <a:cubicBezTo>
                      <a:pt x="121" y="92"/>
                      <a:pt x="123" y="90"/>
                      <a:pt x="124" y="91"/>
                    </a:cubicBezTo>
                    <a:cubicBezTo>
                      <a:pt x="125" y="93"/>
                      <a:pt x="125" y="96"/>
                      <a:pt x="127" y="97"/>
                    </a:cubicBezTo>
                    <a:cubicBezTo>
                      <a:pt x="128" y="98"/>
                      <a:pt x="129" y="100"/>
                      <a:pt x="130" y="101"/>
                    </a:cubicBezTo>
                    <a:cubicBezTo>
                      <a:pt x="131" y="101"/>
                      <a:pt x="132" y="99"/>
                      <a:pt x="133" y="99"/>
                    </a:cubicBezTo>
                    <a:cubicBezTo>
                      <a:pt x="133" y="99"/>
                      <a:pt x="134" y="103"/>
                      <a:pt x="135" y="103"/>
                    </a:cubicBezTo>
                    <a:cubicBezTo>
                      <a:pt x="136" y="104"/>
                      <a:pt x="139" y="104"/>
                      <a:pt x="139" y="104"/>
                    </a:cubicBezTo>
                    <a:cubicBezTo>
                      <a:pt x="140" y="104"/>
                      <a:pt x="142" y="105"/>
                      <a:pt x="142" y="104"/>
                    </a:cubicBezTo>
                    <a:cubicBezTo>
                      <a:pt x="142" y="103"/>
                      <a:pt x="146" y="101"/>
                      <a:pt x="146" y="101"/>
                    </a:cubicBezTo>
                    <a:cubicBezTo>
                      <a:pt x="146" y="101"/>
                      <a:pt x="146" y="100"/>
                      <a:pt x="146" y="98"/>
                    </a:cubicBezTo>
                    <a:cubicBezTo>
                      <a:pt x="140" y="67"/>
                      <a:pt x="124" y="39"/>
                      <a:pt x="103" y="18"/>
                    </a:cubicBezTo>
                    <a:cubicBezTo>
                      <a:pt x="102" y="18"/>
                      <a:pt x="102" y="18"/>
                      <a:pt x="101" y="17"/>
                    </a:cubicBezTo>
                    <a:cubicBezTo>
                      <a:pt x="99" y="16"/>
                      <a:pt x="99" y="16"/>
                      <a:pt x="99" y="17"/>
                    </a:cubicBezTo>
                    <a:cubicBezTo>
                      <a:pt x="98" y="17"/>
                      <a:pt x="97" y="18"/>
                      <a:pt x="96" y="17"/>
                    </a:cubicBezTo>
                    <a:cubicBezTo>
                      <a:pt x="96" y="15"/>
                      <a:pt x="96" y="15"/>
                      <a:pt x="95" y="14"/>
                    </a:cubicBezTo>
                    <a:cubicBezTo>
                      <a:pt x="94" y="13"/>
                      <a:pt x="95" y="13"/>
                      <a:pt x="96" y="13"/>
                    </a:cubicBezTo>
                    <a:cubicBezTo>
                      <a:pt x="97" y="14"/>
                      <a:pt x="98" y="14"/>
                      <a:pt x="99" y="14"/>
                    </a:cubicBezTo>
                    <a:cubicBezTo>
                      <a:pt x="95" y="11"/>
                      <a:pt x="92" y="8"/>
                      <a:pt x="88" y="5"/>
                    </a:cubicBezTo>
                    <a:cubicBezTo>
                      <a:pt x="88" y="5"/>
                      <a:pt x="88" y="5"/>
                      <a:pt x="88" y="5"/>
                    </a:cubicBezTo>
                    <a:cubicBezTo>
                      <a:pt x="86" y="5"/>
                      <a:pt x="78" y="0"/>
                      <a:pt x="74" y="1"/>
                    </a:cubicBezTo>
                    <a:close/>
                    <a:moveTo>
                      <a:pt x="99" y="159"/>
                    </a:moveTo>
                    <a:cubicBezTo>
                      <a:pt x="100" y="160"/>
                      <a:pt x="98" y="165"/>
                      <a:pt x="96" y="165"/>
                    </a:cubicBezTo>
                    <a:cubicBezTo>
                      <a:pt x="95" y="165"/>
                      <a:pt x="96" y="160"/>
                      <a:pt x="96" y="159"/>
                    </a:cubicBezTo>
                    <a:cubicBezTo>
                      <a:pt x="97" y="158"/>
                      <a:pt x="99" y="158"/>
                      <a:pt x="99" y="159"/>
                    </a:cubicBezTo>
                    <a:close/>
                    <a:moveTo>
                      <a:pt x="118" y="56"/>
                    </a:moveTo>
                    <a:cubicBezTo>
                      <a:pt x="119" y="55"/>
                      <a:pt x="121" y="57"/>
                      <a:pt x="122" y="56"/>
                    </a:cubicBezTo>
                    <a:cubicBezTo>
                      <a:pt x="123" y="56"/>
                      <a:pt x="124" y="55"/>
                      <a:pt x="124" y="54"/>
                    </a:cubicBezTo>
                    <a:cubicBezTo>
                      <a:pt x="125" y="54"/>
                      <a:pt x="127" y="55"/>
                      <a:pt x="127" y="56"/>
                    </a:cubicBezTo>
                    <a:cubicBezTo>
                      <a:pt x="128" y="57"/>
                      <a:pt x="129" y="59"/>
                      <a:pt x="129" y="60"/>
                    </a:cubicBezTo>
                    <a:cubicBezTo>
                      <a:pt x="128" y="60"/>
                      <a:pt x="126" y="60"/>
                      <a:pt x="126" y="59"/>
                    </a:cubicBezTo>
                    <a:cubicBezTo>
                      <a:pt x="125" y="58"/>
                      <a:pt x="123" y="59"/>
                      <a:pt x="123" y="61"/>
                    </a:cubicBezTo>
                    <a:cubicBezTo>
                      <a:pt x="123" y="63"/>
                      <a:pt x="124" y="62"/>
                      <a:pt x="124" y="62"/>
                    </a:cubicBezTo>
                    <a:cubicBezTo>
                      <a:pt x="125" y="63"/>
                      <a:pt x="125" y="64"/>
                      <a:pt x="126" y="66"/>
                    </a:cubicBezTo>
                    <a:cubicBezTo>
                      <a:pt x="126" y="67"/>
                      <a:pt x="127" y="66"/>
                      <a:pt x="128" y="67"/>
                    </a:cubicBezTo>
                    <a:cubicBezTo>
                      <a:pt x="128" y="68"/>
                      <a:pt x="126" y="69"/>
                      <a:pt x="127" y="70"/>
                    </a:cubicBezTo>
                    <a:cubicBezTo>
                      <a:pt x="128" y="72"/>
                      <a:pt x="129" y="76"/>
                      <a:pt x="129" y="77"/>
                    </a:cubicBezTo>
                    <a:cubicBezTo>
                      <a:pt x="129" y="78"/>
                      <a:pt x="127" y="78"/>
                      <a:pt x="126" y="78"/>
                    </a:cubicBezTo>
                    <a:cubicBezTo>
                      <a:pt x="125" y="78"/>
                      <a:pt x="122" y="76"/>
                      <a:pt x="122" y="76"/>
                    </a:cubicBezTo>
                    <a:cubicBezTo>
                      <a:pt x="121" y="75"/>
                      <a:pt x="120" y="71"/>
                      <a:pt x="121" y="71"/>
                    </a:cubicBezTo>
                    <a:cubicBezTo>
                      <a:pt x="122" y="71"/>
                      <a:pt x="122" y="71"/>
                      <a:pt x="124" y="69"/>
                    </a:cubicBezTo>
                    <a:cubicBezTo>
                      <a:pt x="125" y="68"/>
                      <a:pt x="122" y="67"/>
                      <a:pt x="121" y="66"/>
                    </a:cubicBezTo>
                    <a:cubicBezTo>
                      <a:pt x="120" y="66"/>
                      <a:pt x="118" y="62"/>
                      <a:pt x="117" y="60"/>
                    </a:cubicBezTo>
                    <a:cubicBezTo>
                      <a:pt x="117" y="59"/>
                      <a:pt x="117" y="57"/>
                      <a:pt x="118" y="56"/>
                    </a:cubicBezTo>
                    <a:close/>
                    <a:moveTo>
                      <a:pt x="94" y="25"/>
                    </a:moveTo>
                    <a:cubicBezTo>
                      <a:pt x="93" y="26"/>
                      <a:pt x="89" y="24"/>
                      <a:pt x="89" y="23"/>
                    </a:cubicBezTo>
                    <a:cubicBezTo>
                      <a:pt x="90" y="20"/>
                      <a:pt x="94" y="24"/>
                      <a:pt x="94" y="25"/>
                    </a:cubicBezTo>
                    <a:close/>
                    <a:moveTo>
                      <a:pt x="91" y="54"/>
                    </a:moveTo>
                    <a:cubicBezTo>
                      <a:pt x="92" y="53"/>
                      <a:pt x="93" y="53"/>
                      <a:pt x="94" y="53"/>
                    </a:cubicBezTo>
                    <a:cubicBezTo>
                      <a:pt x="95" y="53"/>
                      <a:pt x="97" y="57"/>
                      <a:pt x="97" y="58"/>
                    </a:cubicBezTo>
                    <a:cubicBezTo>
                      <a:pt x="98" y="59"/>
                      <a:pt x="99" y="57"/>
                      <a:pt x="99" y="57"/>
                    </a:cubicBezTo>
                    <a:cubicBezTo>
                      <a:pt x="100" y="57"/>
                      <a:pt x="101" y="56"/>
                      <a:pt x="101" y="55"/>
                    </a:cubicBezTo>
                    <a:cubicBezTo>
                      <a:pt x="101" y="54"/>
                      <a:pt x="102" y="54"/>
                      <a:pt x="103" y="54"/>
                    </a:cubicBezTo>
                    <a:cubicBezTo>
                      <a:pt x="105" y="54"/>
                      <a:pt x="104" y="55"/>
                      <a:pt x="103" y="55"/>
                    </a:cubicBezTo>
                    <a:cubicBezTo>
                      <a:pt x="102" y="56"/>
                      <a:pt x="102" y="57"/>
                      <a:pt x="104" y="57"/>
                    </a:cubicBezTo>
                    <a:cubicBezTo>
                      <a:pt x="106" y="58"/>
                      <a:pt x="107" y="60"/>
                      <a:pt x="109" y="62"/>
                    </a:cubicBezTo>
                    <a:cubicBezTo>
                      <a:pt x="111" y="63"/>
                      <a:pt x="111" y="66"/>
                      <a:pt x="110" y="66"/>
                    </a:cubicBezTo>
                    <a:cubicBezTo>
                      <a:pt x="109" y="67"/>
                      <a:pt x="106" y="67"/>
                      <a:pt x="105" y="66"/>
                    </a:cubicBezTo>
                    <a:cubicBezTo>
                      <a:pt x="104" y="66"/>
                      <a:pt x="102" y="64"/>
                      <a:pt x="100" y="64"/>
                    </a:cubicBezTo>
                    <a:cubicBezTo>
                      <a:pt x="98" y="63"/>
                      <a:pt x="96" y="63"/>
                      <a:pt x="95" y="64"/>
                    </a:cubicBezTo>
                    <a:cubicBezTo>
                      <a:pt x="95" y="66"/>
                      <a:pt x="92" y="65"/>
                      <a:pt x="91" y="65"/>
                    </a:cubicBezTo>
                    <a:cubicBezTo>
                      <a:pt x="90" y="65"/>
                      <a:pt x="89" y="67"/>
                      <a:pt x="88" y="66"/>
                    </a:cubicBezTo>
                    <a:cubicBezTo>
                      <a:pt x="88" y="66"/>
                      <a:pt x="89" y="62"/>
                      <a:pt x="88" y="62"/>
                    </a:cubicBezTo>
                    <a:cubicBezTo>
                      <a:pt x="87" y="62"/>
                      <a:pt x="88" y="59"/>
                      <a:pt x="89" y="59"/>
                    </a:cubicBezTo>
                    <a:cubicBezTo>
                      <a:pt x="90" y="58"/>
                      <a:pt x="91" y="56"/>
                      <a:pt x="91" y="5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3" name="Freeform: Shape 30"/>
              <p:cNvSpPr>
                <a:spLocks/>
              </p:cNvSpPr>
              <p:nvPr/>
            </p:nvSpPr>
            <p:spPr bwMode="auto">
              <a:xfrm>
                <a:off x="6604624" y="4184858"/>
                <a:ext cx="22901" cy="30535"/>
              </a:xfrm>
              <a:custGeom>
                <a:avLst/>
                <a:gdLst>
                  <a:gd name="T0" fmla="*/ 1 w 3"/>
                  <a:gd name="T1" fmla="*/ 4 h 4"/>
                  <a:gd name="T2" fmla="*/ 3 w 3"/>
                  <a:gd name="T3" fmla="*/ 4 h 4"/>
                  <a:gd name="T4" fmla="*/ 1 w 3"/>
                  <a:gd name="T5" fmla="*/ 2 h 4"/>
                  <a:gd name="T6" fmla="*/ 0 w 3"/>
                  <a:gd name="T7" fmla="*/ 0 h 4"/>
                  <a:gd name="T8" fmla="*/ 0 w 3"/>
                  <a:gd name="T9" fmla="*/ 0 h 4"/>
                  <a:gd name="T10" fmla="*/ 0 w 3"/>
                  <a:gd name="T11" fmla="*/ 1 h 4"/>
                  <a:gd name="T12" fmla="*/ 1 w 3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4">
                    <a:moveTo>
                      <a:pt x="1" y="4"/>
                    </a:moveTo>
                    <a:cubicBezTo>
                      <a:pt x="1" y="4"/>
                      <a:pt x="1" y="4"/>
                      <a:pt x="3" y="4"/>
                    </a:cubicBezTo>
                    <a:cubicBezTo>
                      <a:pt x="2" y="4"/>
                      <a:pt x="1" y="2"/>
                      <a:pt x="1" y="2"/>
                    </a:cubicBezTo>
                    <a:cubicBezTo>
                      <a:pt x="1" y="2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2"/>
                      <a:pt x="1" y="3"/>
                      <a:pt x="1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4" name="Oval 31"/>
              <p:cNvSpPr>
                <a:spLocks noChangeAspect="1"/>
              </p:cNvSpPr>
              <p:nvPr/>
            </p:nvSpPr>
            <p:spPr>
              <a:xfrm>
                <a:off x="4359424" y="4920678"/>
                <a:ext cx="152400" cy="152400"/>
              </a:xfrm>
              <a:prstGeom prst="ellipse">
                <a:avLst/>
              </a:prstGeom>
              <a:solidFill>
                <a:schemeClr val="accent1">
                  <a:lumMod val="10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5" name="Oval 32"/>
              <p:cNvSpPr>
                <a:spLocks noChangeAspect="1"/>
              </p:cNvSpPr>
              <p:nvPr/>
            </p:nvSpPr>
            <p:spPr>
              <a:xfrm>
                <a:off x="4875327" y="3692215"/>
                <a:ext cx="152400" cy="152400"/>
              </a:xfrm>
              <a:prstGeom prst="ellipse">
                <a:avLst/>
              </a:prstGeom>
              <a:solidFill>
                <a:schemeClr val="accent2">
                  <a:lumMod val="10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6" name="Oval 34"/>
              <p:cNvSpPr>
                <a:spLocks noChangeAspect="1"/>
              </p:cNvSpPr>
              <p:nvPr/>
            </p:nvSpPr>
            <p:spPr>
              <a:xfrm>
                <a:off x="7183969" y="3692215"/>
                <a:ext cx="152400" cy="152400"/>
              </a:xfrm>
              <a:prstGeom prst="ellipse">
                <a:avLst/>
              </a:prstGeom>
              <a:solidFill>
                <a:schemeClr val="accent4">
                  <a:lumMod val="10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4" name="Oval 33"/>
            <p:cNvSpPr>
              <a:spLocks noChangeAspect="1"/>
            </p:cNvSpPr>
            <p:nvPr/>
          </p:nvSpPr>
          <p:spPr>
            <a:xfrm>
              <a:off x="4516663" y="2457450"/>
              <a:ext cx="114300" cy="114300"/>
            </a:xfrm>
            <a:prstGeom prst="ellipse">
              <a:avLst/>
            </a:prstGeom>
            <a:solidFill>
              <a:schemeClr val="accent3">
                <a:lumMod val="10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4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" name="Oval 35"/>
            <p:cNvSpPr>
              <a:spLocks noChangeAspect="1"/>
            </p:cNvSpPr>
            <p:nvPr/>
          </p:nvSpPr>
          <p:spPr>
            <a:xfrm>
              <a:off x="5760132" y="3690508"/>
              <a:ext cx="114300" cy="114300"/>
            </a:xfrm>
            <a:prstGeom prst="ellipse">
              <a:avLst/>
            </a:prstGeom>
            <a:solidFill>
              <a:schemeClr val="accent5">
                <a:lumMod val="100000"/>
              </a:schemeClr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6">
                      <a:lumMod val="100000"/>
                    </a:schemeClr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4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953598" y="2108117"/>
            <a:ext cx="2638586" cy="726282"/>
            <a:chOff x="953598" y="2108117"/>
            <a:chExt cx="2638586" cy="726282"/>
          </a:xfrm>
        </p:grpSpPr>
        <p:grpSp>
          <p:nvGrpSpPr>
            <p:cNvPr id="11" name="Group 62"/>
            <p:cNvGrpSpPr/>
            <p:nvPr/>
          </p:nvGrpSpPr>
          <p:grpSpPr>
            <a:xfrm rot="21540000">
              <a:off x="2867092" y="2108117"/>
              <a:ext cx="725092" cy="726282"/>
              <a:chOff x="2552700" y="-1971675"/>
              <a:chExt cx="1935163" cy="1938338"/>
            </a:xfrm>
          </p:grpSpPr>
          <p:sp>
            <p:nvSpPr>
              <p:cNvPr id="31" name="Oval 63"/>
              <p:cNvSpPr>
                <a:spLocks/>
              </p:cNvSpPr>
              <p:nvPr/>
            </p:nvSpPr>
            <p:spPr bwMode="auto">
              <a:xfrm>
                <a:off x="2552700" y="-1971675"/>
                <a:ext cx="1935163" cy="1938338"/>
              </a:xfrm>
              <a:prstGeom prst="ellipse">
                <a:avLst/>
              </a:prstGeom>
              <a:solidFill>
                <a:schemeClr val="accent2">
                  <a:lumMod val="10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sz="1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32" name="Group 64"/>
              <p:cNvGrpSpPr/>
              <p:nvPr/>
            </p:nvGrpSpPr>
            <p:grpSpPr>
              <a:xfrm>
                <a:off x="2908300" y="-1620838"/>
                <a:ext cx="1228725" cy="1236663"/>
                <a:chOff x="2908300" y="-1620838"/>
                <a:chExt cx="1228725" cy="1236663"/>
              </a:xfrm>
            </p:grpSpPr>
            <p:sp>
              <p:nvSpPr>
                <p:cNvPr id="33" name="Freeform: Shape 65"/>
                <p:cNvSpPr>
                  <a:spLocks/>
                </p:cNvSpPr>
                <p:nvPr/>
              </p:nvSpPr>
              <p:spPr bwMode="auto">
                <a:xfrm>
                  <a:off x="3055938" y="-1620838"/>
                  <a:ext cx="234950" cy="234950"/>
                </a:xfrm>
                <a:custGeom>
                  <a:avLst/>
                  <a:gdLst>
                    <a:gd name="T0" fmla="*/ 22 w 43"/>
                    <a:gd name="T1" fmla="*/ 43 h 43"/>
                    <a:gd name="T2" fmla="*/ 43 w 43"/>
                    <a:gd name="T3" fmla="*/ 21 h 43"/>
                    <a:gd name="T4" fmla="*/ 22 w 43"/>
                    <a:gd name="T5" fmla="*/ 0 h 43"/>
                    <a:gd name="T6" fmla="*/ 0 w 43"/>
                    <a:gd name="T7" fmla="*/ 21 h 43"/>
                    <a:gd name="T8" fmla="*/ 22 w 43"/>
                    <a:gd name="T9" fmla="*/ 43 h 43"/>
                    <a:gd name="T10" fmla="*/ 22 w 43"/>
                    <a:gd name="T11" fmla="*/ 5 h 43"/>
                    <a:gd name="T12" fmla="*/ 39 w 43"/>
                    <a:gd name="T13" fmla="*/ 21 h 43"/>
                    <a:gd name="T14" fmla="*/ 22 w 43"/>
                    <a:gd name="T15" fmla="*/ 38 h 43"/>
                    <a:gd name="T16" fmla="*/ 5 w 43"/>
                    <a:gd name="T17" fmla="*/ 21 h 43"/>
                    <a:gd name="T18" fmla="*/ 22 w 43"/>
                    <a:gd name="T19" fmla="*/ 5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3" h="43">
                      <a:moveTo>
                        <a:pt x="22" y="43"/>
                      </a:moveTo>
                      <a:cubicBezTo>
                        <a:pt x="34" y="43"/>
                        <a:pt x="43" y="33"/>
                        <a:pt x="43" y="21"/>
                      </a:cubicBezTo>
                      <a:cubicBezTo>
                        <a:pt x="43" y="10"/>
                        <a:pt x="34" y="0"/>
                        <a:pt x="22" y="0"/>
                      </a:cubicBezTo>
                      <a:cubicBezTo>
                        <a:pt x="10" y="0"/>
                        <a:pt x="0" y="10"/>
                        <a:pt x="0" y="21"/>
                      </a:cubicBezTo>
                      <a:cubicBezTo>
                        <a:pt x="0" y="33"/>
                        <a:pt x="10" y="43"/>
                        <a:pt x="22" y="43"/>
                      </a:cubicBezTo>
                      <a:close/>
                      <a:moveTo>
                        <a:pt x="22" y="5"/>
                      </a:moveTo>
                      <a:cubicBezTo>
                        <a:pt x="31" y="5"/>
                        <a:pt x="39" y="12"/>
                        <a:pt x="39" y="21"/>
                      </a:cubicBezTo>
                      <a:cubicBezTo>
                        <a:pt x="39" y="31"/>
                        <a:pt x="31" y="38"/>
                        <a:pt x="22" y="38"/>
                      </a:cubicBezTo>
                      <a:cubicBezTo>
                        <a:pt x="12" y="38"/>
                        <a:pt x="5" y="31"/>
                        <a:pt x="5" y="21"/>
                      </a:cubicBezTo>
                      <a:cubicBezTo>
                        <a:pt x="5" y="12"/>
                        <a:pt x="12" y="5"/>
                        <a:pt x="22" y="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140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34" name="Freeform: Shape 66"/>
                <p:cNvSpPr>
                  <a:spLocks/>
                </p:cNvSpPr>
                <p:nvPr/>
              </p:nvSpPr>
              <p:spPr bwMode="auto">
                <a:xfrm>
                  <a:off x="3749675" y="-1620838"/>
                  <a:ext cx="234950" cy="234950"/>
                </a:xfrm>
                <a:custGeom>
                  <a:avLst/>
                  <a:gdLst>
                    <a:gd name="T0" fmla="*/ 22 w 43"/>
                    <a:gd name="T1" fmla="*/ 43 h 43"/>
                    <a:gd name="T2" fmla="*/ 43 w 43"/>
                    <a:gd name="T3" fmla="*/ 21 h 43"/>
                    <a:gd name="T4" fmla="*/ 22 w 43"/>
                    <a:gd name="T5" fmla="*/ 0 h 43"/>
                    <a:gd name="T6" fmla="*/ 0 w 43"/>
                    <a:gd name="T7" fmla="*/ 21 h 43"/>
                    <a:gd name="T8" fmla="*/ 22 w 43"/>
                    <a:gd name="T9" fmla="*/ 43 h 43"/>
                    <a:gd name="T10" fmla="*/ 22 w 43"/>
                    <a:gd name="T11" fmla="*/ 5 h 43"/>
                    <a:gd name="T12" fmla="*/ 39 w 43"/>
                    <a:gd name="T13" fmla="*/ 21 h 43"/>
                    <a:gd name="T14" fmla="*/ 22 w 43"/>
                    <a:gd name="T15" fmla="*/ 38 h 43"/>
                    <a:gd name="T16" fmla="*/ 5 w 43"/>
                    <a:gd name="T17" fmla="*/ 21 h 43"/>
                    <a:gd name="T18" fmla="*/ 22 w 43"/>
                    <a:gd name="T19" fmla="*/ 5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3" h="43">
                      <a:moveTo>
                        <a:pt x="22" y="43"/>
                      </a:moveTo>
                      <a:cubicBezTo>
                        <a:pt x="34" y="43"/>
                        <a:pt x="43" y="33"/>
                        <a:pt x="43" y="21"/>
                      </a:cubicBezTo>
                      <a:cubicBezTo>
                        <a:pt x="43" y="10"/>
                        <a:pt x="34" y="0"/>
                        <a:pt x="22" y="0"/>
                      </a:cubicBezTo>
                      <a:cubicBezTo>
                        <a:pt x="10" y="0"/>
                        <a:pt x="0" y="10"/>
                        <a:pt x="0" y="21"/>
                      </a:cubicBezTo>
                      <a:cubicBezTo>
                        <a:pt x="0" y="33"/>
                        <a:pt x="10" y="43"/>
                        <a:pt x="22" y="43"/>
                      </a:cubicBezTo>
                      <a:close/>
                      <a:moveTo>
                        <a:pt x="22" y="5"/>
                      </a:moveTo>
                      <a:cubicBezTo>
                        <a:pt x="31" y="5"/>
                        <a:pt x="39" y="12"/>
                        <a:pt x="39" y="21"/>
                      </a:cubicBezTo>
                      <a:cubicBezTo>
                        <a:pt x="39" y="31"/>
                        <a:pt x="31" y="38"/>
                        <a:pt x="22" y="38"/>
                      </a:cubicBezTo>
                      <a:cubicBezTo>
                        <a:pt x="13" y="38"/>
                        <a:pt x="5" y="31"/>
                        <a:pt x="5" y="21"/>
                      </a:cubicBezTo>
                      <a:cubicBezTo>
                        <a:pt x="5" y="12"/>
                        <a:pt x="13" y="5"/>
                        <a:pt x="22" y="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140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35" name="Freeform: Shape 67"/>
                <p:cNvSpPr>
                  <a:spLocks/>
                </p:cNvSpPr>
                <p:nvPr/>
              </p:nvSpPr>
              <p:spPr bwMode="auto">
                <a:xfrm>
                  <a:off x="2908300" y="-1358900"/>
                  <a:ext cx="1228725" cy="974725"/>
                </a:xfrm>
                <a:custGeom>
                  <a:avLst/>
                  <a:gdLst>
                    <a:gd name="T0" fmla="*/ 205 w 225"/>
                    <a:gd name="T1" fmla="*/ 13 h 178"/>
                    <a:gd name="T2" fmla="*/ 151 w 225"/>
                    <a:gd name="T3" fmla="*/ 13 h 178"/>
                    <a:gd name="T4" fmla="*/ 112 w 225"/>
                    <a:gd name="T5" fmla="*/ 60 h 178"/>
                    <a:gd name="T6" fmla="*/ 74 w 225"/>
                    <a:gd name="T7" fmla="*/ 13 h 178"/>
                    <a:gd name="T8" fmla="*/ 19 w 225"/>
                    <a:gd name="T9" fmla="*/ 13 h 178"/>
                    <a:gd name="T10" fmla="*/ 2 w 225"/>
                    <a:gd name="T11" fmla="*/ 54 h 178"/>
                    <a:gd name="T12" fmla="*/ 26 w 225"/>
                    <a:gd name="T13" fmla="*/ 94 h 178"/>
                    <a:gd name="T14" fmla="*/ 36 w 225"/>
                    <a:gd name="T15" fmla="*/ 178 h 178"/>
                    <a:gd name="T16" fmla="*/ 53 w 225"/>
                    <a:gd name="T17" fmla="*/ 169 h 178"/>
                    <a:gd name="T18" fmla="*/ 74 w 225"/>
                    <a:gd name="T19" fmla="*/ 169 h 178"/>
                    <a:gd name="T20" fmla="*/ 77 w 225"/>
                    <a:gd name="T21" fmla="*/ 60 h 178"/>
                    <a:gd name="T22" fmla="*/ 112 w 225"/>
                    <a:gd name="T23" fmla="*/ 78 h 178"/>
                    <a:gd name="T24" fmla="*/ 147 w 225"/>
                    <a:gd name="T25" fmla="*/ 61 h 178"/>
                    <a:gd name="T26" fmla="*/ 151 w 225"/>
                    <a:gd name="T27" fmla="*/ 169 h 178"/>
                    <a:gd name="T28" fmla="*/ 171 w 225"/>
                    <a:gd name="T29" fmla="*/ 169 h 178"/>
                    <a:gd name="T30" fmla="*/ 189 w 225"/>
                    <a:gd name="T31" fmla="*/ 178 h 178"/>
                    <a:gd name="T32" fmla="*/ 199 w 225"/>
                    <a:gd name="T33" fmla="*/ 169 h 178"/>
                    <a:gd name="T34" fmla="*/ 207 w 225"/>
                    <a:gd name="T35" fmla="*/ 90 h 178"/>
                    <a:gd name="T36" fmla="*/ 81 w 225"/>
                    <a:gd name="T37" fmla="*/ 57 h 178"/>
                    <a:gd name="T38" fmla="*/ 68 w 225"/>
                    <a:gd name="T39" fmla="*/ 24 h 178"/>
                    <a:gd name="T40" fmla="*/ 66 w 225"/>
                    <a:gd name="T41" fmla="*/ 44 h 178"/>
                    <a:gd name="T42" fmla="*/ 69 w 225"/>
                    <a:gd name="T43" fmla="*/ 147 h 178"/>
                    <a:gd name="T44" fmla="*/ 69 w 225"/>
                    <a:gd name="T45" fmla="*/ 169 h 178"/>
                    <a:gd name="T46" fmla="*/ 52 w 225"/>
                    <a:gd name="T47" fmla="*/ 92 h 178"/>
                    <a:gd name="T48" fmla="*/ 41 w 225"/>
                    <a:gd name="T49" fmla="*/ 168 h 178"/>
                    <a:gd name="T50" fmla="*/ 30 w 225"/>
                    <a:gd name="T51" fmla="*/ 169 h 178"/>
                    <a:gd name="T52" fmla="*/ 31 w 225"/>
                    <a:gd name="T53" fmla="*/ 92 h 178"/>
                    <a:gd name="T54" fmla="*/ 31 w 225"/>
                    <a:gd name="T55" fmla="*/ 76 h 178"/>
                    <a:gd name="T56" fmla="*/ 27 w 225"/>
                    <a:gd name="T57" fmla="*/ 35 h 178"/>
                    <a:gd name="T58" fmla="*/ 23 w 225"/>
                    <a:gd name="T59" fmla="*/ 68 h 178"/>
                    <a:gd name="T60" fmla="*/ 27 w 225"/>
                    <a:gd name="T61" fmla="*/ 80 h 178"/>
                    <a:gd name="T62" fmla="*/ 26 w 225"/>
                    <a:gd name="T63" fmla="*/ 89 h 178"/>
                    <a:gd name="T64" fmla="*/ 6 w 225"/>
                    <a:gd name="T65" fmla="*/ 42 h 178"/>
                    <a:gd name="T66" fmla="*/ 48 w 225"/>
                    <a:gd name="T67" fmla="*/ 4 h 178"/>
                    <a:gd name="T68" fmla="*/ 88 w 225"/>
                    <a:gd name="T69" fmla="*/ 47 h 178"/>
                    <a:gd name="T70" fmla="*/ 110 w 225"/>
                    <a:gd name="T71" fmla="*/ 64 h 178"/>
                    <a:gd name="T72" fmla="*/ 114 w 225"/>
                    <a:gd name="T73" fmla="*/ 72 h 178"/>
                    <a:gd name="T74" fmla="*/ 26 w 225"/>
                    <a:gd name="T75" fmla="*/ 43 h 178"/>
                    <a:gd name="T76" fmla="*/ 26 w 225"/>
                    <a:gd name="T77" fmla="*/ 43 h 178"/>
                    <a:gd name="T78" fmla="*/ 198 w 225"/>
                    <a:gd name="T79" fmla="*/ 89 h 178"/>
                    <a:gd name="T80" fmla="*/ 198 w 225"/>
                    <a:gd name="T81" fmla="*/ 80 h 178"/>
                    <a:gd name="T82" fmla="*/ 202 w 225"/>
                    <a:gd name="T83" fmla="*/ 68 h 178"/>
                    <a:gd name="T84" fmla="*/ 198 w 225"/>
                    <a:gd name="T85" fmla="*/ 35 h 178"/>
                    <a:gd name="T86" fmla="*/ 194 w 225"/>
                    <a:gd name="T87" fmla="*/ 76 h 178"/>
                    <a:gd name="T88" fmla="*/ 194 w 225"/>
                    <a:gd name="T89" fmla="*/ 92 h 178"/>
                    <a:gd name="T90" fmla="*/ 195 w 225"/>
                    <a:gd name="T91" fmla="*/ 169 h 178"/>
                    <a:gd name="T92" fmla="*/ 183 w 225"/>
                    <a:gd name="T93" fmla="*/ 168 h 178"/>
                    <a:gd name="T94" fmla="*/ 173 w 225"/>
                    <a:gd name="T95" fmla="*/ 92 h 178"/>
                    <a:gd name="T96" fmla="*/ 155 w 225"/>
                    <a:gd name="T97" fmla="*/ 169 h 178"/>
                    <a:gd name="T98" fmla="*/ 156 w 225"/>
                    <a:gd name="T99" fmla="*/ 147 h 178"/>
                    <a:gd name="T100" fmla="*/ 159 w 225"/>
                    <a:gd name="T101" fmla="*/ 44 h 178"/>
                    <a:gd name="T102" fmla="*/ 157 w 225"/>
                    <a:gd name="T103" fmla="*/ 24 h 178"/>
                    <a:gd name="T104" fmla="*/ 144 w 225"/>
                    <a:gd name="T105" fmla="*/ 57 h 178"/>
                    <a:gd name="T106" fmla="*/ 117 w 225"/>
                    <a:gd name="T107" fmla="*/ 63 h 178"/>
                    <a:gd name="T108" fmla="*/ 137 w 225"/>
                    <a:gd name="T109" fmla="*/ 47 h 178"/>
                    <a:gd name="T110" fmla="*/ 177 w 225"/>
                    <a:gd name="T111" fmla="*/ 4 h 178"/>
                    <a:gd name="T112" fmla="*/ 218 w 225"/>
                    <a:gd name="T113" fmla="*/ 42 h 178"/>
                    <a:gd name="T114" fmla="*/ 203 w 225"/>
                    <a:gd name="T115" fmla="*/ 50 h 1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225" h="178">
                      <a:moveTo>
                        <a:pt x="222" y="40"/>
                      </a:moveTo>
                      <a:cubicBezTo>
                        <a:pt x="222" y="40"/>
                        <a:pt x="222" y="40"/>
                        <a:pt x="222" y="40"/>
                      </a:cubicBezTo>
                      <a:cubicBezTo>
                        <a:pt x="205" y="13"/>
                        <a:pt x="205" y="13"/>
                        <a:pt x="205" y="13"/>
                      </a:cubicBezTo>
                      <a:cubicBezTo>
                        <a:pt x="199" y="4"/>
                        <a:pt x="195" y="0"/>
                        <a:pt x="177" y="0"/>
                      </a:cubicBezTo>
                      <a:cubicBezTo>
                        <a:pt x="177" y="0"/>
                        <a:pt x="177" y="0"/>
                        <a:pt x="177" y="0"/>
                      </a:cubicBezTo>
                      <a:cubicBezTo>
                        <a:pt x="158" y="0"/>
                        <a:pt x="154" y="8"/>
                        <a:pt x="151" y="13"/>
                      </a:cubicBezTo>
                      <a:cubicBezTo>
                        <a:pt x="151" y="13"/>
                        <a:pt x="151" y="13"/>
                        <a:pt x="151" y="13"/>
                      </a:cubicBezTo>
                      <a:cubicBezTo>
                        <a:pt x="147" y="20"/>
                        <a:pt x="135" y="41"/>
                        <a:pt x="133" y="44"/>
                      </a:cubicBezTo>
                      <a:cubicBezTo>
                        <a:pt x="131" y="46"/>
                        <a:pt x="119" y="55"/>
                        <a:pt x="112" y="60"/>
                      </a:cubicBezTo>
                      <a:cubicBezTo>
                        <a:pt x="107" y="56"/>
                        <a:pt x="98" y="49"/>
                        <a:pt x="92" y="44"/>
                      </a:cubicBezTo>
                      <a:cubicBezTo>
                        <a:pt x="90" y="41"/>
                        <a:pt x="77" y="20"/>
                        <a:pt x="74" y="13"/>
                      </a:cubicBezTo>
                      <a:cubicBezTo>
                        <a:pt x="74" y="13"/>
                        <a:pt x="74" y="13"/>
                        <a:pt x="74" y="13"/>
                      </a:cubicBezTo>
                      <a:cubicBezTo>
                        <a:pt x="71" y="8"/>
                        <a:pt x="66" y="0"/>
                        <a:pt x="48" y="0"/>
                      </a:cubicBezTo>
                      <a:cubicBezTo>
                        <a:pt x="48" y="0"/>
                        <a:pt x="48" y="0"/>
                        <a:pt x="48" y="0"/>
                      </a:cubicBezTo>
                      <a:cubicBezTo>
                        <a:pt x="29" y="0"/>
                        <a:pt x="26" y="4"/>
                        <a:pt x="19" y="13"/>
                      </a:cubicBezTo>
                      <a:cubicBezTo>
                        <a:pt x="2" y="40"/>
                        <a:pt x="2" y="40"/>
                        <a:pt x="2" y="40"/>
                      </a:cubicBezTo>
                      <a:cubicBezTo>
                        <a:pt x="2" y="40"/>
                        <a:pt x="2" y="40"/>
                        <a:pt x="2" y="40"/>
                      </a:cubicBezTo>
                      <a:cubicBezTo>
                        <a:pt x="0" y="44"/>
                        <a:pt x="0" y="49"/>
                        <a:pt x="2" y="54"/>
                      </a:cubicBezTo>
                      <a:cubicBezTo>
                        <a:pt x="17" y="90"/>
                        <a:pt x="17" y="90"/>
                        <a:pt x="17" y="90"/>
                      </a:cubicBezTo>
                      <a:cubicBezTo>
                        <a:pt x="19" y="92"/>
                        <a:pt x="21" y="94"/>
                        <a:pt x="25" y="94"/>
                      </a:cubicBezTo>
                      <a:cubicBezTo>
                        <a:pt x="25" y="94"/>
                        <a:pt x="25" y="94"/>
                        <a:pt x="26" y="94"/>
                      </a:cubicBezTo>
                      <a:cubicBezTo>
                        <a:pt x="25" y="153"/>
                        <a:pt x="25" y="167"/>
                        <a:pt x="25" y="169"/>
                      </a:cubicBezTo>
                      <a:cubicBezTo>
                        <a:pt x="25" y="169"/>
                        <a:pt x="25" y="169"/>
                        <a:pt x="25" y="169"/>
                      </a:cubicBezTo>
                      <a:cubicBezTo>
                        <a:pt x="26" y="174"/>
                        <a:pt x="30" y="178"/>
                        <a:pt x="36" y="178"/>
                      </a:cubicBezTo>
                      <a:cubicBezTo>
                        <a:pt x="41" y="177"/>
                        <a:pt x="46" y="173"/>
                        <a:pt x="46" y="169"/>
                      </a:cubicBezTo>
                      <a:cubicBezTo>
                        <a:pt x="50" y="122"/>
                        <a:pt x="50" y="122"/>
                        <a:pt x="50" y="122"/>
                      </a:cubicBezTo>
                      <a:cubicBezTo>
                        <a:pt x="53" y="169"/>
                        <a:pt x="53" y="169"/>
                        <a:pt x="53" y="169"/>
                      </a:cubicBezTo>
                      <a:cubicBezTo>
                        <a:pt x="54" y="173"/>
                        <a:pt x="58" y="177"/>
                        <a:pt x="63" y="178"/>
                      </a:cubicBezTo>
                      <a:cubicBezTo>
                        <a:pt x="64" y="178"/>
                        <a:pt x="64" y="178"/>
                        <a:pt x="64" y="178"/>
                      </a:cubicBezTo>
                      <a:cubicBezTo>
                        <a:pt x="69" y="178"/>
                        <a:pt x="73" y="174"/>
                        <a:pt x="74" y="169"/>
                      </a:cubicBezTo>
                      <a:cubicBezTo>
                        <a:pt x="74" y="169"/>
                        <a:pt x="74" y="169"/>
                        <a:pt x="74" y="169"/>
                      </a:cubicBezTo>
                      <a:cubicBezTo>
                        <a:pt x="74" y="166"/>
                        <a:pt x="72" y="100"/>
                        <a:pt x="71" y="51"/>
                      </a:cubicBezTo>
                      <a:cubicBezTo>
                        <a:pt x="77" y="60"/>
                        <a:pt x="77" y="60"/>
                        <a:pt x="77" y="60"/>
                      </a:cubicBezTo>
                      <a:cubicBezTo>
                        <a:pt x="77" y="60"/>
                        <a:pt x="78" y="61"/>
                        <a:pt x="78" y="61"/>
                      </a:cubicBezTo>
                      <a:cubicBezTo>
                        <a:pt x="107" y="77"/>
                        <a:pt x="107" y="77"/>
                        <a:pt x="107" y="77"/>
                      </a:cubicBezTo>
                      <a:cubicBezTo>
                        <a:pt x="108" y="78"/>
                        <a:pt x="110" y="78"/>
                        <a:pt x="112" y="78"/>
                      </a:cubicBezTo>
                      <a:cubicBezTo>
                        <a:pt x="113" y="78"/>
                        <a:pt x="113" y="78"/>
                        <a:pt x="114" y="78"/>
                      </a:cubicBezTo>
                      <a:cubicBezTo>
                        <a:pt x="115" y="78"/>
                        <a:pt x="117" y="78"/>
                        <a:pt x="118" y="77"/>
                      </a:cubicBezTo>
                      <a:cubicBezTo>
                        <a:pt x="147" y="61"/>
                        <a:pt x="147" y="61"/>
                        <a:pt x="147" y="61"/>
                      </a:cubicBezTo>
                      <a:cubicBezTo>
                        <a:pt x="147" y="61"/>
                        <a:pt x="147" y="60"/>
                        <a:pt x="147" y="60"/>
                      </a:cubicBezTo>
                      <a:cubicBezTo>
                        <a:pt x="154" y="51"/>
                        <a:pt x="154" y="51"/>
                        <a:pt x="154" y="51"/>
                      </a:cubicBezTo>
                      <a:cubicBezTo>
                        <a:pt x="152" y="100"/>
                        <a:pt x="151" y="166"/>
                        <a:pt x="151" y="169"/>
                      </a:cubicBezTo>
                      <a:cubicBezTo>
                        <a:pt x="151" y="169"/>
                        <a:pt x="151" y="169"/>
                        <a:pt x="151" y="169"/>
                      </a:cubicBezTo>
                      <a:cubicBezTo>
                        <a:pt x="151" y="174"/>
                        <a:pt x="156" y="178"/>
                        <a:pt x="161" y="178"/>
                      </a:cubicBezTo>
                      <a:cubicBezTo>
                        <a:pt x="167" y="177"/>
                        <a:pt x="171" y="173"/>
                        <a:pt x="171" y="169"/>
                      </a:cubicBezTo>
                      <a:cubicBezTo>
                        <a:pt x="175" y="122"/>
                        <a:pt x="175" y="122"/>
                        <a:pt x="175" y="122"/>
                      </a:cubicBezTo>
                      <a:cubicBezTo>
                        <a:pt x="179" y="169"/>
                        <a:pt x="179" y="169"/>
                        <a:pt x="179" y="169"/>
                      </a:cubicBezTo>
                      <a:cubicBezTo>
                        <a:pt x="179" y="173"/>
                        <a:pt x="183" y="177"/>
                        <a:pt x="189" y="178"/>
                      </a:cubicBezTo>
                      <a:cubicBezTo>
                        <a:pt x="189" y="178"/>
                        <a:pt x="189" y="178"/>
                        <a:pt x="189" y="178"/>
                      </a:cubicBezTo>
                      <a:cubicBezTo>
                        <a:pt x="194" y="178"/>
                        <a:pt x="199" y="174"/>
                        <a:pt x="199" y="169"/>
                      </a:cubicBezTo>
                      <a:cubicBezTo>
                        <a:pt x="199" y="169"/>
                        <a:pt x="199" y="169"/>
                        <a:pt x="199" y="169"/>
                      </a:cubicBezTo>
                      <a:cubicBezTo>
                        <a:pt x="199" y="167"/>
                        <a:pt x="199" y="153"/>
                        <a:pt x="199" y="94"/>
                      </a:cubicBezTo>
                      <a:cubicBezTo>
                        <a:pt x="199" y="94"/>
                        <a:pt x="200" y="94"/>
                        <a:pt x="200" y="94"/>
                      </a:cubicBezTo>
                      <a:cubicBezTo>
                        <a:pt x="203" y="94"/>
                        <a:pt x="206" y="92"/>
                        <a:pt x="207" y="90"/>
                      </a:cubicBezTo>
                      <a:cubicBezTo>
                        <a:pt x="223" y="54"/>
                        <a:pt x="223" y="54"/>
                        <a:pt x="223" y="54"/>
                      </a:cubicBezTo>
                      <a:cubicBezTo>
                        <a:pt x="225" y="49"/>
                        <a:pt x="225" y="44"/>
                        <a:pt x="222" y="40"/>
                      </a:cubicBezTo>
                      <a:close/>
                      <a:moveTo>
                        <a:pt x="81" y="57"/>
                      </a:moveTo>
                      <a:cubicBezTo>
                        <a:pt x="71" y="43"/>
                        <a:pt x="71" y="43"/>
                        <a:pt x="71" y="43"/>
                      </a:cubicBezTo>
                      <a:cubicBezTo>
                        <a:pt x="71" y="37"/>
                        <a:pt x="70" y="32"/>
                        <a:pt x="70" y="27"/>
                      </a:cubicBezTo>
                      <a:cubicBezTo>
                        <a:pt x="70" y="25"/>
                        <a:pt x="69" y="24"/>
                        <a:pt x="68" y="24"/>
                      </a:cubicBezTo>
                      <a:cubicBezTo>
                        <a:pt x="68" y="24"/>
                        <a:pt x="68" y="24"/>
                        <a:pt x="68" y="24"/>
                      </a:cubicBezTo>
                      <a:cubicBezTo>
                        <a:pt x="67" y="24"/>
                        <a:pt x="66" y="25"/>
                        <a:pt x="66" y="27"/>
                      </a:cubicBezTo>
                      <a:cubicBezTo>
                        <a:pt x="66" y="27"/>
                        <a:pt x="66" y="33"/>
                        <a:pt x="66" y="44"/>
                      </a:cubicBezTo>
                      <a:cubicBezTo>
                        <a:pt x="66" y="44"/>
                        <a:pt x="66" y="44"/>
                        <a:pt x="66" y="44"/>
                      </a:cubicBezTo>
                      <a:cubicBezTo>
                        <a:pt x="66" y="58"/>
                        <a:pt x="67" y="78"/>
                        <a:pt x="67" y="98"/>
                      </a:cubicBezTo>
                      <a:cubicBezTo>
                        <a:pt x="68" y="116"/>
                        <a:pt x="68" y="133"/>
                        <a:pt x="69" y="147"/>
                      </a:cubicBezTo>
                      <a:cubicBezTo>
                        <a:pt x="69" y="153"/>
                        <a:pt x="69" y="159"/>
                        <a:pt x="69" y="163"/>
                      </a:cubicBezTo>
                      <a:cubicBezTo>
                        <a:pt x="69" y="166"/>
                        <a:pt x="69" y="167"/>
                        <a:pt x="69" y="169"/>
                      </a:cubicBezTo>
                      <a:cubicBezTo>
                        <a:pt x="69" y="169"/>
                        <a:pt x="69" y="169"/>
                        <a:pt x="69" y="169"/>
                      </a:cubicBezTo>
                      <a:cubicBezTo>
                        <a:pt x="69" y="171"/>
                        <a:pt x="67" y="173"/>
                        <a:pt x="64" y="173"/>
                      </a:cubicBezTo>
                      <a:cubicBezTo>
                        <a:pt x="61" y="173"/>
                        <a:pt x="58" y="171"/>
                        <a:pt x="58" y="168"/>
                      </a:cubicBezTo>
                      <a:cubicBezTo>
                        <a:pt x="52" y="92"/>
                        <a:pt x="52" y="92"/>
                        <a:pt x="52" y="92"/>
                      </a:cubicBezTo>
                      <a:cubicBezTo>
                        <a:pt x="52" y="91"/>
                        <a:pt x="51" y="90"/>
                        <a:pt x="50" y="90"/>
                      </a:cubicBezTo>
                      <a:cubicBezTo>
                        <a:pt x="48" y="90"/>
                        <a:pt x="47" y="91"/>
                        <a:pt x="47" y="92"/>
                      </a:cubicBezTo>
                      <a:cubicBezTo>
                        <a:pt x="41" y="168"/>
                        <a:pt x="41" y="168"/>
                        <a:pt x="41" y="168"/>
                      </a:cubicBezTo>
                      <a:cubicBezTo>
                        <a:pt x="41" y="171"/>
                        <a:pt x="39" y="173"/>
                        <a:pt x="36" y="173"/>
                      </a:cubicBezTo>
                      <a:cubicBezTo>
                        <a:pt x="33" y="173"/>
                        <a:pt x="30" y="171"/>
                        <a:pt x="30" y="169"/>
                      </a:cubicBezTo>
                      <a:cubicBezTo>
                        <a:pt x="30" y="169"/>
                        <a:pt x="30" y="169"/>
                        <a:pt x="30" y="169"/>
                      </a:cubicBezTo>
                      <a:cubicBezTo>
                        <a:pt x="30" y="167"/>
                        <a:pt x="30" y="165"/>
                        <a:pt x="30" y="162"/>
                      </a:cubicBezTo>
                      <a:cubicBezTo>
                        <a:pt x="30" y="157"/>
                        <a:pt x="30" y="151"/>
                        <a:pt x="30" y="144"/>
                      </a:cubicBezTo>
                      <a:cubicBezTo>
                        <a:pt x="30" y="129"/>
                        <a:pt x="30" y="110"/>
                        <a:pt x="31" y="92"/>
                      </a:cubicBezTo>
                      <a:cubicBezTo>
                        <a:pt x="33" y="90"/>
                        <a:pt x="34" y="87"/>
                        <a:pt x="33" y="84"/>
                      </a:cubicBezTo>
                      <a:cubicBezTo>
                        <a:pt x="33" y="84"/>
                        <a:pt x="33" y="84"/>
                        <a:pt x="33" y="83"/>
                      </a:cubicBezTo>
                      <a:cubicBezTo>
                        <a:pt x="33" y="83"/>
                        <a:pt x="32" y="80"/>
                        <a:pt x="31" y="76"/>
                      </a:cubicBezTo>
                      <a:cubicBezTo>
                        <a:pt x="31" y="50"/>
                        <a:pt x="31" y="36"/>
                        <a:pt x="31" y="36"/>
                      </a:cubicBezTo>
                      <a:cubicBezTo>
                        <a:pt x="31" y="35"/>
                        <a:pt x="30" y="34"/>
                        <a:pt x="29" y="34"/>
                      </a:cubicBezTo>
                      <a:cubicBezTo>
                        <a:pt x="28" y="34"/>
                        <a:pt x="27" y="34"/>
                        <a:pt x="27" y="35"/>
                      </a:cubicBezTo>
                      <a:cubicBezTo>
                        <a:pt x="17" y="48"/>
                        <a:pt x="17" y="48"/>
                        <a:pt x="17" y="48"/>
                      </a:cubicBezTo>
                      <a:cubicBezTo>
                        <a:pt x="17" y="48"/>
                        <a:pt x="17" y="49"/>
                        <a:pt x="17" y="50"/>
                      </a:cubicBezTo>
                      <a:cubicBezTo>
                        <a:pt x="17" y="50"/>
                        <a:pt x="20" y="59"/>
                        <a:pt x="23" y="68"/>
                      </a:cubicBezTo>
                      <a:cubicBezTo>
                        <a:pt x="24" y="71"/>
                        <a:pt x="25" y="74"/>
                        <a:pt x="26" y="77"/>
                      </a:cubicBezTo>
                      <a:cubicBezTo>
                        <a:pt x="26" y="77"/>
                        <a:pt x="26" y="77"/>
                        <a:pt x="26" y="77"/>
                      </a:cubicBezTo>
                      <a:cubicBezTo>
                        <a:pt x="26" y="78"/>
                        <a:pt x="27" y="79"/>
                        <a:pt x="27" y="80"/>
                      </a:cubicBezTo>
                      <a:cubicBezTo>
                        <a:pt x="28" y="82"/>
                        <a:pt x="28" y="84"/>
                        <a:pt x="29" y="85"/>
                      </a:cubicBezTo>
                      <a:cubicBezTo>
                        <a:pt x="29" y="85"/>
                        <a:pt x="29" y="85"/>
                        <a:pt x="29" y="85"/>
                      </a:cubicBezTo>
                      <a:cubicBezTo>
                        <a:pt x="29" y="87"/>
                        <a:pt x="28" y="88"/>
                        <a:pt x="26" y="89"/>
                      </a:cubicBezTo>
                      <a:cubicBezTo>
                        <a:pt x="24" y="90"/>
                        <a:pt x="22" y="89"/>
                        <a:pt x="21" y="88"/>
                      </a:cubicBezTo>
                      <a:cubicBezTo>
                        <a:pt x="6" y="52"/>
                        <a:pt x="6" y="52"/>
                        <a:pt x="6" y="52"/>
                      </a:cubicBezTo>
                      <a:cubicBezTo>
                        <a:pt x="5" y="49"/>
                        <a:pt x="5" y="45"/>
                        <a:pt x="6" y="42"/>
                      </a:cubicBezTo>
                      <a:cubicBezTo>
                        <a:pt x="23" y="16"/>
                        <a:pt x="23" y="16"/>
                        <a:pt x="23" y="16"/>
                      </a:cubicBezTo>
                      <a:cubicBezTo>
                        <a:pt x="29" y="8"/>
                        <a:pt x="31" y="4"/>
                        <a:pt x="48" y="4"/>
                      </a:cubicBezTo>
                      <a:cubicBezTo>
                        <a:pt x="48" y="4"/>
                        <a:pt x="48" y="4"/>
                        <a:pt x="48" y="4"/>
                      </a:cubicBezTo>
                      <a:cubicBezTo>
                        <a:pt x="64" y="4"/>
                        <a:pt x="67" y="11"/>
                        <a:pt x="69" y="15"/>
                      </a:cubicBezTo>
                      <a:cubicBezTo>
                        <a:pt x="70" y="15"/>
                        <a:pt x="70" y="15"/>
                        <a:pt x="70" y="15"/>
                      </a:cubicBezTo>
                      <a:cubicBezTo>
                        <a:pt x="74" y="22"/>
                        <a:pt x="88" y="47"/>
                        <a:pt x="88" y="47"/>
                      </a:cubicBezTo>
                      <a:cubicBezTo>
                        <a:pt x="88" y="47"/>
                        <a:pt x="88" y="47"/>
                        <a:pt x="88" y="47"/>
                      </a:cubicBezTo>
                      <a:cubicBezTo>
                        <a:pt x="88" y="47"/>
                        <a:pt x="95" y="52"/>
                        <a:pt x="101" y="57"/>
                      </a:cubicBezTo>
                      <a:cubicBezTo>
                        <a:pt x="104" y="60"/>
                        <a:pt x="108" y="62"/>
                        <a:pt x="110" y="64"/>
                      </a:cubicBezTo>
                      <a:cubicBezTo>
                        <a:pt x="112" y="65"/>
                        <a:pt x="113" y="66"/>
                        <a:pt x="114" y="67"/>
                      </a:cubicBezTo>
                      <a:cubicBezTo>
                        <a:pt x="114" y="67"/>
                        <a:pt x="114" y="67"/>
                        <a:pt x="114" y="67"/>
                      </a:cubicBezTo>
                      <a:cubicBezTo>
                        <a:pt x="115" y="68"/>
                        <a:pt x="115" y="70"/>
                        <a:pt x="114" y="72"/>
                      </a:cubicBezTo>
                      <a:cubicBezTo>
                        <a:pt x="113" y="73"/>
                        <a:pt x="111" y="74"/>
                        <a:pt x="109" y="73"/>
                      </a:cubicBezTo>
                      <a:lnTo>
                        <a:pt x="81" y="57"/>
                      </a:lnTo>
                      <a:close/>
                      <a:moveTo>
                        <a:pt x="26" y="43"/>
                      </a:moveTo>
                      <a:cubicBezTo>
                        <a:pt x="26" y="48"/>
                        <a:pt x="26" y="54"/>
                        <a:pt x="26" y="63"/>
                      </a:cubicBezTo>
                      <a:cubicBezTo>
                        <a:pt x="25" y="58"/>
                        <a:pt x="23" y="54"/>
                        <a:pt x="22" y="50"/>
                      </a:cubicBezTo>
                      <a:lnTo>
                        <a:pt x="26" y="43"/>
                      </a:lnTo>
                      <a:close/>
                      <a:moveTo>
                        <a:pt x="219" y="52"/>
                      </a:moveTo>
                      <a:cubicBezTo>
                        <a:pt x="203" y="88"/>
                        <a:pt x="203" y="88"/>
                        <a:pt x="203" y="88"/>
                      </a:cubicBezTo>
                      <a:cubicBezTo>
                        <a:pt x="202" y="89"/>
                        <a:pt x="200" y="90"/>
                        <a:pt x="198" y="89"/>
                      </a:cubicBezTo>
                      <a:cubicBezTo>
                        <a:pt x="196" y="88"/>
                        <a:pt x="195" y="87"/>
                        <a:pt x="196" y="85"/>
                      </a:cubicBezTo>
                      <a:cubicBezTo>
                        <a:pt x="196" y="85"/>
                        <a:pt x="196" y="85"/>
                        <a:pt x="196" y="85"/>
                      </a:cubicBezTo>
                      <a:cubicBezTo>
                        <a:pt x="196" y="84"/>
                        <a:pt x="197" y="82"/>
                        <a:pt x="198" y="80"/>
                      </a:cubicBezTo>
                      <a:cubicBezTo>
                        <a:pt x="198" y="79"/>
                        <a:pt x="198" y="78"/>
                        <a:pt x="198" y="77"/>
                      </a:cubicBezTo>
                      <a:cubicBezTo>
                        <a:pt x="198" y="77"/>
                        <a:pt x="198" y="77"/>
                        <a:pt x="198" y="77"/>
                      </a:cubicBezTo>
                      <a:cubicBezTo>
                        <a:pt x="199" y="74"/>
                        <a:pt x="201" y="71"/>
                        <a:pt x="202" y="68"/>
                      </a:cubicBezTo>
                      <a:cubicBezTo>
                        <a:pt x="205" y="59"/>
                        <a:pt x="208" y="50"/>
                        <a:pt x="208" y="50"/>
                      </a:cubicBezTo>
                      <a:cubicBezTo>
                        <a:pt x="208" y="49"/>
                        <a:pt x="208" y="48"/>
                        <a:pt x="207" y="48"/>
                      </a:cubicBezTo>
                      <a:cubicBezTo>
                        <a:pt x="198" y="35"/>
                        <a:pt x="198" y="35"/>
                        <a:pt x="198" y="35"/>
                      </a:cubicBezTo>
                      <a:cubicBezTo>
                        <a:pt x="197" y="34"/>
                        <a:pt x="196" y="34"/>
                        <a:pt x="195" y="34"/>
                      </a:cubicBezTo>
                      <a:cubicBezTo>
                        <a:pt x="194" y="34"/>
                        <a:pt x="194" y="35"/>
                        <a:pt x="194" y="36"/>
                      </a:cubicBezTo>
                      <a:cubicBezTo>
                        <a:pt x="194" y="36"/>
                        <a:pt x="194" y="50"/>
                        <a:pt x="194" y="76"/>
                      </a:cubicBezTo>
                      <a:cubicBezTo>
                        <a:pt x="193" y="80"/>
                        <a:pt x="192" y="83"/>
                        <a:pt x="191" y="83"/>
                      </a:cubicBezTo>
                      <a:cubicBezTo>
                        <a:pt x="191" y="84"/>
                        <a:pt x="191" y="84"/>
                        <a:pt x="191" y="84"/>
                      </a:cubicBezTo>
                      <a:cubicBezTo>
                        <a:pt x="190" y="87"/>
                        <a:pt x="192" y="90"/>
                        <a:pt x="194" y="92"/>
                      </a:cubicBezTo>
                      <a:cubicBezTo>
                        <a:pt x="194" y="110"/>
                        <a:pt x="194" y="129"/>
                        <a:pt x="194" y="144"/>
                      </a:cubicBezTo>
                      <a:cubicBezTo>
                        <a:pt x="194" y="151"/>
                        <a:pt x="195" y="157"/>
                        <a:pt x="195" y="162"/>
                      </a:cubicBezTo>
                      <a:cubicBezTo>
                        <a:pt x="195" y="165"/>
                        <a:pt x="195" y="167"/>
                        <a:pt x="195" y="169"/>
                      </a:cubicBezTo>
                      <a:cubicBezTo>
                        <a:pt x="195" y="169"/>
                        <a:pt x="195" y="169"/>
                        <a:pt x="195" y="169"/>
                      </a:cubicBezTo>
                      <a:cubicBezTo>
                        <a:pt x="194" y="171"/>
                        <a:pt x="192" y="173"/>
                        <a:pt x="189" y="173"/>
                      </a:cubicBezTo>
                      <a:cubicBezTo>
                        <a:pt x="186" y="173"/>
                        <a:pt x="183" y="171"/>
                        <a:pt x="183" y="168"/>
                      </a:cubicBezTo>
                      <a:cubicBezTo>
                        <a:pt x="177" y="92"/>
                        <a:pt x="177" y="92"/>
                        <a:pt x="177" y="92"/>
                      </a:cubicBezTo>
                      <a:cubicBezTo>
                        <a:pt x="177" y="91"/>
                        <a:pt x="176" y="90"/>
                        <a:pt x="175" y="90"/>
                      </a:cubicBezTo>
                      <a:cubicBezTo>
                        <a:pt x="174" y="90"/>
                        <a:pt x="173" y="91"/>
                        <a:pt x="173" y="92"/>
                      </a:cubicBezTo>
                      <a:cubicBezTo>
                        <a:pt x="167" y="168"/>
                        <a:pt x="167" y="168"/>
                        <a:pt x="167" y="168"/>
                      </a:cubicBezTo>
                      <a:cubicBezTo>
                        <a:pt x="166" y="171"/>
                        <a:pt x="164" y="173"/>
                        <a:pt x="161" y="173"/>
                      </a:cubicBezTo>
                      <a:cubicBezTo>
                        <a:pt x="158" y="173"/>
                        <a:pt x="155" y="171"/>
                        <a:pt x="155" y="169"/>
                      </a:cubicBezTo>
                      <a:cubicBezTo>
                        <a:pt x="155" y="169"/>
                        <a:pt x="155" y="169"/>
                        <a:pt x="155" y="169"/>
                      </a:cubicBezTo>
                      <a:cubicBezTo>
                        <a:pt x="155" y="167"/>
                        <a:pt x="155" y="166"/>
                        <a:pt x="155" y="163"/>
                      </a:cubicBezTo>
                      <a:cubicBezTo>
                        <a:pt x="156" y="159"/>
                        <a:pt x="156" y="153"/>
                        <a:pt x="156" y="147"/>
                      </a:cubicBezTo>
                      <a:cubicBezTo>
                        <a:pt x="156" y="133"/>
                        <a:pt x="157" y="116"/>
                        <a:pt x="157" y="98"/>
                      </a:cubicBezTo>
                      <a:cubicBezTo>
                        <a:pt x="158" y="78"/>
                        <a:pt x="158" y="58"/>
                        <a:pt x="159" y="44"/>
                      </a:cubicBezTo>
                      <a:cubicBezTo>
                        <a:pt x="159" y="44"/>
                        <a:pt x="159" y="44"/>
                        <a:pt x="159" y="44"/>
                      </a:cubicBezTo>
                      <a:cubicBezTo>
                        <a:pt x="159" y="33"/>
                        <a:pt x="159" y="27"/>
                        <a:pt x="159" y="27"/>
                      </a:cubicBezTo>
                      <a:cubicBezTo>
                        <a:pt x="159" y="25"/>
                        <a:pt x="158" y="24"/>
                        <a:pt x="157" y="24"/>
                      </a:cubicBezTo>
                      <a:cubicBezTo>
                        <a:pt x="157" y="24"/>
                        <a:pt x="157" y="24"/>
                        <a:pt x="157" y="24"/>
                      </a:cubicBezTo>
                      <a:cubicBezTo>
                        <a:pt x="155" y="24"/>
                        <a:pt x="154" y="25"/>
                        <a:pt x="154" y="27"/>
                      </a:cubicBezTo>
                      <a:cubicBezTo>
                        <a:pt x="154" y="32"/>
                        <a:pt x="154" y="37"/>
                        <a:pt x="154" y="43"/>
                      </a:cubicBezTo>
                      <a:cubicBezTo>
                        <a:pt x="144" y="57"/>
                        <a:pt x="144" y="57"/>
                        <a:pt x="144" y="57"/>
                      </a:cubicBezTo>
                      <a:cubicBezTo>
                        <a:pt x="119" y="71"/>
                        <a:pt x="119" y="71"/>
                        <a:pt x="119" y="71"/>
                      </a:cubicBezTo>
                      <a:cubicBezTo>
                        <a:pt x="120" y="68"/>
                        <a:pt x="119" y="65"/>
                        <a:pt x="117" y="63"/>
                      </a:cubicBezTo>
                      <a:cubicBezTo>
                        <a:pt x="117" y="63"/>
                        <a:pt x="117" y="63"/>
                        <a:pt x="117" y="63"/>
                      </a:cubicBezTo>
                      <a:cubicBezTo>
                        <a:pt x="117" y="63"/>
                        <a:pt x="116" y="63"/>
                        <a:pt x="116" y="63"/>
                      </a:cubicBezTo>
                      <a:cubicBezTo>
                        <a:pt x="124" y="57"/>
                        <a:pt x="136" y="47"/>
                        <a:pt x="136" y="47"/>
                      </a:cubicBezTo>
                      <a:cubicBezTo>
                        <a:pt x="136" y="47"/>
                        <a:pt x="137" y="47"/>
                        <a:pt x="137" y="47"/>
                      </a:cubicBezTo>
                      <a:cubicBezTo>
                        <a:pt x="137" y="47"/>
                        <a:pt x="151" y="22"/>
                        <a:pt x="155" y="15"/>
                      </a:cubicBezTo>
                      <a:cubicBezTo>
                        <a:pt x="155" y="15"/>
                        <a:pt x="155" y="15"/>
                        <a:pt x="155" y="15"/>
                      </a:cubicBezTo>
                      <a:cubicBezTo>
                        <a:pt x="157" y="11"/>
                        <a:pt x="161" y="4"/>
                        <a:pt x="177" y="4"/>
                      </a:cubicBezTo>
                      <a:cubicBezTo>
                        <a:pt x="177" y="4"/>
                        <a:pt x="177" y="4"/>
                        <a:pt x="177" y="4"/>
                      </a:cubicBezTo>
                      <a:cubicBezTo>
                        <a:pt x="194" y="4"/>
                        <a:pt x="196" y="8"/>
                        <a:pt x="201" y="16"/>
                      </a:cubicBezTo>
                      <a:cubicBezTo>
                        <a:pt x="218" y="42"/>
                        <a:pt x="218" y="42"/>
                        <a:pt x="218" y="42"/>
                      </a:cubicBezTo>
                      <a:cubicBezTo>
                        <a:pt x="220" y="45"/>
                        <a:pt x="220" y="49"/>
                        <a:pt x="219" y="52"/>
                      </a:cubicBezTo>
                      <a:close/>
                      <a:moveTo>
                        <a:pt x="198" y="43"/>
                      </a:moveTo>
                      <a:cubicBezTo>
                        <a:pt x="203" y="50"/>
                        <a:pt x="203" y="50"/>
                        <a:pt x="203" y="50"/>
                      </a:cubicBezTo>
                      <a:cubicBezTo>
                        <a:pt x="202" y="54"/>
                        <a:pt x="200" y="58"/>
                        <a:pt x="198" y="63"/>
                      </a:cubicBezTo>
                      <a:cubicBezTo>
                        <a:pt x="198" y="54"/>
                        <a:pt x="198" y="48"/>
                        <a:pt x="198" y="4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140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</p:grpSp>
        <p:grpSp>
          <p:nvGrpSpPr>
            <p:cNvPr id="13" name="Group 76"/>
            <p:cNvGrpSpPr/>
            <p:nvPr/>
          </p:nvGrpSpPr>
          <p:grpSpPr>
            <a:xfrm>
              <a:off x="953598" y="2157676"/>
              <a:ext cx="1913494" cy="611484"/>
              <a:chOff x="4410146" y="3865262"/>
              <a:chExt cx="2475841" cy="983470"/>
            </a:xfrm>
          </p:grpSpPr>
          <p:sp>
            <p:nvSpPr>
              <p:cNvPr id="26" name="TextBox 77"/>
              <p:cNvSpPr txBox="1">
                <a:spLocks/>
              </p:cNvSpPr>
              <p:nvPr/>
            </p:nvSpPr>
            <p:spPr bwMode="auto">
              <a:xfrm>
                <a:off x="4410146" y="3865262"/>
                <a:ext cx="2475841" cy="270493"/>
              </a:xfrm>
              <a:prstGeom prst="rect">
                <a:avLst/>
              </a:prstGeom>
              <a:noFill/>
              <a:extLst/>
            </p:spPr>
            <p:txBody>
              <a:bodyPr wrap="none" lIns="0" tIns="0" rIns="288000" bIns="0" anchor="b" anchorCtr="0">
                <a:normAutofit/>
              </a:bodyPr>
              <a:lstStyle/>
              <a:p>
                <a:pPr algn="r" latinLnBrk="0"/>
                <a:r>
                  <a:rPr lang="zh-CN" altLang="en-US" sz="1100">
                    <a:solidFill>
                      <a:schemeClr val="bg1">
                        <a:lumMod val="50000"/>
                      </a:schemeClr>
                    </a:solidFill>
                    <a:effectLst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27" name="TextBox 78"/>
              <p:cNvSpPr txBox="1">
                <a:spLocks/>
              </p:cNvSpPr>
              <p:nvPr/>
            </p:nvSpPr>
            <p:spPr bwMode="auto">
              <a:xfrm>
                <a:off x="4410146" y="4135753"/>
                <a:ext cx="2475841" cy="712979"/>
              </a:xfrm>
              <a:prstGeom prst="rect">
                <a:avLst/>
              </a:prstGeom>
              <a:noFill/>
              <a:extLst/>
            </p:spPr>
            <p:txBody>
              <a:bodyPr wrap="square" lIns="0" tIns="0" rIns="288000" bIns="0" anchor="t" anchorCtr="0">
                <a:normAutofit/>
              </a:bodyPr>
              <a:lstStyle/>
              <a:p>
                <a:pPr algn="r" latinLnBrk="0">
                  <a:lnSpc>
                    <a:spcPct val="120000"/>
                  </a:lnSpc>
                </a:pPr>
                <a:r>
                  <a:rPr lang="zh-CN" altLang="en-US" sz="700" b="0">
                    <a:solidFill>
                      <a:schemeClr val="bg1">
                        <a:lumMod val="50000"/>
                      </a:schemeClr>
                    </a:solidFill>
                    <a:effectLst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此部分内容作为文字排版占位显示 </a:t>
                </a:r>
                <a:br>
                  <a:rPr lang="zh-CN" altLang="en-US" sz="700" b="0">
                    <a:solidFill>
                      <a:schemeClr val="bg1">
                        <a:lumMod val="50000"/>
                      </a:schemeClr>
                    </a:solidFill>
                    <a:effectLst/>
                    <a:latin typeface="微软雅黑" panose="020B0503020204020204" pitchFamily="34" charset="-122"/>
                    <a:ea typeface="微软雅黑" panose="020B0503020204020204" pitchFamily="34" charset="-122"/>
                  </a:rPr>
                </a:br>
                <a:r>
                  <a:rPr lang="zh-CN" altLang="en-US" sz="700" b="0">
                    <a:solidFill>
                      <a:schemeClr val="bg1">
                        <a:lumMod val="50000"/>
                      </a:schemeClr>
                    </a:solidFill>
                    <a:effectLst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（建议使用主题字体）</a:t>
                </a:r>
              </a:p>
            </p:txBody>
          </p:sp>
        </p:grpSp>
      </p:grpSp>
      <p:grpSp>
        <p:nvGrpSpPr>
          <p:cNvPr id="92" name="组合 91"/>
          <p:cNvGrpSpPr/>
          <p:nvPr/>
        </p:nvGrpSpPr>
        <p:grpSpPr>
          <a:xfrm>
            <a:off x="5562908" y="2106928"/>
            <a:ext cx="2600491" cy="728662"/>
            <a:chOff x="5562908" y="2106928"/>
            <a:chExt cx="2600491" cy="728662"/>
          </a:xfrm>
        </p:grpSpPr>
        <p:grpSp>
          <p:nvGrpSpPr>
            <p:cNvPr id="9" name="Group 44"/>
            <p:cNvGrpSpPr/>
            <p:nvPr/>
          </p:nvGrpSpPr>
          <p:grpSpPr>
            <a:xfrm>
              <a:off x="5562908" y="2106928"/>
              <a:ext cx="726878" cy="728662"/>
              <a:chOff x="7204075" y="-1846263"/>
              <a:chExt cx="1939925" cy="1944688"/>
            </a:xfrm>
          </p:grpSpPr>
          <p:sp>
            <p:nvSpPr>
              <p:cNvPr id="45" name="Oval 45"/>
              <p:cNvSpPr>
                <a:spLocks/>
              </p:cNvSpPr>
              <p:nvPr/>
            </p:nvSpPr>
            <p:spPr bwMode="auto">
              <a:xfrm>
                <a:off x="7204075" y="-1846263"/>
                <a:ext cx="1939925" cy="1944688"/>
              </a:xfrm>
              <a:prstGeom prst="ellipse">
                <a:avLst/>
              </a:prstGeom>
              <a:solidFill>
                <a:schemeClr val="accent4">
                  <a:lumMod val="10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sz="1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46" name="Group 46"/>
              <p:cNvGrpSpPr/>
              <p:nvPr/>
            </p:nvGrpSpPr>
            <p:grpSpPr>
              <a:xfrm>
                <a:off x="7519988" y="-1506538"/>
                <a:ext cx="1312862" cy="1265238"/>
                <a:chOff x="7519988" y="-1506538"/>
                <a:chExt cx="1312862" cy="1265238"/>
              </a:xfrm>
            </p:grpSpPr>
            <p:sp>
              <p:nvSpPr>
                <p:cNvPr id="47" name="Freeform: Shape 47"/>
                <p:cNvSpPr>
                  <a:spLocks/>
                </p:cNvSpPr>
                <p:nvPr/>
              </p:nvSpPr>
              <p:spPr bwMode="auto">
                <a:xfrm>
                  <a:off x="7519988" y="-1484313"/>
                  <a:ext cx="1176338" cy="1117600"/>
                </a:xfrm>
                <a:custGeom>
                  <a:avLst/>
                  <a:gdLst>
                    <a:gd name="T0" fmla="*/ 211 w 215"/>
                    <a:gd name="T1" fmla="*/ 164 h 204"/>
                    <a:gd name="T2" fmla="*/ 147 w 215"/>
                    <a:gd name="T3" fmla="*/ 199 h 204"/>
                    <a:gd name="T4" fmla="*/ 46 w 215"/>
                    <a:gd name="T5" fmla="*/ 10 h 204"/>
                    <a:gd name="T6" fmla="*/ 35 w 215"/>
                    <a:gd name="T7" fmla="*/ 1 h 204"/>
                    <a:gd name="T8" fmla="*/ 22 w 215"/>
                    <a:gd name="T9" fmla="*/ 3 h 204"/>
                    <a:gd name="T10" fmla="*/ 1 w 215"/>
                    <a:gd name="T11" fmla="*/ 14 h 204"/>
                    <a:gd name="T12" fmla="*/ 0 w 215"/>
                    <a:gd name="T13" fmla="*/ 17 h 204"/>
                    <a:gd name="T14" fmla="*/ 3 w 215"/>
                    <a:gd name="T15" fmla="*/ 18 h 204"/>
                    <a:gd name="T16" fmla="*/ 24 w 215"/>
                    <a:gd name="T17" fmla="*/ 7 h 204"/>
                    <a:gd name="T18" fmla="*/ 34 w 215"/>
                    <a:gd name="T19" fmla="*/ 6 h 204"/>
                    <a:gd name="T20" fmla="*/ 41 w 215"/>
                    <a:gd name="T21" fmla="*/ 12 h 204"/>
                    <a:gd name="T22" fmla="*/ 144 w 215"/>
                    <a:gd name="T23" fmla="*/ 203 h 204"/>
                    <a:gd name="T24" fmla="*/ 146 w 215"/>
                    <a:gd name="T25" fmla="*/ 204 h 204"/>
                    <a:gd name="T26" fmla="*/ 146 w 215"/>
                    <a:gd name="T27" fmla="*/ 204 h 204"/>
                    <a:gd name="T28" fmla="*/ 148 w 215"/>
                    <a:gd name="T29" fmla="*/ 204 h 204"/>
                    <a:gd name="T30" fmla="*/ 213 w 215"/>
                    <a:gd name="T31" fmla="*/ 168 h 204"/>
                    <a:gd name="T32" fmla="*/ 214 w 215"/>
                    <a:gd name="T33" fmla="*/ 165 h 204"/>
                    <a:gd name="T34" fmla="*/ 211 w 215"/>
                    <a:gd name="T35" fmla="*/ 164 h 2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15" h="204">
                      <a:moveTo>
                        <a:pt x="211" y="164"/>
                      </a:moveTo>
                      <a:cubicBezTo>
                        <a:pt x="147" y="199"/>
                        <a:pt x="147" y="199"/>
                        <a:pt x="147" y="199"/>
                      </a:cubicBezTo>
                      <a:cubicBezTo>
                        <a:pt x="46" y="10"/>
                        <a:pt x="46" y="10"/>
                        <a:pt x="46" y="10"/>
                      </a:cubicBezTo>
                      <a:cubicBezTo>
                        <a:pt x="43" y="6"/>
                        <a:pt x="40" y="3"/>
                        <a:pt x="35" y="1"/>
                      </a:cubicBezTo>
                      <a:cubicBezTo>
                        <a:pt x="31" y="0"/>
                        <a:pt x="26" y="1"/>
                        <a:pt x="22" y="3"/>
                      </a:cubicBezTo>
                      <a:cubicBezTo>
                        <a:pt x="1" y="14"/>
                        <a:pt x="1" y="14"/>
                        <a:pt x="1" y="14"/>
                      </a:cubicBezTo>
                      <a:cubicBezTo>
                        <a:pt x="0" y="15"/>
                        <a:pt x="0" y="16"/>
                        <a:pt x="0" y="17"/>
                      </a:cubicBezTo>
                      <a:cubicBezTo>
                        <a:pt x="1" y="18"/>
                        <a:pt x="2" y="19"/>
                        <a:pt x="3" y="18"/>
                      </a:cubicBezTo>
                      <a:cubicBezTo>
                        <a:pt x="24" y="7"/>
                        <a:pt x="24" y="7"/>
                        <a:pt x="24" y="7"/>
                      </a:cubicBezTo>
                      <a:cubicBezTo>
                        <a:pt x="27" y="5"/>
                        <a:pt x="31" y="5"/>
                        <a:pt x="34" y="6"/>
                      </a:cubicBezTo>
                      <a:cubicBezTo>
                        <a:pt x="37" y="7"/>
                        <a:pt x="40" y="9"/>
                        <a:pt x="41" y="12"/>
                      </a:cubicBezTo>
                      <a:cubicBezTo>
                        <a:pt x="144" y="203"/>
                        <a:pt x="144" y="203"/>
                        <a:pt x="144" y="203"/>
                      </a:cubicBezTo>
                      <a:cubicBezTo>
                        <a:pt x="145" y="203"/>
                        <a:pt x="145" y="204"/>
                        <a:pt x="146" y="204"/>
                      </a:cubicBezTo>
                      <a:cubicBezTo>
                        <a:pt x="146" y="204"/>
                        <a:pt x="146" y="204"/>
                        <a:pt x="146" y="204"/>
                      </a:cubicBezTo>
                      <a:cubicBezTo>
                        <a:pt x="147" y="204"/>
                        <a:pt x="147" y="204"/>
                        <a:pt x="148" y="204"/>
                      </a:cubicBezTo>
                      <a:cubicBezTo>
                        <a:pt x="213" y="168"/>
                        <a:pt x="213" y="168"/>
                        <a:pt x="213" y="168"/>
                      </a:cubicBezTo>
                      <a:cubicBezTo>
                        <a:pt x="215" y="168"/>
                        <a:pt x="215" y="166"/>
                        <a:pt x="214" y="165"/>
                      </a:cubicBezTo>
                      <a:cubicBezTo>
                        <a:pt x="214" y="164"/>
                        <a:pt x="212" y="164"/>
                        <a:pt x="211" y="164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140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48" name="Freeform: Shape 48"/>
                <p:cNvSpPr>
                  <a:spLocks/>
                </p:cNvSpPr>
                <p:nvPr/>
              </p:nvSpPr>
              <p:spPr bwMode="auto">
                <a:xfrm>
                  <a:off x="8045450" y="-422275"/>
                  <a:ext cx="190500" cy="180975"/>
                </a:xfrm>
                <a:custGeom>
                  <a:avLst/>
                  <a:gdLst>
                    <a:gd name="T0" fmla="*/ 18 w 35"/>
                    <a:gd name="T1" fmla="*/ 0 h 33"/>
                    <a:gd name="T2" fmla="*/ 11 w 35"/>
                    <a:gd name="T3" fmla="*/ 2 h 33"/>
                    <a:gd name="T4" fmla="*/ 4 w 35"/>
                    <a:gd name="T5" fmla="*/ 24 h 33"/>
                    <a:gd name="T6" fmla="*/ 19 w 35"/>
                    <a:gd name="T7" fmla="*/ 33 h 33"/>
                    <a:gd name="T8" fmla="*/ 26 w 35"/>
                    <a:gd name="T9" fmla="*/ 31 h 33"/>
                    <a:gd name="T10" fmla="*/ 34 w 35"/>
                    <a:gd name="T11" fmla="*/ 21 h 33"/>
                    <a:gd name="T12" fmla="*/ 33 w 35"/>
                    <a:gd name="T13" fmla="*/ 9 h 33"/>
                    <a:gd name="T14" fmla="*/ 18 w 35"/>
                    <a:gd name="T15" fmla="*/ 0 h 33"/>
                    <a:gd name="T16" fmla="*/ 30 w 35"/>
                    <a:gd name="T17" fmla="*/ 20 h 33"/>
                    <a:gd name="T18" fmla="*/ 24 w 35"/>
                    <a:gd name="T19" fmla="*/ 27 h 33"/>
                    <a:gd name="T20" fmla="*/ 19 w 35"/>
                    <a:gd name="T21" fmla="*/ 28 h 33"/>
                    <a:gd name="T22" fmla="*/ 8 w 35"/>
                    <a:gd name="T23" fmla="*/ 22 h 33"/>
                    <a:gd name="T24" fmla="*/ 13 w 35"/>
                    <a:gd name="T25" fmla="*/ 6 h 33"/>
                    <a:gd name="T26" fmla="*/ 18 w 35"/>
                    <a:gd name="T27" fmla="*/ 5 h 33"/>
                    <a:gd name="T28" fmla="*/ 29 w 35"/>
                    <a:gd name="T29" fmla="*/ 11 h 33"/>
                    <a:gd name="T30" fmla="*/ 30 w 35"/>
                    <a:gd name="T31" fmla="*/ 20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35" h="33">
                      <a:moveTo>
                        <a:pt x="18" y="0"/>
                      </a:moveTo>
                      <a:cubicBezTo>
                        <a:pt x="16" y="0"/>
                        <a:pt x="13" y="1"/>
                        <a:pt x="11" y="2"/>
                      </a:cubicBezTo>
                      <a:cubicBezTo>
                        <a:pt x="3" y="6"/>
                        <a:pt x="0" y="16"/>
                        <a:pt x="4" y="24"/>
                      </a:cubicBezTo>
                      <a:cubicBezTo>
                        <a:pt x="7" y="30"/>
                        <a:pt x="13" y="33"/>
                        <a:pt x="19" y="33"/>
                      </a:cubicBezTo>
                      <a:cubicBezTo>
                        <a:pt x="21" y="33"/>
                        <a:pt x="24" y="32"/>
                        <a:pt x="26" y="31"/>
                      </a:cubicBezTo>
                      <a:cubicBezTo>
                        <a:pt x="30" y="29"/>
                        <a:pt x="33" y="25"/>
                        <a:pt x="34" y="21"/>
                      </a:cubicBezTo>
                      <a:cubicBezTo>
                        <a:pt x="35" y="17"/>
                        <a:pt x="35" y="13"/>
                        <a:pt x="33" y="9"/>
                      </a:cubicBezTo>
                      <a:cubicBezTo>
                        <a:pt x="30" y="4"/>
                        <a:pt x="24" y="0"/>
                        <a:pt x="18" y="0"/>
                      </a:cubicBezTo>
                      <a:close/>
                      <a:moveTo>
                        <a:pt x="30" y="20"/>
                      </a:moveTo>
                      <a:cubicBezTo>
                        <a:pt x="29" y="23"/>
                        <a:pt x="27" y="25"/>
                        <a:pt x="24" y="27"/>
                      </a:cubicBezTo>
                      <a:cubicBezTo>
                        <a:pt x="22" y="28"/>
                        <a:pt x="20" y="28"/>
                        <a:pt x="19" y="28"/>
                      </a:cubicBezTo>
                      <a:cubicBezTo>
                        <a:pt x="14" y="28"/>
                        <a:pt x="10" y="26"/>
                        <a:pt x="8" y="22"/>
                      </a:cubicBezTo>
                      <a:cubicBezTo>
                        <a:pt x="5" y="16"/>
                        <a:pt x="7" y="9"/>
                        <a:pt x="13" y="6"/>
                      </a:cubicBezTo>
                      <a:cubicBezTo>
                        <a:pt x="15" y="5"/>
                        <a:pt x="17" y="5"/>
                        <a:pt x="18" y="5"/>
                      </a:cubicBezTo>
                      <a:cubicBezTo>
                        <a:pt x="23" y="5"/>
                        <a:pt x="27" y="7"/>
                        <a:pt x="29" y="11"/>
                      </a:cubicBezTo>
                      <a:cubicBezTo>
                        <a:pt x="30" y="14"/>
                        <a:pt x="31" y="17"/>
                        <a:pt x="30" y="2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140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49" name="Freeform: Shape 49"/>
                <p:cNvSpPr>
                  <a:spLocks/>
                </p:cNvSpPr>
                <p:nvPr/>
              </p:nvSpPr>
              <p:spPr bwMode="auto">
                <a:xfrm>
                  <a:off x="7962900" y="-1506538"/>
                  <a:ext cx="869950" cy="1003300"/>
                </a:xfrm>
                <a:custGeom>
                  <a:avLst/>
                  <a:gdLst>
                    <a:gd name="T0" fmla="*/ 158 w 159"/>
                    <a:gd name="T1" fmla="*/ 135 h 183"/>
                    <a:gd name="T2" fmla="*/ 86 w 159"/>
                    <a:gd name="T3" fmla="*/ 2 h 183"/>
                    <a:gd name="T4" fmla="*/ 84 w 159"/>
                    <a:gd name="T5" fmla="*/ 0 h 183"/>
                    <a:gd name="T6" fmla="*/ 83 w 159"/>
                    <a:gd name="T7" fmla="*/ 1 h 183"/>
                    <a:gd name="T8" fmla="*/ 1 w 159"/>
                    <a:gd name="T9" fmla="*/ 45 h 183"/>
                    <a:gd name="T10" fmla="*/ 0 w 159"/>
                    <a:gd name="T11" fmla="*/ 48 h 183"/>
                    <a:gd name="T12" fmla="*/ 72 w 159"/>
                    <a:gd name="T13" fmla="*/ 181 h 183"/>
                    <a:gd name="T14" fmla="*/ 74 w 159"/>
                    <a:gd name="T15" fmla="*/ 183 h 183"/>
                    <a:gd name="T16" fmla="*/ 74 w 159"/>
                    <a:gd name="T17" fmla="*/ 183 h 183"/>
                    <a:gd name="T18" fmla="*/ 76 w 159"/>
                    <a:gd name="T19" fmla="*/ 182 h 183"/>
                    <a:gd name="T20" fmla="*/ 157 w 159"/>
                    <a:gd name="T21" fmla="*/ 138 h 183"/>
                    <a:gd name="T22" fmla="*/ 158 w 159"/>
                    <a:gd name="T23" fmla="*/ 135 h 183"/>
                    <a:gd name="T24" fmla="*/ 83 w 159"/>
                    <a:gd name="T25" fmla="*/ 6 h 183"/>
                    <a:gd name="T26" fmla="*/ 117 w 159"/>
                    <a:gd name="T27" fmla="*/ 69 h 183"/>
                    <a:gd name="T28" fmla="*/ 39 w 159"/>
                    <a:gd name="T29" fmla="*/ 110 h 183"/>
                    <a:gd name="T30" fmla="*/ 6 w 159"/>
                    <a:gd name="T31" fmla="*/ 48 h 183"/>
                    <a:gd name="T32" fmla="*/ 83 w 159"/>
                    <a:gd name="T33" fmla="*/ 6 h 183"/>
                    <a:gd name="T34" fmla="*/ 75 w 159"/>
                    <a:gd name="T35" fmla="*/ 177 h 183"/>
                    <a:gd name="T36" fmla="*/ 42 w 159"/>
                    <a:gd name="T37" fmla="*/ 114 h 183"/>
                    <a:gd name="T38" fmla="*/ 119 w 159"/>
                    <a:gd name="T39" fmla="*/ 73 h 183"/>
                    <a:gd name="T40" fmla="*/ 153 w 159"/>
                    <a:gd name="T41" fmla="*/ 135 h 183"/>
                    <a:gd name="T42" fmla="*/ 75 w 159"/>
                    <a:gd name="T43" fmla="*/ 177 h 1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159" h="183">
                      <a:moveTo>
                        <a:pt x="158" y="135"/>
                      </a:moveTo>
                      <a:cubicBezTo>
                        <a:pt x="86" y="2"/>
                        <a:pt x="86" y="2"/>
                        <a:pt x="86" y="2"/>
                      </a:cubicBezTo>
                      <a:cubicBezTo>
                        <a:pt x="86" y="1"/>
                        <a:pt x="85" y="1"/>
                        <a:pt x="84" y="0"/>
                      </a:cubicBezTo>
                      <a:cubicBezTo>
                        <a:pt x="84" y="0"/>
                        <a:pt x="83" y="0"/>
                        <a:pt x="83" y="1"/>
                      </a:cubicBezTo>
                      <a:cubicBezTo>
                        <a:pt x="1" y="45"/>
                        <a:pt x="1" y="45"/>
                        <a:pt x="1" y="45"/>
                      </a:cubicBezTo>
                      <a:cubicBezTo>
                        <a:pt x="0" y="45"/>
                        <a:pt x="0" y="47"/>
                        <a:pt x="0" y="48"/>
                      </a:cubicBezTo>
                      <a:cubicBezTo>
                        <a:pt x="72" y="181"/>
                        <a:pt x="72" y="181"/>
                        <a:pt x="72" y="181"/>
                      </a:cubicBezTo>
                      <a:cubicBezTo>
                        <a:pt x="73" y="182"/>
                        <a:pt x="73" y="182"/>
                        <a:pt x="74" y="183"/>
                      </a:cubicBezTo>
                      <a:cubicBezTo>
                        <a:pt x="74" y="183"/>
                        <a:pt x="74" y="183"/>
                        <a:pt x="74" y="183"/>
                      </a:cubicBezTo>
                      <a:cubicBezTo>
                        <a:pt x="75" y="183"/>
                        <a:pt x="75" y="183"/>
                        <a:pt x="76" y="182"/>
                      </a:cubicBezTo>
                      <a:cubicBezTo>
                        <a:pt x="157" y="138"/>
                        <a:pt x="157" y="138"/>
                        <a:pt x="157" y="138"/>
                      </a:cubicBezTo>
                      <a:cubicBezTo>
                        <a:pt x="158" y="138"/>
                        <a:pt x="159" y="136"/>
                        <a:pt x="158" y="135"/>
                      </a:cubicBezTo>
                      <a:close/>
                      <a:moveTo>
                        <a:pt x="83" y="6"/>
                      </a:moveTo>
                      <a:cubicBezTo>
                        <a:pt x="117" y="69"/>
                        <a:pt x="117" y="69"/>
                        <a:pt x="117" y="69"/>
                      </a:cubicBezTo>
                      <a:cubicBezTo>
                        <a:pt x="39" y="110"/>
                        <a:pt x="39" y="110"/>
                        <a:pt x="39" y="110"/>
                      </a:cubicBezTo>
                      <a:cubicBezTo>
                        <a:pt x="6" y="48"/>
                        <a:pt x="6" y="48"/>
                        <a:pt x="6" y="48"/>
                      </a:cubicBezTo>
                      <a:lnTo>
                        <a:pt x="83" y="6"/>
                      </a:lnTo>
                      <a:close/>
                      <a:moveTo>
                        <a:pt x="75" y="177"/>
                      </a:moveTo>
                      <a:cubicBezTo>
                        <a:pt x="42" y="114"/>
                        <a:pt x="42" y="114"/>
                        <a:pt x="42" y="114"/>
                      </a:cubicBezTo>
                      <a:cubicBezTo>
                        <a:pt x="119" y="73"/>
                        <a:pt x="119" y="73"/>
                        <a:pt x="119" y="73"/>
                      </a:cubicBezTo>
                      <a:cubicBezTo>
                        <a:pt x="153" y="135"/>
                        <a:pt x="153" y="135"/>
                        <a:pt x="153" y="135"/>
                      </a:cubicBezTo>
                      <a:lnTo>
                        <a:pt x="75" y="17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140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50" name="Freeform: Shape 50"/>
                <p:cNvSpPr>
                  <a:spLocks/>
                </p:cNvSpPr>
                <p:nvPr/>
              </p:nvSpPr>
              <p:spPr bwMode="auto">
                <a:xfrm>
                  <a:off x="8132763" y="-1341438"/>
                  <a:ext cx="234950" cy="136525"/>
                </a:xfrm>
                <a:custGeom>
                  <a:avLst/>
                  <a:gdLst>
                    <a:gd name="T0" fmla="*/ 42 w 43"/>
                    <a:gd name="T1" fmla="*/ 4 h 25"/>
                    <a:gd name="T2" fmla="*/ 43 w 43"/>
                    <a:gd name="T3" fmla="*/ 1 h 25"/>
                    <a:gd name="T4" fmla="*/ 40 w 43"/>
                    <a:gd name="T5" fmla="*/ 0 h 25"/>
                    <a:gd name="T6" fmla="*/ 2 w 43"/>
                    <a:gd name="T7" fmla="*/ 21 h 25"/>
                    <a:gd name="T8" fmla="*/ 1 w 43"/>
                    <a:gd name="T9" fmla="*/ 24 h 25"/>
                    <a:gd name="T10" fmla="*/ 3 w 43"/>
                    <a:gd name="T11" fmla="*/ 25 h 25"/>
                    <a:gd name="T12" fmla="*/ 4 w 43"/>
                    <a:gd name="T13" fmla="*/ 25 h 25"/>
                    <a:gd name="T14" fmla="*/ 42 w 43"/>
                    <a:gd name="T15" fmla="*/ 4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3" h="25">
                      <a:moveTo>
                        <a:pt x="42" y="4"/>
                      </a:moveTo>
                      <a:cubicBezTo>
                        <a:pt x="43" y="4"/>
                        <a:pt x="43" y="2"/>
                        <a:pt x="43" y="1"/>
                      </a:cubicBezTo>
                      <a:cubicBezTo>
                        <a:pt x="42" y="0"/>
                        <a:pt x="41" y="0"/>
                        <a:pt x="40" y="0"/>
                      </a:cubicBezTo>
                      <a:cubicBezTo>
                        <a:pt x="2" y="21"/>
                        <a:pt x="2" y="21"/>
                        <a:pt x="2" y="21"/>
                      </a:cubicBezTo>
                      <a:cubicBezTo>
                        <a:pt x="0" y="21"/>
                        <a:pt x="0" y="23"/>
                        <a:pt x="1" y="24"/>
                      </a:cubicBezTo>
                      <a:cubicBezTo>
                        <a:pt x="1" y="25"/>
                        <a:pt x="2" y="25"/>
                        <a:pt x="3" y="25"/>
                      </a:cubicBezTo>
                      <a:cubicBezTo>
                        <a:pt x="3" y="25"/>
                        <a:pt x="3" y="25"/>
                        <a:pt x="4" y="25"/>
                      </a:cubicBezTo>
                      <a:lnTo>
                        <a:pt x="42" y="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140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51" name="Freeform: Shape 51"/>
                <p:cNvSpPr>
                  <a:spLocks/>
                </p:cNvSpPr>
                <p:nvPr/>
              </p:nvSpPr>
              <p:spPr bwMode="auto">
                <a:xfrm>
                  <a:off x="8329613" y="-981075"/>
                  <a:ext cx="234950" cy="138113"/>
                </a:xfrm>
                <a:custGeom>
                  <a:avLst/>
                  <a:gdLst>
                    <a:gd name="T0" fmla="*/ 43 w 43"/>
                    <a:gd name="T1" fmla="*/ 1 h 25"/>
                    <a:gd name="T2" fmla="*/ 39 w 43"/>
                    <a:gd name="T3" fmla="*/ 0 h 25"/>
                    <a:gd name="T4" fmla="*/ 1 w 43"/>
                    <a:gd name="T5" fmla="*/ 21 h 25"/>
                    <a:gd name="T6" fmla="*/ 0 w 43"/>
                    <a:gd name="T7" fmla="*/ 24 h 25"/>
                    <a:gd name="T8" fmla="*/ 2 w 43"/>
                    <a:gd name="T9" fmla="*/ 25 h 25"/>
                    <a:gd name="T10" fmla="*/ 3 w 43"/>
                    <a:gd name="T11" fmla="*/ 25 h 25"/>
                    <a:gd name="T12" fmla="*/ 42 w 43"/>
                    <a:gd name="T13" fmla="*/ 4 h 25"/>
                    <a:gd name="T14" fmla="*/ 43 w 43"/>
                    <a:gd name="T15" fmla="*/ 1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3" h="25">
                      <a:moveTo>
                        <a:pt x="43" y="1"/>
                      </a:moveTo>
                      <a:cubicBezTo>
                        <a:pt x="42" y="0"/>
                        <a:pt x="41" y="0"/>
                        <a:pt x="39" y="0"/>
                      </a:cubicBezTo>
                      <a:cubicBezTo>
                        <a:pt x="1" y="21"/>
                        <a:pt x="1" y="21"/>
                        <a:pt x="1" y="21"/>
                      </a:cubicBezTo>
                      <a:cubicBezTo>
                        <a:pt x="0" y="22"/>
                        <a:pt x="0" y="23"/>
                        <a:pt x="0" y="24"/>
                      </a:cubicBezTo>
                      <a:cubicBezTo>
                        <a:pt x="1" y="25"/>
                        <a:pt x="2" y="25"/>
                        <a:pt x="2" y="25"/>
                      </a:cubicBezTo>
                      <a:cubicBezTo>
                        <a:pt x="3" y="25"/>
                        <a:pt x="3" y="25"/>
                        <a:pt x="3" y="25"/>
                      </a:cubicBezTo>
                      <a:cubicBezTo>
                        <a:pt x="42" y="4"/>
                        <a:pt x="42" y="4"/>
                        <a:pt x="42" y="4"/>
                      </a:cubicBezTo>
                      <a:cubicBezTo>
                        <a:pt x="43" y="4"/>
                        <a:pt x="43" y="2"/>
                        <a:pt x="43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140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</p:grpSp>
        <p:grpSp>
          <p:nvGrpSpPr>
            <p:cNvPr id="14" name="Group 79"/>
            <p:cNvGrpSpPr/>
            <p:nvPr/>
          </p:nvGrpSpPr>
          <p:grpSpPr>
            <a:xfrm>
              <a:off x="6289787" y="2157676"/>
              <a:ext cx="1873612" cy="632428"/>
              <a:chOff x="4410146" y="3865260"/>
              <a:chExt cx="2475841" cy="983472"/>
            </a:xfrm>
          </p:grpSpPr>
          <p:sp>
            <p:nvSpPr>
              <p:cNvPr id="24" name="TextBox 80"/>
              <p:cNvSpPr txBox="1">
                <a:spLocks/>
              </p:cNvSpPr>
              <p:nvPr/>
            </p:nvSpPr>
            <p:spPr bwMode="auto">
              <a:xfrm>
                <a:off x="4410146" y="3865260"/>
                <a:ext cx="2475841" cy="270493"/>
              </a:xfrm>
              <a:prstGeom prst="rect">
                <a:avLst/>
              </a:prstGeom>
              <a:noFill/>
              <a:extLst/>
            </p:spPr>
            <p:txBody>
              <a:bodyPr wrap="none" lIns="288000" tIns="0" rIns="288000" bIns="0" anchor="b" anchorCtr="0">
                <a:normAutofit/>
              </a:bodyPr>
              <a:lstStyle/>
              <a:p>
                <a:pPr algn="l" latinLnBrk="0"/>
                <a:r>
                  <a:rPr lang="zh-CN" altLang="en-US" sz="1100" dirty="0">
                    <a:solidFill>
                      <a:schemeClr val="bg1">
                        <a:lumMod val="50000"/>
                      </a:schemeClr>
                    </a:solidFill>
                    <a:effectLst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25" name="TextBox 81"/>
              <p:cNvSpPr txBox="1">
                <a:spLocks/>
              </p:cNvSpPr>
              <p:nvPr/>
            </p:nvSpPr>
            <p:spPr bwMode="auto">
              <a:xfrm>
                <a:off x="4410146" y="4135753"/>
                <a:ext cx="2475841" cy="712979"/>
              </a:xfrm>
              <a:prstGeom prst="rect">
                <a:avLst/>
              </a:prstGeom>
              <a:noFill/>
              <a:extLst/>
            </p:spPr>
            <p:txBody>
              <a:bodyPr wrap="square" lIns="288000" tIns="0" rIns="288000" bIns="0" anchor="t" anchorCtr="0">
                <a:normAutofit/>
              </a:bodyPr>
              <a:lstStyle/>
              <a:p>
                <a:pPr algn="l" latinLnBrk="0">
                  <a:lnSpc>
                    <a:spcPct val="120000"/>
                  </a:lnSpc>
                </a:pPr>
                <a:r>
                  <a:rPr lang="zh-CN" altLang="en-US" sz="700" b="0">
                    <a:solidFill>
                      <a:schemeClr val="bg1">
                        <a:lumMod val="50000"/>
                      </a:schemeClr>
                    </a:solidFill>
                    <a:effectLst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此部分内容作为文字排版占位显示 </a:t>
                </a:r>
                <a:br>
                  <a:rPr lang="zh-CN" altLang="en-US" sz="700" b="0">
                    <a:solidFill>
                      <a:schemeClr val="bg1">
                        <a:lumMod val="50000"/>
                      </a:schemeClr>
                    </a:solidFill>
                    <a:effectLst/>
                    <a:latin typeface="微软雅黑" panose="020B0503020204020204" pitchFamily="34" charset="-122"/>
                    <a:ea typeface="微软雅黑" panose="020B0503020204020204" pitchFamily="34" charset="-122"/>
                  </a:rPr>
                </a:br>
                <a:r>
                  <a:rPr lang="zh-CN" altLang="en-US" sz="700" b="0">
                    <a:solidFill>
                      <a:schemeClr val="bg1">
                        <a:lumMod val="50000"/>
                      </a:schemeClr>
                    </a:solidFill>
                    <a:effectLst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（建议使用主题字体）</a:t>
                </a:r>
              </a:p>
            </p:txBody>
          </p:sp>
        </p:grpSp>
      </p:grpSp>
      <p:grpSp>
        <p:nvGrpSpPr>
          <p:cNvPr id="91" name="组合 90"/>
          <p:cNvGrpSpPr/>
          <p:nvPr/>
        </p:nvGrpSpPr>
        <p:grpSpPr>
          <a:xfrm>
            <a:off x="6051653" y="3367852"/>
            <a:ext cx="2600491" cy="726282"/>
            <a:chOff x="6051653" y="3367852"/>
            <a:chExt cx="2600491" cy="726282"/>
          </a:xfrm>
        </p:grpSpPr>
        <p:sp>
          <p:nvSpPr>
            <p:cNvPr id="7" name="Oval 38"/>
            <p:cNvSpPr>
              <a:spLocks/>
            </p:cNvSpPr>
            <p:nvPr/>
          </p:nvSpPr>
          <p:spPr bwMode="auto">
            <a:xfrm>
              <a:off x="6051653" y="3367852"/>
              <a:ext cx="726878" cy="726282"/>
            </a:xfrm>
            <a:prstGeom prst="ellipse">
              <a:avLst/>
            </a:prstGeom>
            <a:solidFill>
              <a:schemeClr val="accent5">
                <a:lumMod val="100000"/>
              </a:schemeClr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5">
                      <a:lumMod val="10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anchor="ctr"/>
            <a:lstStyle/>
            <a:p>
              <a:pPr algn="ctr"/>
              <a:endParaRPr sz="14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8" name="Group 39"/>
            <p:cNvGrpSpPr/>
            <p:nvPr/>
          </p:nvGrpSpPr>
          <p:grpSpPr>
            <a:xfrm>
              <a:off x="6156342" y="3583178"/>
              <a:ext cx="519877" cy="295628"/>
              <a:chOff x="279400" y="-1397000"/>
              <a:chExt cx="1387475" cy="788988"/>
            </a:xfrm>
          </p:grpSpPr>
          <p:sp>
            <p:nvSpPr>
              <p:cNvPr id="52" name="Freeform: Shape 40"/>
              <p:cNvSpPr>
                <a:spLocks/>
              </p:cNvSpPr>
              <p:nvPr/>
            </p:nvSpPr>
            <p:spPr bwMode="auto">
              <a:xfrm>
                <a:off x="584200" y="-1397000"/>
                <a:ext cx="1082675" cy="788988"/>
              </a:xfrm>
              <a:custGeom>
                <a:avLst/>
                <a:gdLst>
                  <a:gd name="T0" fmla="*/ 192 w 198"/>
                  <a:gd name="T1" fmla="*/ 72 h 144"/>
                  <a:gd name="T2" fmla="*/ 184 w 198"/>
                  <a:gd name="T3" fmla="*/ 72 h 144"/>
                  <a:gd name="T4" fmla="*/ 172 w 198"/>
                  <a:gd name="T5" fmla="*/ 43 h 144"/>
                  <a:gd name="T6" fmla="*/ 157 w 198"/>
                  <a:gd name="T7" fmla="*/ 32 h 144"/>
                  <a:gd name="T8" fmla="*/ 126 w 198"/>
                  <a:gd name="T9" fmla="*/ 32 h 144"/>
                  <a:gd name="T10" fmla="*/ 126 w 198"/>
                  <a:gd name="T11" fmla="*/ 2 h 144"/>
                  <a:gd name="T12" fmla="*/ 124 w 198"/>
                  <a:gd name="T13" fmla="*/ 0 h 144"/>
                  <a:gd name="T14" fmla="*/ 2 w 198"/>
                  <a:gd name="T15" fmla="*/ 0 h 144"/>
                  <a:gd name="T16" fmla="*/ 0 w 198"/>
                  <a:gd name="T17" fmla="*/ 2 h 144"/>
                  <a:gd name="T18" fmla="*/ 0 w 198"/>
                  <a:gd name="T19" fmla="*/ 123 h 144"/>
                  <a:gd name="T20" fmla="*/ 2 w 198"/>
                  <a:gd name="T21" fmla="*/ 125 h 144"/>
                  <a:gd name="T22" fmla="*/ 19 w 198"/>
                  <a:gd name="T23" fmla="*/ 125 h 144"/>
                  <a:gd name="T24" fmla="*/ 40 w 198"/>
                  <a:gd name="T25" fmla="*/ 144 h 144"/>
                  <a:gd name="T26" fmla="*/ 61 w 198"/>
                  <a:gd name="T27" fmla="*/ 125 h 144"/>
                  <a:gd name="T28" fmla="*/ 138 w 198"/>
                  <a:gd name="T29" fmla="*/ 125 h 144"/>
                  <a:gd name="T30" fmla="*/ 159 w 198"/>
                  <a:gd name="T31" fmla="*/ 144 h 144"/>
                  <a:gd name="T32" fmla="*/ 180 w 198"/>
                  <a:gd name="T33" fmla="*/ 125 h 144"/>
                  <a:gd name="T34" fmla="*/ 192 w 198"/>
                  <a:gd name="T35" fmla="*/ 125 h 144"/>
                  <a:gd name="T36" fmla="*/ 198 w 198"/>
                  <a:gd name="T37" fmla="*/ 119 h 144"/>
                  <a:gd name="T38" fmla="*/ 198 w 198"/>
                  <a:gd name="T39" fmla="*/ 78 h 144"/>
                  <a:gd name="T40" fmla="*/ 192 w 198"/>
                  <a:gd name="T41" fmla="*/ 72 h 144"/>
                  <a:gd name="T42" fmla="*/ 157 w 198"/>
                  <a:gd name="T43" fmla="*/ 36 h 144"/>
                  <a:gd name="T44" fmla="*/ 168 w 198"/>
                  <a:gd name="T45" fmla="*/ 45 h 144"/>
                  <a:gd name="T46" fmla="*/ 179 w 198"/>
                  <a:gd name="T47" fmla="*/ 72 h 144"/>
                  <a:gd name="T48" fmla="*/ 126 w 198"/>
                  <a:gd name="T49" fmla="*/ 72 h 144"/>
                  <a:gd name="T50" fmla="*/ 126 w 198"/>
                  <a:gd name="T51" fmla="*/ 36 h 144"/>
                  <a:gd name="T52" fmla="*/ 157 w 198"/>
                  <a:gd name="T53" fmla="*/ 36 h 144"/>
                  <a:gd name="T54" fmla="*/ 5 w 198"/>
                  <a:gd name="T55" fmla="*/ 5 h 144"/>
                  <a:gd name="T56" fmla="*/ 121 w 198"/>
                  <a:gd name="T57" fmla="*/ 5 h 144"/>
                  <a:gd name="T58" fmla="*/ 121 w 198"/>
                  <a:gd name="T59" fmla="*/ 120 h 144"/>
                  <a:gd name="T60" fmla="*/ 61 w 198"/>
                  <a:gd name="T61" fmla="*/ 120 h 144"/>
                  <a:gd name="T62" fmla="*/ 40 w 198"/>
                  <a:gd name="T63" fmla="*/ 102 h 144"/>
                  <a:gd name="T64" fmla="*/ 19 w 198"/>
                  <a:gd name="T65" fmla="*/ 120 h 144"/>
                  <a:gd name="T66" fmla="*/ 5 w 198"/>
                  <a:gd name="T67" fmla="*/ 120 h 144"/>
                  <a:gd name="T68" fmla="*/ 5 w 198"/>
                  <a:gd name="T69" fmla="*/ 5 h 144"/>
                  <a:gd name="T70" fmla="*/ 40 w 198"/>
                  <a:gd name="T71" fmla="*/ 139 h 144"/>
                  <a:gd name="T72" fmla="*/ 23 w 198"/>
                  <a:gd name="T73" fmla="*/ 123 h 144"/>
                  <a:gd name="T74" fmla="*/ 40 w 198"/>
                  <a:gd name="T75" fmla="*/ 106 h 144"/>
                  <a:gd name="T76" fmla="*/ 56 w 198"/>
                  <a:gd name="T77" fmla="*/ 123 h 144"/>
                  <a:gd name="T78" fmla="*/ 40 w 198"/>
                  <a:gd name="T79" fmla="*/ 139 h 144"/>
                  <a:gd name="T80" fmla="*/ 159 w 198"/>
                  <a:gd name="T81" fmla="*/ 139 h 144"/>
                  <a:gd name="T82" fmla="*/ 143 w 198"/>
                  <a:gd name="T83" fmla="*/ 123 h 144"/>
                  <a:gd name="T84" fmla="*/ 159 w 198"/>
                  <a:gd name="T85" fmla="*/ 106 h 144"/>
                  <a:gd name="T86" fmla="*/ 175 w 198"/>
                  <a:gd name="T87" fmla="*/ 122 h 144"/>
                  <a:gd name="T88" fmla="*/ 175 w 198"/>
                  <a:gd name="T89" fmla="*/ 123 h 144"/>
                  <a:gd name="T90" fmla="*/ 175 w 198"/>
                  <a:gd name="T91" fmla="*/ 123 h 144"/>
                  <a:gd name="T92" fmla="*/ 159 w 198"/>
                  <a:gd name="T93" fmla="*/ 139 h 144"/>
                  <a:gd name="T94" fmla="*/ 193 w 198"/>
                  <a:gd name="T95" fmla="*/ 119 h 144"/>
                  <a:gd name="T96" fmla="*/ 192 w 198"/>
                  <a:gd name="T97" fmla="*/ 120 h 144"/>
                  <a:gd name="T98" fmla="*/ 180 w 198"/>
                  <a:gd name="T99" fmla="*/ 120 h 144"/>
                  <a:gd name="T100" fmla="*/ 159 w 198"/>
                  <a:gd name="T101" fmla="*/ 102 h 144"/>
                  <a:gd name="T102" fmla="*/ 138 w 198"/>
                  <a:gd name="T103" fmla="*/ 120 h 144"/>
                  <a:gd name="T104" fmla="*/ 126 w 198"/>
                  <a:gd name="T105" fmla="*/ 120 h 144"/>
                  <a:gd name="T106" fmla="*/ 126 w 198"/>
                  <a:gd name="T107" fmla="*/ 77 h 144"/>
                  <a:gd name="T108" fmla="*/ 192 w 198"/>
                  <a:gd name="T109" fmla="*/ 77 h 144"/>
                  <a:gd name="T110" fmla="*/ 193 w 198"/>
                  <a:gd name="T111" fmla="*/ 78 h 144"/>
                  <a:gd name="T112" fmla="*/ 193 w 198"/>
                  <a:gd name="T113" fmla="*/ 119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98" h="144">
                    <a:moveTo>
                      <a:pt x="192" y="72"/>
                    </a:moveTo>
                    <a:cubicBezTo>
                      <a:pt x="184" y="72"/>
                      <a:pt x="184" y="72"/>
                      <a:pt x="184" y="72"/>
                    </a:cubicBezTo>
                    <a:cubicBezTo>
                      <a:pt x="181" y="65"/>
                      <a:pt x="172" y="43"/>
                      <a:pt x="172" y="43"/>
                    </a:cubicBezTo>
                    <a:cubicBezTo>
                      <a:pt x="170" y="37"/>
                      <a:pt x="163" y="32"/>
                      <a:pt x="157" y="32"/>
                    </a:cubicBezTo>
                    <a:cubicBezTo>
                      <a:pt x="126" y="32"/>
                      <a:pt x="126" y="32"/>
                      <a:pt x="126" y="32"/>
                    </a:cubicBezTo>
                    <a:cubicBezTo>
                      <a:pt x="126" y="2"/>
                      <a:pt x="126" y="2"/>
                      <a:pt x="126" y="2"/>
                    </a:cubicBezTo>
                    <a:cubicBezTo>
                      <a:pt x="126" y="1"/>
                      <a:pt x="125" y="0"/>
                      <a:pt x="124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0" y="124"/>
                      <a:pt x="1" y="125"/>
                      <a:pt x="2" y="125"/>
                    </a:cubicBezTo>
                    <a:cubicBezTo>
                      <a:pt x="19" y="125"/>
                      <a:pt x="19" y="125"/>
                      <a:pt x="19" y="125"/>
                    </a:cubicBezTo>
                    <a:cubicBezTo>
                      <a:pt x="20" y="135"/>
                      <a:pt x="29" y="144"/>
                      <a:pt x="40" y="144"/>
                    </a:cubicBezTo>
                    <a:cubicBezTo>
                      <a:pt x="51" y="144"/>
                      <a:pt x="59" y="135"/>
                      <a:pt x="61" y="125"/>
                    </a:cubicBezTo>
                    <a:cubicBezTo>
                      <a:pt x="138" y="125"/>
                      <a:pt x="138" y="125"/>
                      <a:pt x="138" y="125"/>
                    </a:cubicBezTo>
                    <a:cubicBezTo>
                      <a:pt x="139" y="135"/>
                      <a:pt x="148" y="144"/>
                      <a:pt x="159" y="144"/>
                    </a:cubicBezTo>
                    <a:cubicBezTo>
                      <a:pt x="170" y="144"/>
                      <a:pt x="179" y="135"/>
                      <a:pt x="180" y="125"/>
                    </a:cubicBezTo>
                    <a:cubicBezTo>
                      <a:pt x="192" y="125"/>
                      <a:pt x="192" y="125"/>
                      <a:pt x="192" y="125"/>
                    </a:cubicBezTo>
                    <a:cubicBezTo>
                      <a:pt x="195" y="125"/>
                      <a:pt x="198" y="122"/>
                      <a:pt x="198" y="119"/>
                    </a:cubicBezTo>
                    <a:cubicBezTo>
                      <a:pt x="198" y="78"/>
                      <a:pt x="198" y="78"/>
                      <a:pt x="198" y="78"/>
                    </a:cubicBezTo>
                    <a:cubicBezTo>
                      <a:pt x="198" y="75"/>
                      <a:pt x="195" y="72"/>
                      <a:pt x="192" y="72"/>
                    </a:cubicBezTo>
                    <a:close/>
                    <a:moveTo>
                      <a:pt x="157" y="36"/>
                    </a:moveTo>
                    <a:cubicBezTo>
                      <a:pt x="161" y="36"/>
                      <a:pt x="166" y="40"/>
                      <a:pt x="168" y="45"/>
                    </a:cubicBezTo>
                    <a:cubicBezTo>
                      <a:pt x="168" y="46"/>
                      <a:pt x="176" y="64"/>
                      <a:pt x="179" y="72"/>
                    </a:cubicBezTo>
                    <a:cubicBezTo>
                      <a:pt x="126" y="72"/>
                      <a:pt x="126" y="72"/>
                      <a:pt x="126" y="72"/>
                    </a:cubicBezTo>
                    <a:cubicBezTo>
                      <a:pt x="126" y="36"/>
                      <a:pt x="126" y="36"/>
                      <a:pt x="126" y="36"/>
                    </a:cubicBezTo>
                    <a:lnTo>
                      <a:pt x="157" y="36"/>
                    </a:lnTo>
                    <a:close/>
                    <a:moveTo>
                      <a:pt x="5" y="5"/>
                    </a:moveTo>
                    <a:cubicBezTo>
                      <a:pt x="121" y="5"/>
                      <a:pt x="121" y="5"/>
                      <a:pt x="121" y="5"/>
                    </a:cubicBezTo>
                    <a:cubicBezTo>
                      <a:pt x="121" y="120"/>
                      <a:pt x="121" y="120"/>
                      <a:pt x="121" y="120"/>
                    </a:cubicBezTo>
                    <a:cubicBezTo>
                      <a:pt x="61" y="120"/>
                      <a:pt x="61" y="120"/>
                      <a:pt x="61" y="120"/>
                    </a:cubicBezTo>
                    <a:cubicBezTo>
                      <a:pt x="59" y="110"/>
                      <a:pt x="51" y="102"/>
                      <a:pt x="40" y="102"/>
                    </a:cubicBezTo>
                    <a:cubicBezTo>
                      <a:pt x="29" y="102"/>
                      <a:pt x="20" y="110"/>
                      <a:pt x="19" y="120"/>
                    </a:cubicBezTo>
                    <a:cubicBezTo>
                      <a:pt x="5" y="120"/>
                      <a:pt x="5" y="120"/>
                      <a:pt x="5" y="120"/>
                    </a:cubicBezTo>
                    <a:lnTo>
                      <a:pt x="5" y="5"/>
                    </a:lnTo>
                    <a:close/>
                    <a:moveTo>
                      <a:pt x="40" y="139"/>
                    </a:moveTo>
                    <a:cubicBezTo>
                      <a:pt x="31" y="139"/>
                      <a:pt x="23" y="132"/>
                      <a:pt x="23" y="123"/>
                    </a:cubicBezTo>
                    <a:cubicBezTo>
                      <a:pt x="23" y="114"/>
                      <a:pt x="31" y="106"/>
                      <a:pt x="40" y="106"/>
                    </a:cubicBezTo>
                    <a:cubicBezTo>
                      <a:pt x="49" y="106"/>
                      <a:pt x="56" y="114"/>
                      <a:pt x="56" y="123"/>
                    </a:cubicBezTo>
                    <a:cubicBezTo>
                      <a:pt x="56" y="132"/>
                      <a:pt x="49" y="139"/>
                      <a:pt x="40" y="139"/>
                    </a:cubicBezTo>
                    <a:close/>
                    <a:moveTo>
                      <a:pt x="159" y="139"/>
                    </a:moveTo>
                    <a:cubicBezTo>
                      <a:pt x="150" y="139"/>
                      <a:pt x="143" y="132"/>
                      <a:pt x="143" y="123"/>
                    </a:cubicBezTo>
                    <a:cubicBezTo>
                      <a:pt x="143" y="114"/>
                      <a:pt x="150" y="106"/>
                      <a:pt x="159" y="106"/>
                    </a:cubicBezTo>
                    <a:cubicBezTo>
                      <a:pt x="168" y="106"/>
                      <a:pt x="175" y="113"/>
                      <a:pt x="175" y="122"/>
                    </a:cubicBezTo>
                    <a:cubicBezTo>
                      <a:pt x="175" y="122"/>
                      <a:pt x="175" y="122"/>
                      <a:pt x="175" y="123"/>
                    </a:cubicBezTo>
                    <a:cubicBezTo>
                      <a:pt x="175" y="123"/>
                      <a:pt x="175" y="123"/>
                      <a:pt x="175" y="123"/>
                    </a:cubicBezTo>
                    <a:cubicBezTo>
                      <a:pt x="175" y="132"/>
                      <a:pt x="168" y="139"/>
                      <a:pt x="159" y="139"/>
                    </a:cubicBezTo>
                    <a:close/>
                    <a:moveTo>
                      <a:pt x="193" y="119"/>
                    </a:moveTo>
                    <a:cubicBezTo>
                      <a:pt x="193" y="120"/>
                      <a:pt x="192" y="120"/>
                      <a:pt x="192" y="120"/>
                    </a:cubicBezTo>
                    <a:cubicBezTo>
                      <a:pt x="180" y="120"/>
                      <a:pt x="180" y="120"/>
                      <a:pt x="180" y="120"/>
                    </a:cubicBezTo>
                    <a:cubicBezTo>
                      <a:pt x="179" y="110"/>
                      <a:pt x="170" y="102"/>
                      <a:pt x="159" y="102"/>
                    </a:cubicBezTo>
                    <a:cubicBezTo>
                      <a:pt x="148" y="102"/>
                      <a:pt x="139" y="110"/>
                      <a:pt x="138" y="120"/>
                    </a:cubicBezTo>
                    <a:cubicBezTo>
                      <a:pt x="126" y="120"/>
                      <a:pt x="126" y="120"/>
                      <a:pt x="126" y="120"/>
                    </a:cubicBezTo>
                    <a:cubicBezTo>
                      <a:pt x="126" y="77"/>
                      <a:pt x="126" y="77"/>
                      <a:pt x="126" y="77"/>
                    </a:cubicBezTo>
                    <a:cubicBezTo>
                      <a:pt x="192" y="77"/>
                      <a:pt x="192" y="77"/>
                      <a:pt x="192" y="77"/>
                    </a:cubicBezTo>
                    <a:cubicBezTo>
                      <a:pt x="192" y="77"/>
                      <a:pt x="193" y="78"/>
                      <a:pt x="193" y="78"/>
                    </a:cubicBezTo>
                    <a:lnTo>
                      <a:pt x="193" y="11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3" name="Freeform: Shape 41"/>
              <p:cNvSpPr>
                <a:spLocks/>
              </p:cNvSpPr>
              <p:nvPr/>
            </p:nvSpPr>
            <p:spPr bwMode="auto">
              <a:xfrm>
                <a:off x="279400" y="-1397000"/>
                <a:ext cx="239713" cy="28575"/>
              </a:xfrm>
              <a:custGeom>
                <a:avLst/>
                <a:gdLst>
                  <a:gd name="T0" fmla="*/ 42 w 44"/>
                  <a:gd name="T1" fmla="*/ 0 h 5"/>
                  <a:gd name="T2" fmla="*/ 2 w 44"/>
                  <a:gd name="T3" fmla="*/ 0 h 5"/>
                  <a:gd name="T4" fmla="*/ 0 w 44"/>
                  <a:gd name="T5" fmla="*/ 2 h 5"/>
                  <a:gd name="T6" fmla="*/ 2 w 44"/>
                  <a:gd name="T7" fmla="*/ 5 h 5"/>
                  <a:gd name="T8" fmla="*/ 42 w 44"/>
                  <a:gd name="T9" fmla="*/ 5 h 5"/>
                  <a:gd name="T10" fmla="*/ 44 w 44"/>
                  <a:gd name="T11" fmla="*/ 2 h 5"/>
                  <a:gd name="T12" fmla="*/ 42 w 44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" h="5">
                    <a:moveTo>
                      <a:pt x="42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4"/>
                      <a:pt x="1" y="5"/>
                      <a:pt x="2" y="5"/>
                    </a:cubicBezTo>
                    <a:cubicBezTo>
                      <a:pt x="42" y="5"/>
                      <a:pt x="42" y="5"/>
                      <a:pt x="42" y="5"/>
                    </a:cubicBezTo>
                    <a:cubicBezTo>
                      <a:pt x="43" y="5"/>
                      <a:pt x="44" y="4"/>
                      <a:pt x="44" y="2"/>
                    </a:cubicBezTo>
                    <a:cubicBezTo>
                      <a:pt x="44" y="1"/>
                      <a:pt x="43" y="0"/>
                      <a:pt x="4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4" name="Freeform: Shape 42"/>
              <p:cNvSpPr>
                <a:spLocks/>
              </p:cNvSpPr>
              <p:nvPr/>
            </p:nvSpPr>
            <p:spPr bwMode="auto">
              <a:xfrm>
                <a:off x="328613" y="-1276350"/>
                <a:ext cx="190500" cy="26988"/>
              </a:xfrm>
              <a:custGeom>
                <a:avLst/>
                <a:gdLst>
                  <a:gd name="T0" fmla="*/ 33 w 35"/>
                  <a:gd name="T1" fmla="*/ 0 h 5"/>
                  <a:gd name="T2" fmla="*/ 3 w 35"/>
                  <a:gd name="T3" fmla="*/ 0 h 5"/>
                  <a:gd name="T4" fmla="*/ 0 w 35"/>
                  <a:gd name="T5" fmla="*/ 2 h 5"/>
                  <a:gd name="T6" fmla="*/ 3 w 35"/>
                  <a:gd name="T7" fmla="*/ 5 h 5"/>
                  <a:gd name="T8" fmla="*/ 33 w 35"/>
                  <a:gd name="T9" fmla="*/ 5 h 5"/>
                  <a:gd name="T10" fmla="*/ 35 w 35"/>
                  <a:gd name="T11" fmla="*/ 2 h 5"/>
                  <a:gd name="T12" fmla="*/ 33 w 35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" h="5">
                    <a:moveTo>
                      <a:pt x="33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0" y="1"/>
                      <a:pt x="0" y="2"/>
                    </a:cubicBezTo>
                    <a:cubicBezTo>
                      <a:pt x="0" y="4"/>
                      <a:pt x="2" y="5"/>
                      <a:pt x="3" y="5"/>
                    </a:cubicBezTo>
                    <a:cubicBezTo>
                      <a:pt x="33" y="5"/>
                      <a:pt x="33" y="5"/>
                      <a:pt x="33" y="5"/>
                    </a:cubicBezTo>
                    <a:cubicBezTo>
                      <a:pt x="34" y="5"/>
                      <a:pt x="35" y="4"/>
                      <a:pt x="35" y="2"/>
                    </a:cubicBezTo>
                    <a:cubicBezTo>
                      <a:pt x="35" y="1"/>
                      <a:pt x="34" y="0"/>
                      <a:pt x="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5" name="Freeform: Shape 43"/>
              <p:cNvSpPr>
                <a:spLocks/>
              </p:cNvSpPr>
              <p:nvPr/>
            </p:nvSpPr>
            <p:spPr bwMode="auto">
              <a:xfrm>
                <a:off x="382588" y="-1155700"/>
                <a:ext cx="136525" cy="26988"/>
              </a:xfrm>
              <a:custGeom>
                <a:avLst/>
                <a:gdLst>
                  <a:gd name="T0" fmla="*/ 23 w 25"/>
                  <a:gd name="T1" fmla="*/ 0 h 5"/>
                  <a:gd name="T2" fmla="*/ 3 w 25"/>
                  <a:gd name="T3" fmla="*/ 0 h 5"/>
                  <a:gd name="T4" fmla="*/ 0 w 25"/>
                  <a:gd name="T5" fmla="*/ 3 h 5"/>
                  <a:gd name="T6" fmla="*/ 3 w 25"/>
                  <a:gd name="T7" fmla="*/ 5 h 5"/>
                  <a:gd name="T8" fmla="*/ 23 w 25"/>
                  <a:gd name="T9" fmla="*/ 5 h 5"/>
                  <a:gd name="T10" fmla="*/ 25 w 25"/>
                  <a:gd name="T11" fmla="*/ 3 h 5"/>
                  <a:gd name="T12" fmla="*/ 23 w 25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5">
                    <a:moveTo>
                      <a:pt x="23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0" y="1"/>
                      <a:pt x="0" y="3"/>
                    </a:cubicBezTo>
                    <a:cubicBezTo>
                      <a:pt x="0" y="4"/>
                      <a:pt x="2" y="5"/>
                      <a:pt x="3" y="5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4" y="5"/>
                      <a:pt x="25" y="4"/>
                      <a:pt x="25" y="3"/>
                    </a:cubicBezTo>
                    <a:cubicBezTo>
                      <a:pt x="25" y="1"/>
                      <a:pt x="24" y="0"/>
                      <a:pt x="2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5" name="Group 82"/>
            <p:cNvGrpSpPr/>
            <p:nvPr/>
          </p:nvGrpSpPr>
          <p:grpSpPr>
            <a:xfrm>
              <a:off x="6778532" y="3425250"/>
              <a:ext cx="1873612" cy="632428"/>
              <a:chOff x="4410146" y="3865260"/>
              <a:chExt cx="2475841" cy="983472"/>
            </a:xfrm>
          </p:grpSpPr>
          <p:sp>
            <p:nvSpPr>
              <p:cNvPr id="22" name="TextBox 83"/>
              <p:cNvSpPr txBox="1">
                <a:spLocks/>
              </p:cNvSpPr>
              <p:nvPr/>
            </p:nvSpPr>
            <p:spPr bwMode="auto">
              <a:xfrm>
                <a:off x="4410146" y="3865260"/>
                <a:ext cx="2475841" cy="270493"/>
              </a:xfrm>
              <a:prstGeom prst="rect">
                <a:avLst/>
              </a:prstGeom>
              <a:noFill/>
              <a:extLst/>
            </p:spPr>
            <p:txBody>
              <a:bodyPr wrap="none" lIns="288000" tIns="0" rIns="288000" bIns="0" anchor="b" anchorCtr="0">
                <a:normAutofit/>
              </a:bodyPr>
              <a:lstStyle/>
              <a:p>
                <a:pPr algn="l" latinLnBrk="0"/>
                <a:r>
                  <a:rPr lang="zh-CN" altLang="en-US" sz="1100">
                    <a:solidFill>
                      <a:schemeClr val="bg1">
                        <a:lumMod val="50000"/>
                      </a:schemeClr>
                    </a:solidFill>
                    <a:effectLst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23" name="TextBox 84"/>
              <p:cNvSpPr txBox="1">
                <a:spLocks/>
              </p:cNvSpPr>
              <p:nvPr/>
            </p:nvSpPr>
            <p:spPr bwMode="auto">
              <a:xfrm>
                <a:off x="4410146" y="4135753"/>
                <a:ext cx="2475841" cy="712979"/>
              </a:xfrm>
              <a:prstGeom prst="rect">
                <a:avLst/>
              </a:prstGeom>
              <a:noFill/>
              <a:extLst/>
            </p:spPr>
            <p:txBody>
              <a:bodyPr wrap="square" lIns="288000" tIns="0" rIns="288000" bIns="0" anchor="t" anchorCtr="0">
                <a:normAutofit/>
              </a:bodyPr>
              <a:lstStyle/>
              <a:p>
                <a:pPr algn="l" latinLnBrk="0">
                  <a:lnSpc>
                    <a:spcPct val="120000"/>
                  </a:lnSpc>
                </a:pPr>
                <a:r>
                  <a:rPr lang="zh-CN" altLang="en-US" sz="700" b="0">
                    <a:solidFill>
                      <a:schemeClr val="bg1">
                        <a:lumMod val="50000"/>
                      </a:schemeClr>
                    </a:solidFill>
                    <a:effectLst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此部分内容作为文字排版占位显示 </a:t>
                </a:r>
                <a:br>
                  <a:rPr lang="zh-CN" altLang="en-US" sz="700" b="0">
                    <a:solidFill>
                      <a:schemeClr val="bg1">
                        <a:lumMod val="50000"/>
                      </a:schemeClr>
                    </a:solidFill>
                    <a:effectLst/>
                    <a:latin typeface="微软雅黑" panose="020B0503020204020204" pitchFamily="34" charset="-122"/>
                    <a:ea typeface="微软雅黑" panose="020B0503020204020204" pitchFamily="34" charset="-122"/>
                  </a:rPr>
                </a:br>
                <a:r>
                  <a:rPr lang="zh-CN" altLang="en-US" sz="700" b="0">
                    <a:solidFill>
                      <a:schemeClr val="bg1">
                        <a:lumMod val="50000"/>
                      </a:schemeClr>
                    </a:solidFill>
                    <a:effectLst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（建议使用主题字体）</a:t>
                </a:r>
              </a:p>
            </p:txBody>
          </p:sp>
        </p:grpSp>
      </p:grpSp>
      <p:grpSp>
        <p:nvGrpSpPr>
          <p:cNvPr id="90" name="组合 89"/>
          <p:cNvGrpSpPr/>
          <p:nvPr/>
        </p:nvGrpSpPr>
        <p:grpSpPr>
          <a:xfrm>
            <a:off x="503122" y="3392856"/>
            <a:ext cx="2589769" cy="676275"/>
            <a:chOff x="503122" y="3392856"/>
            <a:chExt cx="2589769" cy="676275"/>
          </a:xfrm>
        </p:grpSpPr>
        <p:grpSp>
          <p:nvGrpSpPr>
            <p:cNvPr id="12" name="Group 70"/>
            <p:cNvGrpSpPr>
              <a:grpSpLocks noChangeAspect="1"/>
            </p:cNvGrpSpPr>
            <p:nvPr/>
          </p:nvGrpSpPr>
          <p:grpSpPr bwMode="auto">
            <a:xfrm>
              <a:off x="2416616" y="3392856"/>
              <a:ext cx="676275" cy="676275"/>
              <a:chOff x="1544" y="1525"/>
              <a:chExt cx="426" cy="426"/>
            </a:xfrm>
          </p:grpSpPr>
          <p:sp>
            <p:nvSpPr>
              <p:cNvPr id="28" name="Oval 71"/>
              <p:cNvSpPr>
                <a:spLocks/>
              </p:cNvSpPr>
              <p:nvPr/>
            </p:nvSpPr>
            <p:spPr bwMode="auto">
              <a:xfrm>
                <a:off x="1544" y="1525"/>
                <a:ext cx="426" cy="426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" name="Freeform: Shape 72"/>
              <p:cNvSpPr>
                <a:spLocks/>
              </p:cNvSpPr>
              <p:nvPr/>
            </p:nvSpPr>
            <p:spPr bwMode="auto">
              <a:xfrm>
                <a:off x="1672" y="1606"/>
                <a:ext cx="60" cy="264"/>
              </a:xfrm>
              <a:custGeom>
                <a:avLst/>
                <a:gdLst>
                  <a:gd name="T0" fmla="*/ 50 w 50"/>
                  <a:gd name="T1" fmla="*/ 173 h 220"/>
                  <a:gd name="T2" fmla="*/ 36 w 50"/>
                  <a:gd name="T3" fmla="*/ 0 h 220"/>
                  <a:gd name="T4" fmla="*/ 0 w 50"/>
                  <a:gd name="T5" fmla="*/ 14 h 220"/>
                  <a:gd name="T6" fmla="*/ 0 w 50"/>
                  <a:gd name="T7" fmla="*/ 173 h 220"/>
                  <a:gd name="T8" fmla="*/ 0 w 50"/>
                  <a:gd name="T9" fmla="*/ 173 h 220"/>
                  <a:gd name="T10" fmla="*/ 0 w 50"/>
                  <a:gd name="T11" fmla="*/ 174 h 220"/>
                  <a:gd name="T12" fmla="*/ 0 w 50"/>
                  <a:gd name="T13" fmla="*/ 174 h 220"/>
                  <a:gd name="T14" fmla="*/ 25 w 50"/>
                  <a:gd name="T15" fmla="*/ 220 h 220"/>
                  <a:gd name="T16" fmla="*/ 50 w 50"/>
                  <a:gd name="T17" fmla="*/ 174 h 220"/>
                  <a:gd name="T18" fmla="*/ 50 w 50"/>
                  <a:gd name="T19" fmla="*/ 174 h 220"/>
                  <a:gd name="T20" fmla="*/ 50 w 50"/>
                  <a:gd name="T21" fmla="*/ 174 h 220"/>
                  <a:gd name="T22" fmla="*/ 31 w 50"/>
                  <a:gd name="T23" fmla="*/ 201 h 220"/>
                  <a:gd name="T24" fmla="*/ 7 w 50"/>
                  <a:gd name="T25" fmla="*/ 177 h 220"/>
                  <a:gd name="T26" fmla="*/ 16 w 50"/>
                  <a:gd name="T27" fmla="*/ 177 h 220"/>
                  <a:gd name="T28" fmla="*/ 18 w 50"/>
                  <a:gd name="T29" fmla="*/ 177 h 220"/>
                  <a:gd name="T30" fmla="*/ 44 w 50"/>
                  <a:gd name="T31" fmla="*/ 175 h 220"/>
                  <a:gd name="T32" fmla="*/ 45 w 50"/>
                  <a:gd name="T33" fmla="*/ 53 h 220"/>
                  <a:gd name="T34" fmla="*/ 4 w 50"/>
                  <a:gd name="T35" fmla="*/ 34 h 220"/>
                  <a:gd name="T36" fmla="*/ 45 w 50"/>
                  <a:gd name="T37" fmla="*/ 53 h 220"/>
                  <a:gd name="T38" fmla="*/ 19 w 50"/>
                  <a:gd name="T39" fmla="*/ 172 h 220"/>
                  <a:gd name="T40" fmla="*/ 31 w 50"/>
                  <a:gd name="T41" fmla="*/ 58 h 220"/>
                  <a:gd name="T42" fmla="*/ 23 w 50"/>
                  <a:gd name="T43" fmla="*/ 171 h 220"/>
                  <a:gd name="T44" fmla="*/ 4 w 50"/>
                  <a:gd name="T45" fmla="*/ 58 h 220"/>
                  <a:gd name="T46" fmla="*/ 14 w 50"/>
                  <a:gd name="T47" fmla="*/ 173 h 220"/>
                  <a:gd name="T48" fmla="*/ 36 w 50"/>
                  <a:gd name="T49" fmla="*/ 169 h 220"/>
                  <a:gd name="T50" fmla="*/ 45 w 50"/>
                  <a:gd name="T51" fmla="*/ 58 h 220"/>
                  <a:gd name="T52" fmla="*/ 36 w 50"/>
                  <a:gd name="T53" fmla="*/ 169 h 220"/>
                  <a:gd name="T54" fmla="*/ 36 w 50"/>
                  <a:gd name="T55" fmla="*/ 5 h 220"/>
                  <a:gd name="T56" fmla="*/ 45 w 50"/>
                  <a:gd name="T57" fmla="*/ 29 h 220"/>
                  <a:gd name="T58" fmla="*/ 4 w 50"/>
                  <a:gd name="T59" fmla="*/ 14 h 220"/>
                  <a:gd name="T60" fmla="*/ 22 w 50"/>
                  <a:gd name="T61" fmla="*/ 206 h 220"/>
                  <a:gd name="T62" fmla="*/ 25 w 50"/>
                  <a:gd name="T63" fmla="*/ 212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0" h="220">
                    <a:moveTo>
                      <a:pt x="50" y="173"/>
                    </a:moveTo>
                    <a:cubicBezTo>
                      <a:pt x="50" y="173"/>
                      <a:pt x="50" y="173"/>
                      <a:pt x="50" y="173"/>
                    </a:cubicBezTo>
                    <a:cubicBezTo>
                      <a:pt x="50" y="14"/>
                      <a:pt x="50" y="14"/>
                      <a:pt x="50" y="14"/>
                    </a:cubicBezTo>
                    <a:cubicBezTo>
                      <a:pt x="50" y="6"/>
                      <a:pt x="44" y="0"/>
                      <a:pt x="36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6" y="0"/>
                      <a:pt x="0" y="6"/>
                      <a:pt x="0" y="14"/>
                    </a:cubicBezTo>
                    <a:cubicBezTo>
                      <a:pt x="0" y="173"/>
                      <a:pt x="0" y="173"/>
                      <a:pt x="0" y="173"/>
                    </a:cubicBezTo>
                    <a:cubicBezTo>
                      <a:pt x="0" y="173"/>
                      <a:pt x="0" y="173"/>
                      <a:pt x="0" y="173"/>
                    </a:cubicBezTo>
                    <a:cubicBezTo>
                      <a:pt x="0" y="173"/>
                      <a:pt x="0" y="173"/>
                      <a:pt x="0" y="173"/>
                    </a:cubicBezTo>
                    <a:cubicBezTo>
                      <a:pt x="0" y="173"/>
                      <a:pt x="0" y="173"/>
                      <a:pt x="0" y="173"/>
                    </a:cubicBezTo>
                    <a:cubicBezTo>
                      <a:pt x="0" y="174"/>
                      <a:pt x="0" y="174"/>
                      <a:pt x="0" y="174"/>
                    </a:cubicBezTo>
                    <a:cubicBezTo>
                      <a:pt x="0" y="174"/>
                      <a:pt x="0" y="174"/>
                      <a:pt x="0" y="174"/>
                    </a:cubicBezTo>
                    <a:cubicBezTo>
                      <a:pt x="0" y="174"/>
                      <a:pt x="0" y="174"/>
                      <a:pt x="0" y="174"/>
                    </a:cubicBezTo>
                    <a:cubicBezTo>
                      <a:pt x="0" y="174"/>
                      <a:pt x="0" y="174"/>
                      <a:pt x="0" y="174"/>
                    </a:cubicBezTo>
                    <a:cubicBezTo>
                      <a:pt x="23" y="218"/>
                      <a:pt x="23" y="218"/>
                      <a:pt x="23" y="218"/>
                    </a:cubicBezTo>
                    <a:cubicBezTo>
                      <a:pt x="23" y="219"/>
                      <a:pt x="24" y="220"/>
                      <a:pt x="25" y="220"/>
                    </a:cubicBezTo>
                    <a:cubicBezTo>
                      <a:pt x="26" y="220"/>
                      <a:pt x="27" y="219"/>
                      <a:pt x="27" y="218"/>
                    </a:cubicBezTo>
                    <a:cubicBezTo>
                      <a:pt x="50" y="174"/>
                      <a:pt x="50" y="174"/>
                      <a:pt x="50" y="174"/>
                    </a:cubicBezTo>
                    <a:cubicBezTo>
                      <a:pt x="50" y="174"/>
                      <a:pt x="50" y="174"/>
                      <a:pt x="50" y="174"/>
                    </a:cubicBezTo>
                    <a:cubicBezTo>
                      <a:pt x="50" y="174"/>
                      <a:pt x="50" y="174"/>
                      <a:pt x="50" y="174"/>
                    </a:cubicBezTo>
                    <a:cubicBezTo>
                      <a:pt x="50" y="174"/>
                      <a:pt x="50" y="174"/>
                      <a:pt x="50" y="174"/>
                    </a:cubicBezTo>
                    <a:cubicBezTo>
                      <a:pt x="50" y="174"/>
                      <a:pt x="50" y="174"/>
                      <a:pt x="50" y="174"/>
                    </a:cubicBezTo>
                    <a:cubicBezTo>
                      <a:pt x="50" y="174"/>
                      <a:pt x="50" y="174"/>
                      <a:pt x="50" y="173"/>
                    </a:cubicBezTo>
                    <a:close/>
                    <a:moveTo>
                      <a:pt x="31" y="201"/>
                    </a:moveTo>
                    <a:cubicBezTo>
                      <a:pt x="19" y="201"/>
                      <a:pt x="19" y="201"/>
                      <a:pt x="19" y="201"/>
                    </a:cubicBezTo>
                    <a:cubicBezTo>
                      <a:pt x="7" y="177"/>
                      <a:pt x="7" y="177"/>
                      <a:pt x="7" y="177"/>
                    </a:cubicBezTo>
                    <a:cubicBezTo>
                      <a:pt x="8" y="177"/>
                      <a:pt x="9" y="177"/>
                      <a:pt x="11" y="177"/>
                    </a:cubicBezTo>
                    <a:cubicBezTo>
                      <a:pt x="13" y="177"/>
                      <a:pt x="14" y="177"/>
                      <a:pt x="16" y="177"/>
                    </a:cubicBezTo>
                    <a:cubicBezTo>
                      <a:pt x="16" y="177"/>
                      <a:pt x="16" y="177"/>
                      <a:pt x="17" y="177"/>
                    </a:cubicBezTo>
                    <a:cubicBezTo>
                      <a:pt x="17" y="177"/>
                      <a:pt x="17" y="177"/>
                      <a:pt x="18" y="177"/>
                    </a:cubicBezTo>
                    <a:cubicBezTo>
                      <a:pt x="20" y="176"/>
                      <a:pt x="22" y="176"/>
                      <a:pt x="24" y="176"/>
                    </a:cubicBezTo>
                    <a:cubicBezTo>
                      <a:pt x="31" y="174"/>
                      <a:pt x="38" y="173"/>
                      <a:pt x="44" y="175"/>
                    </a:cubicBezTo>
                    <a:lnTo>
                      <a:pt x="31" y="201"/>
                    </a:lnTo>
                    <a:close/>
                    <a:moveTo>
                      <a:pt x="45" y="53"/>
                    </a:moveTo>
                    <a:cubicBezTo>
                      <a:pt x="4" y="53"/>
                      <a:pt x="4" y="53"/>
                      <a:pt x="4" y="53"/>
                    </a:cubicBezTo>
                    <a:cubicBezTo>
                      <a:pt x="4" y="34"/>
                      <a:pt x="4" y="34"/>
                      <a:pt x="4" y="34"/>
                    </a:cubicBezTo>
                    <a:cubicBezTo>
                      <a:pt x="45" y="34"/>
                      <a:pt x="45" y="34"/>
                      <a:pt x="45" y="34"/>
                    </a:cubicBezTo>
                    <a:lnTo>
                      <a:pt x="45" y="53"/>
                    </a:lnTo>
                    <a:close/>
                    <a:moveTo>
                      <a:pt x="23" y="171"/>
                    </a:moveTo>
                    <a:cubicBezTo>
                      <a:pt x="22" y="171"/>
                      <a:pt x="20" y="172"/>
                      <a:pt x="19" y="172"/>
                    </a:cubicBezTo>
                    <a:cubicBezTo>
                      <a:pt x="19" y="58"/>
                      <a:pt x="19" y="58"/>
                      <a:pt x="19" y="58"/>
                    </a:cubicBezTo>
                    <a:cubicBezTo>
                      <a:pt x="31" y="58"/>
                      <a:pt x="31" y="58"/>
                      <a:pt x="31" y="58"/>
                    </a:cubicBezTo>
                    <a:cubicBezTo>
                      <a:pt x="31" y="169"/>
                      <a:pt x="31" y="169"/>
                      <a:pt x="31" y="169"/>
                    </a:cubicBezTo>
                    <a:cubicBezTo>
                      <a:pt x="28" y="170"/>
                      <a:pt x="26" y="170"/>
                      <a:pt x="23" y="171"/>
                    </a:cubicBezTo>
                    <a:close/>
                    <a:moveTo>
                      <a:pt x="4" y="172"/>
                    </a:moveTo>
                    <a:cubicBezTo>
                      <a:pt x="4" y="58"/>
                      <a:pt x="4" y="58"/>
                      <a:pt x="4" y="58"/>
                    </a:cubicBezTo>
                    <a:cubicBezTo>
                      <a:pt x="14" y="58"/>
                      <a:pt x="14" y="58"/>
                      <a:pt x="14" y="58"/>
                    </a:cubicBezTo>
                    <a:cubicBezTo>
                      <a:pt x="14" y="173"/>
                      <a:pt x="14" y="173"/>
                      <a:pt x="14" y="173"/>
                    </a:cubicBezTo>
                    <a:cubicBezTo>
                      <a:pt x="11" y="173"/>
                      <a:pt x="7" y="173"/>
                      <a:pt x="4" y="172"/>
                    </a:cubicBezTo>
                    <a:close/>
                    <a:moveTo>
                      <a:pt x="36" y="169"/>
                    </a:moveTo>
                    <a:cubicBezTo>
                      <a:pt x="36" y="58"/>
                      <a:pt x="36" y="58"/>
                      <a:pt x="36" y="58"/>
                    </a:cubicBezTo>
                    <a:cubicBezTo>
                      <a:pt x="45" y="58"/>
                      <a:pt x="45" y="58"/>
                      <a:pt x="45" y="58"/>
                    </a:cubicBezTo>
                    <a:cubicBezTo>
                      <a:pt x="45" y="170"/>
                      <a:pt x="45" y="170"/>
                      <a:pt x="45" y="170"/>
                    </a:cubicBezTo>
                    <a:cubicBezTo>
                      <a:pt x="42" y="169"/>
                      <a:pt x="39" y="169"/>
                      <a:pt x="36" y="169"/>
                    </a:cubicBezTo>
                    <a:close/>
                    <a:moveTo>
                      <a:pt x="13" y="5"/>
                    </a:moveTo>
                    <a:cubicBezTo>
                      <a:pt x="36" y="5"/>
                      <a:pt x="36" y="5"/>
                      <a:pt x="36" y="5"/>
                    </a:cubicBezTo>
                    <a:cubicBezTo>
                      <a:pt x="41" y="5"/>
                      <a:pt x="45" y="9"/>
                      <a:pt x="45" y="14"/>
                    </a:cubicBezTo>
                    <a:cubicBezTo>
                      <a:pt x="45" y="29"/>
                      <a:pt x="45" y="29"/>
                      <a:pt x="45" y="29"/>
                    </a:cubicBezTo>
                    <a:cubicBezTo>
                      <a:pt x="4" y="29"/>
                      <a:pt x="4" y="29"/>
                      <a:pt x="4" y="29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4" y="9"/>
                      <a:pt x="8" y="5"/>
                      <a:pt x="13" y="5"/>
                    </a:cubicBezTo>
                    <a:close/>
                    <a:moveTo>
                      <a:pt x="22" y="206"/>
                    </a:moveTo>
                    <a:cubicBezTo>
                      <a:pt x="28" y="206"/>
                      <a:pt x="28" y="206"/>
                      <a:pt x="28" y="206"/>
                    </a:cubicBezTo>
                    <a:cubicBezTo>
                      <a:pt x="25" y="212"/>
                      <a:pt x="25" y="212"/>
                      <a:pt x="25" y="212"/>
                    </a:cubicBezTo>
                    <a:lnTo>
                      <a:pt x="22" y="20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0" name="Freeform: Shape 73"/>
              <p:cNvSpPr>
                <a:spLocks/>
              </p:cNvSpPr>
              <p:nvPr/>
            </p:nvSpPr>
            <p:spPr bwMode="auto">
              <a:xfrm>
                <a:off x="1765" y="1606"/>
                <a:ext cx="77" cy="264"/>
              </a:xfrm>
              <a:custGeom>
                <a:avLst/>
                <a:gdLst>
                  <a:gd name="T0" fmla="*/ 61 w 64"/>
                  <a:gd name="T1" fmla="*/ 0 h 220"/>
                  <a:gd name="T2" fmla="*/ 3 w 64"/>
                  <a:gd name="T3" fmla="*/ 0 h 220"/>
                  <a:gd name="T4" fmla="*/ 0 w 64"/>
                  <a:gd name="T5" fmla="*/ 3 h 220"/>
                  <a:gd name="T6" fmla="*/ 0 w 64"/>
                  <a:gd name="T7" fmla="*/ 217 h 220"/>
                  <a:gd name="T8" fmla="*/ 3 w 64"/>
                  <a:gd name="T9" fmla="*/ 220 h 220"/>
                  <a:gd name="T10" fmla="*/ 61 w 64"/>
                  <a:gd name="T11" fmla="*/ 220 h 220"/>
                  <a:gd name="T12" fmla="*/ 64 w 64"/>
                  <a:gd name="T13" fmla="*/ 217 h 220"/>
                  <a:gd name="T14" fmla="*/ 64 w 64"/>
                  <a:gd name="T15" fmla="*/ 3 h 220"/>
                  <a:gd name="T16" fmla="*/ 61 w 64"/>
                  <a:gd name="T17" fmla="*/ 0 h 220"/>
                  <a:gd name="T18" fmla="*/ 5 w 64"/>
                  <a:gd name="T19" fmla="*/ 215 h 220"/>
                  <a:gd name="T20" fmla="*/ 5 w 64"/>
                  <a:gd name="T21" fmla="*/ 5 h 220"/>
                  <a:gd name="T22" fmla="*/ 59 w 64"/>
                  <a:gd name="T23" fmla="*/ 5 h 220"/>
                  <a:gd name="T24" fmla="*/ 59 w 64"/>
                  <a:gd name="T25" fmla="*/ 22 h 220"/>
                  <a:gd name="T26" fmla="*/ 39 w 64"/>
                  <a:gd name="T27" fmla="*/ 22 h 220"/>
                  <a:gd name="T28" fmla="*/ 37 w 64"/>
                  <a:gd name="T29" fmla="*/ 25 h 220"/>
                  <a:gd name="T30" fmla="*/ 39 w 64"/>
                  <a:gd name="T31" fmla="*/ 27 h 220"/>
                  <a:gd name="T32" fmla="*/ 59 w 64"/>
                  <a:gd name="T33" fmla="*/ 27 h 220"/>
                  <a:gd name="T34" fmla="*/ 59 w 64"/>
                  <a:gd name="T35" fmla="*/ 47 h 220"/>
                  <a:gd name="T36" fmla="*/ 32 w 64"/>
                  <a:gd name="T37" fmla="*/ 47 h 220"/>
                  <a:gd name="T38" fmla="*/ 30 w 64"/>
                  <a:gd name="T39" fmla="*/ 49 h 220"/>
                  <a:gd name="T40" fmla="*/ 32 w 64"/>
                  <a:gd name="T41" fmla="*/ 51 h 220"/>
                  <a:gd name="T42" fmla="*/ 59 w 64"/>
                  <a:gd name="T43" fmla="*/ 51 h 220"/>
                  <a:gd name="T44" fmla="*/ 59 w 64"/>
                  <a:gd name="T45" fmla="*/ 71 h 220"/>
                  <a:gd name="T46" fmla="*/ 39 w 64"/>
                  <a:gd name="T47" fmla="*/ 71 h 220"/>
                  <a:gd name="T48" fmla="*/ 37 w 64"/>
                  <a:gd name="T49" fmla="*/ 73 h 220"/>
                  <a:gd name="T50" fmla="*/ 39 w 64"/>
                  <a:gd name="T51" fmla="*/ 76 h 220"/>
                  <a:gd name="T52" fmla="*/ 59 w 64"/>
                  <a:gd name="T53" fmla="*/ 76 h 220"/>
                  <a:gd name="T54" fmla="*/ 59 w 64"/>
                  <a:gd name="T55" fmla="*/ 95 h 220"/>
                  <a:gd name="T56" fmla="*/ 32 w 64"/>
                  <a:gd name="T57" fmla="*/ 95 h 220"/>
                  <a:gd name="T58" fmla="*/ 30 w 64"/>
                  <a:gd name="T59" fmla="*/ 97 h 220"/>
                  <a:gd name="T60" fmla="*/ 32 w 64"/>
                  <a:gd name="T61" fmla="*/ 100 h 220"/>
                  <a:gd name="T62" fmla="*/ 59 w 64"/>
                  <a:gd name="T63" fmla="*/ 100 h 220"/>
                  <a:gd name="T64" fmla="*/ 59 w 64"/>
                  <a:gd name="T65" fmla="*/ 119 h 220"/>
                  <a:gd name="T66" fmla="*/ 39 w 64"/>
                  <a:gd name="T67" fmla="*/ 119 h 220"/>
                  <a:gd name="T68" fmla="*/ 37 w 64"/>
                  <a:gd name="T69" fmla="*/ 122 h 220"/>
                  <a:gd name="T70" fmla="*/ 39 w 64"/>
                  <a:gd name="T71" fmla="*/ 124 h 220"/>
                  <a:gd name="T72" fmla="*/ 59 w 64"/>
                  <a:gd name="T73" fmla="*/ 124 h 220"/>
                  <a:gd name="T74" fmla="*/ 59 w 64"/>
                  <a:gd name="T75" fmla="*/ 143 h 220"/>
                  <a:gd name="T76" fmla="*/ 32 w 64"/>
                  <a:gd name="T77" fmla="*/ 143 h 220"/>
                  <a:gd name="T78" fmla="*/ 30 w 64"/>
                  <a:gd name="T79" fmla="*/ 146 h 220"/>
                  <a:gd name="T80" fmla="*/ 32 w 64"/>
                  <a:gd name="T81" fmla="*/ 148 h 220"/>
                  <a:gd name="T82" fmla="*/ 59 w 64"/>
                  <a:gd name="T83" fmla="*/ 148 h 220"/>
                  <a:gd name="T84" fmla="*/ 59 w 64"/>
                  <a:gd name="T85" fmla="*/ 168 h 220"/>
                  <a:gd name="T86" fmla="*/ 39 w 64"/>
                  <a:gd name="T87" fmla="*/ 168 h 220"/>
                  <a:gd name="T88" fmla="*/ 37 w 64"/>
                  <a:gd name="T89" fmla="*/ 170 h 220"/>
                  <a:gd name="T90" fmla="*/ 39 w 64"/>
                  <a:gd name="T91" fmla="*/ 172 h 220"/>
                  <a:gd name="T92" fmla="*/ 59 w 64"/>
                  <a:gd name="T93" fmla="*/ 172 h 220"/>
                  <a:gd name="T94" fmla="*/ 59 w 64"/>
                  <a:gd name="T95" fmla="*/ 192 h 220"/>
                  <a:gd name="T96" fmla="*/ 32 w 64"/>
                  <a:gd name="T97" fmla="*/ 192 h 220"/>
                  <a:gd name="T98" fmla="*/ 30 w 64"/>
                  <a:gd name="T99" fmla="*/ 194 h 220"/>
                  <a:gd name="T100" fmla="*/ 32 w 64"/>
                  <a:gd name="T101" fmla="*/ 196 h 220"/>
                  <a:gd name="T102" fmla="*/ 59 w 64"/>
                  <a:gd name="T103" fmla="*/ 196 h 220"/>
                  <a:gd name="T104" fmla="*/ 59 w 64"/>
                  <a:gd name="T105" fmla="*/ 215 h 220"/>
                  <a:gd name="T106" fmla="*/ 5 w 64"/>
                  <a:gd name="T107" fmla="*/ 215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4" h="220">
                    <a:moveTo>
                      <a:pt x="61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217"/>
                      <a:pt x="0" y="217"/>
                      <a:pt x="0" y="217"/>
                    </a:cubicBezTo>
                    <a:cubicBezTo>
                      <a:pt x="0" y="218"/>
                      <a:pt x="1" y="220"/>
                      <a:pt x="3" y="220"/>
                    </a:cubicBezTo>
                    <a:cubicBezTo>
                      <a:pt x="61" y="220"/>
                      <a:pt x="61" y="220"/>
                      <a:pt x="61" y="220"/>
                    </a:cubicBezTo>
                    <a:cubicBezTo>
                      <a:pt x="63" y="220"/>
                      <a:pt x="64" y="218"/>
                      <a:pt x="64" y="217"/>
                    </a:cubicBezTo>
                    <a:cubicBezTo>
                      <a:pt x="64" y="3"/>
                      <a:pt x="64" y="3"/>
                      <a:pt x="64" y="3"/>
                    </a:cubicBezTo>
                    <a:cubicBezTo>
                      <a:pt x="64" y="1"/>
                      <a:pt x="63" y="0"/>
                      <a:pt x="61" y="0"/>
                    </a:cubicBezTo>
                    <a:close/>
                    <a:moveTo>
                      <a:pt x="5" y="215"/>
                    </a:moveTo>
                    <a:cubicBezTo>
                      <a:pt x="5" y="5"/>
                      <a:pt x="5" y="5"/>
                      <a:pt x="5" y="5"/>
                    </a:cubicBezTo>
                    <a:cubicBezTo>
                      <a:pt x="59" y="5"/>
                      <a:pt x="59" y="5"/>
                      <a:pt x="59" y="5"/>
                    </a:cubicBezTo>
                    <a:cubicBezTo>
                      <a:pt x="59" y="22"/>
                      <a:pt x="59" y="22"/>
                      <a:pt x="59" y="22"/>
                    </a:cubicBezTo>
                    <a:cubicBezTo>
                      <a:pt x="39" y="22"/>
                      <a:pt x="39" y="22"/>
                      <a:pt x="39" y="22"/>
                    </a:cubicBezTo>
                    <a:cubicBezTo>
                      <a:pt x="38" y="22"/>
                      <a:pt x="37" y="24"/>
                      <a:pt x="37" y="25"/>
                    </a:cubicBezTo>
                    <a:cubicBezTo>
                      <a:pt x="37" y="26"/>
                      <a:pt x="38" y="27"/>
                      <a:pt x="39" y="27"/>
                    </a:cubicBezTo>
                    <a:cubicBezTo>
                      <a:pt x="59" y="27"/>
                      <a:pt x="59" y="27"/>
                      <a:pt x="59" y="27"/>
                    </a:cubicBezTo>
                    <a:cubicBezTo>
                      <a:pt x="59" y="47"/>
                      <a:pt x="59" y="47"/>
                      <a:pt x="59" y="47"/>
                    </a:cubicBezTo>
                    <a:cubicBezTo>
                      <a:pt x="32" y="47"/>
                      <a:pt x="32" y="47"/>
                      <a:pt x="32" y="47"/>
                    </a:cubicBezTo>
                    <a:cubicBezTo>
                      <a:pt x="31" y="47"/>
                      <a:pt x="30" y="48"/>
                      <a:pt x="30" y="49"/>
                    </a:cubicBezTo>
                    <a:cubicBezTo>
                      <a:pt x="30" y="50"/>
                      <a:pt x="31" y="51"/>
                      <a:pt x="32" y="51"/>
                    </a:cubicBezTo>
                    <a:cubicBezTo>
                      <a:pt x="59" y="51"/>
                      <a:pt x="59" y="51"/>
                      <a:pt x="59" y="51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39" y="71"/>
                      <a:pt x="39" y="71"/>
                      <a:pt x="39" y="71"/>
                    </a:cubicBezTo>
                    <a:cubicBezTo>
                      <a:pt x="38" y="71"/>
                      <a:pt x="37" y="72"/>
                      <a:pt x="37" y="73"/>
                    </a:cubicBezTo>
                    <a:cubicBezTo>
                      <a:pt x="37" y="74"/>
                      <a:pt x="38" y="76"/>
                      <a:pt x="39" y="76"/>
                    </a:cubicBezTo>
                    <a:cubicBezTo>
                      <a:pt x="59" y="76"/>
                      <a:pt x="59" y="76"/>
                      <a:pt x="59" y="76"/>
                    </a:cubicBezTo>
                    <a:cubicBezTo>
                      <a:pt x="59" y="95"/>
                      <a:pt x="59" y="95"/>
                      <a:pt x="59" y="95"/>
                    </a:cubicBezTo>
                    <a:cubicBezTo>
                      <a:pt x="32" y="95"/>
                      <a:pt x="32" y="95"/>
                      <a:pt x="32" y="95"/>
                    </a:cubicBezTo>
                    <a:cubicBezTo>
                      <a:pt x="31" y="95"/>
                      <a:pt x="30" y="96"/>
                      <a:pt x="30" y="97"/>
                    </a:cubicBezTo>
                    <a:cubicBezTo>
                      <a:pt x="30" y="99"/>
                      <a:pt x="31" y="100"/>
                      <a:pt x="32" y="100"/>
                    </a:cubicBezTo>
                    <a:cubicBezTo>
                      <a:pt x="59" y="100"/>
                      <a:pt x="59" y="100"/>
                      <a:pt x="59" y="100"/>
                    </a:cubicBezTo>
                    <a:cubicBezTo>
                      <a:pt x="59" y="119"/>
                      <a:pt x="59" y="119"/>
                      <a:pt x="59" y="119"/>
                    </a:cubicBezTo>
                    <a:cubicBezTo>
                      <a:pt x="39" y="119"/>
                      <a:pt x="39" y="119"/>
                      <a:pt x="39" y="119"/>
                    </a:cubicBezTo>
                    <a:cubicBezTo>
                      <a:pt x="38" y="119"/>
                      <a:pt x="37" y="120"/>
                      <a:pt x="37" y="122"/>
                    </a:cubicBezTo>
                    <a:cubicBezTo>
                      <a:pt x="37" y="123"/>
                      <a:pt x="38" y="124"/>
                      <a:pt x="39" y="124"/>
                    </a:cubicBezTo>
                    <a:cubicBezTo>
                      <a:pt x="59" y="124"/>
                      <a:pt x="59" y="124"/>
                      <a:pt x="59" y="124"/>
                    </a:cubicBezTo>
                    <a:cubicBezTo>
                      <a:pt x="59" y="143"/>
                      <a:pt x="59" y="143"/>
                      <a:pt x="59" y="143"/>
                    </a:cubicBezTo>
                    <a:cubicBezTo>
                      <a:pt x="32" y="143"/>
                      <a:pt x="32" y="143"/>
                      <a:pt x="32" y="143"/>
                    </a:cubicBezTo>
                    <a:cubicBezTo>
                      <a:pt x="31" y="143"/>
                      <a:pt x="30" y="144"/>
                      <a:pt x="30" y="146"/>
                    </a:cubicBezTo>
                    <a:cubicBezTo>
                      <a:pt x="30" y="147"/>
                      <a:pt x="31" y="148"/>
                      <a:pt x="32" y="148"/>
                    </a:cubicBezTo>
                    <a:cubicBezTo>
                      <a:pt x="59" y="148"/>
                      <a:pt x="59" y="148"/>
                      <a:pt x="59" y="148"/>
                    </a:cubicBezTo>
                    <a:cubicBezTo>
                      <a:pt x="59" y="168"/>
                      <a:pt x="59" y="168"/>
                      <a:pt x="59" y="168"/>
                    </a:cubicBezTo>
                    <a:cubicBezTo>
                      <a:pt x="39" y="168"/>
                      <a:pt x="39" y="168"/>
                      <a:pt x="39" y="168"/>
                    </a:cubicBezTo>
                    <a:cubicBezTo>
                      <a:pt x="38" y="168"/>
                      <a:pt x="37" y="169"/>
                      <a:pt x="37" y="170"/>
                    </a:cubicBezTo>
                    <a:cubicBezTo>
                      <a:pt x="37" y="171"/>
                      <a:pt x="38" y="172"/>
                      <a:pt x="39" y="172"/>
                    </a:cubicBezTo>
                    <a:cubicBezTo>
                      <a:pt x="59" y="172"/>
                      <a:pt x="59" y="172"/>
                      <a:pt x="59" y="172"/>
                    </a:cubicBezTo>
                    <a:cubicBezTo>
                      <a:pt x="59" y="192"/>
                      <a:pt x="59" y="192"/>
                      <a:pt x="59" y="192"/>
                    </a:cubicBezTo>
                    <a:cubicBezTo>
                      <a:pt x="32" y="192"/>
                      <a:pt x="32" y="192"/>
                      <a:pt x="32" y="192"/>
                    </a:cubicBezTo>
                    <a:cubicBezTo>
                      <a:pt x="31" y="192"/>
                      <a:pt x="30" y="193"/>
                      <a:pt x="30" y="194"/>
                    </a:cubicBezTo>
                    <a:cubicBezTo>
                      <a:pt x="30" y="195"/>
                      <a:pt x="31" y="196"/>
                      <a:pt x="32" y="196"/>
                    </a:cubicBezTo>
                    <a:cubicBezTo>
                      <a:pt x="59" y="196"/>
                      <a:pt x="59" y="196"/>
                      <a:pt x="59" y="196"/>
                    </a:cubicBezTo>
                    <a:cubicBezTo>
                      <a:pt x="59" y="215"/>
                      <a:pt x="59" y="215"/>
                      <a:pt x="59" y="215"/>
                    </a:cubicBezTo>
                    <a:lnTo>
                      <a:pt x="5" y="21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6" name="Group 88"/>
            <p:cNvGrpSpPr/>
            <p:nvPr/>
          </p:nvGrpSpPr>
          <p:grpSpPr>
            <a:xfrm>
              <a:off x="503122" y="3425250"/>
              <a:ext cx="1913494" cy="611484"/>
              <a:chOff x="4410146" y="3865262"/>
              <a:chExt cx="2475841" cy="983470"/>
            </a:xfrm>
          </p:grpSpPr>
          <p:sp>
            <p:nvSpPr>
              <p:cNvPr id="20" name="TextBox 89"/>
              <p:cNvSpPr txBox="1">
                <a:spLocks/>
              </p:cNvSpPr>
              <p:nvPr/>
            </p:nvSpPr>
            <p:spPr bwMode="auto">
              <a:xfrm>
                <a:off x="4410146" y="3865262"/>
                <a:ext cx="2475841" cy="270493"/>
              </a:xfrm>
              <a:prstGeom prst="rect">
                <a:avLst/>
              </a:prstGeom>
              <a:noFill/>
              <a:extLst/>
            </p:spPr>
            <p:txBody>
              <a:bodyPr wrap="none" lIns="0" tIns="0" rIns="288000" bIns="0" anchor="b" anchorCtr="0">
                <a:normAutofit/>
              </a:bodyPr>
              <a:lstStyle/>
              <a:p>
                <a:pPr algn="r" latinLnBrk="0"/>
                <a:r>
                  <a:rPr lang="zh-CN" altLang="en-US" sz="1100">
                    <a:solidFill>
                      <a:schemeClr val="bg1">
                        <a:lumMod val="50000"/>
                      </a:schemeClr>
                    </a:solidFill>
                    <a:effectLst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21" name="TextBox 90"/>
              <p:cNvSpPr txBox="1">
                <a:spLocks/>
              </p:cNvSpPr>
              <p:nvPr/>
            </p:nvSpPr>
            <p:spPr bwMode="auto">
              <a:xfrm>
                <a:off x="4410146" y="4135753"/>
                <a:ext cx="2475841" cy="712979"/>
              </a:xfrm>
              <a:prstGeom prst="rect">
                <a:avLst/>
              </a:prstGeom>
              <a:noFill/>
              <a:extLst/>
            </p:spPr>
            <p:txBody>
              <a:bodyPr wrap="square" lIns="0" tIns="0" rIns="288000" bIns="0" anchor="t" anchorCtr="0">
                <a:normAutofit/>
              </a:bodyPr>
              <a:lstStyle/>
              <a:p>
                <a:pPr algn="r" latinLnBrk="0">
                  <a:lnSpc>
                    <a:spcPct val="120000"/>
                  </a:lnSpc>
                </a:pPr>
                <a:r>
                  <a:rPr lang="zh-CN" altLang="en-US" sz="700" b="0">
                    <a:solidFill>
                      <a:schemeClr val="bg1">
                        <a:lumMod val="50000"/>
                      </a:schemeClr>
                    </a:solidFill>
                    <a:effectLst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此部分内容作为文字排版占位显示 </a:t>
                </a:r>
                <a:br>
                  <a:rPr lang="zh-CN" altLang="en-US" sz="700" b="0">
                    <a:solidFill>
                      <a:schemeClr val="bg1">
                        <a:lumMod val="50000"/>
                      </a:schemeClr>
                    </a:solidFill>
                    <a:effectLst/>
                    <a:latin typeface="微软雅黑" panose="020B0503020204020204" pitchFamily="34" charset="-122"/>
                    <a:ea typeface="微软雅黑" panose="020B0503020204020204" pitchFamily="34" charset="-122"/>
                  </a:rPr>
                </a:br>
                <a:r>
                  <a:rPr lang="zh-CN" altLang="en-US" sz="700" b="0">
                    <a:solidFill>
                      <a:schemeClr val="bg1">
                        <a:lumMod val="50000"/>
                      </a:schemeClr>
                    </a:solidFill>
                    <a:effectLst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（建议使用主题字体）</a:t>
                </a:r>
              </a:p>
            </p:txBody>
          </p:sp>
        </p:grpSp>
      </p:grpSp>
      <p:grpSp>
        <p:nvGrpSpPr>
          <p:cNvPr id="93" name="组合 92"/>
          <p:cNvGrpSpPr/>
          <p:nvPr/>
        </p:nvGrpSpPr>
        <p:grpSpPr>
          <a:xfrm>
            <a:off x="3648900" y="877442"/>
            <a:ext cx="1873612" cy="1413249"/>
            <a:chOff x="3648900" y="877442"/>
            <a:chExt cx="1873612" cy="1413249"/>
          </a:xfrm>
        </p:grpSpPr>
        <p:grpSp>
          <p:nvGrpSpPr>
            <p:cNvPr id="10" name="Group 52"/>
            <p:cNvGrpSpPr/>
            <p:nvPr/>
          </p:nvGrpSpPr>
          <p:grpSpPr>
            <a:xfrm>
              <a:off x="4213048" y="1562029"/>
              <a:ext cx="725094" cy="728662"/>
              <a:chOff x="5137150" y="-1846263"/>
              <a:chExt cx="1935163" cy="1944688"/>
            </a:xfrm>
          </p:grpSpPr>
          <p:sp>
            <p:nvSpPr>
              <p:cNvPr id="36" name="Oval 53"/>
              <p:cNvSpPr>
                <a:spLocks/>
              </p:cNvSpPr>
              <p:nvPr/>
            </p:nvSpPr>
            <p:spPr bwMode="auto">
              <a:xfrm>
                <a:off x="5137150" y="-1846263"/>
                <a:ext cx="1935163" cy="1944688"/>
              </a:xfrm>
              <a:prstGeom prst="ellipse">
                <a:avLst/>
              </a:prstGeom>
              <a:solidFill>
                <a:schemeClr val="accent3">
                  <a:lumMod val="10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 sz="1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37" name="Group 54"/>
              <p:cNvGrpSpPr/>
              <p:nvPr/>
            </p:nvGrpSpPr>
            <p:grpSpPr>
              <a:xfrm>
                <a:off x="5526088" y="-1517650"/>
                <a:ext cx="1158875" cy="1292225"/>
                <a:chOff x="5526088" y="-1517650"/>
                <a:chExt cx="1158875" cy="1292225"/>
              </a:xfrm>
            </p:grpSpPr>
            <p:sp>
              <p:nvSpPr>
                <p:cNvPr id="38" name="Freeform: Shape 55"/>
                <p:cNvSpPr>
                  <a:spLocks/>
                </p:cNvSpPr>
                <p:nvPr/>
              </p:nvSpPr>
              <p:spPr bwMode="auto">
                <a:xfrm>
                  <a:off x="5656263" y="-1517650"/>
                  <a:ext cx="950913" cy="784225"/>
                </a:xfrm>
                <a:custGeom>
                  <a:avLst/>
                  <a:gdLst>
                    <a:gd name="T0" fmla="*/ 172 w 174"/>
                    <a:gd name="T1" fmla="*/ 143 h 143"/>
                    <a:gd name="T2" fmla="*/ 2 w 174"/>
                    <a:gd name="T3" fmla="*/ 143 h 143"/>
                    <a:gd name="T4" fmla="*/ 0 w 174"/>
                    <a:gd name="T5" fmla="*/ 140 h 143"/>
                    <a:gd name="T6" fmla="*/ 0 w 174"/>
                    <a:gd name="T7" fmla="*/ 2 h 143"/>
                    <a:gd name="T8" fmla="*/ 2 w 174"/>
                    <a:gd name="T9" fmla="*/ 0 h 143"/>
                    <a:gd name="T10" fmla="*/ 172 w 174"/>
                    <a:gd name="T11" fmla="*/ 0 h 143"/>
                    <a:gd name="T12" fmla="*/ 174 w 174"/>
                    <a:gd name="T13" fmla="*/ 2 h 143"/>
                    <a:gd name="T14" fmla="*/ 174 w 174"/>
                    <a:gd name="T15" fmla="*/ 140 h 143"/>
                    <a:gd name="T16" fmla="*/ 172 w 174"/>
                    <a:gd name="T17" fmla="*/ 143 h 143"/>
                    <a:gd name="T18" fmla="*/ 4 w 174"/>
                    <a:gd name="T19" fmla="*/ 138 h 143"/>
                    <a:gd name="T20" fmla="*/ 169 w 174"/>
                    <a:gd name="T21" fmla="*/ 138 h 143"/>
                    <a:gd name="T22" fmla="*/ 169 w 174"/>
                    <a:gd name="T23" fmla="*/ 4 h 143"/>
                    <a:gd name="T24" fmla="*/ 4 w 174"/>
                    <a:gd name="T25" fmla="*/ 4 h 143"/>
                    <a:gd name="T26" fmla="*/ 4 w 174"/>
                    <a:gd name="T27" fmla="*/ 138 h 1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74" h="143">
                      <a:moveTo>
                        <a:pt x="172" y="143"/>
                      </a:moveTo>
                      <a:cubicBezTo>
                        <a:pt x="2" y="143"/>
                        <a:pt x="2" y="143"/>
                        <a:pt x="2" y="143"/>
                      </a:cubicBezTo>
                      <a:cubicBezTo>
                        <a:pt x="1" y="143"/>
                        <a:pt x="0" y="142"/>
                        <a:pt x="0" y="140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1"/>
                        <a:pt x="1" y="0"/>
                        <a:pt x="2" y="0"/>
                      </a:cubicBezTo>
                      <a:cubicBezTo>
                        <a:pt x="172" y="0"/>
                        <a:pt x="172" y="0"/>
                        <a:pt x="172" y="0"/>
                      </a:cubicBezTo>
                      <a:cubicBezTo>
                        <a:pt x="173" y="0"/>
                        <a:pt x="174" y="1"/>
                        <a:pt x="174" y="2"/>
                      </a:cubicBezTo>
                      <a:cubicBezTo>
                        <a:pt x="174" y="140"/>
                        <a:pt x="174" y="140"/>
                        <a:pt x="174" y="140"/>
                      </a:cubicBezTo>
                      <a:cubicBezTo>
                        <a:pt x="174" y="142"/>
                        <a:pt x="173" y="143"/>
                        <a:pt x="172" y="143"/>
                      </a:cubicBezTo>
                      <a:close/>
                      <a:moveTo>
                        <a:pt x="4" y="138"/>
                      </a:moveTo>
                      <a:cubicBezTo>
                        <a:pt x="169" y="138"/>
                        <a:pt x="169" y="138"/>
                        <a:pt x="169" y="138"/>
                      </a:cubicBezTo>
                      <a:cubicBezTo>
                        <a:pt x="169" y="4"/>
                        <a:pt x="169" y="4"/>
                        <a:pt x="169" y="4"/>
                      </a:cubicBezTo>
                      <a:cubicBezTo>
                        <a:pt x="4" y="4"/>
                        <a:pt x="4" y="4"/>
                        <a:pt x="4" y="4"/>
                      </a:cubicBezTo>
                      <a:lnTo>
                        <a:pt x="4" y="13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140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39" name="Freeform: Shape 56"/>
                <p:cNvSpPr>
                  <a:spLocks/>
                </p:cNvSpPr>
                <p:nvPr/>
              </p:nvSpPr>
              <p:spPr bwMode="auto">
                <a:xfrm>
                  <a:off x="5962650" y="-1408113"/>
                  <a:ext cx="339725" cy="93663"/>
                </a:xfrm>
                <a:custGeom>
                  <a:avLst/>
                  <a:gdLst>
                    <a:gd name="T0" fmla="*/ 53 w 62"/>
                    <a:gd name="T1" fmla="*/ 17 h 17"/>
                    <a:gd name="T2" fmla="*/ 9 w 62"/>
                    <a:gd name="T3" fmla="*/ 17 h 17"/>
                    <a:gd name="T4" fmla="*/ 0 w 62"/>
                    <a:gd name="T5" fmla="*/ 9 h 17"/>
                    <a:gd name="T6" fmla="*/ 9 w 62"/>
                    <a:gd name="T7" fmla="*/ 0 h 17"/>
                    <a:gd name="T8" fmla="*/ 53 w 62"/>
                    <a:gd name="T9" fmla="*/ 0 h 17"/>
                    <a:gd name="T10" fmla="*/ 62 w 62"/>
                    <a:gd name="T11" fmla="*/ 9 h 17"/>
                    <a:gd name="T12" fmla="*/ 53 w 62"/>
                    <a:gd name="T13" fmla="*/ 17 h 17"/>
                    <a:gd name="T14" fmla="*/ 9 w 62"/>
                    <a:gd name="T15" fmla="*/ 4 h 17"/>
                    <a:gd name="T16" fmla="*/ 4 w 62"/>
                    <a:gd name="T17" fmla="*/ 9 h 17"/>
                    <a:gd name="T18" fmla="*/ 9 w 62"/>
                    <a:gd name="T19" fmla="*/ 13 h 17"/>
                    <a:gd name="T20" fmla="*/ 53 w 62"/>
                    <a:gd name="T21" fmla="*/ 13 h 17"/>
                    <a:gd name="T22" fmla="*/ 57 w 62"/>
                    <a:gd name="T23" fmla="*/ 9 h 17"/>
                    <a:gd name="T24" fmla="*/ 53 w 62"/>
                    <a:gd name="T25" fmla="*/ 4 h 17"/>
                    <a:gd name="T26" fmla="*/ 9 w 62"/>
                    <a:gd name="T27" fmla="*/ 4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62" h="17">
                      <a:moveTo>
                        <a:pt x="53" y="17"/>
                      </a:moveTo>
                      <a:cubicBezTo>
                        <a:pt x="9" y="17"/>
                        <a:pt x="9" y="17"/>
                        <a:pt x="9" y="17"/>
                      </a:cubicBezTo>
                      <a:cubicBezTo>
                        <a:pt x="4" y="17"/>
                        <a:pt x="0" y="13"/>
                        <a:pt x="0" y="9"/>
                      </a:cubicBezTo>
                      <a:cubicBezTo>
                        <a:pt x="0" y="4"/>
                        <a:pt x="4" y="0"/>
                        <a:pt x="9" y="0"/>
                      </a:cubicBezTo>
                      <a:cubicBezTo>
                        <a:pt x="53" y="0"/>
                        <a:pt x="53" y="0"/>
                        <a:pt x="53" y="0"/>
                      </a:cubicBezTo>
                      <a:cubicBezTo>
                        <a:pt x="58" y="0"/>
                        <a:pt x="62" y="4"/>
                        <a:pt x="62" y="9"/>
                      </a:cubicBezTo>
                      <a:cubicBezTo>
                        <a:pt x="62" y="13"/>
                        <a:pt x="58" y="17"/>
                        <a:pt x="53" y="17"/>
                      </a:cubicBezTo>
                      <a:close/>
                      <a:moveTo>
                        <a:pt x="9" y="4"/>
                      </a:moveTo>
                      <a:cubicBezTo>
                        <a:pt x="6" y="4"/>
                        <a:pt x="4" y="6"/>
                        <a:pt x="4" y="9"/>
                      </a:cubicBezTo>
                      <a:cubicBezTo>
                        <a:pt x="4" y="11"/>
                        <a:pt x="6" y="13"/>
                        <a:pt x="9" y="13"/>
                      </a:cubicBezTo>
                      <a:cubicBezTo>
                        <a:pt x="53" y="13"/>
                        <a:pt x="53" y="13"/>
                        <a:pt x="53" y="13"/>
                      </a:cubicBezTo>
                      <a:cubicBezTo>
                        <a:pt x="55" y="13"/>
                        <a:pt x="57" y="11"/>
                        <a:pt x="57" y="9"/>
                      </a:cubicBezTo>
                      <a:cubicBezTo>
                        <a:pt x="57" y="6"/>
                        <a:pt x="55" y="4"/>
                        <a:pt x="53" y="4"/>
                      </a:cubicBezTo>
                      <a:lnTo>
                        <a:pt x="9" y="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140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40" name="Freeform: Shape 57"/>
                <p:cNvSpPr>
                  <a:spLocks/>
                </p:cNvSpPr>
                <p:nvPr/>
              </p:nvSpPr>
              <p:spPr bwMode="auto">
                <a:xfrm>
                  <a:off x="5640388" y="-498475"/>
                  <a:ext cx="152400" cy="153988"/>
                </a:xfrm>
                <a:custGeom>
                  <a:avLst/>
                  <a:gdLst>
                    <a:gd name="T0" fmla="*/ 14 w 28"/>
                    <a:gd name="T1" fmla="*/ 28 h 28"/>
                    <a:gd name="T2" fmla="*/ 0 w 28"/>
                    <a:gd name="T3" fmla="*/ 14 h 28"/>
                    <a:gd name="T4" fmla="*/ 14 w 28"/>
                    <a:gd name="T5" fmla="*/ 0 h 28"/>
                    <a:gd name="T6" fmla="*/ 28 w 28"/>
                    <a:gd name="T7" fmla="*/ 14 h 28"/>
                    <a:gd name="T8" fmla="*/ 14 w 28"/>
                    <a:gd name="T9" fmla="*/ 28 h 28"/>
                    <a:gd name="T10" fmla="*/ 14 w 28"/>
                    <a:gd name="T11" fmla="*/ 5 h 28"/>
                    <a:gd name="T12" fmla="*/ 5 w 28"/>
                    <a:gd name="T13" fmla="*/ 14 h 28"/>
                    <a:gd name="T14" fmla="*/ 14 w 28"/>
                    <a:gd name="T15" fmla="*/ 23 h 28"/>
                    <a:gd name="T16" fmla="*/ 23 w 28"/>
                    <a:gd name="T17" fmla="*/ 14 h 28"/>
                    <a:gd name="T18" fmla="*/ 14 w 28"/>
                    <a:gd name="T19" fmla="*/ 5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8" h="28">
                      <a:moveTo>
                        <a:pt x="14" y="28"/>
                      </a:moveTo>
                      <a:cubicBezTo>
                        <a:pt x="6" y="28"/>
                        <a:pt x="0" y="22"/>
                        <a:pt x="0" y="14"/>
                      </a:cubicBezTo>
                      <a:cubicBezTo>
                        <a:pt x="0" y="7"/>
                        <a:pt x="6" y="0"/>
                        <a:pt x="14" y="0"/>
                      </a:cubicBezTo>
                      <a:cubicBezTo>
                        <a:pt x="22" y="0"/>
                        <a:pt x="28" y="7"/>
                        <a:pt x="28" y="14"/>
                      </a:cubicBezTo>
                      <a:cubicBezTo>
                        <a:pt x="28" y="22"/>
                        <a:pt x="22" y="28"/>
                        <a:pt x="14" y="28"/>
                      </a:cubicBezTo>
                      <a:close/>
                      <a:moveTo>
                        <a:pt x="14" y="5"/>
                      </a:moveTo>
                      <a:cubicBezTo>
                        <a:pt x="9" y="5"/>
                        <a:pt x="5" y="9"/>
                        <a:pt x="5" y="14"/>
                      </a:cubicBezTo>
                      <a:cubicBezTo>
                        <a:pt x="5" y="19"/>
                        <a:pt x="9" y="23"/>
                        <a:pt x="14" y="23"/>
                      </a:cubicBezTo>
                      <a:cubicBezTo>
                        <a:pt x="19" y="23"/>
                        <a:pt x="23" y="19"/>
                        <a:pt x="23" y="14"/>
                      </a:cubicBezTo>
                      <a:cubicBezTo>
                        <a:pt x="23" y="9"/>
                        <a:pt x="19" y="5"/>
                        <a:pt x="14" y="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140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41" name="Freeform: Shape 58"/>
                <p:cNvSpPr>
                  <a:spLocks/>
                </p:cNvSpPr>
                <p:nvPr/>
              </p:nvSpPr>
              <p:spPr bwMode="auto">
                <a:xfrm>
                  <a:off x="5886450" y="-498475"/>
                  <a:ext cx="152400" cy="153988"/>
                </a:xfrm>
                <a:custGeom>
                  <a:avLst/>
                  <a:gdLst>
                    <a:gd name="T0" fmla="*/ 14 w 28"/>
                    <a:gd name="T1" fmla="*/ 28 h 28"/>
                    <a:gd name="T2" fmla="*/ 0 w 28"/>
                    <a:gd name="T3" fmla="*/ 14 h 28"/>
                    <a:gd name="T4" fmla="*/ 14 w 28"/>
                    <a:gd name="T5" fmla="*/ 0 h 28"/>
                    <a:gd name="T6" fmla="*/ 28 w 28"/>
                    <a:gd name="T7" fmla="*/ 14 h 28"/>
                    <a:gd name="T8" fmla="*/ 14 w 28"/>
                    <a:gd name="T9" fmla="*/ 28 h 28"/>
                    <a:gd name="T10" fmla="*/ 14 w 28"/>
                    <a:gd name="T11" fmla="*/ 5 h 28"/>
                    <a:gd name="T12" fmla="*/ 5 w 28"/>
                    <a:gd name="T13" fmla="*/ 14 h 28"/>
                    <a:gd name="T14" fmla="*/ 14 w 28"/>
                    <a:gd name="T15" fmla="*/ 23 h 28"/>
                    <a:gd name="T16" fmla="*/ 23 w 28"/>
                    <a:gd name="T17" fmla="*/ 14 h 28"/>
                    <a:gd name="T18" fmla="*/ 14 w 28"/>
                    <a:gd name="T19" fmla="*/ 5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8" h="28">
                      <a:moveTo>
                        <a:pt x="14" y="28"/>
                      </a:moveTo>
                      <a:cubicBezTo>
                        <a:pt x="6" y="28"/>
                        <a:pt x="0" y="22"/>
                        <a:pt x="0" y="14"/>
                      </a:cubicBezTo>
                      <a:cubicBezTo>
                        <a:pt x="0" y="7"/>
                        <a:pt x="6" y="0"/>
                        <a:pt x="14" y="0"/>
                      </a:cubicBezTo>
                      <a:cubicBezTo>
                        <a:pt x="21" y="0"/>
                        <a:pt x="28" y="7"/>
                        <a:pt x="28" y="14"/>
                      </a:cubicBezTo>
                      <a:cubicBezTo>
                        <a:pt x="28" y="22"/>
                        <a:pt x="21" y="28"/>
                        <a:pt x="14" y="28"/>
                      </a:cubicBezTo>
                      <a:close/>
                      <a:moveTo>
                        <a:pt x="14" y="5"/>
                      </a:moveTo>
                      <a:cubicBezTo>
                        <a:pt x="9" y="5"/>
                        <a:pt x="5" y="9"/>
                        <a:pt x="5" y="14"/>
                      </a:cubicBezTo>
                      <a:cubicBezTo>
                        <a:pt x="5" y="19"/>
                        <a:pt x="9" y="23"/>
                        <a:pt x="14" y="23"/>
                      </a:cubicBezTo>
                      <a:cubicBezTo>
                        <a:pt x="19" y="23"/>
                        <a:pt x="23" y="19"/>
                        <a:pt x="23" y="14"/>
                      </a:cubicBezTo>
                      <a:cubicBezTo>
                        <a:pt x="23" y="9"/>
                        <a:pt x="19" y="5"/>
                        <a:pt x="14" y="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140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42" name="Freeform: Shape 59"/>
                <p:cNvSpPr>
                  <a:spLocks/>
                </p:cNvSpPr>
                <p:nvPr/>
              </p:nvSpPr>
              <p:spPr bwMode="auto">
                <a:xfrm>
                  <a:off x="6132513" y="-498475"/>
                  <a:ext cx="147638" cy="153988"/>
                </a:xfrm>
                <a:custGeom>
                  <a:avLst/>
                  <a:gdLst>
                    <a:gd name="T0" fmla="*/ 14 w 27"/>
                    <a:gd name="T1" fmla="*/ 28 h 28"/>
                    <a:gd name="T2" fmla="*/ 0 w 27"/>
                    <a:gd name="T3" fmla="*/ 14 h 28"/>
                    <a:gd name="T4" fmla="*/ 14 w 27"/>
                    <a:gd name="T5" fmla="*/ 0 h 28"/>
                    <a:gd name="T6" fmla="*/ 27 w 27"/>
                    <a:gd name="T7" fmla="*/ 14 h 28"/>
                    <a:gd name="T8" fmla="*/ 14 w 27"/>
                    <a:gd name="T9" fmla="*/ 28 h 28"/>
                    <a:gd name="T10" fmla="*/ 14 w 27"/>
                    <a:gd name="T11" fmla="*/ 5 h 28"/>
                    <a:gd name="T12" fmla="*/ 4 w 27"/>
                    <a:gd name="T13" fmla="*/ 14 h 28"/>
                    <a:gd name="T14" fmla="*/ 14 w 27"/>
                    <a:gd name="T15" fmla="*/ 23 h 28"/>
                    <a:gd name="T16" fmla="*/ 23 w 27"/>
                    <a:gd name="T17" fmla="*/ 14 h 28"/>
                    <a:gd name="T18" fmla="*/ 14 w 27"/>
                    <a:gd name="T19" fmla="*/ 5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7" h="28">
                      <a:moveTo>
                        <a:pt x="14" y="28"/>
                      </a:moveTo>
                      <a:cubicBezTo>
                        <a:pt x="6" y="28"/>
                        <a:pt x="0" y="22"/>
                        <a:pt x="0" y="14"/>
                      </a:cubicBezTo>
                      <a:cubicBezTo>
                        <a:pt x="0" y="7"/>
                        <a:pt x="6" y="0"/>
                        <a:pt x="14" y="0"/>
                      </a:cubicBezTo>
                      <a:cubicBezTo>
                        <a:pt x="21" y="0"/>
                        <a:pt x="27" y="7"/>
                        <a:pt x="27" y="14"/>
                      </a:cubicBezTo>
                      <a:cubicBezTo>
                        <a:pt x="27" y="22"/>
                        <a:pt x="21" y="28"/>
                        <a:pt x="14" y="28"/>
                      </a:cubicBezTo>
                      <a:close/>
                      <a:moveTo>
                        <a:pt x="14" y="5"/>
                      </a:moveTo>
                      <a:cubicBezTo>
                        <a:pt x="9" y="5"/>
                        <a:pt x="4" y="9"/>
                        <a:pt x="4" y="14"/>
                      </a:cubicBezTo>
                      <a:cubicBezTo>
                        <a:pt x="4" y="19"/>
                        <a:pt x="9" y="23"/>
                        <a:pt x="14" y="23"/>
                      </a:cubicBezTo>
                      <a:cubicBezTo>
                        <a:pt x="19" y="23"/>
                        <a:pt x="23" y="19"/>
                        <a:pt x="23" y="14"/>
                      </a:cubicBezTo>
                      <a:cubicBezTo>
                        <a:pt x="23" y="9"/>
                        <a:pt x="19" y="5"/>
                        <a:pt x="14" y="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140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43" name="Freeform: Shape 60"/>
                <p:cNvSpPr>
                  <a:spLocks/>
                </p:cNvSpPr>
                <p:nvPr/>
              </p:nvSpPr>
              <p:spPr bwMode="auto">
                <a:xfrm>
                  <a:off x="6378575" y="-498475"/>
                  <a:ext cx="147638" cy="153988"/>
                </a:xfrm>
                <a:custGeom>
                  <a:avLst/>
                  <a:gdLst>
                    <a:gd name="T0" fmla="*/ 13 w 27"/>
                    <a:gd name="T1" fmla="*/ 28 h 28"/>
                    <a:gd name="T2" fmla="*/ 0 w 27"/>
                    <a:gd name="T3" fmla="*/ 14 h 28"/>
                    <a:gd name="T4" fmla="*/ 13 w 27"/>
                    <a:gd name="T5" fmla="*/ 0 h 28"/>
                    <a:gd name="T6" fmla="*/ 27 w 27"/>
                    <a:gd name="T7" fmla="*/ 14 h 28"/>
                    <a:gd name="T8" fmla="*/ 13 w 27"/>
                    <a:gd name="T9" fmla="*/ 28 h 28"/>
                    <a:gd name="T10" fmla="*/ 13 w 27"/>
                    <a:gd name="T11" fmla="*/ 5 h 28"/>
                    <a:gd name="T12" fmla="*/ 4 w 27"/>
                    <a:gd name="T13" fmla="*/ 14 h 28"/>
                    <a:gd name="T14" fmla="*/ 13 w 27"/>
                    <a:gd name="T15" fmla="*/ 23 h 28"/>
                    <a:gd name="T16" fmla="*/ 23 w 27"/>
                    <a:gd name="T17" fmla="*/ 14 h 28"/>
                    <a:gd name="T18" fmla="*/ 13 w 27"/>
                    <a:gd name="T19" fmla="*/ 5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7" h="28">
                      <a:moveTo>
                        <a:pt x="13" y="28"/>
                      </a:moveTo>
                      <a:cubicBezTo>
                        <a:pt x="6" y="28"/>
                        <a:pt x="0" y="22"/>
                        <a:pt x="0" y="14"/>
                      </a:cubicBezTo>
                      <a:cubicBezTo>
                        <a:pt x="0" y="7"/>
                        <a:pt x="6" y="0"/>
                        <a:pt x="13" y="0"/>
                      </a:cubicBezTo>
                      <a:cubicBezTo>
                        <a:pt x="21" y="0"/>
                        <a:pt x="27" y="7"/>
                        <a:pt x="27" y="14"/>
                      </a:cubicBezTo>
                      <a:cubicBezTo>
                        <a:pt x="27" y="22"/>
                        <a:pt x="21" y="28"/>
                        <a:pt x="13" y="28"/>
                      </a:cubicBezTo>
                      <a:close/>
                      <a:moveTo>
                        <a:pt x="13" y="5"/>
                      </a:moveTo>
                      <a:cubicBezTo>
                        <a:pt x="8" y="5"/>
                        <a:pt x="4" y="9"/>
                        <a:pt x="4" y="14"/>
                      </a:cubicBezTo>
                      <a:cubicBezTo>
                        <a:pt x="4" y="19"/>
                        <a:pt x="8" y="23"/>
                        <a:pt x="13" y="23"/>
                      </a:cubicBezTo>
                      <a:cubicBezTo>
                        <a:pt x="19" y="23"/>
                        <a:pt x="23" y="19"/>
                        <a:pt x="23" y="14"/>
                      </a:cubicBezTo>
                      <a:cubicBezTo>
                        <a:pt x="23" y="9"/>
                        <a:pt x="19" y="5"/>
                        <a:pt x="13" y="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140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44" name="Freeform: Shape 61"/>
                <p:cNvSpPr>
                  <a:spLocks/>
                </p:cNvSpPr>
                <p:nvPr/>
              </p:nvSpPr>
              <p:spPr bwMode="auto">
                <a:xfrm>
                  <a:off x="5526088" y="-612775"/>
                  <a:ext cx="1158875" cy="387350"/>
                </a:xfrm>
                <a:custGeom>
                  <a:avLst/>
                  <a:gdLst>
                    <a:gd name="T0" fmla="*/ 210 w 212"/>
                    <a:gd name="T1" fmla="*/ 71 h 71"/>
                    <a:gd name="T2" fmla="*/ 35 w 212"/>
                    <a:gd name="T3" fmla="*/ 71 h 71"/>
                    <a:gd name="T4" fmla="*/ 0 w 212"/>
                    <a:gd name="T5" fmla="*/ 35 h 71"/>
                    <a:gd name="T6" fmla="*/ 35 w 212"/>
                    <a:gd name="T7" fmla="*/ 0 h 71"/>
                    <a:gd name="T8" fmla="*/ 210 w 212"/>
                    <a:gd name="T9" fmla="*/ 0 h 71"/>
                    <a:gd name="T10" fmla="*/ 212 w 212"/>
                    <a:gd name="T11" fmla="*/ 2 h 71"/>
                    <a:gd name="T12" fmla="*/ 210 w 212"/>
                    <a:gd name="T13" fmla="*/ 5 h 71"/>
                    <a:gd name="T14" fmla="*/ 35 w 212"/>
                    <a:gd name="T15" fmla="*/ 5 h 71"/>
                    <a:gd name="T16" fmla="*/ 4 w 212"/>
                    <a:gd name="T17" fmla="*/ 35 h 71"/>
                    <a:gd name="T18" fmla="*/ 35 w 212"/>
                    <a:gd name="T19" fmla="*/ 66 h 71"/>
                    <a:gd name="T20" fmla="*/ 210 w 212"/>
                    <a:gd name="T21" fmla="*/ 66 h 71"/>
                    <a:gd name="T22" fmla="*/ 212 w 212"/>
                    <a:gd name="T23" fmla="*/ 68 h 71"/>
                    <a:gd name="T24" fmla="*/ 210 w 212"/>
                    <a:gd name="T25" fmla="*/ 71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12" h="71">
                      <a:moveTo>
                        <a:pt x="210" y="71"/>
                      </a:moveTo>
                      <a:cubicBezTo>
                        <a:pt x="35" y="71"/>
                        <a:pt x="35" y="71"/>
                        <a:pt x="35" y="71"/>
                      </a:cubicBezTo>
                      <a:cubicBezTo>
                        <a:pt x="15" y="71"/>
                        <a:pt x="0" y="55"/>
                        <a:pt x="0" y="35"/>
                      </a:cubicBezTo>
                      <a:cubicBezTo>
                        <a:pt x="0" y="16"/>
                        <a:pt x="15" y="0"/>
                        <a:pt x="35" y="0"/>
                      </a:cubicBezTo>
                      <a:cubicBezTo>
                        <a:pt x="210" y="0"/>
                        <a:pt x="210" y="0"/>
                        <a:pt x="210" y="0"/>
                      </a:cubicBezTo>
                      <a:cubicBezTo>
                        <a:pt x="211" y="0"/>
                        <a:pt x="212" y="1"/>
                        <a:pt x="212" y="2"/>
                      </a:cubicBezTo>
                      <a:cubicBezTo>
                        <a:pt x="212" y="4"/>
                        <a:pt x="211" y="5"/>
                        <a:pt x="210" y="5"/>
                      </a:cubicBezTo>
                      <a:cubicBezTo>
                        <a:pt x="35" y="5"/>
                        <a:pt x="35" y="5"/>
                        <a:pt x="35" y="5"/>
                      </a:cubicBezTo>
                      <a:cubicBezTo>
                        <a:pt x="18" y="5"/>
                        <a:pt x="4" y="18"/>
                        <a:pt x="4" y="35"/>
                      </a:cubicBezTo>
                      <a:cubicBezTo>
                        <a:pt x="4" y="52"/>
                        <a:pt x="18" y="66"/>
                        <a:pt x="35" y="66"/>
                      </a:cubicBezTo>
                      <a:cubicBezTo>
                        <a:pt x="210" y="66"/>
                        <a:pt x="210" y="66"/>
                        <a:pt x="210" y="66"/>
                      </a:cubicBezTo>
                      <a:cubicBezTo>
                        <a:pt x="211" y="66"/>
                        <a:pt x="212" y="67"/>
                        <a:pt x="212" y="68"/>
                      </a:cubicBezTo>
                      <a:cubicBezTo>
                        <a:pt x="212" y="69"/>
                        <a:pt x="211" y="71"/>
                        <a:pt x="210" y="7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 sz="140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</p:grpSp>
        <p:grpSp>
          <p:nvGrpSpPr>
            <p:cNvPr id="17" name="Group 91"/>
            <p:cNvGrpSpPr/>
            <p:nvPr/>
          </p:nvGrpSpPr>
          <p:grpSpPr>
            <a:xfrm>
              <a:off x="3648900" y="877442"/>
              <a:ext cx="1873612" cy="684587"/>
              <a:chOff x="4410146" y="3865260"/>
              <a:chExt cx="2475841" cy="1064584"/>
            </a:xfrm>
          </p:grpSpPr>
          <p:sp>
            <p:nvSpPr>
              <p:cNvPr id="18" name="TextBox 92"/>
              <p:cNvSpPr txBox="1">
                <a:spLocks/>
              </p:cNvSpPr>
              <p:nvPr/>
            </p:nvSpPr>
            <p:spPr bwMode="auto">
              <a:xfrm>
                <a:off x="4410146" y="3865260"/>
                <a:ext cx="2475841" cy="270493"/>
              </a:xfrm>
              <a:prstGeom prst="rect">
                <a:avLst/>
              </a:prstGeom>
              <a:noFill/>
              <a:extLst/>
            </p:spPr>
            <p:txBody>
              <a:bodyPr wrap="none" lIns="288000" tIns="0" rIns="288000" bIns="0" anchor="ctr" anchorCtr="1">
                <a:normAutofit/>
              </a:bodyPr>
              <a:lstStyle/>
              <a:p>
                <a:pPr latinLnBrk="0"/>
                <a:r>
                  <a:rPr lang="zh-CN" altLang="en-US" sz="1100">
                    <a:solidFill>
                      <a:schemeClr val="bg1">
                        <a:lumMod val="50000"/>
                      </a:schemeClr>
                    </a:solidFill>
                    <a:effectLst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19" name="TextBox 93"/>
              <p:cNvSpPr txBox="1">
                <a:spLocks/>
              </p:cNvSpPr>
              <p:nvPr/>
            </p:nvSpPr>
            <p:spPr bwMode="auto">
              <a:xfrm>
                <a:off x="4410146" y="4135753"/>
                <a:ext cx="2475841" cy="794091"/>
              </a:xfrm>
              <a:prstGeom prst="rect">
                <a:avLst/>
              </a:prstGeom>
              <a:noFill/>
              <a:extLst/>
            </p:spPr>
            <p:txBody>
              <a:bodyPr wrap="square" lIns="288000" tIns="0" rIns="288000" bIns="0" anchor="t" anchorCtr="1">
                <a:normAutofit/>
              </a:bodyPr>
              <a:lstStyle/>
              <a:p>
                <a:pPr algn="ctr" latinLnBrk="0">
                  <a:lnSpc>
                    <a:spcPct val="120000"/>
                  </a:lnSpc>
                </a:pPr>
                <a:r>
                  <a:rPr lang="zh-CN" altLang="en-US" sz="800" b="0">
                    <a:solidFill>
                      <a:schemeClr val="bg1">
                        <a:lumMod val="50000"/>
                      </a:schemeClr>
                    </a:solidFill>
                    <a:effectLst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此部分内容作为文字排版占位显示 </a:t>
                </a:r>
                <a:br>
                  <a:rPr lang="zh-CN" altLang="en-US" sz="800" b="0">
                    <a:solidFill>
                      <a:schemeClr val="bg1">
                        <a:lumMod val="50000"/>
                      </a:schemeClr>
                    </a:solidFill>
                    <a:effectLst/>
                    <a:latin typeface="微软雅黑" panose="020B0503020204020204" pitchFamily="34" charset="-122"/>
                    <a:ea typeface="微软雅黑" panose="020B0503020204020204" pitchFamily="34" charset="-122"/>
                  </a:rPr>
                </a:br>
                <a:r>
                  <a:rPr lang="zh-CN" altLang="en-US" sz="800" b="0">
                    <a:solidFill>
                      <a:schemeClr val="bg1">
                        <a:lumMod val="50000"/>
                      </a:schemeClr>
                    </a:solidFill>
                    <a:effectLst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（建议使用主题字体）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62071482"/>
      </p:ext>
    </p:extLst>
  </p:cSld>
  <p:clrMapOvr>
    <a:masterClrMapping/>
  </p:clrMapOvr>
  <p:transition spd="med" advClick="0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B0462017-9B3D-4316-9859-CFD204F9CC70}"/>
              </a:ext>
            </a:extLst>
          </p:cNvPr>
          <p:cNvGrpSpPr/>
          <p:nvPr/>
        </p:nvGrpSpPr>
        <p:grpSpPr>
          <a:xfrm>
            <a:off x="1391633" y="1079167"/>
            <a:ext cx="2423365" cy="1634225"/>
            <a:chOff x="1390650" y="1079500"/>
            <a:chExt cx="2424113" cy="1634729"/>
          </a:xfrm>
        </p:grpSpPr>
        <p:sp>
          <p:nvSpPr>
            <p:cNvPr id="17" name="Freeform 10"/>
            <p:cNvSpPr>
              <a:spLocks/>
            </p:cNvSpPr>
            <p:nvPr/>
          </p:nvSpPr>
          <p:spPr bwMode="auto">
            <a:xfrm>
              <a:off x="1450182" y="1079500"/>
              <a:ext cx="2364581" cy="1634729"/>
            </a:xfrm>
            <a:custGeom>
              <a:avLst/>
              <a:gdLst>
                <a:gd name="T0" fmla="*/ 1192 w 1192"/>
                <a:gd name="T1" fmla="*/ 148 h 1156"/>
                <a:gd name="T2" fmla="*/ 74 w 1192"/>
                <a:gd name="T3" fmla="*/ 0 h 1156"/>
                <a:gd name="T4" fmla="*/ 0 w 1192"/>
                <a:gd name="T5" fmla="*/ 788 h 1156"/>
                <a:gd name="T6" fmla="*/ 710 w 1192"/>
                <a:gd name="T7" fmla="*/ 854 h 1156"/>
                <a:gd name="T8" fmla="*/ 898 w 1192"/>
                <a:gd name="T9" fmla="*/ 1156 h 1156"/>
                <a:gd name="T10" fmla="*/ 881 w 1192"/>
                <a:gd name="T11" fmla="*/ 866 h 1156"/>
                <a:gd name="T12" fmla="*/ 1093 w 1192"/>
                <a:gd name="T13" fmla="*/ 873 h 1156"/>
                <a:gd name="T14" fmla="*/ 1192 w 1192"/>
                <a:gd name="T15" fmla="*/ 148 h 1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92" h="1156">
                  <a:moveTo>
                    <a:pt x="1192" y="148"/>
                  </a:moveTo>
                  <a:lnTo>
                    <a:pt x="74" y="0"/>
                  </a:lnTo>
                  <a:lnTo>
                    <a:pt x="0" y="788"/>
                  </a:lnTo>
                  <a:lnTo>
                    <a:pt x="710" y="854"/>
                  </a:lnTo>
                  <a:lnTo>
                    <a:pt x="898" y="1156"/>
                  </a:lnTo>
                  <a:lnTo>
                    <a:pt x="881" y="866"/>
                  </a:lnTo>
                  <a:lnTo>
                    <a:pt x="1093" y="873"/>
                  </a:lnTo>
                  <a:lnTo>
                    <a:pt x="1192" y="148"/>
                  </a:lnTo>
                  <a:close/>
                </a:path>
              </a:pathLst>
            </a:custGeom>
            <a:solidFill>
              <a:schemeClr val="accent1">
                <a:alpha val="5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349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8" name="Freeform 11"/>
            <p:cNvSpPr>
              <a:spLocks/>
            </p:cNvSpPr>
            <p:nvPr/>
          </p:nvSpPr>
          <p:spPr bwMode="auto">
            <a:xfrm>
              <a:off x="1390650" y="1200944"/>
              <a:ext cx="2227660" cy="1513285"/>
            </a:xfrm>
            <a:custGeom>
              <a:avLst/>
              <a:gdLst>
                <a:gd name="T0" fmla="*/ 1123 w 1123"/>
                <a:gd name="T1" fmla="*/ 0 h 1070"/>
                <a:gd name="T2" fmla="*/ 0 w 1123"/>
                <a:gd name="T3" fmla="*/ 0 h 1070"/>
                <a:gd name="T4" fmla="*/ 0 w 1123"/>
                <a:gd name="T5" fmla="*/ 787 h 1070"/>
                <a:gd name="T6" fmla="*/ 712 w 1123"/>
                <a:gd name="T7" fmla="*/ 787 h 1070"/>
                <a:gd name="T8" fmla="*/ 928 w 1123"/>
                <a:gd name="T9" fmla="*/ 1070 h 1070"/>
                <a:gd name="T10" fmla="*/ 928 w 1123"/>
                <a:gd name="T11" fmla="*/ 787 h 1070"/>
                <a:gd name="T12" fmla="*/ 1123 w 1123"/>
                <a:gd name="T13" fmla="*/ 787 h 1070"/>
                <a:gd name="T14" fmla="*/ 1123 w 1123"/>
                <a:gd name="T15" fmla="*/ 0 h 10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23" h="1070">
                  <a:moveTo>
                    <a:pt x="1123" y="0"/>
                  </a:moveTo>
                  <a:lnTo>
                    <a:pt x="0" y="0"/>
                  </a:lnTo>
                  <a:lnTo>
                    <a:pt x="0" y="787"/>
                  </a:lnTo>
                  <a:lnTo>
                    <a:pt x="712" y="787"/>
                  </a:lnTo>
                  <a:lnTo>
                    <a:pt x="928" y="1070"/>
                  </a:lnTo>
                  <a:lnTo>
                    <a:pt x="928" y="787"/>
                  </a:lnTo>
                  <a:lnTo>
                    <a:pt x="1123" y="787"/>
                  </a:lnTo>
                  <a:lnTo>
                    <a:pt x="112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349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B19AAFB8-5B30-4241-85AA-8C53BC6B92AB}"/>
              </a:ext>
            </a:extLst>
          </p:cNvPr>
          <p:cNvGrpSpPr/>
          <p:nvPr/>
        </p:nvGrpSpPr>
        <p:grpSpPr>
          <a:xfrm>
            <a:off x="5254019" y="1079167"/>
            <a:ext cx="2423364" cy="1634225"/>
            <a:chOff x="5254229" y="1079500"/>
            <a:chExt cx="2424112" cy="1634729"/>
          </a:xfrm>
        </p:grpSpPr>
        <p:sp>
          <p:nvSpPr>
            <p:cNvPr id="19" name="Freeform 10"/>
            <p:cNvSpPr>
              <a:spLocks/>
            </p:cNvSpPr>
            <p:nvPr/>
          </p:nvSpPr>
          <p:spPr bwMode="auto">
            <a:xfrm>
              <a:off x="5313760" y="1079500"/>
              <a:ext cx="2364581" cy="1634729"/>
            </a:xfrm>
            <a:custGeom>
              <a:avLst/>
              <a:gdLst>
                <a:gd name="T0" fmla="*/ 1192 w 1192"/>
                <a:gd name="T1" fmla="*/ 148 h 1156"/>
                <a:gd name="T2" fmla="*/ 74 w 1192"/>
                <a:gd name="T3" fmla="*/ 0 h 1156"/>
                <a:gd name="T4" fmla="*/ 0 w 1192"/>
                <a:gd name="T5" fmla="*/ 788 h 1156"/>
                <a:gd name="T6" fmla="*/ 710 w 1192"/>
                <a:gd name="T7" fmla="*/ 854 h 1156"/>
                <a:gd name="T8" fmla="*/ 898 w 1192"/>
                <a:gd name="T9" fmla="*/ 1156 h 1156"/>
                <a:gd name="T10" fmla="*/ 881 w 1192"/>
                <a:gd name="T11" fmla="*/ 866 h 1156"/>
                <a:gd name="T12" fmla="*/ 1093 w 1192"/>
                <a:gd name="T13" fmla="*/ 873 h 1156"/>
                <a:gd name="T14" fmla="*/ 1192 w 1192"/>
                <a:gd name="T15" fmla="*/ 148 h 1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92" h="1156">
                  <a:moveTo>
                    <a:pt x="1192" y="148"/>
                  </a:moveTo>
                  <a:lnTo>
                    <a:pt x="74" y="0"/>
                  </a:lnTo>
                  <a:lnTo>
                    <a:pt x="0" y="788"/>
                  </a:lnTo>
                  <a:lnTo>
                    <a:pt x="710" y="854"/>
                  </a:lnTo>
                  <a:lnTo>
                    <a:pt x="898" y="1156"/>
                  </a:lnTo>
                  <a:lnTo>
                    <a:pt x="881" y="866"/>
                  </a:lnTo>
                  <a:lnTo>
                    <a:pt x="1093" y="873"/>
                  </a:lnTo>
                  <a:lnTo>
                    <a:pt x="1192" y="148"/>
                  </a:lnTo>
                  <a:close/>
                </a:path>
              </a:pathLst>
            </a:custGeom>
            <a:solidFill>
              <a:schemeClr val="accent3">
                <a:alpha val="5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349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0" name="Freeform 11"/>
            <p:cNvSpPr>
              <a:spLocks/>
            </p:cNvSpPr>
            <p:nvPr/>
          </p:nvSpPr>
          <p:spPr bwMode="auto">
            <a:xfrm>
              <a:off x="5254229" y="1200944"/>
              <a:ext cx="2227659" cy="1513285"/>
            </a:xfrm>
            <a:custGeom>
              <a:avLst/>
              <a:gdLst>
                <a:gd name="T0" fmla="*/ 1123 w 1123"/>
                <a:gd name="T1" fmla="*/ 0 h 1070"/>
                <a:gd name="T2" fmla="*/ 0 w 1123"/>
                <a:gd name="T3" fmla="*/ 0 h 1070"/>
                <a:gd name="T4" fmla="*/ 0 w 1123"/>
                <a:gd name="T5" fmla="*/ 787 h 1070"/>
                <a:gd name="T6" fmla="*/ 712 w 1123"/>
                <a:gd name="T7" fmla="*/ 787 h 1070"/>
                <a:gd name="T8" fmla="*/ 928 w 1123"/>
                <a:gd name="T9" fmla="*/ 1070 h 1070"/>
                <a:gd name="T10" fmla="*/ 928 w 1123"/>
                <a:gd name="T11" fmla="*/ 787 h 1070"/>
                <a:gd name="T12" fmla="*/ 1123 w 1123"/>
                <a:gd name="T13" fmla="*/ 787 h 1070"/>
                <a:gd name="T14" fmla="*/ 1123 w 1123"/>
                <a:gd name="T15" fmla="*/ 0 h 10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23" h="1070">
                  <a:moveTo>
                    <a:pt x="1123" y="0"/>
                  </a:moveTo>
                  <a:lnTo>
                    <a:pt x="0" y="0"/>
                  </a:lnTo>
                  <a:lnTo>
                    <a:pt x="0" y="787"/>
                  </a:lnTo>
                  <a:lnTo>
                    <a:pt x="712" y="787"/>
                  </a:lnTo>
                  <a:lnTo>
                    <a:pt x="928" y="1070"/>
                  </a:lnTo>
                  <a:lnTo>
                    <a:pt x="928" y="787"/>
                  </a:lnTo>
                  <a:lnTo>
                    <a:pt x="1123" y="787"/>
                  </a:lnTo>
                  <a:lnTo>
                    <a:pt x="112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349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EB234345-538C-413E-8E21-6BED85DFC79D}"/>
              </a:ext>
            </a:extLst>
          </p:cNvPr>
          <p:cNvGrpSpPr/>
          <p:nvPr/>
        </p:nvGrpSpPr>
        <p:grpSpPr>
          <a:xfrm>
            <a:off x="1391633" y="3038332"/>
            <a:ext cx="2423365" cy="1633034"/>
            <a:chOff x="1390650" y="3039269"/>
            <a:chExt cx="2424113" cy="1633538"/>
          </a:xfrm>
        </p:grpSpPr>
        <p:sp>
          <p:nvSpPr>
            <p:cNvPr id="21" name="Freeform 10"/>
            <p:cNvSpPr>
              <a:spLocks/>
            </p:cNvSpPr>
            <p:nvPr/>
          </p:nvSpPr>
          <p:spPr bwMode="auto">
            <a:xfrm>
              <a:off x="1450182" y="3039269"/>
              <a:ext cx="2364581" cy="1633538"/>
            </a:xfrm>
            <a:custGeom>
              <a:avLst/>
              <a:gdLst>
                <a:gd name="T0" fmla="*/ 1192 w 1192"/>
                <a:gd name="T1" fmla="*/ 148 h 1156"/>
                <a:gd name="T2" fmla="*/ 74 w 1192"/>
                <a:gd name="T3" fmla="*/ 0 h 1156"/>
                <a:gd name="T4" fmla="*/ 0 w 1192"/>
                <a:gd name="T5" fmla="*/ 788 h 1156"/>
                <a:gd name="T6" fmla="*/ 710 w 1192"/>
                <a:gd name="T7" fmla="*/ 854 h 1156"/>
                <a:gd name="T8" fmla="*/ 898 w 1192"/>
                <a:gd name="T9" fmla="*/ 1156 h 1156"/>
                <a:gd name="T10" fmla="*/ 881 w 1192"/>
                <a:gd name="T11" fmla="*/ 866 h 1156"/>
                <a:gd name="T12" fmla="*/ 1093 w 1192"/>
                <a:gd name="T13" fmla="*/ 873 h 1156"/>
                <a:gd name="T14" fmla="*/ 1192 w 1192"/>
                <a:gd name="T15" fmla="*/ 148 h 1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92" h="1156">
                  <a:moveTo>
                    <a:pt x="1192" y="148"/>
                  </a:moveTo>
                  <a:lnTo>
                    <a:pt x="74" y="0"/>
                  </a:lnTo>
                  <a:lnTo>
                    <a:pt x="0" y="788"/>
                  </a:lnTo>
                  <a:lnTo>
                    <a:pt x="710" y="854"/>
                  </a:lnTo>
                  <a:lnTo>
                    <a:pt x="898" y="1156"/>
                  </a:lnTo>
                  <a:lnTo>
                    <a:pt x="881" y="866"/>
                  </a:lnTo>
                  <a:lnTo>
                    <a:pt x="1093" y="873"/>
                  </a:lnTo>
                  <a:lnTo>
                    <a:pt x="1192" y="148"/>
                  </a:lnTo>
                  <a:close/>
                </a:path>
              </a:pathLst>
            </a:custGeom>
            <a:solidFill>
              <a:schemeClr val="accent2">
                <a:alpha val="5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349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2" name="Freeform 11"/>
            <p:cNvSpPr>
              <a:spLocks/>
            </p:cNvSpPr>
            <p:nvPr/>
          </p:nvSpPr>
          <p:spPr bwMode="auto">
            <a:xfrm>
              <a:off x="1390650" y="3160713"/>
              <a:ext cx="2227660" cy="1512094"/>
            </a:xfrm>
            <a:custGeom>
              <a:avLst/>
              <a:gdLst>
                <a:gd name="T0" fmla="*/ 1123 w 1123"/>
                <a:gd name="T1" fmla="*/ 0 h 1070"/>
                <a:gd name="T2" fmla="*/ 0 w 1123"/>
                <a:gd name="T3" fmla="*/ 0 h 1070"/>
                <a:gd name="T4" fmla="*/ 0 w 1123"/>
                <a:gd name="T5" fmla="*/ 787 h 1070"/>
                <a:gd name="T6" fmla="*/ 712 w 1123"/>
                <a:gd name="T7" fmla="*/ 787 h 1070"/>
                <a:gd name="T8" fmla="*/ 928 w 1123"/>
                <a:gd name="T9" fmla="*/ 1070 h 1070"/>
                <a:gd name="T10" fmla="*/ 928 w 1123"/>
                <a:gd name="T11" fmla="*/ 787 h 1070"/>
                <a:gd name="T12" fmla="*/ 1123 w 1123"/>
                <a:gd name="T13" fmla="*/ 787 h 1070"/>
                <a:gd name="T14" fmla="*/ 1123 w 1123"/>
                <a:gd name="T15" fmla="*/ 0 h 10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23" h="1070">
                  <a:moveTo>
                    <a:pt x="1123" y="0"/>
                  </a:moveTo>
                  <a:lnTo>
                    <a:pt x="0" y="0"/>
                  </a:lnTo>
                  <a:lnTo>
                    <a:pt x="0" y="787"/>
                  </a:lnTo>
                  <a:lnTo>
                    <a:pt x="712" y="787"/>
                  </a:lnTo>
                  <a:lnTo>
                    <a:pt x="928" y="1070"/>
                  </a:lnTo>
                  <a:lnTo>
                    <a:pt x="928" y="787"/>
                  </a:lnTo>
                  <a:lnTo>
                    <a:pt x="1123" y="787"/>
                  </a:lnTo>
                  <a:lnTo>
                    <a:pt x="112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349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073E84BF-A683-486A-9227-3A2F04675A3D}"/>
              </a:ext>
            </a:extLst>
          </p:cNvPr>
          <p:cNvGrpSpPr/>
          <p:nvPr/>
        </p:nvGrpSpPr>
        <p:grpSpPr>
          <a:xfrm>
            <a:off x="5254019" y="3038332"/>
            <a:ext cx="2423364" cy="1633034"/>
            <a:chOff x="5254229" y="3039269"/>
            <a:chExt cx="2424112" cy="1633538"/>
          </a:xfrm>
        </p:grpSpPr>
        <p:sp>
          <p:nvSpPr>
            <p:cNvPr id="23" name="Freeform 10"/>
            <p:cNvSpPr>
              <a:spLocks/>
            </p:cNvSpPr>
            <p:nvPr/>
          </p:nvSpPr>
          <p:spPr bwMode="auto">
            <a:xfrm>
              <a:off x="5313760" y="3039269"/>
              <a:ext cx="2364581" cy="1633538"/>
            </a:xfrm>
            <a:custGeom>
              <a:avLst/>
              <a:gdLst>
                <a:gd name="T0" fmla="*/ 1192 w 1192"/>
                <a:gd name="T1" fmla="*/ 148 h 1156"/>
                <a:gd name="T2" fmla="*/ 74 w 1192"/>
                <a:gd name="T3" fmla="*/ 0 h 1156"/>
                <a:gd name="T4" fmla="*/ 0 w 1192"/>
                <a:gd name="T5" fmla="*/ 788 h 1156"/>
                <a:gd name="T6" fmla="*/ 710 w 1192"/>
                <a:gd name="T7" fmla="*/ 854 h 1156"/>
                <a:gd name="T8" fmla="*/ 898 w 1192"/>
                <a:gd name="T9" fmla="*/ 1156 h 1156"/>
                <a:gd name="T10" fmla="*/ 881 w 1192"/>
                <a:gd name="T11" fmla="*/ 866 h 1156"/>
                <a:gd name="T12" fmla="*/ 1093 w 1192"/>
                <a:gd name="T13" fmla="*/ 873 h 1156"/>
                <a:gd name="T14" fmla="*/ 1192 w 1192"/>
                <a:gd name="T15" fmla="*/ 148 h 1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92" h="1156">
                  <a:moveTo>
                    <a:pt x="1192" y="148"/>
                  </a:moveTo>
                  <a:lnTo>
                    <a:pt x="74" y="0"/>
                  </a:lnTo>
                  <a:lnTo>
                    <a:pt x="0" y="788"/>
                  </a:lnTo>
                  <a:lnTo>
                    <a:pt x="710" y="854"/>
                  </a:lnTo>
                  <a:lnTo>
                    <a:pt x="898" y="1156"/>
                  </a:lnTo>
                  <a:lnTo>
                    <a:pt x="881" y="866"/>
                  </a:lnTo>
                  <a:lnTo>
                    <a:pt x="1093" y="873"/>
                  </a:lnTo>
                  <a:lnTo>
                    <a:pt x="1192" y="148"/>
                  </a:lnTo>
                  <a:close/>
                </a:path>
              </a:pathLst>
            </a:custGeom>
            <a:solidFill>
              <a:schemeClr val="accent4">
                <a:alpha val="5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349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4" name="Freeform 11"/>
            <p:cNvSpPr>
              <a:spLocks/>
            </p:cNvSpPr>
            <p:nvPr/>
          </p:nvSpPr>
          <p:spPr bwMode="auto">
            <a:xfrm>
              <a:off x="5254229" y="3160713"/>
              <a:ext cx="2227659" cy="1512094"/>
            </a:xfrm>
            <a:custGeom>
              <a:avLst/>
              <a:gdLst>
                <a:gd name="T0" fmla="*/ 1123 w 1123"/>
                <a:gd name="T1" fmla="*/ 0 h 1070"/>
                <a:gd name="T2" fmla="*/ 0 w 1123"/>
                <a:gd name="T3" fmla="*/ 0 h 1070"/>
                <a:gd name="T4" fmla="*/ 0 w 1123"/>
                <a:gd name="T5" fmla="*/ 787 h 1070"/>
                <a:gd name="T6" fmla="*/ 712 w 1123"/>
                <a:gd name="T7" fmla="*/ 787 h 1070"/>
                <a:gd name="T8" fmla="*/ 928 w 1123"/>
                <a:gd name="T9" fmla="*/ 1070 h 1070"/>
                <a:gd name="T10" fmla="*/ 928 w 1123"/>
                <a:gd name="T11" fmla="*/ 787 h 1070"/>
                <a:gd name="T12" fmla="*/ 1123 w 1123"/>
                <a:gd name="T13" fmla="*/ 787 h 1070"/>
                <a:gd name="T14" fmla="*/ 1123 w 1123"/>
                <a:gd name="T15" fmla="*/ 0 h 10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23" h="1070">
                  <a:moveTo>
                    <a:pt x="1123" y="0"/>
                  </a:moveTo>
                  <a:lnTo>
                    <a:pt x="0" y="0"/>
                  </a:lnTo>
                  <a:lnTo>
                    <a:pt x="0" y="787"/>
                  </a:lnTo>
                  <a:lnTo>
                    <a:pt x="712" y="787"/>
                  </a:lnTo>
                  <a:lnTo>
                    <a:pt x="928" y="1070"/>
                  </a:lnTo>
                  <a:lnTo>
                    <a:pt x="928" y="787"/>
                  </a:lnTo>
                  <a:lnTo>
                    <a:pt x="1123" y="787"/>
                  </a:lnTo>
                  <a:lnTo>
                    <a:pt x="112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349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25" name="TextBox 57"/>
          <p:cNvSpPr txBox="1"/>
          <p:nvPr/>
        </p:nvSpPr>
        <p:spPr bwMode="auto">
          <a:xfrm>
            <a:off x="1461857" y="1476714"/>
            <a:ext cx="2004395" cy="53245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defRPr/>
            </a:pPr>
            <a:r>
              <a:rPr lang="zh-CN" altLang="en-US" sz="11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  <a:sym typeface="微软雅黑" panose="020B0503020204020204" pitchFamily="34" charset="-122"/>
              </a:rPr>
              <a:t>请在此处输入您的文本</a:t>
            </a:r>
            <a:endParaRPr lang="en-US" altLang="zh-CN" sz="110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itchFamily="34" charset="0"/>
              <a:sym typeface="微软雅黑" panose="020B0503020204020204" pitchFamily="34" charset="-122"/>
            </a:endParaRPr>
          </a:p>
          <a:p>
            <a:pPr algn="ctr">
              <a:lnSpc>
                <a:spcPct val="130000"/>
              </a:lnSpc>
              <a:defRPr/>
            </a:pPr>
            <a:r>
              <a:rPr lang="zh-CN" altLang="en-US" sz="11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  <a:sym typeface="微软雅黑" panose="020B0503020204020204" pitchFamily="34" charset="-122"/>
              </a:rPr>
              <a:t>请在此处输入您的文本</a:t>
            </a:r>
            <a:endParaRPr lang="en-US" altLang="zh-CN" sz="110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6" name="TextBox 57"/>
          <p:cNvSpPr txBox="1"/>
          <p:nvPr/>
        </p:nvSpPr>
        <p:spPr bwMode="auto">
          <a:xfrm>
            <a:off x="5365903" y="1476714"/>
            <a:ext cx="2004395" cy="53245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defRPr/>
            </a:pPr>
            <a:r>
              <a:rPr lang="zh-CN" altLang="en-US" sz="11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  <a:sym typeface="微软雅黑" panose="020B0503020204020204" pitchFamily="34" charset="-122"/>
              </a:rPr>
              <a:t>请在此处输入您的文本</a:t>
            </a:r>
            <a:endParaRPr lang="en-US" altLang="zh-CN" sz="110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itchFamily="34" charset="0"/>
              <a:sym typeface="微软雅黑" panose="020B0503020204020204" pitchFamily="34" charset="-122"/>
            </a:endParaRPr>
          </a:p>
          <a:p>
            <a:pPr algn="ctr">
              <a:lnSpc>
                <a:spcPct val="130000"/>
              </a:lnSpc>
              <a:defRPr/>
            </a:pPr>
            <a:r>
              <a:rPr lang="zh-CN" altLang="en-US" sz="11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  <a:sym typeface="微软雅黑" panose="020B0503020204020204" pitchFamily="34" charset="-122"/>
              </a:rPr>
              <a:t>请在此处输入您的文本</a:t>
            </a:r>
            <a:endParaRPr lang="en-US" altLang="zh-CN" sz="110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7" name="TextBox 57"/>
          <p:cNvSpPr txBox="1"/>
          <p:nvPr/>
        </p:nvSpPr>
        <p:spPr bwMode="auto">
          <a:xfrm>
            <a:off x="1461857" y="3431116"/>
            <a:ext cx="2004395" cy="53245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defRPr/>
            </a:pPr>
            <a:r>
              <a:rPr lang="zh-CN" altLang="en-US" sz="11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  <a:sym typeface="微软雅黑" panose="020B0503020204020204" pitchFamily="34" charset="-122"/>
              </a:rPr>
              <a:t>请在此处输入您的文本</a:t>
            </a:r>
            <a:endParaRPr lang="en-US" altLang="zh-CN" sz="110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itchFamily="34" charset="0"/>
              <a:sym typeface="微软雅黑" panose="020B0503020204020204" pitchFamily="34" charset="-122"/>
            </a:endParaRPr>
          </a:p>
          <a:p>
            <a:pPr algn="ctr">
              <a:lnSpc>
                <a:spcPct val="130000"/>
              </a:lnSpc>
              <a:defRPr/>
            </a:pPr>
            <a:r>
              <a:rPr lang="zh-CN" altLang="en-US" sz="11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  <a:sym typeface="微软雅黑" panose="020B0503020204020204" pitchFamily="34" charset="-122"/>
              </a:rPr>
              <a:t>请在此处输入您的文本</a:t>
            </a:r>
            <a:endParaRPr lang="en-US" altLang="zh-CN" sz="110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8" name="TextBox 57"/>
          <p:cNvSpPr txBox="1"/>
          <p:nvPr/>
        </p:nvSpPr>
        <p:spPr bwMode="auto">
          <a:xfrm>
            <a:off x="5365903" y="3431116"/>
            <a:ext cx="2004395" cy="53245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defRPr/>
            </a:pPr>
            <a:r>
              <a:rPr lang="zh-CN" altLang="en-US" sz="11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  <a:sym typeface="微软雅黑" panose="020B0503020204020204" pitchFamily="34" charset="-122"/>
              </a:rPr>
              <a:t>请在此处输入您的文本</a:t>
            </a:r>
            <a:endParaRPr lang="en-US" altLang="zh-CN" sz="110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itchFamily="34" charset="0"/>
              <a:sym typeface="微软雅黑" panose="020B0503020204020204" pitchFamily="34" charset="-122"/>
            </a:endParaRPr>
          </a:p>
          <a:p>
            <a:pPr algn="ctr">
              <a:lnSpc>
                <a:spcPct val="130000"/>
              </a:lnSpc>
              <a:defRPr/>
            </a:pPr>
            <a:r>
              <a:rPr lang="zh-CN" altLang="en-US" sz="11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  <a:sym typeface="微软雅黑" panose="020B0503020204020204" pitchFamily="34" charset="-122"/>
              </a:rPr>
              <a:t>请在此处输入您的文本</a:t>
            </a:r>
            <a:endParaRPr lang="en-US" altLang="zh-CN" sz="110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42295121"/>
      </p:ext>
    </p:extLst>
  </p:cSld>
  <p:clrMapOvr>
    <a:masterClrMapping/>
  </p:clrMapOvr>
  <p:transition spd="med" advClick="0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/>
      <p:bldP spid="2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03"/>
          <p:cNvSpPr>
            <a:spLocks/>
          </p:cNvSpPr>
          <p:nvPr/>
        </p:nvSpPr>
        <p:spPr bwMode="auto">
          <a:xfrm>
            <a:off x="1411" y="3210871"/>
            <a:ext cx="9141179" cy="2382210"/>
          </a:xfrm>
          <a:custGeom>
            <a:avLst/>
            <a:gdLst>
              <a:gd name="T0" fmla="*/ 7303347 w 2623"/>
              <a:gd name="T1" fmla="*/ 63500 h 1592"/>
              <a:gd name="T2" fmla="*/ 5497555 w 2623"/>
              <a:gd name="T3" fmla="*/ 827088 h 1592"/>
              <a:gd name="T4" fmla="*/ 3688278 w 2623"/>
              <a:gd name="T5" fmla="*/ 168275 h 1592"/>
              <a:gd name="T6" fmla="*/ 1830194 w 2623"/>
              <a:gd name="T7" fmla="*/ 503238 h 1592"/>
              <a:gd name="T8" fmla="*/ 0 w 2623"/>
              <a:gd name="T9" fmla="*/ 1304925 h 1592"/>
              <a:gd name="T10" fmla="*/ 0 w 2623"/>
              <a:gd name="T11" fmla="*/ 2527300 h 1592"/>
              <a:gd name="T12" fmla="*/ 9144000 w 2623"/>
              <a:gd name="T13" fmla="*/ 2527300 h 1592"/>
              <a:gd name="T14" fmla="*/ 9144000 w 2623"/>
              <a:gd name="T15" fmla="*/ 0 h 1592"/>
              <a:gd name="T16" fmla="*/ 7303347 w 2623"/>
              <a:gd name="T17" fmla="*/ 63500 h 159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623" h="1592">
                <a:moveTo>
                  <a:pt x="2095" y="40"/>
                </a:moveTo>
                <a:lnTo>
                  <a:pt x="1577" y="521"/>
                </a:lnTo>
                <a:lnTo>
                  <a:pt x="1058" y="106"/>
                </a:lnTo>
                <a:lnTo>
                  <a:pt x="525" y="317"/>
                </a:lnTo>
                <a:lnTo>
                  <a:pt x="0" y="822"/>
                </a:lnTo>
                <a:lnTo>
                  <a:pt x="0" y="1592"/>
                </a:lnTo>
                <a:lnTo>
                  <a:pt x="2623" y="1592"/>
                </a:lnTo>
                <a:lnTo>
                  <a:pt x="2623" y="0"/>
                </a:lnTo>
                <a:lnTo>
                  <a:pt x="2095" y="40"/>
                </a:lnTo>
                <a:close/>
              </a:path>
            </a:pathLst>
          </a:custGeom>
          <a:noFill/>
          <a:ln w="3175">
            <a:solidFill>
              <a:schemeClr val="accent1">
                <a:alpha val="56000"/>
              </a:schemeClr>
            </a:solidFill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799">
              <a:solidFill>
                <a:schemeClr val="bg1"/>
              </a:solidFill>
            </a:endParaRPr>
          </a:p>
        </p:txBody>
      </p:sp>
      <p:sp>
        <p:nvSpPr>
          <p:cNvPr id="4" name="Freeform 204"/>
          <p:cNvSpPr>
            <a:spLocks/>
          </p:cNvSpPr>
          <p:nvPr/>
        </p:nvSpPr>
        <p:spPr bwMode="auto">
          <a:xfrm>
            <a:off x="1411" y="1996441"/>
            <a:ext cx="9141179" cy="3238501"/>
          </a:xfrm>
          <a:custGeom>
            <a:avLst/>
            <a:gdLst>
              <a:gd name="T0" fmla="*/ 9144000 w 2623"/>
              <a:gd name="T1" fmla="*/ 0 h 1469"/>
              <a:gd name="T2" fmla="*/ 9144000 w 2623"/>
              <a:gd name="T3" fmla="*/ 2332037 h 1469"/>
              <a:gd name="T4" fmla="*/ 0 w 2623"/>
              <a:gd name="T5" fmla="*/ 2332037 h 1469"/>
              <a:gd name="T6" fmla="*/ 0 w 2623"/>
              <a:gd name="T7" fmla="*/ 1238250 h 1469"/>
              <a:gd name="T8" fmla="*/ 1830194 w 2623"/>
              <a:gd name="T9" fmla="*/ 796925 h 1469"/>
              <a:gd name="T10" fmla="*/ 3688278 w 2623"/>
              <a:gd name="T11" fmla="*/ 1211262 h 1469"/>
              <a:gd name="T12" fmla="*/ 5497555 w 2623"/>
              <a:gd name="T13" fmla="*/ 865187 h 1469"/>
              <a:gd name="T14" fmla="*/ 7303347 w 2623"/>
              <a:gd name="T15" fmla="*/ 827087 h 1469"/>
              <a:gd name="T16" fmla="*/ 9144000 w 2623"/>
              <a:gd name="T17" fmla="*/ 0 h 146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623" h="1469">
                <a:moveTo>
                  <a:pt x="2623" y="0"/>
                </a:moveTo>
                <a:lnTo>
                  <a:pt x="2623" y="1469"/>
                </a:lnTo>
                <a:lnTo>
                  <a:pt x="0" y="1469"/>
                </a:lnTo>
                <a:lnTo>
                  <a:pt x="0" y="780"/>
                </a:lnTo>
                <a:lnTo>
                  <a:pt x="525" y="502"/>
                </a:lnTo>
                <a:lnTo>
                  <a:pt x="1058" y="763"/>
                </a:lnTo>
                <a:lnTo>
                  <a:pt x="1577" y="545"/>
                </a:lnTo>
                <a:lnTo>
                  <a:pt x="2095" y="521"/>
                </a:lnTo>
                <a:lnTo>
                  <a:pt x="2623" y="0"/>
                </a:lnTo>
                <a:close/>
              </a:path>
            </a:pathLst>
          </a:custGeom>
          <a:noFill/>
          <a:ln w="3175">
            <a:solidFill>
              <a:schemeClr val="accent1">
                <a:alpha val="56000"/>
              </a:schemeClr>
            </a:solidFill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799">
              <a:solidFill>
                <a:schemeClr val="bg1"/>
              </a:solidFill>
            </a:endParaRPr>
          </a:p>
        </p:txBody>
      </p:sp>
      <p:sp>
        <p:nvSpPr>
          <p:cNvPr id="5" name="Freeform 206"/>
          <p:cNvSpPr>
            <a:spLocks/>
          </p:cNvSpPr>
          <p:nvPr/>
        </p:nvSpPr>
        <p:spPr bwMode="auto">
          <a:xfrm>
            <a:off x="1411" y="4146550"/>
            <a:ext cx="9141179" cy="996950"/>
          </a:xfrm>
          <a:custGeom>
            <a:avLst/>
            <a:gdLst>
              <a:gd name="T0" fmla="*/ 1830194 w 2623"/>
              <a:gd name="T1" fmla="*/ 87313 h 628"/>
              <a:gd name="T2" fmla="*/ 3688278 w 2623"/>
              <a:gd name="T3" fmla="*/ 134938 h 628"/>
              <a:gd name="T4" fmla="*/ 5497555 w 2623"/>
              <a:gd name="T5" fmla="*/ 0 h 628"/>
              <a:gd name="T6" fmla="*/ 7303347 w 2623"/>
              <a:gd name="T7" fmla="*/ 642938 h 628"/>
              <a:gd name="T8" fmla="*/ 9144000 w 2623"/>
              <a:gd name="T9" fmla="*/ 293688 h 628"/>
              <a:gd name="T10" fmla="*/ 9144000 w 2623"/>
              <a:gd name="T11" fmla="*/ 996950 h 628"/>
              <a:gd name="T12" fmla="*/ 0 w 2623"/>
              <a:gd name="T13" fmla="*/ 996950 h 628"/>
              <a:gd name="T14" fmla="*/ 0 w 2623"/>
              <a:gd name="T15" fmla="*/ 282575 h 628"/>
              <a:gd name="T16" fmla="*/ 1830194 w 2623"/>
              <a:gd name="T17" fmla="*/ 87313 h 62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connsiteX0" fmla="*/ 2002 w 10000"/>
              <a:gd name="connsiteY0" fmla="*/ 876 h 10000"/>
              <a:gd name="connsiteX1" fmla="*/ 4009 w 10000"/>
              <a:gd name="connsiteY1" fmla="*/ 4411 h 10000"/>
              <a:gd name="connsiteX2" fmla="*/ 6012 w 10000"/>
              <a:gd name="connsiteY2" fmla="*/ 0 h 10000"/>
              <a:gd name="connsiteX3" fmla="*/ 7987 w 10000"/>
              <a:gd name="connsiteY3" fmla="*/ 6449 h 10000"/>
              <a:gd name="connsiteX4" fmla="*/ 10000 w 10000"/>
              <a:gd name="connsiteY4" fmla="*/ 2946 h 10000"/>
              <a:gd name="connsiteX5" fmla="*/ 10000 w 10000"/>
              <a:gd name="connsiteY5" fmla="*/ 10000 h 10000"/>
              <a:gd name="connsiteX6" fmla="*/ 0 w 10000"/>
              <a:gd name="connsiteY6" fmla="*/ 10000 h 10000"/>
              <a:gd name="connsiteX7" fmla="*/ 0 w 10000"/>
              <a:gd name="connsiteY7" fmla="*/ 2834 h 10000"/>
              <a:gd name="connsiteX8" fmla="*/ 2002 w 10000"/>
              <a:gd name="connsiteY8" fmla="*/ 876 h 10000"/>
              <a:gd name="connsiteX0" fmla="*/ 2002 w 10000"/>
              <a:gd name="connsiteY0" fmla="*/ 876 h 10000"/>
              <a:gd name="connsiteX1" fmla="*/ 4033 w 10000"/>
              <a:gd name="connsiteY1" fmla="*/ 4411 h 10000"/>
              <a:gd name="connsiteX2" fmla="*/ 6012 w 10000"/>
              <a:gd name="connsiteY2" fmla="*/ 0 h 10000"/>
              <a:gd name="connsiteX3" fmla="*/ 7987 w 10000"/>
              <a:gd name="connsiteY3" fmla="*/ 6449 h 10000"/>
              <a:gd name="connsiteX4" fmla="*/ 10000 w 10000"/>
              <a:gd name="connsiteY4" fmla="*/ 2946 h 10000"/>
              <a:gd name="connsiteX5" fmla="*/ 10000 w 10000"/>
              <a:gd name="connsiteY5" fmla="*/ 10000 h 10000"/>
              <a:gd name="connsiteX6" fmla="*/ 0 w 10000"/>
              <a:gd name="connsiteY6" fmla="*/ 10000 h 10000"/>
              <a:gd name="connsiteX7" fmla="*/ 0 w 10000"/>
              <a:gd name="connsiteY7" fmla="*/ 2834 h 10000"/>
              <a:gd name="connsiteX8" fmla="*/ 2002 w 10000"/>
              <a:gd name="connsiteY8" fmla="*/ 876 h 10000"/>
              <a:gd name="connsiteX0" fmla="*/ 2002 w 10000"/>
              <a:gd name="connsiteY0" fmla="*/ 876 h 10000"/>
              <a:gd name="connsiteX1" fmla="*/ 4033 w 10000"/>
              <a:gd name="connsiteY1" fmla="*/ 4411 h 10000"/>
              <a:gd name="connsiteX2" fmla="*/ 6012 w 10000"/>
              <a:gd name="connsiteY2" fmla="*/ 0 h 10000"/>
              <a:gd name="connsiteX3" fmla="*/ 7987 w 10000"/>
              <a:gd name="connsiteY3" fmla="*/ 4793 h 10000"/>
              <a:gd name="connsiteX4" fmla="*/ 10000 w 10000"/>
              <a:gd name="connsiteY4" fmla="*/ 2946 h 10000"/>
              <a:gd name="connsiteX5" fmla="*/ 10000 w 10000"/>
              <a:gd name="connsiteY5" fmla="*/ 10000 h 10000"/>
              <a:gd name="connsiteX6" fmla="*/ 0 w 10000"/>
              <a:gd name="connsiteY6" fmla="*/ 10000 h 10000"/>
              <a:gd name="connsiteX7" fmla="*/ 0 w 10000"/>
              <a:gd name="connsiteY7" fmla="*/ 2834 h 10000"/>
              <a:gd name="connsiteX8" fmla="*/ 2002 w 10000"/>
              <a:gd name="connsiteY8" fmla="*/ 876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000" h="10000">
                <a:moveTo>
                  <a:pt x="2002" y="876"/>
                </a:moveTo>
                <a:lnTo>
                  <a:pt x="4033" y="4411"/>
                </a:lnTo>
                <a:lnTo>
                  <a:pt x="6012" y="0"/>
                </a:lnTo>
                <a:lnTo>
                  <a:pt x="7987" y="4793"/>
                </a:lnTo>
                <a:lnTo>
                  <a:pt x="10000" y="2946"/>
                </a:lnTo>
                <a:lnTo>
                  <a:pt x="10000" y="10000"/>
                </a:lnTo>
                <a:lnTo>
                  <a:pt x="0" y="10000"/>
                </a:lnTo>
                <a:lnTo>
                  <a:pt x="0" y="2834"/>
                </a:lnTo>
                <a:lnTo>
                  <a:pt x="2002" y="876"/>
                </a:lnTo>
                <a:close/>
              </a:path>
            </a:pathLst>
          </a:custGeom>
          <a:solidFill>
            <a:schemeClr val="accent1"/>
          </a:solidFill>
          <a:ln w="3175"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799"/>
          </a:p>
        </p:txBody>
      </p:sp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1432493" y="2457768"/>
            <a:ext cx="800219" cy="2089300"/>
            <a:chOff x="1414715" y="2813050"/>
            <a:chExt cx="800735" cy="2088478"/>
          </a:xfrm>
        </p:grpSpPr>
        <p:grpSp>
          <p:nvGrpSpPr>
            <p:cNvPr id="6" name="组合 14"/>
            <p:cNvGrpSpPr>
              <a:grpSpLocks/>
            </p:cNvGrpSpPr>
            <p:nvPr/>
          </p:nvGrpSpPr>
          <p:grpSpPr bwMode="auto">
            <a:xfrm>
              <a:off x="1548831" y="2813050"/>
              <a:ext cx="571404" cy="561754"/>
              <a:chOff x="1504381" y="2876550"/>
              <a:chExt cx="571404" cy="561754"/>
            </a:xfrm>
          </p:grpSpPr>
          <p:sp>
            <p:nvSpPr>
              <p:cNvPr id="16" name="椭圆 15"/>
              <p:cNvSpPr/>
              <p:nvPr/>
            </p:nvSpPr>
            <p:spPr>
              <a:xfrm>
                <a:off x="1504381" y="2876550"/>
                <a:ext cx="562165" cy="561754"/>
              </a:xfrm>
              <a:prstGeom prst="ellipse">
                <a:avLst/>
              </a:prstGeom>
              <a:noFill/>
              <a:ln w="31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 sz="1799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2802" name="矩形 16"/>
              <p:cNvSpPr>
                <a:spLocks noChangeArrowheads="1"/>
              </p:cNvSpPr>
              <p:nvPr/>
            </p:nvSpPr>
            <p:spPr bwMode="auto">
              <a:xfrm>
                <a:off x="1531695" y="3001782"/>
                <a:ext cx="544090" cy="3076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68%</a:t>
                </a:r>
                <a:endPara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anose="020B0604020202020204" pitchFamily="34" charset="0"/>
                </a:endParaRPr>
              </a:p>
            </p:txBody>
          </p:sp>
        </p:grpSp>
        <p:sp>
          <p:nvSpPr>
            <p:cNvPr id="30" name="任意多边形 29"/>
            <p:cNvSpPr/>
            <p:nvPr/>
          </p:nvSpPr>
          <p:spPr>
            <a:xfrm>
              <a:off x="1832295" y="3374804"/>
              <a:ext cx="45734" cy="1202217"/>
            </a:xfrm>
            <a:custGeom>
              <a:avLst/>
              <a:gdLst>
                <a:gd name="connsiteX0" fmla="*/ 0 w 0"/>
                <a:gd name="connsiteY0" fmla="*/ 844550 h 844550"/>
                <a:gd name="connsiteX1" fmla="*/ 0 w 0"/>
                <a:gd name="connsiteY1" fmla="*/ 0 h 844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844550">
                  <a:moveTo>
                    <a:pt x="0" y="844550"/>
                  </a:moveTo>
                  <a:lnTo>
                    <a:pt x="0" y="0"/>
                  </a:lnTo>
                </a:path>
              </a:pathLst>
            </a:custGeom>
            <a:noFill/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799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2800" name="矩形 33"/>
            <p:cNvSpPr>
              <a:spLocks noChangeArrowheads="1"/>
            </p:cNvSpPr>
            <p:nvPr/>
          </p:nvSpPr>
          <p:spPr bwMode="auto">
            <a:xfrm>
              <a:off x="1414715" y="4680079"/>
              <a:ext cx="800735" cy="221449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lnSpc>
                  <a:spcPct val="70000"/>
                </a:lnSpc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zh-CN" altLang="en-US" sz="1199" dirty="0">
                  <a:solidFill>
                    <a:schemeClr val="bg1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  <a:endParaRPr lang="en-US" altLang="zh-CN" sz="1199" dirty="0">
                <a:solidFill>
                  <a:schemeClr val="bg1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</p:grpSp>
      <p:grpSp>
        <p:nvGrpSpPr>
          <p:cNvPr id="7" name="组合 37"/>
          <p:cNvGrpSpPr>
            <a:grpSpLocks/>
          </p:cNvGrpSpPr>
          <p:nvPr/>
        </p:nvGrpSpPr>
        <p:grpSpPr bwMode="auto">
          <a:xfrm>
            <a:off x="3304121" y="2588232"/>
            <a:ext cx="800219" cy="2280281"/>
            <a:chOff x="3296772" y="2552700"/>
            <a:chExt cx="800735" cy="2279495"/>
          </a:xfrm>
        </p:grpSpPr>
        <p:grpSp>
          <p:nvGrpSpPr>
            <p:cNvPr id="8" name="组合 17"/>
            <p:cNvGrpSpPr>
              <a:grpSpLocks/>
            </p:cNvGrpSpPr>
            <p:nvPr/>
          </p:nvGrpSpPr>
          <p:grpSpPr bwMode="auto">
            <a:xfrm>
              <a:off x="3409381" y="2552700"/>
              <a:ext cx="586648" cy="561782"/>
              <a:chOff x="3409381" y="2552700"/>
              <a:chExt cx="586648" cy="561782"/>
            </a:xfrm>
          </p:grpSpPr>
          <p:sp>
            <p:nvSpPr>
              <p:cNvPr id="19" name="椭圆 18"/>
              <p:cNvSpPr/>
              <p:nvPr/>
            </p:nvSpPr>
            <p:spPr>
              <a:xfrm>
                <a:off x="3409381" y="2552700"/>
                <a:ext cx="562165" cy="561782"/>
              </a:xfrm>
              <a:prstGeom prst="ellipse">
                <a:avLst/>
              </a:prstGeom>
              <a:noFill/>
              <a:ln w="3175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 sz="1799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2797" name="矩形 19"/>
              <p:cNvSpPr>
                <a:spLocks noChangeArrowheads="1"/>
              </p:cNvSpPr>
              <p:nvPr/>
            </p:nvSpPr>
            <p:spPr bwMode="auto">
              <a:xfrm>
                <a:off x="3451940" y="2685551"/>
                <a:ext cx="544089" cy="3076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71%</a:t>
                </a:r>
                <a:endPara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7" name="任意多边形 26"/>
            <p:cNvSpPr/>
            <p:nvPr/>
          </p:nvSpPr>
          <p:spPr>
            <a:xfrm flipH="1">
              <a:off x="3638377" y="3119243"/>
              <a:ext cx="45734" cy="1426065"/>
            </a:xfrm>
            <a:custGeom>
              <a:avLst/>
              <a:gdLst>
                <a:gd name="connsiteX0" fmla="*/ 0 w 0"/>
                <a:gd name="connsiteY0" fmla="*/ 0 h 1162050"/>
                <a:gd name="connsiteX1" fmla="*/ 0 w 0"/>
                <a:gd name="connsiteY1" fmla="*/ 1162050 h 1162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162050">
                  <a:moveTo>
                    <a:pt x="0" y="0"/>
                  </a:moveTo>
                  <a:lnTo>
                    <a:pt x="0" y="1162050"/>
                  </a:lnTo>
                </a:path>
              </a:pathLst>
            </a:custGeom>
            <a:noFill/>
            <a:ln w="31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799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2795" name="矩形 34"/>
            <p:cNvSpPr>
              <a:spLocks noChangeArrowheads="1"/>
            </p:cNvSpPr>
            <p:nvPr/>
          </p:nvSpPr>
          <p:spPr bwMode="auto">
            <a:xfrm>
              <a:off x="3296772" y="4610735"/>
              <a:ext cx="800735" cy="2214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lnSpc>
                  <a:spcPct val="70000"/>
                </a:lnSpc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zh-CN" altLang="en-US" sz="1199" dirty="0">
                  <a:solidFill>
                    <a:schemeClr val="bg1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  <a:endParaRPr lang="en-US" altLang="zh-CN" sz="1199" dirty="0">
                <a:solidFill>
                  <a:schemeClr val="bg1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</p:grpSp>
      <p:grpSp>
        <p:nvGrpSpPr>
          <p:cNvPr id="9" name="组合 38"/>
          <p:cNvGrpSpPr>
            <a:grpSpLocks/>
          </p:cNvGrpSpPr>
          <p:nvPr/>
        </p:nvGrpSpPr>
        <p:grpSpPr bwMode="auto">
          <a:xfrm>
            <a:off x="5067771" y="2508055"/>
            <a:ext cx="800219" cy="2000835"/>
            <a:chOff x="5068892" y="3143250"/>
            <a:chExt cx="798774" cy="1999779"/>
          </a:xfrm>
        </p:grpSpPr>
        <p:grpSp>
          <p:nvGrpSpPr>
            <p:cNvPr id="10" name="组合 20"/>
            <p:cNvGrpSpPr>
              <a:grpSpLocks/>
            </p:cNvGrpSpPr>
            <p:nvPr/>
          </p:nvGrpSpPr>
          <p:grpSpPr bwMode="auto">
            <a:xfrm>
              <a:off x="5210839" y="3143250"/>
              <a:ext cx="581410" cy="561678"/>
              <a:chOff x="5210839" y="3181350"/>
              <a:chExt cx="581410" cy="561678"/>
            </a:xfrm>
          </p:grpSpPr>
          <p:sp>
            <p:nvSpPr>
              <p:cNvPr id="22" name="椭圆 21"/>
              <p:cNvSpPr/>
              <p:nvPr/>
            </p:nvSpPr>
            <p:spPr>
              <a:xfrm>
                <a:off x="5210839" y="3181350"/>
                <a:ext cx="560787" cy="561678"/>
              </a:xfrm>
              <a:prstGeom prst="ellipse">
                <a:avLst/>
              </a:prstGeom>
              <a:noFill/>
              <a:ln w="3175"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 sz="1799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2792" name="矩形 22"/>
              <p:cNvSpPr>
                <a:spLocks noChangeArrowheads="1"/>
              </p:cNvSpPr>
              <p:nvPr/>
            </p:nvSpPr>
            <p:spPr bwMode="auto">
              <a:xfrm>
                <a:off x="5249492" y="3300926"/>
                <a:ext cx="542757" cy="3076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32%</a:t>
                </a:r>
                <a:endPara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9" name="任意多边形 28"/>
            <p:cNvSpPr/>
            <p:nvPr/>
          </p:nvSpPr>
          <p:spPr>
            <a:xfrm>
              <a:off x="5492816" y="3706710"/>
              <a:ext cx="45622" cy="1070997"/>
            </a:xfrm>
            <a:custGeom>
              <a:avLst/>
              <a:gdLst>
                <a:gd name="connsiteX0" fmla="*/ 0 w 0"/>
                <a:gd name="connsiteY0" fmla="*/ 406400 h 406400"/>
                <a:gd name="connsiteX1" fmla="*/ 0 w 0"/>
                <a:gd name="connsiteY1" fmla="*/ 0 h 40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406400">
                  <a:moveTo>
                    <a:pt x="0" y="406400"/>
                  </a:moveTo>
                  <a:lnTo>
                    <a:pt x="0" y="0"/>
                  </a:lnTo>
                </a:path>
              </a:pathLst>
            </a:custGeom>
            <a:noFill/>
            <a:ln w="317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799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2790" name="矩形 35"/>
            <p:cNvSpPr>
              <a:spLocks noChangeArrowheads="1"/>
            </p:cNvSpPr>
            <p:nvPr/>
          </p:nvSpPr>
          <p:spPr bwMode="auto">
            <a:xfrm>
              <a:off x="5068892" y="4921610"/>
              <a:ext cx="798774" cy="2214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lnSpc>
                  <a:spcPct val="70000"/>
                </a:lnSpc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zh-CN" altLang="en-US" sz="1199" dirty="0">
                  <a:solidFill>
                    <a:schemeClr val="bg1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  <a:endParaRPr lang="en-US" altLang="zh-CN" sz="1199" dirty="0">
                <a:solidFill>
                  <a:schemeClr val="bg1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</p:grpSp>
      <p:grpSp>
        <p:nvGrpSpPr>
          <p:cNvPr id="11" name="组合 39"/>
          <p:cNvGrpSpPr>
            <a:grpSpLocks/>
          </p:cNvGrpSpPr>
          <p:nvPr/>
        </p:nvGrpSpPr>
        <p:grpSpPr bwMode="auto">
          <a:xfrm>
            <a:off x="6875553" y="2424441"/>
            <a:ext cx="800219" cy="2489849"/>
            <a:chOff x="6876580" y="2438400"/>
            <a:chExt cx="800736" cy="2489180"/>
          </a:xfrm>
        </p:grpSpPr>
        <p:grpSp>
          <p:nvGrpSpPr>
            <p:cNvPr id="12" name="组合 23"/>
            <p:cNvGrpSpPr>
              <a:grpSpLocks/>
            </p:cNvGrpSpPr>
            <p:nvPr/>
          </p:nvGrpSpPr>
          <p:grpSpPr bwMode="auto">
            <a:xfrm>
              <a:off x="7026641" y="2438400"/>
              <a:ext cx="562165" cy="561824"/>
              <a:chOff x="6982191" y="2438400"/>
              <a:chExt cx="562165" cy="561824"/>
            </a:xfrm>
          </p:grpSpPr>
          <p:sp>
            <p:nvSpPr>
              <p:cNvPr id="25" name="椭圆 24"/>
              <p:cNvSpPr/>
              <p:nvPr/>
            </p:nvSpPr>
            <p:spPr>
              <a:xfrm>
                <a:off x="6982191" y="2438400"/>
                <a:ext cx="562165" cy="561824"/>
              </a:xfrm>
              <a:prstGeom prst="ellipse">
                <a:avLst/>
              </a:prstGeom>
              <a:noFill/>
              <a:ln w="3175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 sz="1799">
                  <a:solidFill>
                    <a:schemeClr val="bg1"/>
                  </a:solidFill>
                </a:endParaRPr>
              </a:p>
            </p:txBody>
          </p:sp>
          <p:sp>
            <p:nvSpPr>
              <p:cNvPr id="32787" name="矩形 25"/>
              <p:cNvSpPr>
                <a:spLocks noChangeArrowheads="1"/>
              </p:cNvSpPr>
              <p:nvPr/>
            </p:nvSpPr>
            <p:spPr bwMode="auto">
              <a:xfrm>
                <a:off x="6998707" y="2562214"/>
                <a:ext cx="544090" cy="3076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79%</a:t>
                </a:r>
                <a:endPara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8" name="任意多边形 27"/>
            <p:cNvSpPr/>
            <p:nvPr/>
          </p:nvSpPr>
          <p:spPr>
            <a:xfrm>
              <a:off x="7309310" y="3003398"/>
              <a:ext cx="45734" cy="1632771"/>
            </a:xfrm>
            <a:custGeom>
              <a:avLst/>
              <a:gdLst>
                <a:gd name="connsiteX0" fmla="*/ 0 w 0"/>
                <a:gd name="connsiteY0" fmla="*/ 1778000 h 1778000"/>
                <a:gd name="connsiteX1" fmla="*/ 0 w 0"/>
                <a:gd name="connsiteY1" fmla="*/ 0 h 177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778000">
                  <a:moveTo>
                    <a:pt x="0" y="1778000"/>
                  </a:moveTo>
                  <a:lnTo>
                    <a:pt x="0" y="0"/>
                  </a:lnTo>
                </a:path>
              </a:pathLst>
            </a:custGeom>
            <a:noFill/>
            <a:ln w="3175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799">
                <a:solidFill>
                  <a:schemeClr val="bg1"/>
                </a:solidFill>
              </a:endParaRPr>
            </a:p>
          </p:txBody>
        </p:sp>
        <p:sp>
          <p:nvSpPr>
            <p:cNvPr id="32785" name="矩形 36"/>
            <p:cNvSpPr>
              <a:spLocks noChangeArrowheads="1"/>
            </p:cNvSpPr>
            <p:nvPr/>
          </p:nvSpPr>
          <p:spPr bwMode="auto">
            <a:xfrm>
              <a:off x="6876580" y="4706104"/>
              <a:ext cx="800736" cy="2214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lnSpc>
                  <a:spcPct val="70000"/>
                </a:lnSpc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zh-CN" altLang="en-US" sz="1199" dirty="0">
                  <a:solidFill>
                    <a:schemeClr val="bg1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添加标题</a:t>
              </a:r>
              <a:endParaRPr lang="en-US" altLang="zh-CN" sz="1199" dirty="0">
                <a:solidFill>
                  <a:schemeClr val="bg1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</p:grpSp>
      <p:grpSp>
        <p:nvGrpSpPr>
          <p:cNvPr id="13" name="组合 40"/>
          <p:cNvGrpSpPr/>
          <p:nvPr/>
        </p:nvGrpSpPr>
        <p:grpSpPr>
          <a:xfrm>
            <a:off x="935322" y="1517336"/>
            <a:ext cx="2223607" cy="639228"/>
            <a:chOff x="1121522" y="3624266"/>
            <a:chExt cx="2224293" cy="639227"/>
          </a:xfrm>
        </p:grpSpPr>
        <p:sp>
          <p:nvSpPr>
            <p:cNvPr id="42" name="文本框 69"/>
            <p:cNvSpPr txBox="1">
              <a:spLocks noChangeArrowheads="1"/>
            </p:cNvSpPr>
            <p:nvPr/>
          </p:nvSpPr>
          <p:spPr bwMode="auto">
            <a:xfrm>
              <a:off x="1124698" y="3624266"/>
              <a:ext cx="1709461" cy="2215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lnSpc>
                  <a:spcPct val="70000"/>
                </a:lnSpc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zh-CN" altLang="en-US" sz="1199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单击此处添加标题</a:t>
              </a:r>
              <a:endParaRPr lang="en-US" altLang="zh-CN" sz="1199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  <p:sp>
          <p:nvSpPr>
            <p:cNvPr id="43" name="矩形 42"/>
            <p:cNvSpPr/>
            <p:nvPr/>
          </p:nvSpPr>
          <p:spPr>
            <a:xfrm>
              <a:off x="1121522" y="3824912"/>
              <a:ext cx="2224293" cy="4385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/>
                  <a:ea typeface="微软雅黑"/>
                  <a:sym typeface="Gill Sans" charset="0"/>
                </a:rPr>
                <a:t>此处添加详细文本描述，建议与标题相关并符合整体语言风格</a:t>
              </a:r>
              <a:endPara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</p:grpSp>
      <p:grpSp>
        <p:nvGrpSpPr>
          <p:cNvPr id="14" name="组合 43"/>
          <p:cNvGrpSpPr/>
          <p:nvPr/>
        </p:nvGrpSpPr>
        <p:grpSpPr>
          <a:xfrm>
            <a:off x="3639587" y="1517336"/>
            <a:ext cx="2223607" cy="639228"/>
            <a:chOff x="1121522" y="3624266"/>
            <a:chExt cx="2224293" cy="639227"/>
          </a:xfrm>
        </p:grpSpPr>
        <p:sp>
          <p:nvSpPr>
            <p:cNvPr id="45" name="文本框 69"/>
            <p:cNvSpPr txBox="1">
              <a:spLocks noChangeArrowheads="1"/>
            </p:cNvSpPr>
            <p:nvPr/>
          </p:nvSpPr>
          <p:spPr bwMode="auto">
            <a:xfrm>
              <a:off x="1124698" y="3624266"/>
              <a:ext cx="1709461" cy="2215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lnSpc>
                  <a:spcPct val="70000"/>
                </a:lnSpc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zh-CN" altLang="en-US" sz="1199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单击此处添加标题</a:t>
              </a:r>
              <a:endParaRPr lang="en-US" altLang="zh-CN" sz="1199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1121522" y="3824912"/>
              <a:ext cx="2224293" cy="4385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/>
                  <a:ea typeface="微软雅黑"/>
                  <a:sym typeface="Gill Sans" charset="0"/>
                </a:rPr>
                <a:t>此处添加详细文本描述，建议与标题相关并符合整体语言风格</a:t>
              </a:r>
              <a:endPara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</p:grpSp>
      <p:grpSp>
        <p:nvGrpSpPr>
          <p:cNvPr id="15" name="组合 46"/>
          <p:cNvGrpSpPr/>
          <p:nvPr/>
        </p:nvGrpSpPr>
        <p:grpSpPr>
          <a:xfrm>
            <a:off x="6309573" y="1517336"/>
            <a:ext cx="2223607" cy="639228"/>
            <a:chOff x="1121522" y="3624266"/>
            <a:chExt cx="2224293" cy="639227"/>
          </a:xfrm>
        </p:grpSpPr>
        <p:sp>
          <p:nvSpPr>
            <p:cNvPr id="48" name="文本框 69"/>
            <p:cNvSpPr txBox="1">
              <a:spLocks noChangeArrowheads="1"/>
            </p:cNvSpPr>
            <p:nvPr/>
          </p:nvSpPr>
          <p:spPr bwMode="auto">
            <a:xfrm>
              <a:off x="1124698" y="3624266"/>
              <a:ext cx="1709461" cy="2215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lnSpc>
                  <a:spcPct val="70000"/>
                </a:lnSpc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zh-CN" altLang="en-US" sz="1199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单击此处添加标题</a:t>
              </a:r>
              <a:endParaRPr lang="en-US" altLang="zh-CN" sz="1199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1121522" y="3824912"/>
              <a:ext cx="2224293" cy="4385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/>
                  <a:ea typeface="微软雅黑"/>
                  <a:sym typeface="Gill Sans" charset="0"/>
                </a:rPr>
                <a:t>此处添加详细文本描述，建议与标题相关并符合整体语言风格</a:t>
              </a:r>
              <a:endPara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</p:grpSp>
      <p:sp>
        <p:nvSpPr>
          <p:cNvPr id="50" name="矩形 49"/>
          <p:cNvSpPr/>
          <p:nvPr/>
        </p:nvSpPr>
        <p:spPr>
          <a:xfrm>
            <a:off x="1045842" y="1433518"/>
            <a:ext cx="600695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99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3757725" y="1433518"/>
            <a:ext cx="600695" cy="457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99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6397240" y="1433518"/>
            <a:ext cx="600695" cy="4571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99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0084774"/>
      </p:ext>
    </p:extLst>
  </p:cSld>
  <p:clrMapOvr>
    <a:masterClrMapping/>
  </p:clrMapOvr>
  <p:transition spd="med" advClick="0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50" grpId="0" animBg="1"/>
      <p:bldP spid="51" grpId="0" animBg="1"/>
      <p:bldP spid="5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A1A6BE55-CD0E-4CA8-95E0-E4DFA0F08A6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0" y="0"/>
            <a:ext cx="9135879" cy="5143500"/>
          </a:xfrm>
          <a:prstGeom prst="rect">
            <a:avLst/>
          </a:prstGeom>
        </p:spPr>
      </p:pic>
      <p:sp>
        <p:nvSpPr>
          <p:cNvPr id="2" name="椭圆 1">
            <a:extLst>
              <a:ext uri="{FF2B5EF4-FFF2-40B4-BE49-F238E27FC236}">
                <a16:creationId xmlns:a16="http://schemas.microsoft.com/office/drawing/2014/main" xmlns="" id="{2267A6B1-8B59-4C7D-850C-31925BB33F98}"/>
              </a:ext>
            </a:extLst>
          </p:cNvPr>
          <p:cNvSpPr/>
          <p:nvPr/>
        </p:nvSpPr>
        <p:spPr>
          <a:xfrm>
            <a:off x="2150931" y="1131590"/>
            <a:ext cx="1037768" cy="103776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6" name="TextBox 48"/>
          <p:cNvSpPr txBox="1"/>
          <p:nvPr/>
        </p:nvSpPr>
        <p:spPr>
          <a:xfrm>
            <a:off x="1907704" y="2273924"/>
            <a:ext cx="281631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3200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宋体" charset="-122"/>
              </a:rPr>
              <a:t>市场分析</a:t>
            </a:r>
            <a:endParaRPr lang="en-GB" altLang="zh-CN" sz="31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8" name="矩形 259"/>
          <p:cNvSpPr>
            <a:spLocks noChangeArrowheads="1"/>
          </p:cNvSpPr>
          <p:nvPr/>
        </p:nvSpPr>
        <p:spPr bwMode="auto">
          <a:xfrm>
            <a:off x="1915294" y="1275606"/>
            <a:ext cx="1561914" cy="742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023" tIns="32511" rIns="65023" bIns="3251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4400" b="1" cap="all" spc="213" dirty="0">
                <a:solidFill>
                  <a:schemeClr val="bg1"/>
                </a:solidFill>
                <a:cs typeface="Arial" panose="020B0604020202020204" pitchFamily="34" charset="0"/>
              </a:rPr>
              <a:t>03</a:t>
            </a:r>
            <a:endParaRPr lang="zh-CN" altLang="en-US" sz="4400" b="1" cap="all" spc="213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9835714"/>
      </p:ext>
    </p:extLst>
  </p:cSld>
  <p:clrMapOvr>
    <a:masterClrMapping/>
  </p:clrMapOvr>
  <p:transition spd="med" advClick="0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50"/>
                            </p:stCondLst>
                            <p:childTnLst>
                              <p:par>
                                <p:cTn id="2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5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33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3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3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6" grpId="0"/>
      <p:bldP spid="26" grpId="1"/>
      <p:bldP spid="28" grpId="0"/>
      <p:bldP spid="28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9"/>
          <p:cNvGrpSpPr/>
          <p:nvPr/>
        </p:nvGrpSpPr>
        <p:grpSpPr>
          <a:xfrm>
            <a:off x="3159098" y="1425051"/>
            <a:ext cx="2876386" cy="3099885"/>
            <a:chOff x="4212131" y="1900069"/>
            <a:chExt cx="3835181" cy="4133180"/>
          </a:xfrm>
        </p:grpSpPr>
        <p:grpSp>
          <p:nvGrpSpPr>
            <p:cNvPr id="41" name="Group 3"/>
            <p:cNvGrpSpPr/>
            <p:nvPr/>
          </p:nvGrpSpPr>
          <p:grpSpPr>
            <a:xfrm>
              <a:off x="4552399" y="2854190"/>
              <a:ext cx="3148281" cy="3179059"/>
              <a:chOff x="0" y="0"/>
              <a:chExt cx="5203768" cy="5780105"/>
            </a:xfrm>
          </p:grpSpPr>
          <p:grpSp>
            <p:nvGrpSpPr>
              <p:cNvPr id="55" name="Group 4"/>
              <p:cNvGrpSpPr/>
              <p:nvPr/>
            </p:nvGrpSpPr>
            <p:grpSpPr>
              <a:xfrm>
                <a:off x="0" y="217101"/>
                <a:ext cx="5203768" cy="2532386"/>
                <a:chOff x="0" y="-1"/>
                <a:chExt cx="5203768" cy="2532385"/>
              </a:xfrm>
            </p:grpSpPr>
            <p:sp>
              <p:nvSpPr>
                <p:cNvPr id="59" name="Freeform: Shape 8"/>
                <p:cNvSpPr/>
                <p:nvPr/>
              </p:nvSpPr>
              <p:spPr>
                <a:xfrm>
                  <a:off x="2855722" y="15030"/>
                  <a:ext cx="2348046" cy="251041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5534" y="19583"/>
                      </a:moveTo>
                      <a:cubicBezTo>
                        <a:pt x="17809" y="19583"/>
                        <a:pt x="19909" y="20285"/>
                        <a:pt x="21600" y="21469"/>
                      </a:cubicBezTo>
                      <a:cubicBezTo>
                        <a:pt x="21162" y="10211"/>
                        <a:pt x="11843" y="1073"/>
                        <a:pt x="0" y="0"/>
                      </a:cubicBezTo>
                      <a:cubicBezTo>
                        <a:pt x="5747" y="5427"/>
                        <a:pt x="9297" y="12893"/>
                        <a:pt x="9297" y="21135"/>
                      </a:cubicBezTo>
                      <a:cubicBezTo>
                        <a:pt x="9297" y="21290"/>
                        <a:pt x="9293" y="21445"/>
                        <a:pt x="9290" y="21600"/>
                      </a:cubicBezTo>
                      <a:cubicBezTo>
                        <a:pt x="11011" y="20338"/>
                        <a:pt x="13177" y="19583"/>
                        <a:pt x="15534" y="19583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60" name="Freeform: Shape 9"/>
                <p:cNvSpPr/>
                <p:nvPr/>
              </p:nvSpPr>
              <p:spPr>
                <a:xfrm>
                  <a:off x="0" y="15030"/>
                  <a:ext cx="2348031" cy="251041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21469"/>
                      </a:moveTo>
                      <a:cubicBezTo>
                        <a:pt x="1691" y="20285"/>
                        <a:pt x="3791" y="19583"/>
                        <a:pt x="6066" y="19583"/>
                      </a:cubicBezTo>
                      <a:cubicBezTo>
                        <a:pt x="8422" y="19583"/>
                        <a:pt x="10589" y="20338"/>
                        <a:pt x="12310" y="21600"/>
                      </a:cubicBezTo>
                      <a:cubicBezTo>
                        <a:pt x="12307" y="21445"/>
                        <a:pt x="12302" y="21290"/>
                        <a:pt x="12302" y="21135"/>
                      </a:cubicBezTo>
                      <a:cubicBezTo>
                        <a:pt x="12302" y="12893"/>
                        <a:pt x="15853" y="5427"/>
                        <a:pt x="21600" y="0"/>
                      </a:cubicBezTo>
                      <a:cubicBezTo>
                        <a:pt x="9757" y="1073"/>
                        <a:pt x="438" y="10211"/>
                        <a:pt x="0" y="21469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61" name="Freeform: Shape 10"/>
                <p:cNvSpPr/>
                <p:nvPr/>
              </p:nvSpPr>
              <p:spPr>
                <a:xfrm>
                  <a:off x="1412830" y="-1"/>
                  <a:ext cx="2381042" cy="253238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8971" y="552"/>
                      </a:moveTo>
                      <a:cubicBezTo>
                        <a:pt x="3186" y="6043"/>
                        <a:pt x="0" y="12939"/>
                        <a:pt x="0" y="20667"/>
                      </a:cubicBezTo>
                      <a:cubicBezTo>
                        <a:pt x="0" y="20769"/>
                        <a:pt x="2" y="20870"/>
                        <a:pt x="4" y="20971"/>
                      </a:cubicBezTo>
                      <a:lnTo>
                        <a:pt x="7" y="21118"/>
                      </a:lnTo>
                      <a:lnTo>
                        <a:pt x="15" y="21600"/>
                      </a:lnTo>
                      <a:cubicBezTo>
                        <a:pt x="2750" y="20042"/>
                        <a:pt x="6575" y="19074"/>
                        <a:pt x="10809" y="19074"/>
                      </a:cubicBezTo>
                      <a:cubicBezTo>
                        <a:pt x="15034" y="19074"/>
                        <a:pt x="18852" y="20038"/>
                        <a:pt x="21585" y="21590"/>
                      </a:cubicBezTo>
                      <a:lnTo>
                        <a:pt x="21593" y="21118"/>
                      </a:lnTo>
                      <a:lnTo>
                        <a:pt x="21596" y="20971"/>
                      </a:lnTo>
                      <a:cubicBezTo>
                        <a:pt x="21598" y="20870"/>
                        <a:pt x="21600" y="20769"/>
                        <a:pt x="21600" y="20667"/>
                      </a:cubicBezTo>
                      <a:cubicBezTo>
                        <a:pt x="21600" y="12939"/>
                        <a:pt x="18414" y="6043"/>
                        <a:pt x="12629" y="552"/>
                      </a:cubicBezTo>
                      <a:lnTo>
                        <a:pt x="12151" y="101"/>
                      </a:lnTo>
                      <a:cubicBezTo>
                        <a:pt x="11900" y="52"/>
                        <a:pt x="11318" y="0"/>
                        <a:pt x="10736" y="0"/>
                      </a:cubicBezTo>
                      <a:cubicBezTo>
                        <a:pt x="10197" y="1"/>
                        <a:pt x="9688" y="56"/>
                        <a:pt x="9445" y="101"/>
                      </a:cubicBezTo>
                      <a:cubicBezTo>
                        <a:pt x="9445" y="101"/>
                        <a:pt x="8971" y="552"/>
                        <a:pt x="8971" y="552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56" name="Group 5"/>
              <p:cNvGrpSpPr/>
              <p:nvPr/>
            </p:nvGrpSpPr>
            <p:grpSpPr>
              <a:xfrm>
                <a:off x="1653312" y="0"/>
                <a:ext cx="1032075" cy="5780105"/>
                <a:chOff x="0" y="0"/>
                <a:chExt cx="1032073" cy="5780103"/>
              </a:xfrm>
            </p:grpSpPr>
            <p:sp>
              <p:nvSpPr>
                <p:cNvPr id="57" name="Freeform: Shape 6"/>
                <p:cNvSpPr/>
                <p:nvPr/>
              </p:nvSpPr>
              <p:spPr>
                <a:xfrm>
                  <a:off x="0" y="2520983"/>
                  <a:ext cx="1032073" cy="325912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8123" y="0"/>
                      </a:moveTo>
                      <a:cubicBezTo>
                        <a:pt x="18126" y="20"/>
                        <a:pt x="18131" y="4565"/>
                        <a:pt x="18134" y="9105"/>
                      </a:cubicBezTo>
                      <a:cubicBezTo>
                        <a:pt x="18138" y="13860"/>
                        <a:pt x="18140" y="18611"/>
                        <a:pt x="18140" y="18612"/>
                      </a:cubicBezTo>
                      <a:cubicBezTo>
                        <a:pt x="18140" y="19133"/>
                        <a:pt x="17470" y="19607"/>
                        <a:pt x="16387" y="19949"/>
                      </a:cubicBezTo>
                      <a:cubicBezTo>
                        <a:pt x="15305" y="20292"/>
                        <a:pt x="13811" y="20504"/>
                        <a:pt x="12163" y="20504"/>
                      </a:cubicBezTo>
                      <a:lnTo>
                        <a:pt x="9437" y="20504"/>
                      </a:lnTo>
                      <a:cubicBezTo>
                        <a:pt x="7789" y="20504"/>
                        <a:pt x="6295" y="20292"/>
                        <a:pt x="5213" y="19949"/>
                      </a:cubicBezTo>
                      <a:cubicBezTo>
                        <a:pt x="4130" y="19607"/>
                        <a:pt x="3460" y="19133"/>
                        <a:pt x="3460" y="18612"/>
                      </a:cubicBezTo>
                      <a:lnTo>
                        <a:pt x="3460" y="17947"/>
                      </a:lnTo>
                      <a:lnTo>
                        <a:pt x="0" y="17947"/>
                      </a:lnTo>
                      <a:lnTo>
                        <a:pt x="0" y="18612"/>
                      </a:lnTo>
                      <a:cubicBezTo>
                        <a:pt x="0" y="19433"/>
                        <a:pt x="1062" y="20181"/>
                        <a:pt x="2772" y="20722"/>
                      </a:cubicBezTo>
                      <a:cubicBezTo>
                        <a:pt x="4483" y="21264"/>
                        <a:pt x="6842" y="21600"/>
                        <a:pt x="9437" y="21600"/>
                      </a:cubicBezTo>
                      <a:lnTo>
                        <a:pt x="12163" y="21600"/>
                      </a:lnTo>
                      <a:cubicBezTo>
                        <a:pt x="14758" y="21600"/>
                        <a:pt x="17117" y="21264"/>
                        <a:pt x="18828" y="20722"/>
                      </a:cubicBezTo>
                      <a:cubicBezTo>
                        <a:pt x="20538" y="20181"/>
                        <a:pt x="21600" y="19433"/>
                        <a:pt x="21600" y="18612"/>
                      </a:cubicBezTo>
                      <a:cubicBezTo>
                        <a:pt x="21600" y="18611"/>
                        <a:pt x="21598" y="13860"/>
                        <a:pt x="21595" y="9105"/>
                      </a:cubicBezTo>
                      <a:cubicBezTo>
                        <a:pt x="21593" y="4565"/>
                        <a:pt x="21589" y="20"/>
                        <a:pt x="21587" y="0"/>
                      </a:cubicBezTo>
                      <a:lnTo>
                        <a:pt x="18123" y="0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58" name="Rectangle 7"/>
                <p:cNvSpPr/>
                <p:nvPr/>
              </p:nvSpPr>
              <p:spPr>
                <a:xfrm>
                  <a:off x="901806" y="0"/>
                  <a:ext cx="71395" cy="178625"/>
                </a:xfrm>
                <a:prstGeom prst="rect">
                  <a:avLst/>
                </a:prstGeom>
                <a:solidFill>
                  <a:srgbClr val="E5E5E5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</p:grpSp>
        <p:grpSp>
          <p:nvGrpSpPr>
            <p:cNvPr id="42" name="Group 11"/>
            <p:cNvGrpSpPr/>
            <p:nvPr/>
          </p:nvGrpSpPr>
          <p:grpSpPr>
            <a:xfrm>
              <a:off x="4212131" y="1900069"/>
              <a:ext cx="3835181" cy="1441964"/>
              <a:chOff x="-1" y="0"/>
              <a:chExt cx="6339142" cy="2621751"/>
            </a:xfrm>
          </p:grpSpPr>
          <p:sp>
            <p:nvSpPr>
              <p:cNvPr id="50" name="Freeform: Shape 12"/>
              <p:cNvSpPr/>
              <p:nvPr/>
            </p:nvSpPr>
            <p:spPr>
              <a:xfrm>
                <a:off x="-1" y="1357297"/>
                <a:ext cx="1022089" cy="126445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7" h="21600" extrusionOk="0">
                    <a:moveTo>
                      <a:pt x="3163" y="18980"/>
                    </a:moveTo>
                    <a:cubicBezTo>
                      <a:pt x="1208" y="17359"/>
                      <a:pt x="3" y="15121"/>
                      <a:pt x="0" y="12653"/>
                    </a:cubicBezTo>
                    <a:cubicBezTo>
                      <a:pt x="-3" y="10068"/>
                      <a:pt x="1252" y="7771"/>
                      <a:pt x="3465" y="6076"/>
                    </a:cubicBezTo>
                    <a:lnTo>
                      <a:pt x="10799" y="0"/>
                    </a:lnTo>
                    <a:lnTo>
                      <a:pt x="18412" y="6308"/>
                    </a:lnTo>
                    <a:cubicBezTo>
                      <a:pt x="20379" y="7929"/>
                      <a:pt x="21597" y="10173"/>
                      <a:pt x="21597" y="12653"/>
                    </a:cubicBezTo>
                    <a:cubicBezTo>
                      <a:pt x="21597" y="17594"/>
                      <a:pt x="16762" y="21599"/>
                      <a:pt x="10799" y="21600"/>
                    </a:cubicBezTo>
                    <a:cubicBezTo>
                      <a:pt x="7817" y="21600"/>
                      <a:pt x="5116" y="20599"/>
                      <a:pt x="3163" y="18980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" name="Freeform: Shape 13"/>
              <p:cNvSpPr/>
              <p:nvPr/>
            </p:nvSpPr>
            <p:spPr>
              <a:xfrm>
                <a:off x="1152781" y="353219"/>
                <a:ext cx="1022089" cy="126445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7" h="21600" extrusionOk="0">
                    <a:moveTo>
                      <a:pt x="3163" y="18980"/>
                    </a:moveTo>
                    <a:cubicBezTo>
                      <a:pt x="1208" y="17359"/>
                      <a:pt x="3" y="15121"/>
                      <a:pt x="0" y="12653"/>
                    </a:cubicBezTo>
                    <a:cubicBezTo>
                      <a:pt x="-3" y="10068"/>
                      <a:pt x="1252" y="7771"/>
                      <a:pt x="3465" y="6076"/>
                    </a:cubicBezTo>
                    <a:lnTo>
                      <a:pt x="10799" y="0"/>
                    </a:lnTo>
                    <a:lnTo>
                      <a:pt x="18412" y="6308"/>
                    </a:lnTo>
                    <a:cubicBezTo>
                      <a:pt x="20379" y="7929"/>
                      <a:pt x="21597" y="10173"/>
                      <a:pt x="21597" y="12653"/>
                    </a:cubicBezTo>
                    <a:cubicBezTo>
                      <a:pt x="21597" y="17594"/>
                      <a:pt x="16762" y="21599"/>
                      <a:pt x="10799" y="21600"/>
                    </a:cubicBezTo>
                    <a:cubicBezTo>
                      <a:pt x="7817" y="21600"/>
                      <a:pt x="5116" y="20599"/>
                      <a:pt x="3163" y="1898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2" name="Freeform: Shape 14"/>
              <p:cNvSpPr/>
              <p:nvPr/>
            </p:nvSpPr>
            <p:spPr>
              <a:xfrm>
                <a:off x="5317053" y="1357297"/>
                <a:ext cx="1022088" cy="126445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7" h="21600" extrusionOk="0">
                    <a:moveTo>
                      <a:pt x="3163" y="18980"/>
                    </a:moveTo>
                    <a:cubicBezTo>
                      <a:pt x="1208" y="17359"/>
                      <a:pt x="3" y="15121"/>
                      <a:pt x="0" y="12653"/>
                    </a:cubicBezTo>
                    <a:cubicBezTo>
                      <a:pt x="-3" y="10068"/>
                      <a:pt x="1252" y="7771"/>
                      <a:pt x="3465" y="6076"/>
                    </a:cubicBezTo>
                    <a:lnTo>
                      <a:pt x="10799" y="0"/>
                    </a:lnTo>
                    <a:lnTo>
                      <a:pt x="18412" y="6308"/>
                    </a:lnTo>
                    <a:cubicBezTo>
                      <a:pt x="20379" y="7929"/>
                      <a:pt x="21597" y="10173"/>
                      <a:pt x="21597" y="12653"/>
                    </a:cubicBezTo>
                    <a:cubicBezTo>
                      <a:pt x="21597" y="17594"/>
                      <a:pt x="16762" y="21599"/>
                      <a:pt x="10799" y="21600"/>
                    </a:cubicBezTo>
                    <a:cubicBezTo>
                      <a:pt x="7817" y="21600"/>
                      <a:pt x="5116" y="20599"/>
                      <a:pt x="3163" y="1898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3" name="Freeform: Shape 15"/>
              <p:cNvSpPr/>
              <p:nvPr/>
            </p:nvSpPr>
            <p:spPr>
              <a:xfrm>
                <a:off x="2663787" y="0"/>
                <a:ext cx="1011567" cy="126445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7" h="21600" extrusionOk="0">
                    <a:moveTo>
                      <a:pt x="3163" y="18980"/>
                    </a:moveTo>
                    <a:cubicBezTo>
                      <a:pt x="1208" y="17359"/>
                      <a:pt x="3" y="15121"/>
                      <a:pt x="0" y="12653"/>
                    </a:cubicBezTo>
                    <a:cubicBezTo>
                      <a:pt x="-3" y="10068"/>
                      <a:pt x="1252" y="7771"/>
                      <a:pt x="3465" y="6076"/>
                    </a:cubicBezTo>
                    <a:lnTo>
                      <a:pt x="10799" y="0"/>
                    </a:lnTo>
                    <a:lnTo>
                      <a:pt x="18412" y="6308"/>
                    </a:lnTo>
                    <a:cubicBezTo>
                      <a:pt x="20379" y="7929"/>
                      <a:pt x="21597" y="10173"/>
                      <a:pt x="21597" y="12653"/>
                    </a:cubicBezTo>
                    <a:cubicBezTo>
                      <a:pt x="21597" y="17594"/>
                      <a:pt x="16762" y="21599"/>
                      <a:pt x="10799" y="21600"/>
                    </a:cubicBezTo>
                    <a:cubicBezTo>
                      <a:pt x="7817" y="21600"/>
                      <a:pt x="5116" y="20599"/>
                      <a:pt x="3163" y="1898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4" name="Freeform: Shape 16"/>
              <p:cNvSpPr/>
              <p:nvPr/>
            </p:nvSpPr>
            <p:spPr>
              <a:xfrm>
                <a:off x="4164271" y="353219"/>
                <a:ext cx="1022089" cy="126445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7" h="21600" extrusionOk="0">
                    <a:moveTo>
                      <a:pt x="3163" y="18980"/>
                    </a:moveTo>
                    <a:cubicBezTo>
                      <a:pt x="1208" y="17359"/>
                      <a:pt x="3" y="15121"/>
                      <a:pt x="0" y="12653"/>
                    </a:cubicBezTo>
                    <a:cubicBezTo>
                      <a:pt x="-3" y="10068"/>
                      <a:pt x="1252" y="7771"/>
                      <a:pt x="3465" y="6076"/>
                    </a:cubicBezTo>
                    <a:lnTo>
                      <a:pt x="10799" y="0"/>
                    </a:lnTo>
                    <a:lnTo>
                      <a:pt x="18412" y="6308"/>
                    </a:lnTo>
                    <a:cubicBezTo>
                      <a:pt x="20379" y="7929"/>
                      <a:pt x="21597" y="10173"/>
                      <a:pt x="21597" y="12653"/>
                    </a:cubicBezTo>
                    <a:cubicBezTo>
                      <a:pt x="21597" y="17594"/>
                      <a:pt x="16762" y="21599"/>
                      <a:pt x="10799" y="21600"/>
                    </a:cubicBezTo>
                    <a:cubicBezTo>
                      <a:pt x="7817" y="21600"/>
                      <a:pt x="5116" y="20599"/>
                      <a:pt x="3163" y="1898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43" name="Freeform: Shape 17"/>
            <p:cNvSpPr>
              <a:spLocks/>
            </p:cNvSpPr>
            <p:nvPr/>
          </p:nvSpPr>
          <p:spPr bwMode="auto">
            <a:xfrm>
              <a:off x="5990749" y="2115218"/>
              <a:ext cx="259862" cy="258737"/>
            </a:xfrm>
            <a:custGeom>
              <a:avLst/>
              <a:gdLst/>
              <a:ahLst/>
              <a:cxnLst>
                <a:cxn ang="0">
                  <a:pos x="268" y="0"/>
                </a:cxn>
                <a:cxn ang="0">
                  <a:pos x="57" y="30"/>
                </a:cxn>
                <a:cxn ang="0">
                  <a:pos x="61" y="30"/>
                </a:cxn>
                <a:cxn ang="0">
                  <a:pos x="61" y="214"/>
                </a:cxn>
                <a:cxn ang="0">
                  <a:pos x="46" y="211"/>
                </a:cxn>
                <a:cxn ang="0">
                  <a:pos x="0" y="257"/>
                </a:cxn>
                <a:cxn ang="0">
                  <a:pos x="46" y="302"/>
                </a:cxn>
                <a:cxn ang="0">
                  <a:pos x="91" y="257"/>
                </a:cxn>
                <a:cxn ang="0">
                  <a:pos x="88" y="242"/>
                </a:cxn>
                <a:cxn ang="0">
                  <a:pos x="91" y="242"/>
                </a:cxn>
                <a:cxn ang="0">
                  <a:pos x="91" y="117"/>
                </a:cxn>
                <a:cxn ang="0">
                  <a:pos x="242" y="95"/>
                </a:cxn>
                <a:cxn ang="0">
                  <a:pos x="242" y="184"/>
                </a:cxn>
                <a:cxn ang="0">
                  <a:pos x="227" y="181"/>
                </a:cxn>
                <a:cxn ang="0">
                  <a:pos x="182" y="226"/>
                </a:cxn>
                <a:cxn ang="0">
                  <a:pos x="227" y="272"/>
                </a:cxn>
                <a:cxn ang="0">
                  <a:pos x="273" y="226"/>
                </a:cxn>
                <a:cxn ang="0">
                  <a:pos x="269" y="211"/>
                </a:cxn>
                <a:cxn ang="0">
                  <a:pos x="273" y="211"/>
                </a:cxn>
                <a:cxn ang="0">
                  <a:pos x="273" y="60"/>
                </a:cxn>
                <a:cxn ang="0">
                  <a:pos x="277" y="60"/>
                </a:cxn>
                <a:cxn ang="0">
                  <a:pos x="268" y="0"/>
                </a:cxn>
              </a:cxnLst>
              <a:rect l="0" t="0" r="r" b="b"/>
              <a:pathLst>
                <a:path w="277" h="302">
                  <a:moveTo>
                    <a:pt x="268" y="0"/>
                  </a:moveTo>
                  <a:cubicBezTo>
                    <a:pt x="57" y="30"/>
                    <a:pt x="57" y="30"/>
                    <a:pt x="57" y="30"/>
                  </a:cubicBezTo>
                  <a:cubicBezTo>
                    <a:pt x="61" y="30"/>
                    <a:pt x="61" y="30"/>
                    <a:pt x="61" y="30"/>
                  </a:cubicBezTo>
                  <a:cubicBezTo>
                    <a:pt x="61" y="214"/>
                    <a:pt x="61" y="214"/>
                    <a:pt x="61" y="214"/>
                  </a:cubicBezTo>
                  <a:cubicBezTo>
                    <a:pt x="56" y="213"/>
                    <a:pt x="51" y="211"/>
                    <a:pt x="46" y="211"/>
                  </a:cubicBezTo>
                  <a:cubicBezTo>
                    <a:pt x="21" y="211"/>
                    <a:pt x="0" y="232"/>
                    <a:pt x="0" y="257"/>
                  </a:cubicBezTo>
                  <a:cubicBezTo>
                    <a:pt x="0" y="282"/>
                    <a:pt x="21" y="302"/>
                    <a:pt x="46" y="302"/>
                  </a:cubicBezTo>
                  <a:cubicBezTo>
                    <a:pt x="71" y="302"/>
                    <a:pt x="91" y="282"/>
                    <a:pt x="91" y="257"/>
                  </a:cubicBezTo>
                  <a:cubicBezTo>
                    <a:pt x="91" y="251"/>
                    <a:pt x="90" y="246"/>
                    <a:pt x="88" y="242"/>
                  </a:cubicBezTo>
                  <a:cubicBezTo>
                    <a:pt x="91" y="242"/>
                    <a:pt x="91" y="242"/>
                    <a:pt x="91" y="242"/>
                  </a:cubicBezTo>
                  <a:cubicBezTo>
                    <a:pt x="91" y="117"/>
                    <a:pt x="91" y="117"/>
                    <a:pt x="91" y="117"/>
                  </a:cubicBezTo>
                  <a:cubicBezTo>
                    <a:pt x="242" y="95"/>
                    <a:pt x="242" y="95"/>
                    <a:pt x="242" y="95"/>
                  </a:cubicBezTo>
                  <a:cubicBezTo>
                    <a:pt x="242" y="184"/>
                    <a:pt x="242" y="184"/>
                    <a:pt x="242" y="184"/>
                  </a:cubicBezTo>
                  <a:cubicBezTo>
                    <a:pt x="238" y="182"/>
                    <a:pt x="233" y="181"/>
                    <a:pt x="227" y="181"/>
                  </a:cubicBezTo>
                  <a:cubicBezTo>
                    <a:pt x="202" y="181"/>
                    <a:pt x="182" y="201"/>
                    <a:pt x="182" y="226"/>
                  </a:cubicBezTo>
                  <a:cubicBezTo>
                    <a:pt x="182" y="252"/>
                    <a:pt x="202" y="272"/>
                    <a:pt x="227" y="272"/>
                  </a:cubicBezTo>
                  <a:cubicBezTo>
                    <a:pt x="252" y="272"/>
                    <a:pt x="273" y="252"/>
                    <a:pt x="273" y="226"/>
                  </a:cubicBezTo>
                  <a:cubicBezTo>
                    <a:pt x="273" y="221"/>
                    <a:pt x="271" y="216"/>
                    <a:pt x="269" y="211"/>
                  </a:cubicBezTo>
                  <a:cubicBezTo>
                    <a:pt x="273" y="211"/>
                    <a:pt x="273" y="211"/>
                    <a:pt x="273" y="211"/>
                  </a:cubicBezTo>
                  <a:cubicBezTo>
                    <a:pt x="273" y="60"/>
                    <a:pt x="273" y="60"/>
                    <a:pt x="273" y="60"/>
                  </a:cubicBezTo>
                  <a:cubicBezTo>
                    <a:pt x="277" y="60"/>
                    <a:pt x="277" y="60"/>
                    <a:pt x="277" y="60"/>
                  </a:cubicBezTo>
                  <a:cubicBezTo>
                    <a:pt x="268" y="0"/>
                    <a:pt x="268" y="0"/>
                    <a:pt x="268" y="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4" name="Freeform: Shape 18"/>
            <p:cNvSpPr>
              <a:spLocks/>
            </p:cNvSpPr>
            <p:nvPr/>
          </p:nvSpPr>
          <p:spPr bwMode="auto">
            <a:xfrm>
              <a:off x="5065156" y="2361653"/>
              <a:ext cx="295297" cy="217318"/>
            </a:xfrm>
            <a:custGeom>
              <a:avLst/>
              <a:gdLst/>
              <a:ahLst/>
              <a:cxnLst>
                <a:cxn ang="0">
                  <a:pos x="259" y="87"/>
                </a:cxn>
                <a:cxn ang="0">
                  <a:pos x="281" y="65"/>
                </a:cxn>
                <a:cxn ang="0">
                  <a:pos x="303" y="87"/>
                </a:cxn>
                <a:cxn ang="0">
                  <a:pos x="281" y="108"/>
                </a:cxn>
                <a:cxn ang="0">
                  <a:pos x="259" y="87"/>
                </a:cxn>
                <a:cxn ang="0">
                  <a:pos x="237" y="22"/>
                </a:cxn>
                <a:cxn ang="0">
                  <a:pos x="212" y="0"/>
                </a:cxn>
                <a:cxn ang="0">
                  <a:pos x="133" y="0"/>
                </a:cxn>
                <a:cxn ang="0">
                  <a:pos x="108" y="22"/>
                </a:cxn>
                <a:cxn ang="0">
                  <a:pos x="65" y="22"/>
                </a:cxn>
                <a:cxn ang="0">
                  <a:pos x="0" y="87"/>
                </a:cxn>
                <a:cxn ang="0">
                  <a:pos x="0" y="216"/>
                </a:cxn>
                <a:cxn ang="0">
                  <a:pos x="65" y="281"/>
                </a:cxn>
                <a:cxn ang="0">
                  <a:pos x="281" y="281"/>
                </a:cxn>
                <a:cxn ang="0">
                  <a:pos x="346" y="216"/>
                </a:cxn>
                <a:cxn ang="0">
                  <a:pos x="346" y="87"/>
                </a:cxn>
                <a:cxn ang="0">
                  <a:pos x="281" y="22"/>
                </a:cxn>
                <a:cxn ang="0">
                  <a:pos x="237" y="22"/>
                </a:cxn>
                <a:cxn ang="0">
                  <a:pos x="175" y="87"/>
                </a:cxn>
                <a:cxn ang="0">
                  <a:pos x="238" y="153"/>
                </a:cxn>
                <a:cxn ang="0">
                  <a:pos x="172" y="216"/>
                </a:cxn>
                <a:cxn ang="0">
                  <a:pos x="108" y="152"/>
                </a:cxn>
                <a:cxn ang="0">
                  <a:pos x="175" y="87"/>
                </a:cxn>
              </a:cxnLst>
              <a:rect l="0" t="0" r="r" b="b"/>
              <a:pathLst>
                <a:path w="346" h="281">
                  <a:moveTo>
                    <a:pt x="259" y="87"/>
                  </a:moveTo>
                  <a:cubicBezTo>
                    <a:pt x="259" y="75"/>
                    <a:pt x="269" y="65"/>
                    <a:pt x="281" y="65"/>
                  </a:cubicBezTo>
                  <a:cubicBezTo>
                    <a:pt x="293" y="65"/>
                    <a:pt x="303" y="75"/>
                    <a:pt x="303" y="87"/>
                  </a:cubicBezTo>
                  <a:cubicBezTo>
                    <a:pt x="303" y="99"/>
                    <a:pt x="293" y="108"/>
                    <a:pt x="281" y="108"/>
                  </a:cubicBezTo>
                  <a:cubicBezTo>
                    <a:pt x="269" y="108"/>
                    <a:pt x="259" y="99"/>
                    <a:pt x="259" y="87"/>
                  </a:cubicBezTo>
                  <a:close/>
                  <a:moveTo>
                    <a:pt x="237" y="22"/>
                  </a:moveTo>
                  <a:cubicBezTo>
                    <a:pt x="237" y="1"/>
                    <a:pt x="226" y="0"/>
                    <a:pt x="212" y="0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19" y="0"/>
                    <a:pt x="108" y="1"/>
                    <a:pt x="108" y="22"/>
                  </a:cubicBezTo>
                  <a:cubicBezTo>
                    <a:pt x="65" y="22"/>
                    <a:pt x="65" y="22"/>
                    <a:pt x="65" y="22"/>
                  </a:cubicBezTo>
                  <a:cubicBezTo>
                    <a:pt x="32" y="22"/>
                    <a:pt x="0" y="54"/>
                    <a:pt x="0" y="87"/>
                  </a:cubicBezTo>
                  <a:cubicBezTo>
                    <a:pt x="0" y="216"/>
                    <a:pt x="0" y="216"/>
                    <a:pt x="0" y="216"/>
                  </a:cubicBezTo>
                  <a:cubicBezTo>
                    <a:pt x="0" y="249"/>
                    <a:pt x="32" y="281"/>
                    <a:pt x="65" y="281"/>
                  </a:cubicBezTo>
                  <a:cubicBezTo>
                    <a:pt x="281" y="281"/>
                    <a:pt x="281" y="281"/>
                    <a:pt x="281" y="281"/>
                  </a:cubicBezTo>
                  <a:cubicBezTo>
                    <a:pt x="313" y="281"/>
                    <a:pt x="346" y="249"/>
                    <a:pt x="346" y="216"/>
                  </a:cubicBezTo>
                  <a:cubicBezTo>
                    <a:pt x="346" y="87"/>
                    <a:pt x="346" y="87"/>
                    <a:pt x="346" y="87"/>
                  </a:cubicBezTo>
                  <a:cubicBezTo>
                    <a:pt x="346" y="54"/>
                    <a:pt x="313" y="22"/>
                    <a:pt x="281" y="22"/>
                  </a:cubicBezTo>
                  <a:cubicBezTo>
                    <a:pt x="237" y="22"/>
                    <a:pt x="237" y="22"/>
                    <a:pt x="237" y="22"/>
                  </a:cubicBezTo>
                  <a:close/>
                  <a:moveTo>
                    <a:pt x="175" y="87"/>
                  </a:moveTo>
                  <a:cubicBezTo>
                    <a:pt x="210" y="87"/>
                    <a:pt x="238" y="117"/>
                    <a:pt x="238" y="153"/>
                  </a:cubicBezTo>
                  <a:cubicBezTo>
                    <a:pt x="238" y="188"/>
                    <a:pt x="207" y="216"/>
                    <a:pt x="172" y="216"/>
                  </a:cubicBezTo>
                  <a:cubicBezTo>
                    <a:pt x="138" y="216"/>
                    <a:pt x="108" y="187"/>
                    <a:pt x="108" y="152"/>
                  </a:cubicBezTo>
                  <a:cubicBezTo>
                    <a:pt x="108" y="116"/>
                    <a:pt x="141" y="87"/>
                    <a:pt x="175" y="8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5" name="Freeform: Shape 19"/>
            <p:cNvSpPr>
              <a:spLocks/>
            </p:cNvSpPr>
            <p:nvPr/>
          </p:nvSpPr>
          <p:spPr bwMode="auto">
            <a:xfrm>
              <a:off x="4391814" y="2966204"/>
              <a:ext cx="265769" cy="149567"/>
            </a:xfrm>
            <a:custGeom>
              <a:avLst/>
              <a:gdLst/>
              <a:ahLst/>
              <a:cxnLst>
                <a:cxn ang="0">
                  <a:pos x="248" y="193"/>
                </a:cxn>
                <a:cxn ang="0">
                  <a:pos x="248" y="193"/>
                </a:cxn>
                <a:cxn ang="0">
                  <a:pos x="72" y="193"/>
                </a:cxn>
                <a:cxn ang="0">
                  <a:pos x="72" y="193"/>
                </a:cxn>
                <a:cxn ang="0">
                  <a:pos x="0" y="116"/>
                </a:cxn>
                <a:cxn ang="0">
                  <a:pos x="78" y="39"/>
                </a:cxn>
                <a:cxn ang="0">
                  <a:pos x="96" y="41"/>
                </a:cxn>
                <a:cxn ang="0">
                  <a:pos x="164" y="0"/>
                </a:cxn>
                <a:cxn ang="0">
                  <a:pos x="241" y="66"/>
                </a:cxn>
                <a:cxn ang="0">
                  <a:pos x="247" y="66"/>
                </a:cxn>
                <a:cxn ang="0">
                  <a:pos x="311" y="129"/>
                </a:cxn>
                <a:cxn ang="0">
                  <a:pos x="248" y="193"/>
                </a:cxn>
              </a:cxnLst>
              <a:rect l="0" t="0" r="r" b="b"/>
              <a:pathLst>
                <a:path w="311" h="193">
                  <a:moveTo>
                    <a:pt x="248" y="193"/>
                  </a:moveTo>
                  <a:cubicBezTo>
                    <a:pt x="248" y="193"/>
                    <a:pt x="248" y="193"/>
                    <a:pt x="248" y="193"/>
                  </a:cubicBezTo>
                  <a:cubicBezTo>
                    <a:pt x="72" y="193"/>
                    <a:pt x="72" y="193"/>
                    <a:pt x="72" y="193"/>
                  </a:cubicBezTo>
                  <a:cubicBezTo>
                    <a:pt x="72" y="193"/>
                    <a:pt x="72" y="193"/>
                    <a:pt x="72" y="193"/>
                  </a:cubicBezTo>
                  <a:cubicBezTo>
                    <a:pt x="32" y="190"/>
                    <a:pt x="0" y="156"/>
                    <a:pt x="0" y="116"/>
                  </a:cubicBezTo>
                  <a:cubicBezTo>
                    <a:pt x="0" y="73"/>
                    <a:pt x="35" y="39"/>
                    <a:pt x="78" y="39"/>
                  </a:cubicBezTo>
                  <a:cubicBezTo>
                    <a:pt x="84" y="39"/>
                    <a:pt x="90" y="40"/>
                    <a:pt x="96" y="41"/>
                  </a:cubicBezTo>
                  <a:cubicBezTo>
                    <a:pt x="109" y="17"/>
                    <a:pt x="135" y="0"/>
                    <a:pt x="164" y="0"/>
                  </a:cubicBezTo>
                  <a:cubicBezTo>
                    <a:pt x="203" y="0"/>
                    <a:pt x="236" y="29"/>
                    <a:pt x="241" y="66"/>
                  </a:cubicBezTo>
                  <a:cubicBezTo>
                    <a:pt x="243" y="66"/>
                    <a:pt x="245" y="66"/>
                    <a:pt x="247" y="66"/>
                  </a:cubicBezTo>
                  <a:cubicBezTo>
                    <a:pt x="282" y="66"/>
                    <a:pt x="311" y="94"/>
                    <a:pt x="311" y="129"/>
                  </a:cubicBezTo>
                  <a:cubicBezTo>
                    <a:pt x="311" y="164"/>
                    <a:pt x="283" y="192"/>
                    <a:pt x="248" y="193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46" name="Group 20"/>
            <p:cNvGrpSpPr/>
            <p:nvPr/>
          </p:nvGrpSpPr>
          <p:grpSpPr>
            <a:xfrm>
              <a:off x="6928114" y="2399383"/>
              <a:ext cx="262955" cy="164907"/>
              <a:chOff x="857250" y="2541588"/>
              <a:chExt cx="296863" cy="204788"/>
            </a:xfrm>
            <a:solidFill>
              <a:srgbClr val="FFFFFF"/>
            </a:solidFill>
          </p:grpSpPr>
          <p:sp>
            <p:nvSpPr>
              <p:cNvPr id="48" name="Freeform: Shape 21"/>
              <p:cNvSpPr>
                <a:spLocks/>
              </p:cNvSpPr>
              <p:nvPr/>
            </p:nvSpPr>
            <p:spPr bwMode="auto">
              <a:xfrm>
                <a:off x="857250" y="2541588"/>
                <a:ext cx="204788" cy="204788"/>
              </a:xfrm>
              <a:custGeom>
                <a:avLst/>
                <a:gdLst/>
                <a:ahLst/>
                <a:cxnLst>
                  <a:cxn ang="0">
                    <a:pos x="73" y="0"/>
                  </a:cxn>
                  <a:cxn ang="0">
                    <a:pos x="7" y="0"/>
                  </a:cxn>
                  <a:cxn ang="0">
                    <a:pos x="0" y="7"/>
                  </a:cxn>
                  <a:cxn ang="0">
                    <a:pos x="0" y="72"/>
                  </a:cxn>
                  <a:cxn ang="0">
                    <a:pos x="7" y="80"/>
                  </a:cxn>
                  <a:cxn ang="0">
                    <a:pos x="73" y="80"/>
                  </a:cxn>
                  <a:cxn ang="0">
                    <a:pos x="80" y="72"/>
                  </a:cxn>
                  <a:cxn ang="0">
                    <a:pos x="80" y="7"/>
                  </a:cxn>
                  <a:cxn ang="0">
                    <a:pos x="73" y="0"/>
                  </a:cxn>
                </a:cxnLst>
                <a:rect l="0" t="0" r="r" b="b"/>
                <a:pathLst>
                  <a:path w="80" h="80">
                    <a:moveTo>
                      <a:pt x="73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72"/>
                      <a:pt x="0" y="72"/>
                      <a:pt x="0" y="72"/>
                    </a:cubicBezTo>
                    <a:cubicBezTo>
                      <a:pt x="0" y="76"/>
                      <a:pt x="3" y="80"/>
                      <a:pt x="7" y="80"/>
                    </a:cubicBezTo>
                    <a:cubicBezTo>
                      <a:pt x="73" y="80"/>
                      <a:pt x="73" y="80"/>
                      <a:pt x="73" y="80"/>
                    </a:cubicBezTo>
                    <a:cubicBezTo>
                      <a:pt x="77" y="80"/>
                      <a:pt x="80" y="76"/>
                      <a:pt x="80" y="72"/>
                    </a:cubicBezTo>
                    <a:cubicBezTo>
                      <a:pt x="80" y="7"/>
                      <a:pt x="80" y="7"/>
                      <a:pt x="80" y="7"/>
                    </a:cubicBezTo>
                    <a:cubicBezTo>
                      <a:pt x="80" y="3"/>
                      <a:pt x="77" y="0"/>
                      <a:pt x="7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9" name="Freeform: Shape 22"/>
              <p:cNvSpPr>
                <a:spLocks/>
              </p:cNvSpPr>
              <p:nvPr/>
            </p:nvSpPr>
            <p:spPr bwMode="auto">
              <a:xfrm>
                <a:off x="1079500" y="2566988"/>
                <a:ext cx="74613" cy="150813"/>
              </a:xfrm>
              <a:custGeom>
                <a:avLst/>
                <a:gdLst/>
                <a:ahLst/>
                <a:cxnLst>
                  <a:cxn ang="0">
                    <a:pos x="23" y="2"/>
                  </a:cxn>
                  <a:cxn ang="0">
                    <a:pos x="10" y="10"/>
                  </a:cxn>
                  <a:cxn ang="0">
                    <a:pos x="0" y="16"/>
                  </a:cxn>
                  <a:cxn ang="0">
                    <a:pos x="0" y="43"/>
                  </a:cxn>
                  <a:cxn ang="0">
                    <a:pos x="10" y="49"/>
                  </a:cxn>
                  <a:cxn ang="0">
                    <a:pos x="23" y="57"/>
                  </a:cxn>
                  <a:cxn ang="0">
                    <a:pos x="29" y="53"/>
                  </a:cxn>
                  <a:cxn ang="0">
                    <a:pos x="29" y="6"/>
                  </a:cxn>
                  <a:cxn ang="0">
                    <a:pos x="23" y="2"/>
                  </a:cxn>
                </a:cxnLst>
                <a:rect l="0" t="0" r="r" b="b"/>
                <a:pathLst>
                  <a:path w="29" h="59">
                    <a:moveTo>
                      <a:pt x="23" y="2"/>
                    </a:moveTo>
                    <a:cubicBezTo>
                      <a:pt x="10" y="10"/>
                      <a:pt x="10" y="10"/>
                      <a:pt x="10" y="10"/>
                    </a:cubicBezTo>
                    <a:cubicBezTo>
                      <a:pt x="7" y="12"/>
                      <a:pt x="3" y="14"/>
                      <a:pt x="0" y="16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3" y="45"/>
                      <a:pt x="7" y="47"/>
                      <a:pt x="10" y="49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26" y="59"/>
                      <a:pt x="29" y="57"/>
                      <a:pt x="29" y="53"/>
                    </a:cubicBezTo>
                    <a:cubicBezTo>
                      <a:pt x="29" y="6"/>
                      <a:pt x="29" y="6"/>
                      <a:pt x="29" y="6"/>
                    </a:cubicBezTo>
                    <a:cubicBezTo>
                      <a:pt x="29" y="2"/>
                      <a:pt x="26" y="0"/>
                      <a:pt x="23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47" name="Freeform: Shape 23"/>
            <p:cNvSpPr>
              <a:spLocks/>
            </p:cNvSpPr>
            <p:nvPr/>
          </p:nvSpPr>
          <p:spPr bwMode="auto">
            <a:xfrm>
              <a:off x="7584110" y="2938392"/>
              <a:ext cx="292346" cy="229207"/>
            </a:xfrm>
            <a:custGeom>
              <a:avLst/>
              <a:gdLst/>
              <a:ahLst/>
              <a:cxnLst>
                <a:cxn ang="0">
                  <a:pos x="95" y="7"/>
                </a:cxn>
                <a:cxn ang="0">
                  <a:pos x="95" y="14"/>
                </a:cxn>
                <a:cxn ang="0">
                  <a:pos x="15" y="36"/>
                </a:cxn>
                <a:cxn ang="0">
                  <a:pos x="0" y="28"/>
                </a:cxn>
                <a:cxn ang="0">
                  <a:pos x="0" y="72"/>
                </a:cxn>
                <a:cxn ang="0">
                  <a:pos x="15" y="65"/>
                </a:cxn>
                <a:cxn ang="0">
                  <a:pos x="24" y="67"/>
                </a:cxn>
                <a:cxn ang="0">
                  <a:pos x="21" y="76"/>
                </a:cxn>
                <a:cxn ang="0">
                  <a:pos x="29" y="89"/>
                </a:cxn>
                <a:cxn ang="0">
                  <a:pos x="50" y="95"/>
                </a:cxn>
                <a:cxn ang="0">
                  <a:pos x="53" y="95"/>
                </a:cxn>
                <a:cxn ang="0">
                  <a:pos x="64" y="87"/>
                </a:cxn>
                <a:cxn ang="0">
                  <a:pos x="66" y="78"/>
                </a:cxn>
                <a:cxn ang="0">
                  <a:pos x="95" y="86"/>
                </a:cxn>
                <a:cxn ang="0">
                  <a:pos x="95" y="94"/>
                </a:cxn>
                <a:cxn ang="0">
                  <a:pos x="117" y="101"/>
                </a:cxn>
                <a:cxn ang="0">
                  <a:pos x="117" y="0"/>
                </a:cxn>
                <a:cxn ang="0">
                  <a:pos x="95" y="7"/>
                </a:cxn>
                <a:cxn ang="0">
                  <a:pos x="57" y="85"/>
                </a:cxn>
                <a:cxn ang="0">
                  <a:pos x="52" y="88"/>
                </a:cxn>
                <a:cxn ang="0">
                  <a:pos x="31" y="82"/>
                </a:cxn>
                <a:cxn ang="0">
                  <a:pos x="28" y="78"/>
                </a:cxn>
                <a:cxn ang="0">
                  <a:pos x="31" y="69"/>
                </a:cxn>
                <a:cxn ang="0">
                  <a:pos x="59" y="77"/>
                </a:cxn>
                <a:cxn ang="0">
                  <a:pos x="57" y="85"/>
                </a:cxn>
                <a:cxn ang="0">
                  <a:pos x="95" y="50"/>
                </a:cxn>
                <a:cxn ang="0">
                  <a:pos x="15" y="50"/>
                </a:cxn>
                <a:cxn ang="0">
                  <a:pos x="15" y="43"/>
                </a:cxn>
                <a:cxn ang="0">
                  <a:pos x="95" y="21"/>
                </a:cxn>
                <a:cxn ang="0">
                  <a:pos x="95" y="50"/>
                </a:cxn>
                <a:cxn ang="0">
                  <a:pos x="109" y="50"/>
                </a:cxn>
                <a:cxn ang="0">
                  <a:pos x="102" y="50"/>
                </a:cxn>
                <a:cxn ang="0">
                  <a:pos x="102" y="14"/>
                </a:cxn>
                <a:cxn ang="0">
                  <a:pos x="109" y="14"/>
                </a:cxn>
                <a:cxn ang="0">
                  <a:pos x="109" y="50"/>
                </a:cxn>
              </a:cxnLst>
              <a:rect l="0" t="0" r="r" b="b"/>
              <a:pathLst>
                <a:path w="117" h="101">
                  <a:moveTo>
                    <a:pt x="95" y="7"/>
                  </a:moveTo>
                  <a:cubicBezTo>
                    <a:pt x="95" y="14"/>
                    <a:pt x="95" y="14"/>
                    <a:pt x="95" y="14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15" y="65"/>
                    <a:pt x="15" y="65"/>
                    <a:pt x="15" y="65"/>
                  </a:cubicBezTo>
                  <a:cubicBezTo>
                    <a:pt x="24" y="67"/>
                    <a:pt x="24" y="67"/>
                    <a:pt x="24" y="67"/>
                  </a:cubicBezTo>
                  <a:cubicBezTo>
                    <a:pt x="21" y="76"/>
                    <a:pt x="21" y="76"/>
                    <a:pt x="21" y="76"/>
                  </a:cubicBezTo>
                  <a:cubicBezTo>
                    <a:pt x="20" y="82"/>
                    <a:pt x="23" y="88"/>
                    <a:pt x="29" y="89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1" y="95"/>
                    <a:pt x="52" y="95"/>
                    <a:pt x="53" y="95"/>
                  </a:cubicBezTo>
                  <a:cubicBezTo>
                    <a:pt x="58" y="95"/>
                    <a:pt x="62" y="92"/>
                    <a:pt x="64" y="87"/>
                  </a:cubicBezTo>
                  <a:cubicBezTo>
                    <a:pt x="66" y="78"/>
                    <a:pt x="66" y="78"/>
                    <a:pt x="66" y="78"/>
                  </a:cubicBezTo>
                  <a:cubicBezTo>
                    <a:pt x="95" y="86"/>
                    <a:pt x="95" y="86"/>
                    <a:pt x="95" y="86"/>
                  </a:cubicBezTo>
                  <a:cubicBezTo>
                    <a:pt x="95" y="94"/>
                    <a:pt x="95" y="94"/>
                    <a:pt x="95" y="94"/>
                  </a:cubicBezTo>
                  <a:cubicBezTo>
                    <a:pt x="117" y="101"/>
                    <a:pt x="117" y="101"/>
                    <a:pt x="117" y="101"/>
                  </a:cubicBezTo>
                  <a:cubicBezTo>
                    <a:pt x="117" y="0"/>
                    <a:pt x="117" y="0"/>
                    <a:pt x="117" y="0"/>
                  </a:cubicBezTo>
                  <a:lnTo>
                    <a:pt x="95" y="7"/>
                  </a:lnTo>
                  <a:close/>
                  <a:moveTo>
                    <a:pt x="57" y="85"/>
                  </a:moveTo>
                  <a:cubicBezTo>
                    <a:pt x="56" y="87"/>
                    <a:pt x="54" y="88"/>
                    <a:pt x="52" y="88"/>
                  </a:cubicBezTo>
                  <a:cubicBezTo>
                    <a:pt x="31" y="82"/>
                    <a:pt x="31" y="82"/>
                    <a:pt x="31" y="82"/>
                  </a:cubicBezTo>
                  <a:cubicBezTo>
                    <a:pt x="29" y="82"/>
                    <a:pt x="28" y="80"/>
                    <a:pt x="28" y="78"/>
                  </a:cubicBezTo>
                  <a:cubicBezTo>
                    <a:pt x="31" y="69"/>
                    <a:pt x="31" y="69"/>
                    <a:pt x="31" y="69"/>
                  </a:cubicBezTo>
                  <a:cubicBezTo>
                    <a:pt x="59" y="77"/>
                    <a:pt x="59" y="77"/>
                    <a:pt x="59" y="77"/>
                  </a:cubicBezTo>
                  <a:lnTo>
                    <a:pt x="57" y="85"/>
                  </a:lnTo>
                  <a:close/>
                  <a:moveTo>
                    <a:pt x="95" y="50"/>
                  </a:moveTo>
                  <a:cubicBezTo>
                    <a:pt x="15" y="50"/>
                    <a:pt x="15" y="50"/>
                    <a:pt x="15" y="50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95" y="21"/>
                    <a:pt x="95" y="21"/>
                    <a:pt x="95" y="21"/>
                  </a:cubicBezTo>
                  <a:lnTo>
                    <a:pt x="95" y="50"/>
                  </a:lnTo>
                  <a:close/>
                  <a:moveTo>
                    <a:pt x="109" y="50"/>
                  </a:moveTo>
                  <a:cubicBezTo>
                    <a:pt x="102" y="50"/>
                    <a:pt x="102" y="50"/>
                    <a:pt x="102" y="50"/>
                  </a:cubicBezTo>
                  <a:cubicBezTo>
                    <a:pt x="102" y="14"/>
                    <a:pt x="102" y="14"/>
                    <a:pt x="102" y="14"/>
                  </a:cubicBezTo>
                  <a:cubicBezTo>
                    <a:pt x="109" y="14"/>
                    <a:pt x="109" y="14"/>
                    <a:pt x="109" y="14"/>
                  </a:cubicBezTo>
                  <a:lnTo>
                    <a:pt x="109" y="5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6252558" y="1275101"/>
            <a:ext cx="2299146" cy="2922241"/>
            <a:chOff x="6252558" y="1275101"/>
            <a:chExt cx="2299146" cy="2922241"/>
          </a:xfrm>
        </p:grpSpPr>
        <p:grpSp>
          <p:nvGrpSpPr>
            <p:cNvPr id="5" name="Group 31"/>
            <p:cNvGrpSpPr/>
            <p:nvPr/>
          </p:nvGrpSpPr>
          <p:grpSpPr>
            <a:xfrm>
              <a:off x="8185907" y="1275101"/>
              <a:ext cx="365797" cy="366220"/>
              <a:chOff x="10914543" y="1700136"/>
              <a:chExt cx="487729" cy="488293"/>
            </a:xfrm>
          </p:grpSpPr>
          <p:sp>
            <p:nvSpPr>
              <p:cNvPr id="39" name="Rectangle 36"/>
              <p:cNvSpPr/>
              <p:nvPr/>
            </p:nvSpPr>
            <p:spPr>
              <a:xfrm>
                <a:off x="10914543" y="1700136"/>
                <a:ext cx="487729" cy="488293"/>
              </a:xfrm>
              <a:prstGeom prst="rect">
                <a:avLst/>
              </a:prstGeom>
              <a:solidFill>
                <a:schemeClr val="accent1">
                  <a:lumMod val="10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0" name="Freeform: Shape 45"/>
              <p:cNvSpPr>
                <a:spLocks/>
              </p:cNvSpPr>
              <p:nvPr/>
            </p:nvSpPr>
            <p:spPr bwMode="auto">
              <a:xfrm>
                <a:off x="11025523" y="1862021"/>
                <a:ext cx="265769" cy="164523"/>
              </a:xfrm>
              <a:custGeom>
                <a:avLst/>
                <a:gdLst/>
                <a:ahLst/>
                <a:cxnLst>
                  <a:cxn ang="0">
                    <a:pos x="248" y="193"/>
                  </a:cxn>
                  <a:cxn ang="0">
                    <a:pos x="248" y="193"/>
                  </a:cxn>
                  <a:cxn ang="0">
                    <a:pos x="72" y="193"/>
                  </a:cxn>
                  <a:cxn ang="0">
                    <a:pos x="72" y="193"/>
                  </a:cxn>
                  <a:cxn ang="0">
                    <a:pos x="0" y="116"/>
                  </a:cxn>
                  <a:cxn ang="0">
                    <a:pos x="78" y="39"/>
                  </a:cxn>
                  <a:cxn ang="0">
                    <a:pos x="96" y="41"/>
                  </a:cxn>
                  <a:cxn ang="0">
                    <a:pos x="164" y="0"/>
                  </a:cxn>
                  <a:cxn ang="0">
                    <a:pos x="241" y="66"/>
                  </a:cxn>
                  <a:cxn ang="0">
                    <a:pos x="247" y="66"/>
                  </a:cxn>
                  <a:cxn ang="0">
                    <a:pos x="311" y="129"/>
                  </a:cxn>
                  <a:cxn ang="0">
                    <a:pos x="248" y="193"/>
                  </a:cxn>
                </a:cxnLst>
                <a:rect l="0" t="0" r="r" b="b"/>
                <a:pathLst>
                  <a:path w="311" h="193">
                    <a:moveTo>
                      <a:pt x="248" y="193"/>
                    </a:moveTo>
                    <a:cubicBezTo>
                      <a:pt x="248" y="193"/>
                      <a:pt x="248" y="193"/>
                      <a:pt x="248" y="193"/>
                    </a:cubicBezTo>
                    <a:cubicBezTo>
                      <a:pt x="72" y="193"/>
                      <a:pt x="72" y="193"/>
                      <a:pt x="72" y="193"/>
                    </a:cubicBezTo>
                    <a:cubicBezTo>
                      <a:pt x="72" y="193"/>
                      <a:pt x="72" y="193"/>
                      <a:pt x="72" y="193"/>
                    </a:cubicBezTo>
                    <a:cubicBezTo>
                      <a:pt x="32" y="190"/>
                      <a:pt x="0" y="156"/>
                      <a:pt x="0" y="116"/>
                    </a:cubicBezTo>
                    <a:cubicBezTo>
                      <a:pt x="0" y="73"/>
                      <a:pt x="35" y="39"/>
                      <a:pt x="78" y="39"/>
                    </a:cubicBezTo>
                    <a:cubicBezTo>
                      <a:pt x="84" y="39"/>
                      <a:pt x="90" y="40"/>
                      <a:pt x="96" y="41"/>
                    </a:cubicBezTo>
                    <a:cubicBezTo>
                      <a:pt x="109" y="17"/>
                      <a:pt x="135" y="0"/>
                      <a:pt x="164" y="0"/>
                    </a:cubicBezTo>
                    <a:cubicBezTo>
                      <a:pt x="203" y="0"/>
                      <a:pt x="236" y="29"/>
                      <a:pt x="241" y="66"/>
                    </a:cubicBezTo>
                    <a:cubicBezTo>
                      <a:pt x="243" y="66"/>
                      <a:pt x="245" y="66"/>
                      <a:pt x="247" y="66"/>
                    </a:cubicBezTo>
                    <a:cubicBezTo>
                      <a:pt x="282" y="66"/>
                      <a:pt x="311" y="94"/>
                      <a:pt x="311" y="129"/>
                    </a:cubicBezTo>
                    <a:cubicBezTo>
                      <a:pt x="311" y="164"/>
                      <a:pt x="283" y="192"/>
                      <a:pt x="248" y="19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6" name="Group 32"/>
            <p:cNvGrpSpPr/>
            <p:nvPr/>
          </p:nvGrpSpPr>
          <p:grpSpPr>
            <a:xfrm>
              <a:off x="8185907" y="2514426"/>
              <a:ext cx="365797" cy="366220"/>
              <a:chOff x="10914543" y="3352569"/>
              <a:chExt cx="487729" cy="488293"/>
            </a:xfrm>
          </p:grpSpPr>
          <p:sp>
            <p:nvSpPr>
              <p:cNvPr id="37" name="Rectangle 39"/>
              <p:cNvSpPr/>
              <p:nvPr/>
            </p:nvSpPr>
            <p:spPr>
              <a:xfrm>
                <a:off x="10914543" y="3352569"/>
                <a:ext cx="487729" cy="488293"/>
              </a:xfrm>
              <a:prstGeom prst="rect">
                <a:avLst/>
              </a:prstGeom>
              <a:solidFill>
                <a:schemeClr val="accent3">
                  <a:lumMod val="10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8" name="Freeform: Shape 46"/>
              <p:cNvSpPr>
                <a:spLocks/>
              </p:cNvSpPr>
              <p:nvPr/>
            </p:nvSpPr>
            <p:spPr bwMode="auto">
              <a:xfrm>
                <a:off x="11024181" y="3488056"/>
                <a:ext cx="268452" cy="217318"/>
              </a:xfrm>
              <a:custGeom>
                <a:avLst/>
                <a:gdLst/>
                <a:ahLst/>
                <a:cxnLst>
                  <a:cxn ang="0">
                    <a:pos x="259" y="87"/>
                  </a:cxn>
                  <a:cxn ang="0">
                    <a:pos x="281" y="65"/>
                  </a:cxn>
                  <a:cxn ang="0">
                    <a:pos x="303" y="87"/>
                  </a:cxn>
                  <a:cxn ang="0">
                    <a:pos x="281" y="108"/>
                  </a:cxn>
                  <a:cxn ang="0">
                    <a:pos x="259" y="87"/>
                  </a:cxn>
                  <a:cxn ang="0">
                    <a:pos x="237" y="22"/>
                  </a:cxn>
                  <a:cxn ang="0">
                    <a:pos x="212" y="0"/>
                  </a:cxn>
                  <a:cxn ang="0">
                    <a:pos x="133" y="0"/>
                  </a:cxn>
                  <a:cxn ang="0">
                    <a:pos x="108" y="22"/>
                  </a:cxn>
                  <a:cxn ang="0">
                    <a:pos x="65" y="22"/>
                  </a:cxn>
                  <a:cxn ang="0">
                    <a:pos x="0" y="87"/>
                  </a:cxn>
                  <a:cxn ang="0">
                    <a:pos x="0" y="216"/>
                  </a:cxn>
                  <a:cxn ang="0">
                    <a:pos x="65" y="281"/>
                  </a:cxn>
                  <a:cxn ang="0">
                    <a:pos x="281" y="281"/>
                  </a:cxn>
                  <a:cxn ang="0">
                    <a:pos x="346" y="216"/>
                  </a:cxn>
                  <a:cxn ang="0">
                    <a:pos x="346" y="87"/>
                  </a:cxn>
                  <a:cxn ang="0">
                    <a:pos x="281" y="22"/>
                  </a:cxn>
                  <a:cxn ang="0">
                    <a:pos x="237" y="22"/>
                  </a:cxn>
                  <a:cxn ang="0">
                    <a:pos x="175" y="87"/>
                  </a:cxn>
                  <a:cxn ang="0">
                    <a:pos x="238" y="153"/>
                  </a:cxn>
                  <a:cxn ang="0">
                    <a:pos x="172" y="216"/>
                  </a:cxn>
                  <a:cxn ang="0">
                    <a:pos x="108" y="152"/>
                  </a:cxn>
                  <a:cxn ang="0">
                    <a:pos x="175" y="87"/>
                  </a:cxn>
                </a:cxnLst>
                <a:rect l="0" t="0" r="r" b="b"/>
                <a:pathLst>
                  <a:path w="346" h="281">
                    <a:moveTo>
                      <a:pt x="259" y="87"/>
                    </a:moveTo>
                    <a:cubicBezTo>
                      <a:pt x="259" y="75"/>
                      <a:pt x="269" y="65"/>
                      <a:pt x="281" y="65"/>
                    </a:cubicBezTo>
                    <a:cubicBezTo>
                      <a:pt x="293" y="65"/>
                      <a:pt x="303" y="75"/>
                      <a:pt x="303" y="87"/>
                    </a:cubicBezTo>
                    <a:cubicBezTo>
                      <a:pt x="303" y="99"/>
                      <a:pt x="293" y="108"/>
                      <a:pt x="281" y="108"/>
                    </a:cubicBezTo>
                    <a:cubicBezTo>
                      <a:pt x="269" y="108"/>
                      <a:pt x="259" y="99"/>
                      <a:pt x="259" y="87"/>
                    </a:cubicBezTo>
                    <a:close/>
                    <a:moveTo>
                      <a:pt x="237" y="22"/>
                    </a:moveTo>
                    <a:cubicBezTo>
                      <a:pt x="237" y="1"/>
                      <a:pt x="226" y="0"/>
                      <a:pt x="212" y="0"/>
                    </a:cubicBezTo>
                    <a:cubicBezTo>
                      <a:pt x="133" y="0"/>
                      <a:pt x="133" y="0"/>
                      <a:pt x="133" y="0"/>
                    </a:cubicBezTo>
                    <a:cubicBezTo>
                      <a:pt x="119" y="0"/>
                      <a:pt x="108" y="1"/>
                      <a:pt x="108" y="22"/>
                    </a:cubicBezTo>
                    <a:cubicBezTo>
                      <a:pt x="65" y="22"/>
                      <a:pt x="65" y="22"/>
                      <a:pt x="65" y="22"/>
                    </a:cubicBezTo>
                    <a:cubicBezTo>
                      <a:pt x="32" y="22"/>
                      <a:pt x="0" y="54"/>
                      <a:pt x="0" y="87"/>
                    </a:cubicBezTo>
                    <a:cubicBezTo>
                      <a:pt x="0" y="216"/>
                      <a:pt x="0" y="216"/>
                      <a:pt x="0" y="216"/>
                    </a:cubicBezTo>
                    <a:cubicBezTo>
                      <a:pt x="0" y="249"/>
                      <a:pt x="32" y="281"/>
                      <a:pt x="65" y="281"/>
                    </a:cubicBezTo>
                    <a:cubicBezTo>
                      <a:pt x="281" y="281"/>
                      <a:pt x="281" y="281"/>
                      <a:pt x="281" y="281"/>
                    </a:cubicBezTo>
                    <a:cubicBezTo>
                      <a:pt x="313" y="281"/>
                      <a:pt x="346" y="249"/>
                      <a:pt x="346" y="216"/>
                    </a:cubicBezTo>
                    <a:cubicBezTo>
                      <a:pt x="346" y="87"/>
                      <a:pt x="346" y="87"/>
                      <a:pt x="346" y="87"/>
                    </a:cubicBezTo>
                    <a:cubicBezTo>
                      <a:pt x="346" y="54"/>
                      <a:pt x="313" y="22"/>
                      <a:pt x="281" y="22"/>
                    </a:cubicBezTo>
                    <a:cubicBezTo>
                      <a:pt x="237" y="22"/>
                      <a:pt x="237" y="22"/>
                      <a:pt x="237" y="22"/>
                    </a:cubicBezTo>
                    <a:close/>
                    <a:moveTo>
                      <a:pt x="175" y="87"/>
                    </a:moveTo>
                    <a:cubicBezTo>
                      <a:pt x="210" y="87"/>
                      <a:pt x="238" y="117"/>
                      <a:pt x="238" y="153"/>
                    </a:cubicBezTo>
                    <a:cubicBezTo>
                      <a:pt x="238" y="188"/>
                      <a:pt x="207" y="216"/>
                      <a:pt x="172" y="216"/>
                    </a:cubicBezTo>
                    <a:cubicBezTo>
                      <a:pt x="138" y="216"/>
                      <a:pt x="108" y="187"/>
                      <a:pt x="108" y="152"/>
                    </a:cubicBezTo>
                    <a:cubicBezTo>
                      <a:pt x="108" y="116"/>
                      <a:pt x="141" y="87"/>
                      <a:pt x="175" y="87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7" name="Group 37"/>
            <p:cNvGrpSpPr/>
            <p:nvPr/>
          </p:nvGrpSpPr>
          <p:grpSpPr>
            <a:xfrm>
              <a:off x="8185907" y="3551011"/>
              <a:ext cx="365797" cy="366220"/>
              <a:chOff x="10914543" y="4734683"/>
              <a:chExt cx="487729" cy="488293"/>
            </a:xfrm>
          </p:grpSpPr>
          <p:sp>
            <p:nvSpPr>
              <p:cNvPr id="35" name="Rectangle 42"/>
              <p:cNvSpPr/>
              <p:nvPr/>
            </p:nvSpPr>
            <p:spPr>
              <a:xfrm>
                <a:off x="10914543" y="4734683"/>
                <a:ext cx="487729" cy="488293"/>
              </a:xfrm>
              <a:prstGeom prst="rect">
                <a:avLst/>
              </a:prstGeom>
              <a:solidFill>
                <a:schemeClr val="accent5">
                  <a:lumMod val="10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6" name="Freeform: Shape 47"/>
              <p:cNvSpPr>
                <a:spLocks/>
              </p:cNvSpPr>
              <p:nvPr/>
            </p:nvSpPr>
            <p:spPr bwMode="auto">
              <a:xfrm>
                <a:off x="11028476" y="4836524"/>
                <a:ext cx="259862" cy="284610"/>
              </a:xfrm>
              <a:custGeom>
                <a:avLst/>
                <a:gdLst/>
                <a:ahLst/>
                <a:cxnLst>
                  <a:cxn ang="0">
                    <a:pos x="268" y="0"/>
                  </a:cxn>
                  <a:cxn ang="0">
                    <a:pos x="57" y="30"/>
                  </a:cxn>
                  <a:cxn ang="0">
                    <a:pos x="61" y="30"/>
                  </a:cxn>
                  <a:cxn ang="0">
                    <a:pos x="61" y="214"/>
                  </a:cxn>
                  <a:cxn ang="0">
                    <a:pos x="46" y="211"/>
                  </a:cxn>
                  <a:cxn ang="0">
                    <a:pos x="0" y="257"/>
                  </a:cxn>
                  <a:cxn ang="0">
                    <a:pos x="46" y="302"/>
                  </a:cxn>
                  <a:cxn ang="0">
                    <a:pos x="91" y="257"/>
                  </a:cxn>
                  <a:cxn ang="0">
                    <a:pos x="88" y="242"/>
                  </a:cxn>
                  <a:cxn ang="0">
                    <a:pos x="91" y="242"/>
                  </a:cxn>
                  <a:cxn ang="0">
                    <a:pos x="91" y="117"/>
                  </a:cxn>
                  <a:cxn ang="0">
                    <a:pos x="242" y="95"/>
                  </a:cxn>
                  <a:cxn ang="0">
                    <a:pos x="242" y="184"/>
                  </a:cxn>
                  <a:cxn ang="0">
                    <a:pos x="227" y="181"/>
                  </a:cxn>
                  <a:cxn ang="0">
                    <a:pos x="182" y="226"/>
                  </a:cxn>
                  <a:cxn ang="0">
                    <a:pos x="227" y="272"/>
                  </a:cxn>
                  <a:cxn ang="0">
                    <a:pos x="273" y="226"/>
                  </a:cxn>
                  <a:cxn ang="0">
                    <a:pos x="269" y="211"/>
                  </a:cxn>
                  <a:cxn ang="0">
                    <a:pos x="273" y="211"/>
                  </a:cxn>
                  <a:cxn ang="0">
                    <a:pos x="273" y="60"/>
                  </a:cxn>
                  <a:cxn ang="0">
                    <a:pos x="277" y="60"/>
                  </a:cxn>
                  <a:cxn ang="0">
                    <a:pos x="268" y="0"/>
                  </a:cxn>
                </a:cxnLst>
                <a:rect l="0" t="0" r="r" b="b"/>
                <a:pathLst>
                  <a:path w="277" h="302">
                    <a:moveTo>
                      <a:pt x="268" y="0"/>
                    </a:moveTo>
                    <a:cubicBezTo>
                      <a:pt x="57" y="30"/>
                      <a:pt x="57" y="30"/>
                      <a:pt x="57" y="30"/>
                    </a:cubicBezTo>
                    <a:cubicBezTo>
                      <a:pt x="61" y="30"/>
                      <a:pt x="61" y="30"/>
                      <a:pt x="61" y="30"/>
                    </a:cubicBezTo>
                    <a:cubicBezTo>
                      <a:pt x="61" y="214"/>
                      <a:pt x="61" y="214"/>
                      <a:pt x="61" y="214"/>
                    </a:cubicBezTo>
                    <a:cubicBezTo>
                      <a:pt x="56" y="213"/>
                      <a:pt x="51" y="211"/>
                      <a:pt x="46" y="211"/>
                    </a:cubicBezTo>
                    <a:cubicBezTo>
                      <a:pt x="21" y="211"/>
                      <a:pt x="0" y="232"/>
                      <a:pt x="0" y="257"/>
                    </a:cubicBezTo>
                    <a:cubicBezTo>
                      <a:pt x="0" y="282"/>
                      <a:pt x="21" y="302"/>
                      <a:pt x="46" y="302"/>
                    </a:cubicBezTo>
                    <a:cubicBezTo>
                      <a:pt x="71" y="302"/>
                      <a:pt x="91" y="282"/>
                      <a:pt x="91" y="257"/>
                    </a:cubicBezTo>
                    <a:cubicBezTo>
                      <a:pt x="91" y="251"/>
                      <a:pt x="90" y="246"/>
                      <a:pt x="88" y="242"/>
                    </a:cubicBezTo>
                    <a:cubicBezTo>
                      <a:pt x="91" y="242"/>
                      <a:pt x="91" y="242"/>
                      <a:pt x="91" y="242"/>
                    </a:cubicBezTo>
                    <a:cubicBezTo>
                      <a:pt x="91" y="117"/>
                      <a:pt x="91" y="117"/>
                      <a:pt x="91" y="117"/>
                    </a:cubicBezTo>
                    <a:cubicBezTo>
                      <a:pt x="242" y="95"/>
                      <a:pt x="242" y="95"/>
                      <a:pt x="242" y="95"/>
                    </a:cubicBezTo>
                    <a:cubicBezTo>
                      <a:pt x="242" y="184"/>
                      <a:pt x="242" y="184"/>
                      <a:pt x="242" y="184"/>
                    </a:cubicBezTo>
                    <a:cubicBezTo>
                      <a:pt x="238" y="182"/>
                      <a:pt x="233" y="181"/>
                      <a:pt x="227" y="181"/>
                    </a:cubicBezTo>
                    <a:cubicBezTo>
                      <a:pt x="202" y="181"/>
                      <a:pt x="182" y="201"/>
                      <a:pt x="182" y="226"/>
                    </a:cubicBezTo>
                    <a:cubicBezTo>
                      <a:pt x="182" y="252"/>
                      <a:pt x="202" y="272"/>
                      <a:pt x="227" y="272"/>
                    </a:cubicBezTo>
                    <a:cubicBezTo>
                      <a:pt x="252" y="272"/>
                      <a:pt x="273" y="252"/>
                      <a:pt x="273" y="226"/>
                    </a:cubicBezTo>
                    <a:cubicBezTo>
                      <a:pt x="273" y="221"/>
                      <a:pt x="271" y="216"/>
                      <a:pt x="269" y="211"/>
                    </a:cubicBezTo>
                    <a:cubicBezTo>
                      <a:pt x="273" y="211"/>
                      <a:pt x="273" y="211"/>
                      <a:pt x="273" y="211"/>
                    </a:cubicBezTo>
                    <a:cubicBezTo>
                      <a:pt x="273" y="60"/>
                      <a:pt x="273" y="60"/>
                      <a:pt x="273" y="60"/>
                    </a:cubicBezTo>
                    <a:cubicBezTo>
                      <a:pt x="277" y="60"/>
                      <a:pt x="277" y="60"/>
                      <a:pt x="277" y="60"/>
                    </a:cubicBezTo>
                    <a:cubicBezTo>
                      <a:pt x="268" y="0"/>
                      <a:pt x="268" y="0"/>
                      <a:pt x="26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9" name="Group 66"/>
            <p:cNvGrpSpPr/>
            <p:nvPr/>
          </p:nvGrpSpPr>
          <p:grpSpPr>
            <a:xfrm>
              <a:off x="6252558" y="1275101"/>
              <a:ext cx="1840243" cy="646331"/>
              <a:chOff x="8048478" y="1829593"/>
              <a:chExt cx="2130757" cy="861775"/>
            </a:xfrm>
          </p:grpSpPr>
          <p:sp>
            <p:nvSpPr>
              <p:cNvPr id="31" name="Rectangle 67"/>
              <p:cNvSpPr/>
              <p:nvPr/>
            </p:nvSpPr>
            <p:spPr>
              <a:xfrm>
                <a:off x="8048478" y="2137370"/>
                <a:ext cx="2130757" cy="553998"/>
              </a:xfrm>
              <a:prstGeom prst="rect">
                <a:avLst/>
              </a:prstGeom>
            </p:spPr>
            <p:txBody>
              <a:bodyPr wrap="square" rIns="360000" anchor="t" anchorCtr="0">
                <a:normAutofit fontScale="70000" lnSpcReduction="20000"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00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此部分内容作为文字排版占位显示</a:t>
                </a:r>
                <a:br>
                  <a:rPr lang="zh-CN" altLang="en-US" sz="100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</a:br>
                <a:r>
                  <a:rPr lang="zh-CN" altLang="en-US" sz="100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（建议使用主题字体）</a:t>
                </a:r>
              </a:p>
            </p:txBody>
          </p:sp>
          <p:sp>
            <p:nvSpPr>
              <p:cNvPr id="32" name="TextBox 68"/>
              <p:cNvSpPr txBox="1"/>
              <p:nvPr/>
            </p:nvSpPr>
            <p:spPr>
              <a:xfrm>
                <a:off x="8847919" y="1829593"/>
                <a:ext cx="1331316" cy="307777"/>
              </a:xfrm>
              <a:prstGeom prst="rect">
                <a:avLst/>
              </a:prstGeom>
              <a:noFill/>
            </p:spPr>
            <p:txBody>
              <a:bodyPr wrap="none" rIns="360000" anchor="t" anchorCtr="0">
                <a:normAutofit fontScale="77500" lnSpcReduction="20000"/>
              </a:bodyPr>
              <a:lstStyle/>
              <a:p>
                <a:pPr algn="r"/>
                <a:r>
                  <a:rPr lang="zh-CN" altLang="en-US" sz="1400" b="1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</p:grpSp>
        <p:grpSp>
          <p:nvGrpSpPr>
            <p:cNvPr id="11" name="Group 72"/>
            <p:cNvGrpSpPr/>
            <p:nvPr/>
          </p:nvGrpSpPr>
          <p:grpSpPr>
            <a:xfrm>
              <a:off x="6252558" y="2514426"/>
              <a:ext cx="1840243" cy="646331"/>
              <a:chOff x="8048478" y="1829593"/>
              <a:chExt cx="2130757" cy="861775"/>
            </a:xfrm>
          </p:grpSpPr>
          <p:sp>
            <p:nvSpPr>
              <p:cNvPr id="27" name="Rectangle 73"/>
              <p:cNvSpPr/>
              <p:nvPr/>
            </p:nvSpPr>
            <p:spPr>
              <a:xfrm>
                <a:off x="8048478" y="2137370"/>
                <a:ext cx="2130757" cy="553998"/>
              </a:xfrm>
              <a:prstGeom prst="rect">
                <a:avLst/>
              </a:prstGeom>
            </p:spPr>
            <p:txBody>
              <a:bodyPr wrap="square" rIns="360000" anchor="t" anchorCtr="0">
                <a:normAutofit fontScale="70000" lnSpcReduction="20000"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00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此部分内容作为文字排版占位显示</a:t>
                </a:r>
                <a:br>
                  <a:rPr lang="zh-CN" altLang="en-US" sz="100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</a:br>
                <a:r>
                  <a:rPr lang="zh-CN" altLang="en-US" sz="100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（建议使用主题字体）</a:t>
                </a:r>
              </a:p>
            </p:txBody>
          </p:sp>
          <p:sp>
            <p:nvSpPr>
              <p:cNvPr id="28" name="TextBox 74"/>
              <p:cNvSpPr txBox="1"/>
              <p:nvPr/>
            </p:nvSpPr>
            <p:spPr>
              <a:xfrm>
                <a:off x="8847919" y="1829593"/>
                <a:ext cx="1331316" cy="307777"/>
              </a:xfrm>
              <a:prstGeom prst="rect">
                <a:avLst/>
              </a:prstGeom>
              <a:noFill/>
            </p:spPr>
            <p:txBody>
              <a:bodyPr wrap="none" rIns="360000" anchor="t" anchorCtr="0">
                <a:normAutofit fontScale="77500" lnSpcReduction="20000"/>
              </a:bodyPr>
              <a:lstStyle/>
              <a:p>
                <a:pPr algn="r"/>
                <a:r>
                  <a:rPr lang="zh-CN" altLang="en-US" sz="1400" b="1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</p:grpSp>
        <p:grpSp>
          <p:nvGrpSpPr>
            <p:cNvPr id="13" name="Group 78"/>
            <p:cNvGrpSpPr/>
            <p:nvPr/>
          </p:nvGrpSpPr>
          <p:grpSpPr>
            <a:xfrm>
              <a:off x="6252558" y="3551011"/>
              <a:ext cx="1840243" cy="646331"/>
              <a:chOff x="8048478" y="1829593"/>
              <a:chExt cx="2130757" cy="861775"/>
            </a:xfrm>
          </p:grpSpPr>
          <p:sp>
            <p:nvSpPr>
              <p:cNvPr id="23" name="Rectangle 79"/>
              <p:cNvSpPr/>
              <p:nvPr/>
            </p:nvSpPr>
            <p:spPr>
              <a:xfrm>
                <a:off x="8048478" y="2137370"/>
                <a:ext cx="2130757" cy="553998"/>
              </a:xfrm>
              <a:prstGeom prst="rect">
                <a:avLst/>
              </a:prstGeom>
            </p:spPr>
            <p:txBody>
              <a:bodyPr wrap="square" rIns="360000" anchor="t" anchorCtr="0">
                <a:normAutofit fontScale="70000" lnSpcReduction="20000"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00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此部分内容作为文字排版占位显示</a:t>
                </a:r>
                <a:br>
                  <a:rPr lang="zh-CN" altLang="en-US" sz="100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</a:br>
                <a:r>
                  <a:rPr lang="zh-CN" altLang="en-US" sz="100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（建议使用主题字体）</a:t>
                </a:r>
              </a:p>
            </p:txBody>
          </p:sp>
          <p:sp>
            <p:nvSpPr>
              <p:cNvPr id="24" name="TextBox 80"/>
              <p:cNvSpPr txBox="1"/>
              <p:nvPr/>
            </p:nvSpPr>
            <p:spPr>
              <a:xfrm>
                <a:off x="8847919" y="1829593"/>
                <a:ext cx="1331316" cy="307777"/>
              </a:xfrm>
              <a:prstGeom prst="rect">
                <a:avLst/>
              </a:prstGeom>
              <a:noFill/>
            </p:spPr>
            <p:txBody>
              <a:bodyPr wrap="none" rIns="360000" anchor="t" anchorCtr="0">
                <a:normAutofit fontScale="77500" lnSpcReduction="20000"/>
              </a:bodyPr>
              <a:lstStyle/>
              <a:p>
                <a:pPr algn="r"/>
                <a:r>
                  <a:rPr lang="zh-CN" altLang="en-US" sz="1400" b="1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</p:grpSp>
      </p:grpSp>
      <p:grpSp>
        <p:nvGrpSpPr>
          <p:cNvPr id="2" name="组合 1"/>
          <p:cNvGrpSpPr/>
          <p:nvPr/>
        </p:nvGrpSpPr>
        <p:grpSpPr>
          <a:xfrm>
            <a:off x="785851" y="1275101"/>
            <a:ext cx="2128520" cy="2901851"/>
            <a:chOff x="785851" y="1275101"/>
            <a:chExt cx="2128520" cy="2901851"/>
          </a:xfrm>
        </p:grpSpPr>
        <p:grpSp>
          <p:nvGrpSpPr>
            <p:cNvPr id="8" name="Group 57"/>
            <p:cNvGrpSpPr/>
            <p:nvPr/>
          </p:nvGrpSpPr>
          <p:grpSpPr>
            <a:xfrm>
              <a:off x="1121825" y="1275101"/>
              <a:ext cx="1792546" cy="646331"/>
              <a:chOff x="2100456" y="1829593"/>
              <a:chExt cx="2130757" cy="861775"/>
            </a:xfrm>
          </p:grpSpPr>
          <p:sp>
            <p:nvSpPr>
              <p:cNvPr id="33" name="Rectangle 60"/>
              <p:cNvSpPr/>
              <p:nvPr/>
            </p:nvSpPr>
            <p:spPr>
              <a:xfrm>
                <a:off x="2100456" y="2137370"/>
                <a:ext cx="2130757" cy="553998"/>
              </a:xfrm>
              <a:prstGeom prst="rect">
                <a:avLst/>
              </a:prstGeom>
            </p:spPr>
            <p:txBody>
              <a:bodyPr wrap="square" lIns="360000" anchor="t" anchorCtr="0">
                <a:normAutofit fontScale="700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0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此部分内容作为文字排版占位显示</a:t>
                </a:r>
                <a:br>
                  <a:rPr lang="zh-CN" altLang="en-US" sz="100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</a:br>
                <a:r>
                  <a:rPr lang="zh-CN" altLang="en-US" sz="100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（建议使用主题字体）</a:t>
                </a:r>
              </a:p>
            </p:txBody>
          </p:sp>
          <p:sp>
            <p:nvSpPr>
              <p:cNvPr id="34" name="TextBox 63"/>
              <p:cNvSpPr txBox="1"/>
              <p:nvPr/>
            </p:nvSpPr>
            <p:spPr>
              <a:xfrm>
                <a:off x="2104277" y="1829593"/>
                <a:ext cx="1366740" cy="307777"/>
              </a:xfrm>
              <a:prstGeom prst="rect">
                <a:avLst/>
              </a:prstGeom>
              <a:noFill/>
            </p:spPr>
            <p:txBody>
              <a:bodyPr wrap="none" lIns="360000" anchor="b" anchorCtr="0">
                <a:normAutofit fontScale="77500" lnSpcReduction="20000"/>
              </a:bodyPr>
              <a:lstStyle/>
              <a:p>
                <a:r>
                  <a:rPr lang="zh-CN" altLang="en-US" sz="1400" b="1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</p:grpSp>
        <p:grpSp>
          <p:nvGrpSpPr>
            <p:cNvPr id="10" name="Group 69"/>
            <p:cNvGrpSpPr/>
            <p:nvPr/>
          </p:nvGrpSpPr>
          <p:grpSpPr>
            <a:xfrm>
              <a:off x="1121825" y="2514426"/>
              <a:ext cx="1792546" cy="646331"/>
              <a:chOff x="2100456" y="1829593"/>
              <a:chExt cx="2130757" cy="861775"/>
            </a:xfrm>
          </p:grpSpPr>
          <p:sp>
            <p:nvSpPr>
              <p:cNvPr id="29" name="Rectangle 70"/>
              <p:cNvSpPr/>
              <p:nvPr/>
            </p:nvSpPr>
            <p:spPr>
              <a:xfrm>
                <a:off x="2100456" y="2137370"/>
                <a:ext cx="2130757" cy="553998"/>
              </a:xfrm>
              <a:prstGeom prst="rect">
                <a:avLst/>
              </a:prstGeom>
            </p:spPr>
            <p:txBody>
              <a:bodyPr wrap="square" lIns="360000" anchor="t" anchorCtr="0">
                <a:normAutofit fontScale="700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0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此部分内容作为文字排版占位显示</a:t>
                </a:r>
                <a:br>
                  <a:rPr lang="zh-CN" altLang="en-US" sz="100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</a:br>
                <a:r>
                  <a:rPr lang="zh-CN" altLang="en-US" sz="100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（建议使用主题字体）</a:t>
                </a:r>
              </a:p>
            </p:txBody>
          </p:sp>
          <p:sp>
            <p:nvSpPr>
              <p:cNvPr id="30" name="TextBox 71"/>
              <p:cNvSpPr txBox="1"/>
              <p:nvPr/>
            </p:nvSpPr>
            <p:spPr>
              <a:xfrm>
                <a:off x="2104277" y="1829593"/>
                <a:ext cx="1366740" cy="307777"/>
              </a:xfrm>
              <a:prstGeom prst="rect">
                <a:avLst/>
              </a:prstGeom>
              <a:noFill/>
            </p:spPr>
            <p:txBody>
              <a:bodyPr wrap="none" lIns="360000" anchor="b" anchorCtr="0">
                <a:normAutofit fontScale="77500" lnSpcReduction="20000"/>
              </a:bodyPr>
              <a:lstStyle/>
              <a:p>
                <a:r>
                  <a:rPr lang="zh-CN" altLang="en-US" sz="1400" b="1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</p:grpSp>
        <p:grpSp>
          <p:nvGrpSpPr>
            <p:cNvPr id="12" name="Group 75"/>
            <p:cNvGrpSpPr/>
            <p:nvPr/>
          </p:nvGrpSpPr>
          <p:grpSpPr>
            <a:xfrm>
              <a:off x="1121825" y="3551011"/>
              <a:ext cx="1792546" cy="625941"/>
              <a:chOff x="2100456" y="1829593"/>
              <a:chExt cx="2130757" cy="834588"/>
            </a:xfrm>
          </p:grpSpPr>
          <p:sp>
            <p:nvSpPr>
              <p:cNvPr id="25" name="Rectangle 76"/>
              <p:cNvSpPr/>
              <p:nvPr/>
            </p:nvSpPr>
            <p:spPr>
              <a:xfrm>
                <a:off x="2100456" y="2137370"/>
                <a:ext cx="2130757" cy="526811"/>
              </a:xfrm>
              <a:prstGeom prst="rect">
                <a:avLst/>
              </a:prstGeom>
            </p:spPr>
            <p:txBody>
              <a:bodyPr wrap="square" lIns="360000" anchor="t" anchorCtr="0">
                <a:normAutofit fontScale="700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0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此部分内容作为文字排版占位显示</a:t>
                </a:r>
                <a:br>
                  <a:rPr lang="zh-CN" altLang="en-US" sz="100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</a:br>
                <a:r>
                  <a:rPr lang="zh-CN" altLang="en-US" sz="100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（建议使用主题字体）</a:t>
                </a:r>
              </a:p>
            </p:txBody>
          </p:sp>
          <p:sp>
            <p:nvSpPr>
              <p:cNvPr id="26" name="TextBox 77"/>
              <p:cNvSpPr txBox="1"/>
              <p:nvPr/>
            </p:nvSpPr>
            <p:spPr>
              <a:xfrm>
                <a:off x="2104277" y="1829593"/>
                <a:ext cx="1366740" cy="307777"/>
              </a:xfrm>
              <a:prstGeom prst="rect">
                <a:avLst/>
              </a:prstGeom>
              <a:noFill/>
            </p:spPr>
            <p:txBody>
              <a:bodyPr wrap="none" lIns="360000" anchor="b" anchorCtr="0">
                <a:normAutofit fontScale="77500" lnSpcReduction="20000"/>
              </a:bodyPr>
              <a:lstStyle/>
              <a:p>
                <a:r>
                  <a:rPr lang="zh-CN" altLang="en-US" sz="1400" b="1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</p:grpSp>
        <p:grpSp>
          <p:nvGrpSpPr>
            <p:cNvPr id="14" name="Group 40"/>
            <p:cNvGrpSpPr/>
            <p:nvPr/>
          </p:nvGrpSpPr>
          <p:grpSpPr>
            <a:xfrm>
              <a:off x="785851" y="1275101"/>
              <a:ext cx="365797" cy="366220"/>
              <a:chOff x="809384" y="1700136"/>
              <a:chExt cx="487729" cy="488293"/>
            </a:xfrm>
          </p:grpSpPr>
          <p:sp>
            <p:nvSpPr>
              <p:cNvPr id="21" name="Rectangle 82"/>
              <p:cNvSpPr/>
              <p:nvPr/>
            </p:nvSpPr>
            <p:spPr>
              <a:xfrm>
                <a:off x="809384" y="1700136"/>
                <a:ext cx="487729" cy="488293"/>
              </a:xfrm>
              <a:prstGeom prst="rect">
                <a:avLst/>
              </a:prstGeom>
              <a:solidFill>
                <a:schemeClr val="accent2">
                  <a:lumMod val="10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" name="Freeform: Shape 83"/>
              <p:cNvSpPr>
                <a:spLocks/>
              </p:cNvSpPr>
              <p:nvPr/>
            </p:nvSpPr>
            <p:spPr bwMode="auto">
              <a:xfrm>
                <a:off x="920364" y="1862021"/>
                <a:ext cx="265769" cy="164523"/>
              </a:xfrm>
              <a:custGeom>
                <a:avLst/>
                <a:gdLst/>
                <a:ahLst/>
                <a:cxnLst>
                  <a:cxn ang="0">
                    <a:pos x="248" y="193"/>
                  </a:cxn>
                  <a:cxn ang="0">
                    <a:pos x="248" y="193"/>
                  </a:cxn>
                  <a:cxn ang="0">
                    <a:pos x="72" y="193"/>
                  </a:cxn>
                  <a:cxn ang="0">
                    <a:pos x="72" y="193"/>
                  </a:cxn>
                  <a:cxn ang="0">
                    <a:pos x="0" y="116"/>
                  </a:cxn>
                  <a:cxn ang="0">
                    <a:pos x="78" y="39"/>
                  </a:cxn>
                  <a:cxn ang="0">
                    <a:pos x="96" y="41"/>
                  </a:cxn>
                  <a:cxn ang="0">
                    <a:pos x="164" y="0"/>
                  </a:cxn>
                  <a:cxn ang="0">
                    <a:pos x="241" y="66"/>
                  </a:cxn>
                  <a:cxn ang="0">
                    <a:pos x="247" y="66"/>
                  </a:cxn>
                  <a:cxn ang="0">
                    <a:pos x="311" y="129"/>
                  </a:cxn>
                  <a:cxn ang="0">
                    <a:pos x="248" y="193"/>
                  </a:cxn>
                </a:cxnLst>
                <a:rect l="0" t="0" r="r" b="b"/>
                <a:pathLst>
                  <a:path w="311" h="193">
                    <a:moveTo>
                      <a:pt x="248" y="193"/>
                    </a:moveTo>
                    <a:cubicBezTo>
                      <a:pt x="248" y="193"/>
                      <a:pt x="248" y="193"/>
                      <a:pt x="248" y="193"/>
                    </a:cubicBezTo>
                    <a:cubicBezTo>
                      <a:pt x="72" y="193"/>
                      <a:pt x="72" y="193"/>
                      <a:pt x="72" y="193"/>
                    </a:cubicBezTo>
                    <a:cubicBezTo>
                      <a:pt x="72" y="193"/>
                      <a:pt x="72" y="193"/>
                      <a:pt x="72" y="193"/>
                    </a:cubicBezTo>
                    <a:cubicBezTo>
                      <a:pt x="32" y="190"/>
                      <a:pt x="0" y="156"/>
                      <a:pt x="0" y="116"/>
                    </a:cubicBezTo>
                    <a:cubicBezTo>
                      <a:pt x="0" y="73"/>
                      <a:pt x="35" y="39"/>
                      <a:pt x="78" y="39"/>
                    </a:cubicBezTo>
                    <a:cubicBezTo>
                      <a:pt x="84" y="39"/>
                      <a:pt x="90" y="40"/>
                      <a:pt x="96" y="41"/>
                    </a:cubicBezTo>
                    <a:cubicBezTo>
                      <a:pt x="109" y="17"/>
                      <a:pt x="135" y="0"/>
                      <a:pt x="164" y="0"/>
                    </a:cubicBezTo>
                    <a:cubicBezTo>
                      <a:pt x="203" y="0"/>
                      <a:pt x="236" y="29"/>
                      <a:pt x="241" y="66"/>
                    </a:cubicBezTo>
                    <a:cubicBezTo>
                      <a:pt x="243" y="66"/>
                      <a:pt x="245" y="66"/>
                      <a:pt x="247" y="66"/>
                    </a:cubicBezTo>
                    <a:cubicBezTo>
                      <a:pt x="282" y="66"/>
                      <a:pt x="311" y="94"/>
                      <a:pt x="311" y="129"/>
                    </a:cubicBezTo>
                    <a:cubicBezTo>
                      <a:pt x="311" y="164"/>
                      <a:pt x="283" y="192"/>
                      <a:pt x="248" y="19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5" name="Group 38"/>
            <p:cNvGrpSpPr/>
            <p:nvPr/>
          </p:nvGrpSpPr>
          <p:grpSpPr>
            <a:xfrm>
              <a:off x="785851" y="2514426"/>
              <a:ext cx="365797" cy="366220"/>
              <a:chOff x="809384" y="3352569"/>
              <a:chExt cx="487729" cy="488293"/>
            </a:xfrm>
          </p:grpSpPr>
          <p:sp>
            <p:nvSpPr>
              <p:cNvPr id="19" name="Rectangle 85"/>
              <p:cNvSpPr/>
              <p:nvPr/>
            </p:nvSpPr>
            <p:spPr>
              <a:xfrm>
                <a:off x="809384" y="3352569"/>
                <a:ext cx="487729" cy="488293"/>
              </a:xfrm>
              <a:prstGeom prst="rect">
                <a:avLst/>
              </a:prstGeom>
              <a:solidFill>
                <a:schemeClr val="accent4">
                  <a:lumMod val="10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" name="Freeform: Shape 86"/>
              <p:cNvSpPr>
                <a:spLocks/>
              </p:cNvSpPr>
              <p:nvPr/>
            </p:nvSpPr>
            <p:spPr bwMode="auto">
              <a:xfrm>
                <a:off x="919022" y="3488056"/>
                <a:ext cx="268452" cy="217318"/>
              </a:xfrm>
              <a:custGeom>
                <a:avLst/>
                <a:gdLst/>
                <a:ahLst/>
                <a:cxnLst>
                  <a:cxn ang="0">
                    <a:pos x="259" y="87"/>
                  </a:cxn>
                  <a:cxn ang="0">
                    <a:pos x="281" y="65"/>
                  </a:cxn>
                  <a:cxn ang="0">
                    <a:pos x="303" y="87"/>
                  </a:cxn>
                  <a:cxn ang="0">
                    <a:pos x="281" y="108"/>
                  </a:cxn>
                  <a:cxn ang="0">
                    <a:pos x="259" y="87"/>
                  </a:cxn>
                  <a:cxn ang="0">
                    <a:pos x="237" y="22"/>
                  </a:cxn>
                  <a:cxn ang="0">
                    <a:pos x="212" y="0"/>
                  </a:cxn>
                  <a:cxn ang="0">
                    <a:pos x="133" y="0"/>
                  </a:cxn>
                  <a:cxn ang="0">
                    <a:pos x="108" y="22"/>
                  </a:cxn>
                  <a:cxn ang="0">
                    <a:pos x="65" y="22"/>
                  </a:cxn>
                  <a:cxn ang="0">
                    <a:pos x="0" y="87"/>
                  </a:cxn>
                  <a:cxn ang="0">
                    <a:pos x="0" y="216"/>
                  </a:cxn>
                  <a:cxn ang="0">
                    <a:pos x="65" y="281"/>
                  </a:cxn>
                  <a:cxn ang="0">
                    <a:pos x="281" y="281"/>
                  </a:cxn>
                  <a:cxn ang="0">
                    <a:pos x="346" y="216"/>
                  </a:cxn>
                  <a:cxn ang="0">
                    <a:pos x="346" y="87"/>
                  </a:cxn>
                  <a:cxn ang="0">
                    <a:pos x="281" y="22"/>
                  </a:cxn>
                  <a:cxn ang="0">
                    <a:pos x="237" y="22"/>
                  </a:cxn>
                  <a:cxn ang="0">
                    <a:pos x="175" y="87"/>
                  </a:cxn>
                  <a:cxn ang="0">
                    <a:pos x="238" y="153"/>
                  </a:cxn>
                  <a:cxn ang="0">
                    <a:pos x="172" y="216"/>
                  </a:cxn>
                  <a:cxn ang="0">
                    <a:pos x="108" y="152"/>
                  </a:cxn>
                  <a:cxn ang="0">
                    <a:pos x="175" y="87"/>
                  </a:cxn>
                </a:cxnLst>
                <a:rect l="0" t="0" r="r" b="b"/>
                <a:pathLst>
                  <a:path w="346" h="281">
                    <a:moveTo>
                      <a:pt x="259" y="87"/>
                    </a:moveTo>
                    <a:cubicBezTo>
                      <a:pt x="259" y="75"/>
                      <a:pt x="269" y="65"/>
                      <a:pt x="281" y="65"/>
                    </a:cubicBezTo>
                    <a:cubicBezTo>
                      <a:pt x="293" y="65"/>
                      <a:pt x="303" y="75"/>
                      <a:pt x="303" y="87"/>
                    </a:cubicBezTo>
                    <a:cubicBezTo>
                      <a:pt x="303" y="99"/>
                      <a:pt x="293" y="108"/>
                      <a:pt x="281" y="108"/>
                    </a:cubicBezTo>
                    <a:cubicBezTo>
                      <a:pt x="269" y="108"/>
                      <a:pt x="259" y="99"/>
                      <a:pt x="259" y="87"/>
                    </a:cubicBezTo>
                    <a:close/>
                    <a:moveTo>
                      <a:pt x="237" y="22"/>
                    </a:moveTo>
                    <a:cubicBezTo>
                      <a:pt x="237" y="1"/>
                      <a:pt x="226" y="0"/>
                      <a:pt x="212" y="0"/>
                    </a:cubicBezTo>
                    <a:cubicBezTo>
                      <a:pt x="133" y="0"/>
                      <a:pt x="133" y="0"/>
                      <a:pt x="133" y="0"/>
                    </a:cubicBezTo>
                    <a:cubicBezTo>
                      <a:pt x="119" y="0"/>
                      <a:pt x="108" y="1"/>
                      <a:pt x="108" y="22"/>
                    </a:cubicBezTo>
                    <a:cubicBezTo>
                      <a:pt x="65" y="22"/>
                      <a:pt x="65" y="22"/>
                      <a:pt x="65" y="22"/>
                    </a:cubicBezTo>
                    <a:cubicBezTo>
                      <a:pt x="32" y="22"/>
                      <a:pt x="0" y="54"/>
                      <a:pt x="0" y="87"/>
                    </a:cubicBezTo>
                    <a:cubicBezTo>
                      <a:pt x="0" y="216"/>
                      <a:pt x="0" y="216"/>
                      <a:pt x="0" y="216"/>
                    </a:cubicBezTo>
                    <a:cubicBezTo>
                      <a:pt x="0" y="249"/>
                      <a:pt x="32" y="281"/>
                      <a:pt x="65" y="281"/>
                    </a:cubicBezTo>
                    <a:cubicBezTo>
                      <a:pt x="281" y="281"/>
                      <a:pt x="281" y="281"/>
                      <a:pt x="281" y="281"/>
                    </a:cubicBezTo>
                    <a:cubicBezTo>
                      <a:pt x="313" y="281"/>
                      <a:pt x="346" y="249"/>
                      <a:pt x="346" y="216"/>
                    </a:cubicBezTo>
                    <a:cubicBezTo>
                      <a:pt x="346" y="87"/>
                      <a:pt x="346" y="87"/>
                      <a:pt x="346" y="87"/>
                    </a:cubicBezTo>
                    <a:cubicBezTo>
                      <a:pt x="346" y="54"/>
                      <a:pt x="313" y="22"/>
                      <a:pt x="281" y="22"/>
                    </a:cubicBezTo>
                    <a:cubicBezTo>
                      <a:pt x="237" y="22"/>
                      <a:pt x="237" y="22"/>
                      <a:pt x="237" y="22"/>
                    </a:cubicBezTo>
                    <a:close/>
                    <a:moveTo>
                      <a:pt x="175" y="87"/>
                    </a:moveTo>
                    <a:cubicBezTo>
                      <a:pt x="210" y="87"/>
                      <a:pt x="238" y="117"/>
                      <a:pt x="238" y="153"/>
                    </a:cubicBezTo>
                    <a:cubicBezTo>
                      <a:pt x="238" y="188"/>
                      <a:pt x="207" y="216"/>
                      <a:pt x="172" y="216"/>
                    </a:cubicBezTo>
                    <a:cubicBezTo>
                      <a:pt x="138" y="216"/>
                      <a:pt x="108" y="187"/>
                      <a:pt x="108" y="152"/>
                    </a:cubicBezTo>
                    <a:cubicBezTo>
                      <a:pt x="108" y="116"/>
                      <a:pt x="141" y="87"/>
                      <a:pt x="175" y="87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6" name="Group 41"/>
            <p:cNvGrpSpPr/>
            <p:nvPr/>
          </p:nvGrpSpPr>
          <p:grpSpPr>
            <a:xfrm>
              <a:off x="785851" y="3551011"/>
              <a:ext cx="365797" cy="366220"/>
              <a:chOff x="809384" y="4734683"/>
              <a:chExt cx="487729" cy="488293"/>
            </a:xfrm>
          </p:grpSpPr>
          <p:sp>
            <p:nvSpPr>
              <p:cNvPr id="17" name="Rectangle 88"/>
              <p:cNvSpPr/>
              <p:nvPr/>
            </p:nvSpPr>
            <p:spPr>
              <a:xfrm>
                <a:off x="809384" y="4734683"/>
                <a:ext cx="487729" cy="488293"/>
              </a:xfrm>
              <a:prstGeom prst="rect">
                <a:avLst/>
              </a:prstGeom>
              <a:solidFill>
                <a:schemeClr val="accent6">
                  <a:lumMod val="10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" name="Freeform: Shape 89"/>
              <p:cNvSpPr>
                <a:spLocks/>
              </p:cNvSpPr>
              <p:nvPr/>
            </p:nvSpPr>
            <p:spPr bwMode="auto">
              <a:xfrm>
                <a:off x="923317" y="4836524"/>
                <a:ext cx="259862" cy="284610"/>
              </a:xfrm>
              <a:custGeom>
                <a:avLst/>
                <a:gdLst/>
                <a:ahLst/>
                <a:cxnLst>
                  <a:cxn ang="0">
                    <a:pos x="268" y="0"/>
                  </a:cxn>
                  <a:cxn ang="0">
                    <a:pos x="57" y="30"/>
                  </a:cxn>
                  <a:cxn ang="0">
                    <a:pos x="61" y="30"/>
                  </a:cxn>
                  <a:cxn ang="0">
                    <a:pos x="61" y="214"/>
                  </a:cxn>
                  <a:cxn ang="0">
                    <a:pos x="46" y="211"/>
                  </a:cxn>
                  <a:cxn ang="0">
                    <a:pos x="0" y="257"/>
                  </a:cxn>
                  <a:cxn ang="0">
                    <a:pos x="46" y="302"/>
                  </a:cxn>
                  <a:cxn ang="0">
                    <a:pos x="91" y="257"/>
                  </a:cxn>
                  <a:cxn ang="0">
                    <a:pos x="88" y="242"/>
                  </a:cxn>
                  <a:cxn ang="0">
                    <a:pos x="91" y="242"/>
                  </a:cxn>
                  <a:cxn ang="0">
                    <a:pos x="91" y="117"/>
                  </a:cxn>
                  <a:cxn ang="0">
                    <a:pos x="242" y="95"/>
                  </a:cxn>
                  <a:cxn ang="0">
                    <a:pos x="242" y="184"/>
                  </a:cxn>
                  <a:cxn ang="0">
                    <a:pos x="227" y="181"/>
                  </a:cxn>
                  <a:cxn ang="0">
                    <a:pos x="182" y="226"/>
                  </a:cxn>
                  <a:cxn ang="0">
                    <a:pos x="227" y="272"/>
                  </a:cxn>
                  <a:cxn ang="0">
                    <a:pos x="273" y="226"/>
                  </a:cxn>
                  <a:cxn ang="0">
                    <a:pos x="269" y="211"/>
                  </a:cxn>
                  <a:cxn ang="0">
                    <a:pos x="273" y="211"/>
                  </a:cxn>
                  <a:cxn ang="0">
                    <a:pos x="273" y="60"/>
                  </a:cxn>
                  <a:cxn ang="0">
                    <a:pos x="277" y="60"/>
                  </a:cxn>
                  <a:cxn ang="0">
                    <a:pos x="268" y="0"/>
                  </a:cxn>
                </a:cxnLst>
                <a:rect l="0" t="0" r="r" b="b"/>
                <a:pathLst>
                  <a:path w="277" h="302">
                    <a:moveTo>
                      <a:pt x="268" y="0"/>
                    </a:moveTo>
                    <a:cubicBezTo>
                      <a:pt x="57" y="30"/>
                      <a:pt x="57" y="30"/>
                      <a:pt x="57" y="30"/>
                    </a:cubicBezTo>
                    <a:cubicBezTo>
                      <a:pt x="61" y="30"/>
                      <a:pt x="61" y="30"/>
                      <a:pt x="61" y="30"/>
                    </a:cubicBezTo>
                    <a:cubicBezTo>
                      <a:pt x="61" y="214"/>
                      <a:pt x="61" y="214"/>
                      <a:pt x="61" y="214"/>
                    </a:cubicBezTo>
                    <a:cubicBezTo>
                      <a:pt x="56" y="213"/>
                      <a:pt x="51" y="211"/>
                      <a:pt x="46" y="211"/>
                    </a:cubicBezTo>
                    <a:cubicBezTo>
                      <a:pt x="21" y="211"/>
                      <a:pt x="0" y="232"/>
                      <a:pt x="0" y="257"/>
                    </a:cubicBezTo>
                    <a:cubicBezTo>
                      <a:pt x="0" y="282"/>
                      <a:pt x="21" y="302"/>
                      <a:pt x="46" y="302"/>
                    </a:cubicBezTo>
                    <a:cubicBezTo>
                      <a:pt x="71" y="302"/>
                      <a:pt x="91" y="282"/>
                      <a:pt x="91" y="257"/>
                    </a:cubicBezTo>
                    <a:cubicBezTo>
                      <a:pt x="91" y="251"/>
                      <a:pt x="90" y="246"/>
                      <a:pt x="88" y="242"/>
                    </a:cubicBezTo>
                    <a:cubicBezTo>
                      <a:pt x="91" y="242"/>
                      <a:pt x="91" y="242"/>
                      <a:pt x="91" y="242"/>
                    </a:cubicBezTo>
                    <a:cubicBezTo>
                      <a:pt x="91" y="117"/>
                      <a:pt x="91" y="117"/>
                      <a:pt x="91" y="117"/>
                    </a:cubicBezTo>
                    <a:cubicBezTo>
                      <a:pt x="242" y="95"/>
                      <a:pt x="242" y="95"/>
                      <a:pt x="242" y="95"/>
                    </a:cubicBezTo>
                    <a:cubicBezTo>
                      <a:pt x="242" y="184"/>
                      <a:pt x="242" y="184"/>
                      <a:pt x="242" y="184"/>
                    </a:cubicBezTo>
                    <a:cubicBezTo>
                      <a:pt x="238" y="182"/>
                      <a:pt x="233" y="181"/>
                      <a:pt x="227" y="181"/>
                    </a:cubicBezTo>
                    <a:cubicBezTo>
                      <a:pt x="202" y="181"/>
                      <a:pt x="182" y="201"/>
                      <a:pt x="182" y="226"/>
                    </a:cubicBezTo>
                    <a:cubicBezTo>
                      <a:pt x="182" y="252"/>
                      <a:pt x="202" y="272"/>
                      <a:pt x="227" y="272"/>
                    </a:cubicBezTo>
                    <a:cubicBezTo>
                      <a:pt x="252" y="272"/>
                      <a:pt x="273" y="252"/>
                      <a:pt x="273" y="226"/>
                    </a:cubicBezTo>
                    <a:cubicBezTo>
                      <a:pt x="273" y="221"/>
                      <a:pt x="271" y="216"/>
                      <a:pt x="269" y="211"/>
                    </a:cubicBezTo>
                    <a:cubicBezTo>
                      <a:pt x="273" y="211"/>
                      <a:pt x="273" y="211"/>
                      <a:pt x="273" y="211"/>
                    </a:cubicBezTo>
                    <a:cubicBezTo>
                      <a:pt x="273" y="60"/>
                      <a:pt x="273" y="60"/>
                      <a:pt x="273" y="60"/>
                    </a:cubicBezTo>
                    <a:cubicBezTo>
                      <a:pt x="277" y="60"/>
                      <a:pt x="277" y="60"/>
                      <a:pt x="277" y="60"/>
                    </a:cubicBezTo>
                    <a:cubicBezTo>
                      <a:pt x="268" y="0"/>
                      <a:pt x="268" y="0"/>
                      <a:pt x="26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68744803"/>
      </p:ext>
    </p:extLst>
  </p:cSld>
  <p:clrMapOvr>
    <a:masterClrMapping/>
  </p:clrMapOvr>
  <p:transition spd="med" advClick="0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/>
          <p:nvPr/>
        </p:nvGrpSpPr>
        <p:grpSpPr>
          <a:xfrm>
            <a:off x="402859" y="1995793"/>
            <a:ext cx="2125618" cy="1454316"/>
            <a:chOff x="723909" y="2661057"/>
            <a:chExt cx="3201692" cy="1939088"/>
          </a:xfrm>
        </p:grpSpPr>
        <p:sp>
          <p:nvSpPr>
            <p:cNvPr id="51" name="Rectangle: Rounded Corners 5"/>
            <p:cNvSpPr/>
            <p:nvPr/>
          </p:nvSpPr>
          <p:spPr>
            <a:xfrm>
              <a:off x="1443251" y="4111193"/>
              <a:ext cx="2104692" cy="488952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none" lIns="144000" tIns="0" rIns="0" bIns="0" anchor="ctr">
              <a:normAutofit lnSpcReduction="10000"/>
            </a:bodyPr>
            <a:lstStyle/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lang="en-US" altLang="zh-CN" sz="1850">
                  <a:solidFill>
                    <a:schemeClr val="bg1"/>
                  </a:solidFill>
                  <a:latin typeface="Impact" panose="020B0806030902050204" pitchFamily="34" charset="0"/>
                </a:rPr>
                <a:t>44%</a:t>
              </a:r>
            </a:p>
          </p:txBody>
        </p:sp>
        <p:sp>
          <p:nvSpPr>
            <p:cNvPr id="52" name="Rectangle: Rounded Corners 6"/>
            <p:cNvSpPr/>
            <p:nvPr/>
          </p:nvSpPr>
          <p:spPr>
            <a:xfrm>
              <a:off x="723909" y="3636600"/>
              <a:ext cx="2853370" cy="488951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none" lIns="144000" tIns="0" rIns="0" bIns="0" anchor="ctr">
              <a:normAutofit lnSpcReduction="10000"/>
            </a:bodyPr>
            <a:lstStyle/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lang="en-US" altLang="zh-CN" sz="1850">
                  <a:solidFill>
                    <a:schemeClr val="bg1"/>
                  </a:solidFill>
                  <a:latin typeface="Impact" panose="020B0806030902050204" pitchFamily="34" charset="0"/>
                </a:rPr>
                <a:t>56%</a:t>
              </a:r>
            </a:p>
          </p:txBody>
        </p:sp>
        <p:sp>
          <p:nvSpPr>
            <p:cNvPr id="53" name="Rectangle: Rounded Corners 7"/>
            <p:cNvSpPr/>
            <p:nvPr/>
          </p:nvSpPr>
          <p:spPr>
            <a:xfrm>
              <a:off x="1545463" y="3144679"/>
              <a:ext cx="2158444" cy="488951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none" lIns="144000" tIns="0" rIns="0" bIns="0" anchor="ctr">
              <a:normAutofit lnSpcReduction="10000"/>
            </a:bodyPr>
            <a:lstStyle/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lang="en-US" altLang="zh-CN" sz="1850">
                  <a:solidFill>
                    <a:schemeClr val="bg1"/>
                  </a:solidFill>
                  <a:latin typeface="Impact" panose="020B0806030902050204" pitchFamily="34" charset="0"/>
                </a:rPr>
                <a:t>35%</a:t>
              </a:r>
            </a:p>
          </p:txBody>
        </p:sp>
        <p:sp>
          <p:nvSpPr>
            <p:cNvPr id="54" name="Rectangle: Rounded Corners 8"/>
            <p:cNvSpPr/>
            <p:nvPr/>
          </p:nvSpPr>
          <p:spPr>
            <a:xfrm>
              <a:off x="2135113" y="2661057"/>
              <a:ext cx="1790488" cy="488951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none" lIns="144000" tIns="0" rIns="0" bIns="0" anchor="ctr">
              <a:normAutofit lnSpcReduction="10000"/>
            </a:bodyPr>
            <a:lstStyle/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lang="en-US" altLang="zh-CN" sz="1850" dirty="0">
                  <a:solidFill>
                    <a:schemeClr val="bg1"/>
                  </a:solidFill>
                  <a:latin typeface="Impact" panose="020B0806030902050204" pitchFamily="34" charset="0"/>
                </a:rPr>
                <a:t>23%</a:t>
              </a: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858766" y="1471926"/>
            <a:ext cx="2501922" cy="2501923"/>
            <a:chOff x="1858766" y="1471926"/>
            <a:chExt cx="2501922" cy="2501923"/>
          </a:xfrm>
        </p:grpSpPr>
        <p:sp>
          <p:nvSpPr>
            <p:cNvPr id="5" name="Freeform: Shape 9"/>
            <p:cNvSpPr/>
            <p:nvPr/>
          </p:nvSpPr>
          <p:spPr>
            <a:xfrm>
              <a:off x="1858766" y="1471926"/>
              <a:ext cx="2501922" cy="25019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D6D4D8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Freeform: Shape 10"/>
            <p:cNvSpPr/>
            <p:nvPr/>
          </p:nvSpPr>
          <p:spPr>
            <a:xfrm>
              <a:off x="2007737" y="1620898"/>
              <a:ext cx="2203995" cy="22039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27" name="Group 2"/>
            <p:cNvGrpSpPr>
              <a:grpSpLocks noChangeAspect="1"/>
            </p:cNvGrpSpPr>
            <p:nvPr/>
          </p:nvGrpSpPr>
          <p:grpSpPr bwMode="auto">
            <a:xfrm>
              <a:off x="2060720" y="1814770"/>
              <a:ext cx="2096811" cy="1776162"/>
              <a:chOff x="2884" y="1335"/>
              <a:chExt cx="1916" cy="1623"/>
            </a:xfrm>
            <a:solidFill>
              <a:schemeClr val="bg1">
                <a:lumMod val="75000"/>
              </a:schemeClr>
            </a:solidFill>
          </p:grpSpPr>
          <p:sp>
            <p:nvSpPr>
              <p:cNvPr id="28" name="Freeform: Shape 15"/>
              <p:cNvSpPr>
                <a:spLocks/>
              </p:cNvSpPr>
              <p:nvPr/>
            </p:nvSpPr>
            <p:spPr bwMode="auto">
              <a:xfrm>
                <a:off x="3818" y="1613"/>
                <a:ext cx="982" cy="1345"/>
              </a:xfrm>
              <a:custGeom>
                <a:avLst/>
                <a:gdLst>
                  <a:gd name="T0" fmla="*/ 194 w 472"/>
                  <a:gd name="T1" fmla="*/ 274 h 647"/>
                  <a:gd name="T2" fmla="*/ 236 w 472"/>
                  <a:gd name="T3" fmla="*/ 252 h 647"/>
                  <a:gd name="T4" fmla="*/ 203 w 472"/>
                  <a:gd name="T5" fmla="*/ 228 h 647"/>
                  <a:gd name="T6" fmla="*/ 181 w 472"/>
                  <a:gd name="T7" fmla="*/ 238 h 647"/>
                  <a:gd name="T8" fmla="*/ 150 w 472"/>
                  <a:gd name="T9" fmla="*/ 192 h 647"/>
                  <a:gd name="T10" fmla="*/ 146 w 472"/>
                  <a:gd name="T11" fmla="*/ 211 h 647"/>
                  <a:gd name="T12" fmla="*/ 102 w 472"/>
                  <a:gd name="T13" fmla="*/ 197 h 647"/>
                  <a:gd name="T14" fmla="*/ 72 w 472"/>
                  <a:gd name="T15" fmla="*/ 225 h 647"/>
                  <a:gd name="T16" fmla="*/ 37 w 472"/>
                  <a:gd name="T17" fmla="*/ 204 h 647"/>
                  <a:gd name="T18" fmla="*/ 68 w 472"/>
                  <a:gd name="T19" fmla="*/ 173 h 647"/>
                  <a:gd name="T20" fmla="*/ 105 w 472"/>
                  <a:gd name="T21" fmla="*/ 134 h 647"/>
                  <a:gd name="T22" fmla="*/ 164 w 472"/>
                  <a:gd name="T23" fmla="*/ 125 h 647"/>
                  <a:gd name="T24" fmla="*/ 192 w 472"/>
                  <a:gd name="T25" fmla="*/ 89 h 647"/>
                  <a:gd name="T26" fmla="*/ 195 w 472"/>
                  <a:gd name="T27" fmla="*/ 84 h 647"/>
                  <a:gd name="T28" fmla="*/ 189 w 472"/>
                  <a:gd name="T29" fmla="*/ 42 h 647"/>
                  <a:gd name="T30" fmla="*/ 161 w 472"/>
                  <a:gd name="T31" fmla="*/ 81 h 647"/>
                  <a:gd name="T32" fmla="*/ 139 w 472"/>
                  <a:gd name="T33" fmla="*/ 104 h 647"/>
                  <a:gd name="T34" fmla="*/ 115 w 472"/>
                  <a:gd name="T35" fmla="*/ 63 h 647"/>
                  <a:gd name="T36" fmla="*/ 182 w 472"/>
                  <a:gd name="T37" fmla="*/ 6 h 647"/>
                  <a:gd name="T38" fmla="*/ 267 w 472"/>
                  <a:gd name="T39" fmla="*/ 25 h 647"/>
                  <a:gd name="T40" fmla="*/ 289 w 472"/>
                  <a:gd name="T41" fmla="*/ 20 h 647"/>
                  <a:gd name="T42" fmla="*/ 338 w 472"/>
                  <a:gd name="T43" fmla="*/ 19 h 647"/>
                  <a:gd name="T44" fmla="*/ 409 w 472"/>
                  <a:gd name="T45" fmla="*/ 37 h 647"/>
                  <a:gd name="T46" fmla="*/ 449 w 472"/>
                  <a:gd name="T47" fmla="*/ 364 h 647"/>
                  <a:gd name="T48" fmla="*/ 427 w 472"/>
                  <a:gd name="T49" fmla="*/ 394 h 647"/>
                  <a:gd name="T50" fmla="*/ 400 w 472"/>
                  <a:gd name="T51" fmla="*/ 335 h 647"/>
                  <a:gd name="T52" fmla="*/ 348 w 472"/>
                  <a:gd name="T53" fmla="*/ 323 h 647"/>
                  <a:gd name="T54" fmla="*/ 316 w 472"/>
                  <a:gd name="T55" fmla="*/ 374 h 647"/>
                  <a:gd name="T56" fmla="*/ 260 w 472"/>
                  <a:gd name="T57" fmla="*/ 329 h 647"/>
                  <a:gd name="T58" fmla="*/ 255 w 472"/>
                  <a:gd name="T59" fmla="*/ 359 h 647"/>
                  <a:gd name="T60" fmla="*/ 302 w 472"/>
                  <a:gd name="T61" fmla="*/ 389 h 647"/>
                  <a:gd name="T62" fmla="*/ 259 w 472"/>
                  <a:gd name="T63" fmla="*/ 492 h 647"/>
                  <a:gd name="T64" fmla="*/ 232 w 472"/>
                  <a:gd name="T65" fmla="*/ 583 h 647"/>
                  <a:gd name="T66" fmla="*/ 153 w 472"/>
                  <a:gd name="T67" fmla="*/ 641 h 647"/>
                  <a:gd name="T68" fmla="*/ 136 w 472"/>
                  <a:gd name="T69" fmla="*/ 532 h 647"/>
                  <a:gd name="T70" fmla="*/ 85 w 472"/>
                  <a:gd name="T71" fmla="*/ 417 h 647"/>
                  <a:gd name="T72" fmla="*/ 8 w 472"/>
                  <a:gd name="T73" fmla="*/ 383 h 647"/>
                  <a:gd name="T74" fmla="*/ 20 w 472"/>
                  <a:gd name="T75" fmla="*/ 298 h 647"/>
                  <a:gd name="T76" fmla="*/ 53 w 472"/>
                  <a:gd name="T77" fmla="*/ 245 h 647"/>
                  <a:gd name="T78" fmla="*/ 125 w 472"/>
                  <a:gd name="T79" fmla="*/ 243 h 647"/>
                  <a:gd name="T80" fmla="*/ 297 w 472"/>
                  <a:gd name="T81" fmla="*/ 190 h 647"/>
                  <a:gd name="T82" fmla="*/ 305 w 472"/>
                  <a:gd name="T83" fmla="*/ 232 h 647"/>
                  <a:gd name="T84" fmla="*/ 332 w 472"/>
                  <a:gd name="T85" fmla="*/ 234 h 647"/>
                  <a:gd name="T86" fmla="*/ 311 w 472"/>
                  <a:gd name="T87" fmla="*/ 182 h 6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472" h="647">
                    <a:moveTo>
                      <a:pt x="166" y="279"/>
                    </a:moveTo>
                    <a:cubicBezTo>
                      <a:pt x="167" y="266"/>
                      <a:pt x="173" y="267"/>
                      <a:pt x="180" y="271"/>
                    </a:cubicBezTo>
                    <a:cubicBezTo>
                      <a:pt x="184" y="273"/>
                      <a:pt x="189" y="273"/>
                      <a:pt x="194" y="274"/>
                    </a:cubicBezTo>
                    <a:cubicBezTo>
                      <a:pt x="202" y="276"/>
                      <a:pt x="210" y="276"/>
                      <a:pt x="217" y="278"/>
                    </a:cubicBezTo>
                    <a:cubicBezTo>
                      <a:pt x="226" y="280"/>
                      <a:pt x="233" y="276"/>
                      <a:pt x="236" y="271"/>
                    </a:cubicBezTo>
                    <a:cubicBezTo>
                      <a:pt x="239" y="266"/>
                      <a:pt x="238" y="257"/>
                      <a:pt x="236" y="252"/>
                    </a:cubicBezTo>
                    <a:cubicBezTo>
                      <a:pt x="234" y="248"/>
                      <a:pt x="227" y="247"/>
                      <a:pt x="222" y="245"/>
                    </a:cubicBezTo>
                    <a:cubicBezTo>
                      <a:pt x="222" y="245"/>
                      <a:pt x="221" y="245"/>
                      <a:pt x="220" y="245"/>
                    </a:cubicBezTo>
                    <a:cubicBezTo>
                      <a:pt x="203" y="245"/>
                      <a:pt x="203" y="246"/>
                      <a:pt x="203" y="228"/>
                    </a:cubicBezTo>
                    <a:cubicBezTo>
                      <a:pt x="203" y="219"/>
                      <a:pt x="197" y="214"/>
                      <a:pt x="189" y="217"/>
                    </a:cubicBezTo>
                    <a:cubicBezTo>
                      <a:pt x="186" y="219"/>
                      <a:pt x="183" y="224"/>
                      <a:pt x="182" y="228"/>
                    </a:cubicBezTo>
                    <a:cubicBezTo>
                      <a:pt x="181" y="230"/>
                      <a:pt x="181" y="234"/>
                      <a:pt x="181" y="238"/>
                    </a:cubicBezTo>
                    <a:cubicBezTo>
                      <a:pt x="171" y="233"/>
                      <a:pt x="165" y="228"/>
                      <a:pt x="165" y="217"/>
                    </a:cubicBezTo>
                    <a:cubicBezTo>
                      <a:pt x="165" y="212"/>
                      <a:pt x="161" y="208"/>
                      <a:pt x="159" y="204"/>
                    </a:cubicBezTo>
                    <a:cubicBezTo>
                      <a:pt x="156" y="200"/>
                      <a:pt x="153" y="196"/>
                      <a:pt x="150" y="192"/>
                    </a:cubicBezTo>
                    <a:cubicBezTo>
                      <a:pt x="147" y="190"/>
                      <a:pt x="144" y="189"/>
                      <a:pt x="141" y="187"/>
                    </a:cubicBezTo>
                    <a:cubicBezTo>
                      <a:pt x="139" y="191"/>
                      <a:pt x="136" y="196"/>
                      <a:pt x="137" y="200"/>
                    </a:cubicBezTo>
                    <a:cubicBezTo>
                      <a:pt x="138" y="204"/>
                      <a:pt x="143" y="208"/>
                      <a:pt x="146" y="211"/>
                    </a:cubicBezTo>
                    <a:cubicBezTo>
                      <a:pt x="147" y="212"/>
                      <a:pt x="148" y="214"/>
                      <a:pt x="147" y="217"/>
                    </a:cubicBezTo>
                    <a:cubicBezTo>
                      <a:pt x="144" y="214"/>
                      <a:pt x="139" y="211"/>
                      <a:pt x="136" y="207"/>
                    </a:cubicBezTo>
                    <a:cubicBezTo>
                      <a:pt x="127" y="195"/>
                      <a:pt x="116" y="192"/>
                      <a:pt x="102" y="197"/>
                    </a:cubicBezTo>
                    <a:cubicBezTo>
                      <a:pt x="98" y="198"/>
                      <a:pt x="95" y="202"/>
                      <a:pt x="92" y="204"/>
                    </a:cubicBezTo>
                    <a:cubicBezTo>
                      <a:pt x="87" y="208"/>
                      <a:pt x="83" y="212"/>
                      <a:pt x="78" y="214"/>
                    </a:cubicBezTo>
                    <a:cubicBezTo>
                      <a:pt x="72" y="216"/>
                      <a:pt x="72" y="220"/>
                      <a:pt x="72" y="225"/>
                    </a:cubicBezTo>
                    <a:cubicBezTo>
                      <a:pt x="70" y="238"/>
                      <a:pt x="64" y="242"/>
                      <a:pt x="52" y="236"/>
                    </a:cubicBezTo>
                    <a:cubicBezTo>
                      <a:pt x="47" y="233"/>
                      <a:pt x="39" y="231"/>
                      <a:pt x="38" y="228"/>
                    </a:cubicBezTo>
                    <a:cubicBezTo>
                      <a:pt x="35" y="221"/>
                      <a:pt x="36" y="212"/>
                      <a:pt x="37" y="204"/>
                    </a:cubicBezTo>
                    <a:cubicBezTo>
                      <a:pt x="37" y="201"/>
                      <a:pt x="42" y="198"/>
                      <a:pt x="46" y="196"/>
                    </a:cubicBezTo>
                    <a:cubicBezTo>
                      <a:pt x="49" y="195"/>
                      <a:pt x="52" y="195"/>
                      <a:pt x="55" y="195"/>
                    </a:cubicBezTo>
                    <a:cubicBezTo>
                      <a:pt x="74" y="191"/>
                      <a:pt x="74" y="190"/>
                      <a:pt x="68" y="173"/>
                    </a:cubicBezTo>
                    <a:cubicBezTo>
                      <a:pt x="67" y="170"/>
                      <a:pt x="68" y="165"/>
                      <a:pt x="71" y="163"/>
                    </a:cubicBezTo>
                    <a:cubicBezTo>
                      <a:pt x="80" y="153"/>
                      <a:pt x="89" y="145"/>
                      <a:pt x="99" y="136"/>
                    </a:cubicBezTo>
                    <a:cubicBezTo>
                      <a:pt x="101" y="135"/>
                      <a:pt x="103" y="134"/>
                      <a:pt x="105" y="134"/>
                    </a:cubicBezTo>
                    <a:cubicBezTo>
                      <a:pt x="116" y="134"/>
                      <a:pt x="119" y="129"/>
                      <a:pt x="120" y="119"/>
                    </a:cubicBezTo>
                    <a:cubicBezTo>
                      <a:pt x="120" y="116"/>
                      <a:pt x="121" y="112"/>
                      <a:pt x="122" y="108"/>
                    </a:cubicBezTo>
                    <a:cubicBezTo>
                      <a:pt x="130" y="130"/>
                      <a:pt x="149" y="121"/>
                      <a:pt x="164" y="125"/>
                    </a:cubicBezTo>
                    <a:cubicBezTo>
                      <a:pt x="166" y="125"/>
                      <a:pt x="171" y="120"/>
                      <a:pt x="173" y="117"/>
                    </a:cubicBezTo>
                    <a:cubicBezTo>
                      <a:pt x="175" y="112"/>
                      <a:pt x="175" y="107"/>
                      <a:pt x="176" y="102"/>
                    </a:cubicBezTo>
                    <a:cubicBezTo>
                      <a:pt x="190" y="105"/>
                      <a:pt x="190" y="105"/>
                      <a:pt x="192" y="89"/>
                    </a:cubicBezTo>
                    <a:cubicBezTo>
                      <a:pt x="195" y="89"/>
                      <a:pt x="198" y="88"/>
                      <a:pt x="202" y="87"/>
                    </a:cubicBezTo>
                    <a:cubicBezTo>
                      <a:pt x="202" y="87"/>
                      <a:pt x="202" y="86"/>
                      <a:pt x="202" y="85"/>
                    </a:cubicBezTo>
                    <a:cubicBezTo>
                      <a:pt x="199" y="85"/>
                      <a:pt x="197" y="85"/>
                      <a:pt x="195" y="84"/>
                    </a:cubicBezTo>
                    <a:cubicBezTo>
                      <a:pt x="190" y="82"/>
                      <a:pt x="183" y="81"/>
                      <a:pt x="181" y="77"/>
                    </a:cubicBezTo>
                    <a:cubicBezTo>
                      <a:pt x="178" y="71"/>
                      <a:pt x="178" y="63"/>
                      <a:pt x="184" y="56"/>
                    </a:cubicBezTo>
                    <a:cubicBezTo>
                      <a:pt x="187" y="53"/>
                      <a:pt x="190" y="46"/>
                      <a:pt x="189" y="42"/>
                    </a:cubicBezTo>
                    <a:cubicBezTo>
                      <a:pt x="187" y="35"/>
                      <a:pt x="182" y="35"/>
                      <a:pt x="177" y="42"/>
                    </a:cubicBezTo>
                    <a:cubicBezTo>
                      <a:pt x="172" y="50"/>
                      <a:pt x="166" y="59"/>
                      <a:pt x="161" y="68"/>
                    </a:cubicBezTo>
                    <a:cubicBezTo>
                      <a:pt x="159" y="71"/>
                      <a:pt x="160" y="77"/>
                      <a:pt x="161" y="81"/>
                    </a:cubicBezTo>
                    <a:cubicBezTo>
                      <a:pt x="163" y="87"/>
                      <a:pt x="163" y="91"/>
                      <a:pt x="157" y="95"/>
                    </a:cubicBezTo>
                    <a:cubicBezTo>
                      <a:pt x="152" y="99"/>
                      <a:pt x="148" y="104"/>
                      <a:pt x="142" y="110"/>
                    </a:cubicBezTo>
                    <a:cubicBezTo>
                      <a:pt x="141" y="108"/>
                      <a:pt x="140" y="106"/>
                      <a:pt x="139" y="104"/>
                    </a:cubicBezTo>
                    <a:cubicBezTo>
                      <a:pt x="136" y="94"/>
                      <a:pt x="130" y="91"/>
                      <a:pt x="120" y="91"/>
                    </a:cubicBezTo>
                    <a:cubicBezTo>
                      <a:pt x="110" y="91"/>
                      <a:pt x="110" y="82"/>
                      <a:pt x="109" y="75"/>
                    </a:cubicBezTo>
                    <a:cubicBezTo>
                      <a:pt x="108" y="72"/>
                      <a:pt x="112" y="66"/>
                      <a:pt x="115" y="63"/>
                    </a:cubicBezTo>
                    <a:cubicBezTo>
                      <a:pt x="127" y="53"/>
                      <a:pt x="140" y="44"/>
                      <a:pt x="152" y="34"/>
                    </a:cubicBezTo>
                    <a:cubicBezTo>
                      <a:pt x="153" y="33"/>
                      <a:pt x="153" y="32"/>
                      <a:pt x="154" y="31"/>
                    </a:cubicBezTo>
                    <a:cubicBezTo>
                      <a:pt x="156" y="14"/>
                      <a:pt x="170" y="10"/>
                      <a:pt x="182" y="6"/>
                    </a:cubicBezTo>
                    <a:cubicBezTo>
                      <a:pt x="193" y="2"/>
                      <a:pt x="206" y="0"/>
                      <a:pt x="217" y="3"/>
                    </a:cubicBezTo>
                    <a:cubicBezTo>
                      <a:pt x="230" y="7"/>
                      <a:pt x="243" y="12"/>
                      <a:pt x="256" y="14"/>
                    </a:cubicBezTo>
                    <a:cubicBezTo>
                      <a:pt x="260" y="15"/>
                      <a:pt x="264" y="22"/>
                      <a:pt x="267" y="25"/>
                    </a:cubicBezTo>
                    <a:cubicBezTo>
                      <a:pt x="271" y="29"/>
                      <a:pt x="275" y="33"/>
                      <a:pt x="279" y="36"/>
                    </a:cubicBezTo>
                    <a:cubicBezTo>
                      <a:pt x="282" y="32"/>
                      <a:pt x="285" y="27"/>
                      <a:pt x="288" y="23"/>
                    </a:cubicBezTo>
                    <a:cubicBezTo>
                      <a:pt x="288" y="22"/>
                      <a:pt x="289" y="21"/>
                      <a:pt x="289" y="20"/>
                    </a:cubicBezTo>
                    <a:cubicBezTo>
                      <a:pt x="290" y="20"/>
                      <a:pt x="291" y="20"/>
                      <a:pt x="291" y="20"/>
                    </a:cubicBezTo>
                    <a:cubicBezTo>
                      <a:pt x="299" y="34"/>
                      <a:pt x="299" y="34"/>
                      <a:pt x="311" y="24"/>
                    </a:cubicBezTo>
                    <a:cubicBezTo>
                      <a:pt x="319" y="18"/>
                      <a:pt x="327" y="14"/>
                      <a:pt x="338" y="19"/>
                    </a:cubicBezTo>
                    <a:cubicBezTo>
                      <a:pt x="342" y="21"/>
                      <a:pt x="350" y="19"/>
                      <a:pt x="354" y="16"/>
                    </a:cubicBezTo>
                    <a:cubicBezTo>
                      <a:pt x="367" y="8"/>
                      <a:pt x="378" y="7"/>
                      <a:pt x="390" y="16"/>
                    </a:cubicBezTo>
                    <a:cubicBezTo>
                      <a:pt x="397" y="22"/>
                      <a:pt x="404" y="29"/>
                      <a:pt x="409" y="37"/>
                    </a:cubicBezTo>
                    <a:cubicBezTo>
                      <a:pt x="454" y="115"/>
                      <a:pt x="472" y="200"/>
                      <a:pt x="467" y="290"/>
                    </a:cubicBezTo>
                    <a:cubicBezTo>
                      <a:pt x="466" y="308"/>
                      <a:pt x="463" y="325"/>
                      <a:pt x="460" y="342"/>
                    </a:cubicBezTo>
                    <a:cubicBezTo>
                      <a:pt x="458" y="349"/>
                      <a:pt x="454" y="357"/>
                      <a:pt x="449" y="364"/>
                    </a:cubicBezTo>
                    <a:cubicBezTo>
                      <a:pt x="442" y="374"/>
                      <a:pt x="440" y="384"/>
                      <a:pt x="442" y="396"/>
                    </a:cubicBezTo>
                    <a:cubicBezTo>
                      <a:pt x="443" y="401"/>
                      <a:pt x="443" y="405"/>
                      <a:pt x="444" y="411"/>
                    </a:cubicBezTo>
                    <a:cubicBezTo>
                      <a:pt x="433" y="408"/>
                      <a:pt x="429" y="403"/>
                      <a:pt x="427" y="394"/>
                    </a:cubicBezTo>
                    <a:cubicBezTo>
                      <a:pt x="424" y="384"/>
                      <a:pt x="419" y="375"/>
                      <a:pt x="415" y="365"/>
                    </a:cubicBezTo>
                    <a:cubicBezTo>
                      <a:pt x="414" y="362"/>
                      <a:pt x="412" y="358"/>
                      <a:pt x="412" y="354"/>
                    </a:cubicBezTo>
                    <a:cubicBezTo>
                      <a:pt x="411" y="345"/>
                      <a:pt x="410" y="338"/>
                      <a:pt x="400" y="335"/>
                    </a:cubicBezTo>
                    <a:cubicBezTo>
                      <a:pt x="396" y="334"/>
                      <a:pt x="393" y="327"/>
                      <a:pt x="391" y="323"/>
                    </a:cubicBezTo>
                    <a:cubicBezTo>
                      <a:pt x="385" y="309"/>
                      <a:pt x="369" y="301"/>
                      <a:pt x="356" y="308"/>
                    </a:cubicBezTo>
                    <a:cubicBezTo>
                      <a:pt x="352" y="310"/>
                      <a:pt x="349" y="318"/>
                      <a:pt x="348" y="323"/>
                    </a:cubicBezTo>
                    <a:cubicBezTo>
                      <a:pt x="347" y="332"/>
                      <a:pt x="348" y="340"/>
                      <a:pt x="338" y="345"/>
                    </a:cubicBezTo>
                    <a:cubicBezTo>
                      <a:pt x="336" y="346"/>
                      <a:pt x="336" y="353"/>
                      <a:pt x="334" y="354"/>
                    </a:cubicBezTo>
                    <a:cubicBezTo>
                      <a:pt x="324" y="357"/>
                      <a:pt x="323" y="370"/>
                      <a:pt x="316" y="374"/>
                    </a:cubicBezTo>
                    <a:cubicBezTo>
                      <a:pt x="305" y="379"/>
                      <a:pt x="294" y="383"/>
                      <a:pt x="282" y="376"/>
                    </a:cubicBezTo>
                    <a:cubicBezTo>
                      <a:pt x="280" y="374"/>
                      <a:pt x="278" y="371"/>
                      <a:pt x="277" y="369"/>
                    </a:cubicBezTo>
                    <a:cubicBezTo>
                      <a:pt x="271" y="356"/>
                      <a:pt x="266" y="342"/>
                      <a:pt x="260" y="329"/>
                    </a:cubicBezTo>
                    <a:cubicBezTo>
                      <a:pt x="256" y="320"/>
                      <a:pt x="251" y="313"/>
                      <a:pt x="246" y="305"/>
                    </a:cubicBezTo>
                    <a:cubicBezTo>
                      <a:pt x="243" y="302"/>
                      <a:pt x="240" y="299"/>
                      <a:pt x="236" y="296"/>
                    </a:cubicBezTo>
                    <a:cubicBezTo>
                      <a:pt x="243" y="317"/>
                      <a:pt x="241" y="340"/>
                      <a:pt x="255" y="359"/>
                    </a:cubicBezTo>
                    <a:cubicBezTo>
                      <a:pt x="262" y="367"/>
                      <a:pt x="266" y="377"/>
                      <a:pt x="277" y="380"/>
                    </a:cubicBezTo>
                    <a:cubicBezTo>
                      <a:pt x="278" y="380"/>
                      <a:pt x="279" y="381"/>
                      <a:pt x="280" y="382"/>
                    </a:cubicBezTo>
                    <a:cubicBezTo>
                      <a:pt x="284" y="394"/>
                      <a:pt x="292" y="392"/>
                      <a:pt x="302" y="389"/>
                    </a:cubicBezTo>
                    <a:cubicBezTo>
                      <a:pt x="309" y="387"/>
                      <a:pt x="314" y="392"/>
                      <a:pt x="311" y="398"/>
                    </a:cubicBezTo>
                    <a:cubicBezTo>
                      <a:pt x="301" y="417"/>
                      <a:pt x="291" y="434"/>
                      <a:pt x="281" y="452"/>
                    </a:cubicBezTo>
                    <a:cubicBezTo>
                      <a:pt x="274" y="466"/>
                      <a:pt x="266" y="478"/>
                      <a:pt x="259" y="492"/>
                    </a:cubicBezTo>
                    <a:cubicBezTo>
                      <a:pt x="257" y="495"/>
                      <a:pt x="259" y="501"/>
                      <a:pt x="260" y="506"/>
                    </a:cubicBezTo>
                    <a:cubicBezTo>
                      <a:pt x="263" y="522"/>
                      <a:pt x="266" y="539"/>
                      <a:pt x="251" y="551"/>
                    </a:cubicBezTo>
                    <a:cubicBezTo>
                      <a:pt x="241" y="560"/>
                      <a:pt x="237" y="571"/>
                      <a:pt x="232" y="583"/>
                    </a:cubicBezTo>
                    <a:cubicBezTo>
                      <a:pt x="223" y="603"/>
                      <a:pt x="214" y="623"/>
                      <a:pt x="196" y="638"/>
                    </a:cubicBezTo>
                    <a:cubicBezTo>
                      <a:pt x="185" y="647"/>
                      <a:pt x="172" y="645"/>
                      <a:pt x="160" y="646"/>
                    </a:cubicBezTo>
                    <a:cubicBezTo>
                      <a:pt x="158" y="646"/>
                      <a:pt x="155" y="643"/>
                      <a:pt x="153" y="641"/>
                    </a:cubicBezTo>
                    <a:cubicBezTo>
                      <a:pt x="152" y="639"/>
                      <a:pt x="151" y="636"/>
                      <a:pt x="151" y="634"/>
                    </a:cubicBezTo>
                    <a:cubicBezTo>
                      <a:pt x="145" y="604"/>
                      <a:pt x="140" y="575"/>
                      <a:pt x="135" y="545"/>
                    </a:cubicBezTo>
                    <a:cubicBezTo>
                      <a:pt x="134" y="541"/>
                      <a:pt x="134" y="535"/>
                      <a:pt x="136" y="532"/>
                    </a:cubicBezTo>
                    <a:cubicBezTo>
                      <a:pt x="149" y="512"/>
                      <a:pt x="141" y="492"/>
                      <a:pt x="134" y="473"/>
                    </a:cubicBezTo>
                    <a:cubicBezTo>
                      <a:pt x="130" y="462"/>
                      <a:pt x="126" y="452"/>
                      <a:pt x="124" y="441"/>
                    </a:cubicBezTo>
                    <a:cubicBezTo>
                      <a:pt x="120" y="422"/>
                      <a:pt x="102" y="414"/>
                      <a:pt x="85" y="417"/>
                    </a:cubicBezTo>
                    <a:cubicBezTo>
                      <a:pt x="75" y="420"/>
                      <a:pt x="64" y="422"/>
                      <a:pt x="54" y="423"/>
                    </a:cubicBezTo>
                    <a:cubicBezTo>
                      <a:pt x="42" y="425"/>
                      <a:pt x="34" y="418"/>
                      <a:pt x="28" y="409"/>
                    </a:cubicBezTo>
                    <a:cubicBezTo>
                      <a:pt x="21" y="401"/>
                      <a:pt x="14" y="392"/>
                      <a:pt x="8" y="383"/>
                    </a:cubicBezTo>
                    <a:cubicBezTo>
                      <a:pt x="5" y="378"/>
                      <a:pt x="2" y="372"/>
                      <a:pt x="1" y="366"/>
                    </a:cubicBezTo>
                    <a:cubicBezTo>
                      <a:pt x="0" y="355"/>
                      <a:pt x="1" y="345"/>
                      <a:pt x="1" y="334"/>
                    </a:cubicBezTo>
                    <a:cubicBezTo>
                      <a:pt x="1" y="319"/>
                      <a:pt x="7" y="307"/>
                      <a:pt x="20" y="298"/>
                    </a:cubicBezTo>
                    <a:cubicBezTo>
                      <a:pt x="28" y="292"/>
                      <a:pt x="34" y="285"/>
                      <a:pt x="33" y="273"/>
                    </a:cubicBezTo>
                    <a:cubicBezTo>
                      <a:pt x="33" y="270"/>
                      <a:pt x="35" y="266"/>
                      <a:pt x="37" y="263"/>
                    </a:cubicBezTo>
                    <a:cubicBezTo>
                      <a:pt x="42" y="257"/>
                      <a:pt x="47" y="252"/>
                      <a:pt x="53" y="245"/>
                    </a:cubicBezTo>
                    <a:cubicBezTo>
                      <a:pt x="60" y="253"/>
                      <a:pt x="68" y="247"/>
                      <a:pt x="74" y="243"/>
                    </a:cubicBezTo>
                    <a:cubicBezTo>
                      <a:pt x="87" y="234"/>
                      <a:pt x="102" y="233"/>
                      <a:pt x="117" y="236"/>
                    </a:cubicBezTo>
                    <a:cubicBezTo>
                      <a:pt x="120" y="236"/>
                      <a:pt x="125" y="241"/>
                      <a:pt x="125" y="243"/>
                    </a:cubicBezTo>
                    <a:cubicBezTo>
                      <a:pt x="123" y="258"/>
                      <a:pt x="129" y="266"/>
                      <a:pt x="144" y="268"/>
                    </a:cubicBezTo>
                    <a:cubicBezTo>
                      <a:pt x="151" y="270"/>
                      <a:pt x="157" y="275"/>
                      <a:pt x="166" y="279"/>
                    </a:cubicBezTo>
                    <a:close/>
                    <a:moveTo>
                      <a:pt x="297" y="190"/>
                    </a:moveTo>
                    <a:cubicBezTo>
                      <a:pt x="294" y="188"/>
                      <a:pt x="291" y="186"/>
                      <a:pt x="287" y="184"/>
                    </a:cubicBezTo>
                    <a:cubicBezTo>
                      <a:pt x="289" y="190"/>
                      <a:pt x="289" y="193"/>
                      <a:pt x="291" y="196"/>
                    </a:cubicBezTo>
                    <a:cubicBezTo>
                      <a:pt x="297" y="208"/>
                      <a:pt x="304" y="218"/>
                      <a:pt x="305" y="232"/>
                    </a:cubicBezTo>
                    <a:cubicBezTo>
                      <a:pt x="306" y="239"/>
                      <a:pt x="313" y="242"/>
                      <a:pt x="320" y="241"/>
                    </a:cubicBezTo>
                    <a:cubicBezTo>
                      <a:pt x="328" y="241"/>
                      <a:pt x="335" y="240"/>
                      <a:pt x="345" y="239"/>
                    </a:cubicBezTo>
                    <a:cubicBezTo>
                      <a:pt x="340" y="237"/>
                      <a:pt x="337" y="235"/>
                      <a:pt x="332" y="234"/>
                    </a:cubicBezTo>
                    <a:cubicBezTo>
                      <a:pt x="326" y="232"/>
                      <a:pt x="321" y="230"/>
                      <a:pt x="320" y="222"/>
                    </a:cubicBezTo>
                    <a:cubicBezTo>
                      <a:pt x="318" y="212"/>
                      <a:pt x="316" y="202"/>
                      <a:pt x="314" y="191"/>
                    </a:cubicBezTo>
                    <a:cubicBezTo>
                      <a:pt x="314" y="188"/>
                      <a:pt x="312" y="185"/>
                      <a:pt x="311" y="182"/>
                    </a:cubicBezTo>
                    <a:cubicBezTo>
                      <a:pt x="308" y="183"/>
                      <a:pt x="305" y="184"/>
                      <a:pt x="301" y="185"/>
                    </a:cubicBezTo>
                    <a:cubicBezTo>
                      <a:pt x="300" y="186"/>
                      <a:pt x="299" y="188"/>
                      <a:pt x="297" y="19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" name="Freeform: Shape 31"/>
              <p:cNvSpPr>
                <a:spLocks/>
              </p:cNvSpPr>
              <p:nvPr/>
            </p:nvSpPr>
            <p:spPr bwMode="auto">
              <a:xfrm>
                <a:off x="3054" y="2426"/>
                <a:ext cx="467" cy="526"/>
              </a:xfrm>
              <a:custGeom>
                <a:avLst/>
                <a:gdLst>
                  <a:gd name="T0" fmla="*/ 9 w 224"/>
                  <a:gd name="T1" fmla="*/ 18 h 253"/>
                  <a:gd name="T2" fmla="*/ 40 w 224"/>
                  <a:gd name="T3" fmla="*/ 2 h 253"/>
                  <a:gd name="T4" fmla="*/ 63 w 224"/>
                  <a:gd name="T5" fmla="*/ 3 h 253"/>
                  <a:gd name="T6" fmla="*/ 88 w 224"/>
                  <a:gd name="T7" fmla="*/ 10 h 253"/>
                  <a:gd name="T8" fmla="*/ 109 w 224"/>
                  <a:gd name="T9" fmla="*/ 25 h 253"/>
                  <a:gd name="T10" fmla="*/ 120 w 224"/>
                  <a:gd name="T11" fmla="*/ 34 h 253"/>
                  <a:gd name="T12" fmla="*/ 146 w 224"/>
                  <a:gd name="T13" fmla="*/ 69 h 253"/>
                  <a:gd name="T14" fmla="*/ 147 w 224"/>
                  <a:gd name="T15" fmla="*/ 74 h 253"/>
                  <a:gd name="T16" fmla="*/ 150 w 224"/>
                  <a:gd name="T17" fmla="*/ 77 h 253"/>
                  <a:gd name="T18" fmla="*/ 174 w 224"/>
                  <a:gd name="T19" fmla="*/ 77 h 253"/>
                  <a:gd name="T20" fmla="*/ 202 w 224"/>
                  <a:gd name="T21" fmla="*/ 95 h 253"/>
                  <a:gd name="T22" fmla="*/ 209 w 224"/>
                  <a:gd name="T23" fmla="*/ 97 h 253"/>
                  <a:gd name="T24" fmla="*/ 220 w 224"/>
                  <a:gd name="T25" fmla="*/ 101 h 253"/>
                  <a:gd name="T26" fmla="*/ 217 w 224"/>
                  <a:gd name="T27" fmla="*/ 118 h 253"/>
                  <a:gd name="T28" fmla="*/ 206 w 224"/>
                  <a:gd name="T29" fmla="*/ 131 h 253"/>
                  <a:gd name="T30" fmla="*/ 184 w 224"/>
                  <a:gd name="T31" fmla="*/ 183 h 253"/>
                  <a:gd name="T32" fmla="*/ 174 w 224"/>
                  <a:gd name="T33" fmla="*/ 192 h 253"/>
                  <a:gd name="T34" fmla="*/ 142 w 224"/>
                  <a:gd name="T35" fmla="*/ 231 h 253"/>
                  <a:gd name="T36" fmla="*/ 140 w 224"/>
                  <a:gd name="T37" fmla="*/ 239 h 253"/>
                  <a:gd name="T38" fmla="*/ 120 w 224"/>
                  <a:gd name="T39" fmla="*/ 245 h 253"/>
                  <a:gd name="T40" fmla="*/ 54 w 224"/>
                  <a:gd name="T41" fmla="*/ 190 h 253"/>
                  <a:gd name="T42" fmla="*/ 47 w 224"/>
                  <a:gd name="T43" fmla="*/ 181 h 253"/>
                  <a:gd name="T44" fmla="*/ 15 w 224"/>
                  <a:gd name="T45" fmla="*/ 110 h 253"/>
                  <a:gd name="T46" fmla="*/ 13 w 224"/>
                  <a:gd name="T47" fmla="*/ 107 h 253"/>
                  <a:gd name="T48" fmla="*/ 5 w 224"/>
                  <a:gd name="T49" fmla="*/ 77 h 253"/>
                  <a:gd name="T50" fmla="*/ 8 w 224"/>
                  <a:gd name="T51" fmla="*/ 71 h 253"/>
                  <a:gd name="T52" fmla="*/ 9 w 224"/>
                  <a:gd name="T53" fmla="*/ 18 h 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24" h="253">
                    <a:moveTo>
                      <a:pt x="9" y="18"/>
                    </a:moveTo>
                    <a:cubicBezTo>
                      <a:pt x="19" y="13"/>
                      <a:pt x="29" y="6"/>
                      <a:pt x="40" y="2"/>
                    </a:cubicBezTo>
                    <a:cubicBezTo>
                      <a:pt x="47" y="0"/>
                      <a:pt x="55" y="2"/>
                      <a:pt x="63" y="3"/>
                    </a:cubicBezTo>
                    <a:cubicBezTo>
                      <a:pt x="71" y="5"/>
                      <a:pt x="80" y="8"/>
                      <a:pt x="88" y="10"/>
                    </a:cubicBezTo>
                    <a:cubicBezTo>
                      <a:pt x="98" y="12"/>
                      <a:pt x="105" y="16"/>
                      <a:pt x="109" y="25"/>
                    </a:cubicBezTo>
                    <a:cubicBezTo>
                      <a:pt x="111" y="28"/>
                      <a:pt x="116" y="32"/>
                      <a:pt x="120" y="34"/>
                    </a:cubicBezTo>
                    <a:cubicBezTo>
                      <a:pt x="138" y="39"/>
                      <a:pt x="149" y="48"/>
                      <a:pt x="146" y="69"/>
                    </a:cubicBezTo>
                    <a:cubicBezTo>
                      <a:pt x="146" y="71"/>
                      <a:pt x="147" y="72"/>
                      <a:pt x="147" y="74"/>
                    </a:cubicBezTo>
                    <a:cubicBezTo>
                      <a:pt x="148" y="75"/>
                      <a:pt x="148" y="76"/>
                      <a:pt x="150" y="77"/>
                    </a:cubicBezTo>
                    <a:cubicBezTo>
                      <a:pt x="158" y="67"/>
                      <a:pt x="166" y="71"/>
                      <a:pt x="174" y="77"/>
                    </a:cubicBezTo>
                    <a:cubicBezTo>
                      <a:pt x="184" y="83"/>
                      <a:pt x="196" y="84"/>
                      <a:pt x="202" y="95"/>
                    </a:cubicBezTo>
                    <a:cubicBezTo>
                      <a:pt x="203" y="96"/>
                      <a:pt x="207" y="96"/>
                      <a:pt x="209" y="97"/>
                    </a:cubicBezTo>
                    <a:cubicBezTo>
                      <a:pt x="213" y="98"/>
                      <a:pt x="219" y="99"/>
                      <a:pt x="220" y="101"/>
                    </a:cubicBezTo>
                    <a:cubicBezTo>
                      <a:pt x="223" y="107"/>
                      <a:pt x="224" y="113"/>
                      <a:pt x="217" y="118"/>
                    </a:cubicBezTo>
                    <a:cubicBezTo>
                      <a:pt x="213" y="121"/>
                      <a:pt x="209" y="126"/>
                      <a:pt x="206" y="131"/>
                    </a:cubicBezTo>
                    <a:cubicBezTo>
                      <a:pt x="198" y="148"/>
                      <a:pt x="192" y="166"/>
                      <a:pt x="184" y="183"/>
                    </a:cubicBezTo>
                    <a:cubicBezTo>
                      <a:pt x="182" y="187"/>
                      <a:pt x="178" y="190"/>
                      <a:pt x="174" y="192"/>
                    </a:cubicBezTo>
                    <a:cubicBezTo>
                      <a:pt x="156" y="199"/>
                      <a:pt x="145" y="212"/>
                      <a:pt x="142" y="231"/>
                    </a:cubicBezTo>
                    <a:cubicBezTo>
                      <a:pt x="142" y="234"/>
                      <a:pt x="141" y="237"/>
                      <a:pt x="140" y="239"/>
                    </a:cubicBezTo>
                    <a:cubicBezTo>
                      <a:pt x="134" y="251"/>
                      <a:pt x="130" y="253"/>
                      <a:pt x="120" y="245"/>
                    </a:cubicBezTo>
                    <a:cubicBezTo>
                      <a:pt x="97" y="227"/>
                      <a:pt x="76" y="208"/>
                      <a:pt x="54" y="190"/>
                    </a:cubicBezTo>
                    <a:cubicBezTo>
                      <a:pt x="51" y="188"/>
                      <a:pt x="47" y="184"/>
                      <a:pt x="47" y="181"/>
                    </a:cubicBezTo>
                    <a:cubicBezTo>
                      <a:pt x="43" y="154"/>
                      <a:pt x="21" y="136"/>
                      <a:pt x="15" y="110"/>
                    </a:cubicBezTo>
                    <a:cubicBezTo>
                      <a:pt x="14" y="109"/>
                      <a:pt x="14" y="107"/>
                      <a:pt x="13" y="107"/>
                    </a:cubicBezTo>
                    <a:cubicBezTo>
                      <a:pt x="0" y="99"/>
                      <a:pt x="8" y="87"/>
                      <a:pt x="5" y="77"/>
                    </a:cubicBezTo>
                    <a:cubicBezTo>
                      <a:pt x="5" y="75"/>
                      <a:pt x="6" y="73"/>
                      <a:pt x="8" y="71"/>
                    </a:cubicBezTo>
                    <a:cubicBezTo>
                      <a:pt x="23" y="53"/>
                      <a:pt x="23" y="36"/>
                      <a:pt x="9" y="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0" name="Freeform: Shape 32"/>
              <p:cNvSpPr>
                <a:spLocks/>
              </p:cNvSpPr>
              <p:nvPr/>
            </p:nvSpPr>
            <p:spPr bwMode="auto">
              <a:xfrm>
                <a:off x="2884" y="1775"/>
                <a:ext cx="443" cy="684"/>
              </a:xfrm>
              <a:custGeom>
                <a:avLst/>
                <a:gdLst>
                  <a:gd name="T0" fmla="*/ 168 w 213"/>
                  <a:gd name="T1" fmla="*/ 137 h 329"/>
                  <a:gd name="T2" fmla="*/ 165 w 213"/>
                  <a:gd name="T3" fmla="*/ 139 h 329"/>
                  <a:gd name="T4" fmla="*/ 153 w 213"/>
                  <a:gd name="T5" fmla="*/ 134 h 329"/>
                  <a:gd name="T6" fmla="*/ 137 w 213"/>
                  <a:gd name="T7" fmla="*/ 147 h 329"/>
                  <a:gd name="T8" fmla="*/ 125 w 213"/>
                  <a:gd name="T9" fmla="*/ 175 h 329"/>
                  <a:gd name="T10" fmla="*/ 121 w 213"/>
                  <a:gd name="T11" fmla="*/ 185 h 329"/>
                  <a:gd name="T12" fmla="*/ 109 w 213"/>
                  <a:gd name="T13" fmla="*/ 225 h 329"/>
                  <a:gd name="T14" fmla="*/ 109 w 213"/>
                  <a:gd name="T15" fmla="*/ 238 h 329"/>
                  <a:gd name="T16" fmla="*/ 94 w 213"/>
                  <a:gd name="T17" fmla="*/ 225 h 329"/>
                  <a:gd name="T18" fmla="*/ 71 w 213"/>
                  <a:gd name="T19" fmla="*/ 213 h 329"/>
                  <a:gd name="T20" fmla="*/ 53 w 213"/>
                  <a:gd name="T21" fmla="*/ 215 h 329"/>
                  <a:gd name="T22" fmla="*/ 31 w 213"/>
                  <a:gd name="T23" fmla="*/ 225 h 329"/>
                  <a:gd name="T24" fmla="*/ 32 w 213"/>
                  <a:gd name="T25" fmla="*/ 271 h 329"/>
                  <a:gd name="T26" fmla="*/ 49 w 213"/>
                  <a:gd name="T27" fmla="*/ 281 h 329"/>
                  <a:gd name="T28" fmla="*/ 59 w 213"/>
                  <a:gd name="T29" fmla="*/ 275 h 329"/>
                  <a:gd name="T30" fmla="*/ 73 w 213"/>
                  <a:gd name="T31" fmla="*/ 261 h 329"/>
                  <a:gd name="T32" fmla="*/ 77 w 213"/>
                  <a:gd name="T33" fmla="*/ 262 h 329"/>
                  <a:gd name="T34" fmla="*/ 83 w 213"/>
                  <a:gd name="T35" fmla="*/ 329 h 329"/>
                  <a:gd name="T36" fmla="*/ 63 w 213"/>
                  <a:gd name="T37" fmla="*/ 314 h 329"/>
                  <a:gd name="T38" fmla="*/ 57 w 213"/>
                  <a:gd name="T39" fmla="*/ 305 h 329"/>
                  <a:gd name="T40" fmla="*/ 19 w 213"/>
                  <a:gd name="T41" fmla="*/ 287 h 329"/>
                  <a:gd name="T42" fmla="*/ 14 w 213"/>
                  <a:gd name="T43" fmla="*/ 279 h 329"/>
                  <a:gd name="T44" fmla="*/ 7 w 213"/>
                  <a:gd name="T45" fmla="*/ 133 h 329"/>
                  <a:gd name="T46" fmla="*/ 28 w 213"/>
                  <a:gd name="T47" fmla="*/ 35 h 329"/>
                  <a:gd name="T48" fmla="*/ 34 w 213"/>
                  <a:gd name="T49" fmla="*/ 25 h 329"/>
                  <a:gd name="T50" fmla="*/ 43 w 213"/>
                  <a:gd name="T51" fmla="*/ 32 h 329"/>
                  <a:gd name="T52" fmla="*/ 45 w 213"/>
                  <a:gd name="T53" fmla="*/ 34 h 329"/>
                  <a:gd name="T54" fmla="*/ 79 w 213"/>
                  <a:gd name="T55" fmla="*/ 51 h 329"/>
                  <a:gd name="T56" fmla="*/ 93 w 213"/>
                  <a:gd name="T57" fmla="*/ 64 h 329"/>
                  <a:gd name="T58" fmla="*/ 97 w 213"/>
                  <a:gd name="T59" fmla="*/ 73 h 329"/>
                  <a:gd name="T60" fmla="*/ 106 w 213"/>
                  <a:gd name="T61" fmla="*/ 71 h 329"/>
                  <a:gd name="T62" fmla="*/ 116 w 213"/>
                  <a:gd name="T63" fmla="*/ 49 h 329"/>
                  <a:gd name="T64" fmla="*/ 114 w 213"/>
                  <a:gd name="T65" fmla="*/ 30 h 329"/>
                  <a:gd name="T66" fmla="*/ 117 w 213"/>
                  <a:gd name="T67" fmla="*/ 1 h 329"/>
                  <a:gd name="T68" fmla="*/ 122 w 213"/>
                  <a:gd name="T69" fmla="*/ 0 h 329"/>
                  <a:gd name="T70" fmla="*/ 141 w 213"/>
                  <a:gd name="T71" fmla="*/ 9 h 329"/>
                  <a:gd name="T72" fmla="*/ 151 w 213"/>
                  <a:gd name="T73" fmla="*/ 21 h 329"/>
                  <a:gd name="T74" fmla="*/ 164 w 213"/>
                  <a:gd name="T75" fmla="*/ 24 h 329"/>
                  <a:gd name="T76" fmla="*/ 180 w 213"/>
                  <a:gd name="T77" fmla="*/ 27 h 329"/>
                  <a:gd name="T78" fmla="*/ 193 w 213"/>
                  <a:gd name="T79" fmla="*/ 51 h 329"/>
                  <a:gd name="T80" fmla="*/ 205 w 213"/>
                  <a:gd name="T81" fmla="*/ 60 h 329"/>
                  <a:gd name="T82" fmla="*/ 210 w 213"/>
                  <a:gd name="T83" fmla="*/ 72 h 329"/>
                  <a:gd name="T84" fmla="*/ 190 w 213"/>
                  <a:gd name="T85" fmla="*/ 86 h 329"/>
                  <a:gd name="T86" fmla="*/ 165 w 213"/>
                  <a:gd name="T87" fmla="*/ 92 h 329"/>
                  <a:gd name="T88" fmla="*/ 162 w 213"/>
                  <a:gd name="T89" fmla="*/ 98 h 329"/>
                  <a:gd name="T90" fmla="*/ 166 w 213"/>
                  <a:gd name="T91" fmla="*/ 101 h 329"/>
                  <a:gd name="T92" fmla="*/ 194 w 213"/>
                  <a:gd name="T93" fmla="*/ 118 h 329"/>
                  <a:gd name="T94" fmla="*/ 165 w 213"/>
                  <a:gd name="T95" fmla="*/ 117 h 329"/>
                  <a:gd name="T96" fmla="*/ 165 w 213"/>
                  <a:gd name="T97" fmla="*/ 128 h 329"/>
                  <a:gd name="T98" fmla="*/ 168 w 213"/>
                  <a:gd name="T99" fmla="*/ 137 h 3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13" h="329">
                    <a:moveTo>
                      <a:pt x="168" y="137"/>
                    </a:moveTo>
                    <a:cubicBezTo>
                      <a:pt x="167" y="138"/>
                      <a:pt x="166" y="139"/>
                      <a:pt x="165" y="139"/>
                    </a:cubicBezTo>
                    <a:cubicBezTo>
                      <a:pt x="161" y="137"/>
                      <a:pt x="156" y="133"/>
                      <a:pt x="153" y="134"/>
                    </a:cubicBezTo>
                    <a:cubicBezTo>
                      <a:pt x="147" y="137"/>
                      <a:pt x="141" y="141"/>
                      <a:pt x="137" y="147"/>
                    </a:cubicBezTo>
                    <a:cubicBezTo>
                      <a:pt x="132" y="156"/>
                      <a:pt x="129" y="166"/>
                      <a:pt x="125" y="175"/>
                    </a:cubicBezTo>
                    <a:cubicBezTo>
                      <a:pt x="124" y="178"/>
                      <a:pt x="123" y="182"/>
                      <a:pt x="121" y="185"/>
                    </a:cubicBezTo>
                    <a:cubicBezTo>
                      <a:pt x="111" y="197"/>
                      <a:pt x="106" y="210"/>
                      <a:pt x="109" y="225"/>
                    </a:cubicBezTo>
                    <a:cubicBezTo>
                      <a:pt x="110" y="229"/>
                      <a:pt x="109" y="233"/>
                      <a:pt x="109" y="238"/>
                    </a:cubicBezTo>
                    <a:cubicBezTo>
                      <a:pt x="100" y="237"/>
                      <a:pt x="95" y="233"/>
                      <a:pt x="94" y="225"/>
                    </a:cubicBezTo>
                    <a:cubicBezTo>
                      <a:pt x="93" y="215"/>
                      <a:pt x="80" y="209"/>
                      <a:pt x="71" y="213"/>
                    </a:cubicBezTo>
                    <a:cubicBezTo>
                      <a:pt x="65" y="215"/>
                      <a:pt x="59" y="215"/>
                      <a:pt x="53" y="215"/>
                    </a:cubicBezTo>
                    <a:cubicBezTo>
                      <a:pt x="42" y="213"/>
                      <a:pt x="34" y="215"/>
                      <a:pt x="31" y="225"/>
                    </a:cubicBezTo>
                    <a:cubicBezTo>
                      <a:pt x="25" y="240"/>
                      <a:pt x="23" y="256"/>
                      <a:pt x="32" y="271"/>
                    </a:cubicBezTo>
                    <a:cubicBezTo>
                      <a:pt x="35" y="276"/>
                      <a:pt x="43" y="279"/>
                      <a:pt x="49" y="281"/>
                    </a:cubicBezTo>
                    <a:cubicBezTo>
                      <a:pt x="52" y="282"/>
                      <a:pt x="56" y="278"/>
                      <a:pt x="59" y="275"/>
                    </a:cubicBezTo>
                    <a:cubicBezTo>
                      <a:pt x="64" y="271"/>
                      <a:pt x="68" y="266"/>
                      <a:pt x="73" y="261"/>
                    </a:cubicBezTo>
                    <a:cubicBezTo>
                      <a:pt x="74" y="261"/>
                      <a:pt x="75" y="262"/>
                      <a:pt x="77" y="262"/>
                    </a:cubicBezTo>
                    <a:cubicBezTo>
                      <a:pt x="79" y="284"/>
                      <a:pt x="80" y="306"/>
                      <a:pt x="83" y="329"/>
                    </a:cubicBezTo>
                    <a:cubicBezTo>
                      <a:pt x="71" y="327"/>
                      <a:pt x="65" y="325"/>
                      <a:pt x="63" y="314"/>
                    </a:cubicBezTo>
                    <a:cubicBezTo>
                      <a:pt x="63" y="311"/>
                      <a:pt x="60" y="306"/>
                      <a:pt x="57" y="305"/>
                    </a:cubicBezTo>
                    <a:cubicBezTo>
                      <a:pt x="44" y="298"/>
                      <a:pt x="31" y="293"/>
                      <a:pt x="19" y="287"/>
                    </a:cubicBezTo>
                    <a:cubicBezTo>
                      <a:pt x="17" y="286"/>
                      <a:pt x="15" y="282"/>
                      <a:pt x="14" y="279"/>
                    </a:cubicBezTo>
                    <a:cubicBezTo>
                      <a:pt x="4" y="230"/>
                      <a:pt x="0" y="181"/>
                      <a:pt x="7" y="133"/>
                    </a:cubicBezTo>
                    <a:cubicBezTo>
                      <a:pt x="12" y="100"/>
                      <a:pt x="21" y="67"/>
                      <a:pt x="28" y="35"/>
                    </a:cubicBezTo>
                    <a:cubicBezTo>
                      <a:pt x="29" y="31"/>
                      <a:pt x="32" y="29"/>
                      <a:pt x="34" y="25"/>
                    </a:cubicBezTo>
                    <a:cubicBezTo>
                      <a:pt x="37" y="28"/>
                      <a:pt x="40" y="30"/>
                      <a:pt x="43" y="32"/>
                    </a:cubicBezTo>
                    <a:cubicBezTo>
                      <a:pt x="44" y="32"/>
                      <a:pt x="44" y="34"/>
                      <a:pt x="45" y="34"/>
                    </a:cubicBezTo>
                    <a:cubicBezTo>
                      <a:pt x="58" y="36"/>
                      <a:pt x="68" y="46"/>
                      <a:pt x="79" y="51"/>
                    </a:cubicBezTo>
                    <a:cubicBezTo>
                      <a:pt x="86" y="54"/>
                      <a:pt x="90" y="57"/>
                      <a:pt x="93" y="64"/>
                    </a:cubicBezTo>
                    <a:cubicBezTo>
                      <a:pt x="94" y="67"/>
                      <a:pt x="95" y="70"/>
                      <a:pt x="97" y="73"/>
                    </a:cubicBezTo>
                    <a:cubicBezTo>
                      <a:pt x="100" y="76"/>
                      <a:pt x="104" y="77"/>
                      <a:pt x="106" y="71"/>
                    </a:cubicBezTo>
                    <a:cubicBezTo>
                      <a:pt x="109" y="64"/>
                      <a:pt x="112" y="56"/>
                      <a:pt x="116" y="49"/>
                    </a:cubicBezTo>
                    <a:cubicBezTo>
                      <a:pt x="120" y="42"/>
                      <a:pt x="120" y="36"/>
                      <a:pt x="114" y="30"/>
                    </a:cubicBezTo>
                    <a:cubicBezTo>
                      <a:pt x="110" y="25"/>
                      <a:pt x="113" y="4"/>
                      <a:pt x="117" y="1"/>
                    </a:cubicBezTo>
                    <a:cubicBezTo>
                      <a:pt x="118" y="0"/>
                      <a:pt x="120" y="0"/>
                      <a:pt x="122" y="0"/>
                    </a:cubicBezTo>
                    <a:cubicBezTo>
                      <a:pt x="128" y="3"/>
                      <a:pt x="135" y="6"/>
                      <a:pt x="141" y="9"/>
                    </a:cubicBezTo>
                    <a:cubicBezTo>
                      <a:pt x="145" y="12"/>
                      <a:pt x="148" y="17"/>
                      <a:pt x="151" y="21"/>
                    </a:cubicBezTo>
                    <a:cubicBezTo>
                      <a:pt x="154" y="29"/>
                      <a:pt x="158" y="30"/>
                      <a:pt x="164" y="24"/>
                    </a:cubicBezTo>
                    <a:cubicBezTo>
                      <a:pt x="172" y="16"/>
                      <a:pt x="176" y="17"/>
                      <a:pt x="180" y="27"/>
                    </a:cubicBezTo>
                    <a:cubicBezTo>
                      <a:pt x="184" y="36"/>
                      <a:pt x="188" y="44"/>
                      <a:pt x="193" y="51"/>
                    </a:cubicBezTo>
                    <a:cubicBezTo>
                      <a:pt x="196" y="55"/>
                      <a:pt x="200" y="58"/>
                      <a:pt x="205" y="60"/>
                    </a:cubicBezTo>
                    <a:cubicBezTo>
                      <a:pt x="213" y="62"/>
                      <a:pt x="213" y="67"/>
                      <a:pt x="210" y="72"/>
                    </a:cubicBezTo>
                    <a:cubicBezTo>
                      <a:pt x="206" y="81"/>
                      <a:pt x="199" y="85"/>
                      <a:pt x="190" y="86"/>
                    </a:cubicBezTo>
                    <a:cubicBezTo>
                      <a:pt x="181" y="87"/>
                      <a:pt x="173" y="90"/>
                      <a:pt x="165" y="92"/>
                    </a:cubicBezTo>
                    <a:cubicBezTo>
                      <a:pt x="164" y="93"/>
                      <a:pt x="163" y="96"/>
                      <a:pt x="162" y="98"/>
                    </a:cubicBezTo>
                    <a:cubicBezTo>
                      <a:pt x="162" y="99"/>
                      <a:pt x="165" y="101"/>
                      <a:pt x="166" y="101"/>
                    </a:cubicBezTo>
                    <a:cubicBezTo>
                      <a:pt x="178" y="103"/>
                      <a:pt x="186" y="108"/>
                      <a:pt x="194" y="118"/>
                    </a:cubicBezTo>
                    <a:cubicBezTo>
                      <a:pt x="186" y="130"/>
                      <a:pt x="181" y="131"/>
                      <a:pt x="165" y="117"/>
                    </a:cubicBezTo>
                    <a:cubicBezTo>
                      <a:pt x="165" y="122"/>
                      <a:pt x="165" y="125"/>
                      <a:pt x="165" y="128"/>
                    </a:cubicBezTo>
                    <a:cubicBezTo>
                      <a:pt x="166" y="132"/>
                      <a:pt x="167" y="135"/>
                      <a:pt x="168" y="13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" name="Freeform: Shape 33"/>
              <p:cNvSpPr>
                <a:spLocks/>
              </p:cNvSpPr>
              <p:nvPr/>
            </p:nvSpPr>
            <p:spPr bwMode="auto">
              <a:xfrm>
                <a:off x="3335" y="1335"/>
                <a:ext cx="560" cy="395"/>
              </a:xfrm>
              <a:custGeom>
                <a:avLst/>
                <a:gdLst>
                  <a:gd name="T0" fmla="*/ 221 w 269"/>
                  <a:gd name="T1" fmla="*/ 20 h 190"/>
                  <a:gd name="T2" fmla="*/ 238 w 269"/>
                  <a:gd name="T3" fmla="*/ 14 h 190"/>
                  <a:gd name="T4" fmla="*/ 261 w 269"/>
                  <a:gd name="T5" fmla="*/ 9 h 190"/>
                  <a:gd name="T6" fmla="*/ 269 w 269"/>
                  <a:gd name="T7" fmla="*/ 13 h 190"/>
                  <a:gd name="T8" fmla="*/ 263 w 269"/>
                  <a:gd name="T9" fmla="*/ 19 h 190"/>
                  <a:gd name="T10" fmla="*/ 240 w 269"/>
                  <a:gd name="T11" fmla="*/ 33 h 190"/>
                  <a:gd name="T12" fmla="*/ 235 w 269"/>
                  <a:gd name="T13" fmla="*/ 49 h 190"/>
                  <a:gd name="T14" fmla="*/ 237 w 269"/>
                  <a:gd name="T15" fmla="*/ 80 h 190"/>
                  <a:gd name="T16" fmla="*/ 229 w 269"/>
                  <a:gd name="T17" fmla="*/ 86 h 190"/>
                  <a:gd name="T18" fmla="*/ 214 w 269"/>
                  <a:gd name="T19" fmla="*/ 88 h 190"/>
                  <a:gd name="T20" fmla="*/ 220 w 269"/>
                  <a:gd name="T21" fmla="*/ 102 h 190"/>
                  <a:gd name="T22" fmla="*/ 220 w 269"/>
                  <a:gd name="T23" fmla="*/ 104 h 190"/>
                  <a:gd name="T24" fmla="*/ 216 w 269"/>
                  <a:gd name="T25" fmla="*/ 119 h 190"/>
                  <a:gd name="T26" fmla="*/ 209 w 269"/>
                  <a:gd name="T27" fmla="*/ 130 h 190"/>
                  <a:gd name="T28" fmla="*/ 185 w 269"/>
                  <a:gd name="T29" fmla="*/ 135 h 190"/>
                  <a:gd name="T30" fmla="*/ 149 w 269"/>
                  <a:gd name="T31" fmla="*/ 153 h 190"/>
                  <a:gd name="T32" fmla="*/ 131 w 269"/>
                  <a:gd name="T33" fmla="*/ 180 h 190"/>
                  <a:gd name="T34" fmla="*/ 120 w 269"/>
                  <a:gd name="T35" fmla="*/ 189 h 190"/>
                  <a:gd name="T36" fmla="*/ 102 w 269"/>
                  <a:gd name="T37" fmla="*/ 174 h 190"/>
                  <a:gd name="T38" fmla="*/ 89 w 269"/>
                  <a:gd name="T39" fmla="*/ 141 h 190"/>
                  <a:gd name="T40" fmla="*/ 88 w 269"/>
                  <a:gd name="T41" fmla="*/ 138 h 190"/>
                  <a:gd name="T42" fmla="*/ 88 w 269"/>
                  <a:gd name="T43" fmla="*/ 117 h 190"/>
                  <a:gd name="T44" fmla="*/ 55 w 269"/>
                  <a:gd name="T45" fmla="*/ 71 h 190"/>
                  <a:gd name="T46" fmla="*/ 26 w 269"/>
                  <a:gd name="T47" fmla="*/ 64 h 190"/>
                  <a:gd name="T48" fmla="*/ 16 w 269"/>
                  <a:gd name="T49" fmla="*/ 55 h 190"/>
                  <a:gd name="T50" fmla="*/ 4 w 269"/>
                  <a:gd name="T51" fmla="*/ 45 h 190"/>
                  <a:gd name="T52" fmla="*/ 1 w 269"/>
                  <a:gd name="T53" fmla="*/ 44 h 190"/>
                  <a:gd name="T54" fmla="*/ 0 w 269"/>
                  <a:gd name="T55" fmla="*/ 42 h 190"/>
                  <a:gd name="T56" fmla="*/ 13 w 269"/>
                  <a:gd name="T57" fmla="*/ 41 h 190"/>
                  <a:gd name="T58" fmla="*/ 24 w 269"/>
                  <a:gd name="T59" fmla="*/ 40 h 190"/>
                  <a:gd name="T60" fmla="*/ 33 w 269"/>
                  <a:gd name="T61" fmla="*/ 29 h 190"/>
                  <a:gd name="T62" fmla="*/ 21 w 269"/>
                  <a:gd name="T63" fmla="*/ 22 h 190"/>
                  <a:gd name="T64" fmla="*/ 31 w 269"/>
                  <a:gd name="T65" fmla="*/ 20 h 190"/>
                  <a:gd name="T66" fmla="*/ 58 w 269"/>
                  <a:gd name="T67" fmla="*/ 12 h 190"/>
                  <a:gd name="T68" fmla="*/ 79 w 269"/>
                  <a:gd name="T69" fmla="*/ 12 h 190"/>
                  <a:gd name="T70" fmla="*/ 101 w 269"/>
                  <a:gd name="T71" fmla="*/ 12 h 190"/>
                  <a:gd name="T72" fmla="*/ 159 w 269"/>
                  <a:gd name="T73" fmla="*/ 5 h 190"/>
                  <a:gd name="T74" fmla="*/ 176 w 269"/>
                  <a:gd name="T75" fmla="*/ 2 h 190"/>
                  <a:gd name="T76" fmla="*/ 216 w 269"/>
                  <a:gd name="T77" fmla="*/ 2 h 190"/>
                  <a:gd name="T78" fmla="*/ 221 w 269"/>
                  <a:gd name="T79" fmla="*/ 20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69" h="190">
                    <a:moveTo>
                      <a:pt x="221" y="20"/>
                    </a:moveTo>
                    <a:cubicBezTo>
                      <a:pt x="226" y="18"/>
                      <a:pt x="232" y="15"/>
                      <a:pt x="238" y="14"/>
                    </a:cubicBezTo>
                    <a:cubicBezTo>
                      <a:pt x="246" y="11"/>
                      <a:pt x="254" y="10"/>
                      <a:pt x="261" y="9"/>
                    </a:cubicBezTo>
                    <a:cubicBezTo>
                      <a:pt x="264" y="9"/>
                      <a:pt x="266" y="12"/>
                      <a:pt x="269" y="13"/>
                    </a:cubicBezTo>
                    <a:cubicBezTo>
                      <a:pt x="267" y="15"/>
                      <a:pt x="265" y="18"/>
                      <a:pt x="263" y="19"/>
                    </a:cubicBezTo>
                    <a:cubicBezTo>
                      <a:pt x="255" y="24"/>
                      <a:pt x="247" y="28"/>
                      <a:pt x="240" y="33"/>
                    </a:cubicBezTo>
                    <a:cubicBezTo>
                      <a:pt x="234" y="36"/>
                      <a:pt x="233" y="41"/>
                      <a:pt x="235" y="49"/>
                    </a:cubicBezTo>
                    <a:cubicBezTo>
                      <a:pt x="238" y="59"/>
                      <a:pt x="237" y="70"/>
                      <a:pt x="237" y="80"/>
                    </a:cubicBezTo>
                    <a:cubicBezTo>
                      <a:pt x="237" y="82"/>
                      <a:pt x="232" y="85"/>
                      <a:pt x="229" y="86"/>
                    </a:cubicBezTo>
                    <a:cubicBezTo>
                      <a:pt x="224" y="87"/>
                      <a:pt x="219" y="87"/>
                      <a:pt x="214" y="88"/>
                    </a:cubicBezTo>
                    <a:cubicBezTo>
                      <a:pt x="216" y="93"/>
                      <a:pt x="218" y="97"/>
                      <a:pt x="220" y="102"/>
                    </a:cubicBezTo>
                    <a:cubicBezTo>
                      <a:pt x="220" y="103"/>
                      <a:pt x="220" y="103"/>
                      <a:pt x="220" y="104"/>
                    </a:cubicBezTo>
                    <a:cubicBezTo>
                      <a:pt x="215" y="108"/>
                      <a:pt x="205" y="110"/>
                      <a:pt x="216" y="119"/>
                    </a:cubicBezTo>
                    <a:cubicBezTo>
                      <a:pt x="220" y="122"/>
                      <a:pt x="215" y="129"/>
                      <a:pt x="209" y="130"/>
                    </a:cubicBezTo>
                    <a:cubicBezTo>
                      <a:pt x="201" y="132"/>
                      <a:pt x="193" y="132"/>
                      <a:pt x="185" y="135"/>
                    </a:cubicBezTo>
                    <a:cubicBezTo>
                      <a:pt x="173" y="140"/>
                      <a:pt x="160" y="145"/>
                      <a:pt x="149" y="153"/>
                    </a:cubicBezTo>
                    <a:cubicBezTo>
                      <a:pt x="141" y="159"/>
                      <a:pt x="137" y="171"/>
                      <a:pt x="131" y="180"/>
                    </a:cubicBezTo>
                    <a:cubicBezTo>
                      <a:pt x="128" y="184"/>
                      <a:pt x="121" y="190"/>
                      <a:pt x="120" y="189"/>
                    </a:cubicBezTo>
                    <a:cubicBezTo>
                      <a:pt x="113" y="186"/>
                      <a:pt x="105" y="181"/>
                      <a:pt x="102" y="174"/>
                    </a:cubicBezTo>
                    <a:cubicBezTo>
                      <a:pt x="96" y="164"/>
                      <a:pt x="93" y="152"/>
                      <a:pt x="89" y="141"/>
                    </a:cubicBezTo>
                    <a:cubicBezTo>
                      <a:pt x="89" y="140"/>
                      <a:pt x="88" y="138"/>
                      <a:pt x="88" y="138"/>
                    </a:cubicBezTo>
                    <a:cubicBezTo>
                      <a:pt x="94" y="131"/>
                      <a:pt x="88" y="124"/>
                      <a:pt x="88" y="117"/>
                    </a:cubicBezTo>
                    <a:cubicBezTo>
                      <a:pt x="87" y="94"/>
                      <a:pt x="72" y="81"/>
                      <a:pt x="55" y="71"/>
                    </a:cubicBezTo>
                    <a:cubicBezTo>
                      <a:pt x="47" y="66"/>
                      <a:pt x="36" y="66"/>
                      <a:pt x="26" y="64"/>
                    </a:cubicBezTo>
                    <a:cubicBezTo>
                      <a:pt x="21" y="63"/>
                      <a:pt x="14" y="65"/>
                      <a:pt x="16" y="55"/>
                    </a:cubicBezTo>
                    <a:cubicBezTo>
                      <a:pt x="17" y="52"/>
                      <a:pt x="9" y="48"/>
                      <a:pt x="4" y="45"/>
                    </a:cubicBezTo>
                    <a:cubicBezTo>
                      <a:pt x="3" y="45"/>
                      <a:pt x="2" y="45"/>
                      <a:pt x="1" y="44"/>
                    </a:cubicBezTo>
                    <a:cubicBezTo>
                      <a:pt x="1" y="43"/>
                      <a:pt x="0" y="43"/>
                      <a:pt x="0" y="42"/>
                    </a:cubicBezTo>
                    <a:cubicBezTo>
                      <a:pt x="4" y="41"/>
                      <a:pt x="8" y="41"/>
                      <a:pt x="13" y="41"/>
                    </a:cubicBezTo>
                    <a:cubicBezTo>
                      <a:pt x="16" y="40"/>
                      <a:pt x="21" y="42"/>
                      <a:pt x="24" y="40"/>
                    </a:cubicBezTo>
                    <a:cubicBezTo>
                      <a:pt x="27" y="38"/>
                      <a:pt x="30" y="33"/>
                      <a:pt x="33" y="29"/>
                    </a:cubicBezTo>
                    <a:cubicBezTo>
                      <a:pt x="29" y="27"/>
                      <a:pt x="26" y="25"/>
                      <a:pt x="21" y="22"/>
                    </a:cubicBezTo>
                    <a:cubicBezTo>
                      <a:pt x="25" y="21"/>
                      <a:pt x="28" y="20"/>
                      <a:pt x="31" y="20"/>
                    </a:cubicBezTo>
                    <a:cubicBezTo>
                      <a:pt x="41" y="20"/>
                      <a:pt x="50" y="19"/>
                      <a:pt x="58" y="12"/>
                    </a:cubicBezTo>
                    <a:cubicBezTo>
                      <a:pt x="62" y="8"/>
                      <a:pt x="73" y="9"/>
                      <a:pt x="79" y="12"/>
                    </a:cubicBezTo>
                    <a:cubicBezTo>
                      <a:pt x="87" y="14"/>
                      <a:pt x="92" y="16"/>
                      <a:pt x="101" y="12"/>
                    </a:cubicBezTo>
                    <a:cubicBezTo>
                      <a:pt x="119" y="6"/>
                      <a:pt x="139" y="2"/>
                      <a:pt x="159" y="5"/>
                    </a:cubicBezTo>
                    <a:cubicBezTo>
                      <a:pt x="165" y="6"/>
                      <a:pt x="171" y="2"/>
                      <a:pt x="176" y="2"/>
                    </a:cubicBezTo>
                    <a:cubicBezTo>
                      <a:pt x="190" y="1"/>
                      <a:pt x="203" y="0"/>
                      <a:pt x="216" y="2"/>
                    </a:cubicBezTo>
                    <a:cubicBezTo>
                      <a:pt x="218" y="2"/>
                      <a:pt x="219" y="12"/>
                      <a:pt x="221" y="2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2" name="Freeform: Shape 34"/>
              <p:cNvSpPr>
                <a:spLocks/>
              </p:cNvSpPr>
              <p:nvPr/>
            </p:nvSpPr>
            <p:spPr bwMode="auto">
              <a:xfrm>
                <a:off x="2977" y="1584"/>
                <a:ext cx="302" cy="196"/>
              </a:xfrm>
              <a:custGeom>
                <a:avLst/>
                <a:gdLst>
                  <a:gd name="T0" fmla="*/ 0 w 145"/>
                  <a:gd name="T1" fmla="*/ 84 h 94"/>
                  <a:gd name="T2" fmla="*/ 24 w 145"/>
                  <a:gd name="T3" fmla="*/ 38 h 94"/>
                  <a:gd name="T4" fmla="*/ 44 w 145"/>
                  <a:gd name="T5" fmla="*/ 39 h 94"/>
                  <a:gd name="T6" fmla="*/ 37 w 145"/>
                  <a:gd name="T7" fmla="*/ 21 h 94"/>
                  <a:gd name="T8" fmla="*/ 52 w 145"/>
                  <a:gd name="T9" fmla="*/ 2 h 94"/>
                  <a:gd name="T10" fmla="*/ 55 w 145"/>
                  <a:gd name="T11" fmla="*/ 0 h 94"/>
                  <a:gd name="T12" fmla="*/ 85 w 145"/>
                  <a:gd name="T13" fmla="*/ 8 h 94"/>
                  <a:gd name="T14" fmla="*/ 106 w 145"/>
                  <a:gd name="T15" fmla="*/ 17 h 94"/>
                  <a:gd name="T16" fmla="*/ 118 w 145"/>
                  <a:gd name="T17" fmla="*/ 38 h 94"/>
                  <a:gd name="T18" fmla="*/ 123 w 145"/>
                  <a:gd name="T19" fmla="*/ 49 h 94"/>
                  <a:gd name="T20" fmla="*/ 145 w 145"/>
                  <a:gd name="T21" fmla="*/ 58 h 94"/>
                  <a:gd name="T22" fmla="*/ 132 w 145"/>
                  <a:gd name="T23" fmla="*/ 74 h 94"/>
                  <a:gd name="T24" fmla="*/ 120 w 145"/>
                  <a:gd name="T25" fmla="*/ 66 h 94"/>
                  <a:gd name="T26" fmla="*/ 118 w 145"/>
                  <a:gd name="T27" fmla="*/ 68 h 94"/>
                  <a:gd name="T28" fmla="*/ 124 w 145"/>
                  <a:gd name="T29" fmla="*/ 77 h 94"/>
                  <a:gd name="T30" fmla="*/ 122 w 145"/>
                  <a:gd name="T31" fmla="*/ 88 h 94"/>
                  <a:gd name="T32" fmla="*/ 110 w 145"/>
                  <a:gd name="T33" fmla="*/ 94 h 94"/>
                  <a:gd name="T34" fmla="*/ 79 w 145"/>
                  <a:gd name="T35" fmla="*/ 70 h 94"/>
                  <a:gd name="T36" fmla="*/ 92 w 145"/>
                  <a:gd name="T37" fmla="*/ 42 h 94"/>
                  <a:gd name="T38" fmla="*/ 86 w 145"/>
                  <a:gd name="T39" fmla="*/ 36 h 94"/>
                  <a:gd name="T40" fmla="*/ 66 w 145"/>
                  <a:gd name="T41" fmla="*/ 26 h 94"/>
                  <a:gd name="T42" fmla="*/ 52 w 145"/>
                  <a:gd name="T43" fmla="*/ 31 h 94"/>
                  <a:gd name="T44" fmla="*/ 58 w 145"/>
                  <a:gd name="T45" fmla="*/ 42 h 94"/>
                  <a:gd name="T46" fmla="*/ 40 w 145"/>
                  <a:gd name="T47" fmla="*/ 67 h 94"/>
                  <a:gd name="T48" fmla="*/ 55 w 145"/>
                  <a:gd name="T49" fmla="*/ 78 h 94"/>
                  <a:gd name="T50" fmla="*/ 28 w 145"/>
                  <a:gd name="T51" fmla="*/ 66 h 94"/>
                  <a:gd name="T52" fmla="*/ 2 w 145"/>
                  <a:gd name="T53" fmla="*/ 87 h 94"/>
                  <a:gd name="T54" fmla="*/ 0 w 145"/>
                  <a:gd name="T55" fmla="*/ 84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45" h="94">
                    <a:moveTo>
                      <a:pt x="0" y="84"/>
                    </a:moveTo>
                    <a:cubicBezTo>
                      <a:pt x="8" y="69"/>
                      <a:pt x="16" y="54"/>
                      <a:pt x="24" y="38"/>
                    </a:cubicBezTo>
                    <a:cubicBezTo>
                      <a:pt x="32" y="41"/>
                      <a:pt x="37" y="48"/>
                      <a:pt x="44" y="39"/>
                    </a:cubicBezTo>
                    <a:cubicBezTo>
                      <a:pt x="51" y="29"/>
                      <a:pt x="39" y="27"/>
                      <a:pt x="37" y="21"/>
                    </a:cubicBezTo>
                    <a:cubicBezTo>
                      <a:pt x="42" y="15"/>
                      <a:pt x="47" y="8"/>
                      <a:pt x="52" y="2"/>
                    </a:cubicBezTo>
                    <a:cubicBezTo>
                      <a:pt x="53" y="1"/>
                      <a:pt x="54" y="0"/>
                      <a:pt x="55" y="0"/>
                    </a:cubicBezTo>
                    <a:cubicBezTo>
                      <a:pt x="65" y="2"/>
                      <a:pt x="75" y="5"/>
                      <a:pt x="85" y="8"/>
                    </a:cubicBezTo>
                    <a:cubicBezTo>
                      <a:pt x="92" y="10"/>
                      <a:pt x="99" y="15"/>
                      <a:pt x="106" y="17"/>
                    </a:cubicBezTo>
                    <a:cubicBezTo>
                      <a:pt x="117" y="20"/>
                      <a:pt x="122" y="27"/>
                      <a:pt x="118" y="38"/>
                    </a:cubicBezTo>
                    <a:cubicBezTo>
                      <a:pt x="115" y="44"/>
                      <a:pt x="117" y="47"/>
                      <a:pt x="123" y="49"/>
                    </a:cubicBezTo>
                    <a:cubicBezTo>
                      <a:pt x="130" y="51"/>
                      <a:pt x="137" y="55"/>
                      <a:pt x="145" y="58"/>
                    </a:cubicBezTo>
                    <a:cubicBezTo>
                      <a:pt x="141" y="64"/>
                      <a:pt x="137" y="69"/>
                      <a:pt x="132" y="74"/>
                    </a:cubicBezTo>
                    <a:cubicBezTo>
                      <a:pt x="128" y="71"/>
                      <a:pt x="124" y="69"/>
                      <a:pt x="120" y="66"/>
                    </a:cubicBezTo>
                    <a:cubicBezTo>
                      <a:pt x="119" y="67"/>
                      <a:pt x="119" y="67"/>
                      <a:pt x="118" y="68"/>
                    </a:cubicBezTo>
                    <a:cubicBezTo>
                      <a:pt x="120" y="71"/>
                      <a:pt x="122" y="74"/>
                      <a:pt x="124" y="77"/>
                    </a:cubicBezTo>
                    <a:cubicBezTo>
                      <a:pt x="128" y="82"/>
                      <a:pt x="128" y="85"/>
                      <a:pt x="122" y="88"/>
                    </a:cubicBezTo>
                    <a:cubicBezTo>
                      <a:pt x="117" y="89"/>
                      <a:pt x="114" y="92"/>
                      <a:pt x="110" y="94"/>
                    </a:cubicBezTo>
                    <a:cubicBezTo>
                      <a:pt x="99" y="86"/>
                      <a:pt x="89" y="77"/>
                      <a:pt x="79" y="70"/>
                    </a:cubicBezTo>
                    <a:cubicBezTo>
                      <a:pt x="86" y="67"/>
                      <a:pt x="94" y="51"/>
                      <a:pt x="92" y="42"/>
                    </a:cubicBezTo>
                    <a:cubicBezTo>
                      <a:pt x="91" y="40"/>
                      <a:pt x="88" y="37"/>
                      <a:pt x="86" y="36"/>
                    </a:cubicBezTo>
                    <a:cubicBezTo>
                      <a:pt x="80" y="32"/>
                      <a:pt x="73" y="29"/>
                      <a:pt x="66" y="26"/>
                    </a:cubicBezTo>
                    <a:cubicBezTo>
                      <a:pt x="61" y="24"/>
                      <a:pt x="55" y="24"/>
                      <a:pt x="52" y="31"/>
                    </a:cubicBezTo>
                    <a:cubicBezTo>
                      <a:pt x="52" y="33"/>
                      <a:pt x="56" y="37"/>
                      <a:pt x="58" y="42"/>
                    </a:cubicBezTo>
                    <a:cubicBezTo>
                      <a:pt x="53" y="49"/>
                      <a:pt x="47" y="57"/>
                      <a:pt x="40" y="67"/>
                    </a:cubicBezTo>
                    <a:cubicBezTo>
                      <a:pt x="44" y="70"/>
                      <a:pt x="49" y="74"/>
                      <a:pt x="55" y="78"/>
                    </a:cubicBezTo>
                    <a:cubicBezTo>
                      <a:pt x="41" y="85"/>
                      <a:pt x="34" y="82"/>
                      <a:pt x="28" y="66"/>
                    </a:cubicBezTo>
                    <a:cubicBezTo>
                      <a:pt x="19" y="73"/>
                      <a:pt x="11" y="80"/>
                      <a:pt x="2" y="87"/>
                    </a:cubicBezTo>
                    <a:cubicBezTo>
                      <a:pt x="2" y="86"/>
                      <a:pt x="1" y="85"/>
                      <a:pt x="0" y="8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3" name="Freeform: Shape 35"/>
              <p:cNvSpPr>
                <a:spLocks/>
              </p:cNvSpPr>
              <p:nvPr/>
            </p:nvSpPr>
            <p:spPr bwMode="auto">
              <a:xfrm>
                <a:off x="3891" y="1817"/>
                <a:ext cx="91" cy="100"/>
              </a:xfrm>
              <a:custGeom>
                <a:avLst/>
                <a:gdLst>
                  <a:gd name="T0" fmla="*/ 19 w 44"/>
                  <a:gd name="T1" fmla="*/ 0 h 48"/>
                  <a:gd name="T2" fmla="*/ 42 w 44"/>
                  <a:gd name="T3" fmla="*/ 31 h 48"/>
                  <a:gd name="T4" fmla="*/ 44 w 44"/>
                  <a:gd name="T5" fmla="*/ 48 h 48"/>
                  <a:gd name="T6" fmla="*/ 19 w 44"/>
                  <a:gd name="T7" fmla="*/ 48 h 48"/>
                  <a:gd name="T8" fmla="*/ 19 w 44"/>
                  <a:gd name="T9" fmla="*/ 42 h 48"/>
                  <a:gd name="T10" fmla="*/ 22 w 44"/>
                  <a:gd name="T11" fmla="*/ 33 h 48"/>
                  <a:gd name="T12" fmla="*/ 20 w 44"/>
                  <a:gd name="T13" fmla="*/ 25 h 48"/>
                  <a:gd name="T14" fmla="*/ 14 w 44"/>
                  <a:gd name="T15" fmla="*/ 31 h 48"/>
                  <a:gd name="T16" fmla="*/ 13 w 44"/>
                  <a:gd name="T17" fmla="*/ 37 h 48"/>
                  <a:gd name="T18" fmla="*/ 3 w 44"/>
                  <a:gd name="T19" fmla="*/ 43 h 48"/>
                  <a:gd name="T20" fmla="*/ 1 w 44"/>
                  <a:gd name="T21" fmla="*/ 33 h 48"/>
                  <a:gd name="T22" fmla="*/ 15 w 44"/>
                  <a:gd name="T23" fmla="*/ 16 h 48"/>
                  <a:gd name="T24" fmla="*/ 18 w 44"/>
                  <a:gd name="T25" fmla="*/ 9 h 48"/>
                  <a:gd name="T26" fmla="*/ 19 w 44"/>
                  <a:gd name="T2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4" h="48">
                    <a:moveTo>
                      <a:pt x="19" y="0"/>
                    </a:moveTo>
                    <a:cubicBezTo>
                      <a:pt x="27" y="10"/>
                      <a:pt x="35" y="20"/>
                      <a:pt x="42" y="31"/>
                    </a:cubicBezTo>
                    <a:cubicBezTo>
                      <a:pt x="44" y="36"/>
                      <a:pt x="43" y="43"/>
                      <a:pt x="44" y="48"/>
                    </a:cubicBezTo>
                    <a:cubicBezTo>
                      <a:pt x="36" y="48"/>
                      <a:pt x="27" y="48"/>
                      <a:pt x="19" y="48"/>
                    </a:cubicBezTo>
                    <a:cubicBezTo>
                      <a:pt x="19" y="48"/>
                      <a:pt x="18" y="44"/>
                      <a:pt x="19" y="42"/>
                    </a:cubicBezTo>
                    <a:cubicBezTo>
                      <a:pt x="20" y="39"/>
                      <a:pt x="22" y="36"/>
                      <a:pt x="22" y="33"/>
                    </a:cubicBezTo>
                    <a:cubicBezTo>
                      <a:pt x="23" y="30"/>
                      <a:pt x="21" y="28"/>
                      <a:pt x="20" y="25"/>
                    </a:cubicBezTo>
                    <a:cubicBezTo>
                      <a:pt x="18" y="27"/>
                      <a:pt x="15" y="29"/>
                      <a:pt x="14" y="31"/>
                    </a:cubicBezTo>
                    <a:cubicBezTo>
                      <a:pt x="13" y="33"/>
                      <a:pt x="14" y="36"/>
                      <a:pt x="13" y="37"/>
                    </a:cubicBezTo>
                    <a:cubicBezTo>
                      <a:pt x="10" y="39"/>
                      <a:pt x="6" y="41"/>
                      <a:pt x="3" y="43"/>
                    </a:cubicBezTo>
                    <a:cubicBezTo>
                      <a:pt x="2" y="39"/>
                      <a:pt x="0" y="34"/>
                      <a:pt x="1" y="33"/>
                    </a:cubicBezTo>
                    <a:cubicBezTo>
                      <a:pt x="6" y="28"/>
                      <a:pt x="5" y="18"/>
                      <a:pt x="15" y="16"/>
                    </a:cubicBezTo>
                    <a:cubicBezTo>
                      <a:pt x="17" y="16"/>
                      <a:pt x="18" y="12"/>
                      <a:pt x="18" y="9"/>
                    </a:cubicBezTo>
                    <a:cubicBezTo>
                      <a:pt x="19" y="6"/>
                      <a:pt x="19" y="3"/>
                      <a:pt x="19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4" name="Freeform: Shape 36"/>
              <p:cNvSpPr>
                <a:spLocks/>
              </p:cNvSpPr>
              <p:nvPr/>
            </p:nvSpPr>
            <p:spPr bwMode="auto">
              <a:xfrm>
                <a:off x="4382" y="2713"/>
                <a:ext cx="79" cy="122"/>
              </a:xfrm>
              <a:custGeom>
                <a:avLst/>
                <a:gdLst>
                  <a:gd name="T0" fmla="*/ 33 w 38"/>
                  <a:gd name="T1" fmla="*/ 0 h 59"/>
                  <a:gd name="T2" fmla="*/ 32 w 38"/>
                  <a:gd name="T3" fmla="*/ 27 h 59"/>
                  <a:gd name="T4" fmla="*/ 24 w 38"/>
                  <a:gd name="T5" fmla="*/ 43 h 59"/>
                  <a:gd name="T6" fmla="*/ 9 w 38"/>
                  <a:gd name="T7" fmla="*/ 59 h 59"/>
                  <a:gd name="T8" fmla="*/ 33 w 38"/>
                  <a:gd name="T9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59">
                    <a:moveTo>
                      <a:pt x="33" y="0"/>
                    </a:moveTo>
                    <a:cubicBezTo>
                      <a:pt x="38" y="8"/>
                      <a:pt x="38" y="19"/>
                      <a:pt x="32" y="27"/>
                    </a:cubicBezTo>
                    <a:cubicBezTo>
                      <a:pt x="29" y="32"/>
                      <a:pt x="26" y="38"/>
                      <a:pt x="24" y="43"/>
                    </a:cubicBezTo>
                    <a:cubicBezTo>
                      <a:pt x="21" y="51"/>
                      <a:pt x="17" y="57"/>
                      <a:pt x="9" y="59"/>
                    </a:cubicBezTo>
                    <a:cubicBezTo>
                      <a:pt x="0" y="45"/>
                      <a:pt x="12" y="16"/>
                      <a:pt x="3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" name="Freeform: Shape 37"/>
              <p:cNvSpPr>
                <a:spLocks/>
              </p:cNvSpPr>
              <p:nvPr/>
            </p:nvSpPr>
            <p:spPr bwMode="auto">
              <a:xfrm>
                <a:off x="3768" y="1688"/>
                <a:ext cx="88" cy="38"/>
              </a:xfrm>
              <a:custGeom>
                <a:avLst/>
                <a:gdLst>
                  <a:gd name="T0" fmla="*/ 0 w 42"/>
                  <a:gd name="T1" fmla="*/ 2 h 18"/>
                  <a:gd name="T2" fmla="*/ 35 w 42"/>
                  <a:gd name="T3" fmla="*/ 0 h 18"/>
                  <a:gd name="T4" fmla="*/ 42 w 42"/>
                  <a:gd name="T5" fmla="*/ 4 h 18"/>
                  <a:gd name="T6" fmla="*/ 34 w 42"/>
                  <a:gd name="T7" fmla="*/ 13 h 18"/>
                  <a:gd name="T8" fmla="*/ 17 w 42"/>
                  <a:gd name="T9" fmla="*/ 16 h 18"/>
                  <a:gd name="T10" fmla="*/ 0 w 42"/>
                  <a:gd name="T11" fmla="*/ 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2" h="18">
                    <a:moveTo>
                      <a:pt x="0" y="2"/>
                    </a:moveTo>
                    <a:cubicBezTo>
                      <a:pt x="11" y="1"/>
                      <a:pt x="23" y="0"/>
                      <a:pt x="35" y="0"/>
                    </a:cubicBezTo>
                    <a:cubicBezTo>
                      <a:pt x="37" y="0"/>
                      <a:pt x="39" y="3"/>
                      <a:pt x="42" y="4"/>
                    </a:cubicBezTo>
                    <a:cubicBezTo>
                      <a:pt x="39" y="7"/>
                      <a:pt x="37" y="12"/>
                      <a:pt x="34" y="13"/>
                    </a:cubicBezTo>
                    <a:cubicBezTo>
                      <a:pt x="29" y="15"/>
                      <a:pt x="23" y="15"/>
                      <a:pt x="17" y="16"/>
                    </a:cubicBezTo>
                    <a:cubicBezTo>
                      <a:pt x="10" y="18"/>
                      <a:pt x="2" y="12"/>
                      <a:pt x="0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6" name="Freeform: Shape 38"/>
              <p:cNvSpPr>
                <a:spLocks/>
              </p:cNvSpPr>
              <p:nvPr/>
            </p:nvSpPr>
            <p:spPr bwMode="auto">
              <a:xfrm>
                <a:off x="4101" y="1447"/>
                <a:ext cx="65" cy="58"/>
              </a:xfrm>
              <a:custGeom>
                <a:avLst/>
                <a:gdLst>
                  <a:gd name="T0" fmla="*/ 24 w 31"/>
                  <a:gd name="T1" fmla="*/ 28 h 28"/>
                  <a:gd name="T2" fmla="*/ 0 w 31"/>
                  <a:gd name="T3" fmla="*/ 7 h 28"/>
                  <a:gd name="T4" fmla="*/ 28 w 31"/>
                  <a:gd name="T5" fmla="*/ 4 h 28"/>
                  <a:gd name="T6" fmla="*/ 31 w 31"/>
                  <a:gd name="T7" fmla="*/ 15 h 28"/>
                  <a:gd name="T8" fmla="*/ 24 w 31"/>
                  <a:gd name="T9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8">
                    <a:moveTo>
                      <a:pt x="24" y="28"/>
                    </a:moveTo>
                    <a:cubicBezTo>
                      <a:pt x="15" y="20"/>
                      <a:pt x="8" y="14"/>
                      <a:pt x="0" y="7"/>
                    </a:cubicBezTo>
                    <a:cubicBezTo>
                      <a:pt x="5" y="3"/>
                      <a:pt x="23" y="0"/>
                      <a:pt x="28" y="4"/>
                    </a:cubicBezTo>
                    <a:cubicBezTo>
                      <a:pt x="30" y="6"/>
                      <a:pt x="31" y="11"/>
                      <a:pt x="31" y="15"/>
                    </a:cubicBezTo>
                    <a:cubicBezTo>
                      <a:pt x="30" y="19"/>
                      <a:pt x="27" y="24"/>
                      <a:pt x="24" y="2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7" name="Freeform: Shape 39"/>
              <p:cNvSpPr>
                <a:spLocks/>
              </p:cNvSpPr>
              <p:nvPr/>
            </p:nvSpPr>
            <p:spPr bwMode="auto">
              <a:xfrm>
                <a:off x="3196" y="1401"/>
                <a:ext cx="89" cy="63"/>
              </a:xfrm>
              <a:custGeom>
                <a:avLst/>
                <a:gdLst>
                  <a:gd name="T0" fmla="*/ 42 w 43"/>
                  <a:gd name="T1" fmla="*/ 11 h 30"/>
                  <a:gd name="T2" fmla="*/ 2 w 43"/>
                  <a:gd name="T3" fmla="*/ 30 h 30"/>
                  <a:gd name="T4" fmla="*/ 0 w 43"/>
                  <a:gd name="T5" fmla="*/ 28 h 30"/>
                  <a:gd name="T6" fmla="*/ 33 w 43"/>
                  <a:gd name="T7" fmla="*/ 1 h 30"/>
                  <a:gd name="T8" fmla="*/ 43 w 43"/>
                  <a:gd name="T9" fmla="*/ 6 h 30"/>
                  <a:gd name="T10" fmla="*/ 42 w 43"/>
                  <a:gd name="T11" fmla="*/ 11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3" h="30">
                    <a:moveTo>
                      <a:pt x="42" y="11"/>
                    </a:moveTo>
                    <a:cubicBezTo>
                      <a:pt x="28" y="17"/>
                      <a:pt x="15" y="24"/>
                      <a:pt x="2" y="30"/>
                    </a:cubicBezTo>
                    <a:cubicBezTo>
                      <a:pt x="1" y="29"/>
                      <a:pt x="1" y="28"/>
                      <a:pt x="0" y="28"/>
                    </a:cubicBezTo>
                    <a:cubicBezTo>
                      <a:pt x="11" y="19"/>
                      <a:pt x="22" y="9"/>
                      <a:pt x="33" y="1"/>
                    </a:cubicBezTo>
                    <a:cubicBezTo>
                      <a:pt x="35" y="0"/>
                      <a:pt x="40" y="5"/>
                      <a:pt x="43" y="6"/>
                    </a:cubicBezTo>
                    <a:cubicBezTo>
                      <a:pt x="43" y="8"/>
                      <a:pt x="42" y="9"/>
                      <a:pt x="42" y="1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8" name="Freeform: Shape 40"/>
              <p:cNvSpPr>
                <a:spLocks/>
              </p:cNvSpPr>
              <p:nvPr/>
            </p:nvSpPr>
            <p:spPr bwMode="auto">
              <a:xfrm>
                <a:off x="4492" y="1528"/>
                <a:ext cx="69" cy="85"/>
              </a:xfrm>
              <a:custGeom>
                <a:avLst/>
                <a:gdLst>
                  <a:gd name="T0" fmla="*/ 0 w 33"/>
                  <a:gd name="T1" fmla="*/ 34 h 41"/>
                  <a:gd name="T2" fmla="*/ 16 w 33"/>
                  <a:gd name="T3" fmla="*/ 9 h 41"/>
                  <a:gd name="T4" fmla="*/ 28 w 33"/>
                  <a:gd name="T5" fmla="*/ 0 h 41"/>
                  <a:gd name="T6" fmla="*/ 32 w 33"/>
                  <a:gd name="T7" fmla="*/ 5 h 41"/>
                  <a:gd name="T8" fmla="*/ 23 w 33"/>
                  <a:gd name="T9" fmla="*/ 16 h 41"/>
                  <a:gd name="T10" fmla="*/ 10 w 33"/>
                  <a:gd name="T11" fmla="*/ 33 h 41"/>
                  <a:gd name="T12" fmla="*/ 0 w 33"/>
                  <a:gd name="T13" fmla="*/ 34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" h="41">
                    <a:moveTo>
                      <a:pt x="0" y="34"/>
                    </a:moveTo>
                    <a:cubicBezTo>
                      <a:pt x="6" y="25"/>
                      <a:pt x="10" y="17"/>
                      <a:pt x="16" y="9"/>
                    </a:cubicBezTo>
                    <a:cubicBezTo>
                      <a:pt x="19" y="5"/>
                      <a:pt x="24" y="3"/>
                      <a:pt x="28" y="0"/>
                    </a:cubicBezTo>
                    <a:cubicBezTo>
                      <a:pt x="28" y="0"/>
                      <a:pt x="33" y="4"/>
                      <a:pt x="32" y="5"/>
                    </a:cubicBezTo>
                    <a:cubicBezTo>
                      <a:pt x="30" y="9"/>
                      <a:pt x="27" y="14"/>
                      <a:pt x="23" y="16"/>
                    </a:cubicBezTo>
                    <a:cubicBezTo>
                      <a:pt x="16" y="20"/>
                      <a:pt x="10" y="24"/>
                      <a:pt x="10" y="33"/>
                    </a:cubicBezTo>
                    <a:cubicBezTo>
                      <a:pt x="9" y="41"/>
                      <a:pt x="4" y="38"/>
                      <a:pt x="0" y="3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9" name="Freeform: Shape 41"/>
              <p:cNvSpPr>
                <a:spLocks/>
              </p:cNvSpPr>
              <p:nvPr/>
            </p:nvSpPr>
            <p:spPr bwMode="auto">
              <a:xfrm>
                <a:off x="3104" y="2299"/>
                <a:ext cx="44" cy="36"/>
              </a:xfrm>
              <a:custGeom>
                <a:avLst/>
                <a:gdLst>
                  <a:gd name="T0" fmla="*/ 21 w 21"/>
                  <a:gd name="T1" fmla="*/ 16 h 17"/>
                  <a:gd name="T2" fmla="*/ 0 w 21"/>
                  <a:gd name="T3" fmla="*/ 1 h 17"/>
                  <a:gd name="T4" fmla="*/ 21 w 21"/>
                  <a:gd name="T5" fmla="*/ 16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17">
                    <a:moveTo>
                      <a:pt x="21" y="16"/>
                    </a:moveTo>
                    <a:cubicBezTo>
                      <a:pt x="9" y="17"/>
                      <a:pt x="6" y="7"/>
                      <a:pt x="0" y="1"/>
                    </a:cubicBezTo>
                    <a:cubicBezTo>
                      <a:pt x="11" y="0"/>
                      <a:pt x="12" y="13"/>
                      <a:pt x="21" y="1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0" name="Freeform: Shape 42"/>
              <p:cNvSpPr>
                <a:spLocks/>
              </p:cNvSpPr>
              <p:nvPr/>
            </p:nvSpPr>
            <p:spPr bwMode="auto">
              <a:xfrm>
                <a:off x="3177" y="2349"/>
                <a:ext cx="29" cy="17"/>
              </a:xfrm>
              <a:custGeom>
                <a:avLst/>
                <a:gdLst>
                  <a:gd name="T0" fmla="*/ 0 w 14"/>
                  <a:gd name="T1" fmla="*/ 2 h 8"/>
                  <a:gd name="T2" fmla="*/ 12 w 14"/>
                  <a:gd name="T3" fmla="*/ 0 h 8"/>
                  <a:gd name="T4" fmla="*/ 14 w 14"/>
                  <a:gd name="T5" fmla="*/ 5 h 8"/>
                  <a:gd name="T6" fmla="*/ 2 w 14"/>
                  <a:gd name="T7" fmla="*/ 8 h 8"/>
                  <a:gd name="T8" fmla="*/ 0 w 14"/>
                  <a:gd name="T9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8">
                    <a:moveTo>
                      <a:pt x="0" y="2"/>
                    </a:moveTo>
                    <a:cubicBezTo>
                      <a:pt x="4" y="1"/>
                      <a:pt x="8" y="0"/>
                      <a:pt x="12" y="0"/>
                    </a:cubicBezTo>
                    <a:cubicBezTo>
                      <a:pt x="13" y="0"/>
                      <a:pt x="13" y="3"/>
                      <a:pt x="14" y="5"/>
                    </a:cubicBezTo>
                    <a:cubicBezTo>
                      <a:pt x="10" y="6"/>
                      <a:pt x="6" y="7"/>
                      <a:pt x="2" y="8"/>
                    </a:cubicBezTo>
                    <a:cubicBezTo>
                      <a:pt x="1" y="6"/>
                      <a:pt x="1" y="4"/>
                      <a:pt x="0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56" name="组合 55"/>
          <p:cNvGrpSpPr/>
          <p:nvPr/>
        </p:nvGrpSpPr>
        <p:grpSpPr>
          <a:xfrm>
            <a:off x="3660818" y="1146035"/>
            <a:ext cx="5204127" cy="3153806"/>
            <a:chOff x="3660818" y="1146035"/>
            <a:chExt cx="5204127" cy="3153806"/>
          </a:xfrm>
        </p:grpSpPr>
        <p:sp>
          <p:nvSpPr>
            <p:cNvPr id="7" name="Freeform: Shape 16"/>
            <p:cNvSpPr/>
            <p:nvPr/>
          </p:nvSpPr>
          <p:spPr>
            <a:xfrm>
              <a:off x="3660818" y="1648462"/>
              <a:ext cx="92185" cy="921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8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/>
            </a:solidFill>
            <a:ln w="3175">
              <a:solidFill>
                <a:srgbClr val="85888D"/>
              </a:solidFill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anchor="ctr"/>
            <a:lstStyle/>
            <a:p>
              <a:pPr algn="ctr"/>
              <a:endParaRPr sz="12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Freeform: Shape 17"/>
            <p:cNvSpPr/>
            <p:nvPr/>
          </p:nvSpPr>
          <p:spPr>
            <a:xfrm>
              <a:off x="3750318" y="1504657"/>
              <a:ext cx="671109" cy="1811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15931" y="21600"/>
                  </a:lnTo>
                  <a:lnTo>
                    <a:pt x="21600" y="0"/>
                  </a:lnTo>
                </a:path>
              </a:pathLst>
            </a:custGeom>
            <a:ln>
              <a:solidFill>
                <a:srgbClr val="85888D"/>
              </a:solidFill>
              <a:miter lim="400000"/>
              <a:tailEnd type="oval"/>
            </a:ln>
          </p:spPr>
          <p:txBody>
            <a:bodyPr anchor="ctr"/>
            <a:lstStyle/>
            <a:p>
              <a:pPr algn="ctr"/>
              <a:endParaRPr sz="12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Freeform: Shape 18"/>
            <p:cNvSpPr/>
            <p:nvPr/>
          </p:nvSpPr>
          <p:spPr>
            <a:xfrm>
              <a:off x="4239983" y="2033703"/>
              <a:ext cx="783690" cy="1543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14617" y="21600"/>
                  </a:lnTo>
                  <a:lnTo>
                    <a:pt x="21600" y="0"/>
                  </a:lnTo>
                </a:path>
              </a:pathLst>
            </a:custGeom>
            <a:ln>
              <a:solidFill>
                <a:srgbClr val="85888D"/>
              </a:solidFill>
              <a:miter lim="400000"/>
              <a:tailEnd type="oval"/>
            </a:ln>
          </p:spPr>
          <p:txBody>
            <a:bodyPr anchor="ctr"/>
            <a:lstStyle/>
            <a:p>
              <a:pPr algn="ctr"/>
              <a:endParaRPr sz="12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Freeform: Shape 19"/>
            <p:cNvSpPr/>
            <p:nvPr/>
          </p:nvSpPr>
          <p:spPr>
            <a:xfrm>
              <a:off x="4584113" y="1146035"/>
              <a:ext cx="476239" cy="4762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ln w="38100">
              <a:solidFill>
                <a:schemeClr val="accent1"/>
              </a:solidFill>
              <a:miter lim="400000"/>
            </a:ln>
          </p:spPr>
          <p:txBody>
            <a:bodyPr wrap="none" lIns="0" tIns="0" rIns="0" bIns="0" anchor="ctr">
              <a:normAutofit/>
            </a:bodyPr>
            <a:lstStyle/>
            <a:p>
              <a:pPr lvl="0" algn="ctr">
                <a:defRPr sz="3200"/>
              </a:pPr>
              <a:r>
                <a:rPr lang="en-US" sz="20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</a:p>
          </p:txBody>
        </p:sp>
        <p:sp>
          <p:nvSpPr>
            <p:cNvPr id="11" name="Freeform: Shape 20"/>
            <p:cNvSpPr/>
            <p:nvPr/>
          </p:nvSpPr>
          <p:spPr>
            <a:xfrm>
              <a:off x="5060283" y="1709288"/>
              <a:ext cx="476239" cy="4762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ln w="38100">
              <a:solidFill>
                <a:schemeClr val="accent2"/>
              </a:solidFill>
              <a:miter lim="400000"/>
            </a:ln>
          </p:spPr>
          <p:txBody>
            <a:bodyPr wrap="none" lIns="0" tIns="0" rIns="0" bIns="0" anchor="ctr">
              <a:normAutofit/>
            </a:bodyPr>
            <a:lstStyle/>
            <a:p>
              <a:pPr lvl="0" algn="ctr">
                <a:defRPr sz="3200"/>
              </a:pPr>
              <a:r>
                <a:rPr lang="en-US" sz="20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</a:p>
          </p:txBody>
        </p:sp>
        <p:sp>
          <p:nvSpPr>
            <p:cNvPr id="12" name="Freeform: Shape 21"/>
            <p:cNvSpPr/>
            <p:nvPr/>
          </p:nvSpPr>
          <p:spPr>
            <a:xfrm>
              <a:off x="5416775" y="2493089"/>
              <a:ext cx="476239" cy="4762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ln w="38100">
              <a:solidFill>
                <a:schemeClr val="accent3"/>
              </a:solidFill>
              <a:miter lim="400000"/>
            </a:ln>
          </p:spPr>
          <p:txBody>
            <a:bodyPr wrap="none" lIns="0" tIns="0" rIns="0" bIns="0" anchor="ctr">
              <a:normAutofit/>
            </a:bodyPr>
            <a:lstStyle/>
            <a:p>
              <a:pPr lvl="0" algn="ctr">
                <a:defRPr sz="3200"/>
              </a:pPr>
              <a:r>
                <a:rPr lang="en-US" sz="20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</a:p>
          </p:txBody>
        </p:sp>
        <p:sp>
          <p:nvSpPr>
            <p:cNvPr id="13" name="Freeform: Shape 22"/>
            <p:cNvSpPr/>
            <p:nvPr/>
          </p:nvSpPr>
          <p:spPr>
            <a:xfrm>
              <a:off x="5060283" y="3276890"/>
              <a:ext cx="476239" cy="4762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ln w="38100">
              <a:solidFill>
                <a:schemeClr val="accent4"/>
              </a:solidFill>
              <a:miter lim="400000"/>
            </a:ln>
          </p:spPr>
          <p:txBody>
            <a:bodyPr wrap="none" lIns="0" tIns="0" rIns="0" bIns="0" anchor="ctr">
              <a:normAutofit/>
            </a:bodyPr>
            <a:lstStyle/>
            <a:p>
              <a:pPr lvl="0" algn="ctr">
                <a:defRPr sz="3200"/>
              </a:pPr>
              <a:r>
                <a:rPr lang="en-US" sz="20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</a:p>
          </p:txBody>
        </p:sp>
        <p:sp>
          <p:nvSpPr>
            <p:cNvPr id="14" name="Freeform: Shape 23"/>
            <p:cNvSpPr/>
            <p:nvPr/>
          </p:nvSpPr>
          <p:spPr>
            <a:xfrm>
              <a:off x="4584113" y="3823602"/>
              <a:ext cx="476239" cy="4762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ln w="38100">
              <a:solidFill>
                <a:schemeClr val="accent5"/>
              </a:solidFill>
              <a:miter lim="400000"/>
            </a:ln>
          </p:spPr>
          <p:txBody>
            <a:bodyPr wrap="none" lIns="0" tIns="0" rIns="0" bIns="0" anchor="ctr">
              <a:normAutofit/>
            </a:bodyPr>
            <a:lstStyle/>
            <a:p>
              <a:pPr lvl="0" algn="ctr">
                <a:defRPr sz="3200"/>
              </a:pPr>
              <a:r>
                <a:rPr lang="en-US" sz="20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05</a:t>
              </a:r>
            </a:p>
          </p:txBody>
        </p:sp>
        <p:sp>
          <p:nvSpPr>
            <p:cNvPr id="15" name="Straight Connector 24"/>
            <p:cNvSpPr/>
            <p:nvPr/>
          </p:nvSpPr>
          <p:spPr>
            <a:xfrm>
              <a:off x="4379673" y="2731220"/>
              <a:ext cx="804362" cy="1"/>
            </a:xfrm>
            <a:prstGeom prst="line">
              <a:avLst/>
            </a:prstGeom>
            <a:ln>
              <a:solidFill>
                <a:srgbClr val="A09FA1"/>
              </a:solidFill>
              <a:miter lim="400000"/>
              <a:tailEnd type="oval"/>
            </a:ln>
          </p:spPr>
          <p:txBody>
            <a:bodyPr anchor="ctr"/>
            <a:lstStyle/>
            <a:p>
              <a:pPr algn="ctr"/>
              <a:endParaRPr sz="12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Freeform: Shape 25"/>
            <p:cNvSpPr/>
            <p:nvPr/>
          </p:nvSpPr>
          <p:spPr>
            <a:xfrm>
              <a:off x="4239983" y="3271538"/>
              <a:ext cx="782325" cy="1718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6988" y="0"/>
                  </a:lnTo>
                  <a:lnTo>
                    <a:pt x="21600" y="21600"/>
                  </a:lnTo>
                </a:path>
              </a:pathLst>
            </a:custGeom>
            <a:ln>
              <a:solidFill>
                <a:srgbClr val="A09FA1"/>
              </a:solidFill>
              <a:miter lim="400000"/>
              <a:tailEnd type="oval"/>
            </a:ln>
          </p:spPr>
          <p:txBody>
            <a:bodyPr anchor="ctr"/>
            <a:lstStyle/>
            <a:p>
              <a:pPr algn="ctr"/>
              <a:endParaRPr sz="12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Freeform: Shape 26"/>
            <p:cNvSpPr/>
            <p:nvPr/>
          </p:nvSpPr>
          <p:spPr>
            <a:xfrm>
              <a:off x="3771342" y="3730455"/>
              <a:ext cx="781505" cy="1344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8633" y="0"/>
                  </a:lnTo>
                  <a:lnTo>
                    <a:pt x="21600" y="21600"/>
                  </a:lnTo>
                </a:path>
              </a:pathLst>
            </a:custGeom>
            <a:ln>
              <a:solidFill>
                <a:srgbClr val="85888D"/>
              </a:solidFill>
              <a:miter lim="400000"/>
              <a:tailEnd type="oval"/>
            </a:ln>
          </p:spPr>
          <p:txBody>
            <a:bodyPr anchor="ctr"/>
            <a:lstStyle/>
            <a:p>
              <a:pPr algn="ctr"/>
              <a:endParaRPr sz="12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Freeform: Shape 27"/>
            <p:cNvSpPr/>
            <p:nvPr/>
          </p:nvSpPr>
          <p:spPr>
            <a:xfrm>
              <a:off x="4119031" y="2133055"/>
              <a:ext cx="92186" cy="921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8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/>
            </a:solidFill>
            <a:ln w="3175">
              <a:solidFill>
                <a:srgbClr val="85888D"/>
              </a:solidFill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anchor="ctr"/>
            <a:lstStyle/>
            <a:p>
              <a:pPr algn="ctr"/>
              <a:endParaRPr sz="12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Freeform: Shape 28"/>
            <p:cNvSpPr/>
            <p:nvPr/>
          </p:nvSpPr>
          <p:spPr>
            <a:xfrm>
              <a:off x="4249650" y="2685125"/>
              <a:ext cx="92186" cy="921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8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/>
            </a:solidFill>
            <a:ln w="3175">
              <a:solidFill>
                <a:srgbClr val="85888D"/>
              </a:solidFill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anchor="ctr"/>
            <a:lstStyle/>
            <a:p>
              <a:pPr algn="ctr"/>
              <a:endParaRPr sz="12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Freeform: Shape 29"/>
            <p:cNvSpPr/>
            <p:nvPr/>
          </p:nvSpPr>
          <p:spPr>
            <a:xfrm>
              <a:off x="4119031" y="3222643"/>
              <a:ext cx="92186" cy="921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8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/>
            </a:solidFill>
            <a:ln w="3175">
              <a:solidFill>
                <a:srgbClr val="85888D"/>
              </a:solidFill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anchor="ctr"/>
            <a:lstStyle/>
            <a:p>
              <a:pPr algn="ctr"/>
              <a:endParaRPr sz="12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Freeform: Shape 30"/>
            <p:cNvSpPr/>
            <p:nvPr/>
          </p:nvSpPr>
          <p:spPr>
            <a:xfrm>
              <a:off x="3660818" y="3693663"/>
              <a:ext cx="92185" cy="921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8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/>
            </a:solidFill>
            <a:ln w="3175">
              <a:solidFill>
                <a:srgbClr val="85888D"/>
              </a:solidFill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anchor="ctr"/>
            <a:lstStyle/>
            <a:p>
              <a:pPr algn="ctr"/>
              <a:endParaRPr sz="12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2" name="Group 46"/>
            <p:cNvGrpSpPr/>
            <p:nvPr/>
          </p:nvGrpSpPr>
          <p:grpSpPr>
            <a:xfrm>
              <a:off x="5536522" y="3303797"/>
              <a:ext cx="2971931" cy="422424"/>
              <a:chOff x="6444107" y="1469392"/>
              <a:chExt cx="4232109" cy="563232"/>
            </a:xfrm>
          </p:grpSpPr>
          <p:sp>
            <p:nvSpPr>
              <p:cNvPr id="49" name="TextBox 47"/>
              <p:cNvSpPr txBox="1"/>
              <p:nvPr/>
            </p:nvSpPr>
            <p:spPr>
              <a:xfrm>
                <a:off x="6444107" y="1469392"/>
                <a:ext cx="4232109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/>
              </a:bodyPr>
              <a:lstStyle/>
              <a:p>
                <a:r>
                  <a:rPr lang="zh-CN" altLang="en-US" sz="1050" b="1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50" name="TextBox 48"/>
              <p:cNvSpPr txBox="1">
                <a:spLocks/>
              </p:cNvSpPr>
              <p:nvPr/>
            </p:nvSpPr>
            <p:spPr>
              <a:xfrm>
                <a:off x="6444107" y="1712256"/>
                <a:ext cx="4232109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50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此部分内容作为文字排版占位显示 （建议使用主题字体）</a:t>
                </a:r>
              </a:p>
            </p:txBody>
          </p:sp>
        </p:grpSp>
        <p:grpSp>
          <p:nvGrpSpPr>
            <p:cNvPr id="23" name="Group 49"/>
            <p:cNvGrpSpPr/>
            <p:nvPr/>
          </p:nvGrpSpPr>
          <p:grpSpPr>
            <a:xfrm>
              <a:off x="5893014" y="2519996"/>
              <a:ext cx="2971931" cy="422424"/>
              <a:chOff x="6444107" y="1469392"/>
              <a:chExt cx="4232109" cy="563232"/>
            </a:xfrm>
          </p:grpSpPr>
          <p:sp>
            <p:nvSpPr>
              <p:cNvPr id="47" name="TextBox 50"/>
              <p:cNvSpPr txBox="1"/>
              <p:nvPr/>
            </p:nvSpPr>
            <p:spPr>
              <a:xfrm>
                <a:off x="6444107" y="1469392"/>
                <a:ext cx="4232109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/>
              </a:bodyPr>
              <a:lstStyle/>
              <a:p>
                <a:r>
                  <a:rPr lang="zh-CN" altLang="en-US" sz="1050" b="1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48" name="TextBox 51"/>
              <p:cNvSpPr txBox="1">
                <a:spLocks/>
              </p:cNvSpPr>
              <p:nvPr/>
            </p:nvSpPr>
            <p:spPr>
              <a:xfrm>
                <a:off x="6444107" y="1712256"/>
                <a:ext cx="4232109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50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此部分内容作为文字排版占位显示 （建议使用主题字体）</a:t>
                </a:r>
              </a:p>
            </p:txBody>
          </p:sp>
        </p:grpSp>
        <p:grpSp>
          <p:nvGrpSpPr>
            <p:cNvPr id="24" name="Group 52"/>
            <p:cNvGrpSpPr/>
            <p:nvPr/>
          </p:nvGrpSpPr>
          <p:grpSpPr>
            <a:xfrm>
              <a:off x="5536522" y="1736195"/>
              <a:ext cx="2971931" cy="422424"/>
              <a:chOff x="6444107" y="1469392"/>
              <a:chExt cx="4232109" cy="563232"/>
            </a:xfrm>
          </p:grpSpPr>
          <p:sp>
            <p:nvSpPr>
              <p:cNvPr id="45" name="TextBox 53"/>
              <p:cNvSpPr txBox="1"/>
              <p:nvPr/>
            </p:nvSpPr>
            <p:spPr>
              <a:xfrm>
                <a:off x="6444107" y="1469392"/>
                <a:ext cx="4232109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/>
              </a:bodyPr>
              <a:lstStyle/>
              <a:p>
                <a:r>
                  <a:rPr lang="zh-CN" altLang="en-US" sz="1050" b="1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46" name="TextBox 54"/>
              <p:cNvSpPr txBox="1">
                <a:spLocks/>
              </p:cNvSpPr>
              <p:nvPr/>
            </p:nvSpPr>
            <p:spPr>
              <a:xfrm>
                <a:off x="6444107" y="1712256"/>
                <a:ext cx="4232109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50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此部分内容作为文字排版占位显示 （建议使用主题字体）</a:t>
                </a:r>
              </a:p>
            </p:txBody>
          </p:sp>
        </p:grpSp>
        <p:grpSp>
          <p:nvGrpSpPr>
            <p:cNvPr id="25" name="Group 55"/>
            <p:cNvGrpSpPr/>
            <p:nvPr/>
          </p:nvGrpSpPr>
          <p:grpSpPr>
            <a:xfrm>
              <a:off x="5060352" y="1172942"/>
              <a:ext cx="2971931" cy="422424"/>
              <a:chOff x="6444107" y="1469392"/>
              <a:chExt cx="4232109" cy="563232"/>
            </a:xfrm>
          </p:grpSpPr>
          <p:sp>
            <p:nvSpPr>
              <p:cNvPr id="43" name="TextBox 56"/>
              <p:cNvSpPr txBox="1"/>
              <p:nvPr/>
            </p:nvSpPr>
            <p:spPr>
              <a:xfrm>
                <a:off x="6444107" y="1469392"/>
                <a:ext cx="4232109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/>
              </a:bodyPr>
              <a:lstStyle/>
              <a:p>
                <a:r>
                  <a:rPr lang="zh-CN" altLang="en-US" sz="1050" b="1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44" name="TextBox 57"/>
              <p:cNvSpPr txBox="1">
                <a:spLocks/>
              </p:cNvSpPr>
              <p:nvPr/>
            </p:nvSpPr>
            <p:spPr>
              <a:xfrm>
                <a:off x="6444107" y="1712256"/>
                <a:ext cx="4232109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50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此部分内容作为文字排版占位显示 （建议使用主题字体）</a:t>
                </a:r>
              </a:p>
            </p:txBody>
          </p:sp>
        </p:grpSp>
        <p:grpSp>
          <p:nvGrpSpPr>
            <p:cNvPr id="26" name="Group 58"/>
            <p:cNvGrpSpPr/>
            <p:nvPr/>
          </p:nvGrpSpPr>
          <p:grpSpPr>
            <a:xfrm>
              <a:off x="5060352" y="3850509"/>
              <a:ext cx="2971931" cy="422424"/>
              <a:chOff x="6444107" y="1469392"/>
              <a:chExt cx="4232109" cy="563232"/>
            </a:xfrm>
          </p:grpSpPr>
          <p:sp>
            <p:nvSpPr>
              <p:cNvPr id="41" name="TextBox 59"/>
              <p:cNvSpPr txBox="1"/>
              <p:nvPr/>
            </p:nvSpPr>
            <p:spPr>
              <a:xfrm>
                <a:off x="6444107" y="1469392"/>
                <a:ext cx="4232109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/>
              </a:bodyPr>
              <a:lstStyle/>
              <a:p>
                <a:r>
                  <a:rPr lang="zh-CN" altLang="en-US" sz="1050" b="1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42" name="TextBox 60"/>
              <p:cNvSpPr txBox="1">
                <a:spLocks/>
              </p:cNvSpPr>
              <p:nvPr/>
            </p:nvSpPr>
            <p:spPr>
              <a:xfrm>
                <a:off x="6444107" y="1712256"/>
                <a:ext cx="4232109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50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此部分内容作为文字排版占位显示 （建议使用主题字体）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32360526"/>
      </p:ext>
    </p:extLst>
  </p:cSld>
  <p:clrMapOvr>
    <a:masterClrMapping/>
  </p:clrMapOvr>
  <p:transition spd="med" advClick="0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5"/>
          <p:cNvGrpSpPr/>
          <p:nvPr/>
        </p:nvGrpSpPr>
        <p:grpSpPr>
          <a:xfrm>
            <a:off x="2156276" y="961330"/>
            <a:ext cx="4831451" cy="1805194"/>
            <a:chOff x="0" y="0"/>
            <a:chExt cx="12883866" cy="4813849"/>
          </a:xfrm>
        </p:grpSpPr>
        <p:sp>
          <p:nvSpPr>
            <p:cNvPr id="26" name="Freeform: Shape 6"/>
            <p:cNvSpPr/>
            <p:nvPr/>
          </p:nvSpPr>
          <p:spPr>
            <a:xfrm>
              <a:off x="9553893" y="0"/>
              <a:ext cx="1810951" cy="18014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56" y="0"/>
                  </a:moveTo>
                  <a:cubicBezTo>
                    <a:pt x="10838" y="0"/>
                    <a:pt x="10819" y="1"/>
                    <a:pt x="10800" y="2"/>
                  </a:cubicBezTo>
                  <a:cubicBezTo>
                    <a:pt x="10781" y="1"/>
                    <a:pt x="10762" y="0"/>
                    <a:pt x="10744" y="0"/>
                  </a:cubicBezTo>
                  <a:cubicBezTo>
                    <a:pt x="4810" y="0"/>
                    <a:pt x="0" y="4835"/>
                    <a:pt x="0" y="10800"/>
                  </a:cubicBezTo>
                  <a:cubicBezTo>
                    <a:pt x="0" y="16765"/>
                    <a:pt x="4810" y="21600"/>
                    <a:pt x="10744" y="21600"/>
                  </a:cubicBezTo>
                  <a:cubicBezTo>
                    <a:pt x="10762" y="21600"/>
                    <a:pt x="10781" y="21599"/>
                    <a:pt x="10800" y="21598"/>
                  </a:cubicBezTo>
                  <a:cubicBezTo>
                    <a:pt x="10819" y="21599"/>
                    <a:pt x="10838" y="21600"/>
                    <a:pt x="10856" y="21600"/>
                  </a:cubicBezTo>
                  <a:cubicBezTo>
                    <a:pt x="16789" y="21600"/>
                    <a:pt x="21600" y="16765"/>
                    <a:pt x="21600" y="10800"/>
                  </a:cubicBezTo>
                  <a:cubicBezTo>
                    <a:pt x="21600" y="4835"/>
                    <a:pt x="16789" y="0"/>
                    <a:pt x="10856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Freeform: Shape 7"/>
            <p:cNvSpPr/>
            <p:nvPr/>
          </p:nvSpPr>
          <p:spPr>
            <a:xfrm>
              <a:off x="8025887" y="2106795"/>
              <a:ext cx="2087488" cy="15767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37" y="21600"/>
                  </a:moveTo>
                  <a:cubicBezTo>
                    <a:pt x="425" y="21600"/>
                    <a:pt x="213" y="21596"/>
                    <a:pt x="0" y="21588"/>
                  </a:cubicBezTo>
                  <a:lnTo>
                    <a:pt x="168" y="13486"/>
                  </a:lnTo>
                  <a:cubicBezTo>
                    <a:pt x="11153" y="13885"/>
                    <a:pt x="15974" y="139"/>
                    <a:pt x="16022" y="0"/>
                  </a:cubicBezTo>
                  <a:lnTo>
                    <a:pt x="21600" y="3340"/>
                  </a:lnTo>
                  <a:cubicBezTo>
                    <a:pt x="21534" y="3534"/>
                    <a:pt x="19936" y="8150"/>
                    <a:pt x="16542" y="12647"/>
                  </a:cubicBezTo>
                  <a:cubicBezTo>
                    <a:pt x="12114" y="18515"/>
                    <a:pt x="6626" y="21600"/>
                    <a:pt x="637" y="2160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Freeform: Shape 8"/>
            <p:cNvSpPr/>
            <p:nvPr/>
          </p:nvSpPr>
          <p:spPr>
            <a:xfrm>
              <a:off x="10796362" y="2114512"/>
              <a:ext cx="2087504" cy="15777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963" y="21600"/>
                  </a:moveTo>
                  <a:cubicBezTo>
                    <a:pt x="14974" y="21600"/>
                    <a:pt x="9487" y="18518"/>
                    <a:pt x="5058" y="12653"/>
                  </a:cubicBezTo>
                  <a:cubicBezTo>
                    <a:pt x="1664" y="8159"/>
                    <a:pt x="66" y="3546"/>
                    <a:pt x="0" y="3352"/>
                  </a:cubicBezTo>
                  <a:lnTo>
                    <a:pt x="2789" y="1684"/>
                  </a:lnTo>
                  <a:lnTo>
                    <a:pt x="5573" y="0"/>
                  </a:lnTo>
                  <a:cubicBezTo>
                    <a:pt x="5586" y="36"/>
                    <a:pt x="6866" y="3653"/>
                    <a:pt x="9529" y="7112"/>
                  </a:cubicBezTo>
                  <a:cubicBezTo>
                    <a:pt x="12916" y="11509"/>
                    <a:pt x="16923" y="13655"/>
                    <a:pt x="21432" y="13491"/>
                  </a:cubicBezTo>
                  <a:lnTo>
                    <a:pt x="21600" y="21589"/>
                  </a:lnTo>
                  <a:cubicBezTo>
                    <a:pt x="21387" y="21596"/>
                    <a:pt x="21175" y="21600"/>
                    <a:pt x="20963" y="2160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" name="Freeform: Shape 9"/>
            <p:cNvSpPr/>
            <p:nvPr/>
          </p:nvSpPr>
          <p:spPr>
            <a:xfrm>
              <a:off x="4120984" y="0"/>
              <a:ext cx="1810928" cy="18014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57" y="0"/>
                  </a:moveTo>
                  <a:cubicBezTo>
                    <a:pt x="10838" y="0"/>
                    <a:pt x="10819" y="1"/>
                    <a:pt x="10800" y="2"/>
                  </a:cubicBezTo>
                  <a:cubicBezTo>
                    <a:pt x="10781" y="1"/>
                    <a:pt x="10762" y="0"/>
                    <a:pt x="10743" y="0"/>
                  </a:cubicBezTo>
                  <a:cubicBezTo>
                    <a:pt x="4810" y="0"/>
                    <a:pt x="0" y="4835"/>
                    <a:pt x="0" y="10800"/>
                  </a:cubicBezTo>
                  <a:cubicBezTo>
                    <a:pt x="0" y="16765"/>
                    <a:pt x="4810" y="21600"/>
                    <a:pt x="10743" y="21600"/>
                  </a:cubicBezTo>
                  <a:cubicBezTo>
                    <a:pt x="10762" y="21600"/>
                    <a:pt x="10781" y="21599"/>
                    <a:pt x="10800" y="21598"/>
                  </a:cubicBezTo>
                  <a:cubicBezTo>
                    <a:pt x="10819" y="21599"/>
                    <a:pt x="10838" y="21600"/>
                    <a:pt x="10857" y="21600"/>
                  </a:cubicBezTo>
                  <a:cubicBezTo>
                    <a:pt x="16790" y="21600"/>
                    <a:pt x="21600" y="16765"/>
                    <a:pt x="21600" y="10800"/>
                  </a:cubicBezTo>
                  <a:cubicBezTo>
                    <a:pt x="21600" y="4835"/>
                    <a:pt x="16790" y="0"/>
                    <a:pt x="10857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0" name="Freeform: Shape 10"/>
            <p:cNvSpPr/>
            <p:nvPr/>
          </p:nvSpPr>
          <p:spPr>
            <a:xfrm>
              <a:off x="2600696" y="2106795"/>
              <a:ext cx="2087511" cy="15767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37" y="21600"/>
                  </a:moveTo>
                  <a:cubicBezTo>
                    <a:pt x="425" y="21600"/>
                    <a:pt x="213" y="21596"/>
                    <a:pt x="0" y="21588"/>
                  </a:cubicBezTo>
                  <a:lnTo>
                    <a:pt x="168" y="13486"/>
                  </a:lnTo>
                  <a:cubicBezTo>
                    <a:pt x="11154" y="13885"/>
                    <a:pt x="15974" y="139"/>
                    <a:pt x="16022" y="0"/>
                  </a:cubicBezTo>
                  <a:lnTo>
                    <a:pt x="21600" y="3340"/>
                  </a:lnTo>
                  <a:cubicBezTo>
                    <a:pt x="21534" y="3534"/>
                    <a:pt x="19936" y="8150"/>
                    <a:pt x="16542" y="12647"/>
                  </a:cubicBezTo>
                  <a:cubicBezTo>
                    <a:pt x="12114" y="18515"/>
                    <a:pt x="6626" y="21600"/>
                    <a:pt x="637" y="2160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1" name="Freeform: Shape 11"/>
            <p:cNvSpPr/>
            <p:nvPr/>
          </p:nvSpPr>
          <p:spPr>
            <a:xfrm>
              <a:off x="5371170" y="2114512"/>
              <a:ext cx="2087492" cy="15830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437" y="21600"/>
                  </a:moveTo>
                  <a:cubicBezTo>
                    <a:pt x="15860" y="21600"/>
                    <a:pt x="13082" y="21258"/>
                    <a:pt x="10253" y="19438"/>
                  </a:cubicBezTo>
                  <a:cubicBezTo>
                    <a:pt x="6170" y="16810"/>
                    <a:pt x="2816" y="11540"/>
                    <a:pt x="0" y="3326"/>
                  </a:cubicBezTo>
                  <a:lnTo>
                    <a:pt x="5579" y="0"/>
                  </a:lnTo>
                  <a:cubicBezTo>
                    <a:pt x="10345" y="13898"/>
                    <a:pt x="14862" y="13708"/>
                    <a:pt x="20580" y="13466"/>
                  </a:cubicBezTo>
                  <a:cubicBezTo>
                    <a:pt x="20865" y="13454"/>
                    <a:pt x="21149" y="13442"/>
                    <a:pt x="21432" y="13432"/>
                  </a:cubicBezTo>
                  <a:lnTo>
                    <a:pt x="21600" y="21502"/>
                  </a:lnTo>
                  <a:cubicBezTo>
                    <a:pt x="21326" y="21512"/>
                    <a:pt x="21051" y="21523"/>
                    <a:pt x="20776" y="21535"/>
                  </a:cubicBezTo>
                  <a:cubicBezTo>
                    <a:pt x="20019" y="21567"/>
                    <a:pt x="19238" y="21600"/>
                    <a:pt x="18437" y="2160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2" name="Freeform: Shape 12"/>
            <p:cNvSpPr/>
            <p:nvPr/>
          </p:nvSpPr>
          <p:spPr>
            <a:xfrm>
              <a:off x="1543439" y="0"/>
              <a:ext cx="1810928" cy="18014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56" y="0"/>
                  </a:moveTo>
                  <a:cubicBezTo>
                    <a:pt x="10838" y="0"/>
                    <a:pt x="10819" y="1"/>
                    <a:pt x="10800" y="2"/>
                  </a:cubicBezTo>
                  <a:cubicBezTo>
                    <a:pt x="10781" y="1"/>
                    <a:pt x="10762" y="0"/>
                    <a:pt x="10743" y="0"/>
                  </a:cubicBezTo>
                  <a:cubicBezTo>
                    <a:pt x="4810" y="0"/>
                    <a:pt x="0" y="4835"/>
                    <a:pt x="0" y="10800"/>
                  </a:cubicBezTo>
                  <a:cubicBezTo>
                    <a:pt x="0" y="16765"/>
                    <a:pt x="4810" y="21600"/>
                    <a:pt x="10743" y="21600"/>
                  </a:cubicBezTo>
                  <a:cubicBezTo>
                    <a:pt x="10762" y="21600"/>
                    <a:pt x="10781" y="21599"/>
                    <a:pt x="10800" y="21598"/>
                  </a:cubicBezTo>
                  <a:cubicBezTo>
                    <a:pt x="10819" y="21599"/>
                    <a:pt x="10838" y="21600"/>
                    <a:pt x="10856" y="21600"/>
                  </a:cubicBezTo>
                  <a:cubicBezTo>
                    <a:pt x="16790" y="21600"/>
                    <a:pt x="21600" y="16765"/>
                    <a:pt x="21600" y="10800"/>
                  </a:cubicBezTo>
                  <a:cubicBezTo>
                    <a:pt x="21600" y="4835"/>
                    <a:pt x="16790" y="0"/>
                    <a:pt x="10856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3" name="Freeform: Shape 13"/>
            <p:cNvSpPr/>
            <p:nvPr/>
          </p:nvSpPr>
          <p:spPr>
            <a:xfrm>
              <a:off x="1558874" y="2106795"/>
              <a:ext cx="1755844" cy="27070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0" y="21600"/>
                  </a:lnTo>
                  <a:lnTo>
                    <a:pt x="0" y="0"/>
                  </a:lnTo>
                  <a:lnTo>
                    <a:pt x="21600" y="0"/>
                  </a:lnTo>
                  <a:cubicBezTo>
                    <a:pt x="21600" y="0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4" name="Freeform: Shape 14"/>
            <p:cNvSpPr/>
            <p:nvPr/>
          </p:nvSpPr>
          <p:spPr>
            <a:xfrm>
              <a:off x="0" y="2106795"/>
              <a:ext cx="2087515" cy="15767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37" y="21600"/>
                  </a:moveTo>
                  <a:cubicBezTo>
                    <a:pt x="425" y="21600"/>
                    <a:pt x="213" y="21596"/>
                    <a:pt x="0" y="21588"/>
                  </a:cubicBezTo>
                  <a:lnTo>
                    <a:pt x="168" y="13486"/>
                  </a:lnTo>
                  <a:cubicBezTo>
                    <a:pt x="11154" y="13885"/>
                    <a:pt x="15974" y="139"/>
                    <a:pt x="16022" y="0"/>
                  </a:cubicBezTo>
                  <a:lnTo>
                    <a:pt x="21600" y="3339"/>
                  </a:lnTo>
                  <a:cubicBezTo>
                    <a:pt x="21534" y="3534"/>
                    <a:pt x="19936" y="8150"/>
                    <a:pt x="16542" y="12647"/>
                  </a:cubicBezTo>
                  <a:cubicBezTo>
                    <a:pt x="12114" y="18515"/>
                    <a:pt x="6626" y="21600"/>
                    <a:pt x="637" y="2160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5" name="Freeform: Shape 15"/>
            <p:cNvSpPr/>
            <p:nvPr/>
          </p:nvSpPr>
          <p:spPr>
            <a:xfrm>
              <a:off x="2770474" y="2114512"/>
              <a:ext cx="2087518" cy="1577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963" y="21600"/>
                  </a:moveTo>
                  <a:cubicBezTo>
                    <a:pt x="14974" y="21600"/>
                    <a:pt x="9487" y="18518"/>
                    <a:pt x="5058" y="12653"/>
                  </a:cubicBezTo>
                  <a:cubicBezTo>
                    <a:pt x="1664" y="8159"/>
                    <a:pt x="66" y="3546"/>
                    <a:pt x="0" y="3352"/>
                  </a:cubicBezTo>
                  <a:lnTo>
                    <a:pt x="2789" y="1683"/>
                  </a:lnTo>
                  <a:lnTo>
                    <a:pt x="5573" y="0"/>
                  </a:lnTo>
                  <a:cubicBezTo>
                    <a:pt x="5586" y="36"/>
                    <a:pt x="6865" y="3653"/>
                    <a:pt x="9529" y="7112"/>
                  </a:cubicBezTo>
                  <a:cubicBezTo>
                    <a:pt x="12916" y="11508"/>
                    <a:pt x="16920" y="13656"/>
                    <a:pt x="21432" y="13491"/>
                  </a:cubicBezTo>
                  <a:lnTo>
                    <a:pt x="21600" y="21589"/>
                  </a:lnTo>
                  <a:cubicBezTo>
                    <a:pt x="21387" y="21596"/>
                    <a:pt x="21174" y="21600"/>
                    <a:pt x="20963" y="2160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6" name="Freeform: Shape 16"/>
            <p:cNvSpPr/>
            <p:nvPr/>
          </p:nvSpPr>
          <p:spPr>
            <a:xfrm>
              <a:off x="6744833" y="0"/>
              <a:ext cx="1810951" cy="18014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56" y="0"/>
                  </a:moveTo>
                  <a:cubicBezTo>
                    <a:pt x="10838" y="0"/>
                    <a:pt x="10819" y="1"/>
                    <a:pt x="10800" y="2"/>
                  </a:cubicBezTo>
                  <a:cubicBezTo>
                    <a:pt x="10781" y="1"/>
                    <a:pt x="10762" y="0"/>
                    <a:pt x="10743" y="0"/>
                  </a:cubicBezTo>
                  <a:cubicBezTo>
                    <a:pt x="4810" y="0"/>
                    <a:pt x="0" y="4835"/>
                    <a:pt x="0" y="10800"/>
                  </a:cubicBezTo>
                  <a:cubicBezTo>
                    <a:pt x="0" y="16765"/>
                    <a:pt x="4810" y="21600"/>
                    <a:pt x="10743" y="21600"/>
                  </a:cubicBezTo>
                  <a:cubicBezTo>
                    <a:pt x="10762" y="21600"/>
                    <a:pt x="10781" y="21599"/>
                    <a:pt x="10800" y="21598"/>
                  </a:cubicBezTo>
                  <a:cubicBezTo>
                    <a:pt x="10819" y="21599"/>
                    <a:pt x="10838" y="21600"/>
                    <a:pt x="10856" y="21600"/>
                  </a:cubicBezTo>
                  <a:cubicBezTo>
                    <a:pt x="16790" y="21600"/>
                    <a:pt x="21600" y="16765"/>
                    <a:pt x="21600" y="10800"/>
                  </a:cubicBezTo>
                  <a:cubicBezTo>
                    <a:pt x="21600" y="4835"/>
                    <a:pt x="16790" y="0"/>
                    <a:pt x="10856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7" name="Freeform: Shape 17"/>
            <p:cNvSpPr/>
            <p:nvPr/>
          </p:nvSpPr>
          <p:spPr>
            <a:xfrm>
              <a:off x="6775701" y="2106795"/>
              <a:ext cx="1755815" cy="27070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0" y="21600"/>
                  </a:lnTo>
                  <a:lnTo>
                    <a:pt x="0" y="0"/>
                  </a:lnTo>
                  <a:lnTo>
                    <a:pt x="21600" y="0"/>
                  </a:lnTo>
                  <a:cubicBezTo>
                    <a:pt x="21600" y="0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8" name="Freeform: Shape 18"/>
            <p:cNvSpPr/>
            <p:nvPr/>
          </p:nvSpPr>
          <p:spPr>
            <a:xfrm>
              <a:off x="5224544" y="2106795"/>
              <a:ext cx="2087507" cy="15767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37" y="21600"/>
                  </a:moveTo>
                  <a:cubicBezTo>
                    <a:pt x="425" y="21600"/>
                    <a:pt x="213" y="21596"/>
                    <a:pt x="0" y="21588"/>
                  </a:cubicBezTo>
                  <a:lnTo>
                    <a:pt x="168" y="13486"/>
                  </a:lnTo>
                  <a:cubicBezTo>
                    <a:pt x="11154" y="13885"/>
                    <a:pt x="15974" y="139"/>
                    <a:pt x="16022" y="0"/>
                  </a:cubicBezTo>
                  <a:lnTo>
                    <a:pt x="21600" y="3340"/>
                  </a:lnTo>
                  <a:cubicBezTo>
                    <a:pt x="21533" y="3534"/>
                    <a:pt x="19936" y="8150"/>
                    <a:pt x="16542" y="12647"/>
                  </a:cubicBezTo>
                  <a:cubicBezTo>
                    <a:pt x="12113" y="18515"/>
                    <a:pt x="6626" y="21600"/>
                    <a:pt x="637" y="2160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9" name="Freeform: Shape 19"/>
            <p:cNvSpPr/>
            <p:nvPr/>
          </p:nvSpPr>
          <p:spPr>
            <a:xfrm>
              <a:off x="7995018" y="2114512"/>
              <a:ext cx="2087489" cy="15777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963" y="21600"/>
                  </a:moveTo>
                  <a:cubicBezTo>
                    <a:pt x="14974" y="21600"/>
                    <a:pt x="9487" y="18518"/>
                    <a:pt x="5058" y="12653"/>
                  </a:cubicBezTo>
                  <a:cubicBezTo>
                    <a:pt x="1664" y="8159"/>
                    <a:pt x="66" y="3546"/>
                    <a:pt x="0" y="3352"/>
                  </a:cubicBezTo>
                  <a:lnTo>
                    <a:pt x="2789" y="1684"/>
                  </a:lnTo>
                  <a:lnTo>
                    <a:pt x="5573" y="0"/>
                  </a:lnTo>
                  <a:cubicBezTo>
                    <a:pt x="5586" y="36"/>
                    <a:pt x="6865" y="3653"/>
                    <a:pt x="9529" y="7112"/>
                  </a:cubicBezTo>
                  <a:cubicBezTo>
                    <a:pt x="12916" y="11509"/>
                    <a:pt x="16923" y="13655"/>
                    <a:pt x="21432" y="13491"/>
                  </a:cubicBezTo>
                  <a:lnTo>
                    <a:pt x="21600" y="21589"/>
                  </a:lnTo>
                  <a:cubicBezTo>
                    <a:pt x="21387" y="21596"/>
                    <a:pt x="21175" y="21600"/>
                    <a:pt x="20963" y="2160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0" name="Freeform: Shape 20"/>
            <p:cNvSpPr/>
            <p:nvPr/>
          </p:nvSpPr>
          <p:spPr>
            <a:xfrm>
              <a:off x="4151853" y="2106795"/>
              <a:ext cx="1755852" cy="27070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0" y="21600"/>
                  </a:lnTo>
                  <a:lnTo>
                    <a:pt x="0" y="0"/>
                  </a:lnTo>
                  <a:lnTo>
                    <a:pt x="21600" y="0"/>
                  </a:lnTo>
                  <a:cubicBezTo>
                    <a:pt x="21600" y="0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1" name="Freeform: Shape 21"/>
            <p:cNvSpPr/>
            <p:nvPr/>
          </p:nvSpPr>
          <p:spPr>
            <a:xfrm>
              <a:off x="9584762" y="2106795"/>
              <a:ext cx="1755844" cy="27070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0" y="21600"/>
                  </a:lnTo>
                  <a:lnTo>
                    <a:pt x="0" y="0"/>
                  </a:lnTo>
                  <a:lnTo>
                    <a:pt x="21600" y="0"/>
                  </a:lnTo>
                  <a:cubicBezTo>
                    <a:pt x="21600" y="0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1084986" y="2760771"/>
            <a:ext cx="6974029" cy="1561047"/>
            <a:chOff x="1084986" y="2760771"/>
            <a:chExt cx="6974029" cy="1561047"/>
          </a:xfrm>
        </p:grpSpPr>
        <p:sp>
          <p:nvSpPr>
            <p:cNvPr id="4" name="Freeform: Shape 1"/>
            <p:cNvSpPr/>
            <p:nvPr/>
          </p:nvSpPr>
          <p:spPr>
            <a:xfrm flipH="1">
              <a:off x="5751368" y="2760771"/>
              <a:ext cx="2023802" cy="3429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580" y="147"/>
                  </a:moveTo>
                  <a:lnTo>
                    <a:pt x="0" y="21572"/>
                  </a:lnTo>
                  <a:lnTo>
                    <a:pt x="12417" y="21600"/>
                  </a:lnTo>
                  <a:lnTo>
                    <a:pt x="21600" y="0"/>
                  </a:lnTo>
                  <a:lnTo>
                    <a:pt x="14580" y="147"/>
                  </a:lnTo>
                  <a:close/>
                </a:path>
              </a:pathLst>
            </a:custGeom>
            <a:solidFill>
              <a:srgbClr val="FFFFFF"/>
            </a:solidFill>
            <a:ln w="12700">
              <a:solidFill>
                <a:srgbClr val="DCDEE0"/>
              </a:solidFill>
            </a:ln>
          </p:spPr>
          <p:txBody>
            <a:bodyPr anchor="ctr"/>
            <a:lstStyle/>
            <a:p>
              <a:pPr algn="ctr"/>
              <a:endParaRPr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Freeform: Shape 2"/>
            <p:cNvSpPr/>
            <p:nvPr/>
          </p:nvSpPr>
          <p:spPr>
            <a:xfrm flipH="1">
              <a:off x="4697882" y="2760771"/>
              <a:ext cx="1337465" cy="3476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977" y="145"/>
                  </a:moveTo>
                  <a:lnTo>
                    <a:pt x="0" y="21572"/>
                  </a:lnTo>
                  <a:lnTo>
                    <a:pt x="18833" y="21600"/>
                  </a:lnTo>
                  <a:lnTo>
                    <a:pt x="21600" y="0"/>
                  </a:lnTo>
                  <a:lnTo>
                    <a:pt x="10977" y="145"/>
                  </a:lnTo>
                  <a:close/>
                </a:path>
              </a:pathLst>
            </a:custGeom>
            <a:solidFill>
              <a:srgbClr val="FFFFFF"/>
            </a:solidFill>
            <a:ln w="12700">
              <a:solidFill>
                <a:srgbClr val="DCDEE0"/>
              </a:solidFill>
            </a:ln>
          </p:spPr>
          <p:txBody>
            <a:bodyPr anchor="ctr"/>
            <a:lstStyle/>
            <a:p>
              <a:pPr algn="ctr"/>
              <a:endParaRPr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" name="Freeform: Shape 3"/>
            <p:cNvSpPr/>
            <p:nvPr/>
          </p:nvSpPr>
          <p:spPr>
            <a:xfrm>
              <a:off x="3137328" y="2760771"/>
              <a:ext cx="1234684" cy="3453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093" y="146"/>
                  </a:moveTo>
                  <a:lnTo>
                    <a:pt x="0" y="21572"/>
                  </a:lnTo>
                  <a:lnTo>
                    <a:pt x="20401" y="21600"/>
                  </a:lnTo>
                  <a:lnTo>
                    <a:pt x="21600" y="0"/>
                  </a:lnTo>
                  <a:lnTo>
                    <a:pt x="10093" y="146"/>
                  </a:lnTo>
                  <a:close/>
                </a:path>
              </a:pathLst>
            </a:custGeom>
            <a:solidFill>
              <a:srgbClr val="FFFFFF"/>
            </a:solidFill>
            <a:ln w="12700">
              <a:solidFill>
                <a:srgbClr val="DCDEE0"/>
              </a:solidFill>
            </a:ln>
          </p:spPr>
          <p:txBody>
            <a:bodyPr anchor="ctr"/>
            <a:lstStyle/>
            <a:p>
              <a:pPr algn="ctr"/>
              <a:endParaRPr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Freeform: Shape 4"/>
            <p:cNvSpPr/>
            <p:nvPr/>
          </p:nvSpPr>
          <p:spPr>
            <a:xfrm>
              <a:off x="1402892" y="2760771"/>
              <a:ext cx="1999989" cy="3429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496" y="147"/>
                  </a:moveTo>
                  <a:lnTo>
                    <a:pt x="0" y="21572"/>
                  </a:lnTo>
                  <a:lnTo>
                    <a:pt x="12565" y="21600"/>
                  </a:lnTo>
                  <a:lnTo>
                    <a:pt x="21600" y="0"/>
                  </a:lnTo>
                  <a:lnTo>
                    <a:pt x="14496" y="147"/>
                  </a:lnTo>
                  <a:close/>
                </a:path>
              </a:pathLst>
            </a:custGeom>
            <a:solidFill>
              <a:srgbClr val="FFFFFF"/>
            </a:solidFill>
            <a:ln w="12700">
              <a:solidFill>
                <a:srgbClr val="DCDEE0"/>
              </a:solidFill>
            </a:ln>
          </p:spPr>
          <p:txBody>
            <a:bodyPr anchor="ctr"/>
            <a:lstStyle/>
            <a:p>
              <a:pPr algn="ctr"/>
              <a:endParaRPr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Rectangle: Rounded Corners 22"/>
            <p:cNvSpPr/>
            <p:nvPr/>
          </p:nvSpPr>
          <p:spPr>
            <a:xfrm>
              <a:off x="1400123" y="3100632"/>
              <a:ext cx="1166687" cy="309137"/>
            </a:xfrm>
            <a:prstGeom prst="roundRect">
              <a:avLst>
                <a:gd name="adj" fmla="val 0"/>
              </a:avLst>
            </a:prstGeom>
            <a:solidFill>
              <a:schemeClr val="accent4"/>
            </a:solidFill>
            <a:ln w="12700">
              <a:miter lim="400000"/>
            </a:ln>
          </p:spPr>
          <p:txBody>
            <a:bodyPr wrap="none" lIns="25400" tIns="25400" rIns="25400" bIns="25400" anchor="ctr">
              <a:normAutofit/>
            </a:bodyPr>
            <a:lstStyle/>
            <a:p>
              <a:pPr algn="ctr"/>
              <a:r>
                <a:rPr lang="zh-CN" altLang="en-US" sz="16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关键词</a:t>
              </a:r>
            </a:p>
          </p:txBody>
        </p:sp>
        <p:sp>
          <p:nvSpPr>
            <p:cNvPr id="10" name="Rectangle: Rounded Corners 24"/>
            <p:cNvSpPr/>
            <p:nvPr/>
          </p:nvSpPr>
          <p:spPr>
            <a:xfrm>
              <a:off x="3137832" y="3100632"/>
              <a:ext cx="1166687" cy="309137"/>
            </a:xfrm>
            <a:prstGeom prst="roundRect">
              <a:avLst>
                <a:gd name="adj" fmla="val 0"/>
              </a:avLst>
            </a:prstGeom>
            <a:solidFill>
              <a:schemeClr val="accent3"/>
            </a:solidFill>
            <a:ln w="12700">
              <a:miter lim="400000"/>
            </a:ln>
          </p:spPr>
          <p:txBody>
            <a:bodyPr wrap="none" lIns="25400" tIns="25400" rIns="25400" bIns="25400" anchor="ctr">
              <a:normAutofit/>
            </a:bodyPr>
            <a:lstStyle/>
            <a:p>
              <a:pPr algn="ctr"/>
              <a:r>
                <a:rPr lang="zh-CN" altLang="en-US" sz="16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关键词</a:t>
              </a:r>
            </a:p>
          </p:txBody>
        </p:sp>
        <p:sp>
          <p:nvSpPr>
            <p:cNvPr id="11" name="Rectangle: Rounded Corners 26"/>
            <p:cNvSpPr/>
            <p:nvPr/>
          </p:nvSpPr>
          <p:spPr>
            <a:xfrm>
              <a:off x="4868521" y="3100632"/>
              <a:ext cx="1166687" cy="309137"/>
            </a:xfrm>
            <a:prstGeom prst="roundRect">
              <a:avLst>
                <a:gd name="adj" fmla="val 0"/>
              </a:avLst>
            </a:prstGeom>
            <a:solidFill>
              <a:schemeClr val="accent2"/>
            </a:solidFill>
            <a:ln w="12700">
              <a:miter lim="400000"/>
            </a:ln>
          </p:spPr>
          <p:txBody>
            <a:bodyPr wrap="none" lIns="25400" tIns="25400" rIns="25400" bIns="25400" anchor="ctr">
              <a:normAutofit/>
            </a:bodyPr>
            <a:lstStyle/>
            <a:p>
              <a:pPr algn="ctr"/>
              <a:r>
                <a:rPr lang="zh-CN" altLang="en-US" sz="16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关键词</a:t>
              </a:r>
            </a:p>
          </p:txBody>
        </p:sp>
        <p:sp>
          <p:nvSpPr>
            <p:cNvPr id="12" name="Rectangle: Rounded Corners 28"/>
            <p:cNvSpPr/>
            <p:nvPr/>
          </p:nvSpPr>
          <p:spPr>
            <a:xfrm>
              <a:off x="6605767" y="3100632"/>
              <a:ext cx="1166687" cy="309137"/>
            </a:xfrm>
            <a:prstGeom prst="roundRect">
              <a:avLst>
                <a:gd name="adj" fmla="val 0"/>
              </a:avLst>
            </a:prstGeom>
            <a:solidFill>
              <a:schemeClr val="accent1"/>
            </a:solidFill>
            <a:ln w="12700">
              <a:miter lim="400000"/>
            </a:ln>
          </p:spPr>
          <p:txBody>
            <a:bodyPr wrap="none" lIns="25400" tIns="25400" rIns="25400" bIns="25400" anchor="ctr">
              <a:normAutofit/>
            </a:bodyPr>
            <a:lstStyle/>
            <a:p>
              <a:pPr algn="ctr"/>
              <a:r>
                <a:rPr lang="zh-CN" altLang="en-US" sz="16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关键词</a:t>
              </a:r>
            </a:p>
          </p:txBody>
        </p:sp>
        <p:grpSp>
          <p:nvGrpSpPr>
            <p:cNvPr id="13" name="Group 30"/>
            <p:cNvGrpSpPr/>
            <p:nvPr/>
          </p:nvGrpSpPr>
          <p:grpSpPr>
            <a:xfrm>
              <a:off x="1084986" y="3678873"/>
              <a:ext cx="6974029" cy="642945"/>
              <a:chOff x="1768931" y="3638220"/>
              <a:chExt cx="9298705" cy="857260"/>
            </a:xfrm>
          </p:grpSpPr>
          <p:grpSp>
            <p:nvGrpSpPr>
              <p:cNvPr id="14" name="Group 31"/>
              <p:cNvGrpSpPr/>
              <p:nvPr/>
            </p:nvGrpSpPr>
            <p:grpSpPr>
              <a:xfrm>
                <a:off x="1768931" y="3638220"/>
                <a:ext cx="2213143" cy="857260"/>
                <a:chOff x="1732858" y="5001250"/>
                <a:chExt cx="2213143" cy="857260"/>
              </a:xfrm>
            </p:grpSpPr>
            <p:sp>
              <p:nvSpPr>
                <p:cNvPr id="24" name="TextBox 41"/>
                <p:cNvSpPr txBox="1">
                  <a:spLocks/>
                </p:cNvSpPr>
                <p:nvPr/>
              </p:nvSpPr>
              <p:spPr bwMode="auto">
                <a:xfrm>
                  <a:off x="1732858" y="5001250"/>
                  <a:ext cx="2213143" cy="2830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 anchor="ctr" anchorCtr="1">
                  <a:normAutofit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marL="0" lvl="1" algn="ctr"/>
                  <a:r>
                    <a:rPr lang="zh-CN" altLang="en-US" sz="1200" b="1">
                      <a:solidFill>
                        <a:schemeClr val="bg1">
                          <a:lumMod val="50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标题文本预设</a:t>
                  </a:r>
                </a:p>
              </p:txBody>
            </p:sp>
            <p:sp>
              <p:nvSpPr>
                <p:cNvPr id="25" name="TextBox 42"/>
                <p:cNvSpPr txBox="1">
                  <a:spLocks/>
                </p:cNvSpPr>
                <p:nvPr/>
              </p:nvSpPr>
              <p:spPr bwMode="auto">
                <a:xfrm>
                  <a:off x="1732858" y="5284280"/>
                  <a:ext cx="2213143" cy="5742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 lIns="0" tIns="0" rIns="0" bIns="0" anchor="ctr" anchorCtr="1">
                  <a:normAutofit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algn="ctr">
                    <a:lnSpc>
                      <a:spcPct val="120000"/>
                    </a:lnSpc>
                    <a:defRPr/>
                  </a:pPr>
                  <a:r>
                    <a:rPr lang="zh-CN" altLang="en-US" sz="800">
                      <a:solidFill>
                        <a:schemeClr val="bg1">
                          <a:lumMod val="50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此部分内容作为文字排版占位显示 </a:t>
                  </a:r>
                  <a:br>
                    <a:rPr lang="zh-CN" altLang="en-US" sz="800">
                      <a:solidFill>
                        <a:schemeClr val="bg1">
                          <a:lumMod val="50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</a:br>
                  <a:r>
                    <a:rPr lang="zh-CN" altLang="en-US" sz="800">
                      <a:solidFill>
                        <a:schemeClr val="bg1">
                          <a:lumMod val="50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（建议使用主题字体）</a:t>
                  </a:r>
                </a:p>
              </p:txBody>
            </p:sp>
          </p:grpSp>
          <p:grpSp>
            <p:nvGrpSpPr>
              <p:cNvPr id="15" name="Group 32"/>
              <p:cNvGrpSpPr/>
              <p:nvPr/>
            </p:nvGrpSpPr>
            <p:grpSpPr>
              <a:xfrm>
                <a:off x="4130785" y="3638220"/>
                <a:ext cx="2213143" cy="857260"/>
                <a:chOff x="1732858" y="5001250"/>
                <a:chExt cx="2213143" cy="857260"/>
              </a:xfrm>
            </p:grpSpPr>
            <p:sp>
              <p:nvSpPr>
                <p:cNvPr id="22" name="TextBox 39"/>
                <p:cNvSpPr txBox="1">
                  <a:spLocks/>
                </p:cNvSpPr>
                <p:nvPr/>
              </p:nvSpPr>
              <p:spPr bwMode="auto">
                <a:xfrm>
                  <a:off x="1732858" y="5001250"/>
                  <a:ext cx="2213143" cy="2830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 anchor="ctr" anchorCtr="1">
                  <a:normAutofit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marL="0" lvl="1" algn="ctr"/>
                  <a:r>
                    <a:rPr lang="zh-CN" altLang="en-US" sz="1200" b="1">
                      <a:solidFill>
                        <a:schemeClr val="bg1">
                          <a:lumMod val="50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标题文本预设</a:t>
                  </a:r>
                </a:p>
              </p:txBody>
            </p:sp>
            <p:sp>
              <p:nvSpPr>
                <p:cNvPr id="23" name="TextBox 40"/>
                <p:cNvSpPr txBox="1">
                  <a:spLocks/>
                </p:cNvSpPr>
                <p:nvPr/>
              </p:nvSpPr>
              <p:spPr bwMode="auto">
                <a:xfrm>
                  <a:off x="1732858" y="5284280"/>
                  <a:ext cx="2213143" cy="5742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 lIns="0" tIns="0" rIns="0" bIns="0" anchor="ctr" anchorCtr="1">
                  <a:normAutofit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algn="ctr">
                    <a:lnSpc>
                      <a:spcPct val="120000"/>
                    </a:lnSpc>
                    <a:defRPr/>
                  </a:pPr>
                  <a:r>
                    <a:rPr lang="zh-CN" altLang="en-US" sz="800">
                      <a:solidFill>
                        <a:schemeClr val="bg1">
                          <a:lumMod val="50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此部分内容作为文字排版占位显示 </a:t>
                  </a:r>
                  <a:br>
                    <a:rPr lang="zh-CN" altLang="en-US" sz="800">
                      <a:solidFill>
                        <a:schemeClr val="bg1">
                          <a:lumMod val="50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</a:br>
                  <a:r>
                    <a:rPr lang="zh-CN" altLang="en-US" sz="800">
                      <a:solidFill>
                        <a:schemeClr val="bg1">
                          <a:lumMod val="50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（建议使用主题字体）</a:t>
                  </a:r>
                </a:p>
              </p:txBody>
            </p:sp>
          </p:grpSp>
          <p:grpSp>
            <p:nvGrpSpPr>
              <p:cNvPr id="16" name="Group 33"/>
              <p:cNvGrpSpPr/>
              <p:nvPr/>
            </p:nvGrpSpPr>
            <p:grpSpPr>
              <a:xfrm>
                <a:off x="6492639" y="3638220"/>
                <a:ext cx="2213143" cy="857260"/>
                <a:chOff x="1732858" y="5001250"/>
                <a:chExt cx="2213143" cy="857260"/>
              </a:xfrm>
            </p:grpSpPr>
            <p:sp>
              <p:nvSpPr>
                <p:cNvPr id="20" name="TextBox 37"/>
                <p:cNvSpPr txBox="1">
                  <a:spLocks/>
                </p:cNvSpPr>
                <p:nvPr/>
              </p:nvSpPr>
              <p:spPr bwMode="auto">
                <a:xfrm>
                  <a:off x="1732858" y="5001250"/>
                  <a:ext cx="2213143" cy="2830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 anchor="ctr" anchorCtr="1">
                  <a:normAutofit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marL="0" lvl="1" algn="ctr"/>
                  <a:r>
                    <a:rPr lang="zh-CN" altLang="en-US" sz="1200" b="1">
                      <a:solidFill>
                        <a:schemeClr val="bg1">
                          <a:lumMod val="50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标题文本预设</a:t>
                  </a:r>
                </a:p>
              </p:txBody>
            </p:sp>
            <p:sp>
              <p:nvSpPr>
                <p:cNvPr id="21" name="TextBox 38"/>
                <p:cNvSpPr txBox="1">
                  <a:spLocks/>
                </p:cNvSpPr>
                <p:nvPr/>
              </p:nvSpPr>
              <p:spPr bwMode="auto">
                <a:xfrm>
                  <a:off x="1732858" y="5284280"/>
                  <a:ext cx="2213143" cy="5742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 lIns="0" tIns="0" rIns="0" bIns="0" anchor="ctr" anchorCtr="1">
                  <a:normAutofit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algn="ctr">
                    <a:lnSpc>
                      <a:spcPct val="120000"/>
                    </a:lnSpc>
                    <a:defRPr/>
                  </a:pPr>
                  <a:r>
                    <a:rPr lang="zh-CN" altLang="en-US" sz="800">
                      <a:solidFill>
                        <a:schemeClr val="bg1">
                          <a:lumMod val="50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此部分内容作为文字排版占位显示 </a:t>
                  </a:r>
                  <a:br>
                    <a:rPr lang="zh-CN" altLang="en-US" sz="800">
                      <a:solidFill>
                        <a:schemeClr val="bg1">
                          <a:lumMod val="50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</a:br>
                  <a:r>
                    <a:rPr lang="zh-CN" altLang="en-US" sz="800">
                      <a:solidFill>
                        <a:schemeClr val="bg1">
                          <a:lumMod val="50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（建议使用主题字体）</a:t>
                  </a:r>
                </a:p>
              </p:txBody>
            </p:sp>
          </p:grpSp>
          <p:grpSp>
            <p:nvGrpSpPr>
              <p:cNvPr id="17" name="Group 34"/>
              <p:cNvGrpSpPr/>
              <p:nvPr/>
            </p:nvGrpSpPr>
            <p:grpSpPr>
              <a:xfrm>
                <a:off x="8854493" y="3638220"/>
                <a:ext cx="2213143" cy="857260"/>
                <a:chOff x="1732858" y="5001250"/>
                <a:chExt cx="2213143" cy="857260"/>
              </a:xfrm>
            </p:grpSpPr>
            <p:sp>
              <p:nvSpPr>
                <p:cNvPr id="18" name="TextBox 35"/>
                <p:cNvSpPr txBox="1">
                  <a:spLocks/>
                </p:cNvSpPr>
                <p:nvPr/>
              </p:nvSpPr>
              <p:spPr bwMode="auto">
                <a:xfrm>
                  <a:off x="1732858" y="5001250"/>
                  <a:ext cx="2213143" cy="2830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 anchor="ctr" anchorCtr="1">
                  <a:normAutofit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marL="0" lvl="1" algn="ctr"/>
                  <a:r>
                    <a:rPr lang="zh-CN" altLang="en-US" sz="1200" b="1">
                      <a:solidFill>
                        <a:schemeClr val="bg1">
                          <a:lumMod val="50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标题文本预设</a:t>
                  </a:r>
                </a:p>
              </p:txBody>
            </p:sp>
            <p:sp>
              <p:nvSpPr>
                <p:cNvPr id="19" name="TextBox 36"/>
                <p:cNvSpPr txBox="1">
                  <a:spLocks/>
                </p:cNvSpPr>
                <p:nvPr/>
              </p:nvSpPr>
              <p:spPr bwMode="auto">
                <a:xfrm>
                  <a:off x="1732858" y="5284280"/>
                  <a:ext cx="2213143" cy="5742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 lIns="0" tIns="0" rIns="0" bIns="0" anchor="ctr" anchorCtr="1">
                  <a:normAutofit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algn="ctr">
                    <a:lnSpc>
                      <a:spcPct val="120000"/>
                    </a:lnSpc>
                    <a:defRPr/>
                  </a:pPr>
                  <a:r>
                    <a:rPr lang="zh-CN" altLang="en-US" sz="800" dirty="0">
                      <a:solidFill>
                        <a:schemeClr val="bg1">
                          <a:lumMod val="50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此部分内容作为文字排版占位显示 </a:t>
                  </a:r>
                  <a:br>
                    <a:rPr lang="zh-CN" altLang="en-US" sz="800" dirty="0">
                      <a:solidFill>
                        <a:schemeClr val="bg1">
                          <a:lumMod val="50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</a:br>
                  <a:r>
                    <a:rPr lang="zh-CN" altLang="en-US" sz="800" dirty="0">
                      <a:solidFill>
                        <a:schemeClr val="bg1">
                          <a:lumMod val="50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（建议使用主题字体）</a:t>
                  </a: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4129330583"/>
      </p:ext>
    </p:extLst>
  </p:cSld>
  <p:clrMapOvr>
    <a:masterClrMapping/>
  </p:clrMapOvr>
  <p:transition spd="med" advClick="0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77991" y="952504"/>
            <a:ext cx="3739548" cy="376989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4590130" y="2883963"/>
            <a:ext cx="1959383" cy="1838439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6606626" y="2883963"/>
            <a:ext cx="1959383" cy="1838439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" name="组合 38"/>
          <p:cNvGrpSpPr>
            <a:grpSpLocks/>
          </p:cNvGrpSpPr>
          <p:nvPr/>
        </p:nvGrpSpPr>
        <p:grpSpPr bwMode="auto">
          <a:xfrm>
            <a:off x="4572000" y="1752414"/>
            <a:ext cx="706002" cy="706041"/>
            <a:chOff x="0" y="0"/>
            <a:chExt cx="941070" cy="941070"/>
          </a:xfrm>
          <a:solidFill>
            <a:schemeClr val="accent1"/>
          </a:solidFill>
        </p:grpSpPr>
        <p:sp>
          <p:nvSpPr>
            <p:cNvPr id="23562" name="圆角矩形 4"/>
            <p:cNvSpPr>
              <a:spLocks noChangeArrowheads="1"/>
            </p:cNvSpPr>
            <p:nvPr/>
          </p:nvSpPr>
          <p:spPr bwMode="auto">
            <a:xfrm>
              <a:off x="0" y="0"/>
              <a:ext cx="941070" cy="941070"/>
            </a:xfrm>
            <a:prstGeom prst="roundRect">
              <a:avLst>
                <a:gd name="adj" fmla="val 13333"/>
              </a:avLst>
            </a:prstGeom>
            <a:grpFill/>
            <a:ln w="12700" cmpd="sng">
              <a:solidFill>
                <a:schemeClr val="bg1">
                  <a:alpha val="59000"/>
                </a:schemeClr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algn="ctr" eaLnBrk="1" hangingPunct="1">
                <a:lnSpc>
                  <a:spcPct val="150000"/>
                </a:lnSpc>
              </a:pPr>
              <a:endPara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563" name="Freeform 10"/>
            <p:cNvSpPr>
              <a:spLocks noEditPoints="1"/>
            </p:cNvSpPr>
            <p:nvPr/>
          </p:nvSpPr>
          <p:spPr bwMode="auto">
            <a:xfrm>
              <a:off x="174430" y="206113"/>
              <a:ext cx="628568" cy="528844"/>
            </a:xfrm>
            <a:custGeom>
              <a:avLst/>
              <a:gdLst>
                <a:gd name="T0" fmla="*/ 1050 w 1051"/>
                <a:gd name="T1" fmla="*/ 533 h 884"/>
                <a:gd name="T2" fmla="*/ 1048 w 1051"/>
                <a:gd name="T3" fmla="*/ 520 h 884"/>
                <a:gd name="T4" fmla="*/ 1046 w 1051"/>
                <a:gd name="T5" fmla="*/ 505 h 884"/>
                <a:gd name="T6" fmla="*/ 1042 w 1051"/>
                <a:gd name="T7" fmla="*/ 489 h 884"/>
                <a:gd name="T8" fmla="*/ 1040 w 1051"/>
                <a:gd name="T9" fmla="*/ 479 h 884"/>
                <a:gd name="T10" fmla="*/ 1034 w 1051"/>
                <a:gd name="T11" fmla="*/ 460 h 884"/>
                <a:gd name="T12" fmla="*/ 1034 w 1051"/>
                <a:gd name="T13" fmla="*/ 459 h 884"/>
                <a:gd name="T14" fmla="*/ 894 w 1051"/>
                <a:gd name="T15" fmla="*/ 287 h 884"/>
                <a:gd name="T16" fmla="*/ 889 w 1051"/>
                <a:gd name="T17" fmla="*/ 284 h 884"/>
                <a:gd name="T18" fmla="*/ 873 w 1051"/>
                <a:gd name="T19" fmla="*/ 275 h 884"/>
                <a:gd name="T20" fmla="*/ 863 w 1051"/>
                <a:gd name="T21" fmla="*/ 271 h 884"/>
                <a:gd name="T22" fmla="*/ 848 w 1051"/>
                <a:gd name="T23" fmla="*/ 264 h 884"/>
                <a:gd name="T24" fmla="*/ 837 w 1051"/>
                <a:gd name="T25" fmla="*/ 260 h 884"/>
                <a:gd name="T26" fmla="*/ 821 w 1051"/>
                <a:gd name="T27" fmla="*/ 255 h 884"/>
                <a:gd name="T28" fmla="*/ 819 w 1051"/>
                <a:gd name="T29" fmla="*/ 254 h 884"/>
                <a:gd name="T30" fmla="*/ 511 w 1051"/>
                <a:gd name="T31" fmla="*/ 0 h 884"/>
                <a:gd name="T32" fmla="*/ 196 w 1051"/>
                <a:gd name="T33" fmla="*/ 315 h 884"/>
                <a:gd name="T34" fmla="*/ 197 w 1051"/>
                <a:gd name="T35" fmla="*/ 330 h 884"/>
                <a:gd name="T36" fmla="*/ 0 w 1051"/>
                <a:gd name="T37" fmla="*/ 600 h 884"/>
                <a:gd name="T38" fmla="*/ 283 w 1051"/>
                <a:gd name="T39" fmla="*/ 884 h 884"/>
                <a:gd name="T40" fmla="*/ 730 w 1051"/>
                <a:gd name="T41" fmla="*/ 884 h 884"/>
                <a:gd name="T42" fmla="*/ 1051 w 1051"/>
                <a:gd name="T43" fmla="*/ 562 h 884"/>
                <a:gd name="T44" fmla="*/ 1050 w 1051"/>
                <a:gd name="T45" fmla="*/ 533 h 884"/>
                <a:gd name="T46" fmla="*/ 730 w 1051"/>
                <a:gd name="T47" fmla="*/ 825 h 884"/>
                <a:gd name="T48" fmla="*/ 283 w 1051"/>
                <a:gd name="T49" fmla="*/ 825 h 884"/>
                <a:gd name="T50" fmla="*/ 59 w 1051"/>
                <a:gd name="T51" fmla="*/ 600 h 884"/>
                <a:gd name="T52" fmla="*/ 205 w 1051"/>
                <a:gd name="T53" fmla="*/ 389 h 884"/>
                <a:gd name="T54" fmla="*/ 265 w 1051"/>
                <a:gd name="T55" fmla="*/ 512 h 884"/>
                <a:gd name="T56" fmla="*/ 288 w 1051"/>
                <a:gd name="T57" fmla="*/ 523 h 884"/>
                <a:gd name="T58" fmla="*/ 307 w 1051"/>
                <a:gd name="T59" fmla="*/ 516 h 884"/>
                <a:gd name="T60" fmla="*/ 311 w 1051"/>
                <a:gd name="T61" fmla="*/ 475 h 884"/>
                <a:gd name="T62" fmla="*/ 257 w 1051"/>
                <a:gd name="T63" fmla="*/ 348 h 884"/>
                <a:gd name="T64" fmla="*/ 257 w 1051"/>
                <a:gd name="T65" fmla="*/ 348 h 884"/>
                <a:gd name="T66" fmla="*/ 255 w 1051"/>
                <a:gd name="T67" fmla="*/ 331 h 884"/>
                <a:gd name="T68" fmla="*/ 255 w 1051"/>
                <a:gd name="T69" fmla="*/ 315 h 884"/>
                <a:gd name="T70" fmla="*/ 511 w 1051"/>
                <a:gd name="T71" fmla="*/ 59 h 884"/>
                <a:gd name="T72" fmla="*/ 756 w 1051"/>
                <a:gd name="T73" fmla="*/ 243 h 884"/>
                <a:gd name="T74" fmla="*/ 730 w 1051"/>
                <a:gd name="T75" fmla="*/ 241 h 884"/>
                <a:gd name="T76" fmla="*/ 532 w 1051"/>
                <a:gd name="T77" fmla="*/ 310 h 884"/>
                <a:gd name="T78" fmla="*/ 527 w 1051"/>
                <a:gd name="T79" fmla="*/ 351 h 884"/>
                <a:gd name="T80" fmla="*/ 568 w 1051"/>
                <a:gd name="T81" fmla="*/ 356 h 884"/>
                <a:gd name="T82" fmla="*/ 730 w 1051"/>
                <a:gd name="T83" fmla="*/ 300 h 884"/>
                <a:gd name="T84" fmla="*/ 792 w 1051"/>
                <a:gd name="T85" fmla="*/ 307 h 884"/>
                <a:gd name="T86" fmla="*/ 846 w 1051"/>
                <a:gd name="T87" fmla="*/ 327 h 884"/>
                <a:gd name="T88" fmla="*/ 851 w 1051"/>
                <a:gd name="T89" fmla="*/ 330 h 884"/>
                <a:gd name="T90" fmla="*/ 866 w 1051"/>
                <a:gd name="T91" fmla="*/ 338 h 884"/>
                <a:gd name="T92" fmla="*/ 871 w 1051"/>
                <a:gd name="T93" fmla="*/ 341 h 884"/>
                <a:gd name="T94" fmla="*/ 886 w 1051"/>
                <a:gd name="T95" fmla="*/ 352 h 884"/>
                <a:gd name="T96" fmla="*/ 888 w 1051"/>
                <a:gd name="T97" fmla="*/ 353 h 884"/>
                <a:gd name="T98" fmla="*/ 977 w 1051"/>
                <a:gd name="T99" fmla="*/ 473 h 884"/>
                <a:gd name="T100" fmla="*/ 978 w 1051"/>
                <a:gd name="T101" fmla="*/ 476 h 884"/>
                <a:gd name="T102" fmla="*/ 983 w 1051"/>
                <a:gd name="T103" fmla="*/ 493 h 884"/>
                <a:gd name="T104" fmla="*/ 985 w 1051"/>
                <a:gd name="T105" fmla="*/ 500 h 884"/>
                <a:gd name="T106" fmla="*/ 988 w 1051"/>
                <a:gd name="T107" fmla="*/ 515 h 884"/>
                <a:gd name="T108" fmla="*/ 990 w 1051"/>
                <a:gd name="T109" fmla="*/ 527 h 884"/>
                <a:gd name="T110" fmla="*/ 991 w 1051"/>
                <a:gd name="T111" fmla="*/ 538 h 884"/>
                <a:gd name="T112" fmla="*/ 993 w 1051"/>
                <a:gd name="T113" fmla="*/ 562 h 884"/>
                <a:gd name="T114" fmla="*/ 730 w 1051"/>
                <a:gd name="T115" fmla="*/ 825 h 8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51" h="884">
                  <a:moveTo>
                    <a:pt x="1050" y="533"/>
                  </a:moveTo>
                  <a:cubicBezTo>
                    <a:pt x="1049" y="529"/>
                    <a:pt x="1049" y="525"/>
                    <a:pt x="1048" y="520"/>
                  </a:cubicBezTo>
                  <a:cubicBezTo>
                    <a:pt x="1048" y="515"/>
                    <a:pt x="1047" y="510"/>
                    <a:pt x="1046" y="505"/>
                  </a:cubicBezTo>
                  <a:cubicBezTo>
                    <a:pt x="1045" y="500"/>
                    <a:pt x="1044" y="494"/>
                    <a:pt x="1042" y="489"/>
                  </a:cubicBezTo>
                  <a:cubicBezTo>
                    <a:pt x="1042" y="485"/>
                    <a:pt x="1041" y="482"/>
                    <a:pt x="1040" y="479"/>
                  </a:cubicBezTo>
                  <a:cubicBezTo>
                    <a:pt x="1038" y="473"/>
                    <a:pt x="1036" y="466"/>
                    <a:pt x="1034" y="460"/>
                  </a:cubicBezTo>
                  <a:cubicBezTo>
                    <a:pt x="1034" y="459"/>
                    <a:pt x="1034" y="459"/>
                    <a:pt x="1034" y="459"/>
                  </a:cubicBezTo>
                  <a:cubicBezTo>
                    <a:pt x="1009" y="386"/>
                    <a:pt x="959" y="326"/>
                    <a:pt x="894" y="287"/>
                  </a:cubicBezTo>
                  <a:cubicBezTo>
                    <a:pt x="893" y="286"/>
                    <a:pt x="891" y="285"/>
                    <a:pt x="889" y="284"/>
                  </a:cubicBezTo>
                  <a:cubicBezTo>
                    <a:pt x="884" y="281"/>
                    <a:pt x="878" y="278"/>
                    <a:pt x="873" y="275"/>
                  </a:cubicBezTo>
                  <a:cubicBezTo>
                    <a:pt x="870" y="274"/>
                    <a:pt x="867" y="272"/>
                    <a:pt x="863" y="271"/>
                  </a:cubicBezTo>
                  <a:cubicBezTo>
                    <a:pt x="858" y="268"/>
                    <a:pt x="853" y="266"/>
                    <a:pt x="848" y="264"/>
                  </a:cubicBezTo>
                  <a:cubicBezTo>
                    <a:pt x="844" y="262"/>
                    <a:pt x="840" y="261"/>
                    <a:pt x="837" y="260"/>
                  </a:cubicBezTo>
                  <a:cubicBezTo>
                    <a:pt x="831" y="258"/>
                    <a:pt x="826" y="256"/>
                    <a:pt x="821" y="255"/>
                  </a:cubicBezTo>
                  <a:cubicBezTo>
                    <a:pt x="820" y="254"/>
                    <a:pt x="819" y="254"/>
                    <a:pt x="819" y="254"/>
                  </a:cubicBezTo>
                  <a:cubicBezTo>
                    <a:pt x="790" y="108"/>
                    <a:pt x="661" y="0"/>
                    <a:pt x="511" y="0"/>
                  </a:cubicBezTo>
                  <a:cubicBezTo>
                    <a:pt x="337" y="0"/>
                    <a:pt x="196" y="141"/>
                    <a:pt x="196" y="315"/>
                  </a:cubicBezTo>
                  <a:cubicBezTo>
                    <a:pt x="196" y="320"/>
                    <a:pt x="196" y="325"/>
                    <a:pt x="197" y="330"/>
                  </a:cubicBezTo>
                  <a:cubicBezTo>
                    <a:pt x="81" y="367"/>
                    <a:pt x="0" y="477"/>
                    <a:pt x="0" y="600"/>
                  </a:cubicBezTo>
                  <a:cubicBezTo>
                    <a:pt x="0" y="756"/>
                    <a:pt x="127" y="884"/>
                    <a:pt x="283" y="884"/>
                  </a:cubicBezTo>
                  <a:cubicBezTo>
                    <a:pt x="730" y="884"/>
                    <a:pt x="730" y="884"/>
                    <a:pt x="730" y="884"/>
                  </a:cubicBezTo>
                  <a:cubicBezTo>
                    <a:pt x="907" y="884"/>
                    <a:pt x="1051" y="739"/>
                    <a:pt x="1051" y="562"/>
                  </a:cubicBezTo>
                  <a:cubicBezTo>
                    <a:pt x="1051" y="552"/>
                    <a:pt x="1051" y="543"/>
                    <a:pt x="1050" y="533"/>
                  </a:cubicBezTo>
                  <a:close/>
                  <a:moveTo>
                    <a:pt x="730" y="825"/>
                  </a:moveTo>
                  <a:cubicBezTo>
                    <a:pt x="283" y="825"/>
                    <a:pt x="283" y="825"/>
                    <a:pt x="283" y="825"/>
                  </a:cubicBezTo>
                  <a:cubicBezTo>
                    <a:pt x="159" y="825"/>
                    <a:pt x="59" y="724"/>
                    <a:pt x="59" y="600"/>
                  </a:cubicBezTo>
                  <a:cubicBezTo>
                    <a:pt x="59" y="506"/>
                    <a:pt x="119" y="421"/>
                    <a:pt x="205" y="389"/>
                  </a:cubicBezTo>
                  <a:cubicBezTo>
                    <a:pt x="216" y="434"/>
                    <a:pt x="236" y="476"/>
                    <a:pt x="265" y="512"/>
                  </a:cubicBezTo>
                  <a:cubicBezTo>
                    <a:pt x="271" y="519"/>
                    <a:pt x="280" y="523"/>
                    <a:pt x="288" y="523"/>
                  </a:cubicBezTo>
                  <a:cubicBezTo>
                    <a:pt x="295" y="523"/>
                    <a:pt x="301" y="520"/>
                    <a:pt x="307" y="516"/>
                  </a:cubicBezTo>
                  <a:cubicBezTo>
                    <a:pt x="319" y="506"/>
                    <a:pt x="321" y="487"/>
                    <a:pt x="311" y="475"/>
                  </a:cubicBezTo>
                  <a:cubicBezTo>
                    <a:pt x="281" y="438"/>
                    <a:pt x="263" y="395"/>
                    <a:pt x="257" y="348"/>
                  </a:cubicBezTo>
                  <a:cubicBezTo>
                    <a:pt x="257" y="348"/>
                    <a:pt x="257" y="348"/>
                    <a:pt x="257" y="348"/>
                  </a:cubicBezTo>
                  <a:cubicBezTo>
                    <a:pt x="256" y="342"/>
                    <a:pt x="256" y="336"/>
                    <a:pt x="255" y="331"/>
                  </a:cubicBezTo>
                  <a:cubicBezTo>
                    <a:pt x="255" y="326"/>
                    <a:pt x="255" y="320"/>
                    <a:pt x="255" y="315"/>
                  </a:cubicBezTo>
                  <a:cubicBezTo>
                    <a:pt x="255" y="174"/>
                    <a:pt x="369" y="59"/>
                    <a:pt x="511" y="59"/>
                  </a:cubicBezTo>
                  <a:cubicBezTo>
                    <a:pt x="625" y="59"/>
                    <a:pt x="724" y="136"/>
                    <a:pt x="756" y="243"/>
                  </a:cubicBezTo>
                  <a:cubicBezTo>
                    <a:pt x="747" y="242"/>
                    <a:pt x="739" y="241"/>
                    <a:pt x="730" y="241"/>
                  </a:cubicBezTo>
                  <a:cubicBezTo>
                    <a:pt x="657" y="241"/>
                    <a:pt x="589" y="265"/>
                    <a:pt x="532" y="310"/>
                  </a:cubicBezTo>
                  <a:cubicBezTo>
                    <a:pt x="519" y="320"/>
                    <a:pt x="517" y="338"/>
                    <a:pt x="527" y="351"/>
                  </a:cubicBezTo>
                  <a:cubicBezTo>
                    <a:pt x="537" y="364"/>
                    <a:pt x="555" y="366"/>
                    <a:pt x="568" y="356"/>
                  </a:cubicBezTo>
                  <a:cubicBezTo>
                    <a:pt x="615" y="319"/>
                    <a:pt x="671" y="300"/>
                    <a:pt x="730" y="300"/>
                  </a:cubicBezTo>
                  <a:cubicBezTo>
                    <a:pt x="751" y="300"/>
                    <a:pt x="772" y="303"/>
                    <a:pt x="792" y="307"/>
                  </a:cubicBezTo>
                  <a:cubicBezTo>
                    <a:pt x="811" y="312"/>
                    <a:pt x="829" y="319"/>
                    <a:pt x="846" y="327"/>
                  </a:cubicBezTo>
                  <a:cubicBezTo>
                    <a:pt x="848" y="328"/>
                    <a:pt x="849" y="329"/>
                    <a:pt x="851" y="330"/>
                  </a:cubicBezTo>
                  <a:cubicBezTo>
                    <a:pt x="856" y="332"/>
                    <a:pt x="861" y="335"/>
                    <a:pt x="866" y="338"/>
                  </a:cubicBezTo>
                  <a:cubicBezTo>
                    <a:pt x="868" y="339"/>
                    <a:pt x="869" y="340"/>
                    <a:pt x="871" y="341"/>
                  </a:cubicBezTo>
                  <a:cubicBezTo>
                    <a:pt x="876" y="344"/>
                    <a:pt x="881" y="348"/>
                    <a:pt x="886" y="352"/>
                  </a:cubicBezTo>
                  <a:cubicBezTo>
                    <a:pt x="887" y="352"/>
                    <a:pt x="888" y="353"/>
                    <a:pt x="888" y="353"/>
                  </a:cubicBezTo>
                  <a:cubicBezTo>
                    <a:pt x="928" y="384"/>
                    <a:pt x="959" y="425"/>
                    <a:pt x="977" y="473"/>
                  </a:cubicBezTo>
                  <a:cubicBezTo>
                    <a:pt x="977" y="474"/>
                    <a:pt x="977" y="475"/>
                    <a:pt x="978" y="476"/>
                  </a:cubicBezTo>
                  <a:cubicBezTo>
                    <a:pt x="980" y="481"/>
                    <a:pt x="981" y="487"/>
                    <a:pt x="983" y="493"/>
                  </a:cubicBezTo>
                  <a:cubicBezTo>
                    <a:pt x="984" y="495"/>
                    <a:pt x="984" y="498"/>
                    <a:pt x="985" y="500"/>
                  </a:cubicBezTo>
                  <a:cubicBezTo>
                    <a:pt x="986" y="505"/>
                    <a:pt x="987" y="510"/>
                    <a:pt x="988" y="515"/>
                  </a:cubicBezTo>
                  <a:cubicBezTo>
                    <a:pt x="989" y="519"/>
                    <a:pt x="989" y="523"/>
                    <a:pt x="990" y="527"/>
                  </a:cubicBezTo>
                  <a:cubicBezTo>
                    <a:pt x="990" y="530"/>
                    <a:pt x="991" y="534"/>
                    <a:pt x="991" y="538"/>
                  </a:cubicBezTo>
                  <a:cubicBezTo>
                    <a:pt x="992" y="546"/>
                    <a:pt x="993" y="554"/>
                    <a:pt x="993" y="562"/>
                  </a:cubicBezTo>
                  <a:cubicBezTo>
                    <a:pt x="993" y="707"/>
                    <a:pt x="875" y="825"/>
                    <a:pt x="730" y="82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50000"/>
                </a:lnSpc>
              </a:pPr>
              <a:endPara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组合 40"/>
          <p:cNvGrpSpPr>
            <a:grpSpLocks/>
          </p:cNvGrpSpPr>
          <p:nvPr/>
        </p:nvGrpSpPr>
        <p:grpSpPr bwMode="auto">
          <a:xfrm>
            <a:off x="6763820" y="1752414"/>
            <a:ext cx="706002" cy="706041"/>
            <a:chOff x="0" y="0"/>
            <a:chExt cx="941070" cy="941070"/>
          </a:xfrm>
          <a:solidFill>
            <a:schemeClr val="accent3"/>
          </a:solidFill>
        </p:grpSpPr>
        <p:sp>
          <p:nvSpPr>
            <p:cNvPr id="23565" name="圆角矩形 19"/>
            <p:cNvSpPr>
              <a:spLocks noChangeArrowheads="1"/>
            </p:cNvSpPr>
            <p:nvPr/>
          </p:nvSpPr>
          <p:spPr bwMode="auto">
            <a:xfrm>
              <a:off x="0" y="0"/>
              <a:ext cx="941070" cy="941070"/>
            </a:xfrm>
            <a:prstGeom prst="roundRect">
              <a:avLst>
                <a:gd name="adj" fmla="val 13333"/>
              </a:avLst>
            </a:prstGeom>
            <a:grpFill/>
            <a:ln w="12700" cmpd="sng">
              <a:solidFill>
                <a:schemeClr val="bg1">
                  <a:alpha val="59000"/>
                </a:schemeClr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algn="ctr" eaLnBrk="1" hangingPunct="1">
                <a:lnSpc>
                  <a:spcPct val="150000"/>
                </a:lnSpc>
              </a:pPr>
              <a:endPara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566" name="Freeform 11"/>
            <p:cNvSpPr>
              <a:spLocks noEditPoints="1"/>
            </p:cNvSpPr>
            <p:nvPr/>
          </p:nvSpPr>
          <p:spPr bwMode="auto">
            <a:xfrm>
              <a:off x="162294" y="129606"/>
              <a:ext cx="616481" cy="664833"/>
            </a:xfrm>
            <a:custGeom>
              <a:avLst/>
              <a:gdLst>
                <a:gd name="T0" fmla="*/ 1027 w 1031"/>
                <a:gd name="T1" fmla="*/ 227 h 1107"/>
                <a:gd name="T2" fmla="*/ 1023 w 1031"/>
                <a:gd name="T3" fmla="*/ 205 h 1107"/>
                <a:gd name="T4" fmla="*/ 655 w 1031"/>
                <a:gd name="T5" fmla="*/ 7 h 1107"/>
                <a:gd name="T6" fmla="*/ 376 w 1031"/>
                <a:gd name="T7" fmla="*/ 7 h 1107"/>
                <a:gd name="T8" fmla="*/ 8 w 1031"/>
                <a:gd name="T9" fmla="*/ 205 h 1107"/>
                <a:gd name="T10" fmla="*/ 3 w 1031"/>
                <a:gd name="T11" fmla="*/ 227 h 1107"/>
                <a:gd name="T12" fmla="*/ 3 w 1031"/>
                <a:gd name="T13" fmla="*/ 592 h 1107"/>
                <a:gd name="T14" fmla="*/ 8 w 1031"/>
                <a:gd name="T15" fmla="*/ 614 h 1107"/>
                <a:gd name="T16" fmla="*/ 137 w 1031"/>
                <a:gd name="T17" fmla="*/ 876 h 1107"/>
                <a:gd name="T18" fmla="*/ 501 w 1031"/>
                <a:gd name="T19" fmla="*/ 1103 h 1107"/>
                <a:gd name="T20" fmla="*/ 530 w 1031"/>
                <a:gd name="T21" fmla="*/ 1103 h 1107"/>
                <a:gd name="T22" fmla="*/ 894 w 1031"/>
                <a:gd name="T23" fmla="*/ 876 h 1107"/>
                <a:gd name="T24" fmla="*/ 1023 w 1031"/>
                <a:gd name="T25" fmla="*/ 614 h 1107"/>
                <a:gd name="T26" fmla="*/ 1027 w 1031"/>
                <a:gd name="T27" fmla="*/ 592 h 1107"/>
                <a:gd name="T28" fmla="*/ 515 w 1031"/>
                <a:gd name="T29" fmla="*/ 594 h 1107"/>
                <a:gd name="T30" fmla="*/ 515 w 1031"/>
                <a:gd name="T31" fmla="*/ 225 h 1107"/>
                <a:gd name="T32" fmla="*/ 515 w 1031"/>
                <a:gd name="T33" fmla="*/ 594 h 1107"/>
                <a:gd name="T34" fmla="*/ 993 w 1031"/>
                <a:gd name="T35" fmla="*/ 222 h 1107"/>
                <a:gd name="T36" fmla="*/ 537 w 1031"/>
                <a:gd name="T37" fmla="*/ 204 h 1107"/>
                <a:gd name="T38" fmla="*/ 360 w 1031"/>
                <a:gd name="T39" fmla="*/ 35 h 1107"/>
                <a:gd name="T40" fmla="*/ 170 w 1031"/>
                <a:gd name="T41" fmla="*/ 390 h 1107"/>
                <a:gd name="T42" fmla="*/ 360 w 1031"/>
                <a:gd name="T43" fmla="*/ 35 h 1107"/>
                <a:gd name="T44" fmla="*/ 493 w 1031"/>
                <a:gd name="T45" fmla="*/ 615 h 1107"/>
                <a:gd name="T46" fmla="*/ 37 w 1031"/>
                <a:gd name="T47" fmla="*/ 597 h 1107"/>
                <a:gd name="T48" fmla="*/ 835 w 1031"/>
                <a:gd name="T49" fmla="*/ 859 h 1107"/>
                <a:gd name="T50" fmla="*/ 196 w 1031"/>
                <a:gd name="T51" fmla="*/ 859 h 1107"/>
                <a:gd name="T52" fmla="*/ 349 w 1031"/>
                <a:gd name="T53" fmla="*/ 828 h 1107"/>
                <a:gd name="T54" fmla="*/ 515 w 1031"/>
                <a:gd name="T55" fmla="*/ 658 h 1107"/>
                <a:gd name="T56" fmla="*/ 681 w 1031"/>
                <a:gd name="T57" fmla="*/ 828 h 1107"/>
                <a:gd name="T58" fmla="*/ 835 w 1031"/>
                <a:gd name="T59" fmla="*/ 859 h 1107"/>
                <a:gd name="T60" fmla="*/ 537 w 1031"/>
                <a:gd name="T61" fmla="*/ 615 h 1107"/>
                <a:gd name="T62" fmla="*/ 993 w 1031"/>
                <a:gd name="T63" fmla="*/ 597 h 1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31" h="1107">
                  <a:moveTo>
                    <a:pt x="883" y="409"/>
                  </a:moveTo>
                  <a:cubicBezTo>
                    <a:pt x="1027" y="227"/>
                    <a:pt x="1027" y="227"/>
                    <a:pt x="1027" y="227"/>
                  </a:cubicBezTo>
                  <a:cubicBezTo>
                    <a:pt x="1030" y="224"/>
                    <a:pt x="1031" y="219"/>
                    <a:pt x="1030" y="215"/>
                  </a:cubicBezTo>
                  <a:cubicBezTo>
                    <a:pt x="1029" y="211"/>
                    <a:pt x="1026" y="207"/>
                    <a:pt x="1023" y="205"/>
                  </a:cubicBezTo>
                  <a:cubicBezTo>
                    <a:pt x="674" y="4"/>
                    <a:pt x="674" y="4"/>
                    <a:pt x="674" y="4"/>
                  </a:cubicBezTo>
                  <a:cubicBezTo>
                    <a:pt x="667" y="0"/>
                    <a:pt x="659" y="1"/>
                    <a:pt x="655" y="7"/>
                  </a:cubicBezTo>
                  <a:cubicBezTo>
                    <a:pt x="515" y="184"/>
                    <a:pt x="515" y="184"/>
                    <a:pt x="515" y="184"/>
                  </a:cubicBezTo>
                  <a:cubicBezTo>
                    <a:pt x="376" y="7"/>
                    <a:pt x="376" y="7"/>
                    <a:pt x="376" y="7"/>
                  </a:cubicBezTo>
                  <a:cubicBezTo>
                    <a:pt x="371" y="1"/>
                    <a:pt x="363" y="0"/>
                    <a:pt x="357" y="4"/>
                  </a:cubicBezTo>
                  <a:cubicBezTo>
                    <a:pt x="8" y="205"/>
                    <a:pt x="8" y="205"/>
                    <a:pt x="8" y="205"/>
                  </a:cubicBezTo>
                  <a:cubicBezTo>
                    <a:pt x="4" y="207"/>
                    <a:pt x="1" y="211"/>
                    <a:pt x="1" y="215"/>
                  </a:cubicBezTo>
                  <a:cubicBezTo>
                    <a:pt x="0" y="219"/>
                    <a:pt x="1" y="224"/>
                    <a:pt x="3" y="227"/>
                  </a:cubicBezTo>
                  <a:cubicBezTo>
                    <a:pt x="147" y="409"/>
                    <a:pt x="147" y="409"/>
                    <a:pt x="147" y="409"/>
                  </a:cubicBezTo>
                  <a:cubicBezTo>
                    <a:pt x="3" y="592"/>
                    <a:pt x="3" y="592"/>
                    <a:pt x="3" y="592"/>
                  </a:cubicBezTo>
                  <a:cubicBezTo>
                    <a:pt x="1" y="595"/>
                    <a:pt x="0" y="600"/>
                    <a:pt x="1" y="604"/>
                  </a:cubicBezTo>
                  <a:cubicBezTo>
                    <a:pt x="1" y="608"/>
                    <a:pt x="4" y="612"/>
                    <a:pt x="8" y="614"/>
                  </a:cubicBezTo>
                  <a:cubicBezTo>
                    <a:pt x="137" y="688"/>
                    <a:pt x="137" y="688"/>
                    <a:pt x="137" y="688"/>
                  </a:cubicBezTo>
                  <a:cubicBezTo>
                    <a:pt x="137" y="876"/>
                    <a:pt x="137" y="876"/>
                    <a:pt x="137" y="876"/>
                  </a:cubicBezTo>
                  <a:cubicBezTo>
                    <a:pt x="137" y="886"/>
                    <a:pt x="142" y="896"/>
                    <a:pt x="151" y="901"/>
                  </a:cubicBezTo>
                  <a:cubicBezTo>
                    <a:pt x="501" y="1103"/>
                    <a:pt x="501" y="1103"/>
                    <a:pt x="501" y="1103"/>
                  </a:cubicBezTo>
                  <a:cubicBezTo>
                    <a:pt x="505" y="1105"/>
                    <a:pt x="510" y="1107"/>
                    <a:pt x="515" y="1107"/>
                  </a:cubicBezTo>
                  <a:cubicBezTo>
                    <a:pt x="520" y="1107"/>
                    <a:pt x="525" y="1105"/>
                    <a:pt x="530" y="1103"/>
                  </a:cubicBezTo>
                  <a:cubicBezTo>
                    <a:pt x="879" y="901"/>
                    <a:pt x="879" y="901"/>
                    <a:pt x="879" y="901"/>
                  </a:cubicBezTo>
                  <a:cubicBezTo>
                    <a:pt x="888" y="896"/>
                    <a:pt x="894" y="886"/>
                    <a:pt x="894" y="876"/>
                  </a:cubicBezTo>
                  <a:cubicBezTo>
                    <a:pt x="894" y="688"/>
                    <a:pt x="894" y="688"/>
                    <a:pt x="894" y="688"/>
                  </a:cubicBezTo>
                  <a:cubicBezTo>
                    <a:pt x="1023" y="614"/>
                    <a:pt x="1023" y="614"/>
                    <a:pt x="1023" y="614"/>
                  </a:cubicBezTo>
                  <a:cubicBezTo>
                    <a:pt x="1026" y="612"/>
                    <a:pt x="1029" y="608"/>
                    <a:pt x="1030" y="604"/>
                  </a:cubicBezTo>
                  <a:cubicBezTo>
                    <a:pt x="1031" y="600"/>
                    <a:pt x="1030" y="595"/>
                    <a:pt x="1027" y="592"/>
                  </a:cubicBezTo>
                  <a:lnTo>
                    <a:pt x="883" y="409"/>
                  </a:lnTo>
                  <a:close/>
                  <a:moveTo>
                    <a:pt x="515" y="594"/>
                  </a:moveTo>
                  <a:cubicBezTo>
                    <a:pt x="196" y="409"/>
                    <a:pt x="196" y="409"/>
                    <a:pt x="196" y="409"/>
                  </a:cubicBezTo>
                  <a:cubicBezTo>
                    <a:pt x="515" y="225"/>
                    <a:pt x="515" y="225"/>
                    <a:pt x="515" y="225"/>
                  </a:cubicBezTo>
                  <a:cubicBezTo>
                    <a:pt x="835" y="409"/>
                    <a:pt x="835" y="409"/>
                    <a:pt x="835" y="409"/>
                  </a:cubicBezTo>
                  <a:lnTo>
                    <a:pt x="515" y="594"/>
                  </a:lnTo>
                  <a:close/>
                  <a:moveTo>
                    <a:pt x="670" y="35"/>
                  </a:moveTo>
                  <a:cubicBezTo>
                    <a:pt x="993" y="222"/>
                    <a:pt x="993" y="222"/>
                    <a:pt x="993" y="222"/>
                  </a:cubicBezTo>
                  <a:cubicBezTo>
                    <a:pt x="861" y="390"/>
                    <a:pt x="861" y="390"/>
                    <a:pt x="861" y="390"/>
                  </a:cubicBezTo>
                  <a:cubicBezTo>
                    <a:pt x="537" y="204"/>
                    <a:pt x="537" y="204"/>
                    <a:pt x="537" y="204"/>
                  </a:cubicBezTo>
                  <a:lnTo>
                    <a:pt x="670" y="35"/>
                  </a:lnTo>
                  <a:close/>
                  <a:moveTo>
                    <a:pt x="360" y="35"/>
                  </a:moveTo>
                  <a:cubicBezTo>
                    <a:pt x="493" y="204"/>
                    <a:pt x="493" y="204"/>
                    <a:pt x="493" y="204"/>
                  </a:cubicBezTo>
                  <a:cubicBezTo>
                    <a:pt x="170" y="390"/>
                    <a:pt x="170" y="390"/>
                    <a:pt x="170" y="390"/>
                  </a:cubicBezTo>
                  <a:cubicBezTo>
                    <a:pt x="37" y="222"/>
                    <a:pt x="37" y="222"/>
                    <a:pt x="37" y="222"/>
                  </a:cubicBezTo>
                  <a:lnTo>
                    <a:pt x="360" y="35"/>
                  </a:lnTo>
                  <a:close/>
                  <a:moveTo>
                    <a:pt x="170" y="428"/>
                  </a:moveTo>
                  <a:cubicBezTo>
                    <a:pt x="493" y="615"/>
                    <a:pt x="493" y="615"/>
                    <a:pt x="493" y="615"/>
                  </a:cubicBezTo>
                  <a:cubicBezTo>
                    <a:pt x="360" y="783"/>
                    <a:pt x="360" y="783"/>
                    <a:pt x="360" y="783"/>
                  </a:cubicBezTo>
                  <a:cubicBezTo>
                    <a:pt x="37" y="597"/>
                    <a:pt x="37" y="597"/>
                    <a:pt x="37" y="597"/>
                  </a:cubicBezTo>
                  <a:lnTo>
                    <a:pt x="170" y="428"/>
                  </a:lnTo>
                  <a:close/>
                  <a:moveTo>
                    <a:pt x="835" y="859"/>
                  </a:moveTo>
                  <a:cubicBezTo>
                    <a:pt x="515" y="1043"/>
                    <a:pt x="515" y="1043"/>
                    <a:pt x="515" y="1043"/>
                  </a:cubicBezTo>
                  <a:cubicBezTo>
                    <a:pt x="196" y="859"/>
                    <a:pt x="196" y="859"/>
                    <a:pt x="196" y="859"/>
                  </a:cubicBezTo>
                  <a:cubicBezTo>
                    <a:pt x="196" y="739"/>
                    <a:pt x="196" y="739"/>
                    <a:pt x="196" y="739"/>
                  </a:cubicBezTo>
                  <a:cubicBezTo>
                    <a:pt x="349" y="828"/>
                    <a:pt x="349" y="828"/>
                    <a:pt x="349" y="828"/>
                  </a:cubicBezTo>
                  <a:cubicBezTo>
                    <a:pt x="362" y="835"/>
                    <a:pt x="378" y="832"/>
                    <a:pt x="387" y="821"/>
                  </a:cubicBezTo>
                  <a:cubicBezTo>
                    <a:pt x="515" y="658"/>
                    <a:pt x="515" y="658"/>
                    <a:pt x="515" y="658"/>
                  </a:cubicBezTo>
                  <a:cubicBezTo>
                    <a:pt x="643" y="821"/>
                    <a:pt x="643" y="821"/>
                    <a:pt x="643" y="821"/>
                  </a:cubicBezTo>
                  <a:cubicBezTo>
                    <a:pt x="652" y="832"/>
                    <a:pt x="668" y="835"/>
                    <a:pt x="681" y="828"/>
                  </a:cubicBezTo>
                  <a:cubicBezTo>
                    <a:pt x="835" y="739"/>
                    <a:pt x="835" y="739"/>
                    <a:pt x="835" y="739"/>
                  </a:cubicBezTo>
                  <a:lnTo>
                    <a:pt x="835" y="859"/>
                  </a:lnTo>
                  <a:close/>
                  <a:moveTo>
                    <a:pt x="670" y="783"/>
                  </a:moveTo>
                  <a:cubicBezTo>
                    <a:pt x="537" y="615"/>
                    <a:pt x="537" y="615"/>
                    <a:pt x="537" y="615"/>
                  </a:cubicBezTo>
                  <a:cubicBezTo>
                    <a:pt x="861" y="428"/>
                    <a:pt x="861" y="428"/>
                    <a:pt x="861" y="428"/>
                  </a:cubicBezTo>
                  <a:cubicBezTo>
                    <a:pt x="993" y="597"/>
                    <a:pt x="993" y="597"/>
                    <a:pt x="993" y="597"/>
                  </a:cubicBezTo>
                  <a:lnTo>
                    <a:pt x="670" y="7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50000"/>
                </a:lnSpc>
              </a:pPr>
              <a:endPara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组合 39"/>
          <p:cNvGrpSpPr>
            <a:grpSpLocks/>
          </p:cNvGrpSpPr>
          <p:nvPr/>
        </p:nvGrpSpPr>
        <p:grpSpPr bwMode="auto">
          <a:xfrm>
            <a:off x="5667315" y="1752414"/>
            <a:ext cx="706002" cy="706041"/>
            <a:chOff x="0" y="0"/>
            <a:chExt cx="941070" cy="941070"/>
          </a:xfrm>
          <a:solidFill>
            <a:schemeClr val="accent2"/>
          </a:solidFill>
        </p:grpSpPr>
        <p:sp>
          <p:nvSpPr>
            <p:cNvPr id="23568" name="圆角矩形 18"/>
            <p:cNvSpPr>
              <a:spLocks noChangeArrowheads="1"/>
            </p:cNvSpPr>
            <p:nvPr/>
          </p:nvSpPr>
          <p:spPr bwMode="auto">
            <a:xfrm>
              <a:off x="0" y="0"/>
              <a:ext cx="941070" cy="941070"/>
            </a:xfrm>
            <a:prstGeom prst="roundRect">
              <a:avLst>
                <a:gd name="adj" fmla="val 13333"/>
              </a:avLst>
            </a:prstGeom>
            <a:grpFill/>
            <a:ln w="12700" cmpd="sng">
              <a:solidFill>
                <a:schemeClr val="bg1">
                  <a:alpha val="59000"/>
                </a:schemeClr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algn="ctr" eaLnBrk="1" hangingPunct="1">
                <a:lnSpc>
                  <a:spcPct val="150000"/>
                </a:lnSpc>
              </a:pPr>
              <a:endPara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pic>
          <p:nvPicPr>
            <p:cNvPr id="23569" name="组合 25"/>
            <p:cNvPicPr>
              <a:picLocks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8730" y="152602"/>
              <a:ext cx="645958" cy="62158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6" name="组合 41"/>
          <p:cNvGrpSpPr>
            <a:grpSpLocks/>
          </p:cNvGrpSpPr>
          <p:nvPr/>
        </p:nvGrpSpPr>
        <p:grpSpPr bwMode="auto">
          <a:xfrm>
            <a:off x="7859135" y="1752414"/>
            <a:ext cx="706002" cy="706041"/>
            <a:chOff x="0" y="0"/>
            <a:chExt cx="941070" cy="941070"/>
          </a:xfrm>
          <a:solidFill>
            <a:schemeClr val="accent4"/>
          </a:solidFill>
        </p:grpSpPr>
        <p:sp>
          <p:nvSpPr>
            <p:cNvPr id="23571" name="圆角矩形 20"/>
            <p:cNvSpPr>
              <a:spLocks noChangeArrowheads="1"/>
            </p:cNvSpPr>
            <p:nvPr/>
          </p:nvSpPr>
          <p:spPr bwMode="auto">
            <a:xfrm>
              <a:off x="0" y="0"/>
              <a:ext cx="941070" cy="941070"/>
            </a:xfrm>
            <a:prstGeom prst="roundRect">
              <a:avLst>
                <a:gd name="adj" fmla="val 13333"/>
              </a:avLst>
            </a:prstGeom>
            <a:grpFill/>
            <a:ln w="12700" cmpd="sng">
              <a:solidFill>
                <a:schemeClr val="bg1">
                  <a:alpha val="59000"/>
                </a:schemeClr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algn="ctr" eaLnBrk="1" hangingPunct="1">
                <a:lnSpc>
                  <a:spcPct val="150000"/>
                </a:lnSpc>
              </a:pPr>
              <a:endPara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pic>
          <p:nvPicPr>
            <p:cNvPr id="23572" name="组合 30"/>
            <p:cNvPicPr>
              <a:picLocks noChangeArrowheads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3161" y="207448"/>
              <a:ext cx="560643" cy="55454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3574" name="矩形 36"/>
          <p:cNvSpPr>
            <a:spLocks noChangeArrowheads="1"/>
          </p:cNvSpPr>
          <p:nvPr/>
        </p:nvSpPr>
        <p:spPr bwMode="auto">
          <a:xfrm>
            <a:off x="4572000" y="952505"/>
            <a:ext cx="3993137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</p:spTree>
    <p:extLst>
      <p:ext uri="{BB962C8B-B14F-4D97-AF65-F5344CB8AC3E}">
        <p14:creationId xmlns:p14="http://schemas.microsoft.com/office/powerpoint/2010/main" val="1135903862"/>
      </p:ext>
    </p:extLst>
  </p:cSld>
  <p:clrMapOvr>
    <a:masterClrMapping/>
  </p:clrMapOvr>
  <p:transition spd="med" advClick="0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35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7" grpId="0" animBg="1"/>
      <p:bldP spid="28" grpId="0" animBg="1"/>
      <p:bldP spid="2357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17C5AC78-C286-452F-B21F-8486602423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0" y="0"/>
            <a:ext cx="9135879" cy="5143500"/>
          </a:xfrm>
          <a:prstGeom prst="rect">
            <a:avLst/>
          </a:prstGeom>
        </p:spPr>
      </p:pic>
      <p:sp>
        <p:nvSpPr>
          <p:cNvPr id="2" name="椭圆 1">
            <a:extLst>
              <a:ext uri="{FF2B5EF4-FFF2-40B4-BE49-F238E27FC236}">
                <a16:creationId xmlns:a16="http://schemas.microsoft.com/office/drawing/2014/main" xmlns="" id="{2267A6B1-8B59-4C7D-850C-31925BB33F98}"/>
              </a:ext>
            </a:extLst>
          </p:cNvPr>
          <p:cNvSpPr/>
          <p:nvPr/>
        </p:nvSpPr>
        <p:spPr>
          <a:xfrm>
            <a:off x="2150931" y="1131590"/>
            <a:ext cx="1037768" cy="103776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6" name="TextBox 48"/>
          <p:cNvSpPr txBox="1"/>
          <p:nvPr/>
        </p:nvSpPr>
        <p:spPr>
          <a:xfrm>
            <a:off x="1907704" y="2273924"/>
            <a:ext cx="281631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3200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宋体" charset="-122"/>
              </a:rPr>
              <a:t>投资回报</a:t>
            </a:r>
            <a:endParaRPr lang="en-GB" altLang="zh-CN" sz="31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8" name="矩形 259"/>
          <p:cNvSpPr>
            <a:spLocks noChangeArrowheads="1"/>
          </p:cNvSpPr>
          <p:nvPr/>
        </p:nvSpPr>
        <p:spPr bwMode="auto">
          <a:xfrm>
            <a:off x="1915294" y="1275606"/>
            <a:ext cx="1561914" cy="742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023" tIns="32511" rIns="65023" bIns="3251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4400" b="1" cap="all" spc="213" dirty="0">
                <a:solidFill>
                  <a:schemeClr val="bg1"/>
                </a:solidFill>
                <a:cs typeface="Arial" panose="020B0604020202020204" pitchFamily="34" charset="0"/>
              </a:rPr>
              <a:t>04</a:t>
            </a:r>
            <a:endParaRPr lang="zh-CN" altLang="en-US" sz="4400" b="1" cap="all" spc="213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9824032"/>
      </p:ext>
    </p:extLst>
  </p:cSld>
  <p:clrMapOvr>
    <a:masterClrMapping/>
  </p:clrMapOvr>
  <p:transition spd="med" advClick="0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50"/>
                            </p:stCondLst>
                            <p:childTnLst>
                              <p:par>
                                <p:cTn id="2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5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33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3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3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6" grpId="0"/>
      <p:bldP spid="26" grpId="1"/>
      <p:bldP spid="28" grpId="0"/>
      <p:bldP spid="28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/>
        </p:nvGrpSpPr>
        <p:grpSpPr>
          <a:xfrm>
            <a:off x="4308468" y="1981527"/>
            <a:ext cx="1611824" cy="1611824"/>
            <a:chOff x="4308468" y="1981527"/>
            <a:chExt cx="1611824" cy="1611824"/>
          </a:xfrm>
          <a:noFill/>
        </p:grpSpPr>
        <p:sp>
          <p:nvSpPr>
            <p:cNvPr id="5" name="Freeform: Shape 4"/>
            <p:cNvSpPr>
              <a:spLocks/>
            </p:cNvSpPr>
            <p:nvPr/>
          </p:nvSpPr>
          <p:spPr bwMode="auto">
            <a:xfrm>
              <a:off x="5248946" y="2562186"/>
              <a:ext cx="287155" cy="282993"/>
            </a:xfrm>
            <a:custGeom>
              <a:avLst/>
              <a:gdLst/>
              <a:ahLst/>
              <a:cxnLst>
                <a:cxn ang="0">
                  <a:pos x="59" y="63"/>
                </a:cxn>
                <a:cxn ang="0">
                  <a:pos x="55" y="61"/>
                </a:cxn>
                <a:cxn ang="0">
                  <a:pos x="42" y="48"/>
                </a:cxn>
                <a:cxn ang="0">
                  <a:pos x="27" y="53"/>
                </a:cxn>
                <a:cxn ang="0">
                  <a:pos x="0" y="26"/>
                </a:cxn>
                <a:cxn ang="0">
                  <a:pos x="27" y="0"/>
                </a:cxn>
                <a:cxn ang="0">
                  <a:pos x="54" y="26"/>
                </a:cxn>
                <a:cxn ang="0">
                  <a:pos x="49" y="41"/>
                </a:cxn>
                <a:cxn ang="0">
                  <a:pos x="62" y="54"/>
                </a:cxn>
                <a:cxn ang="0">
                  <a:pos x="64" y="58"/>
                </a:cxn>
                <a:cxn ang="0">
                  <a:pos x="59" y="63"/>
                </a:cxn>
                <a:cxn ang="0">
                  <a:pos x="27" y="9"/>
                </a:cxn>
                <a:cxn ang="0">
                  <a:pos x="10" y="26"/>
                </a:cxn>
                <a:cxn ang="0">
                  <a:pos x="27" y="43"/>
                </a:cxn>
                <a:cxn ang="0">
                  <a:pos x="44" y="26"/>
                </a:cxn>
                <a:cxn ang="0">
                  <a:pos x="27" y="9"/>
                </a:cxn>
              </a:cxnLst>
              <a:rect l="0" t="0" r="r" b="b"/>
              <a:pathLst>
                <a:path w="64" h="63">
                  <a:moveTo>
                    <a:pt x="59" y="63"/>
                  </a:moveTo>
                  <a:cubicBezTo>
                    <a:pt x="57" y="63"/>
                    <a:pt x="56" y="62"/>
                    <a:pt x="55" y="61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38" y="51"/>
                    <a:pt x="33" y="53"/>
                    <a:pt x="27" y="53"/>
                  </a:cubicBezTo>
                  <a:cubicBezTo>
                    <a:pt x="12" y="53"/>
                    <a:pt x="0" y="41"/>
                    <a:pt x="0" y="26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4" y="12"/>
                    <a:pt x="54" y="26"/>
                  </a:cubicBezTo>
                  <a:cubicBezTo>
                    <a:pt x="54" y="32"/>
                    <a:pt x="52" y="37"/>
                    <a:pt x="49" y="41"/>
                  </a:cubicBezTo>
                  <a:cubicBezTo>
                    <a:pt x="62" y="54"/>
                    <a:pt x="62" y="54"/>
                    <a:pt x="62" y="54"/>
                  </a:cubicBezTo>
                  <a:cubicBezTo>
                    <a:pt x="63" y="55"/>
                    <a:pt x="64" y="57"/>
                    <a:pt x="64" y="58"/>
                  </a:cubicBezTo>
                  <a:cubicBezTo>
                    <a:pt x="64" y="61"/>
                    <a:pt x="61" y="63"/>
                    <a:pt x="59" y="63"/>
                  </a:cubicBezTo>
                  <a:close/>
                  <a:moveTo>
                    <a:pt x="27" y="9"/>
                  </a:moveTo>
                  <a:cubicBezTo>
                    <a:pt x="18" y="9"/>
                    <a:pt x="10" y="17"/>
                    <a:pt x="10" y="26"/>
                  </a:cubicBezTo>
                  <a:cubicBezTo>
                    <a:pt x="10" y="36"/>
                    <a:pt x="18" y="43"/>
                    <a:pt x="27" y="43"/>
                  </a:cubicBezTo>
                  <a:cubicBezTo>
                    <a:pt x="37" y="43"/>
                    <a:pt x="44" y="36"/>
                    <a:pt x="44" y="26"/>
                  </a:cubicBezTo>
                  <a:cubicBezTo>
                    <a:pt x="44" y="17"/>
                    <a:pt x="37" y="9"/>
                    <a:pt x="27" y="9"/>
                  </a:cubicBezTo>
                  <a:close/>
                </a:path>
              </a:pathLst>
            </a:custGeom>
            <a:grpFill/>
            <a:ln w="9525">
              <a:solidFill>
                <a:srgbClr val="524F4E"/>
              </a:solidFill>
              <a:prstDash val="lgDash"/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sz="14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Freeform: Shape 7"/>
            <p:cNvSpPr/>
            <p:nvPr/>
          </p:nvSpPr>
          <p:spPr>
            <a:xfrm rot="7768221">
              <a:off x="4308468" y="1981527"/>
              <a:ext cx="1611824" cy="1611824"/>
            </a:xfrm>
            <a:custGeom>
              <a:avLst/>
              <a:gdLst>
                <a:gd name="connsiteX0" fmla="*/ 888570 w 1611824"/>
                <a:gd name="connsiteY0" fmla="*/ 258306 h 1611824"/>
                <a:gd name="connsiteX1" fmla="*/ 227309 w 1611824"/>
                <a:gd name="connsiteY1" fmla="*/ 919567 h 1611824"/>
                <a:gd name="connsiteX2" fmla="*/ 888570 w 1611824"/>
                <a:gd name="connsiteY2" fmla="*/ 1580828 h 1611824"/>
                <a:gd name="connsiteX3" fmla="*/ 1549831 w 1611824"/>
                <a:gd name="connsiteY3" fmla="*/ 919567 h 1611824"/>
                <a:gd name="connsiteX4" fmla="*/ 888570 w 1611824"/>
                <a:gd name="connsiteY4" fmla="*/ 258306 h 1611824"/>
                <a:gd name="connsiteX5" fmla="*/ 805912 w 1611824"/>
                <a:gd name="connsiteY5" fmla="*/ 0 h 1611824"/>
                <a:gd name="connsiteX6" fmla="*/ 1611824 w 1611824"/>
                <a:gd name="connsiteY6" fmla="*/ 805912 h 1611824"/>
                <a:gd name="connsiteX7" fmla="*/ 805912 w 1611824"/>
                <a:gd name="connsiteY7" fmla="*/ 1611824 h 1611824"/>
                <a:gd name="connsiteX8" fmla="*/ 0 w 1611824"/>
                <a:gd name="connsiteY8" fmla="*/ 805912 h 1611824"/>
                <a:gd name="connsiteX9" fmla="*/ 805912 w 1611824"/>
                <a:gd name="connsiteY9" fmla="*/ 0 h 1611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11824" h="1611824">
                  <a:moveTo>
                    <a:pt x="888570" y="258306"/>
                  </a:moveTo>
                  <a:cubicBezTo>
                    <a:pt x="523366" y="258306"/>
                    <a:pt x="227309" y="554363"/>
                    <a:pt x="227309" y="919567"/>
                  </a:cubicBezTo>
                  <a:cubicBezTo>
                    <a:pt x="227309" y="1284771"/>
                    <a:pt x="523366" y="1580828"/>
                    <a:pt x="888570" y="1580828"/>
                  </a:cubicBezTo>
                  <a:cubicBezTo>
                    <a:pt x="1253774" y="1580828"/>
                    <a:pt x="1549831" y="1284771"/>
                    <a:pt x="1549831" y="919567"/>
                  </a:cubicBezTo>
                  <a:cubicBezTo>
                    <a:pt x="1549831" y="554363"/>
                    <a:pt x="1253774" y="258306"/>
                    <a:pt x="888570" y="258306"/>
                  </a:cubicBezTo>
                  <a:close/>
                  <a:moveTo>
                    <a:pt x="805912" y="0"/>
                  </a:moveTo>
                  <a:cubicBezTo>
                    <a:pt x="1251005" y="0"/>
                    <a:pt x="1611824" y="360819"/>
                    <a:pt x="1611824" y="805912"/>
                  </a:cubicBezTo>
                  <a:cubicBezTo>
                    <a:pt x="1611824" y="1251005"/>
                    <a:pt x="1251005" y="1611824"/>
                    <a:pt x="805912" y="1611824"/>
                  </a:cubicBezTo>
                  <a:cubicBezTo>
                    <a:pt x="360819" y="1611824"/>
                    <a:pt x="0" y="1251005"/>
                    <a:pt x="0" y="805912"/>
                  </a:cubicBezTo>
                  <a:cubicBezTo>
                    <a:pt x="0" y="360819"/>
                    <a:pt x="360819" y="0"/>
                    <a:pt x="805912" y="0"/>
                  </a:cubicBezTo>
                  <a:close/>
                </a:path>
              </a:pathLst>
            </a:custGeom>
            <a:grpFill/>
            <a:ln>
              <a:solidFill>
                <a:srgbClr val="524F4E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4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3056041" y="1980704"/>
            <a:ext cx="1611824" cy="1611824"/>
            <a:chOff x="3056041" y="1980704"/>
            <a:chExt cx="1611824" cy="1611824"/>
          </a:xfrm>
          <a:noFill/>
        </p:grpSpPr>
        <p:sp>
          <p:nvSpPr>
            <p:cNvPr id="4" name="Freeform: Shape 3"/>
            <p:cNvSpPr>
              <a:spLocks/>
            </p:cNvSpPr>
            <p:nvPr/>
          </p:nvSpPr>
          <p:spPr bwMode="auto">
            <a:xfrm>
              <a:off x="3413084" y="2644974"/>
              <a:ext cx="247781" cy="364863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grpFill/>
            <a:ln w="9525">
              <a:solidFill>
                <a:srgbClr val="524F4E"/>
              </a:solidFill>
              <a:prstDash val="lgDash"/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sz="14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Freeform: Shape 8"/>
            <p:cNvSpPr/>
            <p:nvPr/>
          </p:nvSpPr>
          <p:spPr>
            <a:xfrm rot="18235072">
              <a:off x="3056041" y="1980704"/>
              <a:ext cx="1611824" cy="1611824"/>
            </a:xfrm>
            <a:custGeom>
              <a:avLst/>
              <a:gdLst>
                <a:gd name="connsiteX0" fmla="*/ 888570 w 1611824"/>
                <a:gd name="connsiteY0" fmla="*/ 258306 h 1611824"/>
                <a:gd name="connsiteX1" fmla="*/ 227309 w 1611824"/>
                <a:gd name="connsiteY1" fmla="*/ 919567 h 1611824"/>
                <a:gd name="connsiteX2" fmla="*/ 888570 w 1611824"/>
                <a:gd name="connsiteY2" fmla="*/ 1580828 h 1611824"/>
                <a:gd name="connsiteX3" fmla="*/ 1549831 w 1611824"/>
                <a:gd name="connsiteY3" fmla="*/ 919567 h 1611824"/>
                <a:gd name="connsiteX4" fmla="*/ 888570 w 1611824"/>
                <a:gd name="connsiteY4" fmla="*/ 258306 h 1611824"/>
                <a:gd name="connsiteX5" fmla="*/ 805912 w 1611824"/>
                <a:gd name="connsiteY5" fmla="*/ 0 h 1611824"/>
                <a:gd name="connsiteX6" fmla="*/ 1611824 w 1611824"/>
                <a:gd name="connsiteY6" fmla="*/ 805912 h 1611824"/>
                <a:gd name="connsiteX7" fmla="*/ 805912 w 1611824"/>
                <a:gd name="connsiteY7" fmla="*/ 1611824 h 1611824"/>
                <a:gd name="connsiteX8" fmla="*/ 0 w 1611824"/>
                <a:gd name="connsiteY8" fmla="*/ 805912 h 1611824"/>
                <a:gd name="connsiteX9" fmla="*/ 805912 w 1611824"/>
                <a:gd name="connsiteY9" fmla="*/ 0 h 1611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11824" h="1611824">
                  <a:moveTo>
                    <a:pt x="888570" y="258306"/>
                  </a:moveTo>
                  <a:cubicBezTo>
                    <a:pt x="523366" y="258306"/>
                    <a:pt x="227309" y="554363"/>
                    <a:pt x="227309" y="919567"/>
                  </a:cubicBezTo>
                  <a:cubicBezTo>
                    <a:pt x="227309" y="1284771"/>
                    <a:pt x="523366" y="1580828"/>
                    <a:pt x="888570" y="1580828"/>
                  </a:cubicBezTo>
                  <a:cubicBezTo>
                    <a:pt x="1253774" y="1580828"/>
                    <a:pt x="1549831" y="1284771"/>
                    <a:pt x="1549831" y="919567"/>
                  </a:cubicBezTo>
                  <a:cubicBezTo>
                    <a:pt x="1549831" y="554363"/>
                    <a:pt x="1253774" y="258306"/>
                    <a:pt x="888570" y="258306"/>
                  </a:cubicBezTo>
                  <a:close/>
                  <a:moveTo>
                    <a:pt x="805912" y="0"/>
                  </a:moveTo>
                  <a:cubicBezTo>
                    <a:pt x="1251005" y="0"/>
                    <a:pt x="1611824" y="360819"/>
                    <a:pt x="1611824" y="805912"/>
                  </a:cubicBezTo>
                  <a:cubicBezTo>
                    <a:pt x="1611824" y="1251005"/>
                    <a:pt x="1251005" y="1611824"/>
                    <a:pt x="805912" y="1611824"/>
                  </a:cubicBezTo>
                  <a:cubicBezTo>
                    <a:pt x="360819" y="1611824"/>
                    <a:pt x="0" y="1251005"/>
                    <a:pt x="0" y="805912"/>
                  </a:cubicBezTo>
                  <a:cubicBezTo>
                    <a:pt x="0" y="360819"/>
                    <a:pt x="360819" y="0"/>
                    <a:pt x="805912" y="0"/>
                  </a:cubicBezTo>
                  <a:close/>
                </a:path>
              </a:pathLst>
            </a:custGeom>
            <a:grpFill/>
            <a:ln>
              <a:solidFill>
                <a:srgbClr val="524F4E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4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3640027" y="1359944"/>
            <a:ext cx="1611824" cy="1611824"/>
            <a:chOff x="3640027" y="1359944"/>
            <a:chExt cx="1611824" cy="1611824"/>
          </a:xfrm>
        </p:grpSpPr>
        <p:sp>
          <p:nvSpPr>
            <p:cNvPr id="7" name="Freeform: Shape 6"/>
            <p:cNvSpPr>
              <a:spLocks/>
            </p:cNvSpPr>
            <p:nvPr/>
          </p:nvSpPr>
          <p:spPr bwMode="auto">
            <a:xfrm>
              <a:off x="4305950" y="1712923"/>
              <a:ext cx="302603" cy="236819"/>
            </a:xfrm>
            <a:custGeom>
              <a:avLst/>
              <a:gdLst/>
              <a:ahLst/>
              <a:cxnLst>
                <a:cxn ang="0">
                  <a:pos x="64" y="48"/>
                </a:cxn>
                <a:cxn ang="0">
                  <a:pos x="61" y="50"/>
                </a:cxn>
                <a:cxn ang="0">
                  <a:pos x="2" y="50"/>
                </a:cxn>
                <a:cxn ang="0">
                  <a:pos x="0" y="48"/>
                </a:cxn>
                <a:cxn ang="0">
                  <a:pos x="0" y="43"/>
                </a:cxn>
                <a:cxn ang="0">
                  <a:pos x="2" y="41"/>
                </a:cxn>
                <a:cxn ang="0">
                  <a:pos x="61" y="41"/>
                </a:cxn>
                <a:cxn ang="0">
                  <a:pos x="64" y="43"/>
                </a:cxn>
                <a:cxn ang="0">
                  <a:pos x="64" y="48"/>
                </a:cxn>
                <a:cxn ang="0">
                  <a:pos x="59" y="20"/>
                </a:cxn>
                <a:cxn ang="0">
                  <a:pos x="57" y="23"/>
                </a:cxn>
                <a:cxn ang="0">
                  <a:pos x="7" y="23"/>
                </a:cxn>
                <a:cxn ang="0">
                  <a:pos x="4" y="20"/>
                </a:cxn>
                <a:cxn ang="0">
                  <a:pos x="4" y="16"/>
                </a:cxn>
                <a:cxn ang="0">
                  <a:pos x="7" y="13"/>
                </a:cxn>
                <a:cxn ang="0">
                  <a:pos x="57" y="13"/>
                </a:cxn>
                <a:cxn ang="0">
                  <a:pos x="59" y="16"/>
                </a:cxn>
                <a:cxn ang="0">
                  <a:pos x="59" y="20"/>
                </a:cxn>
                <a:cxn ang="0">
                  <a:pos x="50" y="34"/>
                </a:cxn>
                <a:cxn ang="0">
                  <a:pos x="48" y="36"/>
                </a:cxn>
                <a:cxn ang="0">
                  <a:pos x="16" y="36"/>
                </a:cxn>
                <a:cxn ang="0">
                  <a:pos x="13" y="34"/>
                </a:cxn>
                <a:cxn ang="0">
                  <a:pos x="13" y="29"/>
                </a:cxn>
                <a:cxn ang="0">
                  <a:pos x="16" y="27"/>
                </a:cxn>
                <a:cxn ang="0">
                  <a:pos x="48" y="27"/>
                </a:cxn>
                <a:cxn ang="0">
                  <a:pos x="50" y="29"/>
                </a:cxn>
                <a:cxn ang="0">
                  <a:pos x="50" y="34"/>
                </a:cxn>
                <a:cxn ang="0">
                  <a:pos x="45" y="7"/>
                </a:cxn>
                <a:cxn ang="0">
                  <a:pos x="43" y="9"/>
                </a:cxn>
                <a:cxn ang="0">
                  <a:pos x="20" y="9"/>
                </a:cxn>
                <a:cxn ang="0">
                  <a:pos x="18" y="7"/>
                </a:cxn>
                <a:cxn ang="0">
                  <a:pos x="18" y="2"/>
                </a:cxn>
                <a:cxn ang="0">
                  <a:pos x="20" y="0"/>
                </a:cxn>
                <a:cxn ang="0">
                  <a:pos x="43" y="0"/>
                </a:cxn>
                <a:cxn ang="0">
                  <a:pos x="45" y="2"/>
                </a:cxn>
                <a:cxn ang="0">
                  <a:pos x="45" y="7"/>
                </a:cxn>
              </a:cxnLst>
              <a:rect l="0" t="0" r="r" b="b"/>
              <a:pathLst>
                <a:path w="64" h="50">
                  <a:moveTo>
                    <a:pt x="64" y="48"/>
                  </a:moveTo>
                  <a:cubicBezTo>
                    <a:pt x="64" y="49"/>
                    <a:pt x="63" y="50"/>
                    <a:pt x="61" y="50"/>
                  </a:cubicBezTo>
                  <a:cubicBezTo>
                    <a:pt x="2" y="50"/>
                    <a:pt x="2" y="50"/>
                    <a:pt x="2" y="50"/>
                  </a:cubicBezTo>
                  <a:cubicBezTo>
                    <a:pt x="1" y="50"/>
                    <a:pt x="0" y="49"/>
                    <a:pt x="0" y="48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2"/>
                    <a:pt x="1" y="41"/>
                    <a:pt x="2" y="41"/>
                  </a:cubicBezTo>
                  <a:cubicBezTo>
                    <a:pt x="61" y="41"/>
                    <a:pt x="61" y="41"/>
                    <a:pt x="61" y="41"/>
                  </a:cubicBezTo>
                  <a:cubicBezTo>
                    <a:pt x="63" y="41"/>
                    <a:pt x="64" y="42"/>
                    <a:pt x="64" y="43"/>
                  </a:cubicBezTo>
                  <a:lnTo>
                    <a:pt x="64" y="48"/>
                  </a:lnTo>
                  <a:close/>
                  <a:moveTo>
                    <a:pt x="59" y="20"/>
                  </a:moveTo>
                  <a:cubicBezTo>
                    <a:pt x="59" y="22"/>
                    <a:pt x="58" y="23"/>
                    <a:pt x="57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5" y="23"/>
                    <a:pt x="4" y="22"/>
                    <a:pt x="4" y="20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4"/>
                    <a:pt x="5" y="13"/>
                    <a:pt x="7" y="13"/>
                  </a:cubicBezTo>
                  <a:cubicBezTo>
                    <a:pt x="57" y="13"/>
                    <a:pt x="57" y="13"/>
                    <a:pt x="57" y="13"/>
                  </a:cubicBezTo>
                  <a:cubicBezTo>
                    <a:pt x="58" y="13"/>
                    <a:pt x="59" y="14"/>
                    <a:pt x="59" y="16"/>
                  </a:cubicBezTo>
                  <a:lnTo>
                    <a:pt x="59" y="20"/>
                  </a:lnTo>
                  <a:close/>
                  <a:moveTo>
                    <a:pt x="50" y="34"/>
                  </a:moveTo>
                  <a:cubicBezTo>
                    <a:pt x="50" y="35"/>
                    <a:pt x="49" y="36"/>
                    <a:pt x="48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5" y="36"/>
                    <a:pt x="13" y="35"/>
                    <a:pt x="13" y="34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28"/>
                    <a:pt x="15" y="27"/>
                    <a:pt x="16" y="27"/>
                  </a:cubicBezTo>
                  <a:cubicBezTo>
                    <a:pt x="48" y="27"/>
                    <a:pt x="48" y="27"/>
                    <a:pt x="48" y="27"/>
                  </a:cubicBezTo>
                  <a:cubicBezTo>
                    <a:pt x="49" y="27"/>
                    <a:pt x="50" y="28"/>
                    <a:pt x="50" y="29"/>
                  </a:cubicBezTo>
                  <a:lnTo>
                    <a:pt x="50" y="34"/>
                  </a:lnTo>
                  <a:close/>
                  <a:moveTo>
                    <a:pt x="45" y="7"/>
                  </a:moveTo>
                  <a:cubicBezTo>
                    <a:pt x="45" y="8"/>
                    <a:pt x="44" y="9"/>
                    <a:pt x="43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19" y="9"/>
                    <a:pt x="18" y="8"/>
                    <a:pt x="18" y="7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1"/>
                    <a:pt x="19" y="0"/>
                    <a:pt x="20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4" y="0"/>
                    <a:pt x="45" y="1"/>
                    <a:pt x="45" y="2"/>
                  </a:cubicBezTo>
                  <a:lnTo>
                    <a:pt x="45" y="7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sz="14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Freeform: Shape 9"/>
            <p:cNvSpPr/>
            <p:nvPr/>
          </p:nvSpPr>
          <p:spPr>
            <a:xfrm rot="2018970">
              <a:off x="3640027" y="1359944"/>
              <a:ext cx="1611824" cy="1611824"/>
            </a:xfrm>
            <a:custGeom>
              <a:avLst/>
              <a:gdLst>
                <a:gd name="connsiteX0" fmla="*/ 888570 w 1611824"/>
                <a:gd name="connsiteY0" fmla="*/ 258306 h 1611824"/>
                <a:gd name="connsiteX1" fmla="*/ 227309 w 1611824"/>
                <a:gd name="connsiteY1" fmla="*/ 919567 h 1611824"/>
                <a:gd name="connsiteX2" fmla="*/ 888570 w 1611824"/>
                <a:gd name="connsiteY2" fmla="*/ 1580828 h 1611824"/>
                <a:gd name="connsiteX3" fmla="*/ 1549831 w 1611824"/>
                <a:gd name="connsiteY3" fmla="*/ 919567 h 1611824"/>
                <a:gd name="connsiteX4" fmla="*/ 888570 w 1611824"/>
                <a:gd name="connsiteY4" fmla="*/ 258306 h 1611824"/>
                <a:gd name="connsiteX5" fmla="*/ 805912 w 1611824"/>
                <a:gd name="connsiteY5" fmla="*/ 0 h 1611824"/>
                <a:gd name="connsiteX6" fmla="*/ 1611824 w 1611824"/>
                <a:gd name="connsiteY6" fmla="*/ 805912 h 1611824"/>
                <a:gd name="connsiteX7" fmla="*/ 805912 w 1611824"/>
                <a:gd name="connsiteY7" fmla="*/ 1611824 h 1611824"/>
                <a:gd name="connsiteX8" fmla="*/ 0 w 1611824"/>
                <a:gd name="connsiteY8" fmla="*/ 805912 h 1611824"/>
                <a:gd name="connsiteX9" fmla="*/ 805912 w 1611824"/>
                <a:gd name="connsiteY9" fmla="*/ 0 h 1611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11824" h="1611824">
                  <a:moveTo>
                    <a:pt x="888570" y="258306"/>
                  </a:moveTo>
                  <a:cubicBezTo>
                    <a:pt x="523366" y="258306"/>
                    <a:pt x="227309" y="554363"/>
                    <a:pt x="227309" y="919567"/>
                  </a:cubicBezTo>
                  <a:cubicBezTo>
                    <a:pt x="227309" y="1284771"/>
                    <a:pt x="523366" y="1580828"/>
                    <a:pt x="888570" y="1580828"/>
                  </a:cubicBezTo>
                  <a:cubicBezTo>
                    <a:pt x="1253774" y="1580828"/>
                    <a:pt x="1549831" y="1284771"/>
                    <a:pt x="1549831" y="919567"/>
                  </a:cubicBezTo>
                  <a:cubicBezTo>
                    <a:pt x="1549831" y="554363"/>
                    <a:pt x="1253774" y="258306"/>
                    <a:pt x="888570" y="258306"/>
                  </a:cubicBezTo>
                  <a:close/>
                  <a:moveTo>
                    <a:pt x="805912" y="0"/>
                  </a:moveTo>
                  <a:cubicBezTo>
                    <a:pt x="1251005" y="0"/>
                    <a:pt x="1611824" y="360819"/>
                    <a:pt x="1611824" y="805912"/>
                  </a:cubicBezTo>
                  <a:cubicBezTo>
                    <a:pt x="1611824" y="1251005"/>
                    <a:pt x="1251005" y="1611824"/>
                    <a:pt x="805912" y="1611824"/>
                  </a:cubicBezTo>
                  <a:cubicBezTo>
                    <a:pt x="360819" y="1611824"/>
                    <a:pt x="0" y="1251005"/>
                    <a:pt x="0" y="805912"/>
                  </a:cubicBezTo>
                  <a:cubicBezTo>
                    <a:pt x="0" y="360819"/>
                    <a:pt x="360819" y="0"/>
                    <a:pt x="80591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4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3686325" y="2509166"/>
            <a:ext cx="1611824" cy="1611824"/>
            <a:chOff x="3686325" y="2509166"/>
            <a:chExt cx="1611824" cy="1611824"/>
          </a:xfrm>
        </p:grpSpPr>
        <p:sp>
          <p:nvSpPr>
            <p:cNvPr id="6" name="Freeform: Shape 5"/>
            <p:cNvSpPr>
              <a:spLocks/>
            </p:cNvSpPr>
            <p:nvPr/>
          </p:nvSpPr>
          <p:spPr bwMode="auto">
            <a:xfrm>
              <a:off x="4337971" y="3479957"/>
              <a:ext cx="307958" cy="307958"/>
            </a:xfrm>
            <a:custGeom>
              <a:avLst/>
              <a:gdLst/>
              <a:ahLst/>
              <a:cxnLst>
                <a:cxn ang="0">
                  <a:pos x="64" y="42"/>
                </a:cxn>
                <a:cxn ang="0">
                  <a:pos x="63" y="44"/>
                </a:cxn>
                <a:cxn ang="0">
                  <a:pos x="33" y="64"/>
                </a:cxn>
                <a:cxn ang="0">
                  <a:pos x="32" y="64"/>
                </a:cxn>
                <a:cxn ang="0">
                  <a:pos x="30" y="64"/>
                </a:cxn>
                <a:cxn ang="0">
                  <a:pos x="1" y="44"/>
                </a:cxn>
                <a:cxn ang="0">
                  <a:pos x="0" y="42"/>
                </a:cxn>
                <a:cxn ang="0">
                  <a:pos x="0" y="23"/>
                </a:cxn>
                <a:cxn ang="0">
                  <a:pos x="1" y="20"/>
                </a:cxn>
                <a:cxn ang="0">
                  <a:pos x="30" y="1"/>
                </a:cxn>
                <a:cxn ang="0">
                  <a:pos x="32" y="0"/>
                </a:cxn>
                <a:cxn ang="0">
                  <a:pos x="33" y="1"/>
                </a:cxn>
                <a:cxn ang="0">
                  <a:pos x="63" y="20"/>
                </a:cxn>
                <a:cxn ang="0">
                  <a:pos x="64" y="23"/>
                </a:cxn>
                <a:cxn ang="0">
                  <a:pos x="64" y="42"/>
                </a:cxn>
                <a:cxn ang="0">
                  <a:pos x="12" y="32"/>
                </a:cxn>
                <a:cxn ang="0">
                  <a:pos x="5" y="28"/>
                </a:cxn>
                <a:cxn ang="0">
                  <a:pos x="5" y="37"/>
                </a:cxn>
                <a:cxn ang="0">
                  <a:pos x="12" y="32"/>
                </a:cxn>
                <a:cxn ang="0">
                  <a:pos x="29" y="21"/>
                </a:cxn>
                <a:cxn ang="0">
                  <a:pos x="29" y="8"/>
                </a:cxn>
                <a:cxn ang="0">
                  <a:pos x="7" y="23"/>
                </a:cxn>
                <a:cxn ang="0">
                  <a:pos x="17" y="29"/>
                </a:cxn>
                <a:cxn ang="0">
                  <a:pos x="29" y="21"/>
                </a:cxn>
                <a:cxn ang="0">
                  <a:pos x="29" y="56"/>
                </a:cxn>
                <a:cxn ang="0">
                  <a:pos x="29" y="44"/>
                </a:cxn>
                <a:cxn ang="0">
                  <a:pos x="17" y="36"/>
                </a:cxn>
                <a:cxn ang="0">
                  <a:pos x="7" y="42"/>
                </a:cxn>
                <a:cxn ang="0">
                  <a:pos x="29" y="56"/>
                </a:cxn>
                <a:cxn ang="0">
                  <a:pos x="41" y="32"/>
                </a:cxn>
                <a:cxn ang="0">
                  <a:pos x="32" y="26"/>
                </a:cxn>
                <a:cxn ang="0">
                  <a:pos x="22" y="32"/>
                </a:cxn>
                <a:cxn ang="0">
                  <a:pos x="32" y="39"/>
                </a:cxn>
                <a:cxn ang="0">
                  <a:pos x="41" y="32"/>
                </a:cxn>
                <a:cxn ang="0">
                  <a:pos x="56" y="23"/>
                </a:cxn>
                <a:cxn ang="0">
                  <a:pos x="35" y="8"/>
                </a:cxn>
                <a:cxn ang="0">
                  <a:pos x="35" y="21"/>
                </a:cxn>
                <a:cxn ang="0">
                  <a:pos x="46" y="29"/>
                </a:cxn>
                <a:cxn ang="0">
                  <a:pos x="56" y="23"/>
                </a:cxn>
                <a:cxn ang="0">
                  <a:pos x="56" y="42"/>
                </a:cxn>
                <a:cxn ang="0">
                  <a:pos x="46" y="36"/>
                </a:cxn>
                <a:cxn ang="0">
                  <a:pos x="35" y="44"/>
                </a:cxn>
                <a:cxn ang="0">
                  <a:pos x="35" y="56"/>
                </a:cxn>
                <a:cxn ang="0">
                  <a:pos x="56" y="42"/>
                </a:cxn>
                <a:cxn ang="0">
                  <a:pos x="58" y="37"/>
                </a:cxn>
                <a:cxn ang="0">
                  <a:pos x="58" y="28"/>
                </a:cxn>
                <a:cxn ang="0">
                  <a:pos x="51" y="32"/>
                </a:cxn>
                <a:cxn ang="0">
                  <a:pos x="58" y="37"/>
                </a:cxn>
              </a:cxnLst>
              <a:rect l="0" t="0" r="r" b="b"/>
              <a:pathLst>
                <a:path w="64" h="64">
                  <a:moveTo>
                    <a:pt x="64" y="42"/>
                  </a:moveTo>
                  <a:cubicBezTo>
                    <a:pt x="64" y="43"/>
                    <a:pt x="63" y="44"/>
                    <a:pt x="63" y="4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4"/>
                    <a:pt x="32" y="64"/>
                  </a:cubicBezTo>
                  <a:cubicBezTo>
                    <a:pt x="31" y="64"/>
                    <a:pt x="31" y="64"/>
                    <a:pt x="30" y="6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0" y="44"/>
                    <a:pt x="0" y="43"/>
                    <a:pt x="0" y="42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2"/>
                    <a:pt x="0" y="21"/>
                    <a:pt x="1" y="20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1" y="1"/>
                    <a:pt x="31" y="0"/>
                    <a:pt x="32" y="0"/>
                  </a:cubicBezTo>
                  <a:cubicBezTo>
                    <a:pt x="32" y="0"/>
                    <a:pt x="33" y="1"/>
                    <a:pt x="33" y="1"/>
                  </a:cubicBezTo>
                  <a:cubicBezTo>
                    <a:pt x="63" y="20"/>
                    <a:pt x="63" y="20"/>
                    <a:pt x="63" y="20"/>
                  </a:cubicBezTo>
                  <a:cubicBezTo>
                    <a:pt x="63" y="21"/>
                    <a:pt x="64" y="22"/>
                    <a:pt x="64" y="23"/>
                  </a:cubicBezTo>
                  <a:lnTo>
                    <a:pt x="64" y="42"/>
                  </a:lnTo>
                  <a:close/>
                  <a:moveTo>
                    <a:pt x="12" y="32"/>
                  </a:moveTo>
                  <a:cubicBezTo>
                    <a:pt x="5" y="28"/>
                    <a:pt x="5" y="28"/>
                    <a:pt x="5" y="28"/>
                  </a:cubicBezTo>
                  <a:cubicBezTo>
                    <a:pt x="5" y="37"/>
                    <a:pt x="5" y="37"/>
                    <a:pt x="5" y="37"/>
                  </a:cubicBezTo>
                  <a:lnTo>
                    <a:pt x="12" y="32"/>
                  </a:lnTo>
                  <a:close/>
                  <a:moveTo>
                    <a:pt x="29" y="21"/>
                  </a:moveTo>
                  <a:cubicBezTo>
                    <a:pt x="29" y="8"/>
                    <a:pt x="29" y="8"/>
                    <a:pt x="29" y="8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17" y="29"/>
                    <a:pt x="17" y="29"/>
                    <a:pt x="17" y="29"/>
                  </a:cubicBezTo>
                  <a:lnTo>
                    <a:pt x="29" y="21"/>
                  </a:lnTo>
                  <a:close/>
                  <a:moveTo>
                    <a:pt x="29" y="56"/>
                  </a:moveTo>
                  <a:cubicBezTo>
                    <a:pt x="29" y="44"/>
                    <a:pt x="29" y="44"/>
                    <a:pt x="29" y="44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7" y="42"/>
                    <a:pt x="7" y="42"/>
                    <a:pt x="7" y="42"/>
                  </a:cubicBezTo>
                  <a:lnTo>
                    <a:pt x="29" y="56"/>
                  </a:lnTo>
                  <a:close/>
                  <a:moveTo>
                    <a:pt x="41" y="32"/>
                  </a:moveTo>
                  <a:cubicBezTo>
                    <a:pt x="32" y="26"/>
                    <a:pt x="32" y="26"/>
                    <a:pt x="32" y="26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32" y="39"/>
                    <a:pt x="32" y="39"/>
                    <a:pt x="32" y="39"/>
                  </a:cubicBezTo>
                  <a:lnTo>
                    <a:pt x="41" y="32"/>
                  </a:lnTo>
                  <a:close/>
                  <a:moveTo>
                    <a:pt x="56" y="23"/>
                  </a:moveTo>
                  <a:cubicBezTo>
                    <a:pt x="35" y="8"/>
                    <a:pt x="35" y="8"/>
                    <a:pt x="35" y="8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46" y="29"/>
                    <a:pt x="46" y="29"/>
                    <a:pt x="46" y="29"/>
                  </a:cubicBezTo>
                  <a:lnTo>
                    <a:pt x="56" y="23"/>
                  </a:lnTo>
                  <a:close/>
                  <a:moveTo>
                    <a:pt x="56" y="42"/>
                  </a:moveTo>
                  <a:cubicBezTo>
                    <a:pt x="46" y="36"/>
                    <a:pt x="46" y="36"/>
                    <a:pt x="46" y="36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5" y="56"/>
                    <a:pt x="35" y="56"/>
                    <a:pt x="35" y="56"/>
                  </a:cubicBezTo>
                  <a:lnTo>
                    <a:pt x="56" y="42"/>
                  </a:lnTo>
                  <a:close/>
                  <a:moveTo>
                    <a:pt x="58" y="37"/>
                  </a:moveTo>
                  <a:cubicBezTo>
                    <a:pt x="58" y="28"/>
                    <a:pt x="58" y="28"/>
                    <a:pt x="58" y="28"/>
                  </a:cubicBezTo>
                  <a:cubicBezTo>
                    <a:pt x="51" y="32"/>
                    <a:pt x="51" y="32"/>
                    <a:pt x="51" y="32"/>
                  </a:cubicBezTo>
                  <a:lnTo>
                    <a:pt x="58" y="3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sz="14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Freeform: Shape 10"/>
            <p:cNvSpPr/>
            <p:nvPr/>
          </p:nvSpPr>
          <p:spPr>
            <a:xfrm rot="12594151">
              <a:off x="3686325" y="2509166"/>
              <a:ext cx="1611824" cy="1611824"/>
            </a:xfrm>
            <a:custGeom>
              <a:avLst/>
              <a:gdLst>
                <a:gd name="connsiteX0" fmla="*/ 888570 w 1611824"/>
                <a:gd name="connsiteY0" fmla="*/ 258306 h 1611824"/>
                <a:gd name="connsiteX1" fmla="*/ 227309 w 1611824"/>
                <a:gd name="connsiteY1" fmla="*/ 919567 h 1611824"/>
                <a:gd name="connsiteX2" fmla="*/ 888570 w 1611824"/>
                <a:gd name="connsiteY2" fmla="*/ 1580828 h 1611824"/>
                <a:gd name="connsiteX3" fmla="*/ 1549831 w 1611824"/>
                <a:gd name="connsiteY3" fmla="*/ 919567 h 1611824"/>
                <a:gd name="connsiteX4" fmla="*/ 888570 w 1611824"/>
                <a:gd name="connsiteY4" fmla="*/ 258306 h 1611824"/>
                <a:gd name="connsiteX5" fmla="*/ 805912 w 1611824"/>
                <a:gd name="connsiteY5" fmla="*/ 0 h 1611824"/>
                <a:gd name="connsiteX6" fmla="*/ 1611824 w 1611824"/>
                <a:gd name="connsiteY6" fmla="*/ 805912 h 1611824"/>
                <a:gd name="connsiteX7" fmla="*/ 805912 w 1611824"/>
                <a:gd name="connsiteY7" fmla="*/ 1611824 h 1611824"/>
                <a:gd name="connsiteX8" fmla="*/ 0 w 1611824"/>
                <a:gd name="connsiteY8" fmla="*/ 805912 h 1611824"/>
                <a:gd name="connsiteX9" fmla="*/ 805912 w 1611824"/>
                <a:gd name="connsiteY9" fmla="*/ 0 h 1611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11824" h="1611824">
                  <a:moveTo>
                    <a:pt x="888570" y="258306"/>
                  </a:moveTo>
                  <a:cubicBezTo>
                    <a:pt x="523366" y="258306"/>
                    <a:pt x="227309" y="554363"/>
                    <a:pt x="227309" y="919567"/>
                  </a:cubicBezTo>
                  <a:cubicBezTo>
                    <a:pt x="227309" y="1284771"/>
                    <a:pt x="523366" y="1580828"/>
                    <a:pt x="888570" y="1580828"/>
                  </a:cubicBezTo>
                  <a:cubicBezTo>
                    <a:pt x="1253774" y="1580828"/>
                    <a:pt x="1549831" y="1284771"/>
                    <a:pt x="1549831" y="919567"/>
                  </a:cubicBezTo>
                  <a:cubicBezTo>
                    <a:pt x="1549831" y="554363"/>
                    <a:pt x="1253774" y="258306"/>
                    <a:pt x="888570" y="258306"/>
                  </a:cubicBezTo>
                  <a:close/>
                  <a:moveTo>
                    <a:pt x="805912" y="0"/>
                  </a:moveTo>
                  <a:cubicBezTo>
                    <a:pt x="1251005" y="0"/>
                    <a:pt x="1611824" y="360819"/>
                    <a:pt x="1611824" y="805912"/>
                  </a:cubicBezTo>
                  <a:cubicBezTo>
                    <a:pt x="1611824" y="1251005"/>
                    <a:pt x="1251005" y="1611824"/>
                    <a:pt x="805912" y="1611824"/>
                  </a:cubicBezTo>
                  <a:cubicBezTo>
                    <a:pt x="360819" y="1611824"/>
                    <a:pt x="0" y="1251005"/>
                    <a:pt x="0" y="805912"/>
                  </a:cubicBezTo>
                  <a:cubicBezTo>
                    <a:pt x="0" y="360819"/>
                    <a:pt x="360819" y="0"/>
                    <a:pt x="805912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4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12" name="Straight Arrow Connector 11"/>
          <p:cNvCxnSpPr>
            <a:stCxn id="10" idx="8"/>
          </p:cNvCxnSpPr>
          <p:nvPr/>
        </p:nvCxnSpPr>
        <p:spPr>
          <a:xfrm flipH="1" flipV="1">
            <a:off x="2802231" y="1427603"/>
            <a:ext cx="972833" cy="291688"/>
          </a:xfrm>
          <a:prstGeom prst="straightConnector1">
            <a:avLst/>
          </a:prstGeom>
          <a:ln>
            <a:solidFill>
              <a:schemeClr val="accent2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2743599" y="3318627"/>
            <a:ext cx="780128" cy="166924"/>
          </a:xfrm>
          <a:prstGeom prst="straightConnector1">
            <a:avLst/>
          </a:prstGeom>
          <a:ln>
            <a:solidFill>
              <a:schemeClr val="accent4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25"/>
          <p:cNvCxnSpPr/>
          <p:nvPr/>
        </p:nvCxnSpPr>
        <p:spPr>
          <a:xfrm flipH="1">
            <a:off x="5563381" y="1427601"/>
            <a:ext cx="683722" cy="800498"/>
          </a:xfrm>
          <a:prstGeom prst="straightConnector1">
            <a:avLst/>
          </a:prstGeom>
          <a:ln>
            <a:solidFill>
              <a:schemeClr val="accent3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26"/>
          <p:cNvCxnSpPr/>
          <p:nvPr/>
        </p:nvCxnSpPr>
        <p:spPr>
          <a:xfrm flipH="1">
            <a:off x="5093426" y="3498675"/>
            <a:ext cx="1164710" cy="218066"/>
          </a:xfrm>
          <a:prstGeom prst="straightConnector1">
            <a:avLst/>
          </a:prstGeom>
          <a:ln>
            <a:solidFill>
              <a:schemeClr val="accent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Group 27"/>
          <p:cNvGrpSpPr/>
          <p:nvPr/>
        </p:nvGrpSpPr>
        <p:grpSpPr>
          <a:xfrm>
            <a:off x="890345" y="1191018"/>
            <a:ext cx="1911886" cy="811888"/>
            <a:chOff x="1762632" y="1197195"/>
            <a:chExt cx="2549181" cy="1082518"/>
          </a:xfrm>
        </p:grpSpPr>
        <p:sp>
          <p:nvSpPr>
            <p:cNvPr id="26" name="TextBox 28"/>
            <p:cNvSpPr txBox="1"/>
            <p:nvPr/>
          </p:nvSpPr>
          <p:spPr>
            <a:xfrm>
              <a:off x="1762632" y="1197195"/>
              <a:ext cx="2549181" cy="388226"/>
            </a:xfrm>
            <a:prstGeom prst="rect">
              <a:avLst/>
            </a:prstGeom>
            <a:noFill/>
          </p:spPr>
          <p:txBody>
            <a:bodyPr wrap="none" lIns="0" tIns="0" rIns="0" bIns="0" anchor="b" anchorCtr="1">
              <a:normAutofit/>
            </a:bodyPr>
            <a:lstStyle/>
            <a:p>
              <a:pPr algn="ctr"/>
              <a:r>
                <a:rPr lang="zh-CN" altLang="en-US" sz="12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27" name="TextBox 29"/>
            <p:cNvSpPr txBox="1">
              <a:spLocks/>
            </p:cNvSpPr>
            <p:nvPr/>
          </p:nvSpPr>
          <p:spPr>
            <a:xfrm>
              <a:off x="1762632" y="1585420"/>
              <a:ext cx="2549181" cy="694293"/>
            </a:xfrm>
            <a:prstGeom prst="rect">
              <a:avLst/>
            </a:prstGeom>
          </p:spPr>
          <p:txBody>
            <a:bodyPr vert="horz" wrap="square" lIns="0" tIns="72000" rIns="0" bIns="0" anchor="t" anchorCtr="1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此部分内容作为文字排版占位显示 </a:t>
              </a:r>
              <a:br>
                <a:rPr lang="zh-CN" altLang="en-US" sz="8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</a:br>
              <a:r>
                <a:rPr lang="zh-CN" altLang="en-US" sz="8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</p:grpSp>
      <p:grpSp>
        <p:nvGrpSpPr>
          <p:cNvPr id="17" name="Group 30"/>
          <p:cNvGrpSpPr/>
          <p:nvPr/>
        </p:nvGrpSpPr>
        <p:grpSpPr>
          <a:xfrm>
            <a:off x="831713" y="3294517"/>
            <a:ext cx="1911886" cy="811888"/>
            <a:chOff x="1762632" y="1197195"/>
            <a:chExt cx="2549181" cy="1082518"/>
          </a:xfrm>
        </p:grpSpPr>
        <p:sp>
          <p:nvSpPr>
            <p:cNvPr id="24" name="TextBox 31"/>
            <p:cNvSpPr txBox="1"/>
            <p:nvPr/>
          </p:nvSpPr>
          <p:spPr>
            <a:xfrm>
              <a:off x="1762632" y="1197195"/>
              <a:ext cx="2549181" cy="388226"/>
            </a:xfrm>
            <a:prstGeom prst="rect">
              <a:avLst/>
            </a:prstGeom>
            <a:noFill/>
          </p:spPr>
          <p:txBody>
            <a:bodyPr wrap="none" lIns="0" tIns="0" rIns="0" bIns="0" anchor="b" anchorCtr="1">
              <a:normAutofit/>
            </a:bodyPr>
            <a:lstStyle/>
            <a:p>
              <a:pPr algn="ctr"/>
              <a:r>
                <a:rPr lang="zh-CN" altLang="en-US" sz="1200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25" name="TextBox 32"/>
            <p:cNvSpPr txBox="1">
              <a:spLocks/>
            </p:cNvSpPr>
            <p:nvPr/>
          </p:nvSpPr>
          <p:spPr>
            <a:xfrm>
              <a:off x="1762632" y="1585420"/>
              <a:ext cx="2549181" cy="694293"/>
            </a:xfrm>
            <a:prstGeom prst="rect">
              <a:avLst/>
            </a:prstGeom>
          </p:spPr>
          <p:txBody>
            <a:bodyPr vert="horz" wrap="square" lIns="0" tIns="72000" rIns="0" bIns="0" anchor="t" anchorCtr="1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此部分内容作为文字排版占位显示 </a:t>
              </a:r>
              <a:br>
                <a:rPr lang="zh-CN" altLang="en-US" sz="8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</a:br>
              <a:r>
                <a:rPr lang="zh-CN" altLang="en-US" sz="8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</p:grpSp>
      <p:grpSp>
        <p:nvGrpSpPr>
          <p:cNvPr id="18" name="Group 33"/>
          <p:cNvGrpSpPr/>
          <p:nvPr/>
        </p:nvGrpSpPr>
        <p:grpSpPr>
          <a:xfrm>
            <a:off x="6247103" y="1151822"/>
            <a:ext cx="1911886" cy="811888"/>
            <a:chOff x="1762632" y="1197195"/>
            <a:chExt cx="2549181" cy="1082518"/>
          </a:xfrm>
        </p:grpSpPr>
        <p:sp>
          <p:nvSpPr>
            <p:cNvPr id="22" name="TextBox 34"/>
            <p:cNvSpPr txBox="1"/>
            <p:nvPr/>
          </p:nvSpPr>
          <p:spPr>
            <a:xfrm>
              <a:off x="1762632" y="1197195"/>
              <a:ext cx="2549181" cy="388226"/>
            </a:xfrm>
            <a:prstGeom prst="rect">
              <a:avLst/>
            </a:prstGeom>
            <a:noFill/>
          </p:spPr>
          <p:txBody>
            <a:bodyPr wrap="none" lIns="0" tIns="0" rIns="0" bIns="0" anchor="b" anchorCtr="1">
              <a:normAutofit/>
            </a:bodyPr>
            <a:lstStyle/>
            <a:p>
              <a:pPr algn="ctr"/>
              <a:r>
                <a:rPr lang="zh-CN" altLang="en-US" sz="1200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23" name="TextBox 35"/>
            <p:cNvSpPr txBox="1">
              <a:spLocks/>
            </p:cNvSpPr>
            <p:nvPr/>
          </p:nvSpPr>
          <p:spPr>
            <a:xfrm>
              <a:off x="1762632" y="1585420"/>
              <a:ext cx="2549181" cy="694293"/>
            </a:xfrm>
            <a:prstGeom prst="rect">
              <a:avLst/>
            </a:prstGeom>
          </p:spPr>
          <p:txBody>
            <a:bodyPr vert="horz" wrap="square" lIns="0" tIns="72000" rIns="0" bIns="0" anchor="t" anchorCtr="1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此部分内容作为文字排版占位显示 </a:t>
              </a:r>
              <a:br>
                <a:rPr lang="zh-CN" altLang="en-US" sz="8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</a:br>
              <a:r>
                <a:rPr lang="zh-CN" altLang="en-US" sz="8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</p:grpSp>
      <p:grpSp>
        <p:nvGrpSpPr>
          <p:cNvPr id="19" name="Group 36"/>
          <p:cNvGrpSpPr/>
          <p:nvPr/>
        </p:nvGrpSpPr>
        <p:grpSpPr>
          <a:xfrm>
            <a:off x="6258136" y="3278388"/>
            <a:ext cx="1911886" cy="811888"/>
            <a:chOff x="1762632" y="1197195"/>
            <a:chExt cx="2549181" cy="1082518"/>
          </a:xfrm>
        </p:grpSpPr>
        <p:sp>
          <p:nvSpPr>
            <p:cNvPr id="20" name="TextBox 37"/>
            <p:cNvSpPr txBox="1"/>
            <p:nvPr/>
          </p:nvSpPr>
          <p:spPr>
            <a:xfrm>
              <a:off x="1762632" y="1197195"/>
              <a:ext cx="2549181" cy="388226"/>
            </a:xfrm>
            <a:prstGeom prst="rect">
              <a:avLst/>
            </a:prstGeom>
            <a:noFill/>
          </p:spPr>
          <p:txBody>
            <a:bodyPr wrap="none" lIns="0" tIns="0" rIns="0" bIns="0" anchor="b" anchorCtr="1">
              <a:normAutofit/>
            </a:bodyPr>
            <a:lstStyle/>
            <a:p>
              <a:pPr algn="ctr"/>
              <a:r>
                <a:rPr lang="zh-CN" altLang="en-US" sz="1200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21" name="TextBox 38"/>
            <p:cNvSpPr txBox="1">
              <a:spLocks/>
            </p:cNvSpPr>
            <p:nvPr/>
          </p:nvSpPr>
          <p:spPr>
            <a:xfrm>
              <a:off x="1762632" y="1585420"/>
              <a:ext cx="2549181" cy="694293"/>
            </a:xfrm>
            <a:prstGeom prst="rect">
              <a:avLst/>
            </a:prstGeom>
          </p:spPr>
          <p:txBody>
            <a:bodyPr vert="horz" wrap="square" lIns="0" tIns="72000" rIns="0" bIns="0" anchor="t" anchorCtr="1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此部分内容作为文字排版占位显示 </a:t>
              </a:r>
              <a:br>
                <a:rPr lang="zh-CN" altLang="en-US" sz="8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</a:br>
              <a:r>
                <a:rPr lang="zh-CN" altLang="en-US" sz="8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（建议使用主题字体）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11061311"/>
      </p:ext>
    </p:extLst>
  </p:cSld>
  <p:clrMapOvr>
    <a:masterClrMapping/>
  </p:clrMapOvr>
  <p:transition spd="med" advClick="0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矩形 33"/>
          <p:cNvSpPr/>
          <p:nvPr/>
        </p:nvSpPr>
        <p:spPr>
          <a:xfrm>
            <a:off x="502" y="283"/>
            <a:ext cx="3649847" cy="514293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          </a:t>
            </a:r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1102471" y="1840439"/>
            <a:ext cx="1445910" cy="7616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/>
            <a:r>
              <a:rPr lang="zh-CN" altLang="en-US" sz="494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 录</a:t>
            </a:r>
          </a:p>
        </p:txBody>
      </p:sp>
      <p:sp>
        <p:nvSpPr>
          <p:cNvPr id="36" name="矩形 35"/>
          <p:cNvSpPr/>
          <p:nvPr/>
        </p:nvSpPr>
        <p:spPr>
          <a:xfrm>
            <a:off x="1124110" y="2624783"/>
            <a:ext cx="1402628" cy="3063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/>
            <a:r>
              <a:rPr lang="en-US" altLang="zh-CN" sz="1991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CONTENTS</a:t>
            </a:r>
          </a:p>
        </p:txBody>
      </p:sp>
      <p:sp>
        <p:nvSpPr>
          <p:cNvPr id="13" name="圆角矩形 16">
            <a:extLst>
              <a:ext uri="{FF2B5EF4-FFF2-40B4-BE49-F238E27FC236}">
                <a16:creationId xmlns:a16="http://schemas.microsoft.com/office/drawing/2014/main" xmlns="" id="{96DEF3FD-62C4-4F8B-89A4-4E693B3B2DEB}"/>
              </a:ext>
            </a:extLst>
          </p:cNvPr>
          <p:cNvSpPr/>
          <p:nvPr/>
        </p:nvSpPr>
        <p:spPr>
          <a:xfrm>
            <a:off x="4731476" y="1529311"/>
            <a:ext cx="776951" cy="451412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4" name="圆角矩形 95">
            <a:extLst>
              <a:ext uri="{FF2B5EF4-FFF2-40B4-BE49-F238E27FC236}">
                <a16:creationId xmlns:a16="http://schemas.microsoft.com/office/drawing/2014/main" xmlns="" id="{50CF8E12-E217-4B92-B1D9-48E3934A78E1}"/>
              </a:ext>
            </a:extLst>
          </p:cNvPr>
          <p:cNvSpPr/>
          <p:nvPr/>
        </p:nvSpPr>
        <p:spPr>
          <a:xfrm>
            <a:off x="4731476" y="2143493"/>
            <a:ext cx="776951" cy="451412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100" b="1" dirty="0"/>
          </a:p>
        </p:txBody>
      </p:sp>
      <p:sp>
        <p:nvSpPr>
          <p:cNvPr id="15" name="圆角矩形 100">
            <a:extLst>
              <a:ext uri="{FF2B5EF4-FFF2-40B4-BE49-F238E27FC236}">
                <a16:creationId xmlns:a16="http://schemas.microsoft.com/office/drawing/2014/main" xmlns="" id="{C416AE0C-D4DF-4FA5-A941-FCE37020CDFD}"/>
              </a:ext>
            </a:extLst>
          </p:cNvPr>
          <p:cNvSpPr/>
          <p:nvPr/>
        </p:nvSpPr>
        <p:spPr>
          <a:xfrm>
            <a:off x="4731476" y="2757674"/>
            <a:ext cx="776951" cy="451412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6" name="圆角矩形 101">
            <a:extLst>
              <a:ext uri="{FF2B5EF4-FFF2-40B4-BE49-F238E27FC236}">
                <a16:creationId xmlns:a16="http://schemas.microsoft.com/office/drawing/2014/main" xmlns="" id="{609BF22D-353A-4856-9DA2-6EBC920287A2}"/>
              </a:ext>
            </a:extLst>
          </p:cNvPr>
          <p:cNvSpPr/>
          <p:nvPr/>
        </p:nvSpPr>
        <p:spPr>
          <a:xfrm>
            <a:off x="4731476" y="3371856"/>
            <a:ext cx="776951" cy="451412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7" name="椭圆 80">
            <a:extLst>
              <a:ext uri="{FF2B5EF4-FFF2-40B4-BE49-F238E27FC236}">
                <a16:creationId xmlns:a16="http://schemas.microsoft.com/office/drawing/2014/main" xmlns="" id="{95B30D26-66FD-4459-B94F-E59B12AD4630}"/>
              </a:ext>
            </a:extLst>
          </p:cNvPr>
          <p:cNvSpPr/>
          <p:nvPr/>
        </p:nvSpPr>
        <p:spPr bwMode="auto">
          <a:xfrm>
            <a:off x="4716016" y="1491630"/>
            <a:ext cx="709935" cy="520016"/>
          </a:xfrm>
          <a:prstGeom prst="ellipse">
            <a:avLst/>
          </a:prstGeom>
          <a:noFill/>
          <a:ln w="25400" cap="flat" cmpd="sng" algn="ctr">
            <a:noFill/>
            <a:prstDash val="solid"/>
          </a:ln>
          <a:effectLst>
            <a:innerShdw blurRad="63500" dist="25400" dir="18660000">
              <a:prstClr val="black">
                <a:alpha val="35000"/>
              </a:prstClr>
            </a:innerShdw>
          </a:effectLst>
        </p:spPr>
        <p:txBody>
          <a:bodyPr lIns="51435" tIns="25718" rIns="51435" bIns="25718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b="1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01</a:t>
            </a:r>
            <a:endParaRPr lang="zh-CN" altLang="en-US" sz="2100" b="1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椭圆 80">
            <a:extLst>
              <a:ext uri="{FF2B5EF4-FFF2-40B4-BE49-F238E27FC236}">
                <a16:creationId xmlns:a16="http://schemas.microsoft.com/office/drawing/2014/main" xmlns="" id="{FB5B9D88-3522-434E-BBAA-173632DB05C2}"/>
              </a:ext>
            </a:extLst>
          </p:cNvPr>
          <p:cNvSpPr/>
          <p:nvPr/>
        </p:nvSpPr>
        <p:spPr bwMode="auto">
          <a:xfrm>
            <a:off x="4716016" y="2109190"/>
            <a:ext cx="709935" cy="520016"/>
          </a:xfrm>
          <a:prstGeom prst="ellipse">
            <a:avLst/>
          </a:prstGeom>
          <a:noFill/>
          <a:ln w="25400" cap="flat" cmpd="sng" algn="ctr">
            <a:noFill/>
            <a:prstDash val="solid"/>
          </a:ln>
          <a:effectLst>
            <a:innerShdw blurRad="63500" dist="25400" dir="18660000">
              <a:prstClr val="black">
                <a:alpha val="35000"/>
              </a:prstClr>
            </a:innerShdw>
          </a:effectLst>
        </p:spPr>
        <p:txBody>
          <a:bodyPr lIns="51435" tIns="25718" rIns="51435" bIns="25718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b="1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02</a:t>
            </a:r>
            <a:endParaRPr lang="zh-CN" altLang="en-US" sz="2100" b="1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椭圆 80">
            <a:extLst>
              <a:ext uri="{FF2B5EF4-FFF2-40B4-BE49-F238E27FC236}">
                <a16:creationId xmlns:a16="http://schemas.microsoft.com/office/drawing/2014/main" xmlns="" id="{407FA14F-8547-4916-B577-917BBEA866B2}"/>
              </a:ext>
            </a:extLst>
          </p:cNvPr>
          <p:cNvSpPr/>
          <p:nvPr/>
        </p:nvSpPr>
        <p:spPr bwMode="auto">
          <a:xfrm>
            <a:off x="4716016" y="2723372"/>
            <a:ext cx="709935" cy="520016"/>
          </a:xfrm>
          <a:prstGeom prst="ellipse">
            <a:avLst/>
          </a:prstGeom>
          <a:noFill/>
          <a:ln w="25400" cap="flat" cmpd="sng" algn="ctr">
            <a:noFill/>
            <a:prstDash val="solid"/>
          </a:ln>
          <a:effectLst>
            <a:innerShdw blurRad="63500" dist="25400" dir="18660000">
              <a:prstClr val="black">
                <a:alpha val="35000"/>
              </a:prstClr>
            </a:innerShdw>
          </a:effectLst>
        </p:spPr>
        <p:txBody>
          <a:bodyPr lIns="51435" tIns="25718" rIns="51435" bIns="25718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b="1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03</a:t>
            </a:r>
            <a:endParaRPr lang="zh-CN" altLang="en-US" sz="2100" b="1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椭圆 80">
            <a:extLst>
              <a:ext uri="{FF2B5EF4-FFF2-40B4-BE49-F238E27FC236}">
                <a16:creationId xmlns:a16="http://schemas.microsoft.com/office/drawing/2014/main" xmlns="" id="{617FDD97-7218-45A9-8594-AEF23BFAEC13}"/>
              </a:ext>
            </a:extLst>
          </p:cNvPr>
          <p:cNvSpPr/>
          <p:nvPr/>
        </p:nvSpPr>
        <p:spPr bwMode="auto">
          <a:xfrm>
            <a:off x="4716016" y="3351240"/>
            <a:ext cx="709935" cy="520016"/>
          </a:xfrm>
          <a:prstGeom prst="ellipse">
            <a:avLst/>
          </a:prstGeom>
          <a:noFill/>
          <a:ln w="25400" cap="flat" cmpd="sng" algn="ctr">
            <a:noFill/>
            <a:prstDash val="solid"/>
          </a:ln>
          <a:effectLst>
            <a:innerShdw blurRad="63500" dist="25400" dir="18660000">
              <a:prstClr val="black">
                <a:alpha val="35000"/>
              </a:prstClr>
            </a:innerShdw>
          </a:effectLst>
        </p:spPr>
        <p:txBody>
          <a:bodyPr lIns="51435" tIns="25718" rIns="51435" bIns="25718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b="1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04</a:t>
            </a:r>
            <a:endParaRPr lang="zh-CN" altLang="en-US" sz="2100" b="1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矩形 39">
            <a:extLst>
              <a:ext uri="{FF2B5EF4-FFF2-40B4-BE49-F238E27FC236}">
                <a16:creationId xmlns:a16="http://schemas.microsoft.com/office/drawing/2014/main" xmlns="" id="{14638FB2-C47A-4BF7-ADF9-D7E8501E06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65788" y="1499690"/>
            <a:ext cx="2594644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>
              <a:lnSpc>
                <a:spcPct val="150000"/>
              </a:lnSpc>
              <a:spcBef>
                <a:spcPts val="563"/>
              </a:spcBef>
            </a:pP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宋体" charset="-122"/>
              </a:rPr>
              <a:t>【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宋体" charset="-122"/>
              </a:rPr>
              <a:t>项目介绍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宋体" charset="-122"/>
              </a:rPr>
              <a:t>】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cs typeface="宋体" charset="-122"/>
            </a:endParaRPr>
          </a:p>
        </p:txBody>
      </p:sp>
      <p:sp>
        <p:nvSpPr>
          <p:cNvPr id="26" name="矩形 39">
            <a:extLst>
              <a:ext uri="{FF2B5EF4-FFF2-40B4-BE49-F238E27FC236}">
                <a16:creationId xmlns:a16="http://schemas.microsoft.com/office/drawing/2014/main" xmlns="" id="{0C4375D2-4627-46B0-B814-57CE357889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65788" y="2122848"/>
            <a:ext cx="2594644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>
              <a:lnSpc>
                <a:spcPct val="150000"/>
              </a:lnSpc>
              <a:spcBef>
                <a:spcPts val="563"/>
              </a:spcBef>
            </a:pP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宋体" charset="-122"/>
              </a:rPr>
              <a:t>【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宋体" charset="-122"/>
              </a:rPr>
              <a:t>产品运行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宋体" charset="-122"/>
              </a:rPr>
              <a:t>】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cs typeface="宋体" charset="-122"/>
            </a:endParaRPr>
          </a:p>
        </p:txBody>
      </p:sp>
      <p:sp>
        <p:nvSpPr>
          <p:cNvPr id="27" name="矩形 39">
            <a:extLst>
              <a:ext uri="{FF2B5EF4-FFF2-40B4-BE49-F238E27FC236}">
                <a16:creationId xmlns:a16="http://schemas.microsoft.com/office/drawing/2014/main" xmlns="" id="{EFE9CC7C-AEA3-4262-B40F-2D96E99667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65788" y="2737826"/>
            <a:ext cx="2594644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>
              <a:lnSpc>
                <a:spcPct val="150000"/>
              </a:lnSpc>
              <a:spcBef>
                <a:spcPts val="563"/>
              </a:spcBef>
            </a:pP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宋体" charset="-122"/>
              </a:rPr>
              <a:t>【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宋体" charset="-122"/>
              </a:rPr>
              <a:t>市场分析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宋体" charset="-122"/>
              </a:rPr>
              <a:t>】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cs typeface="宋体" charset="-122"/>
            </a:endParaRPr>
          </a:p>
        </p:txBody>
      </p:sp>
      <p:sp>
        <p:nvSpPr>
          <p:cNvPr id="28" name="矩形 39">
            <a:extLst>
              <a:ext uri="{FF2B5EF4-FFF2-40B4-BE49-F238E27FC236}">
                <a16:creationId xmlns:a16="http://schemas.microsoft.com/office/drawing/2014/main" xmlns="" id="{85337CBA-A865-47D8-91B1-CC0155C812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65788" y="3357889"/>
            <a:ext cx="2594644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>
              <a:lnSpc>
                <a:spcPct val="150000"/>
              </a:lnSpc>
              <a:spcBef>
                <a:spcPts val="563"/>
              </a:spcBef>
            </a:pP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宋体" charset="-122"/>
              </a:rPr>
              <a:t>【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宋体" charset="-122"/>
              </a:rPr>
              <a:t>投资回报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宋体" charset="-122"/>
              </a:rPr>
              <a:t>】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cs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04875772"/>
      </p:ext>
    </p:extLst>
  </p:cSld>
  <p:clrMapOvr>
    <a:masterClrMapping/>
  </p:clrMapOvr>
  <p:transition spd="med" advClick="0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850"/>
                            </p:stCondLst>
                            <p:childTnLst>
                              <p:par>
                                <p:cTn id="2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/>
      <p:bldP spid="36" grpId="0"/>
      <p:bldP spid="13" grpId="0" animBg="1"/>
      <p:bldP spid="14" grpId="0" animBg="1"/>
      <p:bldP spid="15" grpId="0" animBg="1"/>
      <p:bldP spid="16" grpId="0" animBg="1"/>
      <p:bldP spid="17" grpId="0"/>
      <p:bldP spid="22" grpId="0"/>
      <p:bldP spid="23" grpId="0"/>
      <p:bldP spid="24" grpId="0"/>
      <p:bldP spid="25" grpId="0"/>
      <p:bldP spid="26" grpId="0"/>
      <p:bldP spid="27" grpId="0"/>
      <p:bldP spid="2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/>
          <p:nvPr/>
        </p:nvGrpSpPr>
        <p:grpSpPr>
          <a:xfrm>
            <a:off x="621672" y="1142632"/>
            <a:ext cx="7900656" cy="1861167"/>
            <a:chOff x="922947" y="1520789"/>
            <a:chExt cx="9581198" cy="2257053"/>
          </a:xfrm>
        </p:grpSpPr>
        <p:sp>
          <p:nvSpPr>
            <p:cNvPr id="37" name="Freeform: Shape 7"/>
            <p:cNvSpPr>
              <a:spLocks/>
            </p:cNvSpPr>
            <p:nvPr/>
          </p:nvSpPr>
          <p:spPr bwMode="auto">
            <a:xfrm>
              <a:off x="8108846" y="2651068"/>
              <a:ext cx="2395299" cy="1104565"/>
            </a:xfrm>
            <a:custGeom>
              <a:avLst/>
              <a:gdLst>
                <a:gd name="T0" fmla="*/ 207 w 513"/>
                <a:gd name="T1" fmla="*/ 0 h 399"/>
                <a:gd name="T2" fmla="*/ 18 w 513"/>
                <a:gd name="T3" fmla="*/ 377 h 399"/>
                <a:gd name="T4" fmla="*/ 0 w 513"/>
                <a:gd name="T5" fmla="*/ 393 h 399"/>
                <a:gd name="T6" fmla="*/ 294 w 513"/>
                <a:gd name="T7" fmla="*/ 399 h 399"/>
                <a:gd name="T8" fmla="*/ 305 w 513"/>
                <a:gd name="T9" fmla="*/ 398 h 399"/>
                <a:gd name="T10" fmla="*/ 337 w 513"/>
                <a:gd name="T11" fmla="*/ 364 h 399"/>
                <a:gd name="T12" fmla="*/ 513 w 513"/>
                <a:gd name="T13" fmla="*/ 0 h 399"/>
                <a:gd name="T14" fmla="*/ 207 w 513"/>
                <a:gd name="T15" fmla="*/ 0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3" h="399">
                  <a:moveTo>
                    <a:pt x="207" y="0"/>
                  </a:moveTo>
                  <a:cubicBezTo>
                    <a:pt x="18" y="377"/>
                    <a:pt x="18" y="377"/>
                    <a:pt x="18" y="377"/>
                  </a:cubicBezTo>
                  <a:cubicBezTo>
                    <a:pt x="8" y="398"/>
                    <a:pt x="6" y="392"/>
                    <a:pt x="0" y="393"/>
                  </a:cubicBezTo>
                  <a:cubicBezTo>
                    <a:pt x="294" y="399"/>
                    <a:pt x="294" y="399"/>
                    <a:pt x="294" y="399"/>
                  </a:cubicBezTo>
                  <a:cubicBezTo>
                    <a:pt x="298" y="399"/>
                    <a:pt x="302" y="399"/>
                    <a:pt x="305" y="398"/>
                  </a:cubicBezTo>
                  <a:cubicBezTo>
                    <a:pt x="320" y="397"/>
                    <a:pt x="326" y="387"/>
                    <a:pt x="337" y="364"/>
                  </a:cubicBezTo>
                  <a:cubicBezTo>
                    <a:pt x="513" y="0"/>
                    <a:pt x="513" y="0"/>
                    <a:pt x="513" y="0"/>
                  </a:cubicBezTo>
                  <a:lnTo>
                    <a:pt x="207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8" name="Freeform: Shape 8"/>
            <p:cNvSpPr>
              <a:spLocks/>
            </p:cNvSpPr>
            <p:nvPr/>
          </p:nvSpPr>
          <p:spPr bwMode="auto">
            <a:xfrm>
              <a:off x="922947" y="1520789"/>
              <a:ext cx="2393328" cy="1130280"/>
            </a:xfrm>
            <a:custGeom>
              <a:avLst/>
              <a:gdLst>
                <a:gd name="T0" fmla="*/ 307 w 513"/>
                <a:gd name="T1" fmla="*/ 408 h 408"/>
                <a:gd name="T2" fmla="*/ 495 w 513"/>
                <a:gd name="T3" fmla="*/ 23 h 408"/>
                <a:gd name="T4" fmla="*/ 513 w 513"/>
                <a:gd name="T5" fmla="*/ 7 h 408"/>
                <a:gd name="T6" fmla="*/ 220 w 513"/>
                <a:gd name="T7" fmla="*/ 0 h 408"/>
                <a:gd name="T8" fmla="*/ 208 w 513"/>
                <a:gd name="T9" fmla="*/ 1 h 408"/>
                <a:gd name="T10" fmla="*/ 177 w 513"/>
                <a:gd name="T11" fmla="*/ 35 h 408"/>
                <a:gd name="T12" fmla="*/ 0 w 513"/>
                <a:gd name="T13" fmla="*/ 408 h 408"/>
                <a:gd name="T14" fmla="*/ 307 w 513"/>
                <a:gd name="T15" fmla="*/ 408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3" h="408">
                  <a:moveTo>
                    <a:pt x="307" y="408"/>
                  </a:moveTo>
                  <a:cubicBezTo>
                    <a:pt x="495" y="23"/>
                    <a:pt x="495" y="23"/>
                    <a:pt x="495" y="23"/>
                  </a:cubicBezTo>
                  <a:cubicBezTo>
                    <a:pt x="505" y="2"/>
                    <a:pt x="507" y="8"/>
                    <a:pt x="513" y="7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215" y="1"/>
                    <a:pt x="211" y="1"/>
                    <a:pt x="208" y="1"/>
                  </a:cubicBezTo>
                  <a:cubicBezTo>
                    <a:pt x="193" y="2"/>
                    <a:pt x="187" y="13"/>
                    <a:pt x="177" y="35"/>
                  </a:cubicBezTo>
                  <a:cubicBezTo>
                    <a:pt x="0" y="408"/>
                    <a:pt x="0" y="408"/>
                    <a:pt x="0" y="408"/>
                  </a:cubicBezTo>
                  <a:lnTo>
                    <a:pt x="307" y="408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9" name="Freeform: Shape 9"/>
            <p:cNvSpPr>
              <a:spLocks/>
            </p:cNvSpPr>
            <p:nvPr/>
          </p:nvSpPr>
          <p:spPr bwMode="auto">
            <a:xfrm>
              <a:off x="922947" y="2651069"/>
              <a:ext cx="2393328" cy="1126773"/>
            </a:xfrm>
            <a:custGeom>
              <a:avLst/>
              <a:gdLst>
                <a:gd name="T0" fmla="*/ 307 w 513"/>
                <a:gd name="T1" fmla="*/ 0 h 407"/>
                <a:gd name="T2" fmla="*/ 495 w 513"/>
                <a:gd name="T3" fmla="*/ 384 h 407"/>
                <a:gd name="T4" fmla="*/ 513 w 513"/>
                <a:gd name="T5" fmla="*/ 401 h 407"/>
                <a:gd name="T6" fmla="*/ 220 w 513"/>
                <a:gd name="T7" fmla="*/ 407 h 407"/>
                <a:gd name="T8" fmla="*/ 208 w 513"/>
                <a:gd name="T9" fmla="*/ 406 h 407"/>
                <a:gd name="T10" fmla="*/ 177 w 513"/>
                <a:gd name="T11" fmla="*/ 372 h 407"/>
                <a:gd name="T12" fmla="*/ 0 w 513"/>
                <a:gd name="T13" fmla="*/ 0 h 407"/>
                <a:gd name="T14" fmla="*/ 307 w 513"/>
                <a:gd name="T15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3" h="407">
                  <a:moveTo>
                    <a:pt x="307" y="0"/>
                  </a:moveTo>
                  <a:cubicBezTo>
                    <a:pt x="495" y="384"/>
                    <a:pt x="495" y="384"/>
                    <a:pt x="495" y="384"/>
                  </a:cubicBezTo>
                  <a:cubicBezTo>
                    <a:pt x="505" y="406"/>
                    <a:pt x="507" y="400"/>
                    <a:pt x="513" y="401"/>
                  </a:cubicBezTo>
                  <a:cubicBezTo>
                    <a:pt x="220" y="407"/>
                    <a:pt x="220" y="407"/>
                    <a:pt x="220" y="407"/>
                  </a:cubicBezTo>
                  <a:cubicBezTo>
                    <a:pt x="215" y="407"/>
                    <a:pt x="211" y="407"/>
                    <a:pt x="208" y="406"/>
                  </a:cubicBezTo>
                  <a:cubicBezTo>
                    <a:pt x="193" y="405"/>
                    <a:pt x="187" y="395"/>
                    <a:pt x="177" y="372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307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0" name="Freeform: Shape 10"/>
            <p:cNvSpPr>
              <a:spLocks/>
            </p:cNvSpPr>
            <p:nvPr/>
          </p:nvSpPr>
          <p:spPr bwMode="auto">
            <a:xfrm>
              <a:off x="8108846" y="1541829"/>
              <a:ext cx="2395299" cy="1109240"/>
            </a:xfrm>
            <a:custGeom>
              <a:avLst/>
              <a:gdLst>
                <a:gd name="T0" fmla="*/ 207 w 513"/>
                <a:gd name="T1" fmla="*/ 400 h 400"/>
                <a:gd name="T2" fmla="*/ 18 w 513"/>
                <a:gd name="T3" fmla="*/ 23 h 400"/>
                <a:gd name="T4" fmla="*/ 0 w 513"/>
                <a:gd name="T5" fmla="*/ 7 h 400"/>
                <a:gd name="T6" fmla="*/ 294 w 513"/>
                <a:gd name="T7" fmla="*/ 0 h 400"/>
                <a:gd name="T8" fmla="*/ 305 w 513"/>
                <a:gd name="T9" fmla="*/ 1 h 400"/>
                <a:gd name="T10" fmla="*/ 337 w 513"/>
                <a:gd name="T11" fmla="*/ 35 h 400"/>
                <a:gd name="T12" fmla="*/ 513 w 513"/>
                <a:gd name="T13" fmla="*/ 400 h 400"/>
                <a:gd name="T14" fmla="*/ 207 w 513"/>
                <a:gd name="T15" fmla="*/ 400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3" h="400">
                  <a:moveTo>
                    <a:pt x="207" y="400"/>
                  </a:moveTo>
                  <a:cubicBezTo>
                    <a:pt x="18" y="23"/>
                    <a:pt x="18" y="23"/>
                    <a:pt x="18" y="23"/>
                  </a:cubicBezTo>
                  <a:cubicBezTo>
                    <a:pt x="8" y="1"/>
                    <a:pt x="6" y="7"/>
                    <a:pt x="0" y="7"/>
                  </a:cubicBezTo>
                  <a:cubicBezTo>
                    <a:pt x="294" y="0"/>
                    <a:pt x="294" y="0"/>
                    <a:pt x="294" y="0"/>
                  </a:cubicBezTo>
                  <a:cubicBezTo>
                    <a:pt x="298" y="1"/>
                    <a:pt x="302" y="1"/>
                    <a:pt x="305" y="1"/>
                  </a:cubicBezTo>
                  <a:cubicBezTo>
                    <a:pt x="320" y="2"/>
                    <a:pt x="326" y="12"/>
                    <a:pt x="337" y="35"/>
                  </a:cubicBezTo>
                  <a:cubicBezTo>
                    <a:pt x="513" y="400"/>
                    <a:pt x="513" y="400"/>
                    <a:pt x="513" y="400"/>
                  </a:cubicBezTo>
                  <a:lnTo>
                    <a:pt x="207" y="40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1" name="Freeform: Shape 11"/>
            <p:cNvSpPr>
              <a:spLocks/>
            </p:cNvSpPr>
            <p:nvPr/>
          </p:nvSpPr>
          <p:spPr bwMode="auto">
            <a:xfrm>
              <a:off x="4987457" y="1520789"/>
              <a:ext cx="2393328" cy="1130280"/>
            </a:xfrm>
            <a:custGeom>
              <a:avLst/>
              <a:gdLst>
                <a:gd name="T0" fmla="*/ 306 w 513"/>
                <a:gd name="T1" fmla="*/ 408 h 408"/>
                <a:gd name="T2" fmla="*/ 495 w 513"/>
                <a:gd name="T3" fmla="*/ 23 h 408"/>
                <a:gd name="T4" fmla="*/ 510 w 513"/>
                <a:gd name="T5" fmla="*/ 7 h 408"/>
                <a:gd name="T6" fmla="*/ 513 w 513"/>
                <a:gd name="T7" fmla="*/ 7 h 408"/>
                <a:gd name="T8" fmla="*/ 219 w 513"/>
                <a:gd name="T9" fmla="*/ 0 h 408"/>
                <a:gd name="T10" fmla="*/ 208 w 513"/>
                <a:gd name="T11" fmla="*/ 1 h 408"/>
                <a:gd name="T12" fmla="*/ 176 w 513"/>
                <a:gd name="T13" fmla="*/ 35 h 408"/>
                <a:gd name="T14" fmla="*/ 0 w 513"/>
                <a:gd name="T15" fmla="*/ 408 h 408"/>
                <a:gd name="T16" fmla="*/ 306 w 513"/>
                <a:gd name="T17" fmla="*/ 408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3" h="408">
                  <a:moveTo>
                    <a:pt x="306" y="408"/>
                  </a:moveTo>
                  <a:cubicBezTo>
                    <a:pt x="495" y="23"/>
                    <a:pt x="495" y="23"/>
                    <a:pt x="495" y="23"/>
                  </a:cubicBezTo>
                  <a:cubicBezTo>
                    <a:pt x="503" y="6"/>
                    <a:pt x="506" y="6"/>
                    <a:pt x="510" y="7"/>
                  </a:cubicBezTo>
                  <a:cubicBezTo>
                    <a:pt x="511" y="7"/>
                    <a:pt x="512" y="7"/>
                    <a:pt x="513" y="7"/>
                  </a:cubicBezTo>
                  <a:cubicBezTo>
                    <a:pt x="219" y="0"/>
                    <a:pt x="219" y="0"/>
                    <a:pt x="219" y="0"/>
                  </a:cubicBezTo>
                  <a:cubicBezTo>
                    <a:pt x="215" y="1"/>
                    <a:pt x="211" y="1"/>
                    <a:pt x="208" y="1"/>
                  </a:cubicBezTo>
                  <a:cubicBezTo>
                    <a:pt x="193" y="2"/>
                    <a:pt x="187" y="13"/>
                    <a:pt x="176" y="35"/>
                  </a:cubicBezTo>
                  <a:cubicBezTo>
                    <a:pt x="0" y="408"/>
                    <a:pt x="0" y="408"/>
                    <a:pt x="0" y="408"/>
                  </a:cubicBezTo>
                  <a:cubicBezTo>
                    <a:pt x="306" y="408"/>
                    <a:pt x="306" y="408"/>
                    <a:pt x="306" y="408"/>
                  </a:cubicBezTo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2" name="Freeform: Shape 12"/>
            <p:cNvSpPr>
              <a:spLocks/>
            </p:cNvSpPr>
            <p:nvPr/>
          </p:nvSpPr>
          <p:spPr bwMode="auto">
            <a:xfrm>
              <a:off x="4044334" y="2628861"/>
              <a:ext cx="2365705" cy="1126773"/>
            </a:xfrm>
            <a:custGeom>
              <a:avLst/>
              <a:gdLst>
                <a:gd name="T0" fmla="*/ 207 w 507"/>
                <a:gd name="T1" fmla="*/ 0 h 407"/>
                <a:gd name="T2" fmla="*/ 18 w 507"/>
                <a:gd name="T3" fmla="*/ 385 h 407"/>
                <a:gd name="T4" fmla="*/ 3 w 507"/>
                <a:gd name="T5" fmla="*/ 401 h 407"/>
                <a:gd name="T6" fmla="*/ 0 w 507"/>
                <a:gd name="T7" fmla="*/ 401 h 407"/>
                <a:gd name="T8" fmla="*/ 294 w 507"/>
                <a:gd name="T9" fmla="*/ 407 h 407"/>
                <a:gd name="T10" fmla="*/ 305 w 507"/>
                <a:gd name="T11" fmla="*/ 406 h 407"/>
                <a:gd name="T12" fmla="*/ 337 w 507"/>
                <a:gd name="T13" fmla="*/ 372 h 407"/>
                <a:gd name="T14" fmla="*/ 507 w 507"/>
                <a:gd name="T15" fmla="*/ 14 h 407"/>
                <a:gd name="T16" fmla="*/ 207 w 507"/>
                <a:gd name="T17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7" h="407">
                  <a:moveTo>
                    <a:pt x="207" y="0"/>
                  </a:moveTo>
                  <a:cubicBezTo>
                    <a:pt x="18" y="385"/>
                    <a:pt x="18" y="385"/>
                    <a:pt x="18" y="385"/>
                  </a:cubicBezTo>
                  <a:cubicBezTo>
                    <a:pt x="10" y="402"/>
                    <a:pt x="7" y="401"/>
                    <a:pt x="3" y="401"/>
                  </a:cubicBezTo>
                  <a:cubicBezTo>
                    <a:pt x="2" y="401"/>
                    <a:pt x="1" y="401"/>
                    <a:pt x="0" y="401"/>
                  </a:cubicBezTo>
                  <a:cubicBezTo>
                    <a:pt x="294" y="407"/>
                    <a:pt x="294" y="407"/>
                    <a:pt x="294" y="407"/>
                  </a:cubicBezTo>
                  <a:cubicBezTo>
                    <a:pt x="298" y="407"/>
                    <a:pt x="302" y="407"/>
                    <a:pt x="305" y="406"/>
                  </a:cubicBezTo>
                  <a:cubicBezTo>
                    <a:pt x="320" y="405"/>
                    <a:pt x="326" y="395"/>
                    <a:pt x="337" y="372"/>
                  </a:cubicBezTo>
                  <a:cubicBezTo>
                    <a:pt x="507" y="14"/>
                    <a:pt x="507" y="14"/>
                    <a:pt x="507" y="14"/>
                  </a:cubicBezTo>
                  <a:cubicBezTo>
                    <a:pt x="207" y="0"/>
                    <a:pt x="207" y="0"/>
                    <a:pt x="207" y="0"/>
                  </a:cubicBezTo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3" name="Freeform: Shape 13"/>
            <p:cNvSpPr>
              <a:spLocks/>
            </p:cNvSpPr>
            <p:nvPr/>
          </p:nvSpPr>
          <p:spPr bwMode="auto">
            <a:xfrm>
              <a:off x="4922347" y="2628860"/>
              <a:ext cx="1469933" cy="974823"/>
            </a:xfrm>
            <a:custGeom>
              <a:avLst/>
              <a:gdLst>
                <a:gd name="T0" fmla="*/ 19 w 315"/>
                <a:gd name="T1" fmla="*/ 0 h 352"/>
                <a:gd name="T2" fmla="*/ 0 w 315"/>
                <a:gd name="T3" fmla="*/ 40 h 352"/>
                <a:gd name="T4" fmla="*/ 158 w 315"/>
                <a:gd name="T5" fmla="*/ 352 h 352"/>
                <a:gd name="T6" fmla="*/ 158 w 315"/>
                <a:gd name="T7" fmla="*/ 352 h 352"/>
                <a:gd name="T8" fmla="*/ 315 w 315"/>
                <a:gd name="T9" fmla="*/ 20 h 352"/>
                <a:gd name="T10" fmla="*/ 312 w 315"/>
                <a:gd name="T11" fmla="*/ 14 h 352"/>
                <a:gd name="T12" fmla="*/ 184 w 315"/>
                <a:gd name="T13" fmla="*/ 8 h 352"/>
                <a:gd name="T14" fmla="*/ 19 w 315"/>
                <a:gd name="T15" fmla="*/ 0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5" h="352">
                  <a:moveTo>
                    <a:pt x="19" y="0"/>
                  </a:moveTo>
                  <a:cubicBezTo>
                    <a:pt x="0" y="40"/>
                    <a:pt x="0" y="40"/>
                    <a:pt x="0" y="40"/>
                  </a:cubicBezTo>
                  <a:cubicBezTo>
                    <a:pt x="0" y="40"/>
                    <a:pt x="155" y="352"/>
                    <a:pt x="158" y="352"/>
                  </a:cubicBezTo>
                  <a:cubicBezTo>
                    <a:pt x="158" y="352"/>
                    <a:pt x="158" y="352"/>
                    <a:pt x="158" y="352"/>
                  </a:cubicBezTo>
                  <a:cubicBezTo>
                    <a:pt x="315" y="20"/>
                    <a:pt x="315" y="20"/>
                    <a:pt x="315" y="20"/>
                  </a:cubicBezTo>
                  <a:cubicBezTo>
                    <a:pt x="312" y="14"/>
                    <a:pt x="312" y="14"/>
                    <a:pt x="312" y="14"/>
                  </a:cubicBezTo>
                  <a:cubicBezTo>
                    <a:pt x="184" y="8"/>
                    <a:pt x="184" y="8"/>
                    <a:pt x="184" y="8"/>
                  </a:cubicBezTo>
                  <a:cubicBezTo>
                    <a:pt x="19" y="0"/>
                    <a:pt x="19" y="0"/>
                    <a:pt x="19" y="0"/>
                  </a:cubicBezTo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4" name="Freeform: Shape 14"/>
            <p:cNvSpPr>
              <a:spLocks/>
            </p:cNvSpPr>
            <p:nvPr/>
          </p:nvSpPr>
          <p:spPr bwMode="auto">
            <a:xfrm>
              <a:off x="4044334" y="1541829"/>
              <a:ext cx="2389380" cy="1131449"/>
            </a:xfrm>
            <a:custGeom>
              <a:avLst/>
              <a:gdLst>
                <a:gd name="T0" fmla="*/ 207 w 512"/>
                <a:gd name="T1" fmla="*/ 408 h 408"/>
                <a:gd name="T2" fmla="*/ 18 w 512"/>
                <a:gd name="T3" fmla="*/ 23 h 408"/>
                <a:gd name="T4" fmla="*/ 0 w 512"/>
                <a:gd name="T5" fmla="*/ 7 h 408"/>
                <a:gd name="T6" fmla="*/ 294 w 512"/>
                <a:gd name="T7" fmla="*/ 0 h 408"/>
                <a:gd name="T8" fmla="*/ 305 w 512"/>
                <a:gd name="T9" fmla="*/ 1 h 408"/>
                <a:gd name="T10" fmla="*/ 335 w 512"/>
                <a:gd name="T11" fmla="*/ 36 h 408"/>
                <a:gd name="T12" fmla="*/ 512 w 512"/>
                <a:gd name="T13" fmla="*/ 408 h 408"/>
                <a:gd name="T14" fmla="*/ 207 w 512"/>
                <a:gd name="T15" fmla="*/ 408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2" h="408">
                  <a:moveTo>
                    <a:pt x="207" y="408"/>
                  </a:moveTo>
                  <a:cubicBezTo>
                    <a:pt x="18" y="23"/>
                    <a:pt x="18" y="23"/>
                    <a:pt x="18" y="23"/>
                  </a:cubicBezTo>
                  <a:cubicBezTo>
                    <a:pt x="8" y="1"/>
                    <a:pt x="6" y="7"/>
                    <a:pt x="0" y="7"/>
                  </a:cubicBezTo>
                  <a:cubicBezTo>
                    <a:pt x="294" y="0"/>
                    <a:pt x="294" y="0"/>
                    <a:pt x="294" y="0"/>
                  </a:cubicBezTo>
                  <a:cubicBezTo>
                    <a:pt x="298" y="1"/>
                    <a:pt x="302" y="1"/>
                    <a:pt x="305" y="1"/>
                  </a:cubicBezTo>
                  <a:cubicBezTo>
                    <a:pt x="320" y="2"/>
                    <a:pt x="326" y="12"/>
                    <a:pt x="335" y="36"/>
                  </a:cubicBezTo>
                  <a:cubicBezTo>
                    <a:pt x="512" y="408"/>
                    <a:pt x="512" y="408"/>
                    <a:pt x="512" y="408"/>
                  </a:cubicBezTo>
                  <a:lnTo>
                    <a:pt x="207" y="408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5" name="Freeform: Shape 15"/>
            <p:cNvSpPr>
              <a:spLocks/>
            </p:cNvSpPr>
            <p:nvPr/>
          </p:nvSpPr>
          <p:spPr bwMode="auto">
            <a:xfrm>
              <a:off x="4987457" y="2651069"/>
              <a:ext cx="2393328" cy="1126773"/>
            </a:xfrm>
            <a:custGeom>
              <a:avLst/>
              <a:gdLst>
                <a:gd name="T0" fmla="*/ 306 w 513"/>
                <a:gd name="T1" fmla="*/ 0 h 407"/>
                <a:gd name="T2" fmla="*/ 495 w 513"/>
                <a:gd name="T3" fmla="*/ 384 h 407"/>
                <a:gd name="T4" fmla="*/ 513 w 513"/>
                <a:gd name="T5" fmla="*/ 401 h 407"/>
                <a:gd name="T6" fmla="*/ 219 w 513"/>
                <a:gd name="T7" fmla="*/ 407 h 407"/>
                <a:gd name="T8" fmla="*/ 208 w 513"/>
                <a:gd name="T9" fmla="*/ 406 h 407"/>
                <a:gd name="T10" fmla="*/ 176 w 513"/>
                <a:gd name="T11" fmla="*/ 372 h 407"/>
                <a:gd name="T12" fmla="*/ 0 w 513"/>
                <a:gd name="T13" fmla="*/ 0 h 407"/>
                <a:gd name="T14" fmla="*/ 306 w 513"/>
                <a:gd name="T15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3" h="407">
                  <a:moveTo>
                    <a:pt x="306" y="0"/>
                  </a:moveTo>
                  <a:cubicBezTo>
                    <a:pt x="495" y="384"/>
                    <a:pt x="495" y="384"/>
                    <a:pt x="495" y="384"/>
                  </a:cubicBezTo>
                  <a:cubicBezTo>
                    <a:pt x="505" y="406"/>
                    <a:pt x="507" y="400"/>
                    <a:pt x="513" y="401"/>
                  </a:cubicBezTo>
                  <a:cubicBezTo>
                    <a:pt x="219" y="407"/>
                    <a:pt x="219" y="407"/>
                    <a:pt x="219" y="407"/>
                  </a:cubicBezTo>
                  <a:cubicBezTo>
                    <a:pt x="215" y="407"/>
                    <a:pt x="211" y="407"/>
                    <a:pt x="208" y="406"/>
                  </a:cubicBezTo>
                  <a:cubicBezTo>
                    <a:pt x="193" y="405"/>
                    <a:pt x="187" y="395"/>
                    <a:pt x="176" y="372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306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6" name="Freeform: Shape 16"/>
            <p:cNvSpPr>
              <a:spLocks/>
            </p:cNvSpPr>
            <p:nvPr/>
          </p:nvSpPr>
          <p:spPr bwMode="auto">
            <a:xfrm>
              <a:off x="5999639" y="2651069"/>
              <a:ext cx="2507764" cy="1126773"/>
            </a:xfrm>
            <a:custGeom>
              <a:avLst/>
              <a:gdLst>
                <a:gd name="T0" fmla="*/ 214 w 537"/>
                <a:gd name="T1" fmla="*/ 0 h 407"/>
                <a:gd name="T2" fmla="*/ 26 w 537"/>
                <a:gd name="T3" fmla="*/ 384 h 407"/>
                <a:gd name="T4" fmla="*/ 0 w 537"/>
                <a:gd name="T5" fmla="*/ 407 h 407"/>
                <a:gd name="T6" fmla="*/ 301 w 537"/>
                <a:gd name="T7" fmla="*/ 407 h 407"/>
                <a:gd name="T8" fmla="*/ 313 w 537"/>
                <a:gd name="T9" fmla="*/ 406 h 407"/>
                <a:gd name="T10" fmla="*/ 360 w 537"/>
                <a:gd name="T11" fmla="*/ 372 h 407"/>
                <a:gd name="T12" fmla="*/ 537 w 537"/>
                <a:gd name="T13" fmla="*/ 0 h 407"/>
                <a:gd name="T14" fmla="*/ 214 w 537"/>
                <a:gd name="T15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7" h="407">
                  <a:moveTo>
                    <a:pt x="214" y="0"/>
                  </a:moveTo>
                  <a:cubicBezTo>
                    <a:pt x="26" y="384"/>
                    <a:pt x="26" y="384"/>
                    <a:pt x="26" y="384"/>
                  </a:cubicBezTo>
                  <a:cubicBezTo>
                    <a:pt x="16" y="406"/>
                    <a:pt x="6" y="407"/>
                    <a:pt x="0" y="407"/>
                  </a:cubicBezTo>
                  <a:cubicBezTo>
                    <a:pt x="301" y="407"/>
                    <a:pt x="301" y="407"/>
                    <a:pt x="301" y="407"/>
                  </a:cubicBezTo>
                  <a:cubicBezTo>
                    <a:pt x="306" y="407"/>
                    <a:pt x="310" y="407"/>
                    <a:pt x="313" y="406"/>
                  </a:cubicBezTo>
                  <a:cubicBezTo>
                    <a:pt x="328" y="405"/>
                    <a:pt x="349" y="395"/>
                    <a:pt x="360" y="372"/>
                  </a:cubicBezTo>
                  <a:cubicBezTo>
                    <a:pt x="537" y="0"/>
                    <a:pt x="537" y="0"/>
                    <a:pt x="537" y="0"/>
                  </a:cubicBezTo>
                  <a:cubicBezTo>
                    <a:pt x="214" y="0"/>
                    <a:pt x="214" y="0"/>
                    <a:pt x="214" y="0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7" name="Freeform: Shape 17"/>
            <p:cNvSpPr>
              <a:spLocks/>
            </p:cNvSpPr>
            <p:nvPr/>
          </p:nvSpPr>
          <p:spPr bwMode="auto">
            <a:xfrm>
              <a:off x="6984199" y="1541829"/>
              <a:ext cx="2507764" cy="1131449"/>
            </a:xfrm>
            <a:custGeom>
              <a:avLst/>
              <a:gdLst>
                <a:gd name="T0" fmla="*/ 323 w 537"/>
                <a:gd name="T1" fmla="*/ 408 h 408"/>
                <a:gd name="T2" fmla="*/ 511 w 537"/>
                <a:gd name="T3" fmla="*/ 23 h 408"/>
                <a:gd name="T4" fmla="*/ 537 w 537"/>
                <a:gd name="T5" fmla="*/ 0 h 408"/>
                <a:gd name="T6" fmla="*/ 236 w 537"/>
                <a:gd name="T7" fmla="*/ 0 h 408"/>
                <a:gd name="T8" fmla="*/ 224 w 537"/>
                <a:gd name="T9" fmla="*/ 1 h 408"/>
                <a:gd name="T10" fmla="*/ 177 w 537"/>
                <a:gd name="T11" fmla="*/ 35 h 408"/>
                <a:gd name="T12" fmla="*/ 0 w 537"/>
                <a:gd name="T13" fmla="*/ 408 h 408"/>
                <a:gd name="T14" fmla="*/ 323 w 537"/>
                <a:gd name="T15" fmla="*/ 408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7" h="408">
                  <a:moveTo>
                    <a:pt x="323" y="408"/>
                  </a:moveTo>
                  <a:cubicBezTo>
                    <a:pt x="511" y="23"/>
                    <a:pt x="511" y="23"/>
                    <a:pt x="511" y="23"/>
                  </a:cubicBezTo>
                  <a:cubicBezTo>
                    <a:pt x="521" y="1"/>
                    <a:pt x="531" y="1"/>
                    <a:pt x="537" y="0"/>
                  </a:cubicBezTo>
                  <a:cubicBezTo>
                    <a:pt x="236" y="0"/>
                    <a:pt x="236" y="0"/>
                    <a:pt x="236" y="0"/>
                  </a:cubicBezTo>
                  <a:cubicBezTo>
                    <a:pt x="231" y="1"/>
                    <a:pt x="227" y="1"/>
                    <a:pt x="224" y="1"/>
                  </a:cubicBezTo>
                  <a:cubicBezTo>
                    <a:pt x="209" y="2"/>
                    <a:pt x="188" y="12"/>
                    <a:pt x="177" y="35"/>
                  </a:cubicBezTo>
                  <a:cubicBezTo>
                    <a:pt x="0" y="408"/>
                    <a:pt x="0" y="408"/>
                    <a:pt x="0" y="408"/>
                  </a:cubicBezTo>
                  <a:cubicBezTo>
                    <a:pt x="323" y="408"/>
                    <a:pt x="323" y="408"/>
                    <a:pt x="323" y="408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8" name="Freeform: Shape 18"/>
            <p:cNvSpPr>
              <a:spLocks/>
            </p:cNvSpPr>
            <p:nvPr/>
          </p:nvSpPr>
          <p:spPr bwMode="auto">
            <a:xfrm>
              <a:off x="1935130" y="2651069"/>
              <a:ext cx="2505791" cy="1126773"/>
            </a:xfrm>
            <a:custGeom>
              <a:avLst/>
              <a:gdLst>
                <a:gd name="T0" fmla="*/ 215 w 537"/>
                <a:gd name="T1" fmla="*/ 0 h 407"/>
                <a:gd name="T2" fmla="*/ 26 w 537"/>
                <a:gd name="T3" fmla="*/ 384 h 407"/>
                <a:gd name="T4" fmla="*/ 0 w 537"/>
                <a:gd name="T5" fmla="*/ 407 h 407"/>
                <a:gd name="T6" fmla="*/ 301 w 537"/>
                <a:gd name="T7" fmla="*/ 407 h 407"/>
                <a:gd name="T8" fmla="*/ 313 w 537"/>
                <a:gd name="T9" fmla="*/ 406 h 407"/>
                <a:gd name="T10" fmla="*/ 360 w 537"/>
                <a:gd name="T11" fmla="*/ 372 h 407"/>
                <a:gd name="T12" fmla="*/ 537 w 537"/>
                <a:gd name="T13" fmla="*/ 0 h 407"/>
                <a:gd name="T14" fmla="*/ 215 w 537"/>
                <a:gd name="T15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7" h="407">
                  <a:moveTo>
                    <a:pt x="215" y="0"/>
                  </a:moveTo>
                  <a:cubicBezTo>
                    <a:pt x="26" y="384"/>
                    <a:pt x="26" y="384"/>
                    <a:pt x="26" y="384"/>
                  </a:cubicBezTo>
                  <a:cubicBezTo>
                    <a:pt x="16" y="406"/>
                    <a:pt x="6" y="407"/>
                    <a:pt x="0" y="407"/>
                  </a:cubicBezTo>
                  <a:cubicBezTo>
                    <a:pt x="301" y="407"/>
                    <a:pt x="301" y="407"/>
                    <a:pt x="301" y="407"/>
                  </a:cubicBezTo>
                  <a:cubicBezTo>
                    <a:pt x="306" y="407"/>
                    <a:pt x="310" y="407"/>
                    <a:pt x="313" y="406"/>
                  </a:cubicBezTo>
                  <a:cubicBezTo>
                    <a:pt x="328" y="405"/>
                    <a:pt x="350" y="395"/>
                    <a:pt x="360" y="372"/>
                  </a:cubicBezTo>
                  <a:cubicBezTo>
                    <a:pt x="537" y="0"/>
                    <a:pt x="537" y="0"/>
                    <a:pt x="537" y="0"/>
                  </a:cubicBezTo>
                  <a:cubicBezTo>
                    <a:pt x="215" y="0"/>
                    <a:pt x="215" y="0"/>
                    <a:pt x="215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9" name="Freeform: Shape 19"/>
            <p:cNvSpPr>
              <a:spLocks/>
            </p:cNvSpPr>
            <p:nvPr/>
          </p:nvSpPr>
          <p:spPr bwMode="auto">
            <a:xfrm>
              <a:off x="2919686" y="1541829"/>
              <a:ext cx="2505791" cy="1131449"/>
            </a:xfrm>
            <a:custGeom>
              <a:avLst/>
              <a:gdLst>
                <a:gd name="T0" fmla="*/ 323 w 537"/>
                <a:gd name="T1" fmla="*/ 408 h 408"/>
                <a:gd name="T2" fmla="*/ 511 w 537"/>
                <a:gd name="T3" fmla="*/ 23 h 408"/>
                <a:gd name="T4" fmla="*/ 537 w 537"/>
                <a:gd name="T5" fmla="*/ 0 h 408"/>
                <a:gd name="T6" fmla="*/ 236 w 537"/>
                <a:gd name="T7" fmla="*/ 0 h 408"/>
                <a:gd name="T8" fmla="*/ 224 w 537"/>
                <a:gd name="T9" fmla="*/ 1 h 408"/>
                <a:gd name="T10" fmla="*/ 177 w 537"/>
                <a:gd name="T11" fmla="*/ 35 h 408"/>
                <a:gd name="T12" fmla="*/ 0 w 537"/>
                <a:gd name="T13" fmla="*/ 408 h 408"/>
                <a:gd name="T14" fmla="*/ 323 w 537"/>
                <a:gd name="T15" fmla="*/ 408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7" h="408">
                  <a:moveTo>
                    <a:pt x="323" y="408"/>
                  </a:moveTo>
                  <a:cubicBezTo>
                    <a:pt x="511" y="23"/>
                    <a:pt x="511" y="23"/>
                    <a:pt x="511" y="23"/>
                  </a:cubicBezTo>
                  <a:cubicBezTo>
                    <a:pt x="521" y="1"/>
                    <a:pt x="531" y="1"/>
                    <a:pt x="537" y="0"/>
                  </a:cubicBezTo>
                  <a:cubicBezTo>
                    <a:pt x="236" y="0"/>
                    <a:pt x="236" y="0"/>
                    <a:pt x="236" y="0"/>
                  </a:cubicBezTo>
                  <a:cubicBezTo>
                    <a:pt x="232" y="1"/>
                    <a:pt x="228" y="1"/>
                    <a:pt x="224" y="1"/>
                  </a:cubicBezTo>
                  <a:cubicBezTo>
                    <a:pt x="209" y="2"/>
                    <a:pt x="188" y="12"/>
                    <a:pt x="177" y="35"/>
                  </a:cubicBezTo>
                  <a:cubicBezTo>
                    <a:pt x="0" y="408"/>
                    <a:pt x="0" y="408"/>
                    <a:pt x="0" y="408"/>
                  </a:cubicBezTo>
                  <a:cubicBezTo>
                    <a:pt x="323" y="408"/>
                    <a:pt x="323" y="408"/>
                    <a:pt x="323" y="408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0" name="Freeform: Shape 20"/>
            <p:cNvSpPr>
              <a:spLocks/>
            </p:cNvSpPr>
            <p:nvPr/>
          </p:nvSpPr>
          <p:spPr bwMode="auto">
            <a:xfrm>
              <a:off x="2939419" y="2631198"/>
              <a:ext cx="1426526" cy="1047292"/>
            </a:xfrm>
            <a:custGeom>
              <a:avLst/>
              <a:gdLst>
                <a:gd name="T0" fmla="*/ 306 w 306"/>
                <a:gd name="T1" fmla="*/ 40 h 378"/>
                <a:gd name="T2" fmla="*/ 146 w 306"/>
                <a:gd name="T3" fmla="*/ 378 h 378"/>
                <a:gd name="T4" fmla="*/ 149 w 306"/>
                <a:gd name="T5" fmla="*/ 373 h 378"/>
                <a:gd name="T6" fmla="*/ 306 w 306"/>
                <a:gd name="T7" fmla="*/ 40 h 378"/>
                <a:gd name="T8" fmla="*/ 306 w 306"/>
                <a:gd name="T9" fmla="*/ 40 h 378"/>
                <a:gd name="T10" fmla="*/ 3 w 306"/>
                <a:gd name="T11" fmla="*/ 0 h 378"/>
                <a:gd name="T12" fmla="*/ 0 w 306"/>
                <a:gd name="T13" fmla="*/ 7 h 378"/>
                <a:gd name="T14" fmla="*/ 0 w 306"/>
                <a:gd name="T15" fmla="*/ 7 h 378"/>
                <a:gd name="T16" fmla="*/ 3 w 306"/>
                <a:gd name="T17" fmla="*/ 0 h 378"/>
                <a:gd name="T18" fmla="*/ 3 w 306"/>
                <a:gd name="T19" fmla="*/ 0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6" h="378">
                  <a:moveTo>
                    <a:pt x="306" y="40"/>
                  </a:moveTo>
                  <a:cubicBezTo>
                    <a:pt x="146" y="378"/>
                    <a:pt x="146" y="378"/>
                    <a:pt x="146" y="378"/>
                  </a:cubicBezTo>
                  <a:cubicBezTo>
                    <a:pt x="147" y="376"/>
                    <a:pt x="148" y="374"/>
                    <a:pt x="149" y="373"/>
                  </a:cubicBezTo>
                  <a:cubicBezTo>
                    <a:pt x="306" y="40"/>
                    <a:pt x="306" y="40"/>
                    <a:pt x="306" y="40"/>
                  </a:cubicBezTo>
                  <a:cubicBezTo>
                    <a:pt x="306" y="40"/>
                    <a:pt x="306" y="40"/>
                    <a:pt x="306" y="40"/>
                  </a:cubicBezTo>
                  <a:moveTo>
                    <a:pt x="3" y="0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7E9F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1" name="Freeform: Shape 21"/>
            <p:cNvSpPr>
              <a:spLocks/>
            </p:cNvSpPr>
            <p:nvPr/>
          </p:nvSpPr>
          <p:spPr bwMode="auto">
            <a:xfrm>
              <a:off x="2858526" y="2651069"/>
              <a:ext cx="1507421" cy="1029759"/>
            </a:xfrm>
            <a:custGeom>
              <a:avLst/>
              <a:gdLst>
                <a:gd name="T0" fmla="*/ 17 w 323"/>
                <a:gd name="T1" fmla="*/ 0 h 372"/>
                <a:gd name="T2" fmla="*/ 0 w 323"/>
                <a:gd name="T3" fmla="*/ 33 h 372"/>
                <a:gd name="T4" fmla="*/ 15 w 323"/>
                <a:gd name="T5" fmla="*/ 64 h 372"/>
                <a:gd name="T6" fmla="*/ 16 w 323"/>
                <a:gd name="T7" fmla="*/ 64 h 372"/>
                <a:gd name="T8" fmla="*/ 162 w 323"/>
                <a:gd name="T9" fmla="*/ 372 h 372"/>
                <a:gd name="T10" fmla="*/ 163 w 323"/>
                <a:gd name="T11" fmla="*/ 371 h 372"/>
                <a:gd name="T12" fmla="*/ 323 w 323"/>
                <a:gd name="T13" fmla="*/ 33 h 372"/>
                <a:gd name="T14" fmla="*/ 311 w 323"/>
                <a:gd name="T15" fmla="*/ 8 h 372"/>
                <a:gd name="T16" fmla="*/ 13 w 323"/>
                <a:gd name="T17" fmla="*/ 8 h 372"/>
                <a:gd name="T18" fmla="*/ 17 w 323"/>
                <a:gd name="T19" fmla="*/ 0 h 372"/>
                <a:gd name="T20" fmla="*/ 17 w 323"/>
                <a:gd name="T21" fmla="*/ 0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3" h="372">
                  <a:moveTo>
                    <a:pt x="17" y="0"/>
                  </a:moveTo>
                  <a:cubicBezTo>
                    <a:pt x="0" y="33"/>
                    <a:pt x="0" y="33"/>
                    <a:pt x="0" y="33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2" y="372"/>
                    <a:pt x="162" y="372"/>
                    <a:pt x="162" y="372"/>
                  </a:cubicBezTo>
                  <a:cubicBezTo>
                    <a:pt x="162" y="372"/>
                    <a:pt x="163" y="371"/>
                    <a:pt x="163" y="371"/>
                  </a:cubicBezTo>
                  <a:cubicBezTo>
                    <a:pt x="323" y="33"/>
                    <a:pt x="323" y="33"/>
                    <a:pt x="323" y="33"/>
                  </a:cubicBezTo>
                  <a:cubicBezTo>
                    <a:pt x="311" y="8"/>
                    <a:pt x="311" y="8"/>
                    <a:pt x="311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2" name="Freeform: Shape 22"/>
            <p:cNvSpPr>
              <a:spLocks/>
            </p:cNvSpPr>
            <p:nvPr/>
          </p:nvSpPr>
          <p:spPr bwMode="auto">
            <a:xfrm>
              <a:off x="7003931" y="2628860"/>
              <a:ext cx="1432444" cy="1047292"/>
            </a:xfrm>
            <a:custGeom>
              <a:avLst/>
              <a:gdLst>
                <a:gd name="T0" fmla="*/ 307 w 307"/>
                <a:gd name="T1" fmla="*/ 39 h 378"/>
                <a:gd name="T2" fmla="*/ 147 w 307"/>
                <a:gd name="T3" fmla="*/ 378 h 378"/>
                <a:gd name="T4" fmla="*/ 150 w 307"/>
                <a:gd name="T5" fmla="*/ 372 h 378"/>
                <a:gd name="T6" fmla="*/ 307 w 307"/>
                <a:gd name="T7" fmla="*/ 40 h 378"/>
                <a:gd name="T8" fmla="*/ 307 w 307"/>
                <a:gd name="T9" fmla="*/ 39 h 378"/>
                <a:gd name="T10" fmla="*/ 3 w 307"/>
                <a:gd name="T11" fmla="*/ 0 h 378"/>
                <a:gd name="T12" fmla="*/ 0 w 307"/>
                <a:gd name="T13" fmla="*/ 8 h 378"/>
                <a:gd name="T14" fmla="*/ 0 w 307"/>
                <a:gd name="T15" fmla="*/ 8 h 378"/>
                <a:gd name="T16" fmla="*/ 3 w 307"/>
                <a:gd name="T17" fmla="*/ 0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7" h="378">
                  <a:moveTo>
                    <a:pt x="307" y="39"/>
                  </a:moveTo>
                  <a:cubicBezTo>
                    <a:pt x="147" y="378"/>
                    <a:pt x="147" y="378"/>
                    <a:pt x="147" y="378"/>
                  </a:cubicBezTo>
                  <a:cubicBezTo>
                    <a:pt x="148" y="376"/>
                    <a:pt x="149" y="374"/>
                    <a:pt x="150" y="372"/>
                  </a:cubicBezTo>
                  <a:cubicBezTo>
                    <a:pt x="307" y="40"/>
                    <a:pt x="307" y="40"/>
                    <a:pt x="307" y="40"/>
                  </a:cubicBezTo>
                  <a:cubicBezTo>
                    <a:pt x="307" y="39"/>
                    <a:pt x="307" y="39"/>
                    <a:pt x="307" y="39"/>
                  </a:cubicBezTo>
                  <a:moveTo>
                    <a:pt x="3" y="0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D37A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3" name="Freeform: Shape 23"/>
            <p:cNvSpPr>
              <a:spLocks/>
            </p:cNvSpPr>
            <p:nvPr/>
          </p:nvSpPr>
          <p:spPr bwMode="auto">
            <a:xfrm>
              <a:off x="6928953" y="2651068"/>
              <a:ext cx="1507421" cy="1027422"/>
            </a:xfrm>
            <a:custGeom>
              <a:avLst/>
              <a:gdLst>
                <a:gd name="T0" fmla="*/ 16 w 323"/>
                <a:gd name="T1" fmla="*/ 0 h 371"/>
                <a:gd name="T2" fmla="*/ 0 w 323"/>
                <a:gd name="T3" fmla="*/ 32 h 371"/>
                <a:gd name="T4" fmla="*/ 15 w 323"/>
                <a:gd name="T5" fmla="*/ 62 h 371"/>
                <a:gd name="T6" fmla="*/ 15 w 323"/>
                <a:gd name="T7" fmla="*/ 62 h 371"/>
                <a:gd name="T8" fmla="*/ 162 w 323"/>
                <a:gd name="T9" fmla="*/ 371 h 371"/>
                <a:gd name="T10" fmla="*/ 163 w 323"/>
                <a:gd name="T11" fmla="*/ 370 h 371"/>
                <a:gd name="T12" fmla="*/ 323 w 323"/>
                <a:gd name="T13" fmla="*/ 31 h 371"/>
                <a:gd name="T14" fmla="*/ 312 w 323"/>
                <a:gd name="T15" fmla="*/ 8 h 371"/>
                <a:gd name="T16" fmla="*/ 12 w 323"/>
                <a:gd name="T17" fmla="*/ 8 h 371"/>
                <a:gd name="T18" fmla="*/ 16 w 323"/>
                <a:gd name="T19" fmla="*/ 0 h 371"/>
                <a:gd name="T20" fmla="*/ 16 w 323"/>
                <a:gd name="T21" fmla="*/ 0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3" h="371">
                  <a:moveTo>
                    <a:pt x="16" y="0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15" y="62"/>
                    <a:pt x="15" y="62"/>
                    <a:pt x="15" y="62"/>
                  </a:cubicBezTo>
                  <a:cubicBezTo>
                    <a:pt x="15" y="62"/>
                    <a:pt x="15" y="62"/>
                    <a:pt x="15" y="62"/>
                  </a:cubicBezTo>
                  <a:cubicBezTo>
                    <a:pt x="162" y="371"/>
                    <a:pt x="162" y="371"/>
                    <a:pt x="162" y="371"/>
                  </a:cubicBezTo>
                  <a:cubicBezTo>
                    <a:pt x="162" y="370"/>
                    <a:pt x="162" y="370"/>
                    <a:pt x="163" y="370"/>
                  </a:cubicBezTo>
                  <a:cubicBezTo>
                    <a:pt x="323" y="31"/>
                    <a:pt x="323" y="31"/>
                    <a:pt x="323" y="31"/>
                  </a:cubicBezTo>
                  <a:cubicBezTo>
                    <a:pt x="312" y="8"/>
                    <a:pt x="312" y="8"/>
                    <a:pt x="3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4" name="Freeform: Shape 24"/>
            <p:cNvSpPr>
              <a:spLocks/>
            </p:cNvSpPr>
            <p:nvPr/>
          </p:nvSpPr>
          <p:spPr bwMode="auto">
            <a:xfrm>
              <a:off x="2919686" y="2628861"/>
              <a:ext cx="2505791" cy="1126773"/>
            </a:xfrm>
            <a:custGeom>
              <a:avLst/>
              <a:gdLst>
                <a:gd name="T0" fmla="*/ 323 w 537"/>
                <a:gd name="T1" fmla="*/ 0 h 407"/>
                <a:gd name="T2" fmla="*/ 511 w 537"/>
                <a:gd name="T3" fmla="*/ 385 h 407"/>
                <a:gd name="T4" fmla="*/ 537 w 537"/>
                <a:gd name="T5" fmla="*/ 407 h 407"/>
                <a:gd name="T6" fmla="*/ 236 w 537"/>
                <a:gd name="T7" fmla="*/ 407 h 407"/>
                <a:gd name="T8" fmla="*/ 224 w 537"/>
                <a:gd name="T9" fmla="*/ 406 h 407"/>
                <a:gd name="T10" fmla="*/ 177 w 537"/>
                <a:gd name="T11" fmla="*/ 372 h 407"/>
                <a:gd name="T12" fmla="*/ 0 w 537"/>
                <a:gd name="T13" fmla="*/ 0 h 407"/>
                <a:gd name="T14" fmla="*/ 323 w 537"/>
                <a:gd name="T15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7" h="407">
                  <a:moveTo>
                    <a:pt x="323" y="0"/>
                  </a:moveTo>
                  <a:cubicBezTo>
                    <a:pt x="511" y="385"/>
                    <a:pt x="511" y="385"/>
                    <a:pt x="511" y="385"/>
                  </a:cubicBezTo>
                  <a:cubicBezTo>
                    <a:pt x="521" y="406"/>
                    <a:pt x="531" y="407"/>
                    <a:pt x="537" y="407"/>
                  </a:cubicBezTo>
                  <a:cubicBezTo>
                    <a:pt x="236" y="407"/>
                    <a:pt x="236" y="407"/>
                    <a:pt x="236" y="407"/>
                  </a:cubicBezTo>
                  <a:cubicBezTo>
                    <a:pt x="232" y="407"/>
                    <a:pt x="228" y="407"/>
                    <a:pt x="224" y="406"/>
                  </a:cubicBezTo>
                  <a:cubicBezTo>
                    <a:pt x="209" y="405"/>
                    <a:pt x="188" y="395"/>
                    <a:pt x="177" y="372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32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5" name="Freeform: Shape 25"/>
            <p:cNvSpPr>
              <a:spLocks/>
            </p:cNvSpPr>
            <p:nvPr/>
          </p:nvSpPr>
          <p:spPr bwMode="auto">
            <a:xfrm>
              <a:off x="1935130" y="1520789"/>
              <a:ext cx="2505791" cy="1130280"/>
            </a:xfrm>
            <a:custGeom>
              <a:avLst/>
              <a:gdLst>
                <a:gd name="T0" fmla="*/ 215 w 537"/>
                <a:gd name="T1" fmla="*/ 408 h 408"/>
                <a:gd name="T2" fmla="*/ 26 w 537"/>
                <a:gd name="T3" fmla="*/ 23 h 408"/>
                <a:gd name="T4" fmla="*/ 0 w 537"/>
                <a:gd name="T5" fmla="*/ 0 h 408"/>
                <a:gd name="T6" fmla="*/ 301 w 537"/>
                <a:gd name="T7" fmla="*/ 0 h 408"/>
                <a:gd name="T8" fmla="*/ 313 w 537"/>
                <a:gd name="T9" fmla="*/ 1 h 408"/>
                <a:gd name="T10" fmla="*/ 360 w 537"/>
                <a:gd name="T11" fmla="*/ 35 h 408"/>
                <a:gd name="T12" fmla="*/ 537 w 537"/>
                <a:gd name="T13" fmla="*/ 408 h 408"/>
                <a:gd name="T14" fmla="*/ 215 w 537"/>
                <a:gd name="T15" fmla="*/ 408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7" h="408">
                  <a:moveTo>
                    <a:pt x="215" y="408"/>
                  </a:moveTo>
                  <a:cubicBezTo>
                    <a:pt x="26" y="23"/>
                    <a:pt x="26" y="23"/>
                    <a:pt x="26" y="23"/>
                  </a:cubicBezTo>
                  <a:cubicBezTo>
                    <a:pt x="16" y="2"/>
                    <a:pt x="6" y="1"/>
                    <a:pt x="0" y="0"/>
                  </a:cubicBezTo>
                  <a:cubicBezTo>
                    <a:pt x="301" y="0"/>
                    <a:pt x="301" y="0"/>
                    <a:pt x="301" y="0"/>
                  </a:cubicBezTo>
                  <a:cubicBezTo>
                    <a:pt x="306" y="1"/>
                    <a:pt x="310" y="1"/>
                    <a:pt x="313" y="1"/>
                  </a:cubicBezTo>
                  <a:cubicBezTo>
                    <a:pt x="328" y="2"/>
                    <a:pt x="350" y="13"/>
                    <a:pt x="360" y="35"/>
                  </a:cubicBezTo>
                  <a:cubicBezTo>
                    <a:pt x="537" y="408"/>
                    <a:pt x="537" y="408"/>
                    <a:pt x="537" y="408"/>
                  </a:cubicBezTo>
                  <a:lnTo>
                    <a:pt x="215" y="40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6" name="Freeform: Shape 26"/>
            <p:cNvSpPr>
              <a:spLocks/>
            </p:cNvSpPr>
            <p:nvPr/>
          </p:nvSpPr>
          <p:spPr bwMode="auto">
            <a:xfrm>
              <a:off x="6984199" y="2628861"/>
              <a:ext cx="2507764" cy="1126773"/>
            </a:xfrm>
            <a:custGeom>
              <a:avLst/>
              <a:gdLst>
                <a:gd name="T0" fmla="*/ 323 w 537"/>
                <a:gd name="T1" fmla="*/ 0 h 407"/>
                <a:gd name="T2" fmla="*/ 511 w 537"/>
                <a:gd name="T3" fmla="*/ 385 h 407"/>
                <a:gd name="T4" fmla="*/ 537 w 537"/>
                <a:gd name="T5" fmla="*/ 407 h 407"/>
                <a:gd name="T6" fmla="*/ 236 w 537"/>
                <a:gd name="T7" fmla="*/ 407 h 407"/>
                <a:gd name="T8" fmla="*/ 224 w 537"/>
                <a:gd name="T9" fmla="*/ 406 h 407"/>
                <a:gd name="T10" fmla="*/ 177 w 537"/>
                <a:gd name="T11" fmla="*/ 372 h 407"/>
                <a:gd name="T12" fmla="*/ 0 w 537"/>
                <a:gd name="T13" fmla="*/ 0 h 407"/>
                <a:gd name="T14" fmla="*/ 323 w 537"/>
                <a:gd name="T15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7" h="407">
                  <a:moveTo>
                    <a:pt x="323" y="0"/>
                  </a:moveTo>
                  <a:cubicBezTo>
                    <a:pt x="511" y="385"/>
                    <a:pt x="511" y="385"/>
                    <a:pt x="511" y="385"/>
                  </a:cubicBezTo>
                  <a:cubicBezTo>
                    <a:pt x="521" y="406"/>
                    <a:pt x="531" y="407"/>
                    <a:pt x="537" y="407"/>
                  </a:cubicBezTo>
                  <a:cubicBezTo>
                    <a:pt x="236" y="407"/>
                    <a:pt x="236" y="407"/>
                    <a:pt x="236" y="407"/>
                  </a:cubicBezTo>
                  <a:cubicBezTo>
                    <a:pt x="231" y="407"/>
                    <a:pt x="227" y="407"/>
                    <a:pt x="224" y="406"/>
                  </a:cubicBezTo>
                  <a:cubicBezTo>
                    <a:pt x="209" y="405"/>
                    <a:pt x="188" y="395"/>
                    <a:pt x="177" y="372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32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7" name="Freeform: Shape 27"/>
            <p:cNvSpPr>
              <a:spLocks/>
            </p:cNvSpPr>
            <p:nvPr/>
          </p:nvSpPr>
          <p:spPr bwMode="auto">
            <a:xfrm>
              <a:off x="5999639" y="1520789"/>
              <a:ext cx="2507764" cy="1130280"/>
            </a:xfrm>
            <a:custGeom>
              <a:avLst/>
              <a:gdLst>
                <a:gd name="T0" fmla="*/ 214 w 537"/>
                <a:gd name="T1" fmla="*/ 408 h 408"/>
                <a:gd name="T2" fmla="*/ 26 w 537"/>
                <a:gd name="T3" fmla="*/ 23 h 408"/>
                <a:gd name="T4" fmla="*/ 0 w 537"/>
                <a:gd name="T5" fmla="*/ 0 h 408"/>
                <a:gd name="T6" fmla="*/ 301 w 537"/>
                <a:gd name="T7" fmla="*/ 0 h 408"/>
                <a:gd name="T8" fmla="*/ 313 w 537"/>
                <a:gd name="T9" fmla="*/ 1 h 408"/>
                <a:gd name="T10" fmla="*/ 360 w 537"/>
                <a:gd name="T11" fmla="*/ 35 h 408"/>
                <a:gd name="T12" fmla="*/ 537 w 537"/>
                <a:gd name="T13" fmla="*/ 408 h 408"/>
                <a:gd name="T14" fmla="*/ 214 w 537"/>
                <a:gd name="T15" fmla="*/ 408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7" h="408">
                  <a:moveTo>
                    <a:pt x="214" y="408"/>
                  </a:moveTo>
                  <a:cubicBezTo>
                    <a:pt x="26" y="23"/>
                    <a:pt x="26" y="23"/>
                    <a:pt x="26" y="23"/>
                  </a:cubicBezTo>
                  <a:cubicBezTo>
                    <a:pt x="16" y="2"/>
                    <a:pt x="6" y="1"/>
                    <a:pt x="0" y="0"/>
                  </a:cubicBezTo>
                  <a:cubicBezTo>
                    <a:pt x="301" y="0"/>
                    <a:pt x="301" y="0"/>
                    <a:pt x="301" y="0"/>
                  </a:cubicBezTo>
                  <a:cubicBezTo>
                    <a:pt x="306" y="1"/>
                    <a:pt x="310" y="1"/>
                    <a:pt x="313" y="1"/>
                  </a:cubicBezTo>
                  <a:cubicBezTo>
                    <a:pt x="328" y="2"/>
                    <a:pt x="349" y="13"/>
                    <a:pt x="360" y="35"/>
                  </a:cubicBezTo>
                  <a:cubicBezTo>
                    <a:pt x="537" y="408"/>
                    <a:pt x="537" y="408"/>
                    <a:pt x="537" y="408"/>
                  </a:cubicBezTo>
                  <a:lnTo>
                    <a:pt x="214" y="40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8" name="TextBox 28"/>
            <p:cNvSpPr txBox="1"/>
            <p:nvPr/>
          </p:nvSpPr>
          <p:spPr>
            <a:xfrm rot="3174467">
              <a:off x="3141032" y="2493108"/>
              <a:ext cx="1287690" cy="419899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pPr algn="ctr"/>
              <a:r>
                <a:rPr lang="zh-CN" altLang="en-US" sz="1600">
                  <a:solidFill>
                    <a:schemeClr val="bg1"/>
                  </a:solidFill>
                </a:rPr>
                <a:t>标题文本预设</a:t>
              </a:r>
            </a:p>
          </p:txBody>
        </p:sp>
        <p:sp>
          <p:nvSpPr>
            <p:cNvPr id="59" name="TextBox 29"/>
            <p:cNvSpPr txBox="1"/>
            <p:nvPr/>
          </p:nvSpPr>
          <p:spPr>
            <a:xfrm rot="3152684">
              <a:off x="7132050" y="2432844"/>
              <a:ext cx="1287690" cy="419899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pPr algn="ctr"/>
              <a:r>
                <a:rPr lang="zh-CN" altLang="en-US" sz="1600">
                  <a:solidFill>
                    <a:schemeClr val="bg1"/>
                  </a:solidFill>
                </a:rPr>
                <a:t>标题文本预设</a:t>
              </a:r>
            </a:p>
          </p:txBody>
        </p:sp>
        <p:sp>
          <p:nvSpPr>
            <p:cNvPr id="60" name="TextBox 30"/>
            <p:cNvSpPr txBox="1"/>
            <p:nvPr/>
          </p:nvSpPr>
          <p:spPr>
            <a:xfrm rot="3043581">
              <a:off x="5067207" y="2396702"/>
              <a:ext cx="1287690" cy="419899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pPr algn="ctr"/>
              <a:r>
                <a:rPr lang="zh-CN" altLang="en-US" sz="1600">
                  <a:solidFill>
                    <a:schemeClr val="bg1"/>
                  </a:solidFill>
                </a:rPr>
                <a:t>标题文本预设</a:t>
              </a:r>
            </a:p>
          </p:txBody>
        </p:sp>
      </p:grpSp>
      <p:grpSp>
        <p:nvGrpSpPr>
          <p:cNvPr id="5" name="Group 41"/>
          <p:cNvGrpSpPr/>
          <p:nvPr/>
        </p:nvGrpSpPr>
        <p:grpSpPr>
          <a:xfrm>
            <a:off x="1337267" y="3327833"/>
            <a:ext cx="269999" cy="269999"/>
            <a:chOff x="6560456" y="2515733"/>
            <a:chExt cx="359999" cy="359998"/>
          </a:xfrm>
        </p:grpSpPr>
        <p:sp>
          <p:nvSpPr>
            <p:cNvPr id="32" name="Oval 42"/>
            <p:cNvSpPr/>
            <p:nvPr/>
          </p:nvSpPr>
          <p:spPr>
            <a:xfrm>
              <a:off x="6560456" y="2515733"/>
              <a:ext cx="359999" cy="35999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3">
                <a:hueOff val="552171"/>
                <a:satOff val="28263"/>
                <a:lumOff val="11872"/>
                <a:alphaOff val="0"/>
              </a:schemeClr>
            </a:lnRef>
            <a:fillRef idx="1">
              <a:schemeClr val="accent3">
                <a:hueOff val="552171"/>
                <a:satOff val="28263"/>
                <a:lumOff val="11872"/>
                <a:alphaOff val="0"/>
              </a:schemeClr>
            </a:fillRef>
            <a:effectRef idx="0">
              <a:schemeClr val="accent3">
                <a:hueOff val="552171"/>
                <a:satOff val="28263"/>
                <a:lumOff val="11872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6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33" name="Group 43"/>
            <p:cNvGrpSpPr>
              <a:grpSpLocks noChangeAspect="1"/>
            </p:cNvGrpSpPr>
            <p:nvPr/>
          </p:nvGrpSpPr>
          <p:grpSpPr>
            <a:xfrm>
              <a:off x="6653303" y="2610240"/>
              <a:ext cx="174299" cy="177740"/>
              <a:chOff x="7160655" y="2178006"/>
              <a:chExt cx="379359" cy="386846"/>
            </a:xfrm>
            <a:solidFill>
              <a:schemeClr val="bg1">
                <a:lumMod val="95000"/>
              </a:schemeClr>
            </a:solidFill>
          </p:grpSpPr>
          <p:sp>
            <p:nvSpPr>
              <p:cNvPr id="34" name="Freeform: Shape 44"/>
              <p:cNvSpPr>
                <a:spLocks/>
              </p:cNvSpPr>
              <p:nvPr/>
            </p:nvSpPr>
            <p:spPr bwMode="auto">
              <a:xfrm>
                <a:off x="7277956" y="2178006"/>
                <a:ext cx="262058" cy="262058"/>
              </a:xfrm>
              <a:custGeom>
                <a:avLst/>
                <a:gdLst>
                  <a:gd name="T0" fmla="*/ 65 w 79"/>
                  <a:gd name="T1" fmla="*/ 14 h 79"/>
                  <a:gd name="T2" fmla="*/ 14 w 79"/>
                  <a:gd name="T3" fmla="*/ 14 h 79"/>
                  <a:gd name="T4" fmla="*/ 11 w 79"/>
                  <a:gd name="T5" fmla="*/ 63 h 79"/>
                  <a:gd name="T6" fmla="*/ 11 w 79"/>
                  <a:gd name="T7" fmla="*/ 63 h 79"/>
                  <a:gd name="T8" fmla="*/ 17 w 79"/>
                  <a:gd name="T9" fmla="*/ 68 h 79"/>
                  <a:gd name="T10" fmla="*/ 64 w 79"/>
                  <a:gd name="T11" fmla="*/ 65 h 79"/>
                  <a:gd name="T12" fmla="*/ 65 w 79"/>
                  <a:gd name="T13" fmla="*/ 14 h 79"/>
                  <a:gd name="T14" fmla="*/ 58 w 79"/>
                  <a:gd name="T15" fmla="*/ 59 h 79"/>
                  <a:gd name="T16" fmla="*/ 20 w 79"/>
                  <a:gd name="T17" fmla="*/ 59 h 79"/>
                  <a:gd name="T18" fmla="*/ 20 w 79"/>
                  <a:gd name="T19" fmla="*/ 21 h 79"/>
                  <a:gd name="T20" fmla="*/ 58 w 79"/>
                  <a:gd name="T21" fmla="*/ 21 h 79"/>
                  <a:gd name="T22" fmla="*/ 58 w 79"/>
                  <a:gd name="T23" fmla="*/ 5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9" h="79">
                    <a:moveTo>
                      <a:pt x="65" y="14"/>
                    </a:moveTo>
                    <a:cubicBezTo>
                      <a:pt x="51" y="0"/>
                      <a:pt x="28" y="0"/>
                      <a:pt x="14" y="14"/>
                    </a:cubicBezTo>
                    <a:cubicBezTo>
                      <a:pt x="0" y="28"/>
                      <a:pt x="0" y="49"/>
                      <a:pt x="11" y="63"/>
                    </a:cubicBezTo>
                    <a:cubicBezTo>
                      <a:pt x="11" y="63"/>
                      <a:pt x="11" y="63"/>
                      <a:pt x="11" y="63"/>
                    </a:cubicBezTo>
                    <a:cubicBezTo>
                      <a:pt x="14" y="66"/>
                      <a:pt x="15" y="67"/>
                      <a:pt x="17" y="68"/>
                    </a:cubicBezTo>
                    <a:cubicBezTo>
                      <a:pt x="31" y="79"/>
                      <a:pt x="51" y="78"/>
                      <a:pt x="64" y="65"/>
                    </a:cubicBezTo>
                    <a:cubicBezTo>
                      <a:pt x="78" y="51"/>
                      <a:pt x="79" y="29"/>
                      <a:pt x="65" y="14"/>
                    </a:cubicBezTo>
                    <a:close/>
                    <a:moveTo>
                      <a:pt x="58" y="59"/>
                    </a:moveTo>
                    <a:cubicBezTo>
                      <a:pt x="47" y="69"/>
                      <a:pt x="30" y="69"/>
                      <a:pt x="20" y="59"/>
                    </a:cubicBezTo>
                    <a:cubicBezTo>
                      <a:pt x="9" y="48"/>
                      <a:pt x="9" y="31"/>
                      <a:pt x="20" y="21"/>
                    </a:cubicBezTo>
                    <a:cubicBezTo>
                      <a:pt x="31" y="10"/>
                      <a:pt x="48" y="10"/>
                      <a:pt x="58" y="21"/>
                    </a:cubicBezTo>
                    <a:cubicBezTo>
                      <a:pt x="69" y="31"/>
                      <a:pt x="69" y="48"/>
                      <a:pt x="58" y="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5" name="Freeform: Shape 45"/>
              <p:cNvSpPr>
                <a:spLocks/>
              </p:cNvSpPr>
              <p:nvPr/>
            </p:nvSpPr>
            <p:spPr bwMode="auto">
              <a:xfrm>
                <a:off x="7160655" y="2400130"/>
                <a:ext cx="159730" cy="164722"/>
              </a:xfrm>
              <a:custGeom>
                <a:avLst/>
                <a:gdLst>
                  <a:gd name="T0" fmla="*/ 0 w 64"/>
                  <a:gd name="T1" fmla="*/ 52 h 66"/>
                  <a:gd name="T2" fmla="*/ 12 w 64"/>
                  <a:gd name="T3" fmla="*/ 66 h 66"/>
                  <a:gd name="T4" fmla="*/ 64 w 64"/>
                  <a:gd name="T5" fmla="*/ 8 h 66"/>
                  <a:gd name="T6" fmla="*/ 55 w 64"/>
                  <a:gd name="T7" fmla="*/ 0 h 66"/>
                  <a:gd name="T8" fmla="*/ 0 w 64"/>
                  <a:gd name="T9" fmla="*/ 52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66">
                    <a:moveTo>
                      <a:pt x="0" y="52"/>
                    </a:moveTo>
                    <a:lnTo>
                      <a:pt x="12" y="66"/>
                    </a:lnTo>
                    <a:lnTo>
                      <a:pt x="64" y="8"/>
                    </a:lnTo>
                    <a:lnTo>
                      <a:pt x="55" y="0"/>
                    </a:lnTo>
                    <a:lnTo>
                      <a:pt x="0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6" name="Freeform: Shape 46"/>
              <p:cNvSpPr>
                <a:spLocks/>
              </p:cNvSpPr>
              <p:nvPr/>
            </p:nvSpPr>
            <p:spPr bwMode="auto">
              <a:xfrm>
                <a:off x="7412728" y="2265358"/>
                <a:ext cx="99831" cy="119797"/>
              </a:xfrm>
              <a:custGeom>
                <a:avLst/>
                <a:gdLst>
                  <a:gd name="T0" fmla="*/ 16 w 30"/>
                  <a:gd name="T1" fmla="*/ 0 h 36"/>
                  <a:gd name="T2" fmla="*/ 0 w 30"/>
                  <a:gd name="T3" fmla="*/ 34 h 36"/>
                  <a:gd name="T4" fmla="*/ 6 w 30"/>
                  <a:gd name="T5" fmla="*/ 36 h 36"/>
                  <a:gd name="T6" fmla="*/ 16 w 30"/>
                  <a:gd name="T7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0" h="36">
                    <a:moveTo>
                      <a:pt x="16" y="0"/>
                    </a:moveTo>
                    <a:cubicBezTo>
                      <a:pt x="20" y="26"/>
                      <a:pt x="0" y="34"/>
                      <a:pt x="0" y="34"/>
                    </a:cubicBezTo>
                    <a:cubicBezTo>
                      <a:pt x="6" y="36"/>
                      <a:pt x="6" y="36"/>
                      <a:pt x="6" y="36"/>
                    </a:cubicBezTo>
                    <a:cubicBezTo>
                      <a:pt x="30" y="21"/>
                      <a:pt x="16" y="0"/>
                      <a:pt x="1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6" name="Group 47"/>
          <p:cNvGrpSpPr/>
          <p:nvPr/>
        </p:nvGrpSpPr>
        <p:grpSpPr>
          <a:xfrm>
            <a:off x="5412455" y="3327833"/>
            <a:ext cx="269999" cy="269999"/>
            <a:chOff x="6560455" y="4169941"/>
            <a:chExt cx="359999" cy="359998"/>
          </a:xfrm>
        </p:grpSpPr>
        <p:sp>
          <p:nvSpPr>
            <p:cNvPr id="25" name="Oval 48"/>
            <p:cNvSpPr/>
            <p:nvPr/>
          </p:nvSpPr>
          <p:spPr>
            <a:xfrm>
              <a:off x="6560455" y="4169941"/>
              <a:ext cx="359999" cy="35999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3">
                <a:hueOff val="552171"/>
                <a:satOff val="28263"/>
                <a:lumOff val="11872"/>
                <a:alphaOff val="0"/>
              </a:schemeClr>
            </a:lnRef>
            <a:fillRef idx="1">
              <a:schemeClr val="accent3">
                <a:hueOff val="552171"/>
                <a:satOff val="28263"/>
                <a:lumOff val="11872"/>
                <a:alphaOff val="0"/>
              </a:schemeClr>
            </a:fillRef>
            <a:effectRef idx="0">
              <a:schemeClr val="accent3">
                <a:hueOff val="552171"/>
                <a:satOff val="28263"/>
                <a:lumOff val="11872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6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6" name="Group 49"/>
            <p:cNvGrpSpPr>
              <a:grpSpLocks noChangeAspect="1"/>
            </p:cNvGrpSpPr>
            <p:nvPr/>
          </p:nvGrpSpPr>
          <p:grpSpPr>
            <a:xfrm>
              <a:off x="6649404" y="4269792"/>
              <a:ext cx="182073" cy="160295"/>
              <a:chOff x="6040049" y="4182118"/>
              <a:chExt cx="521619" cy="459224"/>
            </a:xfrm>
            <a:solidFill>
              <a:schemeClr val="bg1">
                <a:lumMod val="95000"/>
              </a:schemeClr>
            </a:solidFill>
          </p:grpSpPr>
          <p:sp>
            <p:nvSpPr>
              <p:cNvPr id="27" name="Freeform: Shape 50"/>
              <p:cNvSpPr>
                <a:spLocks/>
              </p:cNvSpPr>
              <p:nvPr/>
            </p:nvSpPr>
            <p:spPr bwMode="auto">
              <a:xfrm>
                <a:off x="6087469" y="4202084"/>
                <a:ext cx="194671" cy="419291"/>
              </a:xfrm>
              <a:custGeom>
                <a:avLst/>
                <a:gdLst>
                  <a:gd name="T0" fmla="*/ 52 w 59"/>
                  <a:gd name="T1" fmla="*/ 5 h 126"/>
                  <a:gd name="T2" fmla="*/ 9 w 59"/>
                  <a:gd name="T3" fmla="*/ 38 h 126"/>
                  <a:gd name="T4" fmla="*/ 0 w 59"/>
                  <a:gd name="T5" fmla="*/ 39 h 126"/>
                  <a:gd name="T6" fmla="*/ 0 w 59"/>
                  <a:gd name="T7" fmla="*/ 86 h 126"/>
                  <a:gd name="T8" fmla="*/ 9 w 59"/>
                  <a:gd name="T9" fmla="*/ 88 h 126"/>
                  <a:gd name="T10" fmla="*/ 51 w 59"/>
                  <a:gd name="T11" fmla="*/ 119 h 126"/>
                  <a:gd name="T12" fmla="*/ 59 w 59"/>
                  <a:gd name="T13" fmla="*/ 119 h 126"/>
                  <a:gd name="T14" fmla="*/ 59 w 59"/>
                  <a:gd name="T15" fmla="*/ 5 h 126"/>
                  <a:gd name="T16" fmla="*/ 52 w 59"/>
                  <a:gd name="T17" fmla="*/ 5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9" h="126">
                    <a:moveTo>
                      <a:pt x="52" y="5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9" y="38"/>
                      <a:pt x="5" y="38"/>
                      <a:pt x="0" y="39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5" y="87"/>
                      <a:pt x="9" y="88"/>
                      <a:pt x="9" y="88"/>
                    </a:cubicBezTo>
                    <a:cubicBezTo>
                      <a:pt x="51" y="119"/>
                      <a:pt x="51" y="119"/>
                      <a:pt x="51" y="119"/>
                    </a:cubicBezTo>
                    <a:cubicBezTo>
                      <a:pt x="51" y="119"/>
                      <a:pt x="59" y="126"/>
                      <a:pt x="59" y="119"/>
                    </a:cubicBezTo>
                    <a:cubicBezTo>
                      <a:pt x="59" y="112"/>
                      <a:pt x="59" y="11"/>
                      <a:pt x="59" y="5"/>
                    </a:cubicBezTo>
                    <a:cubicBezTo>
                      <a:pt x="59" y="0"/>
                      <a:pt x="52" y="5"/>
                      <a:pt x="52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" name="Freeform: Shape 51"/>
              <p:cNvSpPr>
                <a:spLocks/>
              </p:cNvSpPr>
              <p:nvPr/>
            </p:nvSpPr>
            <p:spPr bwMode="auto">
              <a:xfrm>
                <a:off x="6040049" y="4339353"/>
                <a:ext cx="27454" cy="147252"/>
              </a:xfrm>
              <a:custGeom>
                <a:avLst/>
                <a:gdLst>
                  <a:gd name="T0" fmla="*/ 0 w 8"/>
                  <a:gd name="T1" fmla="*/ 8 h 44"/>
                  <a:gd name="T2" fmla="*/ 0 w 8"/>
                  <a:gd name="T3" fmla="*/ 38 h 44"/>
                  <a:gd name="T4" fmla="*/ 8 w 8"/>
                  <a:gd name="T5" fmla="*/ 44 h 44"/>
                  <a:gd name="T6" fmla="*/ 8 w 8"/>
                  <a:gd name="T7" fmla="*/ 0 h 44"/>
                  <a:gd name="T8" fmla="*/ 0 w 8"/>
                  <a:gd name="T9" fmla="*/ 8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44">
                    <a:moveTo>
                      <a:pt x="0" y="8"/>
                    </a:moveTo>
                    <a:cubicBezTo>
                      <a:pt x="0" y="16"/>
                      <a:pt x="0" y="32"/>
                      <a:pt x="0" y="38"/>
                    </a:cubicBezTo>
                    <a:cubicBezTo>
                      <a:pt x="0" y="40"/>
                      <a:pt x="4" y="42"/>
                      <a:pt x="8" y="44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2"/>
                      <a:pt x="0" y="4"/>
                      <a:pt x="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" name="Freeform: Shape 52"/>
              <p:cNvSpPr>
                <a:spLocks/>
              </p:cNvSpPr>
              <p:nvPr/>
            </p:nvSpPr>
            <p:spPr bwMode="auto">
              <a:xfrm>
                <a:off x="6329559" y="4296924"/>
                <a:ext cx="77370" cy="229612"/>
              </a:xfrm>
              <a:custGeom>
                <a:avLst/>
                <a:gdLst>
                  <a:gd name="T0" fmla="*/ 10 w 23"/>
                  <a:gd name="T1" fmla="*/ 2 h 69"/>
                  <a:gd name="T2" fmla="*/ 2 w 23"/>
                  <a:gd name="T3" fmla="*/ 2 h 69"/>
                  <a:gd name="T4" fmla="*/ 2 w 23"/>
                  <a:gd name="T5" fmla="*/ 10 h 69"/>
                  <a:gd name="T6" fmla="*/ 12 w 23"/>
                  <a:gd name="T7" fmla="*/ 35 h 69"/>
                  <a:gd name="T8" fmla="*/ 2 w 23"/>
                  <a:gd name="T9" fmla="*/ 60 h 69"/>
                  <a:gd name="T10" fmla="*/ 2 w 23"/>
                  <a:gd name="T11" fmla="*/ 67 h 69"/>
                  <a:gd name="T12" fmla="*/ 6 w 23"/>
                  <a:gd name="T13" fmla="*/ 69 h 69"/>
                  <a:gd name="T14" fmla="*/ 10 w 23"/>
                  <a:gd name="T15" fmla="*/ 67 h 69"/>
                  <a:gd name="T16" fmla="*/ 23 w 23"/>
                  <a:gd name="T17" fmla="*/ 35 h 69"/>
                  <a:gd name="T18" fmla="*/ 10 w 23"/>
                  <a:gd name="T19" fmla="*/ 2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" h="69">
                    <a:moveTo>
                      <a:pt x="10" y="2"/>
                    </a:moveTo>
                    <a:cubicBezTo>
                      <a:pt x="7" y="0"/>
                      <a:pt x="4" y="0"/>
                      <a:pt x="2" y="2"/>
                    </a:cubicBezTo>
                    <a:cubicBezTo>
                      <a:pt x="0" y="4"/>
                      <a:pt x="0" y="8"/>
                      <a:pt x="2" y="10"/>
                    </a:cubicBezTo>
                    <a:cubicBezTo>
                      <a:pt x="9" y="17"/>
                      <a:pt x="12" y="26"/>
                      <a:pt x="12" y="35"/>
                    </a:cubicBezTo>
                    <a:cubicBezTo>
                      <a:pt x="12" y="44"/>
                      <a:pt x="9" y="53"/>
                      <a:pt x="2" y="60"/>
                    </a:cubicBezTo>
                    <a:cubicBezTo>
                      <a:pt x="0" y="62"/>
                      <a:pt x="0" y="65"/>
                      <a:pt x="2" y="67"/>
                    </a:cubicBezTo>
                    <a:cubicBezTo>
                      <a:pt x="3" y="68"/>
                      <a:pt x="4" y="69"/>
                      <a:pt x="6" y="69"/>
                    </a:cubicBezTo>
                    <a:cubicBezTo>
                      <a:pt x="7" y="69"/>
                      <a:pt x="9" y="68"/>
                      <a:pt x="10" y="67"/>
                    </a:cubicBezTo>
                    <a:cubicBezTo>
                      <a:pt x="19" y="58"/>
                      <a:pt x="23" y="47"/>
                      <a:pt x="23" y="35"/>
                    </a:cubicBezTo>
                    <a:cubicBezTo>
                      <a:pt x="23" y="23"/>
                      <a:pt x="19" y="11"/>
                      <a:pt x="1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0" name="Freeform: Shape 53"/>
              <p:cNvSpPr>
                <a:spLocks/>
              </p:cNvSpPr>
              <p:nvPr/>
            </p:nvSpPr>
            <p:spPr bwMode="auto">
              <a:xfrm>
                <a:off x="6376980" y="4239521"/>
                <a:ext cx="102328" cy="341923"/>
              </a:xfrm>
              <a:custGeom>
                <a:avLst/>
                <a:gdLst>
                  <a:gd name="T0" fmla="*/ 10 w 31"/>
                  <a:gd name="T1" fmla="*/ 2 h 103"/>
                  <a:gd name="T2" fmla="*/ 3 w 31"/>
                  <a:gd name="T3" fmla="*/ 2 h 103"/>
                  <a:gd name="T4" fmla="*/ 3 w 31"/>
                  <a:gd name="T5" fmla="*/ 10 h 103"/>
                  <a:gd name="T6" fmla="*/ 20 w 31"/>
                  <a:gd name="T7" fmla="*/ 52 h 103"/>
                  <a:gd name="T8" fmla="*/ 3 w 31"/>
                  <a:gd name="T9" fmla="*/ 94 h 103"/>
                  <a:gd name="T10" fmla="*/ 3 w 31"/>
                  <a:gd name="T11" fmla="*/ 102 h 103"/>
                  <a:gd name="T12" fmla="*/ 6 w 31"/>
                  <a:gd name="T13" fmla="*/ 103 h 103"/>
                  <a:gd name="T14" fmla="*/ 10 w 31"/>
                  <a:gd name="T15" fmla="*/ 102 h 103"/>
                  <a:gd name="T16" fmla="*/ 31 w 31"/>
                  <a:gd name="T17" fmla="*/ 52 h 103"/>
                  <a:gd name="T18" fmla="*/ 10 w 31"/>
                  <a:gd name="T19" fmla="*/ 2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1" h="103">
                    <a:moveTo>
                      <a:pt x="10" y="2"/>
                    </a:moveTo>
                    <a:cubicBezTo>
                      <a:pt x="8" y="0"/>
                      <a:pt x="5" y="0"/>
                      <a:pt x="3" y="2"/>
                    </a:cubicBezTo>
                    <a:cubicBezTo>
                      <a:pt x="0" y="4"/>
                      <a:pt x="0" y="8"/>
                      <a:pt x="3" y="10"/>
                    </a:cubicBezTo>
                    <a:cubicBezTo>
                      <a:pt x="14" y="21"/>
                      <a:pt x="20" y="37"/>
                      <a:pt x="20" y="52"/>
                    </a:cubicBezTo>
                    <a:cubicBezTo>
                      <a:pt x="20" y="67"/>
                      <a:pt x="14" y="82"/>
                      <a:pt x="3" y="94"/>
                    </a:cubicBezTo>
                    <a:cubicBezTo>
                      <a:pt x="0" y="96"/>
                      <a:pt x="0" y="100"/>
                      <a:pt x="3" y="102"/>
                    </a:cubicBezTo>
                    <a:cubicBezTo>
                      <a:pt x="4" y="103"/>
                      <a:pt x="5" y="103"/>
                      <a:pt x="6" y="103"/>
                    </a:cubicBezTo>
                    <a:cubicBezTo>
                      <a:pt x="8" y="103"/>
                      <a:pt x="9" y="103"/>
                      <a:pt x="10" y="102"/>
                    </a:cubicBezTo>
                    <a:cubicBezTo>
                      <a:pt x="24" y="88"/>
                      <a:pt x="31" y="70"/>
                      <a:pt x="31" y="52"/>
                    </a:cubicBezTo>
                    <a:cubicBezTo>
                      <a:pt x="31" y="34"/>
                      <a:pt x="24" y="16"/>
                      <a:pt x="1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1" name="Freeform: Shape 54"/>
              <p:cNvSpPr>
                <a:spLocks/>
              </p:cNvSpPr>
              <p:nvPr/>
            </p:nvSpPr>
            <p:spPr bwMode="auto">
              <a:xfrm>
                <a:off x="6436879" y="4182118"/>
                <a:ext cx="124789" cy="459224"/>
              </a:xfrm>
              <a:custGeom>
                <a:avLst/>
                <a:gdLst>
                  <a:gd name="T0" fmla="*/ 10 w 38"/>
                  <a:gd name="T1" fmla="*/ 2 h 138"/>
                  <a:gd name="T2" fmla="*/ 2 w 38"/>
                  <a:gd name="T3" fmla="*/ 2 h 138"/>
                  <a:gd name="T4" fmla="*/ 2 w 38"/>
                  <a:gd name="T5" fmla="*/ 9 h 138"/>
                  <a:gd name="T6" fmla="*/ 27 w 38"/>
                  <a:gd name="T7" fmla="*/ 69 h 138"/>
                  <a:gd name="T8" fmla="*/ 2 w 38"/>
                  <a:gd name="T9" fmla="*/ 128 h 138"/>
                  <a:gd name="T10" fmla="*/ 2 w 38"/>
                  <a:gd name="T11" fmla="*/ 136 h 138"/>
                  <a:gd name="T12" fmla="*/ 6 w 38"/>
                  <a:gd name="T13" fmla="*/ 138 h 138"/>
                  <a:gd name="T14" fmla="*/ 10 w 38"/>
                  <a:gd name="T15" fmla="*/ 136 h 138"/>
                  <a:gd name="T16" fmla="*/ 38 w 38"/>
                  <a:gd name="T17" fmla="*/ 69 h 138"/>
                  <a:gd name="T18" fmla="*/ 10 w 38"/>
                  <a:gd name="T19" fmla="*/ 2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" h="138">
                    <a:moveTo>
                      <a:pt x="10" y="2"/>
                    </a:moveTo>
                    <a:cubicBezTo>
                      <a:pt x="8" y="0"/>
                      <a:pt x="5" y="0"/>
                      <a:pt x="2" y="2"/>
                    </a:cubicBezTo>
                    <a:cubicBezTo>
                      <a:pt x="0" y="4"/>
                      <a:pt x="0" y="7"/>
                      <a:pt x="2" y="9"/>
                    </a:cubicBezTo>
                    <a:cubicBezTo>
                      <a:pt x="19" y="26"/>
                      <a:pt x="27" y="47"/>
                      <a:pt x="27" y="69"/>
                    </a:cubicBezTo>
                    <a:cubicBezTo>
                      <a:pt x="27" y="90"/>
                      <a:pt x="19" y="112"/>
                      <a:pt x="2" y="128"/>
                    </a:cubicBezTo>
                    <a:cubicBezTo>
                      <a:pt x="0" y="130"/>
                      <a:pt x="0" y="134"/>
                      <a:pt x="2" y="136"/>
                    </a:cubicBezTo>
                    <a:cubicBezTo>
                      <a:pt x="4" y="137"/>
                      <a:pt x="5" y="138"/>
                      <a:pt x="6" y="138"/>
                    </a:cubicBezTo>
                    <a:cubicBezTo>
                      <a:pt x="8" y="138"/>
                      <a:pt x="9" y="137"/>
                      <a:pt x="10" y="136"/>
                    </a:cubicBezTo>
                    <a:cubicBezTo>
                      <a:pt x="29" y="117"/>
                      <a:pt x="38" y="93"/>
                      <a:pt x="38" y="69"/>
                    </a:cubicBezTo>
                    <a:cubicBezTo>
                      <a:pt x="38" y="45"/>
                      <a:pt x="29" y="20"/>
                      <a:pt x="1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7" name="Group 55"/>
          <p:cNvGrpSpPr/>
          <p:nvPr/>
        </p:nvGrpSpPr>
        <p:grpSpPr>
          <a:xfrm>
            <a:off x="7464703" y="3327833"/>
            <a:ext cx="269999" cy="269999"/>
            <a:chOff x="6560454" y="4997045"/>
            <a:chExt cx="359999" cy="359998"/>
          </a:xfrm>
        </p:grpSpPr>
        <p:sp>
          <p:nvSpPr>
            <p:cNvPr id="23" name="Oval 56"/>
            <p:cNvSpPr/>
            <p:nvPr/>
          </p:nvSpPr>
          <p:spPr>
            <a:xfrm>
              <a:off x="6560454" y="4997045"/>
              <a:ext cx="359999" cy="35999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3">
                <a:hueOff val="552171"/>
                <a:satOff val="28263"/>
                <a:lumOff val="11872"/>
                <a:alphaOff val="0"/>
              </a:schemeClr>
            </a:lnRef>
            <a:fillRef idx="1">
              <a:schemeClr val="accent3">
                <a:hueOff val="552171"/>
                <a:satOff val="28263"/>
                <a:lumOff val="11872"/>
                <a:alphaOff val="0"/>
              </a:schemeClr>
            </a:fillRef>
            <a:effectRef idx="0">
              <a:schemeClr val="accent3">
                <a:hueOff val="552171"/>
                <a:satOff val="28263"/>
                <a:lumOff val="11872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6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Freeform: Shape 57"/>
            <p:cNvSpPr>
              <a:spLocks noChangeAspect="1"/>
            </p:cNvSpPr>
            <p:nvPr/>
          </p:nvSpPr>
          <p:spPr bwMode="auto">
            <a:xfrm>
              <a:off x="6643957" y="5058288"/>
              <a:ext cx="179924" cy="208483"/>
            </a:xfrm>
            <a:custGeom>
              <a:avLst/>
              <a:gdLst>
                <a:gd name="T0" fmla="*/ 233 w 320"/>
                <a:gd name="T1" fmla="*/ 138 h 371"/>
                <a:gd name="T2" fmla="*/ 261 w 320"/>
                <a:gd name="T3" fmla="*/ 12 h 371"/>
                <a:gd name="T4" fmla="*/ 168 w 320"/>
                <a:gd name="T5" fmla="*/ 104 h 371"/>
                <a:gd name="T6" fmla="*/ 80 w 320"/>
                <a:gd name="T7" fmla="*/ 182 h 371"/>
                <a:gd name="T8" fmla="*/ 80 w 320"/>
                <a:gd name="T9" fmla="*/ 319 h 371"/>
                <a:gd name="T10" fmla="*/ 253 w 320"/>
                <a:gd name="T11" fmla="*/ 371 h 371"/>
                <a:gd name="T12" fmla="*/ 320 w 320"/>
                <a:gd name="T13" fmla="*/ 172 h 371"/>
                <a:gd name="T14" fmla="*/ 233 w 320"/>
                <a:gd name="T15" fmla="*/ 138 h 371"/>
                <a:gd name="T16" fmla="*/ 60 w 320"/>
                <a:gd name="T17" fmla="*/ 140 h 371"/>
                <a:gd name="T18" fmla="*/ 0 w 320"/>
                <a:gd name="T19" fmla="*/ 202 h 371"/>
                <a:gd name="T20" fmla="*/ 0 w 320"/>
                <a:gd name="T21" fmla="*/ 299 h 371"/>
                <a:gd name="T22" fmla="*/ 60 w 320"/>
                <a:gd name="T23" fmla="*/ 360 h 371"/>
                <a:gd name="T24" fmla="*/ 40 w 320"/>
                <a:gd name="T25" fmla="*/ 315 h 371"/>
                <a:gd name="T26" fmla="*/ 40 w 320"/>
                <a:gd name="T27" fmla="*/ 187 h 371"/>
                <a:gd name="T28" fmla="*/ 60 w 320"/>
                <a:gd name="T29" fmla="*/ 140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0" h="371">
                  <a:moveTo>
                    <a:pt x="233" y="138"/>
                  </a:moveTo>
                  <a:cubicBezTo>
                    <a:pt x="230" y="131"/>
                    <a:pt x="304" y="65"/>
                    <a:pt x="261" y="12"/>
                  </a:cubicBezTo>
                  <a:cubicBezTo>
                    <a:pt x="251" y="0"/>
                    <a:pt x="217" y="72"/>
                    <a:pt x="168" y="104"/>
                  </a:cubicBezTo>
                  <a:cubicBezTo>
                    <a:pt x="142" y="122"/>
                    <a:pt x="80" y="161"/>
                    <a:pt x="80" y="182"/>
                  </a:cubicBezTo>
                  <a:cubicBezTo>
                    <a:pt x="80" y="319"/>
                    <a:pt x="80" y="319"/>
                    <a:pt x="80" y="319"/>
                  </a:cubicBezTo>
                  <a:cubicBezTo>
                    <a:pt x="80" y="344"/>
                    <a:pt x="178" y="371"/>
                    <a:pt x="253" y="371"/>
                  </a:cubicBezTo>
                  <a:cubicBezTo>
                    <a:pt x="280" y="371"/>
                    <a:pt x="320" y="199"/>
                    <a:pt x="320" y="172"/>
                  </a:cubicBezTo>
                  <a:cubicBezTo>
                    <a:pt x="320" y="145"/>
                    <a:pt x="235" y="145"/>
                    <a:pt x="233" y="138"/>
                  </a:cubicBezTo>
                  <a:close/>
                  <a:moveTo>
                    <a:pt x="60" y="140"/>
                  </a:moveTo>
                  <a:cubicBezTo>
                    <a:pt x="47" y="140"/>
                    <a:pt x="0" y="148"/>
                    <a:pt x="0" y="202"/>
                  </a:cubicBezTo>
                  <a:cubicBezTo>
                    <a:pt x="0" y="299"/>
                    <a:pt x="0" y="299"/>
                    <a:pt x="0" y="299"/>
                  </a:cubicBezTo>
                  <a:cubicBezTo>
                    <a:pt x="0" y="354"/>
                    <a:pt x="47" y="360"/>
                    <a:pt x="60" y="360"/>
                  </a:cubicBezTo>
                  <a:cubicBezTo>
                    <a:pt x="73" y="360"/>
                    <a:pt x="40" y="348"/>
                    <a:pt x="40" y="315"/>
                  </a:cubicBezTo>
                  <a:cubicBezTo>
                    <a:pt x="40" y="187"/>
                    <a:pt x="40" y="187"/>
                    <a:pt x="40" y="187"/>
                  </a:cubicBezTo>
                  <a:cubicBezTo>
                    <a:pt x="40" y="152"/>
                    <a:pt x="73" y="140"/>
                    <a:pt x="60" y="14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16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" name="Group 58"/>
          <p:cNvGrpSpPr/>
          <p:nvPr/>
        </p:nvGrpSpPr>
        <p:grpSpPr>
          <a:xfrm>
            <a:off x="3364620" y="3327833"/>
            <a:ext cx="269999" cy="269999"/>
            <a:chOff x="6560456" y="3342837"/>
            <a:chExt cx="359999" cy="359998"/>
          </a:xfrm>
        </p:grpSpPr>
        <p:sp>
          <p:nvSpPr>
            <p:cNvPr id="21" name="Oval 59"/>
            <p:cNvSpPr/>
            <p:nvPr/>
          </p:nvSpPr>
          <p:spPr>
            <a:xfrm>
              <a:off x="6560456" y="3342837"/>
              <a:ext cx="359999" cy="35999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3">
                <a:hueOff val="552171"/>
                <a:satOff val="28263"/>
                <a:lumOff val="11872"/>
                <a:alphaOff val="0"/>
              </a:schemeClr>
            </a:lnRef>
            <a:fillRef idx="1">
              <a:schemeClr val="accent3">
                <a:hueOff val="552171"/>
                <a:satOff val="28263"/>
                <a:lumOff val="11872"/>
                <a:alphaOff val="0"/>
              </a:schemeClr>
            </a:fillRef>
            <a:effectRef idx="0">
              <a:schemeClr val="accent3">
                <a:hueOff val="552171"/>
                <a:satOff val="28263"/>
                <a:lumOff val="11872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6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Freeform: Shape 60"/>
            <p:cNvSpPr>
              <a:spLocks/>
            </p:cNvSpPr>
            <p:nvPr/>
          </p:nvSpPr>
          <p:spPr bwMode="auto">
            <a:xfrm>
              <a:off x="6664380" y="3422532"/>
              <a:ext cx="167110" cy="146795"/>
            </a:xfrm>
            <a:custGeom>
              <a:avLst/>
              <a:gdLst>
                <a:gd name="T0" fmla="*/ 400 w 400"/>
                <a:gd name="T1" fmla="*/ 352 h 352"/>
                <a:gd name="T2" fmla="*/ 394 w 400"/>
                <a:gd name="T3" fmla="*/ 268 h 352"/>
                <a:gd name="T4" fmla="*/ 342 w 400"/>
                <a:gd name="T5" fmla="*/ 236 h 352"/>
                <a:gd name="T6" fmla="*/ 303 w 400"/>
                <a:gd name="T7" fmla="*/ 191 h 352"/>
                <a:gd name="T8" fmla="*/ 316 w 400"/>
                <a:gd name="T9" fmla="*/ 157 h 352"/>
                <a:gd name="T10" fmla="*/ 327 w 400"/>
                <a:gd name="T11" fmla="*/ 134 h 352"/>
                <a:gd name="T12" fmla="*/ 322 w 400"/>
                <a:gd name="T13" fmla="*/ 122 h 352"/>
                <a:gd name="T14" fmla="*/ 325 w 400"/>
                <a:gd name="T15" fmla="*/ 98 h 352"/>
                <a:gd name="T16" fmla="*/ 278 w 400"/>
                <a:gd name="T17" fmla="*/ 51 h 352"/>
                <a:gd name="T18" fmla="*/ 230 w 400"/>
                <a:gd name="T19" fmla="*/ 98 h 352"/>
                <a:gd name="T20" fmla="*/ 233 w 400"/>
                <a:gd name="T21" fmla="*/ 122 h 352"/>
                <a:gd name="T22" fmla="*/ 229 w 400"/>
                <a:gd name="T23" fmla="*/ 134 h 352"/>
                <a:gd name="T24" fmla="*/ 240 w 400"/>
                <a:gd name="T25" fmla="*/ 157 h 352"/>
                <a:gd name="T26" fmla="*/ 253 w 400"/>
                <a:gd name="T27" fmla="*/ 191 h 352"/>
                <a:gd name="T28" fmla="*/ 236 w 400"/>
                <a:gd name="T29" fmla="*/ 224 h 352"/>
                <a:gd name="T30" fmla="*/ 310 w 400"/>
                <a:gd name="T31" fmla="*/ 292 h 352"/>
                <a:gd name="T32" fmla="*/ 310 w 400"/>
                <a:gd name="T33" fmla="*/ 352 h 352"/>
                <a:gd name="T34" fmla="*/ 400 w 400"/>
                <a:gd name="T35" fmla="*/ 352 h 352"/>
                <a:gd name="T36" fmla="*/ 204 w 400"/>
                <a:gd name="T37" fmla="*/ 247 h 352"/>
                <a:gd name="T38" fmla="*/ 152 w 400"/>
                <a:gd name="T39" fmla="*/ 187 h 352"/>
                <a:gd name="T40" fmla="*/ 169 w 400"/>
                <a:gd name="T41" fmla="*/ 142 h 352"/>
                <a:gd name="T42" fmla="*/ 184 w 400"/>
                <a:gd name="T43" fmla="*/ 111 h 352"/>
                <a:gd name="T44" fmla="*/ 179 w 400"/>
                <a:gd name="T45" fmla="*/ 95 h 352"/>
                <a:gd name="T46" fmla="*/ 183 w 400"/>
                <a:gd name="T47" fmla="*/ 63 h 352"/>
                <a:gd name="T48" fmla="*/ 119 w 400"/>
                <a:gd name="T49" fmla="*/ 0 h 352"/>
                <a:gd name="T50" fmla="*/ 55 w 400"/>
                <a:gd name="T51" fmla="*/ 63 h 352"/>
                <a:gd name="T52" fmla="*/ 59 w 400"/>
                <a:gd name="T53" fmla="*/ 95 h 352"/>
                <a:gd name="T54" fmla="*/ 53 w 400"/>
                <a:gd name="T55" fmla="*/ 111 h 352"/>
                <a:gd name="T56" fmla="*/ 68 w 400"/>
                <a:gd name="T57" fmla="*/ 142 h 352"/>
                <a:gd name="T58" fmla="*/ 86 w 400"/>
                <a:gd name="T59" fmla="*/ 187 h 352"/>
                <a:gd name="T60" fmla="*/ 33 w 400"/>
                <a:gd name="T61" fmla="*/ 247 h 352"/>
                <a:gd name="T62" fmla="*/ 0 w 400"/>
                <a:gd name="T63" fmla="*/ 279 h 352"/>
                <a:gd name="T64" fmla="*/ 0 w 400"/>
                <a:gd name="T65" fmla="*/ 352 h 352"/>
                <a:gd name="T66" fmla="*/ 278 w 400"/>
                <a:gd name="T67" fmla="*/ 352 h 352"/>
                <a:gd name="T68" fmla="*/ 278 w 400"/>
                <a:gd name="T69" fmla="*/ 297 h 352"/>
                <a:gd name="T70" fmla="*/ 204 w 400"/>
                <a:gd name="T71" fmla="*/ 247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00" h="352">
                  <a:moveTo>
                    <a:pt x="400" y="352"/>
                  </a:moveTo>
                  <a:cubicBezTo>
                    <a:pt x="400" y="352"/>
                    <a:pt x="399" y="276"/>
                    <a:pt x="394" y="268"/>
                  </a:cubicBezTo>
                  <a:cubicBezTo>
                    <a:pt x="387" y="257"/>
                    <a:pt x="371" y="249"/>
                    <a:pt x="342" y="236"/>
                  </a:cubicBezTo>
                  <a:cubicBezTo>
                    <a:pt x="312" y="224"/>
                    <a:pt x="303" y="213"/>
                    <a:pt x="303" y="191"/>
                  </a:cubicBezTo>
                  <a:cubicBezTo>
                    <a:pt x="303" y="177"/>
                    <a:pt x="312" y="182"/>
                    <a:pt x="316" y="157"/>
                  </a:cubicBezTo>
                  <a:cubicBezTo>
                    <a:pt x="317" y="147"/>
                    <a:pt x="325" y="157"/>
                    <a:pt x="327" y="134"/>
                  </a:cubicBezTo>
                  <a:cubicBezTo>
                    <a:pt x="327" y="124"/>
                    <a:pt x="322" y="122"/>
                    <a:pt x="322" y="122"/>
                  </a:cubicBezTo>
                  <a:cubicBezTo>
                    <a:pt x="322" y="122"/>
                    <a:pt x="325" y="108"/>
                    <a:pt x="325" y="98"/>
                  </a:cubicBezTo>
                  <a:cubicBezTo>
                    <a:pt x="327" y="85"/>
                    <a:pt x="319" y="51"/>
                    <a:pt x="278" y="51"/>
                  </a:cubicBezTo>
                  <a:cubicBezTo>
                    <a:pt x="236" y="51"/>
                    <a:pt x="229" y="85"/>
                    <a:pt x="230" y="98"/>
                  </a:cubicBezTo>
                  <a:cubicBezTo>
                    <a:pt x="231" y="108"/>
                    <a:pt x="233" y="122"/>
                    <a:pt x="233" y="122"/>
                  </a:cubicBezTo>
                  <a:cubicBezTo>
                    <a:pt x="233" y="122"/>
                    <a:pt x="229" y="124"/>
                    <a:pt x="229" y="134"/>
                  </a:cubicBezTo>
                  <a:cubicBezTo>
                    <a:pt x="230" y="157"/>
                    <a:pt x="238" y="147"/>
                    <a:pt x="240" y="157"/>
                  </a:cubicBezTo>
                  <a:cubicBezTo>
                    <a:pt x="244" y="182"/>
                    <a:pt x="253" y="177"/>
                    <a:pt x="253" y="191"/>
                  </a:cubicBezTo>
                  <a:cubicBezTo>
                    <a:pt x="253" y="206"/>
                    <a:pt x="248" y="216"/>
                    <a:pt x="236" y="224"/>
                  </a:cubicBezTo>
                  <a:cubicBezTo>
                    <a:pt x="301" y="257"/>
                    <a:pt x="310" y="263"/>
                    <a:pt x="310" y="292"/>
                  </a:cubicBezTo>
                  <a:cubicBezTo>
                    <a:pt x="310" y="352"/>
                    <a:pt x="310" y="352"/>
                    <a:pt x="310" y="352"/>
                  </a:cubicBezTo>
                  <a:lnTo>
                    <a:pt x="400" y="352"/>
                  </a:lnTo>
                  <a:close/>
                  <a:moveTo>
                    <a:pt x="204" y="247"/>
                  </a:moveTo>
                  <a:cubicBezTo>
                    <a:pt x="165" y="231"/>
                    <a:pt x="152" y="217"/>
                    <a:pt x="152" y="187"/>
                  </a:cubicBezTo>
                  <a:cubicBezTo>
                    <a:pt x="152" y="169"/>
                    <a:pt x="164" y="175"/>
                    <a:pt x="169" y="142"/>
                  </a:cubicBezTo>
                  <a:cubicBezTo>
                    <a:pt x="172" y="129"/>
                    <a:pt x="182" y="142"/>
                    <a:pt x="184" y="111"/>
                  </a:cubicBezTo>
                  <a:cubicBezTo>
                    <a:pt x="184" y="98"/>
                    <a:pt x="179" y="95"/>
                    <a:pt x="179" y="95"/>
                  </a:cubicBezTo>
                  <a:cubicBezTo>
                    <a:pt x="179" y="95"/>
                    <a:pt x="181" y="77"/>
                    <a:pt x="183" y="63"/>
                  </a:cubicBezTo>
                  <a:cubicBezTo>
                    <a:pt x="184" y="45"/>
                    <a:pt x="174" y="0"/>
                    <a:pt x="119" y="0"/>
                  </a:cubicBezTo>
                  <a:cubicBezTo>
                    <a:pt x="64" y="0"/>
                    <a:pt x="54" y="45"/>
                    <a:pt x="55" y="63"/>
                  </a:cubicBezTo>
                  <a:cubicBezTo>
                    <a:pt x="56" y="77"/>
                    <a:pt x="59" y="95"/>
                    <a:pt x="59" y="95"/>
                  </a:cubicBezTo>
                  <a:cubicBezTo>
                    <a:pt x="59" y="95"/>
                    <a:pt x="53" y="98"/>
                    <a:pt x="53" y="111"/>
                  </a:cubicBezTo>
                  <a:cubicBezTo>
                    <a:pt x="55" y="142"/>
                    <a:pt x="66" y="129"/>
                    <a:pt x="68" y="142"/>
                  </a:cubicBezTo>
                  <a:cubicBezTo>
                    <a:pt x="74" y="175"/>
                    <a:pt x="86" y="169"/>
                    <a:pt x="86" y="187"/>
                  </a:cubicBezTo>
                  <a:cubicBezTo>
                    <a:pt x="86" y="217"/>
                    <a:pt x="73" y="231"/>
                    <a:pt x="33" y="247"/>
                  </a:cubicBezTo>
                  <a:cubicBezTo>
                    <a:pt x="21" y="252"/>
                    <a:pt x="0" y="260"/>
                    <a:pt x="0" y="279"/>
                  </a:cubicBezTo>
                  <a:cubicBezTo>
                    <a:pt x="0" y="352"/>
                    <a:pt x="0" y="352"/>
                    <a:pt x="0" y="352"/>
                  </a:cubicBezTo>
                  <a:cubicBezTo>
                    <a:pt x="278" y="352"/>
                    <a:pt x="278" y="352"/>
                    <a:pt x="278" y="352"/>
                  </a:cubicBezTo>
                  <a:cubicBezTo>
                    <a:pt x="278" y="352"/>
                    <a:pt x="278" y="309"/>
                    <a:pt x="278" y="297"/>
                  </a:cubicBezTo>
                  <a:cubicBezTo>
                    <a:pt x="278" y="280"/>
                    <a:pt x="244" y="264"/>
                    <a:pt x="204" y="247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16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" name="Group 4"/>
          <p:cNvGrpSpPr/>
          <p:nvPr/>
        </p:nvGrpSpPr>
        <p:grpSpPr>
          <a:xfrm>
            <a:off x="621672" y="3674375"/>
            <a:ext cx="1701189" cy="571310"/>
            <a:chOff x="828896" y="4899167"/>
            <a:chExt cx="2268252" cy="761747"/>
          </a:xfrm>
        </p:grpSpPr>
        <p:sp>
          <p:nvSpPr>
            <p:cNvPr id="19" name="TextBox 37"/>
            <p:cNvSpPr txBox="1">
              <a:spLocks/>
            </p:cNvSpPr>
            <p:nvPr/>
          </p:nvSpPr>
          <p:spPr>
            <a:xfrm>
              <a:off x="828896" y="5176166"/>
              <a:ext cx="2268252" cy="484748"/>
            </a:xfrm>
            <a:prstGeom prst="rect">
              <a:avLst/>
            </a:prstGeom>
          </p:spPr>
          <p:txBody>
            <a:bodyPr vert="horz" wrap="square" lIns="0" tIns="0" rIns="0" bIns="0" anchor="ctr" anchorCtr="1">
              <a:normAutofit lnSpcReduction="10000"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此部分内容作为文字排版占位显示 （建议使用主题字体）</a:t>
              </a:r>
            </a:p>
          </p:txBody>
        </p:sp>
        <p:sp>
          <p:nvSpPr>
            <p:cNvPr id="20" name="Rectangle 1"/>
            <p:cNvSpPr/>
            <p:nvPr/>
          </p:nvSpPr>
          <p:spPr>
            <a:xfrm>
              <a:off x="828896" y="4899167"/>
              <a:ext cx="2268252" cy="276999"/>
            </a:xfrm>
            <a:prstGeom prst="rect">
              <a:avLst/>
            </a:prstGeom>
          </p:spPr>
          <p:txBody>
            <a:bodyPr wrap="none" lIns="0" tIns="0" rIns="0" bIns="0" anchor="ctr" anchorCtr="1">
              <a:normAutofit/>
            </a:bodyPr>
            <a:lstStyle/>
            <a:p>
              <a:pPr algn="ctr"/>
              <a:r>
                <a:rPr lang="zh-CN" altLang="en-US" sz="1100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标题文本预设</a:t>
              </a:r>
            </a:p>
          </p:txBody>
        </p:sp>
      </p:grpSp>
      <p:grpSp>
        <p:nvGrpSpPr>
          <p:cNvPr id="10" name="Group 5"/>
          <p:cNvGrpSpPr/>
          <p:nvPr/>
        </p:nvGrpSpPr>
        <p:grpSpPr>
          <a:xfrm>
            <a:off x="2654787" y="3674375"/>
            <a:ext cx="1701189" cy="571310"/>
            <a:chOff x="3539716" y="4899167"/>
            <a:chExt cx="2268252" cy="761747"/>
          </a:xfrm>
        </p:grpSpPr>
        <p:sp>
          <p:nvSpPr>
            <p:cNvPr id="17" name="TextBox 61"/>
            <p:cNvSpPr txBox="1">
              <a:spLocks/>
            </p:cNvSpPr>
            <p:nvPr/>
          </p:nvSpPr>
          <p:spPr>
            <a:xfrm>
              <a:off x="3539716" y="5176166"/>
              <a:ext cx="2268252" cy="484748"/>
            </a:xfrm>
            <a:prstGeom prst="rect">
              <a:avLst/>
            </a:prstGeom>
          </p:spPr>
          <p:txBody>
            <a:bodyPr vert="horz" wrap="square" lIns="0" tIns="0" rIns="0" bIns="0" anchor="ctr" anchorCtr="1">
              <a:normAutofit lnSpcReduction="10000"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此部分内容作为文字排版占位显示 （建议使用主题字体）</a:t>
              </a:r>
            </a:p>
          </p:txBody>
        </p:sp>
        <p:sp>
          <p:nvSpPr>
            <p:cNvPr id="18" name="Rectangle 62"/>
            <p:cNvSpPr/>
            <p:nvPr/>
          </p:nvSpPr>
          <p:spPr>
            <a:xfrm>
              <a:off x="3539716" y="4899167"/>
              <a:ext cx="2268252" cy="276999"/>
            </a:xfrm>
            <a:prstGeom prst="rect">
              <a:avLst/>
            </a:prstGeom>
          </p:spPr>
          <p:txBody>
            <a:bodyPr wrap="none" lIns="0" tIns="0" rIns="0" bIns="0" anchor="ctr" anchorCtr="1">
              <a:normAutofit/>
            </a:bodyPr>
            <a:lstStyle/>
            <a:p>
              <a:pPr algn="ctr"/>
              <a:r>
                <a:rPr lang="zh-CN" altLang="en-US" sz="1100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标题文本预设</a:t>
              </a:r>
            </a:p>
          </p:txBody>
        </p:sp>
      </p:grpSp>
      <p:grpSp>
        <p:nvGrpSpPr>
          <p:cNvPr id="11" name="Group 6"/>
          <p:cNvGrpSpPr/>
          <p:nvPr/>
        </p:nvGrpSpPr>
        <p:grpSpPr>
          <a:xfrm>
            <a:off x="4680013" y="3674375"/>
            <a:ext cx="1701189" cy="571310"/>
            <a:chOff x="6240016" y="4899167"/>
            <a:chExt cx="2268252" cy="761747"/>
          </a:xfrm>
        </p:grpSpPr>
        <p:sp>
          <p:nvSpPr>
            <p:cNvPr id="15" name="TextBox 63"/>
            <p:cNvSpPr txBox="1">
              <a:spLocks/>
            </p:cNvSpPr>
            <p:nvPr/>
          </p:nvSpPr>
          <p:spPr>
            <a:xfrm>
              <a:off x="6240016" y="5176166"/>
              <a:ext cx="2268252" cy="484748"/>
            </a:xfrm>
            <a:prstGeom prst="rect">
              <a:avLst/>
            </a:prstGeom>
          </p:spPr>
          <p:txBody>
            <a:bodyPr vert="horz" wrap="square" lIns="0" tIns="0" rIns="0" bIns="0" anchor="ctr" anchorCtr="1">
              <a:normAutofit lnSpcReduction="10000"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此部分内容作为文字排版占位显示 （建议使用主题字体）</a:t>
              </a:r>
            </a:p>
          </p:txBody>
        </p:sp>
        <p:sp>
          <p:nvSpPr>
            <p:cNvPr id="16" name="Rectangle 64"/>
            <p:cNvSpPr/>
            <p:nvPr/>
          </p:nvSpPr>
          <p:spPr>
            <a:xfrm>
              <a:off x="6240016" y="4899167"/>
              <a:ext cx="2268252" cy="276999"/>
            </a:xfrm>
            <a:prstGeom prst="rect">
              <a:avLst/>
            </a:prstGeom>
          </p:spPr>
          <p:txBody>
            <a:bodyPr wrap="none" lIns="0" tIns="0" rIns="0" bIns="0" anchor="ctr" anchorCtr="1">
              <a:normAutofit/>
            </a:bodyPr>
            <a:lstStyle/>
            <a:p>
              <a:pPr algn="ctr"/>
              <a:r>
                <a:rPr lang="zh-CN" altLang="en-US" sz="1100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标题文本预设</a:t>
              </a:r>
            </a:p>
          </p:txBody>
        </p:sp>
      </p:grpSp>
      <p:grpSp>
        <p:nvGrpSpPr>
          <p:cNvPr id="12" name="Group 31"/>
          <p:cNvGrpSpPr/>
          <p:nvPr/>
        </p:nvGrpSpPr>
        <p:grpSpPr>
          <a:xfrm>
            <a:off x="6732241" y="3674375"/>
            <a:ext cx="1701189" cy="571310"/>
            <a:chOff x="8976320" y="4899167"/>
            <a:chExt cx="2268252" cy="761747"/>
          </a:xfrm>
        </p:grpSpPr>
        <p:sp>
          <p:nvSpPr>
            <p:cNvPr id="13" name="TextBox 65"/>
            <p:cNvSpPr txBox="1">
              <a:spLocks/>
            </p:cNvSpPr>
            <p:nvPr/>
          </p:nvSpPr>
          <p:spPr>
            <a:xfrm>
              <a:off x="8976320" y="5176166"/>
              <a:ext cx="2268252" cy="484748"/>
            </a:xfrm>
            <a:prstGeom prst="rect">
              <a:avLst/>
            </a:prstGeom>
          </p:spPr>
          <p:txBody>
            <a:bodyPr vert="horz" wrap="square" lIns="0" tIns="0" rIns="0" bIns="0" anchor="ctr" anchorCtr="1">
              <a:normAutofit lnSpcReduction="10000"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此部分内容作为文字排版占位显示 （建议使用主题字体）</a:t>
              </a:r>
            </a:p>
          </p:txBody>
        </p:sp>
        <p:sp>
          <p:nvSpPr>
            <p:cNvPr id="14" name="Rectangle 66"/>
            <p:cNvSpPr/>
            <p:nvPr/>
          </p:nvSpPr>
          <p:spPr>
            <a:xfrm>
              <a:off x="8976320" y="4899167"/>
              <a:ext cx="2268252" cy="276999"/>
            </a:xfrm>
            <a:prstGeom prst="rect">
              <a:avLst/>
            </a:prstGeom>
          </p:spPr>
          <p:txBody>
            <a:bodyPr wrap="none" lIns="0" tIns="0" rIns="0" bIns="0" anchor="ctr" anchorCtr="1">
              <a:normAutofit/>
            </a:bodyPr>
            <a:lstStyle/>
            <a:p>
              <a:pPr algn="ctr"/>
              <a:r>
                <a:rPr lang="zh-CN" altLang="en-US" sz="1100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标题文本预设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14039613"/>
      </p:ext>
    </p:extLst>
  </p:cSld>
  <p:clrMapOvr>
    <a:masterClrMapping/>
  </p:clrMapOvr>
  <p:transition spd="med" advClick="0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2"/>
          <p:cNvGrpSpPr/>
          <p:nvPr/>
        </p:nvGrpSpPr>
        <p:grpSpPr>
          <a:xfrm>
            <a:off x="6791473" y="1639796"/>
            <a:ext cx="837425" cy="2372738"/>
            <a:chOff x="8980794" y="2186396"/>
            <a:chExt cx="1116911" cy="3163650"/>
          </a:xfrm>
        </p:grpSpPr>
        <p:sp>
          <p:nvSpPr>
            <p:cNvPr id="59" name="圆角矩形 58"/>
            <p:cNvSpPr/>
            <p:nvPr/>
          </p:nvSpPr>
          <p:spPr>
            <a:xfrm>
              <a:off x="9089705" y="2214633"/>
              <a:ext cx="1008000" cy="3132000"/>
            </a:xfrm>
            <a:prstGeom prst="roundRect">
              <a:avLst/>
            </a:prstGeom>
            <a:solidFill>
              <a:srgbClr val="1D495D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12" tIns="45706" rIns="91412" bIns="4570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defRPr/>
              </a:pPr>
              <a:endParaRPr lang="en-US" sz="1799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61" name="圆角矩形 60"/>
            <p:cNvSpPr/>
            <p:nvPr/>
          </p:nvSpPr>
          <p:spPr>
            <a:xfrm rot="29136">
              <a:off x="8980794" y="2186396"/>
              <a:ext cx="1104351" cy="3163650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12" tIns="45706" rIns="91412" bIns="4570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defRPr/>
              </a:pPr>
              <a:endParaRPr lang="en-US" sz="1799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62" name="圆角矩形 61"/>
            <p:cNvSpPr/>
            <p:nvPr/>
          </p:nvSpPr>
          <p:spPr>
            <a:xfrm rot="20533">
              <a:off x="9048660" y="2252561"/>
              <a:ext cx="966308" cy="3022903"/>
            </a:xfrm>
            <a:prstGeom prst="roundRect">
              <a:avLst/>
            </a:prstGeom>
            <a:noFill/>
            <a:ln w="25400" cap="flat" cmpd="sng" algn="ctr">
              <a:solidFill>
                <a:schemeClr val="accent4"/>
              </a:solidFill>
              <a:prstDash val="sysDot"/>
            </a:ln>
            <a:effectLst>
              <a:outerShdw dist="12700" algn="l" rotWithShape="0">
                <a:srgbClr val="F5EDE8"/>
              </a:outerShdw>
            </a:effectLst>
          </p:spPr>
          <p:txBody>
            <a:bodyPr rot="0" spcFirstLastPara="0" vertOverflow="overflow" horzOverflow="overflow" vert="horz" wrap="square" lIns="91412" tIns="45706" rIns="91412" bIns="4570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799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63" name="椭圆 62"/>
            <p:cNvSpPr/>
            <p:nvPr/>
          </p:nvSpPr>
          <p:spPr>
            <a:xfrm rot="184381">
              <a:off x="9408525" y="2220325"/>
              <a:ext cx="216000" cy="216000"/>
            </a:xfrm>
            <a:prstGeom prst="ellipse">
              <a:avLst/>
            </a:prstGeom>
            <a:solidFill>
              <a:srgbClr val="F0E6DE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12" tIns="45706" rIns="91412" bIns="4570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defRPr/>
              </a:pPr>
              <a:endParaRPr lang="en-US" sz="1799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99" name="文本框 98"/>
            <p:cNvSpPr txBox="1"/>
            <p:nvPr/>
          </p:nvSpPr>
          <p:spPr>
            <a:xfrm>
              <a:off x="9085271" y="2489247"/>
              <a:ext cx="990600" cy="4922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799" dirty="0">
                  <a:solidFill>
                    <a:srgbClr val="F5EDE8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04</a:t>
              </a:r>
              <a:endParaRPr lang="zh-CN" altLang="en-US" sz="1799" dirty="0">
                <a:solidFill>
                  <a:srgbClr val="F5EDE8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endParaRPr>
            </a:p>
          </p:txBody>
        </p:sp>
        <p:sp>
          <p:nvSpPr>
            <p:cNvPr id="100" name="文本框 99"/>
            <p:cNvSpPr txBox="1"/>
            <p:nvPr/>
          </p:nvSpPr>
          <p:spPr>
            <a:xfrm>
              <a:off x="9085271" y="2995144"/>
              <a:ext cx="937060" cy="15076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900" dirty="0">
                  <a:solidFill>
                    <a:srgbClr val="F5EDE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文字是简单的视觉图案再现 口语的声音，</a:t>
              </a:r>
            </a:p>
          </p:txBody>
        </p:sp>
      </p:grpSp>
      <p:sp>
        <p:nvSpPr>
          <p:cNvPr id="53" name="圆角矩形 52"/>
          <p:cNvSpPr/>
          <p:nvPr/>
        </p:nvSpPr>
        <p:spPr>
          <a:xfrm rot="21420000">
            <a:off x="5109322" y="2091062"/>
            <a:ext cx="782758" cy="2322000"/>
          </a:xfrm>
          <a:prstGeom prst="roundRect">
            <a:avLst/>
          </a:prstGeom>
          <a:solidFill>
            <a:srgbClr val="982B1C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defRPr/>
            </a:pPr>
            <a:endParaRPr lang="en-US" sz="1799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55" name="圆角矩形 54"/>
          <p:cNvSpPr/>
          <p:nvPr/>
        </p:nvSpPr>
        <p:spPr>
          <a:xfrm rot="21444755">
            <a:off x="5055050" y="2038155"/>
            <a:ext cx="828007" cy="2372738"/>
          </a:xfrm>
          <a:prstGeom prst="roundRect">
            <a:avLst/>
          </a:prstGeom>
          <a:solidFill>
            <a:schemeClr val="accent3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defRPr/>
            </a:pPr>
            <a:endParaRPr lang="en-US" sz="1799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56" name="圆角矩形 55"/>
          <p:cNvSpPr/>
          <p:nvPr/>
        </p:nvSpPr>
        <p:spPr>
          <a:xfrm rot="21436152">
            <a:off x="5105736" y="2087824"/>
            <a:ext cx="724507" cy="2267177"/>
          </a:xfrm>
          <a:prstGeom prst="roundRect">
            <a:avLst/>
          </a:prstGeom>
          <a:noFill/>
          <a:ln w="25400" cap="flat" cmpd="sng" algn="ctr">
            <a:solidFill>
              <a:schemeClr val="accent3"/>
            </a:solidFill>
            <a:prstDash val="sysDot"/>
          </a:ln>
          <a:effectLst>
            <a:outerShdw dist="12700" algn="l" rotWithShape="0">
              <a:srgbClr val="F5EDE8"/>
            </a:outerShdw>
          </a:effectLst>
        </p:spPr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799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57" name="椭圆 56"/>
          <p:cNvSpPr/>
          <p:nvPr/>
        </p:nvSpPr>
        <p:spPr>
          <a:xfrm>
            <a:off x="5307816" y="2065744"/>
            <a:ext cx="161950" cy="162000"/>
          </a:xfrm>
          <a:prstGeom prst="ellipse">
            <a:avLst/>
          </a:prstGeom>
          <a:solidFill>
            <a:srgbClr val="F0E6DE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defRPr/>
            </a:pPr>
            <a:endParaRPr lang="en-US" sz="1799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97" name="文本框 96"/>
          <p:cNvSpPr txBox="1"/>
          <p:nvPr/>
        </p:nvSpPr>
        <p:spPr>
          <a:xfrm rot="21420000">
            <a:off x="5133890" y="2323222"/>
            <a:ext cx="742721" cy="346142"/>
          </a:xfrm>
          <a:prstGeom prst="rect">
            <a:avLst/>
          </a:prstGeom>
          <a:noFill/>
        </p:spPr>
        <p:txBody>
          <a:bodyPr wrap="square" lIns="68559" tIns="34279" rIns="68559" bIns="34279" rtlCol="0">
            <a:spAutoFit/>
          </a:bodyPr>
          <a:lstStyle/>
          <a:p>
            <a:r>
              <a:rPr lang="en-US" altLang="zh-CN" sz="1799" dirty="0">
                <a:solidFill>
                  <a:srgbClr val="F5EDE8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03</a:t>
            </a:r>
            <a:endParaRPr lang="zh-CN" altLang="en-US" sz="1799" dirty="0">
              <a:solidFill>
                <a:srgbClr val="F5EDE8"/>
              </a:solidFill>
              <a:latin typeface="方正综艺简体" panose="03000509000000000000" pitchFamily="65" charset="-122"/>
              <a:ea typeface="方正综艺简体" panose="03000509000000000000" pitchFamily="65" charset="-122"/>
            </a:endParaRPr>
          </a:p>
        </p:txBody>
      </p:sp>
      <p:sp>
        <p:nvSpPr>
          <p:cNvPr id="98" name="文本框 97"/>
          <p:cNvSpPr txBox="1"/>
          <p:nvPr/>
        </p:nvSpPr>
        <p:spPr>
          <a:xfrm rot="21420000">
            <a:off x="5133891" y="2864345"/>
            <a:ext cx="702578" cy="1107654"/>
          </a:xfrm>
          <a:prstGeom prst="rect">
            <a:avLst/>
          </a:prstGeom>
          <a:noFill/>
        </p:spPr>
        <p:txBody>
          <a:bodyPr wrap="square" lIns="68559" tIns="34279" rIns="68559" bIns="34279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srgbClr val="F5EDE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文字是简单的视觉图案再现 口语的声音，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3314111" y="1625159"/>
            <a:ext cx="841545" cy="2372738"/>
            <a:chOff x="4681669" y="2166879"/>
            <a:chExt cx="1122406" cy="3163650"/>
          </a:xfrm>
        </p:grpSpPr>
        <p:sp>
          <p:nvSpPr>
            <p:cNvPr id="47" name="圆角矩形 46"/>
            <p:cNvSpPr/>
            <p:nvPr/>
          </p:nvSpPr>
          <p:spPr>
            <a:xfrm>
              <a:off x="4796075" y="2178483"/>
              <a:ext cx="1008000" cy="3132000"/>
            </a:xfrm>
            <a:prstGeom prst="roundRect">
              <a:avLst/>
            </a:prstGeom>
            <a:solidFill>
              <a:srgbClr val="1D495D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12" tIns="45706" rIns="91412" bIns="4570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defRPr/>
              </a:pPr>
              <a:endParaRPr lang="en-US" sz="1799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49" name="圆角矩形 48"/>
            <p:cNvSpPr/>
            <p:nvPr/>
          </p:nvSpPr>
          <p:spPr>
            <a:xfrm rot="29136">
              <a:off x="4681669" y="2166879"/>
              <a:ext cx="1104351" cy="3163650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12" tIns="45706" rIns="91412" bIns="4570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defRPr/>
              </a:pPr>
              <a:endParaRPr lang="en-US" sz="1799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50" name="圆角矩形 49"/>
            <p:cNvSpPr/>
            <p:nvPr/>
          </p:nvSpPr>
          <p:spPr>
            <a:xfrm rot="20533">
              <a:off x="4749536" y="2233044"/>
              <a:ext cx="966308" cy="3022903"/>
            </a:xfrm>
            <a:prstGeom prst="roundRect">
              <a:avLst/>
            </a:prstGeom>
            <a:noFill/>
            <a:ln w="25400" cap="flat" cmpd="sng" algn="ctr">
              <a:solidFill>
                <a:schemeClr val="accent2"/>
              </a:solidFill>
              <a:prstDash val="sysDot"/>
            </a:ln>
            <a:effectLst>
              <a:outerShdw dist="12700" algn="l" rotWithShape="0">
                <a:srgbClr val="F5EDE8"/>
              </a:outerShdw>
            </a:effectLst>
          </p:spPr>
          <p:txBody>
            <a:bodyPr rot="0" spcFirstLastPara="0" vertOverflow="overflow" horzOverflow="overflow" vert="horz" wrap="square" lIns="91412" tIns="45706" rIns="91412" bIns="4570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defRPr/>
              </a:pPr>
              <a:endParaRPr lang="en-US" sz="1799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51" name="椭圆 50"/>
            <p:cNvSpPr/>
            <p:nvPr/>
          </p:nvSpPr>
          <p:spPr>
            <a:xfrm rot="184381">
              <a:off x="5138374" y="2200809"/>
              <a:ext cx="216000" cy="216000"/>
            </a:xfrm>
            <a:prstGeom prst="ellipse">
              <a:avLst/>
            </a:prstGeom>
            <a:solidFill>
              <a:srgbClr val="F5EDE8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12" tIns="45706" rIns="91412" bIns="4570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defRPr/>
              </a:pPr>
              <a:endParaRPr lang="en-US" sz="1799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95" name="文本框 94"/>
            <p:cNvSpPr txBox="1"/>
            <p:nvPr/>
          </p:nvSpPr>
          <p:spPr>
            <a:xfrm>
              <a:off x="4802906" y="2489247"/>
              <a:ext cx="990599" cy="4922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799" dirty="0">
                  <a:solidFill>
                    <a:srgbClr val="F5EDE8"/>
                  </a:solidFill>
                  <a:latin typeface="方正综艺简体" panose="03000509000000000000" pitchFamily="65" charset="-122"/>
                  <a:ea typeface="方正综艺简体" panose="03000509000000000000" pitchFamily="65" charset="-122"/>
                </a:rPr>
                <a:t>02</a:t>
              </a:r>
              <a:endParaRPr lang="zh-CN" altLang="en-US" sz="1799" dirty="0">
                <a:solidFill>
                  <a:srgbClr val="F5EDE8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endParaRPr>
            </a:p>
          </p:txBody>
        </p:sp>
        <p:sp>
          <p:nvSpPr>
            <p:cNvPr id="96" name="文本框 95"/>
            <p:cNvSpPr txBox="1"/>
            <p:nvPr/>
          </p:nvSpPr>
          <p:spPr>
            <a:xfrm>
              <a:off x="4802906" y="2995143"/>
              <a:ext cx="937059" cy="15076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900" dirty="0">
                  <a:solidFill>
                    <a:srgbClr val="F5EDE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文字是简单的视觉图案再现 口语的声音，</a:t>
              </a:r>
            </a:p>
          </p:txBody>
        </p:sp>
      </p:grpSp>
      <p:sp>
        <p:nvSpPr>
          <p:cNvPr id="41" name="圆角矩形 40"/>
          <p:cNvSpPr/>
          <p:nvPr/>
        </p:nvSpPr>
        <p:spPr>
          <a:xfrm rot="21420000">
            <a:off x="1604967" y="2071766"/>
            <a:ext cx="809750" cy="2339901"/>
          </a:xfrm>
          <a:prstGeom prst="roundRect">
            <a:avLst/>
          </a:prstGeom>
          <a:solidFill>
            <a:srgbClr val="982B1C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defRPr/>
            </a:pPr>
            <a:endParaRPr lang="en-US" sz="1799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43" name="圆角矩形 42"/>
          <p:cNvSpPr/>
          <p:nvPr/>
        </p:nvSpPr>
        <p:spPr>
          <a:xfrm rot="21444755">
            <a:off x="1575227" y="2052889"/>
            <a:ext cx="828007" cy="2372738"/>
          </a:xfrm>
          <a:prstGeom prst="roundRect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</a:ln>
          <a:effectLst/>
        </p:spPr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defRPr/>
            </a:pPr>
            <a:endParaRPr lang="en-US" sz="1799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44" name="圆角矩形 43"/>
          <p:cNvSpPr/>
          <p:nvPr/>
        </p:nvSpPr>
        <p:spPr>
          <a:xfrm rot="21436152">
            <a:off x="1625913" y="2102558"/>
            <a:ext cx="724507" cy="2267177"/>
          </a:xfrm>
          <a:prstGeom prst="roundRect">
            <a:avLst/>
          </a:prstGeom>
          <a:noFill/>
          <a:ln w="25400" cap="flat" cmpd="sng" algn="ctr">
            <a:solidFill>
              <a:schemeClr val="accent1"/>
            </a:solidFill>
            <a:prstDash val="sysDot"/>
          </a:ln>
          <a:effectLst>
            <a:outerShdw dist="12700" algn="l" rotWithShape="0">
              <a:srgbClr val="F5EDE8"/>
            </a:outerShdw>
          </a:effectLst>
        </p:spPr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defRPr/>
            </a:pPr>
            <a:endParaRPr lang="en-US" sz="1799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1827994" y="2080479"/>
            <a:ext cx="161950" cy="162000"/>
          </a:xfrm>
          <a:prstGeom prst="ellipse">
            <a:avLst/>
          </a:prstGeom>
          <a:solidFill>
            <a:srgbClr val="F5EDE8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defRPr/>
            </a:pPr>
            <a:endParaRPr lang="en-US" sz="1799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93" name="文本框 92"/>
          <p:cNvSpPr txBox="1"/>
          <p:nvPr/>
        </p:nvSpPr>
        <p:spPr>
          <a:xfrm rot="21420000">
            <a:off x="1644005" y="2323222"/>
            <a:ext cx="742721" cy="346142"/>
          </a:xfrm>
          <a:prstGeom prst="rect">
            <a:avLst/>
          </a:prstGeom>
          <a:noFill/>
        </p:spPr>
        <p:txBody>
          <a:bodyPr wrap="square" lIns="68559" tIns="34279" rIns="68559" bIns="34279" rtlCol="0">
            <a:spAutoFit/>
          </a:bodyPr>
          <a:lstStyle/>
          <a:p>
            <a:r>
              <a:rPr lang="en-US" altLang="zh-CN" sz="1799" dirty="0">
                <a:solidFill>
                  <a:srgbClr val="F5EDE8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01</a:t>
            </a:r>
            <a:endParaRPr lang="zh-CN" altLang="en-US" sz="1799" dirty="0">
              <a:solidFill>
                <a:srgbClr val="F5EDE8"/>
              </a:solidFill>
              <a:latin typeface="方正综艺简体" panose="03000509000000000000" pitchFamily="65" charset="-122"/>
              <a:ea typeface="方正综艺简体" panose="03000509000000000000" pitchFamily="65" charset="-122"/>
            </a:endParaRPr>
          </a:p>
        </p:txBody>
      </p:sp>
      <p:sp>
        <p:nvSpPr>
          <p:cNvPr id="94" name="文本框 93"/>
          <p:cNvSpPr txBox="1"/>
          <p:nvPr/>
        </p:nvSpPr>
        <p:spPr>
          <a:xfrm rot="21420000">
            <a:off x="1644005" y="2864345"/>
            <a:ext cx="702578" cy="1107654"/>
          </a:xfrm>
          <a:prstGeom prst="rect">
            <a:avLst/>
          </a:prstGeom>
          <a:noFill/>
        </p:spPr>
        <p:txBody>
          <a:bodyPr wrap="square" lIns="68559" tIns="34279" rIns="68559" bIns="34279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srgbClr val="F5EDE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文字是简单的视觉图案再现 口语的声音，</a:t>
            </a:r>
          </a:p>
        </p:txBody>
      </p:sp>
      <p:grpSp>
        <p:nvGrpSpPr>
          <p:cNvPr id="5" name="组合 1"/>
          <p:cNvGrpSpPr/>
          <p:nvPr/>
        </p:nvGrpSpPr>
        <p:grpSpPr>
          <a:xfrm>
            <a:off x="-19794" y="1244340"/>
            <a:ext cx="9162382" cy="1035187"/>
            <a:chOff x="-28281" y="1659120"/>
            <a:chExt cx="12220280" cy="1380250"/>
          </a:xfrm>
        </p:grpSpPr>
        <p:sp>
          <p:nvSpPr>
            <p:cNvPr id="68" name="任意多边形 67"/>
            <p:cNvSpPr/>
            <p:nvPr/>
          </p:nvSpPr>
          <p:spPr>
            <a:xfrm>
              <a:off x="9596486" y="1802756"/>
              <a:ext cx="2595513" cy="866363"/>
            </a:xfrm>
            <a:custGeom>
              <a:avLst/>
              <a:gdLst>
                <a:gd name="connsiteX0" fmla="*/ 0 w 1633987"/>
                <a:gd name="connsiteY0" fmla="*/ 1012754 h 1012754"/>
                <a:gd name="connsiteX1" fmla="*/ 1289154 w 1633987"/>
                <a:gd name="connsiteY1" fmla="*/ 8413 h 1012754"/>
                <a:gd name="connsiteX2" fmla="*/ 1633928 w 1633987"/>
                <a:gd name="connsiteY2" fmla="*/ 518078 h 1012754"/>
                <a:gd name="connsiteX0" fmla="*/ 0 w 1414888"/>
                <a:gd name="connsiteY0" fmla="*/ 1022874 h 1862323"/>
                <a:gd name="connsiteX1" fmla="*/ 1289154 w 1414888"/>
                <a:gd name="connsiteY1" fmla="*/ 18533 h 1862323"/>
                <a:gd name="connsiteX2" fmla="*/ 1364105 w 1414888"/>
                <a:gd name="connsiteY2" fmla="*/ 1862323 h 1862323"/>
                <a:gd name="connsiteX0" fmla="*/ 0 w 1364148"/>
                <a:gd name="connsiteY0" fmla="*/ 279647 h 1119096"/>
                <a:gd name="connsiteX1" fmla="*/ 1034321 w 1364148"/>
                <a:gd name="connsiteY1" fmla="*/ 174716 h 1119096"/>
                <a:gd name="connsiteX2" fmla="*/ 1364105 w 1364148"/>
                <a:gd name="connsiteY2" fmla="*/ 1119096 h 1119096"/>
                <a:gd name="connsiteX0" fmla="*/ 0 w 1364123"/>
                <a:gd name="connsiteY0" fmla="*/ 289987 h 1129436"/>
                <a:gd name="connsiteX1" fmla="*/ 1034321 w 1364123"/>
                <a:gd name="connsiteY1" fmla="*/ 185056 h 1129436"/>
                <a:gd name="connsiteX2" fmla="*/ 1364105 w 1364123"/>
                <a:gd name="connsiteY2" fmla="*/ 1129436 h 1129436"/>
                <a:gd name="connsiteX0" fmla="*/ 0 w 1738870"/>
                <a:gd name="connsiteY0" fmla="*/ 265576 h 850193"/>
                <a:gd name="connsiteX1" fmla="*/ 1034321 w 1738870"/>
                <a:gd name="connsiteY1" fmla="*/ 160645 h 850193"/>
                <a:gd name="connsiteX2" fmla="*/ 1738859 w 1738870"/>
                <a:gd name="connsiteY2" fmla="*/ 850193 h 850193"/>
                <a:gd name="connsiteX0" fmla="*/ 0 w 1738902"/>
                <a:gd name="connsiteY0" fmla="*/ 226278 h 810895"/>
                <a:gd name="connsiteX1" fmla="*/ 1034321 w 1738902"/>
                <a:gd name="connsiteY1" fmla="*/ 121347 h 810895"/>
                <a:gd name="connsiteX2" fmla="*/ 1738859 w 1738902"/>
                <a:gd name="connsiteY2" fmla="*/ 810895 h 810895"/>
                <a:gd name="connsiteX0" fmla="*/ 0 w 2376365"/>
                <a:gd name="connsiteY0" fmla="*/ 263775 h 814840"/>
                <a:gd name="connsiteX1" fmla="*/ 1034321 w 2376365"/>
                <a:gd name="connsiteY1" fmla="*/ 158844 h 814840"/>
                <a:gd name="connsiteX2" fmla="*/ 2376361 w 2376365"/>
                <a:gd name="connsiteY2" fmla="*/ 814840 h 814840"/>
                <a:gd name="connsiteX0" fmla="*/ 0 w 2376366"/>
                <a:gd name="connsiteY0" fmla="*/ 508726 h 1059791"/>
                <a:gd name="connsiteX1" fmla="*/ 1034321 w 2376366"/>
                <a:gd name="connsiteY1" fmla="*/ 403795 h 1059791"/>
                <a:gd name="connsiteX2" fmla="*/ 2376361 w 2376366"/>
                <a:gd name="connsiteY2" fmla="*/ 1059791 h 1059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76366" h="1059791">
                  <a:moveTo>
                    <a:pt x="0" y="508726"/>
                  </a:moveTo>
                  <a:cubicBezTo>
                    <a:pt x="508416" y="47778"/>
                    <a:pt x="554378" y="-308773"/>
                    <a:pt x="1034321" y="403795"/>
                  </a:cubicBezTo>
                  <a:cubicBezTo>
                    <a:pt x="1514264" y="1116363"/>
                    <a:pt x="2378859" y="1017319"/>
                    <a:pt x="2376361" y="1059791"/>
                  </a:cubicBezTo>
                </a:path>
              </a:pathLst>
            </a:custGeom>
            <a:noFill/>
            <a:ln w="25400" cap="flat" cmpd="sng" algn="ctr">
              <a:solidFill>
                <a:schemeClr val="accent1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sz="1799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67" name="任意多边形 66"/>
            <p:cNvSpPr/>
            <p:nvPr/>
          </p:nvSpPr>
          <p:spPr>
            <a:xfrm>
              <a:off x="7142636" y="2347274"/>
              <a:ext cx="2453851" cy="631187"/>
            </a:xfrm>
            <a:custGeom>
              <a:avLst/>
              <a:gdLst>
                <a:gd name="connsiteX0" fmla="*/ 0 w 1633987"/>
                <a:gd name="connsiteY0" fmla="*/ 1012754 h 1012754"/>
                <a:gd name="connsiteX1" fmla="*/ 1289154 w 1633987"/>
                <a:gd name="connsiteY1" fmla="*/ 8413 h 1012754"/>
                <a:gd name="connsiteX2" fmla="*/ 1633928 w 1633987"/>
                <a:gd name="connsiteY2" fmla="*/ 518078 h 1012754"/>
                <a:gd name="connsiteX0" fmla="*/ 0 w 1414888"/>
                <a:gd name="connsiteY0" fmla="*/ 1022874 h 1862323"/>
                <a:gd name="connsiteX1" fmla="*/ 1289154 w 1414888"/>
                <a:gd name="connsiteY1" fmla="*/ 18533 h 1862323"/>
                <a:gd name="connsiteX2" fmla="*/ 1364105 w 1414888"/>
                <a:gd name="connsiteY2" fmla="*/ 1862323 h 1862323"/>
                <a:gd name="connsiteX0" fmla="*/ 0 w 1364148"/>
                <a:gd name="connsiteY0" fmla="*/ 279647 h 1119096"/>
                <a:gd name="connsiteX1" fmla="*/ 1034321 w 1364148"/>
                <a:gd name="connsiteY1" fmla="*/ 174716 h 1119096"/>
                <a:gd name="connsiteX2" fmla="*/ 1364105 w 1364148"/>
                <a:gd name="connsiteY2" fmla="*/ 1119096 h 1119096"/>
                <a:gd name="connsiteX0" fmla="*/ 0 w 1364123"/>
                <a:gd name="connsiteY0" fmla="*/ 289987 h 1129436"/>
                <a:gd name="connsiteX1" fmla="*/ 1034321 w 1364123"/>
                <a:gd name="connsiteY1" fmla="*/ 185056 h 1129436"/>
                <a:gd name="connsiteX2" fmla="*/ 1364105 w 1364123"/>
                <a:gd name="connsiteY2" fmla="*/ 1129436 h 1129436"/>
                <a:gd name="connsiteX0" fmla="*/ 0 w 1723880"/>
                <a:gd name="connsiteY0" fmla="*/ 513114 h 513114"/>
                <a:gd name="connsiteX1" fmla="*/ 1034321 w 1723880"/>
                <a:gd name="connsiteY1" fmla="*/ 408183 h 513114"/>
                <a:gd name="connsiteX2" fmla="*/ 1723869 w 1723880"/>
                <a:gd name="connsiteY2" fmla="*/ 3448 h 513114"/>
                <a:gd name="connsiteX0" fmla="*/ 0 w 1723877"/>
                <a:gd name="connsiteY0" fmla="*/ 511809 h 654152"/>
                <a:gd name="connsiteX1" fmla="*/ 884419 w 1723877"/>
                <a:gd name="connsiteY1" fmla="*/ 646721 h 654152"/>
                <a:gd name="connsiteX2" fmla="*/ 1723869 w 1723877"/>
                <a:gd name="connsiteY2" fmla="*/ 2143 h 654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23877" h="654152">
                  <a:moveTo>
                    <a:pt x="0" y="511809"/>
                  </a:moveTo>
                  <a:cubicBezTo>
                    <a:pt x="508416" y="50861"/>
                    <a:pt x="597108" y="731665"/>
                    <a:pt x="884419" y="646721"/>
                  </a:cubicBezTo>
                  <a:cubicBezTo>
                    <a:pt x="1171730" y="561777"/>
                    <a:pt x="1726367" y="-40329"/>
                    <a:pt x="1723869" y="2143"/>
                  </a:cubicBezTo>
                </a:path>
              </a:pathLst>
            </a:custGeom>
            <a:noFill/>
            <a:ln w="25400" cap="flat" cmpd="sng" algn="ctr">
              <a:solidFill>
                <a:schemeClr val="accent1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sz="1799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66" name="任意多边形 65"/>
            <p:cNvSpPr/>
            <p:nvPr/>
          </p:nvSpPr>
          <p:spPr>
            <a:xfrm>
              <a:off x="5058831" y="1932555"/>
              <a:ext cx="2143247" cy="923296"/>
            </a:xfrm>
            <a:custGeom>
              <a:avLst/>
              <a:gdLst>
                <a:gd name="connsiteX0" fmla="*/ 0 w 1633987"/>
                <a:gd name="connsiteY0" fmla="*/ 1012754 h 1012754"/>
                <a:gd name="connsiteX1" fmla="*/ 1289154 w 1633987"/>
                <a:gd name="connsiteY1" fmla="*/ 8413 h 1012754"/>
                <a:gd name="connsiteX2" fmla="*/ 1633928 w 1633987"/>
                <a:gd name="connsiteY2" fmla="*/ 518078 h 1012754"/>
                <a:gd name="connsiteX0" fmla="*/ 0 w 1414888"/>
                <a:gd name="connsiteY0" fmla="*/ 1022874 h 1862323"/>
                <a:gd name="connsiteX1" fmla="*/ 1289154 w 1414888"/>
                <a:gd name="connsiteY1" fmla="*/ 18533 h 1862323"/>
                <a:gd name="connsiteX2" fmla="*/ 1364105 w 1414888"/>
                <a:gd name="connsiteY2" fmla="*/ 1862323 h 1862323"/>
                <a:gd name="connsiteX0" fmla="*/ 0 w 1364148"/>
                <a:gd name="connsiteY0" fmla="*/ 279647 h 1119096"/>
                <a:gd name="connsiteX1" fmla="*/ 1034321 w 1364148"/>
                <a:gd name="connsiteY1" fmla="*/ 174716 h 1119096"/>
                <a:gd name="connsiteX2" fmla="*/ 1364105 w 1364148"/>
                <a:gd name="connsiteY2" fmla="*/ 1119096 h 1119096"/>
                <a:gd name="connsiteX0" fmla="*/ 0 w 1364123"/>
                <a:gd name="connsiteY0" fmla="*/ 289987 h 1129436"/>
                <a:gd name="connsiteX1" fmla="*/ 1034321 w 1364123"/>
                <a:gd name="connsiteY1" fmla="*/ 185056 h 1129436"/>
                <a:gd name="connsiteX2" fmla="*/ 1364105 w 1364123"/>
                <a:gd name="connsiteY2" fmla="*/ 1129436 h 1129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64123" h="1129436">
                  <a:moveTo>
                    <a:pt x="0" y="289987"/>
                  </a:moveTo>
                  <a:cubicBezTo>
                    <a:pt x="508416" y="-170961"/>
                    <a:pt x="956872" y="15168"/>
                    <a:pt x="1034321" y="185056"/>
                  </a:cubicBezTo>
                  <a:cubicBezTo>
                    <a:pt x="1111770" y="354944"/>
                    <a:pt x="1366603" y="1086964"/>
                    <a:pt x="1364105" y="1129436"/>
                  </a:cubicBezTo>
                </a:path>
              </a:pathLst>
            </a:custGeom>
            <a:noFill/>
            <a:ln w="25400" cap="flat" cmpd="sng" algn="ctr">
              <a:solidFill>
                <a:schemeClr val="accent1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sz="1799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65" name="任意多边形 64"/>
            <p:cNvSpPr/>
            <p:nvPr/>
          </p:nvSpPr>
          <p:spPr>
            <a:xfrm>
              <a:off x="2498374" y="1825686"/>
              <a:ext cx="2488405" cy="983501"/>
            </a:xfrm>
            <a:custGeom>
              <a:avLst/>
              <a:gdLst>
                <a:gd name="connsiteX0" fmla="*/ 0 w 1633987"/>
                <a:gd name="connsiteY0" fmla="*/ 1012754 h 1012754"/>
                <a:gd name="connsiteX1" fmla="*/ 1289154 w 1633987"/>
                <a:gd name="connsiteY1" fmla="*/ 8413 h 1012754"/>
                <a:gd name="connsiteX2" fmla="*/ 1633928 w 1633987"/>
                <a:gd name="connsiteY2" fmla="*/ 518078 h 1012754"/>
                <a:gd name="connsiteX0" fmla="*/ 0 w 1708912"/>
                <a:gd name="connsiteY0" fmla="*/ 1013432 h 1013432"/>
                <a:gd name="connsiteX1" fmla="*/ 1289154 w 1708912"/>
                <a:gd name="connsiteY1" fmla="*/ 9091 h 1013432"/>
                <a:gd name="connsiteX2" fmla="*/ 1708879 w 1708912"/>
                <a:gd name="connsiteY2" fmla="*/ 503766 h 1013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08912" h="1013432">
                  <a:moveTo>
                    <a:pt x="0" y="1013432"/>
                  </a:moveTo>
                  <a:cubicBezTo>
                    <a:pt x="508416" y="552484"/>
                    <a:pt x="1004341" y="94035"/>
                    <a:pt x="1289154" y="9091"/>
                  </a:cubicBezTo>
                  <a:cubicBezTo>
                    <a:pt x="1573967" y="-75853"/>
                    <a:pt x="1711377" y="461294"/>
                    <a:pt x="1708879" y="503766"/>
                  </a:cubicBezTo>
                </a:path>
              </a:pathLst>
            </a:custGeom>
            <a:noFill/>
            <a:ln w="25400" cap="flat" cmpd="sng" algn="ctr">
              <a:solidFill>
                <a:schemeClr val="accent1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sz="1799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64" name="任意多边形 63"/>
            <p:cNvSpPr/>
            <p:nvPr/>
          </p:nvSpPr>
          <p:spPr>
            <a:xfrm>
              <a:off x="-28281" y="1659120"/>
              <a:ext cx="2556437" cy="1380250"/>
            </a:xfrm>
            <a:custGeom>
              <a:avLst/>
              <a:gdLst>
                <a:gd name="connsiteX0" fmla="*/ 0 w 1993691"/>
                <a:gd name="connsiteY0" fmla="*/ 0 h 974361"/>
                <a:gd name="connsiteX1" fmla="*/ 1993691 w 1993691"/>
                <a:gd name="connsiteY1" fmla="*/ 974361 h 974361"/>
                <a:gd name="connsiteX0" fmla="*/ 0 w 1993691"/>
                <a:gd name="connsiteY0" fmla="*/ 0 h 974361"/>
                <a:gd name="connsiteX1" fmla="*/ 1993691 w 1993691"/>
                <a:gd name="connsiteY1" fmla="*/ 974361 h 974361"/>
                <a:gd name="connsiteX0" fmla="*/ 0 w 1993691"/>
                <a:gd name="connsiteY0" fmla="*/ 0 h 1100308"/>
                <a:gd name="connsiteX1" fmla="*/ 1993691 w 1993691"/>
                <a:gd name="connsiteY1" fmla="*/ 974361 h 1100308"/>
                <a:gd name="connsiteX0" fmla="*/ 0 w 2413100"/>
                <a:gd name="connsiteY0" fmla="*/ 0 h 1100308"/>
                <a:gd name="connsiteX1" fmla="*/ 2413100 w 2413100"/>
                <a:gd name="connsiteY1" fmla="*/ 974361 h 1100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413100" h="1100308">
                  <a:moveTo>
                    <a:pt x="0" y="0"/>
                  </a:moveTo>
                  <a:cubicBezTo>
                    <a:pt x="1079291" y="1833796"/>
                    <a:pt x="869114" y="774493"/>
                    <a:pt x="2413100" y="974361"/>
                  </a:cubicBezTo>
                </a:path>
              </a:pathLst>
            </a:custGeom>
            <a:noFill/>
            <a:ln w="25400" cap="flat" cmpd="sng" algn="ctr">
              <a:solidFill>
                <a:schemeClr val="accent1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sz="1799" kern="0">
                <a:solidFill>
                  <a:sysClr val="window" lastClr="FFFFFF"/>
                </a:solidFill>
                <a:latin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3888796"/>
      </p:ext>
    </p:extLst>
  </p:cSld>
  <p:clrMapOvr>
    <a:masterClrMapping/>
  </p:clrMapOvr>
  <p:transition spd="med" advClick="0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55" grpId="0" animBg="1"/>
      <p:bldP spid="56" grpId="0" animBg="1"/>
      <p:bldP spid="57" grpId="0" animBg="1"/>
      <p:bldP spid="97" grpId="0"/>
      <p:bldP spid="98" grpId="0"/>
      <p:bldP spid="41" grpId="0" animBg="1"/>
      <p:bldP spid="43" grpId="0" animBg="1"/>
      <p:bldP spid="44" grpId="0" animBg="1"/>
      <p:bldP spid="45" grpId="0" animBg="1"/>
      <p:bldP spid="93" grpId="0"/>
      <p:bldP spid="9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310571" y="1275606"/>
            <a:ext cx="5296907" cy="3303854"/>
            <a:chOff x="918385" y="1587854"/>
            <a:chExt cx="7062543" cy="4405139"/>
          </a:xfrm>
        </p:grpSpPr>
        <p:sp>
          <p:nvSpPr>
            <p:cNvPr id="9" name="任意多边形: 形状 8"/>
            <p:cNvSpPr>
              <a:spLocks/>
            </p:cNvSpPr>
            <p:nvPr/>
          </p:nvSpPr>
          <p:spPr bwMode="auto">
            <a:xfrm>
              <a:off x="3683275" y="3174158"/>
              <a:ext cx="1217697" cy="1696134"/>
            </a:xfrm>
            <a:custGeom>
              <a:avLst/>
              <a:gdLst/>
              <a:ahLst/>
              <a:cxnLst>
                <a:cxn ang="0">
                  <a:pos x="73" y="0"/>
                </a:cxn>
                <a:cxn ang="0">
                  <a:pos x="4" y="266"/>
                </a:cxn>
                <a:cxn ang="0">
                  <a:pos x="19" y="301"/>
                </a:cxn>
                <a:cxn ang="0">
                  <a:pos x="106" y="301"/>
                </a:cxn>
                <a:cxn ang="0">
                  <a:pos x="168" y="62"/>
                </a:cxn>
                <a:cxn ang="0">
                  <a:pos x="142" y="0"/>
                </a:cxn>
                <a:cxn ang="0">
                  <a:pos x="73" y="0"/>
                </a:cxn>
              </a:cxnLst>
              <a:rect l="0" t="0" r="r" b="b"/>
              <a:pathLst>
                <a:path w="175" h="301">
                  <a:moveTo>
                    <a:pt x="73" y="0"/>
                  </a:moveTo>
                  <a:cubicBezTo>
                    <a:pt x="4" y="266"/>
                    <a:pt x="4" y="266"/>
                    <a:pt x="4" y="266"/>
                  </a:cubicBezTo>
                  <a:cubicBezTo>
                    <a:pt x="0" y="283"/>
                    <a:pt x="8" y="301"/>
                    <a:pt x="19" y="301"/>
                  </a:cubicBezTo>
                  <a:cubicBezTo>
                    <a:pt x="106" y="301"/>
                    <a:pt x="106" y="301"/>
                    <a:pt x="106" y="301"/>
                  </a:cubicBezTo>
                  <a:cubicBezTo>
                    <a:pt x="168" y="62"/>
                    <a:pt x="168" y="62"/>
                    <a:pt x="168" y="62"/>
                  </a:cubicBezTo>
                  <a:cubicBezTo>
                    <a:pt x="175" y="33"/>
                    <a:pt x="162" y="0"/>
                    <a:pt x="142" y="0"/>
                  </a:cubicBezTo>
                  <a:lnTo>
                    <a:pt x="73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任意多边形: 形状 9"/>
            <p:cNvSpPr>
              <a:spLocks/>
            </p:cNvSpPr>
            <p:nvPr/>
          </p:nvSpPr>
          <p:spPr bwMode="auto">
            <a:xfrm>
              <a:off x="2238103" y="2793220"/>
              <a:ext cx="1121055" cy="1641418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5" y="244"/>
                </a:cxn>
                <a:cxn ang="0">
                  <a:pos x="26" y="291"/>
                </a:cxn>
                <a:cxn ang="0">
                  <a:pos x="105" y="291"/>
                </a:cxn>
                <a:cxn ang="0">
                  <a:pos x="155" y="54"/>
                </a:cxn>
                <a:cxn ang="0">
                  <a:pos x="130" y="0"/>
                </a:cxn>
                <a:cxn ang="0">
                  <a:pos x="56" y="0"/>
                </a:cxn>
              </a:cxnLst>
              <a:rect l="0" t="0" r="r" b="b"/>
              <a:pathLst>
                <a:path w="161" h="291">
                  <a:moveTo>
                    <a:pt x="56" y="0"/>
                  </a:moveTo>
                  <a:cubicBezTo>
                    <a:pt x="5" y="244"/>
                    <a:pt x="5" y="244"/>
                    <a:pt x="5" y="244"/>
                  </a:cubicBezTo>
                  <a:cubicBezTo>
                    <a:pt x="0" y="267"/>
                    <a:pt x="11" y="291"/>
                    <a:pt x="26" y="291"/>
                  </a:cubicBezTo>
                  <a:cubicBezTo>
                    <a:pt x="105" y="291"/>
                    <a:pt x="105" y="291"/>
                    <a:pt x="105" y="291"/>
                  </a:cubicBezTo>
                  <a:cubicBezTo>
                    <a:pt x="155" y="54"/>
                    <a:pt x="155" y="54"/>
                    <a:pt x="155" y="54"/>
                  </a:cubicBezTo>
                  <a:cubicBezTo>
                    <a:pt x="161" y="28"/>
                    <a:pt x="148" y="0"/>
                    <a:pt x="130" y="0"/>
                  </a:cubicBezTo>
                  <a:lnTo>
                    <a:pt x="56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任意多边形: 形状 10"/>
            <p:cNvSpPr>
              <a:spLocks/>
            </p:cNvSpPr>
            <p:nvPr/>
          </p:nvSpPr>
          <p:spPr bwMode="auto">
            <a:xfrm>
              <a:off x="6830876" y="4406877"/>
              <a:ext cx="1150052" cy="1281869"/>
            </a:xfrm>
            <a:custGeom>
              <a:avLst/>
              <a:gdLst/>
              <a:ahLst/>
              <a:cxnLst>
                <a:cxn ang="0">
                  <a:pos x="54" y="0"/>
                </a:cxn>
                <a:cxn ang="0">
                  <a:pos x="4" y="193"/>
                </a:cxn>
                <a:cxn ang="0">
                  <a:pos x="19" y="227"/>
                </a:cxn>
                <a:cxn ang="0">
                  <a:pos x="106" y="227"/>
                </a:cxn>
                <a:cxn ang="0">
                  <a:pos x="165" y="0"/>
                </a:cxn>
                <a:cxn ang="0">
                  <a:pos x="54" y="0"/>
                </a:cxn>
              </a:cxnLst>
              <a:rect l="0" t="0" r="r" b="b"/>
              <a:pathLst>
                <a:path w="165" h="227">
                  <a:moveTo>
                    <a:pt x="54" y="0"/>
                  </a:moveTo>
                  <a:cubicBezTo>
                    <a:pt x="4" y="193"/>
                    <a:pt x="4" y="193"/>
                    <a:pt x="4" y="193"/>
                  </a:cubicBezTo>
                  <a:cubicBezTo>
                    <a:pt x="0" y="209"/>
                    <a:pt x="8" y="227"/>
                    <a:pt x="19" y="227"/>
                  </a:cubicBezTo>
                  <a:cubicBezTo>
                    <a:pt x="106" y="227"/>
                    <a:pt x="106" y="227"/>
                    <a:pt x="106" y="227"/>
                  </a:cubicBezTo>
                  <a:cubicBezTo>
                    <a:pt x="165" y="0"/>
                    <a:pt x="165" y="0"/>
                    <a:pt x="165" y="0"/>
                  </a:cubicBezTo>
                  <a:lnTo>
                    <a:pt x="54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任意多边形: 形状 11"/>
            <p:cNvSpPr>
              <a:spLocks/>
            </p:cNvSpPr>
            <p:nvPr/>
          </p:nvSpPr>
          <p:spPr bwMode="auto">
            <a:xfrm>
              <a:off x="5245936" y="3554906"/>
              <a:ext cx="1217697" cy="1696134"/>
            </a:xfrm>
            <a:custGeom>
              <a:avLst/>
              <a:gdLst/>
              <a:ahLst/>
              <a:cxnLst>
                <a:cxn ang="0">
                  <a:pos x="73" y="0"/>
                </a:cxn>
                <a:cxn ang="0">
                  <a:pos x="4" y="266"/>
                </a:cxn>
                <a:cxn ang="0">
                  <a:pos x="19" y="301"/>
                </a:cxn>
                <a:cxn ang="0">
                  <a:pos x="106" y="301"/>
                </a:cxn>
                <a:cxn ang="0">
                  <a:pos x="168" y="62"/>
                </a:cxn>
                <a:cxn ang="0">
                  <a:pos x="142" y="0"/>
                </a:cxn>
                <a:cxn ang="0">
                  <a:pos x="73" y="0"/>
                </a:cxn>
              </a:cxnLst>
              <a:rect l="0" t="0" r="r" b="b"/>
              <a:pathLst>
                <a:path w="175" h="301">
                  <a:moveTo>
                    <a:pt x="73" y="0"/>
                  </a:moveTo>
                  <a:cubicBezTo>
                    <a:pt x="4" y="266"/>
                    <a:pt x="4" y="266"/>
                    <a:pt x="4" y="266"/>
                  </a:cubicBezTo>
                  <a:cubicBezTo>
                    <a:pt x="0" y="283"/>
                    <a:pt x="8" y="301"/>
                    <a:pt x="19" y="301"/>
                  </a:cubicBezTo>
                  <a:cubicBezTo>
                    <a:pt x="106" y="301"/>
                    <a:pt x="106" y="301"/>
                    <a:pt x="106" y="301"/>
                  </a:cubicBezTo>
                  <a:cubicBezTo>
                    <a:pt x="168" y="62"/>
                    <a:pt x="168" y="62"/>
                    <a:pt x="168" y="62"/>
                  </a:cubicBezTo>
                  <a:cubicBezTo>
                    <a:pt x="175" y="33"/>
                    <a:pt x="162" y="0"/>
                    <a:pt x="142" y="0"/>
                  </a:cubicBezTo>
                  <a:lnTo>
                    <a:pt x="73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任意多边形: 形状 12"/>
            <p:cNvSpPr>
              <a:spLocks/>
            </p:cNvSpPr>
            <p:nvPr/>
          </p:nvSpPr>
          <p:spPr bwMode="auto">
            <a:xfrm>
              <a:off x="4192533" y="3171906"/>
              <a:ext cx="1797554" cy="2079129"/>
            </a:xfrm>
            <a:custGeom>
              <a:avLst/>
              <a:gdLst/>
              <a:ahLst/>
              <a:cxnLst>
                <a:cxn ang="0">
                  <a:pos x="98" y="0"/>
                </a:cxn>
                <a:cxn ang="0">
                  <a:pos x="0" y="0"/>
                </a:cxn>
                <a:cxn ang="0">
                  <a:pos x="142" y="357"/>
                </a:cxn>
                <a:cxn ang="0">
                  <a:pos x="155" y="369"/>
                </a:cxn>
                <a:cxn ang="0">
                  <a:pos x="258" y="369"/>
                </a:cxn>
                <a:cxn ang="0">
                  <a:pos x="119" y="19"/>
                </a:cxn>
                <a:cxn ang="0">
                  <a:pos x="98" y="0"/>
                </a:cxn>
              </a:cxnLst>
              <a:rect l="0" t="0" r="r" b="b"/>
              <a:pathLst>
                <a:path w="258" h="369">
                  <a:moveTo>
                    <a:pt x="9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42" y="357"/>
                    <a:pt x="142" y="357"/>
                    <a:pt x="142" y="357"/>
                  </a:cubicBezTo>
                  <a:cubicBezTo>
                    <a:pt x="145" y="364"/>
                    <a:pt x="150" y="369"/>
                    <a:pt x="155" y="369"/>
                  </a:cubicBezTo>
                  <a:cubicBezTo>
                    <a:pt x="258" y="369"/>
                    <a:pt x="258" y="369"/>
                    <a:pt x="258" y="369"/>
                  </a:cubicBezTo>
                  <a:cubicBezTo>
                    <a:pt x="119" y="19"/>
                    <a:pt x="119" y="19"/>
                    <a:pt x="119" y="19"/>
                  </a:cubicBezTo>
                  <a:cubicBezTo>
                    <a:pt x="115" y="7"/>
                    <a:pt x="106" y="0"/>
                    <a:pt x="98" y="0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任意多边形: 形状 13"/>
            <p:cNvSpPr>
              <a:spLocks/>
            </p:cNvSpPr>
            <p:nvPr/>
          </p:nvSpPr>
          <p:spPr bwMode="auto">
            <a:xfrm>
              <a:off x="5758146" y="3554906"/>
              <a:ext cx="1807221" cy="2133845"/>
            </a:xfrm>
            <a:custGeom>
              <a:avLst/>
              <a:gdLst/>
              <a:ahLst/>
              <a:cxnLst>
                <a:cxn ang="0">
                  <a:pos x="96" y="0"/>
                </a:cxn>
                <a:cxn ang="0">
                  <a:pos x="0" y="0"/>
                </a:cxn>
                <a:cxn ang="0">
                  <a:pos x="142" y="365"/>
                </a:cxn>
                <a:cxn ang="0">
                  <a:pos x="163" y="379"/>
                </a:cxn>
                <a:cxn ang="0">
                  <a:pos x="259" y="379"/>
                </a:cxn>
                <a:cxn ang="0">
                  <a:pos x="120" y="21"/>
                </a:cxn>
                <a:cxn ang="0">
                  <a:pos x="96" y="0"/>
                </a:cxn>
              </a:cxnLst>
              <a:rect l="0" t="0" r="r" b="b"/>
              <a:pathLst>
                <a:path w="259" h="379">
                  <a:moveTo>
                    <a:pt x="9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42" y="365"/>
                    <a:pt x="142" y="365"/>
                    <a:pt x="142" y="365"/>
                  </a:cubicBezTo>
                  <a:cubicBezTo>
                    <a:pt x="145" y="374"/>
                    <a:pt x="154" y="379"/>
                    <a:pt x="163" y="379"/>
                  </a:cubicBezTo>
                  <a:cubicBezTo>
                    <a:pt x="259" y="379"/>
                    <a:pt x="259" y="379"/>
                    <a:pt x="259" y="379"/>
                  </a:cubicBezTo>
                  <a:cubicBezTo>
                    <a:pt x="120" y="21"/>
                    <a:pt x="120" y="21"/>
                    <a:pt x="120" y="21"/>
                  </a:cubicBezTo>
                  <a:cubicBezTo>
                    <a:pt x="114" y="8"/>
                    <a:pt x="105" y="0"/>
                    <a:pt x="96" y="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1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任意多边形: 形状 14"/>
            <p:cNvSpPr>
              <a:spLocks/>
            </p:cNvSpPr>
            <p:nvPr/>
          </p:nvSpPr>
          <p:spPr bwMode="auto">
            <a:xfrm>
              <a:off x="2629872" y="2791158"/>
              <a:ext cx="1797554" cy="2079129"/>
            </a:xfrm>
            <a:custGeom>
              <a:avLst/>
              <a:gdLst/>
              <a:ahLst/>
              <a:cxnLst>
                <a:cxn ang="0">
                  <a:pos x="98" y="0"/>
                </a:cxn>
                <a:cxn ang="0">
                  <a:pos x="0" y="0"/>
                </a:cxn>
                <a:cxn ang="0">
                  <a:pos x="142" y="357"/>
                </a:cxn>
                <a:cxn ang="0">
                  <a:pos x="155" y="369"/>
                </a:cxn>
                <a:cxn ang="0">
                  <a:pos x="258" y="369"/>
                </a:cxn>
                <a:cxn ang="0">
                  <a:pos x="119" y="19"/>
                </a:cxn>
                <a:cxn ang="0">
                  <a:pos x="98" y="0"/>
                </a:cxn>
              </a:cxnLst>
              <a:rect l="0" t="0" r="r" b="b"/>
              <a:pathLst>
                <a:path w="258" h="369">
                  <a:moveTo>
                    <a:pt x="9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42" y="357"/>
                    <a:pt x="142" y="357"/>
                    <a:pt x="142" y="357"/>
                  </a:cubicBezTo>
                  <a:cubicBezTo>
                    <a:pt x="145" y="364"/>
                    <a:pt x="150" y="369"/>
                    <a:pt x="155" y="369"/>
                  </a:cubicBezTo>
                  <a:cubicBezTo>
                    <a:pt x="258" y="369"/>
                    <a:pt x="258" y="369"/>
                    <a:pt x="258" y="369"/>
                  </a:cubicBezTo>
                  <a:cubicBezTo>
                    <a:pt x="119" y="19"/>
                    <a:pt x="119" y="19"/>
                    <a:pt x="119" y="19"/>
                  </a:cubicBezTo>
                  <a:cubicBezTo>
                    <a:pt x="115" y="7"/>
                    <a:pt x="106" y="0"/>
                    <a:pt x="98" y="0"/>
                  </a:cubicBez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6" name="组合 15"/>
            <p:cNvGrpSpPr/>
            <p:nvPr/>
          </p:nvGrpSpPr>
          <p:grpSpPr>
            <a:xfrm>
              <a:off x="1029551" y="1689046"/>
              <a:ext cx="1933376" cy="2745596"/>
              <a:chOff x="2022154" y="1461590"/>
              <a:chExt cx="1418370" cy="2014234"/>
            </a:xfrm>
          </p:grpSpPr>
          <p:sp>
            <p:nvSpPr>
              <p:cNvPr id="29" name="任意多边形: 形状 28"/>
              <p:cNvSpPr>
                <a:spLocks/>
              </p:cNvSpPr>
              <p:nvPr/>
            </p:nvSpPr>
            <p:spPr bwMode="auto">
              <a:xfrm>
                <a:off x="2157243" y="1749827"/>
                <a:ext cx="1283281" cy="1725997"/>
              </a:xfrm>
              <a:custGeom>
                <a:avLst/>
                <a:gdLst/>
                <a:ahLst/>
                <a:cxnLst>
                  <a:cxn ang="0">
                    <a:pos x="252" y="417"/>
                  </a:cxn>
                  <a:cxn ang="0">
                    <a:pos x="87" y="0"/>
                  </a:cxn>
                  <a:cxn ang="0">
                    <a:pos x="0" y="63"/>
                  </a:cxn>
                  <a:cxn ang="0">
                    <a:pos x="134" y="400"/>
                  </a:cxn>
                  <a:cxn ang="0">
                    <a:pos x="152" y="417"/>
                  </a:cxn>
                  <a:cxn ang="0">
                    <a:pos x="252" y="417"/>
                  </a:cxn>
                </a:cxnLst>
                <a:rect l="0" t="0" r="r" b="b"/>
                <a:pathLst>
                  <a:path w="252" h="417">
                    <a:moveTo>
                      <a:pt x="252" y="417"/>
                    </a:moveTo>
                    <a:cubicBezTo>
                      <a:pt x="87" y="0"/>
                      <a:pt x="87" y="0"/>
                      <a:pt x="87" y="0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134" y="400"/>
                      <a:pt x="134" y="400"/>
                      <a:pt x="134" y="400"/>
                    </a:cubicBezTo>
                    <a:cubicBezTo>
                      <a:pt x="138" y="411"/>
                      <a:pt x="145" y="417"/>
                      <a:pt x="152" y="417"/>
                    </a:cubicBezTo>
                    <a:lnTo>
                      <a:pt x="252" y="417"/>
                    </a:ln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14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0" name="任意多边形: 形状 29"/>
              <p:cNvSpPr>
                <a:spLocks/>
              </p:cNvSpPr>
              <p:nvPr/>
            </p:nvSpPr>
            <p:spPr bwMode="auto">
              <a:xfrm>
                <a:off x="2022154" y="1461590"/>
                <a:ext cx="737238" cy="625532"/>
              </a:xfrm>
              <a:custGeom>
                <a:avLst/>
                <a:gdLst/>
                <a:ahLst/>
                <a:cxnLst>
                  <a:cxn ang="0">
                    <a:pos x="46" y="3"/>
                  </a:cxn>
                  <a:cxn ang="0">
                    <a:pos x="130" y="54"/>
                  </a:cxn>
                  <a:cxn ang="0">
                    <a:pos x="128" y="70"/>
                  </a:cxn>
                  <a:cxn ang="0">
                    <a:pos x="14" y="113"/>
                  </a:cxn>
                  <a:cxn ang="0">
                    <a:pos x="2" y="103"/>
                  </a:cxn>
                  <a:cxn ang="0">
                    <a:pos x="32" y="9"/>
                  </a:cxn>
                  <a:cxn ang="0">
                    <a:pos x="46" y="3"/>
                  </a:cxn>
                </a:cxnLst>
                <a:rect l="0" t="0" r="r" b="b"/>
                <a:pathLst>
                  <a:path w="137" h="116">
                    <a:moveTo>
                      <a:pt x="46" y="3"/>
                    </a:moveTo>
                    <a:cubicBezTo>
                      <a:pt x="130" y="54"/>
                      <a:pt x="130" y="54"/>
                      <a:pt x="130" y="54"/>
                    </a:cubicBezTo>
                    <a:cubicBezTo>
                      <a:pt x="137" y="58"/>
                      <a:pt x="135" y="68"/>
                      <a:pt x="128" y="70"/>
                    </a:cubicBezTo>
                    <a:cubicBezTo>
                      <a:pt x="14" y="113"/>
                      <a:pt x="14" y="113"/>
                      <a:pt x="14" y="113"/>
                    </a:cubicBezTo>
                    <a:cubicBezTo>
                      <a:pt x="7" y="116"/>
                      <a:pt x="0" y="110"/>
                      <a:pt x="2" y="103"/>
                    </a:cubicBezTo>
                    <a:cubicBezTo>
                      <a:pt x="32" y="9"/>
                      <a:pt x="32" y="9"/>
                      <a:pt x="32" y="9"/>
                    </a:cubicBezTo>
                    <a:cubicBezTo>
                      <a:pt x="33" y="3"/>
                      <a:pt x="41" y="0"/>
                      <a:pt x="46" y="3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14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7" name="椭圆 16"/>
            <p:cNvSpPr/>
            <p:nvPr/>
          </p:nvSpPr>
          <p:spPr bwMode="auto">
            <a:xfrm>
              <a:off x="6156740" y="3803870"/>
              <a:ext cx="389505" cy="389505"/>
            </a:xfrm>
            <a:prstGeom prst="ellipse">
              <a:avLst/>
            </a:prstGeom>
            <a:solidFill>
              <a:schemeClr val="accent1"/>
            </a:solidFill>
            <a:ln w="190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05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</a:p>
          </p:txBody>
        </p:sp>
        <p:sp>
          <p:nvSpPr>
            <p:cNvPr id="18" name="文本框 12"/>
            <p:cNvSpPr txBox="1"/>
            <p:nvPr/>
          </p:nvSpPr>
          <p:spPr>
            <a:xfrm rot="3809661">
              <a:off x="6315116" y="4593931"/>
              <a:ext cx="861775" cy="36933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2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关键词</a:t>
              </a:r>
            </a:p>
          </p:txBody>
        </p:sp>
        <p:sp>
          <p:nvSpPr>
            <p:cNvPr id="19" name="椭圆 18"/>
            <p:cNvSpPr/>
            <p:nvPr/>
          </p:nvSpPr>
          <p:spPr bwMode="auto">
            <a:xfrm>
              <a:off x="4588333" y="3414367"/>
              <a:ext cx="389505" cy="389505"/>
            </a:xfrm>
            <a:prstGeom prst="ellipse">
              <a:avLst/>
            </a:prstGeom>
            <a:solidFill>
              <a:schemeClr val="accent2"/>
            </a:solidFill>
            <a:ln w="190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05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</a:p>
          </p:txBody>
        </p:sp>
        <p:sp>
          <p:nvSpPr>
            <p:cNvPr id="20" name="文本框 14"/>
            <p:cNvSpPr txBox="1"/>
            <p:nvPr/>
          </p:nvSpPr>
          <p:spPr>
            <a:xfrm rot="3809661">
              <a:off x="4746709" y="4204427"/>
              <a:ext cx="861775" cy="36933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2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关键词</a:t>
              </a:r>
            </a:p>
          </p:txBody>
        </p:sp>
        <p:sp>
          <p:nvSpPr>
            <p:cNvPr id="21" name="椭圆 20"/>
            <p:cNvSpPr/>
            <p:nvPr/>
          </p:nvSpPr>
          <p:spPr bwMode="auto">
            <a:xfrm>
              <a:off x="3040700" y="3030055"/>
              <a:ext cx="389505" cy="389505"/>
            </a:xfrm>
            <a:prstGeom prst="ellipse">
              <a:avLst/>
            </a:prstGeom>
            <a:solidFill>
              <a:schemeClr val="accent3"/>
            </a:solidFill>
            <a:ln w="190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05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</a:p>
          </p:txBody>
        </p:sp>
        <p:sp>
          <p:nvSpPr>
            <p:cNvPr id="22" name="文本框 16"/>
            <p:cNvSpPr txBox="1"/>
            <p:nvPr/>
          </p:nvSpPr>
          <p:spPr>
            <a:xfrm rot="3809661">
              <a:off x="3199077" y="3820112"/>
              <a:ext cx="861775" cy="36933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关键词</a:t>
              </a:r>
            </a:p>
          </p:txBody>
        </p:sp>
        <p:sp>
          <p:nvSpPr>
            <p:cNvPr id="23" name="椭圆 22"/>
            <p:cNvSpPr/>
            <p:nvPr/>
          </p:nvSpPr>
          <p:spPr bwMode="auto">
            <a:xfrm>
              <a:off x="1472293" y="2469168"/>
              <a:ext cx="389505" cy="389505"/>
            </a:xfrm>
            <a:prstGeom prst="ellipse">
              <a:avLst/>
            </a:prstGeom>
            <a:solidFill>
              <a:schemeClr val="accent4"/>
            </a:solidFill>
            <a:ln w="190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05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</a:p>
          </p:txBody>
        </p:sp>
        <p:sp>
          <p:nvSpPr>
            <p:cNvPr id="24" name="文本框 18"/>
            <p:cNvSpPr txBox="1"/>
            <p:nvPr/>
          </p:nvSpPr>
          <p:spPr>
            <a:xfrm rot="3809661">
              <a:off x="1630670" y="3259225"/>
              <a:ext cx="861775" cy="36933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2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关键词</a:t>
              </a:r>
            </a:p>
          </p:txBody>
        </p:sp>
        <p:sp>
          <p:nvSpPr>
            <p:cNvPr id="25" name="文本框 22"/>
            <p:cNvSpPr txBox="1"/>
            <p:nvPr/>
          </p:nvSpPr>
          <p:spPr>
            <a:xfrm>
              <a:off x="5609109" y="2355939"/>
              <a:ext cx="2194347" cy="56630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9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此部分内容作为文字排版占位显示（建议使用主题字体）</a:t>
              </a:r>
            </a:p>
          </p:txBody>
        </p:sp>
        <p:sp>
          <p:nvSpPr>
            <p:cNvPr id="26" name="文本框 23"/>
            <p:cNvSpPr txBox="1"/>
            <p:nvPr/>
          </p:nvSpPr>
          <p:spPr>
            <a:xfrm>
              <a:off x="2500054" y="1587854"/>
              <a:ext cx="2194347" cy="56630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9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此部分内容作为文字排版占位显示（建议使用主题字体）</a:t>
              </a:r>
            </a:p>
          </p:txBody>
        </p:sp>
        <p:sp>
          <p:nvSpPr>
            <p:cNvPr id="27" name="文本框 24"/>
            <p:cNvSpPr txBox="1"/>
            <p:nvPr/>
          </p:nvSpPr>
          <p:spPr>
            <a:xfrm>
              <a:off x="3935601" y="5426684"/>
              <a:ext cx="2194347" cy="56630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9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此部分内容作为文字排版占位显示（建议使用主题字体）</a:t>
              </a:r>
            </a:p>
          </p:txBody>
        </p:sp>
        <p:sp>
          <p:nvSpPr>
            <p:cNvPr id="28" name="文本框 25"/>
            <p:cNvSpPr txBox="1"/>
            <p:nvPr/>
          </p:nvSpPr>
          <p:spPr>
            <a:xfrm>
              <a:off x="918385" y="4608724"/>
              <a:ext cx="2194347" cy="56630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9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此部分内容作为文字排版占位显示（建议使用主题字体）</a:t>
              </a: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543916" y="2097953"/>
            <a:ext cx="3509366" cy="1013857"/>
            <a:chOff x="543916" y="2097953"/>
            <a:chExt cx="3509366" cy="1013857"/>
          </a:xfrm>
        </p:grpSpPr>
        <p:grpSp>
          <p:nvGrpSpPr>
            <p:cNvPr id="5" name="组合 4"/>
            <p:cNvGrpSpPr/>
            <p:nvPr/>
          </p:nvGrpSpPr>
          <p:grpSpPr>
            <a:xfrm>
              <a:off x="543916" y="2097953"/>
              <a:ext cx="3509366" cy="1013857"/>
              <a:chOff x="4259796" y="3903795"/>
              <a:chExt cx="4679154" cy="1351809"/>
            </a:xfrm>
          </p:grpSpPr>
          <p:sp>
            <p:nvSpPr>
              <p:cNvPr id="7" name="文本框 60"/>
              <p:cNvSpPr txBox="1">
                <a:spLocks/>
              </p:cNvSpPr>
              <p:nvPr/>
            </p:nvSpPr>
            <p:spPr>
              <a:xfrm>
                <a:off x="4259796" y="3903795"/>
                <a:ext cx="4679154" cy="458793"/>
              </a:xfrm>
              <a:prstGeom prst="rect">
                <a:avLst/>
              </a:prstGeom>
            </p:spPr>
            <p:txBody>
              <a:bodyPr lIns="72000" tIns="72000" rIns="72000" bIns="72000" anchor="ctr" anchorCtr="0"/>
              <a:lstStyle/>
              <a:p>
                <a:pPr marL="0" indent="0">
                  <a:buNone/>
                </a:pPr>
                <a:r>
                  <a:rPr lang="zh-CN" altLang="en-US" sz="1400" b="1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8" name="文本框 61"/>
              <p:cNvSpPr txBox="1">
                <a:spLocks/>
              </p:cNvSpPr>
              <p:nvPr/>
            </p:nvSpPr>
            <p:spPr>
              <a:xfrm>
                <a:off x="4277991" y="4450695"/>
                <a:ext cx="3583423" cy="804909"/>
              </a:xfrm>
              <a:prstGeom prst="rect">
                <a:avLst/>
              </a:prstGeom>
              <a:noFill/>
            </p:spPr>
            <p:txBody>
              <a:bodyPr wrap="square" lIns="72000" tIns="72000" rIns="72000" bIns="7200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80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此部分内容作为文字排版占位显示，</a:t>
                </a:r>
              </a:p>
              <a:p>
                <a:r>
                  <a:rPr lang="zh-CN" altLang="en-US" sz="80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建议使用主题字体，已保持全文档文本格式的统一</a:t>
                </a:r>
              </a:p>
            </p:txBody>
          </p:sp>
        </p:grpSp>
        <p:cxnSp>
          <p:nvCxnSpPr>
            <p:cNvPr id="6" name="直接连接符 5"/>
            <p:cNvCxnSpPr/>
            <p:nvPr/>
          </p:nvCxnSpPr>
          <p:spPr>
            <a:xfrm>
              <a:off x="563570" y="2509742"/>
              <a:ext cx="2681561" cy="0"/>
            </a:xfrm>
            <a:prstGeom prst="line">
              <a:avLst/>
            </a:prstGeom>
            <a:ln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31114453"/>
      </p:ext>
    </p:extLst>
  </p:cSld>
  <p:clrMapOvr>
    <a:masterClrMapping/>
  </p:clrMapOvr>
  <p:transition spd="med" advClick="0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14859" y="710980"/>
            <a:ext cx="1850775" cy="12077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09"/>
          <a:stretch>
            <a:fillRect/>
          </a:stretch>
        </p:blipFill>
        <p:spPr bwMode="auto">
          <a:xfrm>
            <a:off x="454581" y="710980"/>
            <a:ext cx="1861886" cy="12077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" descr="C:\Users\Administrator\Desktop\218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65636" y="1"/>
            <a:ext cx="2877749" cy="5178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7" descr="E:\图片素材库\jpg\商务\图片包\631.jpg"/>
          <p:cNvPicPr>
            <a:picLocks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02180" y="2034548"/>
            <a:ext cx="1890457" cy="122358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</p:pic>
      <p:grpSp>
        <p:nvGrpSpPr>
          <p:cNvPr id="2" name="组合 16"/>
          <p:cNvGrpSpPr>
            <a:grpSpLocks/>
          </p:cNvGrpSpPr>
          <p:nvPr/>
        </p:nvGrpSpPr>
        <p:grpSpPr bwMode="auto">
          <a:xfrm>
            <a:off x="4414859" y="2034548"/>
            <a:ext cx="1841252" cy="1223585"/>
            <a:chOff x="3946913" y="1827911"/>
            <a:chExt cx="1958168" cy="1283142"/>
          </a:xfrm>
        </p:grpSpPr>
        <p:sp>
          <p:nvSpPr>
            <p:cNvPr id="18" name="矩形 17"/>
            <p:cNvSpPr/>
            <p:nvPr/>
          </p:nvSpPr>
          <p:spPr>
            <a:xfrm>
              <a:off x="3946913" y="1827911"/>
              <a:ext cx="1958168" cy="1283142"/>
            </a:xfrm>
            <a:prstGeom prst="rect">
              <a:avLst/>
            </a:prstGeom>
            <a:solidFill>
              <a:schemeClr val="accent3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1300" dirty="0">
                <a:solidFill>
                  <a:sysClr val="window" lastClr="FFFFFF"/>
                </a:solidFill>
                <a:latin typeface="+mj-ea"/>
                <a:ea typeface="+mj-ea"/>
              </a:endParaRPr>
            </a:p>
          </p:txBody>
        </p:sp>
        <p:sp>
          <p:nvSpPr>
            <p:cNvPr id="19" name="TextBox 17"/>
            <p:cNvSpPr txBox="1">
              <a:spLocks noChangeArrowheads="1"/>
            </p:cNvSpPr>
            <p:nvPr/>
          </p:nvSpPr>
          <p:spPr bwMode="auto">
            <a:xfrm flipH="1">
              <a:off x="4286216" y="2207361"/>
              <a:ext cx="1336956" cy="532562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zh-CN" altLang="en-US" sz="1300" kern="0" dirty="0">
                  <a:solidFill>
                    <a:sysClr val="window" lastClr="FFFFFF">
                      <a:lumMod val="95000"/>
                    </a:sysClr>
                  </a:solidFill>
                  <a:latin typeface="+mj-ea"/>
                  <a:ea typeface="+mj-ea"/>
                </a:rPr>
                <a:t>点击添加文本    </a:t>
              </a:r>
              <a:endParaRPr lang="en-US" altLang="zh-CN" sz="1300" kern="0" dirty="0">
                <a:solidFill>
                  <a:sysClr val="window" lastClr="FFFFFF">
                    <a:lumMod val="95000"/>
                  </a:sysClr>
                </a:solidFill>
                <a:latin typeface="+mj-ea"/>
                <a:ea typeface="+mj-ea"/>
              </a:endParaRPr>
            </a:p>
            <a:p>
              <a:pPr>
                <a:defRPr/>
              </a:pPr>
              <a:r>
                <a:rPr lang="zh-CN" altLang="en-US" sz="1300" kern="0" dirty="0">
                  <a:solidFill>
                    <a:sysClr val="window" lastClr="FFFFFF">
                      <a:lumMod val="95000"/>
                    </a:sysClr>
                  </a:solidFill>
                  <a:latin typeface="+mj-ea"/>
                  <a:ea typeface="+mj-ea"/>
                </a:rPr>
                <a:t>点击添加文本</a:t>
              </a:r>
              <a:endParaRPr lang="en-US" altLang="zh-CN" sz="1300" kern="0" dirty="0">
                <a:solidFill>
                  <a:sysClr val="window" lastClr="FFFFFF">
                    <a:lumMod val="95000"/>
                  </a:sysClr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3" name="组合 19"/>
          <p:cNvGrpSpPr>
            <a:grpSpLocks/>
          </p:cNvGrpSpPr>
          <p:nvPr/>
        </p:nvGrpSpPr>
        <p:grpSpPr bwMode="auto">
          <a:xfrm>
            <a:off x="440296" y="2023440"/>
            <a:ext cx="1861885" cy="1221998"/>
            <a:chOff x="0" y="2095862"/>
            <a:chExt cx="1979711" cy="1283142"/>
          </a:xfrm>
        </p:grpSpPr>
        <p:sp>
          <p:nvSpPr>
            <p:cNvPr id="21" name="矩形 20"/>
            <p:cNvSpPr>
              <a:spLocks noChangeArrowheads="1"/>
            </p:cNvSpPr>
            <p:nvPr/>
          </p:nvSpPr>
          <p:spPr bwMode="auto">
            <a:xfrm>
              <a:off x="0" y="2095862"/>
              <a:ext cx="1979711" cy="1283142"/>
            </a:xfrm>
            <a:prstGeom prst="rect">
              <a:avLst/>
            </a:prstGeom>
            <a:solidFill>
              <a:schemeClr val="accent1"/>
            </a:solidFill>
            <a:ln w="25400" algn="ctr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defTabSz="914104">
                <a:defRPr/>
              </a:pPr>
              <a:endParaRPr lang="zh-CN" altLang="en-US" sz="1799" dirty="0">
                <a:solidFill>
                  <a:schemeClr val="lt1"/>
                </a:solidFill>
                <a:latin typeface="+mj-ea"/>
                <a:ea typeface="+mj-ea"/>
              </a:endParaRPr>
            </a:p>
          </p:txBody>
        </p:sp>
        <p:sp>
          <p:nvSpPr>
            <p:cNvPr id="22" name="TextBox 18"/>
            <p:cNvSpPr txBox="1">
              <a:spLocks noChangeArrowheads="1"/>
            </p:cNvSpPr>
            <p:nvPr/>
          </p:nvSpPr>
          <p:spPr bwMode="auto">
            <a:xfrm flipH="1">
              <a:off x="324045" y="2432478"/>
              <a:ext cx="1334997" cy="53158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zh-CN" altLang="en-US" sz="1300" kern="0" dirty="0">
                  <a:solidFill>
                    <a:sysClr val="window" lastClr="FFFFFF">
                      <a:lumMod val="95000"/>
                    </a:sysClr>
                  </a:solidFill>
                  <a:latin typeface="+mj-ea"/>
                  <a:ea typeface="+mj-ea"/>
                </a:rPr>
                <a:t>点击添加文本    </a:t>
              </a:r>
              <a:endParaRPr lang="en-US" altLang="zh-CN" sz="1300" kern="0" dirty="0">
                <a:solidFill>
                  <a:sysClr val="window" lastClr="FFFFFF">
                    <a:lumMod val="95000"/>
                  </a:sysClr>
                </a:solidFill>
                <a:latin typeface="+mj-ea"/>
                <a:ea typeface="+mj-ea"/>
              </a:endParaRPr>
            </a:p>
            <a:p>
              <a:pPr>
                <a:defRPr/>
              </a:pPr>
              <a:r>
                <a:rPr lang="zh-CN" altLang="en-US" sz="1300" kern="0" dirty="0">
                  <a:solidFill>
                    <a:sysClr val="window" lastClr="FFFFFF">
                      <a:lumMod val="95000"/>
                    </a:sysClr>
                  </a:solidFill>
                  <a:latin typeface="+mj-ea"/>
                  <a:ea typeface="+mj-ea"/>
                </a:rPr>
                <a:t>点击添加文本</a:t>
              </a:r>
              <a:endParaRPr lang="en-US" altLang="zh-CN" sz="1300" kern="0" dirty="0">
                <a:solidFill>
                  <a:sysClr val="window" lastClr="FFFFFF">
                    <a:lumMod val="95000"/>
                  </a:sysClr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4" name="组合 22"/>
          <p:cNvGrpSpPr>
            <a:grpSpLocks/>
          </p:cNvGrpSpPr>
          <p:nvPr/>
        </p:nvGrpSpPr>
        <p:grpSpPr bwMode="auto">
          <a:xfrm>
            <a:off x="2402180" y="710980"/>
            <a:ext cx="1890457" cy="1207715"/>
            <a:chOff x="2072433" y="511758"/>
            <a:chExt cx="2009463" cy="1267904"/>
          </a:xfrm>
        </p:grpSpPr>
        <p:sp>
          <p:nvSpPr>
            <p:cNvPr id="24" name="矩形 23"/>
            <p:cNvSpPr/>
            <p:nvPr/>
          </p:nvSpPr>
          <p:spPr>
            <a:xfrm>
              <a:off x="2072433" y="511758"/>
              <a:ext cx="2009463" cy="1267904"/>
            </a:xfrm>
            <a:prstGeom prst="rect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1300" dirty="0">
                <a:solidFill>
                  <a:sysClr val="window" lastClr="FFFFFF"/>
                </a:solidFill>
                <a:latin typeface="+mj-ea"/>
                <a:ea typeface="+mj-ea"/>
              </a:endParaRPr>
            </a:p>
          </p:txBody>
        </p:sp>
        <p:sp>
          <p:nvSpPr>
            <p:cNvPr id="25" name="TextBox 18"/>
            <p:cNvSpPr txBox="1">
              <a:spLocks noChangeArrowheads="1"/>
            </p:cNvSpPr>
            <p:nvPr/>
          </p:nvSpPr>
          <p:spPr bwMode="auto">
            <a:xfrm flipH="1">
              <a:off x="2408187" y="866638"/>
              <a:ext cx="1337956" cy="533153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zh-CN" altLang="en-US" sz="1300" kern="0" dirty="0">
                  <a:solidFill>
                    <a:sysClr val="window" lastClr="FFFFFF">
                      <a:lumMod val="95000"/>
                    </a:sysClr>
                  </a:solidFill>
                  <a:latin typeface="+mj-ea"/>
                  <a:ea typeface="+mj-ea"/>
                </a:rPr>
                <a:t>点击添加文本    </a:t>
              </a:r>
              <a:endParaRPr lang="en-US" altLang="zh-CN" sz="1300" kern="0" dirty="0">
                <a:solidFill>
                  <a:sysClr val="window" lastClr="FFFFFF">
                    <a:lumMod val="95000"/>
                  </a:sysClr>
                </a:solidFill>
                <a:latin typeface="+mj-ea"/>
                <a:ea typeface="+mj-ea"/>
              </a:endParaRPr>
            </a:p>
            <a:p>
              <a:pPr>
                <a:defRPr/>
              </a:pPr>
              <a:r>
                <a:rPr lang="zh-CN" altLang="en-US" sz="1300" kern="0" dirty="0">
                  <a:solidFill>
                    <a:sysClr val="window" lastClr="FFFFFF">
                      <a:lumMod val="95000"/>
                    </a:sysClr>
                  </a:solidFill>
                  <a:latin typeface="+mj-ea"/>
                  <a:ea typeface="+mj-ea"/>
                </a:rPr>
                <a:t>点击添加文本</a:t>
              </a:r>
              <a:endParaRPr lang="en-US" altLang="zh-CN" sz="1300" kern="0" dirty="0">
                <a:solidFill>
                  <a:sysClr val="window" lastClr="FFFFFF">
                    <a:lumMod val="95000"/>
                  </a:sysClr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535533" y="3453334"/>
            <a:ext cx="5865021" cy="941098"/>
          </a:xfrm>
          <a:prstGeom prst="rect">
            <a:avLst/>
          </a:prstGeom>
          <a:noFill/>
        </p:spPr>
        <p:txBody>
          <a:bodyPr lIns="86366" tIns="43183" rIns="86366" bIns="43183">
            <a:spAutoFit/>
          </a:bodyPr>
          <a:lstStyle/>
          <a:p>
            <a:pPr defTabSz="914104">
              <a:lnSpc>
                <a:spcPct val="150000"/>
              </a:lnSpc>
              <a:defRPr/>
            </a:pPr>
            <a:r>
              <a:rPr lang="zh-CN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解决方案</a:t>
            </a:r>
            <a:endParaRPr lang="en-US" altLang="zh-CN" sz="1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104">
              <a:lnSpc>
                <a:spcPct val="150000"/>
              </a:lnSpc>
              <a:defRPr/>
            </a:pPr>
            <a:r>
              <a:rPr lang="zh-CN" altLang="en-US" sz="13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单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击此处添加文本单击此处添加文本 单击此处添加文本单击此处添加文本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104">
              <a:lnSpc>
                <a:spcPct val="150000"/>
              </a:lnSpc>
              <a:defRPr/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单击此处添加文本单击此处添加文本 单击此处添加文本单击此处添加文本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1915847"/>
      </p:ext>
    </p:extLst>
  </p:cSld>
  <p:clrMapOvr>
    <a:masterClrMapping/>
  </p:clrMapOvr>
  <p:transition spd="med" advClick="0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3" presetClass="entr" presetSubtype="52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3" presetClass="entr" presetSubtype="52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3" presetClass="entr" presetSubtype="52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3" presetClass="entr" presetSubtype="52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3" presetClass="entr" presetSubtype="52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F7D7EF73-283E-49DF-877B-A92CF021C3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0" y="0"/>
            <a:ext cx="9135879" cy="5143500"/>
          </a:xfrm>
          <a:prstGeom prst="rect">
            <a:avLst/>
          </a:prstGeom>
        </p:spPr>
      </p:pic>
      <p:sp>
        <p:nvSpPr>
          <p:cNvPr id="7" name="矩形 259">
            <a:extLst>
              <a:ext uri="{FF2B5EF4-FFF2-40B4-BE49-F238E27FC236}">
                <a16:creationId xmlns:a16="http://schemas.microsoft.com/office/drawing/2014/main" xmlns="" id="{3DEF1835-0090-4378-BA20-7A8A7EE090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560" y="2698056"/>
            <a:ext cx="3367420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汇报人：第一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       汇报时间：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20XX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年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XX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月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9" name="矩形 259">
            <a:extLst>
              <a:ext uri="{FF2B5EF4-FFF2-40B4-BE49-F238E27FC236}">
                <a16:creationId xmlns:a16="http://schemas.microsoft.com/office/drawing/2014/main" xmlns="" id="{8DCE36F9-9AD2-4619-93AB-A61A7B3E72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4157" y="2161776"/>
            <a:ext cx="4352484" cy="473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BUSINESS FINANCING PPT</a:t>
            </a:r>
          </a:p>
          <a:p>
            <a:pPr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工作计划 工作报告 销售培训 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创业融资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矩形 259">
            <a:extLst>
              <a:ext uri="{FF2B5EF4-FFF2-40B4-BE49-F238E27FC236}">
                <a16:creationId xmlns:a16="http://schemas.microsoft.com/office/drawing/2014/main" xmlns="" id="{7B4ADC32-068E-4946-A332-FEF5827655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4156" y="1563638"/>
            <a:ext cx="4717924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演讲完毕，谢谢观看</a:t>
            </a:r>
            <a:endParaRPr lang="en-US" altLang="zh-CN" sz="40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矩形 259">
            <a:extLst>
              <a:ext uri="{FF2B5EF4-FFF2-40B4-BE49-F238E27FC236}">
                <a16:creationId xmlns:a16="http://schemas.microsoft.com/office/drawing/2014/main" xmlns="" id="{F81821BE-69B4-45D9-8E69-5A236F0A2D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560" y="599658"/>
            <a:ext cx="2664296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7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gency FB" panose="020B0503020202020204" pitchFamily="34" charset="0"/>
                <a:cs typeface="Arial" panose="020B0604020202020204" pitchFamily="34" charset="0"/>
              </a:rPr>
              <a:t>20XX</a:t>
            </a:r>
            <a:endParaRPr lang="en-US" altLang="zh-CN" sz="7200" dirty="0">
              <a:solidFill>
                <a:schemeClr val="tx1">
                  <a:lumMod val="75000"/>
                  <a:lumOff val="25000"/>
                </a:schemeClr>
              </a:solidFill>
              <a:latin typeface="Agency FB" panose="020B0503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4966153"/>
      </p:ext>
    </p:extLst>
  </p:cSld>
  <p:clrMapOvr>
    <a:masterClrMapping/>
  </p:clrMapOvr>
  <p:transition spd="med" advClick="0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50"/>
                            </p:stCondLst>
                            <p:childTnLst>
                              <p:par>
                                <p:cTn id="2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00"/>
                            </p:stCondLst>
                            <p:childTnLst>
                              <p:par>
                                <p:cTn id="3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4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250"/>
                            </p:stCondLst>
                            <p:childTnLst>
                              <p:par>
                                <p:cTn id="4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7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550"/>
                            </p:stCondLst>
                            <p:childTnLst>
                              <p:par>
                                <p:cTn id="5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0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1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9" grpId="0"/>
      <p:bldP spid="9" grpId="1"/>
      <p:bldP spid="10" grpId="0"/>
      <p:bldP spid="10" grpId="1"/>
      <p:bldP spid="11" grpId="0"/>
      <p:bldP spid="11" grpId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8432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55B4A833-FF0A-4510-ADA4-6ED32CFC477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0" y="0"/>
            <a:ext cx="9135879" cy="5143500"/>
          </a:xfrm>
          <a:prstGeom prst="rect">
            <a:avLst/>
          </a:prstGeom>
        </p:spPr>
      </p:pic>
      <p:sp>
        <p:nvSpPr>
          <p:cNvPr id="2" name="椭圆 1">
            <a:extLst>
              <a:ext uri="{FF2B5EF4-FFF2-40B4-BE49-F238E27FC236}">
                <a16:creationId xmlns:a16="http://schemas.microsoft.com/office/drawing/2014/main" xmlns="" id="{2267A6B1-8B59-4C7D-850C-31925BB33F98}"/>
              </a:ext>
            </a:extLst>
          </p:cNvPr>
          <p:cNvSpPr/>
          <p:nvPr/>
        </p:nvSpPr>
        <p:spPr>
          <a:xfrm>
            <a:off x="1862899" y="1131590"/>
            <a:ext cx="1037768" cy="103776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6" name="TextBox 48"/>
          <p:cNvSpPr txBox="1"/>
          <p:nvPr/>
        </p:nvSpPr>
        <p:spPr>
          <a:xfrm>
            <a:off x="1619672" y="2273924"/>
            <a:ext cx="281631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3200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宋体" charset="-122"/>
              </a:rPr>
              <a:t>项目介绍</a:t>
            </a:r>
            <a:endParaRPr lang="en-GB" altLang="zh-CN" sz="31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8" name="矩形 259"/>
          <p:cNvSpPr>
            <a:spLocks noChangeArrowheads="1"/>
          </p:cNvSpPr>
          <p:nvPr/>
        </p:nvSpPr>
        <p:spPr bwMode="auto">
          <a:xfrm>
            <a:off x="1627262" y="1275606"/>
            <a:ext cx="1561914" cy="742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023" tIns="32511" rIns="65023" bIns="3251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4400" b="1" cap="all" spc="213" dirty="0">
                <a:solidFill>
                  <a:schemeClr val="bg1"/>
                </a:solidFill>
                <a:cs typeface="Arial" panose="020B0604020202020204" pitchFamily="34" charset="0"/>
              </a:rPr>
              <a:t>01</a:t>
            </a:r>
            <a:endParaRPr lang="zh-CN" altLang="en-US" sz="4400" b="1" cap="all" spc="213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6823383"/>
      </p:ext>
    </p:extLst>
  </p:cSld>
  <p:clrMapOvr>
    <a:masterClrMapping/>
  </p:clrMapOvr>
  <p:transition spd="med" advClick="0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50"/>
                            </p:stCondLst>
                            <p:childTnLst>
                              <p:par>
                                <p:cTn id="2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5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33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3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3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6" grpId="0"/>
      <p:bldP spid="26" grpId="1"/>
      <p:bldP spid="28" grpId="0"/>
      <p:bldP spid="28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sosceles Triangle 2"/>
          <p:cNvSpPr/>
          <p:nvPr/>
        </p:nvSpPr>
        <p:spPr>
          <a:xfrm>
            <a:off x="841420" y="1327959"/>
            <a:ext cx="2390472" cy="2061029"/>
          </a:xfrm>
          <a:prstGeom prst="triangle">
            <a:avLst/>
          </a:prstGeom>
          <a:solidFill>
            <a:schemeClr val="bg1"/>
          </a:solidFill>
          <a:ln>
            <a:noFill/>
          </a:ln>
          <a:effectLst>
            <a:outerShdw blurRad="76200" dist="127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6" tIns="34278" rIns="68556" bIns="34278" rtlCol="0" anchor="ctr"/>
          <a:lstStyle/>
          <a:p>
            <a:pPr algn="ctr"/>
            <a:endParaRPr lang="en-US" sz="1799"/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E599AECB-42B2-492F-8075-135C66AC4F45}"/>
              </a:ext>
            </a:extLst>
          </p:cNvPr>
          <p:cNvGrpSpPr/>
          <p:nvPr/>
        </p:nvGrpSpPr>
        <p:grpSpPr>
          <a:xfrm>
            <a:off x="1209245" y="1327958"/>
            <a:ext cx="1654821" cy="1303417"/>
            <a:chOff x="1208207" y="1328368"/>
            <a:chExt cx="1655332" cy="1303819"/>
          </a:xfrm>
        </p:grpSpPr>
        <p:sp>
          <p:nvSpPr>
            <p:cNvPr id="4" name="Isosceles Triangle 3"/>
            <p:cNvSpPr/>
            <p:nvPr/>
          </p:nvSpPr>
          <p:spPr>
            <a:xfrm flipV="1">
              <a:off x="2708401" y="2498428"/>
              <a:ext cx="155138" cy="133759"/>
            </a:xfrm>
            <a:prstGeom prst="triangle">
              <a:avLst/>
            </a:prstGeom>
            <a:solidFill>
              <a:schemeClr val="bg1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56" tIns="34278" rIns="68556" bIns="34278" rtlCol="0" anchor="ctr"/>
            <a:lstStyle/>
            <a:p>
              <a:pPr algn="ctr"/>
              <a:endParaRPr lang="en-US" sz="1799"/>
            </a:p>
          </p:txBody>
        </p:sp>
        <p:sp>
          <p:nvSpPr>
            <p:cNvPr id="12" name="Isosceles Triangle 11"/>
            <p:cNvSpPr/>
            <p:nvPr/>
          </p:nvSpPr>
          <p:spPr>
            <a:xfrm flipV="1">
              <a:off x="1208207" y="2498427"/>
              <a:ext cx="155138" cy="133759"/>
            </a:xfrm>
            <a:prstGeom prst="triangle">
              <a:avLst/>
            </a:prstGeom>
            <a:solidFill>
              <a:schemeClr val="bg1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56" tIns="34278" rIns="68556" bIns="34278" rtlCol="0" anchor="ctr"/>
            <a:lstStyle/>
            <a:p>
              <a:pPr algn="ctr"/>
              <a:endParaRPr lang="en-US" sz="1799"/>
            </a:p>
          </p:txBody>
        </p:sp>
        <p:sp>
          <p:nvSpPr>
            <p:cNvPr id="8" name="Isosceles Triangle 7"/>
            <p:cNvSpPr/>
            <p:nvPr/>
          </p:nvSpPr>
          <p:spPr>
            <a:xfrm>
              <a:off x="1208207" y="1328368"/>
              <a:ext cx="1655331" cy="1170061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56" tIns="34278" rIns="68556" bIns="34278" rtlCol="0" anchor="ctr"/>
            <a:lstStyle/>
            <a:p>
              <a:pPr algn="ctr"/>
              <a:r>
                <a:rPr lang="en-US" sz="1799" dirty="0">
                  <a:solidFill>
                    <a:schemeClr val="bg1"/>
                  </a:solidFill>
                  <a:latin typeface="Simple-Line-Icons" panose="02000503000000000000" pitchFamily="2" charset="2"/>
                </a:rPr>
                <a:t></a:t>
              </a:r>
              <a:endParaRPr lang="en-US" sz="1799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  <a:p>
              <a:pPr algn="ctr"/>
              <a:r>
                <a:rPr lang="en-US" sz="1799" dirty="0">
                  <a:latin typeface="Roboto" panose="02000000000000000000" pitchFamily="2" charset="0"/>
                  <a:ea typeface="Roboto" panose="02000000000000000000" pitchFamily="2" charset="0"/>
                </a:rPr>
                <a:t>19</a:t>
              </a:r>
              <a:r>
                <a:rPr lang="en-US" sz="700" dirty="0">
                  <a:latin typeface="Roboto" panose="02000000000000000000" pitchFamily="2" charset="0"/>
                  <a:ea typeface="Roboto" panose="02000000000000000000" pitchFamily="2" charset="0"/>
                </a:rPr>
                <a:t>$</a:t>
              </a:r>
              <a:r>
                <a:rPr lang="en-US" sz="1799" dirty="0">
                  <a:latin typeface="Roboto" panose="02000000000000000000" pitchFamily="2" charset="0"/>
                  <a:ea typeface="Roboto" panose="02000000000000000000" pitchFamily="2" charset="0"/>
                </a:rPr>
                <a:t>/</a:t>
              </a:r>
              <a:r>
                <a:rPr lang="en-US" sz="700" dirty="0">
                  <a:latin typeface="Roboto" panose="02000000000000000000" pitchFamily="2" charset="0"/>
                  <a:ea typeface="Roboto" panose="02000000000000000000" pitchFamily="2" charset="0"/>
                </a:rPr>
                <a:t>Hour</a:t>
              </a:r>
            </a:p>
          </p:txBody>
        </p:sp>
      </p:grpSp>
      <p:sp>
        <p:nvSpPr>
          <p:cNvPr id="14" name="Rectangle 13"/>
          <p:cNvSpPr/>
          <p:nvPr/>
        </p:nvSpPr>
        <p:spPr>
          <a:xfrm>
            <a:off x="1328479" y="2649064"/>
            <a:ext cx="1416351" cy="546132"/>
          </a:xfrm>
          <a:prstGeom prst="rect">
            <a:avLst/>
          </a:prstGeom>
        </p:spPr>
        <p:txBody>
          <a:bodyPr wrap="square" lIns="68556" tIns="34278" rIns="68556" bIns="34278">
            <a:spAutoFit/>
          </a:bodyPr>
          <a:lstStyle/>
          <a:p>
            <a:pPr algn="ctr"/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Basic Service</a:t>
            </a:r>
          </a:p>
          <a:p>
            <a:pPr algn="ctr"/>
            <a:endParaRPr lang="en-US" sz="700" dirty="0">
              <a:solidFill>
                <a:schemeClr val="bg1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algn="ctr"/>
            <a:r>
              <a:rPr lang="en-US" sz="700" dirty="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Proactively customize highly efficient results whereas functional.</a:t>
            </a:r>
          </a:p>
        </p:txBody>
      </p:sp>
      <p:sp>
        <p:nvSpPr>
          <p:cNvPr id="18" name="Isosceles Triangle 17"/>
          <p:cNvSpPr/>
          <p:nvPr/>
        </p:nvSpPr>
        <p:spPr>
          <a:xfrm>
            <a:off x="3376765" y="1327959"/>
            <a:ext cx="2390472" cy="2061029"/>
          </a:xfrm>
          <a:prstGeom prst="triangle">
            <a:avLst/>
          </a:prstGeom>
          <a:solidFill>
            <a:schemeClr val="bg1"/>
          </a:solidFill>
          <a:ln>
            <a:noFill/>
          </a:ln>
          <a:effectLst>
            <a:outerShdw blurRad="76200" dist="127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6" tIns="34278" rIns="68556" bIns="34278" rtlCol="0" anchor="ctr"/>
          <a:lstStyle/>
          <a:p>
            <a:pPr algn="ctr"/>
            <a:endParaRPr lang="en-US" sz="1799"/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C6044117-FABE-442D-8C7B-3DCD6DE85304}"/>
              </a:ext>
            </a:extLst>
          </p:cNvPr>
          <p:cNvGrpSpPr/>
          <p:nvPr/>
        </p:nvGrpSpPr>
        <p:grpSpPr>
          <a:xfrm>
            <a:off x="3744590" y="1327958"/>
            <a:ext cx="1654822" cy="1303417"/>
            <a:chOff x="3744334" y="1328368"/>
            <a:chExt cx="1655333" cy="1303819"/>
          </a:xfrm>
        </p:grpSpPr>
        <p:sp>
          <p:nvSpPr>
            <p:cNvPr id="16" name="Isosceles Triangle 15"/>
            <p:cNvSpPr/>
            <p:nvPr/>
          </p:nvSpPr>
          <p:spPr>
            <a:xfrm flipV="1">
              <a:off x="5244529" y="2498428"/>
              <a:ext cx="155138" cy="133759"/>
            </a:xfrm>
            <a:prstGeom prst="triangle">
              <a:avLst/>
            </a:prstGeom>
            <a:solidFill>
              <a:schemeClr val="bg1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56" tIns="34278" rIns="68556" bIns="34278" rtlCol="0" anchor="ctr"/>
            <a:lstStyle/>
            <a:p>
              <a:pPr algn="ctr"/>
              <a:endParaRPr lang="en-US" sz="1799"/>
            </a:p>
          </p:txBody>
        </p:sp>
        <p:sp>
          <p:nvSpPr>
            <p:cNvPr id="17" name="Isosceles Triangle 16"/>
            <p:cNvSpPr/>
            <p:nvPr/>
          </p:nvSpPr>
          <p:spPr>
            <a:xfrm flipV="1">
              <a:off x="3744334" y="2498427"/>
              <a:ext cx="155138" cy="133759"/>
            </a:xfrm>
            <a:prstGeom prst="triangle">
              <a:avLst/>
            </a:prstGeom>
            <a:solidFill>
              <a:schemeClr val="bg1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56" tIns="34278" rIns="68556" bIns="34278" rtlCol="0" anchor="ctr"/>
            <a:lstStyle/>
            <a:p>
              <a:pPr algn="ctr"/>
              <a:endParaRPr lang="en-US" sz="1799"/>
            </a:p>
          </p:txBody>
        </p:sp>
        <p:sp>
          <p:nvSpPr>
            <p:cNvPr id="19" name="Isosceles Triangle 18"/>
            <p:cNvSpPr/>
            <p:nvPr/>
          </p:nvSpPr>
          <p:spPr>
            <a:xfrm>
              <a:off x="3744335" y="1328368"/>
              <a:ext cx="1655331" cy="1170061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56" tIns="34278" rIns="68556" bIns="34278" rtlCol="0" anchor="ctr"/>
            <a:lstStyle/>
            <a:p>
              <a:pPr algn="ctr"/>
              <a:r>
                <a:rPr lang="en-US" sz="1799" dirty="0">
                  <a:solidFill>
                    <a:schemeClr val="bg1"/>
                  </a:solidFill>
                  <a:latin typeface="Simple-Line-Icons" panose="02000503000000000000" pitchFamily="2" charset="2"/>
                </a:rPr>
                <a:t></a:t>
              </a:r>
              <a:r>
                <a:rPr lang="en-US" sz="1799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imple-Line-Icons" panose="02000503000000000000" pitchFamily="2" charset="2"/>
                </a:rPr>
                <a:t> </a:t>
              </a:r>
              <a:r>
                <a:rPr lang="en-US" sz="1799" dirty="0">
                  <a:latin typeface="Roboto" panose="02000000000000000000" pitchFamily="2" charset="0"/>
                  <a:ea typeface="Roboto" panose="02000000000000000000" pitchFamily="2" charset="0"/>
                </a:rPr>
                <a:t>45</a:t>
              </a:r>
              <a:r>
                <a:rPr lang="en-US" sz="700" dirty="0">
                  <a:latin typeface="Roboto" panose="02000000000000000000" pitchFamily="2" charset="0"/>
                  <a:ea typeface="Roboto" panose="02000000000000000000" pitchFamily="2" charset="0"/>
                </a:rPr>
                <a:t>$</a:t>
              </a:r>
              <a:r>
                <a:rPr lang="en-US" sz="1799" dirty="0">
                  <a:latin typeface="Roboto" panose="02000000000000000000" pitchFamily="2" charset="0"/>
                  <a:ea typeface="Roboto" panose="02000000000000000000" pitchFamily="2" charset="0"/>
                </a:rPr>
                <a:t>/</a:t>
              </a:r>
              <a:r>
                <a:rPr lang="en-US" sz="700" dirty="0">
                  <a:latin typeface="Roboto" panose="02000000000000000000" pitchFamily="2" charset="0"/>
                  <a:ea typeface="Roboto" panose="02000000000000000000" pitchFamily="2" charset="0"/>
                </a:rPr>
                <a:t>Hour</a:t>
              </a:r>
            </a:p>
          </p:txBody>
        </p:sp>
      </p:grpSp>
      <p:sp>
        <p:nvSpPr>
          <p:cNvPr id="20" name="Rectangle 19"/>
          <p:cNvSpPr/>
          <p:nvPr/>
        </p:nvSpPr>
        <p:spPr>
          <a:xfrm>
            <a:off x="3863825" y="2649064"/>
            <a:ext cx="1416351" cy="546132"/>
          </a:xfrm>
          <a:prstGeom prst="rect">
            <a:avLst/>
          </a:prstGeom>
        </p:spPr>
        <p:txBody>
          <a:bodyPr wrap="square" lIns="68556" tIns="34278" rIns="68556" bIns="34278">
            <a:spAutoFit/>
          </a:bodyPr>
          <a:lstStyle/>
          <a:p>
            <a:pPr algn="ctr"/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Unique Service</a:t>
            </a:r>
          </a:p>
          <a:p>
            <a:pPr algn="ctr"/>
            <a:endParaRPr lang="en-US" sz="700" dirty="0">
              <a:solidFill>
                <a:schemeClr val="bg1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algn="ctr"/>
            <a:r>
              <a:rPr lang="en-US" sz="700" dirty="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Proactively customize highly efficient results whereas functional.</a:t>
            </a:r>
          </a:p>
        </p:txBody>
      </p:sp>
      <p:sp>
        <p:nvSpPr>
          <p:cNvPr id="24" name="Isosceles Triangle 23"/>
          <p:cNvSpPr/>
          <p:nvPr/>
        </p:nvSpPr>
        <p:spPr>
          <a:xfrm>
            <a:off x="5912111" y="1327959"/>
            <a:ext cx="2390472" cy="2061029"/>
          </a:xfrm>
          <a:prstGeom prst="triangle">
            <a:avLst/>
          </a:prstGeom>
          <a:solidFill>
            <a:schemeClr val="bg1"/>
          </a:solidFill>
          <a:ln>
            <a:noFill/>
          </a:ln>
          <a:effectLst>
            <a:outerShdw blurRad="76200" dist="127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6" tIns="34278" rIns="68556" bIns="34278" rtlCol="0" anchor="ctr"/>
          <a:lstStyle/>
          <a:p>
            <a:pPr algn="ctr"/>
            <a:endParaRPr lang="en-US" sz="1799"/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C4BA6B8B-796C-437A-BA40-469A1E21C8B4}"/>
              </a:ext>
            </a:extLst>
          </p:cNvPr>
          <p:cNvGrpSpPr/>
          <p:nvPr/>
        </p:nvGrpSpPr>
        <p:grpSpPr>
          <a:xfrm>
            <a:off x="6279935" y="1327958"/>
            <a:ext cx="1654822" cy="1303417"/>
            <a:chOff x="6280462" y="1328368"/>
            <a:chExt cx="1655333" cy="1303819"/>
          </a:xfrm>
        </p:grpSpPr>
        <p:sp>
          <p:nvSpPr>
            <p:cNvPr id="22" name="Isosceles Triangle 21"/>
            <p:cNvSpPr/>
            <p:nvPr/>
          </p:nvSpPr>
          <p:spPr>
            <a:xfrm flipV="1">
              <a:off x="7780657" y="2498428"/>
              <a:ext cx="155138" cy="133759"/>
            </a:xfrm>
            <a:prstGeom prst="triangle">
              <a:avLst/>
            </a:prstGeom>
            <a:solidFill>
              <a:schemeClr val="bg1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56" tIns="34278" rIns="68556" bIns="34278" rtlCol="0" anchor="ctr"/>
            <a:lstStyle/>
            <a:p>
              <a:pPr algn="ctr"/>
              <a:endParaRPr lang="en-US" sz="1799"/>
            </a:p>
          </p:txBody>
        </p:sp>
        <p:sp>
          <p:nvSpPr>
            <p:cNvPr id="23" name="Isosceles Triangle 22"/>
            <p:cNvSpPr/>
            <p:nvPr/>
          </p:nvSpPr>
          <p:spPr>
            <a:xfrm flipV="1">
              <a:off x="6280463" y="2498427"/>
              <a:ext cx="155138" cy="133759"/>
            </a:xfrm>
            <a:prstGeom prst="triangle">
              <a:avLst/>
            </a:prstGeom>
            <a:solidFill>
              <a:schemeClr val="bg1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56" tIns="34278" rIns="68556" bIns="34278" rtlCol="0" anchor="ctr"/>
            <a:lstStyle/>
            <a:p>
              <a:pPr algn="ctr"/>
              <a:endParaRPr lang="en-US" sz="1799"/>
            </a:p>
          </p:txBody>
        </p:sp>
        <p:sp>
          <p:nvSpPr>
            <p:cNvPr id="25" name="Isosceles Triangle 24"/>
            <p:cNvSpPr/>
            <p:nvPr/>
          </p:nvSpPr>
          <p:spPr>
            <a:xfrm>
              <a:off x="6280462" y="1328368"/>
              <a:ext cx="1655331" cy="1170061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56" tIns="34278" rIns="68556" bIns="34278" rtlCol="0" anchor="ctr"/>
            <a:lstStyle/>
            <a:p>
              <a:pPr algn="ctr"/>
              <a:r>
                <a:rPr lang="en-US" sz="1799" dirty="0">
                  <a:solidFill>
                    <a:schemeClr val="bg1"/>
                  </a:solidFill>
                  <a:latin typeface="Simple-Line-Icons" panose="02000503000000000000" pitchFamily="2" charset="2"/>
                </a:rPr>
                <a:t></a:t>
              </a:r>
              <a:r>
                <a:rPr lang="en-US" sz="1799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imple-Line-Icons" panose="02000503000000000000" pitchFamily="2" charset="2"/>
                </a:rPr>
                <a:t> </a:t>
              </a:r>
              <a:r>
                <a:rPr lang="en-US" sz="1799" dirty="0">
                  <a:latin typeface="Roboto" panose="02000000000000000000" pitchFamily="2" charset="0"/>
                  <a:ea typeface="Roboto" panose="02000000000000000000" pitchFamily="2" charset="0"/>
                </a:rPr>
                <a:t>95</a:t>
              </a:r>
              <a:r>
                <a:rPr lang="en-US" sz="700" dirty="0">
                  <a:latin typeface="Roboto" panose="02000000000000000000" pitchFamily="2" charset="0"/>
                  <a:ea typeface="Roboto" panose="02000000000000000000" pitchFamily="2" charset="0"/>
                </a:rPr>
                <a:t>$</a:t>
              </a:r>
              <a:r>
                <a:rPr lang="en-US" sz="1799" dirty="0">
                  <a:latin typeface="Roboto" panose="02000000000000000000" pitchFamily="2" charset="0"/>
                  <a:ea typeface="Roboto" panose="02000000000000000000" pitchFamily="2" charset="0"/>
                </a:rPr>
                <a:t>/</a:t>
              </a:r>
              <a:r>
                <a:rPr lang="en-US" sz="700" dirty="0">
                  <a:latin typeface="Roboto" panose="02000000000000000000" pitchFamily="2" charset="0"/>
                  <a:ea typeface="Roboto" panose="02000000000000000000" pitchFamily="2" charset="0"/>
                </a:rPr>
                <a:t>Hour</a:t>
              </a:r>
            </a:p>
          </p:txBody>
        </p:sp>
      </p:grpSp>
      <p:sp>
        <p:nvSpPr>
          <p:cNvPr id="26" name="Rectangle 25"/>
          <p:cNvSpPr/>
          <p:nvPr/>
        </p:nvSpPr>
        <p:spPr>
          <a:xfrm>
            <a:off x="6399170" y="2649064"/>
            <a:ext cx="1416351" cy="546132"/>
          </a:xfrm>
          <a:prstGeom prst="rect">
            <a:avLst/>
          </a:prstGeom>
        </p:spPr>
        <p:txBody>
          <a:bodyPr wrap="square" lIns="68556" tIns="34278" rIns="68556" bIns="34278">
            <a:spAutoFit/>
          </a:bodyPr>
          <a:lstStyle/>
          <a:p>
            <a:pPr algn="ctr"/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Featured Service</a:t>
            </a:r>
          </a:p>
          <a:p>
            <a:pPr algn="ctr"/>
            <a:endParaRPr lang="en-US" sz="700" dirty="0">
              <a:solidFill>
                <a:schemeClr val="bg1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algn="ctr"/>
            <a:r>
              <a:rPr lang="en-US" sz="700" dirty="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Proactively customize highly efficient results whereas functional.</a:t>
            </a:r>
          </a:p>
        </p:txBody>
      </p:sp>
      <p:sp>
        <p:nvSpPr>
          <p:cNvPr id="34" name="Rectangle 33"/>
          <p:cNvSpPr/>
          <p:nvPr/>
        </p:nvSpPr>
        <p:spPr>
          <a:xfrm>
            <a:off x="2345189" y="3994117"/>
            <a:ext cx="4453623" cy="546132"/>
          </a:xfrm>
          <a:prstGeom prst="rect">
            <a:avLst/>
          </a:prstGeom>
        </p:spPr>
        <p:txBody>
          <a:bodyPr wrap="square" lIns="68556" tIns="34278" rIns="68556" bIns="34278">
            <a:spAutoFit/>
          </a:bodyPr>
          <a:lstStyle/>
          <a:p>
            <a:pPr algn="ctr"/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Insert Header in Area</a:t>
            </a:r>
            <a:endParaRPr lang="en-US" sz="1000" dirty="0">
              <a:solidFill>
                <a:schemeClr val="bg1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algn="ctr"/>
            <a:endParaRPr lang="en-US" sz="700" dirty="0">
              <a:solidFill>
                <a:schemeClr val="bg1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algn="ctr"/>
            <a:r>
              <a:rPr lang="en-US" sz="700" dirty="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Efficiently pontificate B2B imperatives for principle-centered schemas. Collaboratively engineer next-generation ideas for process-centric web-readiness. Globally empower multimedia based convergence rather than standards compliant partnerships. </a:t>
            </a:r>
          </a:p>
        </p:txBody>
      </p:sp>
    </p:spTree>
    <p:extLst>
      <p:ext uri="{BB962C8B-B14F-4D97-AF65-F5344CB8AC3E}">
        <p14:creationId xmlns:p14="http://schemas.microsoft.com/office/powerpoint/2010/main" val="2838264840"/>
      </p:ext>
    </p:extLst>
  </p:cSld>
  <p:clrMapOvr>
    <a:masterClrMapping/>
  </p:clrMapOvr>
  <p:transition spd="med" advClick="0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4" grpId="0"/>
      <p:bldP spid="18" grpId="0" animBg="1"/>
      <p:bldP spid="20" grpId="0"/>
      <p:bldP spid="24" grpId="0" animBg="1"/>
      <p:bldP spid="26" grpId="0"/>
      <p:bldP spid="3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7" name="AutoShape 5"/>
          <p:cNvSpPr/>
          <p:nvPr/>
        </p:nvSpPr>
        <p:spPr bwMode="auto">
          <a:xfrm>
            <a:off x="1136737" y="1022086"/>
            <a:ext cx="7052549" cy="35648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ctr"/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字以内，据统计每页幻灯片的最好控制在</a:t>
            </a: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分钟之内。此处添加详细文本描述，建议与标题相关并符合整体语言风格</a:t>
            </a:r>
          </a:p>
        </p:txBody>
      </p:sp>
      <p:sp>
        <p:nvSpPr>
          <p:cNvPr id="38918" name="AutoShape 6"/>
          <p:cNvSpPr/>
          <p:nvPr/>
        </p:nvSpPr>
        <p:spPr bwMode="auto">
          <a:xfrm flipH="1">
            <a:off x="5682335" y="3174039"/>
            <a:ext cx="1369213" cy="1368201"/>
          </a:xfrm>
          <a:custGeom>
            <a:avLst/>
            <a:gdLst>
              <a:gd name="T0" fmla="*/ 1826419 w 21600"/>
              <a:gd name="T1" fmla="*/ 1824832 h 21600"/>
              <a:gd name="T2" fmla="*/ 1826419 w 21600"/>
              <a:gd name="T3" fmla="*/ 1824832 h 21600"/>
              <a:gd name="T4" fmla="*/ 1826419 w 21600"/>
              <a:gd name="T5" fmla="*/ 1824832 h 21600"/>
              <a:gd name="T6" fmla="*/ 1826419 w 21600"/>
              <a:gd name="T7" fmla="*/ 1824832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3006" y="6511"/>
                </a:moveTo>
                <a:cubicBezTo>
                  <a:pt x="5261" y="14770"/>
                  <a:pt x="12461" y="20845"/>
                  <a:pt x="21125" y="21600"/>
                </a:cubicBezTo>
                <a:cubicBezTo>
                  <a:pt x="21600" y="15922"/>
                  <a:pt x="21600" y="15922"/>
                  <a:pt x="21600" y="15922"/>
                </a:cubicBezTo>
                <a:cubicBezTo>
                  <a:pt x="15349" y="15405"/>
                  <a:pt x="10325" y="11117"/>
                  <a:pt x="8545" y="5479"/>
                </a:cubicBezTo>
                <a:cubicBezTo>
                  <a:pt x="11907" y="4844"/>
                  <a:pt x="11907" y="4844"/>
                  <a:pt x="11907" y="4844"/>
                </a:cubicBezTo>
                <a:cubicBezTo>
                  <a:pt x="4826" y="0"/>
                  <a:pt x="4826" y="0"/>
                  <a:pt x="4826" y="0"/>
                </a:cubicBezTo>
                <a:cubicBezTo>
                  <a:pt x="0" y="7107"/>
                  <a:pt x="0" y="7107"/>
                  <a:pt x="0" y="7107"/>
                </a:cubicBezTo>
                <a:lnTo>
                  <a:pt x="3006" y="651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lIns="17136" tIns="17136" rIns="17136" bIns="17136"/>
          <a:lstStyle/>
          <a:p>
            <a:endParaRPr lang="zh-CN" altLang="en-US" sz="135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8919" name="AutoShape 7"/>
          <p:cNvSpPr/>
          <p:nvPr/>
        </p:nvSpPr>
        <p:spPr bwMode="auto">
          <a:xfrm flipH="1">
            <a:off x="5720419" y="1621942"/>
            <a:ext cx="1271625" cy="1414027"/>
          </a:xfrm>
          <a:custGeom>
            <a:avLst/>
            <a:gdLst>
              <a:gd name="T0" fmla="*/ 1696244 w 21600"/>
              <a:gd name="T1" fmla="*/ 1885950 h 21600"/>
              <a:gd name="T2" fmla="*/ 1696244 w 21600"/>
              <a:gd name="T3" fmla="*/ 1885950 h 21600"/>
              <a:gd name="T4" fmla="*/ 1696244 w 21600"/>
              <a:gd name="T5" fmla="*/ 1885950 h 21600"/>
              <a:gd name="T6" fmla="*/ 1696244 w 21600"/>
              <a:gd name="T7" fmla="*/ 188595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4485" y="2877"/>
                </a:moveTo>
                <a:cubicBezTo>
                  <a:pt x="5836" y="5754"/>
                  <a:pt x="0" y="13197"/>
                  <a:pt x="0" y="21599"/>
                </a:cubicBezTo>
                <a:cubicBezTo>
                  <a:pt x="6049" y="21599"/>
                  <a:pt x="6049" y="21599"/>
                  <a:pt x="6049" y="21599"/>
                </a:cubicBezTo>
                <a:cubicBezTo>
                  <a:pt x="6049" y="15538"/>
                  <a:pt x="10224" y="10320"/>
                  <a:pt x="16104" y="8171"/>
                </a:cubicBezTo>
                <a:cubicBezTo>
                  <a:pt x="17084" y="11356"/>
                  <a:pt x="17084" y="11356"/>
                  <a:pt x="17084" y="11356"/>
                </a:cubicBezTo>
                <a:cubicBezTo>
                  <a:pt x="21599" y="4105"/>
                  <a:pt x="21599" y="4105"/>
                  <a:pt x="21599" y="4105"/>
                </a:cubicBezTo>
                <a:cubicBezTo>
                  <a:pt x="13590" y="0"/>
                  <a:pt x="13590" y="0"/>
                  <a:pt x="13590" y="0"/>
                </a:cubicBezTo>
                <a:lnTo>
                  <a:pt x="14485" y="287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lIns="17136" tIns="17136" rIns="17136" bIns="17136"/>
          <a:lstStyle/>
          <a:p>
            <a:endParaRPr lang="zh-CN" altLang="en-US" sz="135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8920" name="AutoShape 8"/>
          <p:cNvSpPr/>
          <p:nvPr/>
        </p:nvSpPr>
        <p:spPr bwMode="auto">
          <a:xfrm flipH="1">
            <a:off x="4270873" y="3174039"/>
            <a:ext cx="1271625" cy="1415812"/>
          </a:xfrm>
          <a:custGeom>
            <a:avLst/>
            <a:gdLst>
              <a:gd name="T0" fmla="*/ 1696244 w 21600"/>
              <a:gd name="T1" fmla="*/ 1888332 h 21600"/>
              <a:gd name="T2" fmla="*/ 1696244 w 21600"/>
              <a:gd name="T3" fmla="*/ 1888332 h 21600"/>
              <a:gd name="T4" fmla="*/ 1696244 w 21600"/>
              <a:gd name="T5" fmla="*/ 1888332 h 21600"/>
              <a:gd name="T6" fmla="*/ 1696244 w 21600"/>
              <a:gd name="T7" fmla="*/ 1888332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7114" y="18722"/>
                </a:moveTo>
                <a:cubicBezTo>
                  <a:pt x="15763" y="15845"/>
                  <a:pt x="21599" y="8402"/>
                  <a:pt x="21599" y="0"/>
                </a:cubicBezTo>
                <a:cubicBezTo>
                  <a:pt x="15507" y="0"/>
                  <a:pt x="15507" y="0"/>
                  <a:pt x="15507" y="0"/>
                </a:cubicBezTo>
                <a:cubicBezTo>
                  <a:pt x="15507" y="6061"/>
                  <a:pt x="11375" y="11279"/>
                  <a:pt x="5495" y="13428"/>
                </a:cubicBezTo>
                <a:cubicBezTo>
                  <a:pt x="4515" y="10282"/>
                  <a:pt x="4515" y="10282"/>
                  <a:pt x="4515" y="10282"/>
                </a:cubicBezTo>
                <a:cubicBezTo>
                  <a:pt x="0" y="17494"/>
                  <a:pt x="0" y="17494"/>
                  <a:pt x="0" y="17494"/>
                </a:cubicBezTo>
                <a:cubicBezTo>
                  <a:pt x="8009" y="21600"/>
                  <a:pt x="8009" y="21600"/>
                  <a:pt x="8009" y="21600"/>
                </a:cubicBezTo>
                <a:lnTo>
                  <a:pt x="7114" y="1872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17136" tIns="17136" rIns="17136" bIns="17136"/>
          <a:lstStyle/>
          <a:p>
            <a:endParaRPr lang="zh-CN" altLang="en-US" sz="135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8921" name="AutoShape 9"/>
          <p:cNvSpPr/>
          <p:nvPr/>
        </p:nvSpPr>
        <p:spPr bwMode="auto">
          <a:xfrm flipH="1">
            <a:off x="3319980" y="1663603"/>
            <a:ext cx="1411462" cy="1372366"/>
          </a:xfrm>
          <a:custGeom>
            <a:avLst/>
            <a:gdLst>
              <a:gd name="T0" fmla="*/ 1882775 w 21600"/>
              <a:gd name="T1" fmla="*/ 1887972 h 21265"/>
              <a:gd name="T2" fmla="*/ 1882775 w 21600"/>
              <a:gd name="T3" fmla="*/ 1887972 h 21265"/>
              <a:gd name="T4" fmla="*/ 1882775 w 21600"/>
              <a:gd name="T5" fmla="*/ 1887972 h 21265"/>
              <a:gd name="T6" fmla="*/ 1882775 w 21600"/>
              <a:gd name="T7" fmla="*/ 1887972 h 2126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265">
                <a:moveTo>
                  <a:pt x="2762" y="13987"/>
                </a:moveTo>
                <a:cubicBezTo>
                  <a:pt x="5908" y="5308"/>
                  <a:pt x="13389" y="-335"/>
                  <a:pt x="21599" y="15"/>
                </a:cubicBezTo>
                <a:cubicBezTo>
                  <a:pt x="21369" y="6164"/>
                  <a:pt x="21369" y="6164"/>
                  <a:pt x="21369" y="6164"/>
                </a:cubicBezTo>
                <a:cubicBezTo>
                  <a:pt x="15461" y="5930"/>
                  <a:pt x="10205" y="9939"/>
                  <a:pt x="7865" y="15816"/>
                </a:cubicBezTo>
                <a:cubicBezTo>
                  <a:pt x="10934" y="16944"/>
                  <a:pt x="10934" y="16944"/>
                  <a:pt x="10934" y="16944"/>
                </a:cubicBezTo>
                <a:cubicBezTo>
                  <a:pt x="3683" y="21264"/>
                  <a:pt x="3683" y="21264"/>
                  <a:pt x="3683" y="21264"/>
                </a:cubicBezTo>
                <a:cubicBezTo>
                  <a:pt x="0" y="12975"/>
                  <a:pt x="0" y="12975"/>
                  <a:pt x="0" y="12975"/>
                </a:cubicBezTo>
                <a:lnTo>
                  <a:pt x="2762" y="13987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lIns="17136" tIns="17136" rIns="17136" bIns="17136"/>
          <a:lstStyle/>
          <a:p>
            <a:endParaRPr lang="zh-CN" altLang="en-US" sz="135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8922" name="AutoShape 10"/>
          <p:cNvSpPr/>
          <p:nvPr/>
        </p:nvSpPr>
        <p:spPr bwMode="auto">
          <a:xfrm flipH="1">
            <a:off x="1769870" y="1657057"/>
            <a:ext cx="1414437" cy="1378913"/>
          </a:xfrm>
          <a:custGeom>
            <a:avLst/>
            <a:gdLst>
              <a:gd name="T0" fmla="*/ 1886744 w 21600"/>
              <a:gd name="T1" fmla="*/ 1839119 h 21600"/>
              <a:gd name="T2" fmla="*/ 1886744 w 21600"/>
              <a:gd name="T3" fmla="*/ 1839119 h 21600"/>
              <a:gd name="T4" fmla="*/ 1886744 w 21600"/>
              <a:gd name="T5" fmla="*/ 1839119 h 21600"/>
              <a:gd name="T6" fmla="*/ 1886744 w 21600"/>
              <a:gd name="T7" fmla="*/ 1839119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7161" y="2832"/>
                </a:moveTo>
                <a:cubicBezTo>
                  <a:pt x="15778" y="5744"/>
                  <a:pt x="21600" y="13180"/>
                  <a:pt x="21600" y="21600"/>
                </a:cubicBezTo>
                <a:cubicBezTo>
                  <a:pt x="15548" y="21600"/>
                  <a:pt x="15548" y="21600"/>
                  <a:pt x="15548" y="21600"/>
                </a:cubicBezTo>
                <a:cubicBezTo>
                  <a:pt x="15510" y="15540"/>
                  <a:pt x="11374" y="10308"/>
                  <a:pt x="5514" y="8144"/>
                </a:cubicBezTo>
                <a:cubicBezTo>
                  <a:pt x="4557" y="11331"/>
                  <a:pt x="4557" y="11331"/>
                  <a:pt x="4557" y="11331"/>
                </a:cubicBezTo>
                <a:cubicBezTo>
                  <a:pt x="0" y="4091"/>
                  <a:pt x="0" y="4091"/>
                  <a:pt x="0" y="4091"/>
                </a:cubicBezTo>
                <a:cubicBezTo>
                  <a:pt x="8004" y="0"/>
                  <a:pt x="8004" y="0"/>
                  <a:pt x="8004" y="0"/>
                </a:cubicBezTo>
                <a:lnTo>
                  <a:pt x="7161" y="283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lIns="17136" tIns="17136" rIns="17136" bIns="17136"/>
          <a:lstStyle/>
          <a:p>
            <a:endParaRPr lang="zh-CN" altLang="en-US" sz="135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8923" name="AutoShape 11"/>
          <p:cNvSpPr/>
          <p:nvPr/>
        </p:nvSpPr>
        <p:spPr bwMode="auto">
          <a:xfrm flipH="1">
            <a:off x="1634795" y="3174039"/>
            <a:ext cx="1377545" cy="1418787"/>
          </a:xfrm>
          <a:custGeom>
            <a:avLst/>
            <a:gdLst>
              <a:gd name="T0" fmla="*/ 1837532 w 21600"/>
              <a:gd name="T1" fmla="*/ 1892300 h 21600"/>
              <a:gd name="T2" fmla="*/ 1837532 w 21600"/>
              <a:gd name="T3" fmla="*/ 1892300 h 21600"/>
              <a:gd name="T4" fmla="*/ 1837532 w 21600"/>
              <a:gd name="T5" fmla="*/ 1892300 h 21600"/>
              <a:gd name="T6" fmla="*/ 1837532 w 21600"/>
              <a:gd name="T7" fmla="*/ 18923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8767" y="7123"/>
                </a:moveTo>
                <a:cubicBezTo>
                  <a:pt x="15895" y="15778"/>
                  <a:pt x="8419" y="21600"/>
                  <a:pt x="0" y="21600"/>
                </a:cubicBezTo>
                <a:cubicBezTo>
                  <a:pt x="0" y="15510"/>
                  <a:pt x="0" y="15510"/>
                  <a:pt x="0" y="15510"/>
                </a:cubicBezTo>
                <a:cubicBezTo>
                  <a:pt x="6059" y="15510"/>
                  <a:pt x="11291" y="11374"/>
                  <a:pt x="13455" y="5514"/>
                </a:cubicBezTo>
                <a:cubicBezTo>
                  <a:pt x="10268" y="4557"/>
                  <a:pt x="10268" y="4557"/>
                  <a:pt x="10268" y="4557"/>
                </a:cubicBezTo>
                <a:cubicBezTo>
                  <a:pt x="17508" y="0"/>
                  <a:pt x="17508" y="0"/>
                  <a:pt x="17508" y="0"/>
                </a:cubicBezTo>
                <a:cubicBezTo>
                  <a:pt x="21599" y="8004"/>
                  <a:pt x="21599" y="8004"/>
                  <a:pt x="21599" y="8004"/>
                </a:cubicBezTo>
                <a:lnTo>
                  <a:pt x="18767" y="712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lIns="17136" tIns="17136" rIns="17136" bIns="17136"/>
          <a:lstStyle/>
          <a:p>
            <a:endParaRPr lang="zh-CN" altLang="en-US" sz="135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8924" name="AutoShape 12"/>
          <p:cNvSpPr/>
          <p:nvPr/>
        </p:nvSpPr>
        <p:spPr bwMode="auto">
          <a:xfrm>
            <a:off x="2475900" y="2990740"/>
            <a:ext cx="1478038" cy="4189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  <a:spcAft>
                <a:spcPts val="600"/>
              </a:spcAft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在此输入您的图表说明文字，在此输入您的图表说明文字</a:t>
            </a:r>
          </a:p>
        </p:txBody>
      </p:sp>
      <p:sp>
        <p:nvSpPr>
          <p:cNvPr id="38925" name="AutoShape 13"/>
          <p:cNvSpPr/>
          <p:nvPr/>
        </p:nvSpPr>
        <p:spPr bwMode="auto">
          <a:xfrm>
            <a:off x="4886154" y="3019304"/>
            <a:ext cx="1516788" cy="31422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  <a:spcAft>
                <a:spcPts val="600"/>
              </a:spcAft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在此输入您的图表说明文字，在此输入您的图表说明文字</a:t>
            </a:r>
          </a:p>
        </p:txBody>
      </p:sp>
      <p:sp>
        <p:nvSpPr>
          <p:cNvPr id="38926" name="AutoShape 14"/>
          <p:cNvSpPr/>
          <p:nvPr/>
        </p:nvSpPr>
        <p:spPr bwMode="auto">
          <a:xfrm>
            <a:off x="3222393" y="4201231"/>
            <a:ext cx="476041" cy="476103"/>
          </a:xfrm>
          <a:custGeom>
            <a:avLst/>
            <a:gdLst>
              <a:gd name="T0" fmla="*/ 635000 w 21600"/>
              <a:gd name="T1" fmla="*/ 635000 h 21600"/>
              <a:gd name="T2" fmla="*/ 635000 w 21600"/>
              <a:gd name="T3" fmla="*/ 635000 h 21600"/>
              <a:gd name="T4" fmla="*/ 635000 w 21600"/>
              <a:gd name="T5" fmla="*/ 635000 h 21600"/>
              <a:gd name="T6" fmla="*/ 635000 w 21600"/>
              <a:gd name="T7" fmla="*/ 6350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357" y="18801"/>
                </a:moveTo>
                <a:cubicBezTo>
                  <a:pt x="21518" y="18965"/>
                  <a:pt x="21600" y="19177"/>
                  <a:pt x="21600" y="19436"/>
                </a:cubicBezTo>
                <a:cubicBezTo>
                  <a:pt x="21600" y="19580"/>
                  <a:pt x="21518" y="19775"/>
                  <a:pt x="21357" y="20018"/>
                </a:cubicBezTo>
                <a:cubicBezTo>
                  <a:pt x="21193" y="20261"/>
                  <a:pt x="20989" y="20504"/>
                  <a:pt x="20746" y="20741"/>
                </a:cubicBezTo>
                <a:cubicBezTo>
                  <a:pt x="20503" y="20978"/>
                  <a:pt x="20260" y="21184"/>
                  <a:pt x="20023" y="21348"/>
                </a:cubicBezTo>
                <a:cubicBezTo>
                  <a:pt x="19783" y="21518"/>
                  <a:pt x="19593" y="21600"/>
                  <a:pt x="19447" y="21600"/>
                </a:cubicBezTo>
                <a:cubicBezTo>
                  <a:pt x="19189" y="21600"/>
                  <a:pt x="18975" y="21515"/>
                  <a:pt x="18811" y="21343"/>
                </a:cubicBezTo>
                <a:lnTo>
                  <a:pt x="13957" y="16502"/>
                </a:lnTo>
                <a:cubicBezTo>
                  <a:pt x="13217" y="16980"/>
                  <a:pt x="12428" y="17350"/>
                  <a:pt x="11589" y="17604"/>
                </a:cubicBezTo>
                <a:cubicBezTo>
                  <a:pt x="10750" y="17864"/>
                  <a:pt x="9891" y="17991"/>
                  <a:pt x="9007" y="17991"/>
                </a:cubicBezTo>
                <a:cubicBezTo>
                  <a:pt x="7769" y="17991"/>
                  <a:pt x="6608" y="17759"/>
                  <a:pt x="5517" y="17290"/>
                </a:cubicBezTo>
                <a:cubicBezTo>
                  <a:pt x="4427" y="16822"/>
                  <a:pt x="3469" y="16175"/>
                  <a:pt x="2644" y="15353"/>
                </a:cubicBezTo>
                <a:cubicBezTo>
                  <a:pt x="1816" y="14534"/>
                  <a:pt x="1172" y="13580"/>
                  <a:pt x="700" y="12487"/>
                </a:cubicBezTo>
                <a:cubicBezTo>
                  <a:pt x="231" y="11400"/>
                  <a:pt x="0" y="10236"/>
                  <a:pt x="0" y="8999"/>
                </a:cubicBezTo>
                <a:cubicBezTo>
                  <a:pt x="0" y="7768"/>
                  <a:pt x="231" y="6602"/>
                  <a:pt x="700" y="5515"/>
                </a:cubicBezTo>
                <a:cubicBezTo>
                  <a:pt x="1169" y="4422"/>
                  <a:pt x="1816" y="3467"/>
                  <a:pt x="2644" y="2645"/>
                </a:cubicBezTo>
                <a:cubicBezTo>
                  <a:pt x="3469" y="1827"/>
                  <a:pt x="4424" y="1180"/>
                  <a:pt x="5512" y="708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4" y="0"/>
                  <a:pt x="11403" y="237"/>
                  <a:pt x="12488" y="708"/>
                </a:cubicBezTo>
                <a:cubicBezTo>
                  <a:pt x="13573" y="1180"/>
                  <a:pt x="14530" y="1827"/>
                  <a:pt x="15358" y="2645"/>
                </a:cubicBezTo>
                <a:cubicBezTo>
                  <a:pt x="16183" y="3467"/>
                  <a:pt x="16830" y="4422"/>
                  <a:pt x="17299" y="5515"/>
                </a:cubicBezTo>
                <a:cubicBezTo>
                  <a:pt x="17768" y="6602"/>
                  <a:pt x="18003" y="7768"/>
                  <a:pt x="18003" y="8999"/>
                </a:cubicBezTo>
                <a:cubicBezTo>
                  <a:pt x="18003" y="9886"/>
                  <a:pt x="17873" y="10747"/>
                  <a:pt x="17616" y="11589"/>
                </a:cubicBezTo>
                <a:cubicBezTo>
                  <a:pt x="17359" y="12433"/>
                  <a:pt x="16991" y="13218"/>
                  <a:pt x="16514" y="13947"/>
                </a:cubicBezTo>
                <a:lnTo>
                  <a:pt x="21357" y="18801"/>
                </a:lnTo>
                <a:close/>
                <a:moveTo>
                  <a:pt x="3596" y="8999"/>
                </a:moveTo>
                <a:cubicBezTo>
                  <a:pt x="3596" y="9759"/>
                  <a:pt x="3740" y="10465"/>
                  <a:pt x="4028" y="11117"/>
                </a:cubicBezTo>
                <a:cubicBezTo>
                  <a:pt x="4317" y="11770"/>
                  <a:pt x="4707" y="12337"/>
                  <a:pt x="5193" y="12820"/>
                </a:cubicBezTo>
                <a:cubicBezTo>
                  <a:pt x="5679" y="13300"/>
                  <a:pt x="6252" y="13684"/>
                  <a:pt x="6908" y="13969"/>
                </a:cubicBezTo>
                <a:cubicBezTo>
                  <a:pt x="7566" y="14252"/>
                  <a:pt x="8264" y="14393"/>
                  <a:pt x="9004" y="14393"/>
                </a:cubicBezTo>
                <a:cubicBezTo>
                  <a:pt x="9744" y="14393"/>
                  <a:pt x="10439" y="14252"/>
                  <a:pt x="11092" y="13969"/>
                </a:cubicBezTo>
                <a:cubicBezTo>
                  <a:pt x="11745" y="13684"/>
                  <a:pt x="12318" y="13300"/>
                  <a:pt x="12801" y="12820"/>
                </a:cubicBezTo>
                <a:cubicBezTo>
                  <a:pt x="13290" y="12337"/>
                  <a:pt x="13677" y="11770"/>
                  <a:pt x="13965" y="11117"/>
                </a:cubicBezTo>
                <a:cubicBezTo>
                  <a:pt x="14254" y="10465"/>
                  <a:pt x="14398" y="9759"/>
                  <a:pt x="14398" y="8999"/>
                </a:cubicBezTo>
                <a:cubicBezTo>
                  <a:pt x="14398" y="8259"/>
                  <a:pt x="14254" y="7565"/>
                  <a:pt x="13965" y="6912"/>
                </a:cubicBezTo>
                <a:cubicBezTo>
                  <a:pt x="13674" y="6257"/>
                  <a:pt x="13290" y="5684"/>
                  <a:pt x="12801" y="5192"/>
                </a:cubicBezTo>
                <a:cubicBezTo>
                  <a:pt x="12315" y="4704"/>
                  <a:pt x="11745" y="4317"/>
                  <a:pt x="11092" y="4032"/>
                </a:cubicBezTo>
                <a:cubicBezTo>
                  <a:pt x="10439" y="3749"/>
                  <a:pt x="9741" y="3605"/>
                  <a:pt x="9004" y="3605"/>
                </a:cubicBezTo>
                <a:cubicBezTo>
                  <a:pt x="8267" y="3605"/>
                  <a:pt x="7566" y="3749"/>
                  <a:pt x="6908" y="4032"/>
                </a:cubicBezTo>
                <a:cubicBezTo>
                  <a:pt x="6252" y="4317"/>
                  <a:pt x="5676" y="4704"/>
                  <a:pt x="5193" y="5192"/>
                </a:cubicBezTo>
                <a:cubicBezTo>
                  <a:pt x="4707" y="5684"/>
                  <a:pt x="4317" y="6257"/>
                  <a:pt x="4028" y="6912"/>
                </a:cubicBezTo>
                <a:cubicBezTo>
                  <a:pt x="3740" y="7565"/>
                  <a:pt x="3596" y="8256"/>
                  <a:pt x="3596" y="8999"/>
                </a:cubicBezTo>
                <a:moveTo>
                  <a:pt x="9007" y="5591"/>
                </a:moveTo>
                <a:cubicBezTo>
                  <a:pt x="9185" y="5591"/>
                  <a:pt x="9343" y="5656"/>
                  <a:pt x="9473" y="5785"/>
                </a:cubicBezTo>
                <a:cubicBezTo>
                  <a:pt x="9603" y="5918"/>
                  <a:pt x="9668" y="6082"/>
                  <a:pt x="9668" y="6279"/>
                </a:cubicBezTo>
                <a:cubicBezTo>
                  <a:pt x="9668" y="6460"/>
                  <a:pt x="9603" y="6616"/>
                  <a:pt x="9473" y="6745"/>
                </a:cubicBezTo>
                <a:cubicBezTo>
                  <a:pt x="9343" y="6878"/>
                  <a:pt x="9185" y="6943"/>
                  <a:pt x="9007" y="6943"/>
                </a:cubicBezTo>
                <a:cubicBezTo>
                  <a:pt x="8439" y="6943"/>
                  <a:pt x="7953" y="7144"/>
                  <a:pt x="7552" y="7536"/>
                </a:cubicBezTo>
                <a:cubicBezTo>
                  <a:pt x="7151" y="7934"/>
                  <a:pt x="6950" y="8423"/>
                  <a:pt x="6950" y="8996"/>
                </a:cubicBezTo>
                <a:cubicBezTo>
                  <a:pt x="6950" y="9180"/>
                  <a:pt x="6885" y="9332"/>
                  <a:pt x="6755" y="9465"/>
                </a:cubicBezTo>
                <a:cubicBezTo>
                  <a:pt x="6622" y="9595"/>
                  <a:pt x="6467" y="9657"/>
                  <a:pt x="6289" y="9657"/>
                </a:cubicBezTo>
                <a:cubicBezTo>
                  <a:pt x="6080" y="9657"/>
                  <a:pt x="5913" y="9595"/>
                  <a:pt x="5786" y="9465"/>
                </a:cubicBezTo>
                <a:cubicBezTo>
                  <a:pt x="5659" y="9332"/>
                  <a:pt x="5599" y="9180"/>
                  <a:pt x="5599" y="8996"/>
                </a:cubicBezTo>
                <a:cubicBezTo>
                  <a:pt x="5599" y="8539"/>
                  <a:pt x="5684" y="8104"/>
                  <a:pt x="5862" y="7686"/>
                </a:cubicBezTo>
                <a:cubicBezTo>
                  <a:pt x="6037" y="7271"/>
                  <a:pt x="6280" y="6907"/>
                  <a:pt x="6597" y="6590"/>
                </a:cubicBezTo>
                <a:cubicBezTo>
                  <a:pt x="6905" y="6277"/>
                  <a:pt x="7264" y="6028"/>
                  <a:pt x="7676" y="5856"/>
                </a:cubicBezTo>
                <a:cubicBezTo>
                  <a:pt x="8086" y="5681"/>
                  <a:pt x="8529" y="5591"/>
                  <a:pt x="9007" y="5591"/>
                </a:cubicBezTo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lIns="14281" tIns="14281" rIns="14281" bIns="14281" anchor="ctr"/>
          <a:lstStyle/>
          <a:p>
            <a:endParaRPr lang="zh-CN" altLang="en-US" sz="135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8927" name="AutoShape 15"/>
          <p:cNvSpPr/>
          <p:nvPr/>
        </p:nvSpPr>
        <p:spPr bwMode="auto">
          <a:xfrm>
            <a:off x="5088474" y="1662413"/>
            <a:ext cx="476041" cy="396950"/>
          </a:xfrm>
          <a:custGeom>
            <a:avLst/>
            <a:gdLst>
              <a:gd name="T0" fmla="*/ 635000 w 21600"/>
              <a:gd name="T1" fmla="*/ 529407 h 21579"/>
              <a:gd name="T2" fmla="*/ 635000 w 21600"/>
              <a:gd name="T3" fmla="*/ 529407 h 21579"/>
              <a:gd name="T4" fmla="*/ 635000 w 21600"/>
              <a:gd name="T5" fmla="*/ 529407 h 21579"/>
              <a:gd name="T6" fmla="*/ 635000 w 21600"/>
              <a:gd name="T7" fmla="*/ 529407 h 215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579">
                <a:moveTo>
                  <a:pt x="21600" y="9391"/>
                </a:moveTo>
                <a:cubicBezTo>
                  <a:pt x="21600" y="9887"/>
                  <a:pt x="21472" y="10321"/>
                  <a:pt x="21218" y="10697"/>
                </a:cubicBezTo>
                <a:cubicBezTo>
                  <a:pt x="20963" y="11072"/>
                  <a:pt x="20647" y="11313"/>
                  <a:pt x="20263" y="11427"/>
                </a:cubicBezTo>
                <a:lnTo>
                  <a:pt x="20263" y="16610"/>
                </a:lnTo>
                <a:cubicBezTo>
                  <a:pt x="20263" y="17200"/>
                  <a:pt x="20087" y="17708"/>
                  <a:pt x="19729" y="18128"/>
                </a:cubicBezTo>
                <a:cubicBezTo>
                  <a:pt x="19374" y="18550"/>
                  <a:pt x="18951" y="18758"/>
                  <a:pt x="18459" y="18758"/>
                </a:cubicBezTo>
                <a:cubicBezTo>
                  <a:pt x="17927" y="18122"/>
                  <a:pt x="17286" y="17505"/>
                  <a:pt x="16537" y="16904"/>
                </a:cubicBezTo>
                <a:cubicBezTo>
                  <a:pt x="15785" y="16305"/>
                  <a:pt x="14980" y="15756"/>
                  <a:pt x="14116" y="15254"/>
                </a:cubicBezTo>
                <a:cubicBezTo>
                  <a:pt x="13254" y="14755"/>
                  <a:pt x="12363" y="14324"/>
                  <a:pt x="11449" y="13969"/>
                </a:cubicBezTo>
                <a:cubicBezTo>
                  <a:pt x="10536" y="13614"/>
                  <a:pt x="9648" y="13379"/>
                  <a:pt x="8788" y="13267"/>
                </a:cubicBezTo>
                <a:cubicBezTo>
                  <a:pt x="8453" y="13379"/>
                  <a:pt x="8179" y="13564"/>
                  <a:pt x="7968" y="13828"/>
                </a:cubicBezTo>
                <a:cubicBezTo>
                  <a:pt x="7758" y="14092"/>
                  <a:pt x="7613" y="14386"/>
                  <a:pt x="7535" y="14706"/>
                </a:cubicBezTo>
                <a:cubicBezTo>
                  <a:pt x="7457" y="15028"/>
                  <a:pt x="7449" y="15360"/>
                  <a:pt x="7510" y="15698"/>
                </a:cubicBezTo>
                <a:cubicBezTo>
                  <a:pt x="7574" y="16035"/>
                  <a:pt x="7719" y="16340"/>
                  <a:pt x="7946" y="16610"/>
                </a:cubicBezTo>
                <a:cubicBezTo>
                  <a:pt x="7750" y="16992"/>
                  <a:pt x="7660" y="17347"/>
                  <a:pt x="7677" y="17673"/>
                </a:cubicBezTo>
                <a:cubicBezTo>
                  <a:pt x="7692" y="17993"/>
                  <a:pt x="7772" y="18307"/>
                  <a:pt x="7917" y="18606"/>
                </a:cubicBezTo>
                <a:cubicBezTo>
                  <a:pt x="8059" y="18908"/>
                  <a:pt x="8255" y="19193"/>
                  <a:pt x="8497" y="19469"/>
                </a:cubicBezTo>
                <a:cubicBezTo>
                  <a:pt x="8737" y="19745"/>
                  <a:pt x="8996" y="20021"/>
                  <a:pt x="9271" y="20291"/>
                </a:cubicBezTo>
                <a:cubicBezTo>
                  <a:pt x="9114" y="20696"/>
                  <a:pt x="8842" y="21001"/>
                  <a:pt x="8455" y="21212"/>
                </a:cubicBezTo>
                <a:cubicBezTo>
                  <a:pt x="8069" y="21423"/>
                  <a:pt x="7655" y="21541"/>
                  <a:pt x="7212" y="21570"/>
                </a:cubicBezTo>
                <a:cubicBezTo>
                  <a:pt x="6771" y="21599"/>
                  <a:pt x="6340" y="21550"/>
                  <a:pt x="5917" y="21423"/>
                </a:cubicBezTo>
                <a:cubicBezTo>
                  <a:pt x="5496" y="21294"/>
                  <a:pt x="5163" y="21092"/>
                  <a:pt x="4923" y="20810"/>
                </a:cubicBezTo>
                <a:cubicBezTo>
                  <a:pt x="4781" y="20241"/>
                  <a:pt x="4624" y="19657"/>
                  <a:pt x="4453" y="19055"/>
                </a:cubicBezTo>
                <a:cubicBezTo>
                  <a:pt x="4281" y="18453"/>
                  <a:pt x="4139" y="17843"/>
                  <a:pt x="4032" y="17224"/>
                </a:cubicBezTo>
                <a:cubicBezTo>
                  <a:pt x="3921" y="16599"/>
                  <a:pt x="3868" y="15953"/>
                  <a:pt x="3868" y="15281"/>
                </a:cubicBezTo>
                <a:cubicBezTo>
                  <a:pt x="3868" y="14615"/>
                  <a:pt x="3961" y="13905"/>
                  <a:pt x="4149" y="13153"/>
                </a:cubicBezTo>
                <a:lnTo>
                  <a:pt x="1804" y="13153"/>
                </a:lnTo>
                <a:cubicBezTo>
                  <a:pt x="1312" y="13153"/>
                  <a:pt x="888" y="12945"/>
                  <a:pt x="533" y="12522"/>
                </a:cubicBezTo>
                <a:cubicBezTo>
                  <a:pt x="176" y="12100"/>
                  <a:pt x="0" y="11592"/>
                  <a:pt x="0" y="10990"/>
                </a:cubicBezTo>
                <a:lnTo>
                  <a:pt x="0" y="7774"/>
                </a:lnTo>
                <a:cubicBezTo>
                  <a:pt x="0" y="7184"/>
                  <a:pt x="176" y="6676"/>
                  <a:pt x="526" y="6245"/>
                </a:cubicBezTo>
                <a:cubicBezTo>
                  <a:pt x="878" y="5819"/>
                  <a:pt x="1304" y="5605"/>
                  <a:pt x="1804" y="5605"/>
                </a:cubicBezTo>
                <a:lnTo>
                  <a:pt x="7652" y="5605"/>
                </a:lnTo>
                <a:cubicBezTo>
                  <a:pt x="8551" y="5605"/>
                  <a:pt x="9508" y="5449"/>
                  <a:pt x="10524" y="5135"/>
                </a:cubicBezTo>
                <a:cubicBezTo>
                  <a:pt x="11540" y="4821"/>
                  <a:pt x="12536" y="4399"/>
                  <a:pt x="13511" y="3873"/>
                </a:cubicBezTo>
                <a:cubicBezTo>
                  <a:pt x="14488" y="3342"/>
                  <a:pt x="15408" y="2744"/>
                  <a:pt x="16272" y="2071"/>
                </a:cubicBezTo>
                <a:cubicBezTo>
                  <a:pt x="17134" y="1405"/>
                  <a:pt x="17864" y="713"/>
                  <a:pt x="18459" y="0"/>
                </a:cubicBezTo>
                <a:cubicBezTo>
                  <a:pt x="18951" y="0"/>
                  <a:pt x="19374" y="214"/>
                  <a:pt x="19729" y="633"/>
                </a:cubicBezTo>
                <a:cubicBezTo>
                  <a:pt x="20087" y="1056"/>
                  <a:pt x="20263" y="1567"/>
                  <a:pt x="20263" y="2165"/>
                </a:cubicBezTo>
                <a:lnTo>
                  <a:pt x="20263" y="7334"/>
                </a:lnTo>
                <a:cubicBezTo>
                  <a:pt x="20647" y="7445"/>
                  <a:pt x="20963" y="7692"/>
                  <a:pt x="21218" y="8070"/>
                </a:cubicBezTo>
                <a:cubicBezTo>
                  <a:pt x="21472" y="8454"/>
                  <a:pt x="21600" y="8895"/>
                  <a:pt x="21600" y="9391"/>
                </a:cubicBezTo>
                <a:moveTo>
                  <a:pt x="18459" y="2855"/>
                </a:moveTo>
                <a:cubicBezTo>
                  <a:pt x="17864" y="3407"/>
                  <a:pt x="17215" y="3941"/>
                  <a:pt x="16512" y="4451"/>
                </a:cubicBezTo>
                <a:cubicBezTo>
                  <a:pt x="15810" y="4962"/>
                  <a:pt x="15065" y="5423"/>
                  <a:pt x="14280" y="5834"/>
                </a:cubicBezTo>
                <a:cubicBezTo>
                  <a:pt x="13494" y="6245"/>
                  <a:pt x="12693" y="6609"/>
                  <a:pt x="11878" y="6923"/>
                </a:cubicBezTo>
                <a:cubicBezTo>
                  <a:pt x="11060" y="7237"/>
                  <a:pt x="10255" y="7462"/>
                  <a:pt x="9457" y="7603"/>
                </a:cubicBezTo>
                <a:lnTo>
                  <a:pt x="9457" y="11172"/>
                </a:lnTo>
                <a:cubicBezTo>
                  <a:pt x="10255" y="11325"/>
                  <a:pt x="11060" y="11554"/>
                  <a:pt x="11878" y="11862"/>
                </a:cubicBezTo>
                <a:cubicBezTo>
                  <a:pt x="12693" y="12170"/>
                  <a:pt x="13494" y="12537"/>
                  <a:pt x="14280" y="12956"/>
                </a:cubicBezTo>
                <a:cubicBezTo>
                  <a:pt x="15065" y="13379"/>
                  <a:pt x="15812" y="13843"/>
                  <a:pt x="16524" y="14347"/>
                </a:cubicBezTo>
                <a:cubicBezTo>
                  <a:pt x="17234" y="14855"/>
                  <a:pt x="17881" y="15380"/>
                  <a:pt x="18459" y="15921"/>
                </a:cubicBezTo>
                <a:lnTo>
                  <a:pt x="18459" y="285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lIns="14281" tIns="14281" rIns="14281" bIns="14281" anchor="ctr"/>
          <a:lstStyle/>
          <a:p>
            <a:endParaRPr lang="zh-CN" altLang="en-US" sz="135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8928" name="AutoShape 16"/>
          <p:cNvSpPr/>
          <p:nvPr/>
        </p:nvSpPr>
        <p:spPr bwMode="auto">
          <a:xfrm>
            <a:off x="2304448" y="2677651"/>
            <a:ext cx="1650673" cy="22853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4281" tIns="14281" rIns="14281" bIns="14281" anchor="ctr"/>
          <a:lstStyle/>
          <a:p>
            <a:pPr algn="ctr"/>
            <a:r>
              <a:rPr lang="zh-CN" altLang="en-US" sz="13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s-ES" altLang="zh-CN" sz="135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929" name="AutoShape 17"/>
          <p:cNvSpPr/>
          <p:nvPr/>
        </p:nvSpPr>
        <p:spPr bwMode="auto">
          <a:xfrm>
            <a:off x="4828950" y="2677651"/>
            <a:ext cx="1650673" cy="22853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4281" tIns="14281" rIns="14281" bIns="14281" anchor="ctr"/>
          <a:lstStyle/>
          <a:p>
            <a:pPr algn="ctr"/>
            <a:r>
              <a:rPr lang="zh-CN" altLang="en-US" sz="13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s-ES" altLang="zh-CN" sz="135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64552938"/>
      </p:ext>
    </p:extLst>
  </p:cSld>
  <p:clrMapOvr>
    <a:masterClrMapping/>
  </p:clrMapOvr>
  <p:transition spd="med" advClick="0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8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89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389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89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89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89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8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8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389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89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89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389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89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89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389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7" grpId="0"/>
      <p:bldP spid="38918" grpId="0" animBg="1"/>
      <p:bldP spid="38919" grpId="0" animBg="1"/>
      <p:bldP spid="38920" grpId="0" animBg="1"/>
      <p:bldP spid="38921" grpId="0" animBg="1"/>
      <p:bldP spid="38922" grpId="0" animBg="1"/>
      <p:bldP spid="38923" grpId="0" animBg="1"/>
      <p:bldP spid="38924" grpId="0" autoUpdateAnimBg="0"/>
      <p:bldP spid="38925" grpId="0" autoUpdateAnimBg="0"/>
      <p:bldP spid="38926" grpId="0" animBg="1"/>
      <p:bldP spid="38927" grpId="0" animBg="1"/>
      <p:bldP spid="38928" grpId="0" autoUpdateAnimBg="0"/>
      <p:bldP spid="38929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f027321b-e93e-4907-a2ef-b9e91ff82059"/>
          <p:cNvGrpSpPr>
            <a:grpSpLocks noChangeAspect="1"/>
          </p:cNvGrpSpPr>
          <p:nvPr/>
        </p:nvGrpSpPr>
        <p:grpSpPr>
          <a:xfrm>
            <a:off x="908048" y="951452"/>
            <a:ext cx="7327904" cy="3240596"/>
            <a:chOff x="1536417" y="1448782"/>
            <a:chExt cx="9119167" cy="4032446"/>
          </a:xfrm>
        </p:grpSpPr>
        <p:cxnSp>
          <p:nvCxnSpPr>
            <p:cNvPr id="4" name="直接箭头连接符 3"/>
            <p:cNvCxnSpPr/>
            <p:nvPr/>
          </p:nvCxnSpPr>
          <p:spPr>
            <a:xfrm>
              <a:off x="1536417" y="5073926"/>
              <a:ext cx="9119167" cy="1818"/>
            </a:xfrm>
            <a:prstGeom prst="straightConnector1">
              <a:avLst/>
            </a:prstGeom>
            <a:noFill/>
            <a:ln w="12700" cap="flat" cmpd="sng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grpSp>
          <p:nvGrpSpPr>
            <p:cNvPr id="5" name="组合 4"/>
            <p:cNvGrpSpPr/>
            <p:nvPr/>
          </p:nvGrpSpPr>
          <p:grpSpPr>
            <a:xfrm>
              <a:off x="2108201" y="1448782"/>
              <a:ext cx="7975601" cy="2899804"/>
              <a:chOff x="1564184" y="1952298"/>
              <a:chExt cx="6881145" cy="2501875"/>
            </a:xfrm>
          </p:grpSpPr>
          <p:sp>
            <p:nvSpPr>
              <p:cNvPr id="7" name="文本框 6"/>
              <p:cNvSpPr txBox="1"/>
              <p:nvPr/>
            </p:nvSpPr>
            <p:spPr>
              <a:xfrm>
                <a:off x="2011110" y="3025743"/>
                <a:ext cx="1602330" cy="18510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0" rIns="0" bIns="0" anchor="t" anchorCtr="0">
                <a:normAutofit fontScale="92500" lnSpcReduction="20000"/>
              </a:bodyPr>
              <a:lstStyle/>
              <a:p>
                <a:pPr marL="0" marR="0" lvl="0" indent="0" algn="ctr" rtl="0">
                  <a:buSzPct val="25000"/>
                  <a:buNone/>
                </a:pPr>
                <a:r>
                  <a:rPr lang="zh-CN" altLang="en-US" sz="1400" b="1" i="0" u="none" strike="noStrike" cap="none" baseline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8" name="文本框 7"/>
              <p:cNvSpPr txBox="1"/>
              <p:nvPr/>
            </p:nvSpPr>
            <p:spPr>
              <a:xfrm>
                <a:off x="2011110" y="3252692"/>
                <a:ext cx="1602330" cy="51138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0" rIns="0" bIns="0" anchor="ctr" anchorCtr="1">
                <a:normAutofit/>
              </a:bodyPr>
              <a:lstStyle/>
              <a:p>
                <a:pPr marL="0" marR="0" lvl="0" indent="0" algn="ctr" rtl="0">
                  <a:lnSpc>
                    <a:spcPct val="120000"/>
                  </a:lnSpc>
                  <a:buSzPct val="25000"/>
                  <a:buNone/>
                </a:pPr>
                <a:r>
                  <a:rPr lang="zh-CN" altLang="en-US" sz="850" b="0" i="0" u="none" strike="noStrike" cap="none" baseline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此部分内容作为文字排版占位显示</a:t>
                </a:r>
                <a:br>
                  <a:rPr lang="zh-CN" altLang="en-US" sz="850" b="0" i="0" u="none" strike="noStrike" cap="none" baseline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</a:br>
                <a:r>
                  <a:rPr lang="zh-CN" altLang="en-US" sz="850" b="0" i="0" u="none" strike="noStrike" cap="none" baseline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（建议使用主题字体）</a:t>
                </a:r>
              </a:p>
            </p:txBody>
          </p:sp>
          <p:sp>
            <p:nvSpPr>
              <p:cNvPr id="9" name="文本框 8"/>
              <p:cNvSpPr txBox="1"/>
              <p:nvPr/>
            </p:nvSpPr>
            <p:spPr>
              <a:xfrm>
                <a:off x="4222686" y="3025743"/>
                <a:ext cx="1602330" cy="18510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0" rIns="0" bIns="0" anchor="t" anchorCtr="0">
                <a:normAutofit fontScale="92500" lnSpcReduction="20000"/>
              </a:bodyPr>
              <a:lstStyle/>
              <a:p>
                <a:pPr marL="0" marR="0" lvl="0" indent="0" algn="ctr" rtl="0">
                  <a:buSzPct val="25000"/>
                  <a:buNone/>
                </a:pPr>
                <a:r>
                  <a:rPr lang="zh-CN" altLang="en-US" sz="1400" b="1" i="0" u="none" strike="noStrike" cap="none" baseline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10" name="文本框 9"/>
              <p:cNvSpPr txBox="1"/>
              <p:nvPr/>
            </p:nvSpPr>
            <p:spPr>
              <a:xfrm>
                <a:off x="4222686" y="3252692"/>
                <a:ext cx="1602330" cy="51138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0" rIns="0" bIns="0" anchor="ctr" anchorCtr="1">
                <a:normAutofit/>
              </a:bodyPr>
              <a:lstStyle/>
              <a:p>
                <a:pPr marL="0" marR="0" lvl="0" indent="0" algn="ctr" rtl="0">
                  <a:lnSpc>
                    <a:spcPct val="120000"/>
                  </a:lnSpc>
                  <a:buSzPct val="25000"/>
                  <a:buNone/>
                </a:pPr>
                <a:r>
                  <a:rPr lang="zh-CN" altLang="en-US" sz="850" b="0" i="0" u="none" strike="noStrike" cap="none" baseline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此部分内容作为文字排版占位显示</a:t>
                </a:r>
                <a:br>
                  <a:rPr lang="zh-CN" altLang="en-US" sz="850" b="0" i="0" u="none" strike="noStrike" cap="none" baseline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</a:br>
                <a:r>
                  <a:rPr lang="zh-CN" altLang="en-US" sz="850" b="0" i="0" u="none" strike="noStrike" cap="none" baseline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（建议使用主题字体）</a:t>
                </a:r>
              </a:p>
            </p:txBody>
          </p:sp>
          <p:sp>
            <p:nvSpPr>
              <p:cNvPr id="11" name="文本框 10"/>
              <p:cNvSpPr txBox="1"/>
              <p:nvPr/>
            </p:nvSpPr>
            <p:spPr>
              <a:xfrm>
                <a:off x="6425193" y="3025743"/>
                <a:ext cx="1602330" cy="18510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0" rIns="0" bIns="0" anchor="t" anchorCtr="0">
                <a:normAutofit fontScale="92500" lnSpcReduction="20000"/>
              </a:bodyPr>
              <a:lstStyle/>
              <a:p>
                <a:pPr marL="0" marR="0" lvl="0" indent="0" algn="ctr" rtl="0">
                  <a:buSzPct val="25000"/>
                  <a:buNone/>
                </a:pPr>
                <a:r>
                  <a:rPr lang="zh-CN" altLang="en-US" sz="1400" b="1" i="0" u="none" strike="noStrike" cap="none" baseline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12" name="文本框 11"/>
              <p:cNvSpPr txBox="1"/>
              <p:nvPr/>
            </p:nvSpPr>
            <p:spPr>
              <a:xfrm>
                <a:off x="6425193" y="3252692"/>
                <a:ext cx="1602330" cy="51138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0" rIns="0" bIns="0" anchor="ctr" anchorCtr="1">
                <a:normAutofit/>
              </a:bodyPr>
              <a:lstStyle/>
              <a:p>
                <a:pPr marL="0" marR="0" lvl="0" indent="0" algn="ctr" rtl="0">
                  <a:lnSpc>
                    <a:spcPct val="120000"/>
                  </a:lnSpc>
                  <a:buSzPct val="25000"/>
                  <a:buNone/>
                </a:pPr>
                <a:r>
                  <a:rPr lang="zh-CN" altLang="en-US" sz="850" b="0" i="0" u="none" strike="noStrike" cap="none" baseline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此部分内容作为文字排版占位显示</a:t>
                </a:r>
                <a:br>
                  <a:rPr lang="zh-CN" altLang="en-US" sz="850" b="0" i="0" u="none" strike="noStrike" cap="none" baseline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</a:br>
                <a:r>
                  <a:rPr lang="zh-CN" altLang="en-US" sz="850" b="0" i="0" u="none" strike="noStrike" cap="none" baseline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（建议使用主题字体）</a:t>
                </a:r>
              </a:p>
            </p:txBody>
          </p:sp>
          <p:sp>
            <p:nvSpPr>
              <p:cNvPr id="13" name="任意多边形 14"/>
              <p:cNvSpPr/>
              <p:nvPr/>
            </p:nvSpPr>
            <p:spPr>
              <a:xfrm>
                <a:off x="3752128" y="1952298"/>
                <a:ext cx="2505254" cy="1252515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60000" y="30583"/>
                    </a:moveTo>
                    <a:cubicBezTo>
                      <a:pt x="84688" y="30583"/>
                      <a:pt x="104705" y="70616"/>
                      <a:pt x="104705" y="120000"/>
                    </a:cubicBezTo>
                    <a:lnTo>
                      <a:pt x="120000" y="120000"/>
                    </a:lnTo>
                    <a:cubicBezTo>
                      <a:pt x="120000" y="53727"/>
                      <a:pt x="93138" y="0"/>
                      <a:pt x="60000" y="0"/>
                    </a:cubicBezTo>
                    <a:cubicBezTo>
                      <a:pt x="26861" y="0"/>
                      <a:pt x="0" y="53727"/>
                      <a:pt x="0" y="120000"/>
                    </a:cubicBezTo>
                    <a:lnTo>
                      <a:pt x="15294" y="120000"/>
                    </a:lnTo>
                    <a:cubicBezTo>
                      <a:pt x="15294" y="70616"/>
                      <a:pt x="35311" y="30583"/>
                      <a:pt x="60000" y="3058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" name="任意多边形 16"/>
              <p:cNvSpPr/>
              <p:nvPr/>
            </p:nvSpPr>
            <p:spPr>
              <a:xfrm>
                <a:off x="5940075" y="3201659"/>
                <a:ext cx="2505254" cy="1252514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60000" y="89416"/>
                    </a:moveTo>
                    <a:cubicBezTo>
                      <a:pt x="35311" y="89416"/>
                      <a:pt x="15294" y="49383"/>
                      <a:pt x="15294" y="0"/>
                    </a:cubicBezTo>
                    <a:lnTo>
                      <a:pt x="0" y="0"/>
                    </a:lnTo>
                    <a:cubicBezTo>
                      <a:pt x="0" y="66272"/>
                      <a:pt x="26861" y="120000"/>
                      <a:pt x="60000" y="120000"/>
                    </a:cubicBezTo>
                    <a:cubicBezTo>
                      <a:pt x="93138" y="120000"/>
                      <a:pt x="120000" y="66272"/>
                      <a:pt x="120000" y="0"/>
                    </a:cubicBezTo>
                    <a:lnTo>
                      <a:pt x="104705" y="0"/>
                    </a:lnTo>
                    <a:cubicBezTo>
                      <a:pt x="104705" y="49383"/>
                      <a:pt x="84688" y="89416"/>
                      <a:pt x="60000" y="89416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" name="任意多边形 17"/>
              <p:cNvSpPr/>
              <p:nvPr/>
            </p:nvSpPr>
            <p:spPr>
              <a:xfrm>
                <a:off x="1564184" y="3201659"/>
                <a:ext cx="2505254" cy="1252514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60000" y="89416"/>
                    </a:moveTo>
                    <a:cubicBezTo>
                      <a:pt x="35311" y="89416"/>
                      <a:pt x="15294" y="49383"/>
                      <a:pt x="15294" y="0"/>
                    </a:cubicBezTo>
                    <a:lnTo>
                      <a:pt x="0" y="0"/>
                    </a:lnTo>
                    <a:cubicBezTo>
                      <a:pt x="0" y="66272"/>
                      <a:pt x="26861" y="120000"/>
                      <a:pt x="60000" y="120000"/>
                    </a:cubicBezTo>
                    <a:cubicBezTo>
                      <a:pt x="93138" y="120000"/>
                      <a:pt x="120000" y="66272"/>
                      <a:pt x="120000" y="0"/>
                    </a:cubicBezTo>
                    <a:lnTo>
                      <a:pt x="104705" y="0"/>
                    </a:lnTo>
                    <a:cubicBezTo>
                      <a:pt x="104705" y="49383"/>
                      <a:pt x="84688" y="89416"/>
                      <a:pt x="60000" y="89416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" name="任意多边形 18"/>
              <p:cNvSpPr/>
              <p:nvPr/>
            </p:nvSpPr>
            <p:spPr>
              <a:xfrm>
                <a:off x="1564184" y="1952298"/>
                <a:ext cx="2505254" cy="1252515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60000" y="30583"/>
                    </a:moveTo>
                    <a:cubicBezTo>
                      <a:pt x="84688" y="30583"/>
                      <a:pt x="104705" y="70616"/>
                      <a:pt x="104705" y="120000"/>
                    </a:cubicBezTo>
                    <a:lnTo>
                      <a:pt x="120000" y="120000"/>
                    </a:lnTo>
                    <a:cubicBezTo>
                      <a:pt x="120000" y="53727"/>
                      <a:pt x="93138" y="0"/>
                      <a:pt x="60000" y="0"/>
                    </a:cubicBezTo>
                    <a:cubicBezTo>
                      <a:pt x="26861" y="0"/>
                      <a:pt x="0" y="53727"/>
                      <a:pt x="0" y="120000"/>
                    </a:cubicBezTo>
                    <a:lnTo>
                      <a:pt x="15294" y="120000"/>
                    </a:lnTo>
                    <a:cubicBezTo>
                      <a:pt x="15294" y="70616"/>
                      <a:pt x="35311" y="30583"/>
                      <a:pt x="60000" y="30583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" name="任意多边形 19"/>
              <p:cNvSpPr/>
              <p:nvPr/>
            </p:nvSpPr>
            <p:spPr>
              <a:xfrm>
                <a:off x="5940075" y="1952298"/>
                <a:ext cx="2505254" cy="1252515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60000" y="30583"/>
                    </a:moveTo>
                    <a:cubicBezTo>
                      <a:pt x="84688" y="30583"/>
                      <a:pt x="104705" y="70616"/>
                      <a:pt x="104705" y="120000"/>
                    </a:cubicBezTo>
                    <a:lnTo>
                      <a:pt x="120000" y="120000"/>
                    </a:lnTo>
                    <a:cubicBezTo>
                      <a:pt x="120000" y="53727"/>
                      <a:pt x="93138" y="0"/>
                      <a:pt x="60000" y="0"/>
                    </a:cubicBezTo>
                    <a:cubicBezTo>
                      <a:pt x="26861" y="0"/>
                      <a:pt x="0" y="53727"/>
                      <a:pt x="0" y="120000"/>
                    </a:cubicBezTo>
                    <a:lnTo>
                      <a:pt x="15294" y="120000"/>
                    </a:lnTo>
                    <a:cubicBezTo>
                      <a:pt x="15294" y="70616"/>
                      <a:pt x="35311" y="30583"/>
                      <a:pt x="60000" y="30583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" name="任意多边形 21"/>
              <p:cNvSpPr/>
              <p:nvPr/>
            </p:nvSpPr>
            <p:spPr>
              <a:xfrm>
                <a:off x="3752128" y="3201659"/>
                <a:ext cx="2505254" cy="1252514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60000" y="89416"/>
                    </a:moveTo>
                    <a:cubicBezTo>
                      <a:pt x="35311" y="89416"/>
                      <a:pt x="15294" y="49383"/>
                      <a:pt x="15294" y="0"/>
                    </a:cubicBezTo>
                    <a:lnTo>
                      <a:pt x="0" y="0"/>
                    </a:lnTo>
                    <a:cubicBezTo>
                      <a:pt x="0" y="66272"/>
                      <a:pt x="26861" y="120000"/>
                      <a:pt x="60000" y="120000"/>
                    </a:cubicBezTo>
                    <a:cubicBezTo>
                      <a:pt x="93138" y="120000"/>
                      <a:pt x="120000" y="66272"/>
                      <a:pt x="120000" y="0"/>
                    </a:cubicBezTo>
                    <a:lnTo>
                      <a:pt x="104705" y="0"/>
                    </a:lnTo>
                    <a:cubicBezTo>
                      <a:pt x="104705" y="49383"/>
                      <a:pt x="84688" y="89416"/>
                      <a:pt x="60000" y="89416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" name="任意多边形 23"/>
              <p:cNvSpPr/>
              <p:nvPr/>
            </p:nvSpPr>
            <p:spPr>
              <a:xfrm>
                <a:off x="2562811" y="2515452"/>
                <a:ext cx="457104" cy="348237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77144" y="56250"/>
                    </a:moveTo>
                    <a:lnTo>
                      <a:pt x="42855" y="56250"/>
                    </a:lnTo>
                    <a:lnTo>
                      <a:pt x="42855" y="69377"/>
                    </a:lnTo>
                    <a:cubicBezTo>
                      <a:pt x="42855" y="70627"/>
                      <a:pt x="43333" y="71250"/>
                      <a:pt x="44283" y="71250"/>
                    </a:cubicBezTo>
                    <a:lnTo>
                      <a:pt x="75716" y="71250"/>
                    </a:lnTo>
                    <a:cubicBezTo>
                      <a:pt x="76666" y="71250"/>
                      <a:pt x="77144" y="70627"/>
                      <a:pt x="77144" y="69377"/>
                    </a:cubicBezTo>
                    <a:cubicBezTo>
                      <a:pt x="77144" y="69377"/>
                      <a:pt x="77144" y="56250"/>
                      <a:pt x="77144" y="56250"/>
                    </a:cubicBezTo>
                    <a:close/>
                    <a:moveTo>
                      <a:pt x="75716" y="0"/>
                    </a:moveTo>
                    <a:cubicBezTo>
                      <a:pt x="76905" y="0"/>
                      <a:pt x="77916" y="550"/>
                      <a:pt x="78750" y="1638"/>
                    </a:cubicBezTo>
                    <a:cubicBezTo>
                      <a:pt x="79583" y="2733"/>
                      <a:pt x="80000" y="4066"/>
                      <a:pt x="80000" y="5622"/>
                    </a:cubicBezTo>
                    <a:lnTo>
                      <a:pt x="80000" y="20627"/>
                    </a:lnTo>
                    <a:cubicBezTo>
                      <a:pt x="80000" y="21877"/>
                      <a:pt x="79522" y="22500"/>
                      <a:pt x="78572" y="22500"/>
                    </a:cubicBezTo>
                    <a:cubicBezTo>
                      <a:pt x="77616" y="22500"/>
                      <a:pt x="77144" y="21877"/>
                      <a:pt x="77144" y="20627"/>
                    </a:cubicBezTo>
                    <a:lnTo>
                      <a:pt x="77144" y="5622"/>
                    </a:lnTo>
                    <a:cubicBezTo>
                      <a:pt x="77144" y="4377"/>
                      <a:pt x="76666" y="3750"/>
                      <a:pt x="75716" y="3750"/>
                    </a:cubicBezTo>
                    <a:lnTo>
                      <a:pt x="44283" y="3750"/>
                    </a:lnTo>
                    <a:cubicBezTo>
                      <a:pt x="43333" y="3750"/>
                      <a:pt x="42855" y="4377"/>
                      <a:pt x="42855" y="5622"/>
                    </a:cubicBezTo>
                    <a:lnTo>
                      <a:pt x="42855" y="20627"/>
                    </a:lnTo>
                    <a:cubicBezTo>
                      <a:pt x="42855" y="21877"/>
                      <a:pt x="42377" y="22500"/>
                      <a:pt x="41427" y="22500"/>
                    </a:cubicBezTo>
                    <a:cubicBezTo>
                      <a:pt x="40472" y="22500"/>
                      <a:pt x="40000" y="21877"/>
                      <a:pt x="40000" y="20627"/>
                    </a:cubicBezTo>
                    <a:lnTo>
                      <a:pt x="40000" y="5622"/>
                    </a:lnTo>
                    <a:cubicBezTo>
                      <a:pt x="40000" y="4066"/>
                      <a:pt x="40416" y="2733"/>
                      <a:pt x="41250" y="1638"/>
                    </a:cubicBezTo>
                    <a:cubicBezTo>
                      <a:pt x="42083" y="550"/>
                      <a:pt x="43094" y="0"/>
                      <a:pt x="44283" y="0"/>
                    </a:cubicBezTo>
                    <a:cubicBezTo>
                      <a:pt x="44283" y="0"/>
                      <a:pt x="75716" y="0"/>
                      <a:pt x="75716" y="0"/>
                    </a:cubicBezTo>
                    <a:close/>
                    <a:moveTo>
                      <a:pt x="117144" y="31872"/>
                    </a:moveTo>
                    <a:cubicBezTo>
                      <a:pt x="117144" y="30627"/>
                      <a:pt x="116666" y="30000"/>
                      <a:pt x="115716" y="30000"/>
                    </a:cubicBezTo>
                    <a:lnTo>
                      <a:pt x="4283" y="30000"/>
                    </a:lnTo>
                    <a:cubicBezTo>
                      <a:pt x="3333" y="30000"/>
                      <a:pt x="2855" y="30627"/>
                      <a:pt x="2855" y="31872"/>
                    </a:cubicBezTo>
                    <a:lnTo>
                      <a:pt x="2855" y="52500"/>
                    </a:lnTo>
                    <a:lnTo>
                      <a:pt x="117144" y="52500"/>
                    </a:lnTo>
                    <a:cubicBezTo>
                      <a:pt x="117144" y="52500"/>
                      <a:pt x="117144" y="31872"/>
                      <a:pt x="117144" y="31872"/>
                    </a:cubicBezTo>
                    <a:close/>
                    <a:moveTo>
                      <a:pt x="120000" y="65627"/>
                    </a:moveTo>
                    <a:lnTo>
                      <a:pt x="120000" y="114377"/>
                    </a:lnTo>
                    <a:cubicBezTo>
                      <a:pt x="120000" y="115933"/>
                      <a:pt x="119583" y="117266"/>
                      <a:pt x="118750" y="118361"/>
                    </a:cubicBezTo>
                    <a:cubicBezTo>
                      <a:pt x="117916" y="119450"/>
                      <a:pt x="116905" y="120000"/>
                      <a:pt x="115716" y="120000"/>
                    </a:cubicBezTo>
                    <a:lnTo>
                      <a:pt x="4283" y="120000"/>
                    </a:lnTo>
                    <a:cubicBezTo>
                      <a:pt x="3094" y="120000"/>
                      <a:pt x="2083" y="119450"/>
                      <a:pt x="1250" y="118361"/>
                    </a:cubicBezTo>
                    <a:cubicBezTo>
                      <a:pt x="416" y="117266"/>
                      <a:pt x="0" y="115933"/>
                      <a:pt x="0" y="114377"/>
                    </a:cubicBezTo>
                    <a:lnTo>
                      <a:pt x="0" y="65627"/>
                    </a:lnTo>
                    <a:cubicBezTo>
                      <a:pt x="0" y="64377"/>
                      <a:pt x="472" y="63750"/>
                      <a:pt x="1427" y="63750"/>
                    </a:cubicBezTo>
                    <a:cubicBezTo>
                      <a:pt x="2377" y="63750"/>
                      <a:pt x="2855" y="64377"/>
                      <a:pt x="2855" y="65627"/>
                    </a:cubicBezTo>
                    <a:lnTo>
                      <a:pt x="2855" y="114377"/>
                    </a:lnTo>
                    <a:cubicBezTo>
                      <a:pt x="2855" y="115622"/>
                      <a:pt x="3333" y="116250"/>
                      <a:pt x="4283" y="116250"/>
                    </a:cubicBezTo>
                    <a:lnTo>
                      <a:pt x="115716" y="116250"/>
                    </a:lnTo>
                    <a:cubicBezTo>
                      <a:pt x="116666" y="116250"/>
                      <a:pt x="117144" y="115622"/>
                      <a:pt x="117144" y="114377"/>
                    </a:cubicBezTo>
                    <a:lnTo>
                      <a:pt x="117144" y="65627"/>
                    </a:lnTo>
                    <a:cubicBezTo>
                      <a:pt x="117144" y="64377"/>
                      <a:pt x="117616" y="63750"/>
                      <a:pt x="118572" y="63750"/>
                    </a:cubicBezTo>
                    <a:cubicBezTo>
                      <a:pt x="119522" y="63750"/>
                      <a:pt x="120000" y="64377"/>
                      <a:pt x="120000" y="65627"/>
                    </a:cubicBezTo>
                    <a:close/>
                    <a:moveTo>
                      <a:pt x="118750" y="27888"/>
                    </a:moveTo>
                    <a:cubicBezTo>
                      <a:pt x="119583" y="28983"/>
                      <a:pt x="120000" y="30316"/>
                      <a:pt x="120000" y="31872"/>
                    </a:cubicBezTo>
                    <a:lnTo>
                      <a:pt x="120000" y="54377"/>
                    </a:lnTo>
                    <a:cubicBezTo>
                      <a:pt x="120000" y="55627"/>
                      <a:pt x="119522" y="56250"/>
                      <a:pt x="118572" y="56250"/>
                    </a:cubicBezTo>
                    <a:lnTo>
                      <a:pt x="80000" y="56250"/>
                    </a:lnTo>
                    <a:lnTo>
                      <a:pt x="80000" y="69377"/>
                    </a:lnTo>
                    <a:cubicBezTo>
                      <a:pt x="80000" y="70938"/>
                      <a:pt x="79583" y="72266"/>
                      <a:pt x="78750" y="73361"/>
                    </a:cubicBezTo>
                    <a:cubicBezTo>
                      <a:pt x="77916" y="74455"/>
                      <a:pt x="76905" y="75000"/>
                      <a:pt x="75716" y="75000"/>
                    </a:cubicBezTo>
                    <a:lnTo>
                      <a:pt x="44283" y="75000"/>
                    </a:lnTo>
                    <a:cubicBezTo>
                      <a:pt x="43094" y="75000"/>
                      <a:pt x="42083" y="74455"/>
                      <a:pt x="41250" y="73361"/>
                    </a:cubicBezTo>
                    <a:cubicBezTo>
                      <a:pt x="40416" y="72266"/>
                      <a:pt x="40000" y="70938"/>
                      <a:pt x="40000" y="69377"/>
                    </a:cubicBezTo>
                    <a:lnTo>
                      <a:pt x="40000" y="56250"/>
                    </a:lnTo>
                    <a:lnTo>
                      <a:pt x="1427" y="56250"/>
                    </a:lnTo>
                    <a:cubicBezTo>
                      <a:pt x="472" y="56250"/>
                      <a:pt x="0" y="55627"/>
                      <a:pt x="0" y="54377"/>
                    </a:cubicBezTo>
                    <a:lnTo>
                      <a:pt x="0" y="31872"/>
                    </a:lnTo>
                    <a:cubicBezTo>
                      <a:pt x="0" y="30316"/>
                      <a:pt x="416" y="28983"/>
                      <a:pt x="1250" y="27888"/>
                    </a:cubicBezTo>
                    <a:cubicBezTo>
                      <a:pt x="2083" y="26800"/>
                      <a:pt x="3094" y="26250"/>
                      <a:pt x="4283" y="26250"/>
                    </a:cubicBezTo>
                    <a:lnTo>
                      <a:pt x="115716" y="26250"/>
                    </a:lnTo>
                    <a:cubicBezTo>
                      <a:pt x="116905" y="26250"/>
                      <a:pt x="117916" y="26800"/>
                      <a:pt x="118750" y="27888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" name="任意多边形 24"/>
              <p:cNvSpPr/>
              <p:nvPr/>
            </p:nvSpPr>
            <p:spPr>
              <a:xfrm>
                <a:off x="4820671" y="2528549"/>
                <a:ext cx="350900" cy="352085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115023" y="109016"/>
                    </a:moveTo>
                    <a:cubicBezTo>
                      <a:pt x="116112" y="108079"/>
                      <a:pt x="116112" y="107148"/>
                      <a:pt x="115023" y="106211"/>
                    </a:cubicBezTo>
                    <a:lnTo>
                      <a:pt x="77499" y="68823"/>
                    </a:lnTo>
                    <a:cubicBezTo>
                      <a:pt x="76717" y="67886"/>
                      <a:pt x="76756" y="66988"/>
                      <a:pt x="77616" y="66135"/>
                    </a:cubicBezTo>
                    <a:cubicBezTo>
                      <a:pt x="78477" y="65277"/>
                      <a:pt x="79376" y="65238"/>
                      <a:pt x="80314" y="66018"/>
                    </a:cubicBezTo>
                    <a:lnTo>
                      <a:pt x="117838" y="103407"/>
                    </a:lnTo>
                    <a:cubicBezTo>
                      <a:pt x="118927" y="104656"/>
                      <a:pt x="119480" y="106055"/>
                      <a:pt x="119480" y="107616"/>
                    </a:cubicBezTo>
                    <a:cubicBezTo>
                      <a:pt x="119480" y="109172"/>
                      <a:pt x="118927" y="110577"/>
                      <a:pt x="117838" y="111820"/>
                    </a:cubicBezTo>
                    <a:lnTo>
                      <a:pt x="112442" y="117429"/>
                    </a:lnTo>
                    <a:cubicBezTo>
                      <a:pt x="111191" y="118516"/>
                      <a:pt x="109744" y="119063"/>
                      <a:pt x="108102" y="119063"/>
                    </a:cubicBezTo>
                    <a:cubicBezTo>
                      <a:pt x="106460" y="119063"/>
                      <a:pt x="105092" y="118516"/>
                      <a:pt x="104002" y="117429"/>
                    </a:cubicBezTo>
                    <a:lnTo>
                      <a:pt x="66244" y="80040"/>
                    </a:lnTo>
                    <a:cubicBezTo>
                      <a:pt x="65462" y="79104"/>
                      <a:pt x="65501" y="78206"/>
                      <a:pt x="66361" y="77347"/>
                    </a:cubicBezTo>
                    <a:cubicBezTo>
                      <a:pt x="67222" y="76494"/>
                      <a:pt x="68121" y="76455"/>
                      <a:pt x="69059" y="77236"/>
                    </a:cubicBezTo>
                    <a:lnTo>
                      <a:pt x="106577" y="114625"/>
                    </a:lnTo>
                    <a:cubicBezTo>
                      <a:pt x="107672" y="115712"/>
                      <a:pt x="108689" y="115712"/>
                      <a:pt x="109627" y="114625"/>
                    </a:cubicBezTo>
                    <a:cubicBezTo>
                      <a:pt x="109627" y="114625"/>
                      <a:pt x="115023" y="109016"/>
                      <a:pt x="115023" y="109016"/>
                    </a:cubicBezTo>
                    <a:close/>
                    <a:moveTo>
                      <a:pt x="18175" y="13202"/>
                    </a:moveTo>
                    <a:lnTo>
                      <a:pt x="9495" y="4555"/>
                    </a:lnTo>
                    <a:lnTo>
                      <a:pt x="4568" y="9461"/>
                    </a:lnTo>
                    <a:lnTo>
                      <a:pt x="13248" y="18108"/>
                    </a:lnTo>
                    <a:cubicBezTo>
                      <a:pt x="13248" y="18108"/>
                      <a:pt x="18175" y="13202"/>
                      <a:pt x="18175" y="13202"/>
                    </a:cubicBezTo>
                    <a:close/>
                    <a:moveTo>
                      <a:pt x="88994" y="19742"/>
                    </a:moveTo>
                    <a:cubicBezTo>
                      <a:pt x="88994" y="18187"/>
                      <a:pt x="89536" y="16787"/>
                      <a:pt x="90636" y="15538"/>
                    </a:cubicBezTo>
                    <a:lnTo>
                      <a:pt x="101891" y="4555"/>
                    </a:lnTo>
                    <a:cubicBezTo>
                      <a:pt x="94697" y="2375"/>
                      <a:pt x="88441" y="3936"/>
                      <a:pt x="83129" y="9227"/>
                    </a:cubicBezTo>
                    <a:cubicBezTo>
                      <a:pt x="80314" y="12031"/>
                      <a:pt x="78516" y="15499"/>
                      <a:pt x="77734" y="19625"/>
                    </a:cubicBezTo>
                    <a:cubicBezTo>
                      <a:pt x="76952" y="23756"/>
                      <a:pt x="77264" y="27615"/>
                      <a:pt x="78672" y="31194"/>
                    </a:cubicBezTo>
                    <a:cubicBezTo>
                      <a:pt x="78985" y="31975"/>
                      <a:pt x="78907" y="32677"/>
                      <a:pt x="78437" y="33302"/>
                    </a:cubicBezTo>
                    <a:lnTo>
                      <a:pt x="33412" y="78167"/>
                    </a:lnTo>
                    <a:cubicBezTo>
                      <a:pt x="32787" y="78791"/>
                      <a:pt x="32083" y="78870"/>
                      <a:pt x="31307" y="78401"/>
                    </a:cubicBezTo>
                    <a:cubicBezTo>
                      <a:pt x="29111" y="77465"/>
                      <a:pt x="26693" y="77002"/>
                      <a:pt x="24034" y="77002"/>
                    </a:cubicBezTo>
                    <a:cubicBezTo>
                      <a:pt x="18404" y="77002"/>
                      <a:pt x="13634" y="79026"/>
                      <a:pt x="9730" y="83073"/>
                    </a:cubicBezTo>
                    <a:cubicBezTo>
                      <a:pt x="4412" y="88220"/>
                      <a:pt x="2697" y="94291"/>
                      <a:pt x="4568" y="101305"/>
                    </a:cubicBezTo>
                    <a:lnTo>
                      <a:pt x="15594" y="90321"/>
                    </a:lnTo>
                    <a:cubicBezTo>
                      <a:pt x="16684" y="89234"/>
                      <a:pt x="18091" y="88649"/>
                      <a:pt x="19811" y="88565"/>
                    </a:cubicBezTo>
                    <a:cubicBezTo>
                      <a:pt x="21532" y="88493"/>
                      <a:pt x="22939" y="89000"/>
                      <a:pt x="24034" y="90087"/>
                    </a:cubicBezTo>
                    <a:lnTo>
                      <a:pt x="29664" y="95930"/>
                    </a:lnTo>
                    <a:cubicBezTo>
                      <a:pt x="30754" y="97179"/>
                      <a:pt x="31307" y="98579"/>
                      <a:pt x="31307" y="100134"/>
                    </a:cubicBezTo>
                    <a:cubicBezTo>
                      <a:pt x="31307" y="101695"/>
                      <a:pt x="30675" y="103095"/>
                      <a:pt x="29430" y="104344"/>
                    </a:cubicBezTo>
                    <a:lnTo>
                      <a:pt x="18404" y="115327"/>
                    </a:lnTo>
                    <a:cubicBezTo>
                      <a:pt x="21688" y="116414"/>
                      <a:pt x="25012" y="116532"/>
                      <a:pt x="28374" y="115679"/>
                    </a:cubicBezTo>
                    <a:cubicBezTo>
                      <a:pt x="31731" y="114820"/>
                      <a:pt x="34663" y="113142"/>
                      <a:pt x="37166" y="110650"/>
                    </a:cubicBezTo>
                    <a:cubicBezTo>
                      <a:pt x="39981" y="107845"/>
                      <a:pt x="41774" y="104383"/>
                      <a:pt x="42561" y="100251"/>
                    </a:cubicBezTo>
                    <a:cubicBezTo>
                      <a:pt x="43343" y="96126"/>
                      <a:pt x="43031" y="92273"/>
                      <a:pt x="41623" y="88682"/>
                    </a:cubicBezTo>
                    <a:cubicBezTo>
                      <a:pt x="41305" y="87907"/>
                      <a:pt x="41388" y="87205"/>
                      <a:pt x="41858" y="86580"/>
                    </a:cubicBezTo>
                    <a:lnTo>
                      <a:pt x="86883" y="41709"/>
                    </a:lnTo>
                    <a:cubicBezTo>
                      <a:pt x="87503" y="41247"/>
                      <a:pt x="88207" y="41168"/>
                      <a:pt x="88994" y="41481"/>
                    </a:cubicBezTo>
                    <a:cubicBezTo>
                      <a:pt x="91178" y="42412"/>
                      <a:pt x="93602" y="42880"/>
                      <a:pt x="96261" y="42880"/>
                    </a:cubicBezTo>
                    <a:cubicBezTo>
                      <a:pt x="101891" y="42880"/>
                      <a:pt x="106734" y="40934"/>
                      <a:pt x="110800" y="37037"/>
                    </a:cubicBezTo>
                    <a:cubicBezTo>
                      <a:pt x="115961" y="31746"/>
                      <a:pt x="117603" y="25585"/>
                      <a:pt x="115727" y="18577"/>
                    </a:cubicBezTo>
                    <a:lnTo>
                      <a:pt x="104706" y="29560"/>
                    </a:lnTo>
                    <a:cubicBezTo>
                      <a:pt x="103606" y="30653"/>
                      <a:pt x="102243" y="31194"/>
                      <a:pt x="100601" y="31194"/>
                    </a:cubicBezTo>
                    <a:cubicBezTo>
                      <a:pt x="98959" y="31194"/>
                      <a:pt x="97512" y="30653"/>
                      <a:pt x="96261" y="29560"/>
                    </a:cubicBezTo>
                    <a:lnTo>
                      <a:pt x="90636" y="23952"/>
                    </a:lnTo>
                    <a:cubicBezTo>
                      <a:pt x="89536" y="22708"/>
                      <a:pt x="88994" y="21303"/>
                      <a:pt x="88994" y="19742"/>
                    </a:cubicBezTo>
                    <a:close/>
                    <a:moveTo>
                      <a:pt x="93446" y="18343"/>
                    </a:moveTo>
                    <a:cubicBezTo>
                      <a:pt x="92351" y="19279"/>
                      <a:pt x="92351" y="20210"/>
                      <a:pt x="93446" y="21147"/>
                    </a:cubicBezTo>
                    <a:lnTo>
                      <a:pt x="99076" y="26756"/>
                    </a:lnTo>
                    <a:cubicBezTo>
                      <a:pt x="100014" y="27849"/>
                      <a:pt x="100953" y="27849"/>
                      <a:pt x="101891" y="26756"/>
                    </a:cubicBezTo>
                    <a:lnTo>
                      <a:pt x="115023" y="13670"/>
                    </a:lnTo>
                    <a:cubicBezTo>
                      <a:pt x="115492" y="13202"/>
                      <a:pt x="116078" y="13046"/>
                      <a:pt x="116782" y="13202"/>
                    </a:cubicBezTo>
                    <a:cubicBezTo>
                      <a:pt x="117486" y="13358"/>
                      <a:pt x="117911" y="13749"/>
                      <a:pt x="118072" y="14367"/>
                    </a:cubicBezTo>
                    <a:cubicBezTo>
                      <a:pt x="119944" y="18577"/>
                      <a:pt x="120452" y="22981"/>
                      <a:pt x="119597" y="27576"/>
                    </a:cubicBezTo>
                    <a:cubicBezTo>
                      <a:pt x="118732" y="32170"/>
                      <a:pt x="116665" y="36184"/>
                      <a:pt x="113381" y="39607"/>
                    </a:cubicBezTo>
                    <a:cubicBezTo>
                      <a:pt x="108689" y="44285"/>
                      <a:pt x="102980" y="46621"/>
                      <a:pt x="96261" y="46621"/>
                    </a:cubicBezTo>
                    <a:cubicBezTo>
                      <a:pt x="93602" y="46621"/>
                      <a:pt x="91100" y="46153"/>
                      <a:pt x="88760" y="45216"/>
                    </a:cubicBezTo>
                    <a:lnTo>
                      <a:pt x="45377" y="88448"/>
                    </a:lnTo>
                    <a:cubicBezTo>
                      <a:pt x="46935" y="92658"/>
                      <a:pt x="47209" y="97062"/>
                      <a:pt x="46198" y="101656"/>
                    </a:cubicBezTo>
                    <a:cubicBezTo>
                      <a:pt x="45175" y="106250"/>
                      <a:pt x="43031" y="110109"/>
                      <a:pt x="39746" y="113220"/>
                    </a:cubicBezTo>
                    <a:cubicBezTo>
                      <a:pt x="35367" y="117741"/>
                      <a:pt x="30134" y="120000"/>
                      <a:pt x="24034" y="120000"/>
                    </a:cubicBezTo>
                    <a:cubicBezTo>
                      <a:pt x="20750" y="120000"/>
                      <a:pt x="17544" y="119219"/>
                      <a:pt x="14421" y="117663"/>
                    </a:cubicBezTo>
                    <a:cubicBezTo>
                      <a:pt x="13796" y="117351"/>
                      <a:pt x="13399" y="116883"/>
                      <a:pt x="13248" y="116258"/>
                    </a:cubicBezTo>
                    <a:cubicBezTo>
                      <a:pt x="13092" y="115634"/>
                      <a:pt x="13248" y="115093"/>
                      <a:pt x="13718" y="114625"/>
                    </a:cubicBezTo>
                    <a:lnTo>
                      <a:pt x="26849" y="101539"/>
                    </a:lnTo>
                    <a:cubicBezTo>
                      <a:pt x="27788" y="100603"/>
                      <a:pt x="27788" y="99666"/>
                      <a:pt x="26849" y="98735"/>
                    </a:cubicBezTo>
                    <a:lnTo>
                      <a:pt x="21219" y="92658"/>
                    </a:lnTo>
                    <a:cubicBezTo>
                      <a:pt x="20281" y="91877"/>
                      <a:pt x="19342" y="91955"/>
                      <a:pt x="18404" y="92892"/>
                    </a:cubicBezTo>
                    <a:lnTo>
                      <a:pt x="5272" y="106211"/>
                    </a:lnTo>
                    <a:cubicBezTo>
                      <a:pt x="4803" y="106680"/>
                      <a:pt x="4217" y="106836"/>
                      <a:pt x="3518" y="106680"/>
                    </a:cubicBezTo>
                    <a:cubicBezTo>
                      <a:pt x="2815" y="106524"/>
                      <a:pt x="2379" y="106133"/>
                      <a:pt x="2228" y="105509"/>
                    </a:cubicBezTo>
                    <a:cubicBezTo>
                      <a:pt x="351" y="101305"/>
                      <a:pt x="-156" y="96906"/>
                      <a:pt x="703" y="92306"/>
                    </a:cubicBezTo>
                    <a:cubicBezTo>
                      <a:pt x="1558" y="87712"/>
                      <a:pt x="3636" y="83698"/>
                      <a:pt x="6914" y="80269"/>
                    </a:cubicBezTo>
                    <a:cubicBezTo>
                      <a:pt x="11606" y="75597"/>
                      <a:pt x="17309" y="73261"/>
                      <a:pt x="24034" y="73261"/>
                    </a:cubicBezTo>
                    <a:cubicBezTo>
                      <a:pt x="26693" y="73261"/>
                      <a:pt x="29195" y="73729"/>
                      <a:pt x="31541" y="74660"/>
                    </a:cubicBezTo>
                    <a:lnTo>
                      <a:pt x="74924" y="31428"/>
                    </a:lnTo>
                    <a:cubicBezTo>
                      <a:pt x="73355" y="27224"/>
                      <a:pt x="73081" y="22825"/>
                      <a:pt x="74103" y="18226"/>
                    </a:cubicBezTo>
                    <a:cubicBezTo>
                      <a:pt x="75114" y="13631"/>
                      <a:pt x="77264" y="9779"/>
                      <a:pt x="80549" y="6657"/>
                    </a:cubicBezTo>
                    <a:cubicBezTo>
                      <a:pt x="83833" y="3233"/>
                      <a:pt x="87821" y="1131"/>
                      <a:pt x="92507" y="351"/>
                    </a:cubicBezTo>
                    <a:cubicBezTo>
                      <a:pt x="97199" y="-429"/>
                      <a:pt x="101657" y="195"/>
                      <a:pt x="105874" y="2219"/>
                    </a:cubicBezTo>
                    <a:cubicBezTo>
                      <a:pt x="106499" y="2531"/>
                      <a:pt x="106890" y="2999"/>
                      <a:pt x="107047" y="3618"/>
                    </a:cubicBezTo>
                    <a:cubicBezTo>
                      <a:pt x="107203" y="4242"/>
                      <a:pt x="107047" y="4789"/>
                      <a:pt x="106577" y="5257"/>
                    </a:cubicBezTo>
                    <a:cubicBezTo>
                      <a:pt x="106577" y="5257"/>
                      <a:pt x="93446" y="18343"/>
                      <a:pt x="93446" y="18343"/>
                    </a:cubicBezTo>
                    <a:close/>
                    <a:moveTo>
                      <a:pt x="22157" y="14602"/>
                    </a:moveTo>
                    <a:lnTo>
                      <a:pt x="19577" y="16938"/>
                    </a:lnTo>
                    <a:lnTo>
                      <a:pt x="48421" y="45450"/>
                    </a:lnTo>
                    <a:cubicBezTo>
                      <a:pt x="49203" y="46387"/>
                      <a:pt x="49203" y="47318"/>
                      <a:pt x="48421" y="48255"/>
                    </a:cubicBezTo>
                    <a:cubicBezTo>
                      <a:pt x="47951" y="48567"/>
                      <a:pt x="47482" y="48723"/>
                      <a:pt x="47019" y="48723"/>
                    </a:cubicBezTo>
                    <a:cubicBezTo>
                      <a:pt x="46549" y="48723"/>
                      <a:pt x="46080" y="48567"/>
                      <a:pt x="45611" y="48255"/>
                    </a:cubicBezTo>
                    <a:lnTo>
                      <a:pt x="17002" y="19514"/>
                    </a:lnTo>
                    <a:lnTo>
                      <a:pt x="14656" y="22084"/>
                    </a:lnTo>
                    <a:cubicBezTo>
                      <a:pt x="14187" y="22396"/>
                      <a:pt x="13718" y="22547"/>
                      <a:pt x="13248" y="22547"/>
                    </a:cubicBezTo>
                    <a:cubicBezTo>
                      <a:pt x="12779" y="22547"/>
                      <a:pt x="12310" y="22396"/>
                      <a:pt x="11841" y="22084"/>
                    </a:cubicBezTo>
                    <a:lnTo>
                      <a:pt x="586" y="10866"/>
                    </a:lnTo>
                    <a:cubicBezTo>
                      <a:pt x="-195" y="9929"/>
                      <a:pt x="-195" y="8993"/>
                      <a:pt x="586" y="8062"/>
                    </a:cubicBezTo>
                    <a:lnTo>
                      <a:pt x="8087" y="579"/>
                    </a:lnTo>
                    <a:cubicBezTo>
                      <a:pt x="9026" y="-195"/>
                      <a:pt x="9964" y="-195"/>
                      <a:pt x="10902" y="579"/>
                    </a:cubicBezTo>
                    <a:lnTo>
                      <a:pt x="22157" y="11797"/>
                    </a:lnTo>
                    <a:cubicBezTo>
                      <a:pt x="22939" y="12734"/>
                      <a:pt x="22939" y="13670"/>
                      <a:pt x="22157" y="14602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" name="任意多边形 25"/>
              <p:cNvSpPr/>
              <p:nvPr/>
            </p:nvSpPr>
            <p:spPr>
              <a:xfrm>
                <a:off x="7036372" y="2526305"/>
                <a:ext cx="307205" cy="351057"/>
              </a:xfrm>
              <a:custGeom>
                <a:avLst/>
                <a:gdLst/>
                <a:ahLst/>
                <a:cxnLst/>
                <a:rect l="0" t="0" r="0" b="0"/>
                <a:pathLst>
                  <a:path w="120000" h="120000" extrusionOk="0">
                    <a:moveTo>
                      <a:pt x="34283" y="88122"/>
                    </a:moveTo>
                    <a:cubicBezTo>
                      <a:pt x="34283" y="86877"/>
                      <a:pt x="34994" y="86250"/>
                      <a:pt x="36427" y="86250"/>
                    </a:cubicBezTo>
                    <a:lnTo>
                      <a:pt x="83572" y="86250"/>
                    </a:lnTo>
                    <a:cubicBezTo>
                      <a:pt x="85000" y="86250"/>
                      <a:pt x="85716" y="86877"/>
                      <a:pt x="85716" y="88122"/>
                    </a:cubicBezTo>
                    <a:cubicBezTo>
                      <a:pt x="85716" y="89377"/>
                      <a:pt x="85000" y="90000"/>
                      <a:pt x="83572" y="90000"/>
                    </a:cubicBezTo>
                    <a:lnTo>
                      <a:pt x="36427" y="90000"/>
                    </a:lnTo>
                    <a:cubicBezTo>
                      <a:pt x="34994" y="90000"/>
                      <a:pt x="34283" y="89377"/>
                      <a:pt x="34283" y="88122"/>
                    </a:cubicBezTo>
                    <a:close/>
                    <a:moveTo>
                      <a:pt x="34283" y="73127"/>
                    </a:moveTo>
                    <a:cubicBezTo>
                      <a:pt x="34283" y="71877"/>
                      <a:pt x="34994" y="71250"/>
                      <a:pt x="36427" y="71250"/>
                    </a:cubicBezTo>
                    <a:lnTo>
                      <a:pt x="83572" y="71250"/>
                    </a:lnTo>
                    <a:cubicBezTo>
                      <a:pt x="85000" y="71250"/>
                      <a:pt x="85716" y="71877"/>
                      <a:pt x="85716" y="73127"/>
                    </a:cubicBezTo>
                    <a:cubicBezTo>
                      <a:pt x="85716" y="74377"/>
                      <a:pt x="85000" y="75000"/>
                      <a:pt x="83572" y="75000"/>
                    </a:cubicBezTo>
                    <a:lnTo>
                      <a:pt x="36427" y="75000"/>
                    </a:lnTo>
                    <a:cubicBezTo>
                      <a:pt x="34994" y="75000"/>
                      <a:pt x="34283" y="74377"/>
                      <a:pt x="34283" y="73127"/>
                    </a:cubicBezTo>
                    <a:close/>
                    <a:moveTo>
                      <a:pt x="34283" y="58127"/>
                    </a:moveTo>
                    <a:cubicBezTo>
                      <a:pt x="34283" y="56877"/>
                      <a:pt x="34994" y="56250"/>
                      <a:pt x="36427" y="56250"/>
                    </a:cubicBezTo>
                    <a:lnTo>
                      <a:pt x="83572" y="56250"/>
                    </a:lnTo>
                    <a:cubicBezTo>
                      <a:pt x="85000" y="56250"/>
                      <a:pt x="85716" y="56877"/>
                      <a:pt x="85716" y="58127"/>
                    </a:cubicBezTo>
                    <a:cubicBezTo>
                      <a:pt x="85716" y="59377"/>
                      <a:pt x="85000" y="60000"/>
                      <a:pt x="83572" y="60000"/>
                    </a:cubicBezTo>
                    <a:lnTo>
                      <a:pt x="36427" y="60000"/>
                    </a:lnTo>
                    <a:cubicBezTo>
                      <a:pt x="34994" y="60000"/>
                      <a:pt x="34283" y="59377"/>
                      <a:pt x="34283" y="58127"/>
                    </a:cubicBezTo>
                    <a:close/>
                    <a:moveTo>
                      <a:pt x="34283" y="43127"/>
                    </a:moveTo>
                    <a:cubicBezTo>
                      <a:pt x="34283" y="41877"/>
                      <a:pt x="34994" y="41250"/>
                      <a:pt x="36427" y="41250"/>
                    </a:cubicBezTo>
                    <a:lnTo>
                      <a:pt x="83572" y="41250"/>
                    </a:lnTo>
                    <a:cubicBezTo>
                      <a:pt x="85000" y="41250"/>
                      <a:pt x="85716" y="41877"/>
                      <a:pt x="85716" y="43127"/>
                    </a:cubicBezTo>
                    <a:cubicBezTo>
                      <a:pt x="85716" y="44377"/>
                      <a:pt x="85000" y="45000"/>
                      <a:pt x="83572" y="45000"/>
                    </a:cubicBezTo>
                    <a:lnTo>
                      <a:pt x="36427" y="45000"/>
                    </a:lnTo>
                    <a:cubicBezTo>
                      <a:pt x="34994" y="45000"/>
                      <a:pt x="34283" y="44377"/>
                      <a:pt x="34283" y="43127"/>
                    </a:cubicBezTo>
                    <a:close/>
                    <a:moveTo>
                      <a:pt x="34283" y="18750"/>
                    </a:moveTo>
                    <a:cubicBezTo>
                      <a:pt x="34283" y="21250"/>
                      <a:pt x="35711" y="22500"/>
                      <a:pt x="38572" y="22500"/>
                    </a:cubicBezTo>
                    <a:lnTo>
                      <a:pt x="81427" y="22500"/>
                    </a:lnTo>
                    <a:cubicBezTo>
                      <a:pt x="84283" y="22500"/>
                      <a:pt x="85716" y="21250"/>
                      <a:pt x="85716" y="18750"/>
                    </a:cubicBezTo>
                    <a:lnTo>
                      <a:pt x="85716" y="3750"/>
                    </a:lnTo>
                    <a:lnTo>
                      <a:pt x="34283" y="3750"/>
                    </a:lnTo>
                    <a:cubicBezTo>
                      <a:pt x="34283" y="3750"/>
                      <a:pt x="34283" y="18750"/>
                      <a:pt x="34283" y="18750"/>
                    </a:cubicBezTo>
                    <a:close/>
                    <a:moveTo>
                      <a:pt x="32277" y="24255"/>
                    </a:moveTo>
                    <a:cubicBezTo>
                      <a:pt x="30755" y="22933"/>
                      <a:pt x="30000" y="21094"/>
                      <a:pt x="30000" y="18750"/>
                    </a:cubicBezTo>
                    <a:lnTo>
                      <a:pt x="30000" y="1872"/>
                    </a:lnTo>
                    <a:cubicBezTo>
                      <a:pt x="30000" y="627"/>
                      <a:pt x="30711" y="0"/>
                      <a:pt x="32144" y="0"/>
                    </a:cubicBezTo>
                    <a:lnTo>
                      <a:pt x="87855" y="0"/>
                    </a:lnTo>
                    <a:cubicBezTo>
                      <a:pt x="89283" y="0"/>
                      <a:pt x="90000" y="627"/>
                      <a:pt x="90000" y="1872"/>
                    </a:cubicBezTo>
                    <a:lnTo>
                      <a:pt x="90000" y="18750"/>
                    </a:lnTo>
                    <a:cubicBezTo>
                      <a:pt x="90000" y="21094"/>
                      <a:pt x="89238" y="22933"/>
                      <a:pt x="87722" y="24255"/>
                    </a:cubicBezTo>
                    <a:cubicBezTo>
                      <a:pt x="86205" y="25588"/>
                      <a:pt x="84105" y="26250"/>
                      <a:pt x="81427" y="26250"/>
                    </a:cubicBezTo>
                    <a:lnTo>
                      <a:pt x="38572" y="26250"/>
                    </a:lnTo>
                    <a:cubicBezTo>
                      <a:pt x="35894" y="26250"/>
                      <a:pt x="33794" y="25588"/>
                      <a:pt x="32277" y="24255"/>
                    </a:cubicBezTo>
                    <a:close/>
                    <a:moveTo>
                      <a:pt x="17144" y="18750"/>
                    </a:moveTo>
                    <a:lnTo>
                      <a:pt x="17144" y="105000"/>
                    </a:lnTo>
                    <a:lnTo>
                      <a:pt x="102855" y="105000"/>
                    </a:lnTo>
                    <a:lnTo>
                      <a:pt x="102855" y="18750"/>
                    </a:lnTo>
                    <a:lnTo>
                      <a:pt x="96427" y="18750"/>
                    </a:lnTo>
                    <a:cubicBezTo>
                      <a:pt x="95000" y="18750"/>
                      <a:pt x="94283" y="18127"/>
                      <a:pt x="94283" y="16872"/>
                    </a:cubicBezTo>
                    <a:cubicBezTo>
                      <a:pt x="94283" y="15627"/>
                      <a:pt x="95000" y="15000"/>
                      <a:pt x="96427" y="15000"/>
                    </a:cubicBezTo>
                    <a:lnTo>
                      <a:pt x="105000" y="15000"/>
                    </a:lnTo>
                    <a:cubicBezTo>
                      <a:pt x="106427" y="15000"/>
                      <a:pt x="107144" y="15627"/>
                      <a:pt x="107144" y="16872"/>
                    </a:cubicBezTo>
                    <a:lnTo>
                      <a:pt x="107144" y="106872"/>
                    </a:lnTo>
                    <a:cubicBezTo>
                      <a:pt x="107144" y="108127"/>
                      <a:pt x="106427" y="108750"/>
                      <a:pt x="105000" y="108750"/>
                    </a:cubicBezTo>
                    <a:lnTo>
                      <a:pt x="15000" y="108750"/>
                    </a:lnTo>
                    <a:cubicBezTo>
                      <a:pt x="13566" y="108750"/>
                      <a:pt x="12855" y="108127"/>
                      <a:pt x="12855" y="106872"/>
                    </a:cubicBezTo>
                    <a:lnTo>
                      <a:pt x="12855" y="16872"/>
                    </a:lnTo>
                    <a:cubicBezTo>
                      <a:pt x="12855" y="15627"/>
                      <a:pt x="13566" y="15000"/>
                      <a:pt x="15000" y="15000"/>
                    </a:cubicBezTo>
                    <a:lnTo>
                      <a:pt x="23572" y="15000"/>
                    </a:lnTo>
                    <a:cubicBezTo>
                      <a:pt x="25000" y="15000"/>
                      <a:pt x="25716" y="15627"/>
                      <a:pt x="25716" y="16872"/>
                    </a:cubicBezTo>
                    <a:cubicBezTo>
                      <a:pt x="25716" y="18127"/>
                      <a:pt x="25000" y="18750"/>
                      <a:pt x="23572" y="18750"/>
                    </a:cubicBezTo>
                    <a:cubicBezTo>
                      <a:pt x="23572" y="18750"/>
                      <a:pt x="17144" y="18750"/>
                      <a:pt x="17144" y="18750"/>
                    </a:cubicBezTo>
                    <a:close/>
                    <a:moveTo>
                      <a:pt x="1872" y="118361"/>
                    </a:moveTo>
                    <a:cubicBezTo>
                      <a:pt x="622" y="117266"/>
                      <a:pt x="0" y="115933"/>
                      <a:pt x="0" y="114377"/>
                    </a:cubicBezTo>
                    <a:lnTo>
                      <a:pt x="0" y="9372"/>
                    </a:lnTo>
                    <a:cubicBezTo>
                      <a:pt x="0" y="7816"/>
                      <a:pt x="622" y="6483"/>
                      <a:pt x="1872" y="5388"/>
                    </a:cubicBezTo>
                    <a:cubicBezTo>
                      <a:pt x="3122" y="4300"/>
                      <a:pt x="4638" y="3750"/>
                      <a:pt x="6427" y="3750"/>
                    </a:cubicBezTo>
                    <a:lnTo>
                      <a:pt x="23572" y="3750"/>
                    </a:lnTo>
                    <a:cubicBezTo>
                      <a:pt x="25000" y="3750"/>
                      <a:pt x="25716" y="4377"/>
                      <a:pt x="25716" y="5622"/>
                    </a:cubicBezTo>
                    <a:cubicBezTo>
                      <a:pt x="25716" y="6877"/>
                      <a:pt x="25000" y="7500"/>
                      <a:pt x="23572" y="7500"/>
                    </a:cubicBezTo>
                    <a:lnTo>
                      <a:pt x="6427" y="7500"/>
                    </a:lnTo>
                    <a:cubicBezTo>
                      <a:pt x="4994" y="7500"/>
                      <a:pt x="4283" y="8127"/>
                      <a:pt x="4283" y="9372"/>
                    </a:cubicBezTo>
                    <a:lnTo>
                      <a:pt x="4283" y="114377"/>
                    </a:lnTo>
                    <a:cubicBezTo>
                      <a:pt x="4283" y="115622"/>
                      <a:pt x="4994" y="116250"/>
                      <a:pt x="6427" y="116250"/>
                    </a:cubicBezTo>
                    <a:lnTo>
                      <a:pt x="113572" y="116250"/>
                    </a:lnTo>
                    <a:cubicBezTo>
                      <a:pt x="115000" y="116250"/>
                      <a:pt x="115716" y="115622"/>
                      <a:pt x="115716" y="114377"/>
                    </a:cubicBezTo>
                    <a:lnTo>
                      <a:pt x="115716" y="9372"/>
                    </a:lnTo>
                    <a:cubicBezTo>
                      <a:pt x="115716" y="8127"/>
                      <a:pt x="115000" y="7500"/>
                      <a:pt x="113572" y="7500"/>
                    </a:cubicBezTo>
                    <a:lnTo>
                      <a:pt x="96427" y="7500"/>
                    </a:lnTo>
                    <a:cubicBezTo>
                      <a:pt x="95000" y="7500"/>
                      <a:pt x="94283" y="6877"/>
                      <a:pt x="94283" y="5622"/>
                    </a:cubicBezTo>
                    <a:cubicBezTo>
                      <a:pt x="94283" y="4377"/>
                      <a:pt x="95000" y="3750"/>
                      <a:pt x="96427" y="3750"/>
                    </a:cubicBezTo>
                    <a:lnTo>
                      <a:pt x="113572" y="3750"/>
                    </a:lnTo>
                    <a:cubicBezTo>
                      <a:pt x="115355" y="3750"/>
                      <a:pt x="116872" y="4300"/>
                      <a:pt x="118127" y="5388"/>
                    </a:cubicBezTo>
                    <a:cubicBezTo>
                      <a:pt x="119372" y="6483"/>
                      <a:pt x="120000" y="7816"/>
                      <a:pt x="120000" y="9372"/>
                    </a:cubicBezTo>
                    <a:lnTo>
                      <a:pt x="120000" y="114377"/>
                    </a:lnTo>
                    <a:cubicBezTo>
                      <a:pt x="120000" y="115933"/>
                      <a:pt x="119372" y="117266"/>
                      <a:pt x="118127" y="118361"/>
                    </a:cubicBezTo>
                    <a:cubicBezTo>
                      <a:pt x="116872" y="119450"/>
                      <a:pt x="115355" y="120000"/>
                      <a:pt x="113572" y="120000"/>
                    </a:cubicBezTo>
                    <a:lnTo>
                      <a:pt x="6427" y="120000"/>
                    </a:lnTo>
                    <a:cubicBezTo>
                      <a:pt x="4638" y="120000"/>
                      <a:pt x="3122" y="119450"/>
                      <a:pt x="1872" y="118361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6" name="文本框 4"/>
            <p:cNvSpPr txBox="1">
              <a:spLocks/>
            </p:cNvSpPr>
            <p:nvPr/>
          </p:nvSpPr>
          <p:spPr>
            <a:xfrm>
              <a:off x="3857198" y="4667548"/>
              <a:ext cx="4477604" cy="81368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72000" tIns="72000" rIns="72000" bIns="72000" anchor="ctr" anchorCtr="1">
              <a:normAutofit fontScale="62500" lnSpcReduction="20000"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1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此部分内容作为文字排版占位显示，</a:t>
              </a:r>
              <a:br>
                <a:rPr lang="zh-CN" altLang="en-US" sz="11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</a:br>
              <a:r>
                <a:rPr lang="zh-CN" altLang="en-US" sz="11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建议使用主题字体，已保持全文档文本格式的统一</a:t>
              </a:r>
              <a:br>
                <a:rPr lang="zh-CN" altLang="en-US" sz="11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</a:br>
              <a:r>
                <a:rPr lang="zh-CN" altLang="en-US" sz="11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此部分内容作为文字排版占位显示，</a:t>
              </a:r>
              <a:br>
                <a:rPr lang="zh-CN" altLang="en-US" sz="11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</a:br>
              <a:r>
                <a:rPr lang="zh-CN" altLang="en-US" sz="11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建议使用主题字体，已保持全文档文本格式的统一</a:t>
              </a:r>
              <a:endPara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35273975"/>
      </p:ext>
    </p:extLst>
  </p:cSld>
  <p:clrMapOvr>
    <a:masterClrMapping/>
  </p:clrMapOvr>
  <p:transition spd="med" advClick="0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0312 -1.000986 L 0 0 E" pathEditMode="relative" ptsTypes="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" presetID="6" presetClass="emp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  <p:from x="7253" y="11110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210044" y="794374"/>
            <a:ext cx="2864138" cy="205567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12" tIns="32506" rIns="65012" bIns="32506" rtlCol="0" anchor="ctr"/>
          <a:lstStyle/>
          <a:p>
            <a:pPr algn="ctr">
              <a:lnSpc>
                <a:spcPct val="150000"/>
              </a:lnSpc>
            </a:pPr>
            <a:endParaRPr lang="zh-CN" altLang="en-US" sz="179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139931" y="794374"/>
            <a:ext cx="2864138" cy="2055670"/>
          </a:xfrm>
          <a:prstGeom prst="rect">
            <a:avLst/>
          </a:prstGeom>
          <a:solidFill>
            <a:schemeClr val="accent2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12" tIns="32506" rIns="65012" bIns="32506" rtlCol="0" anchor="ctr"/>
          <a:lstStyle/>
          <a:p>
            <a:pPr algn="ctr">
              <a:lnSpc>
                <a:spcPct val="150000"/>
              </a:lnSpc>
            </a:pPr>
            <a:endParaRPr lang="zh-CN" altLang="en-US" sz="179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069818" y="794374"/>
            <a:ext cx="2864138" cy="2055670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12" tIns="32506" rIns="65012" bIns="32506" rtlCol="0" anchor="ctr"/>
          <a:lstStyle/>
          <a:p>
            <a:pPr algn="ctr">
              <a:lnSpc>
                <a:spcPct val="150000"/>
              </a:lnSpc>
            </a:pPr>
            <a:endParaRPr lang="zh-CN" altLang="en-US" sz="179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10044" y="2903474"/>
            <a:ext cx="2864138" cy="2055670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12" tIns="32506" rIns="65012" bIns="32506" rtlCol="0" anchor="ctr"/>
          <a:lstStyle/>
          <a:p>
            <a:pPr algn="ctr">
              <a:lnSpc>
                <a:spcPct val="150000"/>
              </a:lnSpc>
            </a:pPr>
            <a:endParaRPr lang="zh-CN" altLang="en-US" sz="179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3139931" y="2903474"/>
            <a:ext cx="2864138" cy="2055670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12" tIns="32506" rIns="65012" bIns="32506" rtlCol="0" anchor="ctr"/>
          <a:lstStyle/>
          <a:p>
            <a:pPr algn="ctr">
              <a:lnSpc>
                <a:spcPct val="150000"/>
              </a:lnSpc>
            </a:pPr>
            <a:endParaRPr lang="zh-CN" altLang="en-US" sz="179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069818" y="2903473"/>
            <a:ext cx="2864138" cy="2055670"/>
          </a:xfrm>
          <a:prstGeom prst="rect">
            <a:avLst/>
          </a:prstGeom>
          <a:solidFill>
            <a:schemeClr val="accent3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12" tIns="32506" rIns="65012" bIns="32506" rtlCol="0" anchor="ctr"/>
          <a:lstStyle/>
          <a:p>
            <a:pPr algn="ctr">
              <a:lnSpc>
                <a:spcPct val="150000"/>
              </a:lnSpc>
            </a:pPr>
            <a:endParaRPr lang="zh-CN" altLang="en-US" sz="179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3"/>
          <p:cNvSpPr>
            <a:spLocks noChangeArrowheads="1"/>
          </p:cNvSpPr>
          <p:nvPr/>
        </p:nvSpPr>
        <p:spPr bwMode="auto">
          <a:xfrm>
            <a:off x="3582753" y="1254719"/>
            <a:ext cx="1958517" cy="1246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400" b="1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</a:t>
            </a:r>
          </a:p>
        </p:txBody>
      </p:sp>
      <p:sp>
        <p:nvSpPr>
          <p:cNvPr id="20" name="TextBox 3"/>
          <p:cNvSpPr>
            <a:spLocks noChangeArrowheads="1"/>
          </p:cNvSpPr>
          <p:nvPr/>
        </p:nvSpPr>
        <p:spPr bwMode="auto">
          <a:xfrm>
            <a:off x="617264" y="3447325"/>
            <a:ext cx="1957985" cy="1246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400" b="1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</a:t>
            </a:r>
          </a:p>
        </p:txBody>
      </p:sp>
      <p:sp>
        <p:nvSpPr>
          <p:cNvPr id="21" name="TextBox 3"/>
          <p:cNvSpPr>
            <a:spLocks noChangeArrowheads="1"/>
          </p:cNvSpPr>
          <p:nvPr/>
        </p:nvSpPr>
        <p:spPr bwMode="auto">
          <a:xfrm>
            <a:off x="6548774" y="3447325"/>
            <a:ext cx="2016696" cy="1246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400" b="1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</a:t>
            </a:r>
          </a:p>
        </p:txBody>
      </p:sp>
      <p:sp>
        <p:nvSpPr>
          <p:cNvPr id="22" name="矩形 32"/>
          <p:cNvSpPr/>
          <p:nvPr/>
        </p:nvSpPr>
        <p:spPr>
          <a:xfrm flipH="1">
            <a:off x="3139931" y="2162106"/>
            <a:ext cx="662211" cy="687939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12" tIns="32506" rIns="65012" bIns="32506" rtlCol="0" anchor="ctr"/>
          <a:lstStyle/>
          <a:p>
            <a:pPr algn="ctr">
              <a:lnSpc>
                <a:spcPct val="150000"/>
              </a:lnSpc>
            </a:pPr>
            <a:endParaRPr lang="zh-CN" altLang="en-US" sz="179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矩形 32"/>
          <p:cNvSpPr/>
          <p:nvPr/>
        </p:nvSpPr>
        <p:spPr>
          <a:xfrm>
            <a:off x="2411973" y="4271207"/>
            <a:ext cx="662211" cy="687939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12" tIns="32506" rIns="65012" bIns="32506" rtlCol="0" anchor="ctr"/>
          <a:lstStyle/>
          <a:p>
            <a:pPr algn="ctr">
              <a:lnSpc>
                <a:spcPct val="150000"/>
              </a:lnSpc>
            </a:pPr>
            <a:endParaRPr lang="zh-CN" altLang="en-US" sz="179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矩形 32"/>
          <p:cNvSpPr/>
          <p:nvPr/>
        </p:nvSpPr>
        <p:spPr>
          <a:xfrm rot="16200000">
            <a:off x="6082554" y="2890738"/>
            <a:ext cx="662337" cy="687808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12" tIns="32506" rIns="65012" bIns="32506" rtlCol="0" anchor="ctr"/>
          <a:lstStyle/>
          <a:p>
            <a:pPr algn="ctr">
              <a:lnSpc>
                <a:spcPct val="150000"/>
              </a:lnSpc>
            </a:pPr>
            <a:endParaRPr lang="zh-CN" altLang="en-US" sz="179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7291305"/>
      </p:ext>
    </p:extLst>
  </p:cSld>
  <p:clrMapOvr>
    <a:masterClrMapping/>
  </p:clrMapOvr>
  <p:transition spd="med" advClick="0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0"/>
                            </p:stCondLst>
                            <p:childTnLst>
                              <p:par>
                                <p:cTn id="8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000"/>
                            </p:stCondLst>
                            <p:childTnLst>
                              <p:par>
                                <p:cTn id="8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500"/>
                            </p:stCondLst>
                            <p:childTnLst>
                              <p:par>
                                <p:cTn id="9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500"/>
                            </p:stCondLst>
                            <p:childTnLst>
                              <p:par>
                                <p:cTn id="9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4000"/>
                            </p:stCondLst>
                            <p:childTnLst>
                              <p:par>
                                <p:cTn id="10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/>
      <p:bldP spid="20" grpId="0"/>
      <p:bldP spid="21" grpId="0"/>
      <p:bldP spid="22" grpId="0" animBg="1"/>
      <p:bldP spid="23" grpId="0" animBg="1"/>
      <p:bldP spid="2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E3C6755A-EDB1-4085-AA97-DD6995B8D2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0" y="0"/>
            <a:ext cx="9135879" cy="5143500"/>
          </a:xfrm>
          <a:prstGeom prst="rect">
            <a:avLst/>
          </a:prstGeom>
        </p:spPr>
      </p:pic>
      <p:sp>
        <p:nvSpPr>
          <p:cNvPr id="2" name="椭圆 1">
            <a:extLst>
              <a:ext uri="{FF2B5EF4-FFF2-40B4-BE49-F238E27FC236}">
                <a16:creationId xmlns:a16="http://schemas.microsoft.com/office/drawing/2014/main" xmlns="" id="{2267A6B1-8B59-4C7D-850C-31925BB33F98}"/>
              </a:ext>
            </a:extLst>
          </p:cNvPr>
          <p:cNvSpPr/>
          <p:nvPr/>
        </p:nvSpPr>
        <p:spPr>
          <a:xfrm>
            <a:off x="2123728" y="1131590"/>
            <a:ext cx="1037768" cy="103776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6" name="TextBox 48"/>
          <p:cNvSpPr txBox="1"/>
          <p:nvPr/>
        </p:nvSpPr>
        <p:spPr>
          <a:xfrm>
            <a:off x="1880501" y="2273924"/>
            <a:ext cx="281631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3200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宋体" charset="-122"/>
              </a:rPr>
              <a:t>产品运行</a:t>
            </a:r>
            <a:endParaRPr lang="en-GB" altLang="zh-CN" sz="31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8" name="矩形 259"/>
          <p:cNvSpPr>
            <a:spLocks noChangeArrowheads="1"/>
          </p:cNvSpPr>
          <p:nvPr/>
        </p:nvSpPr>
        <p:spPr bwMode="auto">
          <a:xfrm>
            <a:off x="1888091" y="1275606"/>
            <a:ext cx="1561914" cy="742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023" tIns="32511" rIns="65023" bIns="3251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4400" b="1" cap="all" spc="213" dirty="0">
                <a:solidFill>
                  <a:schemeClr val="bg1"/>
                </a:solidFill>
                <a:cs typeface="Arial" panose="020B0604020202020204" pitchFamily="34" charset="0"/>
              </a:rPr>
              <a:t>02</a:t>
            </a:r>
            <a:endParaRPr lang="zh-CN" altLang="en-US" sz="4400" b="1" cap="all" spc="213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4348622"/>
      </p:ext>
    </p:extLst>
  </p:cSld>
  <p:clrMapOvr>
    <a:masterClrMapping/>
  </p:clrMapOvr>
  <p:transition spd="med" advClick="0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50"/>
                            </p:stCondLst>
                            <p:childTnLst>
                              <p:par>
                                <p:cTn id="2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5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33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3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3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6" grpId="0"/>
      <p:bldP spid="26" grpId="1"/>
      <p:bldP spid="28" grpId="0"/>
      <p:bldP spid="28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rrow: Bent 101"/>
          <p:cNvSpPr/>
          <p:nvPr/>
        </p:nvSpPr>
        <p:spPr>
          <a:xfrm flipV="1">
            <a:off x="3705932" y="3323681"/>
            <a:ext cx="1371244" cy="414515"/>
          </a:xfrm>
          <a:prstGeom prst="bentArrow">
            <a:avLst>
              <a:gd name="adj1" fmla="val 4167"/>
              <a:gd name="adj2" fmla="val 14600"/>
              <a:gd name="adj3" fmla="val 25000"/>
              <a:gd name="adj4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5" name="Arrow: Bent 100"/>
          <p:cNvSpPr/>
          <p:nvPr/>
        </p:nvSpPr>
        <p:spPr>
          <a:xfrm>
            <a:off x="3705932" y="1744637"/>
            <a:ext cx="1371244" cy="414515"/>
          </a:xfrm>
          <a:prstGeom prst="bentArrow">
            <a:avLst>
              <a:gd name="adj1" fmla="val 4167"/>
              <a:gd name="adj2" fmla="val 14600"/>
              <a:gd name="adj3" fmla="val 25000"/>
              <a:gd name="adj4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grpSp>
        <p:nvGrpSpPr>
          <p:cNvPr id="2" name="组合 1"/>
          <p:cNvGrpSpPr/>
          <p:nvPr/>
        </p:nvGrpSpPr>
        <p:grpSpPr>
          <a:xfrm>
            <a:off x="5131548" y="1140591"/>
            <a:ext cx="3198461" cy="1321622"/>
            <a:chOff x="5131548" y="1140591"/>
            <a:chExt cx="3198461" cy="1321622"/>
          </a:xfrm>
        </p:grpSpPr>
        <p:sp>
          <p:nvSpPr>
            <p:cNvPr id="6" name="Rectangle: Rounded Corners 81"/>
            <p:cNvSpPr/>
            <p:nvPr/>
          </p:nvSpPr>
          <p:spPr>
            <a:xfrm>
              <a:off x="5875372" y="1621845"/>
              <a:ext cx="2454637" cy="359110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75000"/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fontScale="92500" lnSpcReduction="10000"/>
            </a:bodyPr>
            <a:lstStyle/>
            <a:p>
              <a:pPr algn="ctr"/>
              <a:r>
                <a:rPr lang="zh-CN" altLang="en-US" sz="1200" b="1"/>
                <a:t>标题文本预设</a:t>
              </a:r>
            </a:p>
          </p:txBody>
        </p:sp>
        <p:sp>
          <p:nvSpPr>
            <p:cNvPr id="7" name="Rectangle: Rounded Corners 83"/>
            <p:cNvSpPr/>
            <p:nvPr/>
          </p:nvSpPr>
          <p:spPr>
            <a:xfrm>
              <a:off x="5875372" y="1978979"/>
              <a:ext cx="2454637" cy="359110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50000"/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fontScale="92500" lnSpcReduction="10000"/>
            </a:bodyPr>
            <a:lstStyle/>
            <a:p>
              <a:pPr algn="ctr"/>
              <a:r>
                <a:rPr lang="zh-CN" altLang="en-US" sz="1200" b="1"/>
                <a:t>标题文本预设</a:t>
              </a:r>
            </a:p>
          </p:txBody>
        </p:sp>
        <p:sp>
          <p:nvSpPr>
            <p:cNvPr id="8" name="Oval 84"/>
            <p:cNvSpPr/>
            <p:nvPr/>
          </p:nvSpPr>
          <p:spPr>
            <a:xfrm>
              <a:off x="8008384" y="2010464"/>
              <a:ext cx="296141" cy="29614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fontScale="77500" lnSpcReduction="20000"/>
            </a:bodyPr>
            <a:lstStyle/>
            <a:p>
              <a:pPr algn="ctr"/>
              <a:r>
                <a:rPr lang="en-US" sz="1200" b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3</a:t>
              </a:r>
            </a:p>
          </p:txBody>
        </p:sp>
        <p:sp>
          <p:nvSpPr>
            <p:cNvPr id="9" name="Rectangle: Rounded Corners 3"/>
            <p:cNvSpPr/>
            <p:nvPr/>
          </p:nvSpPr>
          <p:spPr>
            <a:xfrm>
              <a:off x="5875372" y="1264713"/>
              <a:ext cx="2454637" cy="359110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fontScale="92500" lnSpcReduction="10000"/>
            </a:bodyPr>
            <a:lstStyle/>
            <a:p>
              <a:pPr algn="ctr"/>
              <a:r>
                <a:rPr lang="zh-CN" altLang="en-US" sz="1200" b="1"/>
                <a:t>标题文本预设</a:t>
              </a:r>
            </a:p>
          </p:txBody>
        </p:sp>
        <p:sp>
          <p:nvSpPr>
            <p:cNvPr id="10" name="Oval 48"/>
            <p:cNvSpPr/>
            <p:nvPr/>
          </p:nvSpPr>
          <p:spPr>
            <a:xfrm>
              <a:off x="8008384" y="1296202"/>
              <a:ext cx="296141" cy="29614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fontScale="77500" lnSpcReduction="20000"/>
            </a:bodyPr>
            <a:lstStyle/>
            <a:p>
              <a:pPr algn="ctr"/>
              <a:r>
                <a:rPr lang="en-US" sz="1200" b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1</a:t>
              </a:r>
            </a:p>
          </p:txBody>
        </p:sp>
        <p:sp>
          <p:nvSpPr>
            <p:cNvPr id="11" name="Oval 82"/>
            <p:cNvSpPr/>
            <p:nvPr/>
          </p:nvSpPr>
          <p:spPr>
            <a:xfrm>
              <a:off x="8008384" y="1653332"/>
              <a:ext cx="296141" cy="29614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fontScale="77500" lnSpcReduction="20000"/>
            </a:bodyPr>
            <a:lstStyle/>
            <a:p>
              <a:pPr algn="ctr"/>
              <a:r>
                <a:rPr lang="en-US" sz="1200" b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2</a:t>
              </a:r>
            </a:p>
          </p:txBody>
        </p:sp>
        <p:grpSp>
          <p:nvGrpSpPr>
            <p:cNvPr id="12" name="Group 1"/>
            <p:cNvGrpSpPr/>
            <p:nvPr/>
          </p:nvGrpSpPr>
          <p:grpSpPr>
            <a:xfrm>
              <a:off x="5131548" y="1140591"/>
              <a:ext cx="1321622" cy="1321622"/>
              <a:chOff x="1828800" y="2206963"/>
              <a:chExt cx="1245140" cy="1245140"/>
            </a:xfrm>
          </p:grpSpPr>
          <p:sp>
            <p:nvSpPr>
              <p:cNvPr id="32" name="Oval 76"/>
              <p:cNvSpPr/>
              <p:nvPr/>
            </p:nvSpPr>
            <p:spPr>
              <a:xfrm>
                <a:off x="1828800" y="2206963"/>
                <a:ext cx="1245140" cy="1245140"/>
              </a:xfrm>
              <a:prstGeom prst="ellipse">
                <a:avLst/>
              </a:prstGeom>
              <a:solidFill>
                <a:schemeClr val="accent1"/>
              </a:solidFill>
              <a:ln w="139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3" name="Oval 78"/>
              <p:cNvSpPr/>
              <p:nvPr/>
            </p:nvSpPr>
            <p:spPr>
              <a:xfrm>
                <a:off x="1955260" y="2333423"/>
                <a:ext cx="992220" cy="992220"/>
              </a:xfrm>
              <a:prstGeom prst="ellipse">
                <a:avLst/>
              </a:prstGeom>
              <a:solidFill>
                <a:schemeClr val="bg1"/>
              </a:solidFill>
              <a:ln w="139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3" name="Freeform: Shape 77"/>
            <p:cNvSpPr>
              <a:spLocks noChangeAspect="1"/>
            </p:cNvSpPr>
            <p:nvPr/>
          </p:nvSpPr>
          <p:spPr bwMode="auto">
            <a:xfrm>
              <a:off x="5500617" y="1528646"/>
              <a:ext cx="590293" cy="545511"/>
            </a:xfrm>
            <a:custGeom>
              <a:avLst/>
              <a:gdLst/>
              <a:ahLst/>
              <a:cxnLst>
                <a:cxn ang="0">
                  <a:pos x="67" y="20"/>
                </a:cxn>
                <a:cxn ang="0">
                  <a:pos x="46" y="36"/>
                </a:cxn>
                <a:cxn ang="0">
                  <a:pos x="42" y="40"/>
                </a:cxn>
                <a:cxn ang="0">
                  <a:pos x="39" y="47"/>
                </a:cxn>
                <a:cxn ang="0">
                  <a:pos x="44" y="52"/>
                </a:cxn>
                <a:cxn ang="0">
                  <a:pos x="52" y="58"/>
                </a:cxn>
                <a:cxn ang="0">
                  <a:pos x="52" y="61"/>
                </a:cxn>
                <a:cxn ang="0">
                  <a:pos x="51" y="62"/>
                </a:cxn>
                <a:cxn ang="0">
                  <a:pos x="17" y="62"/>
                </a:cxn>
                <a:cxn ang="0">
                  <a:pos x="16" y="61"/>
                </a:cxn>
                <a:cxn ang="0">
                  <a:pos x="16" y="58"/>
                </a:cxn>
                <a:cxn ang="0">
                  <a:pos x="24" y="52"/>
                </a:cxn>
                <a:cxn ang="0">
                  <a:pos x="29" y="47"/>
                </a:cxn>
                <a:cxn ang="0">
                  <a:pos x="26" y="40"/>
                </a:cxn>
                <a:cxn ang="0">
                  <a:pos x="22" y="36"/>
                </a:cxn>
                <a:cxn ang="0">
                  <a:pos x="0" y="20"/>
                </a:cxn>
                <a:cxn ang="0">
                  <a:pos x="0" y="15"/>
                </a:cxn>
                <a:cxn ang="0">
                  <a:pos x="4" y="11"/>
                </a:cxn>
                <a:cxn ang="0">
                  <a:pos x="16" y="11"/>
                </a:cxn>
                <a:cxn ang="0">
                  <a:pos x="16" y="7"/>
                </a:cxn>
                <a:cxn ang="0">
                  <a:pos x="22" y="0"/>
                </a:cxn>
                <a:cxn ang="0">
                  <a:pos x="45" y="0"/>
                </a:cxn>
                <a:cxn ang="0">
                  <a:pos x="52" y="7"/>
                </a:cxn>
                <a:cxn ang="0">
                  <a:pos x="52" y="11"/>
                </a:cxn>
                <a:cxn ang="0">
                  <a:pos x="63" y="11"/>
                </a:cxn>
                <a:cxn ang="0">
                  <a:pos x="67" y="15"/>
                </a:cxn>
                <a:cxn ang="0">
                  <a:pos x="67" y="20"/>
                </a:cxn>
                <a:cxn ang="0">
                  <a:pos x="16" y="16"/>
                </a:cxn>
                <a:cxn ang="0">
                  <a:pos x="6" y="16"/>
                </a:cxn>
                <a:cxn ang="0">
                  <a:pos x="6" y="20"/>
                </a:cxn>
                <a:cxn ang="0">
                  <a:pos x="19" y="31"/>
                </a:cxn>
                <a:cxn ang="0">
                  <a:pos x="16" y="16"/>
                </a:cxn>
                <a:cxn ang="0">
                  <a:pos x="62" y="16"/>
                </a:cxn>
                <a:cxn ang="0">
                  <a:pos x="52" y="16"/>
                </a:cxn>
                <a:cxn ang="0">
                  <a:pos x="49" y="31"/>
                </a:cxn>
                <a:cxn ang="0">
                  <a:pos x="62" y="20"/>
                </a:cxn>
                <a:cxn ang="0">
                  <a:pos x="62" y="16"/>
                </a:cxn>
              </a:cxnLst>
              <a:rect l="0" t="0" r="r" b="b"/>
              <a:pathLst>
                <a:path w="67" h="62">
                  <a:moveTo>
                    <a:pt x="67" y="20"/>
                  </a:moveTo>
                  <a:cubicBezTo>
                    <a:pt x="67" y="27"/>
                    <a:pt x="58" y="36"/>
                    <a:pt x="46" y="36"/>
                  </a:cubicBezTo>
                  <a:cubicBezTo>
                    <a:pt x="44" y="38"/>
                    <a:pt x="42" y="40"/>
                    <a:pt x="42" y="40"/>
                  </a:cubicBezTo>
                  <a:cubicBezTo>
                    <a:pt x="40" y="42"/>
                    <a:pt x="39" y="44"/>
                    <a:pt x="39" y="47"/>
                  </a:cubicBezTo>
                  <a:cubicBezTo>
                    <a:pt x="39" y="49"/>
                    <a:pt x="40" y="52"/>
                    <a:pt x="44" y="52"/>
                  </a:cubicBezTo>
                  <a:cubicBezTo>
                    <a:pt x="48" y="52"/>
                    <a:pt x="52" y="54"/>
                    <a:pt x="52" y="58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2" y="62"/>
                    <a:pt x="51" y="62"/>
                    <a:pt x="51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6" y="62"/>
                    <a:pt x="16" y="62"/>
                    <a:pt x="16" y="61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54"/>
                    <a:pt x="20" y="52"/>
                    <a:pt x="24" y="52"/>
                  </a:cubicBezTo>
                  <a:cubicBezTo>
                    <a:pt x="27" y="52"/>
                    <a:pt x="29" y="49"/>
                    <a:pt x="29" y="47"/>
                  </a:cubicBezTo>
                  <a:cubicBezTo>
                    <a:pt x="29" y="44"/>
                    <a:pt x="28" y="42"/>
                    <a:pt x="26" y="40"/>
                  </a:cubicBezTo>
                  <a:cubicBezTo>
                    <a:pt x="25" y="40"/>
                    <a:pt x="24" y="38"/>
                    <a:pt x="22" y="36"/>
                  </a:cubicBezTo>
                  <a:cubicBezTo>
                    <a:pt x="10" y="36"/>
                    <a:pt x="0" y="27"/>
                    <a:pt x="0" y="2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2"/>
                    <a:pt x="2" y="11"/>
                    <a:pt x="4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3"/>
                    <a:pt x="19" y="0"/>
                    <a:pt x="22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9" y="0"/>
                    <a:pt x="52" y="3"/>
                    <a:pt x="52" y="7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7" y="12"/>
                    <a:pt x="67" y="15"/>
                  </a:cubicBezTo>
                  <a:lnTo>
                    <a:pt x="67" y="20"/>
                  </a:lnTo>
                  <a:close/>
                  <a:moveTo>
                    <a:pt x="16" y="16"/>
                  </a:moveTo>
                  <a:cubicBezTo>
                    <a:pt x="6" y="16"/>
                    <a:pt x="6" y="16"/>
                    <a:pt x="6" y="16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24"/>
                    <a:pt x="11" y="29"/>
                    <a:pt x="19" y="31"/>
                  </a:cubicBezTo>
                  <a:cubicBezTo>
                    <a:pt x="17" y="27"/>
                    <a:pt x="16" y="22"/>
                    <a:pt x="16" y="16"/>
                  </a:cubicBezTo>
                  <a:close/>
                  <a:moveTo>
                    <a:pt x="62" y="16"/>
                  </a:moveTo>
                  <a:cubicBezTo>
                    <a:pt x="52" y="16"/>
                    <a:pt x="52" y="16"/>
                    <a:pt x="52" y="16"/>
                  </a:cubicBezTo>
                  <a:cubicBezTo>
                    <a:pt x="52" y="22"/>
                    <a:pt x="51" y="27"/>
                    <a:pt x="49" y="31"/>
                  </a:cubicBezTo>
                  <a:cubicBezTo>
                    <a:pt x="57" y="29"/>
                    <a:pt x="62" y="24"/>
                    <a:pt x="62" y="20"/>
                  </a:cubicBezTo>
                  <a:lnTo>
                    <a:pt x="62" y="16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5131548" y="3005323"/>
            <a:ext cx="3198461" cy="1321622"/>
            <a:chOff x="5131548" y="3005323"/>
            <a:chExt cx="3198461" cy="1321622"/>
          </a:xfrm>
        </p:grpSpPr>
        <p:sp>
          <p:nvSpPr>
            <p:cNvPr id="14" name="Rectangle: Rounded Corners 85"/>
            <p:cNvSpPr/>
            <p:nvPr/>
          </p:nvSpPr>
          <p:spPr>
            <a:xfrm>
              <a:off x="5875372" y="3486578"/>
              <a:ext cx="2454637" cy="359110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lumMod val="75000"/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fontScale="92500" lnSpcReduction="10000"/>
            </a:bodyPr>
            <a:lstStyle/>
            <a:p>
              <a:pPr algn="ctr"/>
              <a:r>
                <a:rPr lang="zh-CN" altLang="en-US" sz="1200" b="1"/>
                <a:t>标题文本预设</a:t>
              </a:r>
            </a:p>
          </p:txBody>
        </p:sp>
        <p:sp>
          <p:nvSpPr>
            <p:cNvPr id="15" name="Rectangle: Rounded Corners 86"/>
            <p:cNvSpPr/>
            <p:nvPr/>
          </p:nvSpPr>
          <p:spPr>
            <a:xfrm>
              <a:off x="5875372" y="3843710"/>
              <a:ext cx="2454637" cy="359110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lumMod val="50000"/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fontScale="92500" lnSpcReduction="10000"/>
            </a:bodyPr>
            <a:lstStyle/>
            <a:p>
              <a:pPr algn="ctr"/>
              <a:r>
                <a:rPr lang="zh-CN" altLang="en-US" sz="1200" b="1"/>
                <a:t>标题文本预设</a:t>
              </a:r>
            </a:p>
          </p:txBody>
        </p:sp>
        <p:sp>
          <p:nvSpPr>
            <p:cNvPr id="16" name="Oval 87"/>
            <p:cNvSpPr/>
            <p:nvPr/>
          </p:nvSpPr>
          <p:spPr>
            <a:xfrm>
              <a:off x="8008384" y="3875198"/>
              <a:ext cx="296141" cy="29614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fontScale="77500" lnSpcReduction="20000"/>
            </a:bodyPr>
            <a:lstStyle/>
            <a:p>
              <a:pPr algn="ctr"/>
              <a:r>
                <a:rPr lang="en-US" sz="1200" b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3</a:t>
              </a:r>
            </a:p>
          </p:txBody>
        </p:sp>
        <p:sp>
          <p:nvSpPr>
            <p:cNvPr id="17" name="Rectangle: Rounded Corners 88"/>
            <p:cNvSpPr/>
            <p:nvPr/>
          </p:nvSpPr>
          <p:spPr>
            <a:xfrm>
              <a:off x="5875372" y="3129447"/>
              <a:ext cx="2454637" cy="359110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fontScale="92500" lnSpcReduction="10000"/>
            </a:bodyPr>
            <a:lstStyle/>
            <a:p>
              <a:pPr algn="ctr"/>
              <a:r>
                <a:rPr lang="zh-CN" altLang="en-US" sz="1200" b="1"/>
                <a:t>标题文本预设</a:t>
              </a:r>
            </a:p>
          </p:txBody>
        </p:sp>
        <p:sp>
          <p:nvSpPr>
            <p:cNvPr id="18" name="Oval 89"/>
            <p:cNvSpPr/>
            <p:nvPr/>
          </p:nvSpPr>
          <p:spPr>
            <a:xfrm>
              <a:off x="8008384" y="3160934"/>
              <a:ext cx="296141" cy="29614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fontScale="77500" lnSpcReduction="20000"/>
            </a:bodyPr>
            <a:lstStyle/>
            <a:p>
              <a:pPr algn="ctr"/>
              <a:r>
                <a:rPr lang="en-US" sz="1200" b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1</a:t>
              </a:r>
            </a:p>
          </p:txBody>
        </p:sp>
        <p:sp>
          <p:nvSpPr>
            <p:cNvPr id="19" name="Oval 90"/>
            <p:cNvSpPr/>
            <p:nvPr/>
          </p:nvSpPr>
          <p:spPr>
            <a:xfrm>
              <a:off x="8008384" y="3518065"/>
              <a:ext cx="296141" cy="29614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fontScale="77500" lnSpcReduction="20000"/>
            </a:bodyPr>
            <a:lstStyle/>
            <a:p>
              <a:pPr algn="ctr"/>
              <a:r>
                <a:rPr lang="en-US" sz="1200" b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2</a:t>
              </a:r>
            </a:p>
          </p:txBody>
        </p:sp>
        <p:grpSp>
          <p:nvGrpSpPr>
            <p:cNvPr id="20" name="Group 91"/>
            <p:cNvGrpSpPr/>
            <p:nvPr/>
          </p:nvGrpSpPr>
          <p:grpSpPr>
            <a:xfrm>
              <a:off x="5131548" y="3005323"/>
              <a:ext cx="1321622" cy="1321622"/>
              <a:chOff x="1828800" y="2206963"/>
              <a:chExt cx="1245140" cy="1245140"/>
            </a:xfrm>
          </p:grpSpPr>
          <p:sp>
            <p:nvSpPr>
              <p:cNvPr id="30" name="Oval 92"/>
              <p:cNvSpPr/>
              <p:nvPr/>
            </p:nvSpPr>
            <p:spPr>
              <a:xfrm>
                <a:off x="1828800" y="2206963"/>
                <a:ext cx="1245140" cy="1245140"/>
              </a:xfrm>
              <a:prstGeom prst="ellipse">
                <a:avLst/>
              </a:prstGeom>
              <a:solidFill>
                <a:schemeClr val="accent2"/>
              </a:solidFill>
              <a:ln w="139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" name="Oval 93"/>
              <p:cNvSpPr/>
              <p:nvPr/>
            </p:nvSpPr>
            <p:spPr>
              <a:xfrm>
                <a:off x="1955260" y="2333423"/>
                <a:ext cx="992220" cy="992220"/>
              </a:xfrm>
              <a:prstGeom prst="ellipse">
                <a:avLst/>
              </a:prstGeom>
              <a:solidFill>
                <a:schemeClr val="bg1"/>
              </a:solidFill>
              <a:ln w="139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21" name="Freeform: Shape 95"/>
            <p:cNvSpPr>
              <a:spLocks/>
            </p:cNvSpPr>
            <p:nvPr/>
          </p:nvSpPr>
          <p:spPr bwMode="auto">
            <a:xfrm>
              <a:off x="5643436" y="3380206"/>
              <a:ext cx="297844" cy="567128"/>
            </a:xfrm>
            <a:custGeom>
              <a:avLst/>
              <a:gdLst/>
              <a:ahLst/>
              <a:cxnLst>
                <a:cxn ang="0">
                  <a:pos x="21" y="57"/>
                </a:cxn>
                <a:cxn ang="0">
                  <a:pos x="21" y="63"/>
                </a:cxn>
                <a:cxn ang="0">
                  <a:pos x="20" y="64"/>
                </a:cxn>
                <a:cxn ang="0">
                  <a:pos x="15" y="64"/>
                </a:cxn>
                <a:cxn ang="0">
                  <a:pos x="14" y="63"/>
                </a:cxn>
                <a:cxn ang="0">
                  <a:pos x="14" y="57"/>
                </a:cxn>
                <a:cxn ang="0">
                  <a:pos x="1" y="50"/>
                </a:cxn>
                <a:cxn ang="0">
                  <a:pos x="1" y="49"/>
                </a:cxn>
                <a:cxn ang="0">
                  <a:pos x="4" y="44"/>
                </a:cxn>
                <a:cxn ang="0">
                  <a:pos x="5" y="43"/>
                </a:cxn>
                <a:cxn ang="0">
                  <a:pos x="6" y="44"/>
                </a:cxn>
                <a:cxn ang="0">
                  <a:pos x="17" y="49"/>
                </a:cxn>
                <a:cxn ang="0">
                  <a:pos x="25" y="43"/>
                </a:cxn>
                <a:cxn ang="0">
                  <a:pos x="16" y="36"/>
                </a:cxn>
                <a:cxn ang="0">
                  <a:pos x="1" y="21"/>
                </a:cxn>
                <a:cxn ang="0">
                  <a:pos x="14" y="8"/>
                </a:cxn>
                <a:cxn ang="0">
                  <a:pos x="14" y="1"/>
                </a:cxn>
                <a:cxn ang="0">
                  <a:pos x="15" y="0"/>
                </a:cxn>
                <a:cxn ang="0">
                  <a:pos x="20" y="0"/>
                </a:cxn>
                <a:cxn ang="0">
                  <a:pos x="21" y="1"/>
                </a:cxn>
                <a:cxn ang="0">
                  <a:pos x="21" y="7"/>
                </a:cxn>
                <a:cxn ang="0">
                  <a:pos x="32" y="12"/>
                </a:cxn>
                <a:cxn ang="0">
                  <a:pos x="32" y="14"/>
                </a:cxn>
                <a:cxn ang="0">
                  <a:pos x="29" y="19"/>
                </a:cxn>
                <a:cxn ang="0">
                  <a:pos x="29" y="19"/>
                </a:cxn>
                <a:cxn ang="0">
                  <a:pos x="28" y="19"/>
                </a:cxn>
                <a:cxn ang="0">
                  <a:pos x="18" y="15"/>
                </a:cxn>
                <a:cxn ang="0">
                  <a:pos x="10" y="21"/>
                </a:cxn>
                <a:cxn ang="0">
                  <a:pos x="20" y="28"/>
                </a:cxn>
                <a:cxn ang="0">
                  <a:pos x="34" y="42"/>
                </a:cxn>
                <a:cxn ang="0">
                  <a:pos x="21" y="57"/>
                </a:cxn>
              </a:cxnLst>
              <a:rect l="0" t="0" r="r" b="b"/>
              <a:pathLst>
                <a:path w="34" h="64">
                  <a:moveTo>
                    <a:pt x="21" y="57"/>
                  </a:moveTo>
                  <a:cubicBezTo>
                    <a:pt x="21" y="63"/>
                    <a:pt x="21" y="63"/>
                    <a:pt x="21" y="63"/>
                  </a:cubicBezTo>
                  <a:cubicBezTo>
                    <a:pt x="21" y="63"/>
                    <a:pt x="20" y="64"/>
                    <a:pt x="20" y="64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4" y="64"/>
                    <a:pt x="14" y="63"/>
                    <a:pt x="14" y="63"/>
                  </a:cubicBezTo>
                  <a:cubicBezTo>
                    <a:pt x="14" y="57"/>
                    <a:pt x="14" y="57"/>
                    <a:pt x="14" y="57"/>
                  </a:cubicBezTo>
                  <a:cubicBezTo>
                    <a:pt x="5" y="55"/>
                    <a:pt x="1" y="50"/>
                    <a:pt x="1" y="50"/>
                  </a:cubicBezTo>
                  <a:cubicBezTo>
                    <a:pt x="0" y="50"/>
                    <a:pt x="0" y="49"/>
                    <a:pt x="1" y="49"/>
                  </a:cubicBezTo>
                  <a:cubicBezTo>
                    <a:pt x="4" y="44"/>
                    <a:pt x="4" y="44"/>
                    <a:pt x="4" y="44"/>
                  </a:cubicBezTo>
                  <a:cubicBezTo>
                    <a:pt x="4" y="44"/>
                    <a:pt x="5" y="43"/>
                    <a:pt x="5" y="43"/>
                  </a:cubicBezTo>
                  <a:cubicBezTo>
                    <a:pt x="5" y="43"/>
                    <a:pt x="6" y="44"/>
                    <a:pt x="6" y="44"/>
                  </a:cubicBezTo>
                  <a:cubicBezTo>
                    <a:pt x="6" y="44"/>
                    <a:pt x="11" y="49"/>
                    <a:pt x="17" y="49"/>
                  </a:cubicBezTo>
                  <a:cubicBezTo>
                    <a:pt x="21" y="49"/>
                    <a:pt x="25" y="47"/>
                    <a:pt x="25" y="43"/>
                  </a:cubicBezTo>
                  <a:cubicBezTo>
                    <a:pt x="25" y="39"/>
                    <a:pt x="20" y="38"/>
                    <a:pt x="16" y="36"/>
                  </a:cubicBezTo>
                  <a:cubicBezTo>
                    <a:pt x="9" y="33"/>
                    <a:pt x="1" y="30"/>
                    <a:pt x="1" y="21"/>
                  </a:cubicBezTo>
                  <a:cubicBezTo>
                    <a:pt x="1" y="14"/>
                    <a:pt x="6" y="9"/>
                    <a:pt x="14" y="8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0"/>
                    <a:pt x="14" y="0"/>
                    <a:pt x="15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1" y="0"/>
                    <a:pt x="21" y="1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8" y="8"/>
                    <a:pt x="32" y="12"/>
                    <a:pt x="32" y="12"/>
                  </a:cubicBezTo>
                  <a:cubicBezTo>
                    <a:pt x="33" y="13"/>
                    <a:pt x="33" y="13"/>
                    <a:pt x="32" y="14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28" y="19"/>
                    <a:pt x="28" y="19"/>
                    <a:pt x="28" y="19"/>
                  </a:cubicBezTo>
                  <a:cubicBezTo>
                    <a:pt x="28" y="19"/>
                    <a:pt x="23" y="15"/>
                    <a:pt x="18" y="15"/>
                  </a:cubicBezTo>
                  <a:cubicBezTo>
                    <a:pt x="13" y="15"/>
                    <a:pt x="10" y="18"/>
                    <a:pt x="10" y="21"/>
                  </a:cubicBezTo>
                  <a:cubicBezTo>
                    <a:pt x="10" y="25"/>
                    <a:pt x="15" y="26"/>
                    <a:pt x="20" y="28"/>
                  </a:cubicBezTo>
                  <a:cubicBezTo>
                    <a:pt x="26" y="31"/>
                    <a:pt x="34" y="34"/>
                    <a:pt x="34" y="42"/>
                  </a:cubicBezTo>
                  <a:cubicBezTo>
                    <a:pt x="34" y="50"/>
                    <a:pt x="28" y="55"/>
                    <a:pt x="21" y="57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22" name="Group 2"/>
          <p:cNvGrpSpPr/>
          <p:nvPr/>
        </p:nvGrpSpPr>
        <p:grpSpPr>
          <a:xfrm>
            <a:off x="3089848" y="2072959"/>
            <a:ext cx="1321622" cy="1321622"/>
            <a:chOff x="4775009" y="3071573"/>
            <a:chExt cx="1245140" cy="1245140"/>
          </a:xfrm>
        </p:grpSpPr>
        <p:grpSp>
          <p:nvGrpSpPr>
            <p:cNvPr id="26" name="Group 96"/>
            <p:cNvGrpSpPr/>
            <p:nvPr/>
          </p:nvGrpSpPr>
          <p:grpSpPr>
            <a:xfrm>
              <a:off x="4775009" y="3071573"/>
              <a:ext cx="1245140" cy="1245140"/>
              <a:chOff x="1828800" y="2206963"/>
              <a:chExt cx="1245140" cy="1245140"/>
            </a:xfrm>
          </p:grpSpPr>
          <p:sp>
            <p:nvSpPr>
              <p:cNvPr id="28" name="Oval 97"/>
              <p:cNvSpPr/>
              <p:nvPr/>
            </p:nvSpPr>
            <p:spPr>
              <a:xfrm>
                <a:off x="1828800" y="2206963"/>
                <a:ext cx="1245140" cy="1245140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39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" name="Oval 98"/>
              <p:cNvSpPr/>
              <p:nvPr/>
            </p:nvSpPr>
            <p:spPr>
              <a:xfrm>
                <a:off x="1955260" y="2333423"/>
                <a:ext cx="992220" cy="992220"/>
              </a:xfrm>
              <a:prstGeom prst="ellipse">
                <a:avLst/>
              </a:prstGeom>
              <a:solidFill>
                <a:schemeClr val="bg1"/>
              </a:solidFill>
              <a:ln w="139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27" name="Freeform: Shape 99"/>
            <p:cNvSpPr>
              <a:spLocks/>
            </p:cNvSpPr>
            <p:nvPr/>
          </p:nvSpPr>
          <p:spPr bwMode="auto">
            <a:xfrm>
              <a:off x="5235875" y="3457093"/>
              <a:ext cx="323407" cy="476223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23" name="Group 33"/>
          <p:cNvGrpSpPr/>
          <p:nvPr/>
        </p:nvGrpSpPr>
        <p:grpSpPr>
          <a:xfrm>
            <a:off x="1297411" y="2418176"/>
            <a:ext cx="1792441" cy="649604"/>
            <a:chOff x="2378292" y="4060687"/>
            <a:chExt cx="2389919" cy="866138"/>
          </a:xfrm>
        </p:grpSpPr>
        <p:sp>
          <p:nvSpPr>
            <p:cNvPr id="24" name="TextBox 34"/>
            <p:cNvSpPr txBox="1">
              <a:spLocks/>
            </p:cNvSpPr>
            <p:nvPr/>
          </p:nvSpPr>
          <p:spPr bwMode="auto">
            <a:xfrm>
              <a:off x="3236599" y="4060687"/>
              <a:ext cx="1531612" cy="309958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dk2">
                      <a:lumMod val="100000"/>
                    </a:schemeClr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dk2">
                      <a:lumMod val="10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90000" tIns="46800" rIns="360000" bIns="46800">
              <a:normAutofit fontScale="77500" lnSpcReduction="20000"/>
            </a:bodyPr>
            <a:lstStyle/>
            <a:p>
              <a:pPr algn="r"/>
              <a:r>
                <a:rPr lang="zh-CN" altLang="en-US" sz="1400">
                  <a:solidFill>
                    <a:schemeClr val="bg1">
                      <a:lumMod val="50000"/>
                    </a:schemeClr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25" name="TextBox 35"/>
            <p:cNvSpPr txBox="1">
              <a:spLocks/>
            </p:cNvSpPr>
            <p:nvPr/>
          </p:nvSpPr>
          <p:spPr bwMode="auto">
            <a:xfrm>
              <a:off x="2378292" y="4370646"/>
              <a:ext cx="2389918" cy="556179"/>
            </a:xfrm>
            <a:prstGeom prst="rect">
              <a:avLst/>
            </a:prstGeom>
            <a:noFill/>
            <a:extLst/>
          </p:spPr>
          <p:txBody>
            <a:bodyPr wrap="square" lIns="90000" tIns="46800" rIns="360000" bIns="46800">
              <a:normAutofit fontScale="77500" lnSpcReduction="20000"/>
            </a:bodyPr>
            <a:lstStyle/>
            <a:p>
              <a:pPr algn="r" latinLnBrk="0">
                <a:lnSpc>
                  <a:spcPct val="120000"/>
                </a:lnSpc>
              </a:pPr>
              <a:r>
                <a:rPr lang="zh-CN" altLang="en-US" sz="1000" b="0">
                  <a:solidFill>
                    <a:schemeClr val="bg1">
                      <a:lumMod val="50000"/>
                    </a:schemeClr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rPr>
                <a:t>此部分内容作为文字排版占位显示 （建议使用主题字体）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38597470"/>
      </p:ext>
    </p:extLst>
  </p:cSld>
  <p:clrMapOvr>
    <a:masterClrMapping/>
  </p:clrMapOvr>
  <p:transition spd="med" advClick="0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609"/>
</p:tagLst>
</file>

<file path=ppt/theme/theme1.xml><?xml version="1.0" encoding="utf-8"?>
<a:theme xmlns:a="http://schemas.openxmlformats.org/drawingml/2006/main" name="第一PPT，www.1ppt.com">
  <a:themeElements>
    <a:clrScheme name="自定义 38">
      <a:dk1>
        <a:sysClr val="windowText" lastClr="000000"/>
      </a:dk1>
      <a:lt1>
        <a:sysClr val="window" lastClr="FFFFFF"/>
      </a:lt1>
      <a:dk2>
        <a:srgbClr val="4E5B6F"/>
      </a:dk2>
      <a:lt2>
        <a:srgbClr val="7F7F7F"/>
      </a:lt2>
      <a:accent1>
        <a:srgbClr val="0084B4"/>
      </a:accent1>
      <a:accent2>
        <a:srgbClr val="F07E1B"/>
      </a:accent2>
      <a:accent3>
        <a:srgbClr val="0084B4"/>
      </a:accent3>
      <a:accent4>
        <a:srgbClr val="F07E1B"/>
      </a:accent4>
      <a:accent5>
        <a:srgbClr val="0084B4"/>
      </a:accent5>
      <a:accent6>
        <a:srgbClr val="F07E1B"/>
      </a:accent6>
      <a:hlink>
        <a:srgbClr val="EB8803"/>
      </a:hlink>
      <a:folHlink>
        <a:srgbClr val="5F77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4052</TotalTime>
  <Words>2555</Words>
  <Application>Microsoft Office PowerPoint</Application>
  <PresentationFormat>全屏显示(16:9)</PresentationFormat>
  <Paragraphs>241</Paragraphs>
  <Slides>25</Slides>
  <Notes>24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27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商业融资</dc:title>
  <dc:creator>第一PPT</dc:creator>
  <cp:keywords>www.1ppt.com</cp:keywords>
  <dc:description>www.1ppt.com</dc:description>
  <cp:lastModifiedBy>Windows User</cp:lastModifiedBy>
  <cp:revision>426</cp:revision>
  <dcterms:created xsi:type="dcterms:W3CDTF">2014-11-09T01:07:25Z</dcterms:created>
  <dcterms:modified xsi:type="dcterms:W3CDTF">2019-08-10T04:43:02Z</dcterms:modified>
</cp:coreProperties>
</file>