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9"/>
  </p:notesMasterIdLst>
  <p:sldIdLst>
    <p:sldId id="836" r:id="rId3"/>
    <p:sldId id="911" r:id="rId4"/>
    <p:sldId id="885" r:id="rId5"/>
    <p:sldId id="890" r:id="rId6"/>
    <p:sldId id="926" r:id="rId7"/>
    <p:sldId id="919" r:id="rId8"/>
    <p:sldId id="918" r:id="rId9"/>
    <p:sldId id="915" r:id="rId10"/>
    <p:sldId id="912" r:id="rId11"/>
    <p:sldId id="916" r:id="rId12"/>
    <p:sldId id="921" r:id="rId13"/>
    <p:sldId id="917" r:id="rId14"/>
    <p:sldId id="924" r:id="rId15"/>
    <p:sldId id="920" r:id="rId16"/>
    <p:sldId id="913" r:id="rId17"/>
    <p:sldId id="927" r:id="rId18"/>
    <p:sldId id="929" r:id="rId19"/>
    <p:sldId id="930" r:id="rId20"/>
    <p:sldId id="923" r:id="rId21"/>
    <p:sldId id="932" r:id="rId22"/>
    <p:sldId id="914" r:id="rId23"/>
    <p:sldId id="925" r:id="rId24"/>
    <p:sldId id="928" r:id="rId25"/>
    <p:sldId id="931" r:id="rId26"/>
    <p:sldId id="910" r:id="rId27"/>
    <p:sldId id="933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>
      <p:cViewPr>
        <p:scale>
          <a:sx n="75" d="100"/>
          <a:sy n="75" d="100"/>
        </p:scale>
        <p:origin x="-174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762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79682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890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100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86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82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64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57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80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1853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334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71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448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640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08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7721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483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702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64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779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696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51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072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6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 flipV="1">
            <a:off x="435749" y="579644"/>
            <a:ext cx="8026659" cy="340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6"/>
          <p:cNvSpPr>
            <a:spLocks noEditPoints="1"/>
          </p:cNvSpPr>
          <p:nvPr userDrawn="1"/>
        </p:nvSpPr>
        <p:spPr bwMode="auto">
          <a:xfrm>
            <a:off x="8462408" y="262311"/>
            <a:ext cx="319526" cy="3207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5"/>
          <p:cNvSpPr/>
          <p:nvPr userDrawn="1"/>
        </p:nvSpPr>
        <p:spPr>
          <a:xfrm>
            <a:off x="578057" y="195486"/>
            <a:ext cx="256073" cy="25612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28600" dist="139700" dir="678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>
              <a:lnSpc>
                <a:spcPct val="120000"/>
              </a:lnSpc>
            </a:pP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82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48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68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001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39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0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948264" y="477380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3477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8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8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7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26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2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5" r:id="rId2"/>
    <p:sldLayoutId id="2147483668" r:id="rId3"/>
    <p:sldLayoutId id="2147483667" r:id="rId4"/>
  </p:sldLayoutIdLst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7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istrator\Desktop\58c5f3977fb45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545872" y="1753712"/>
            <a:ext cx="5435871" cy="89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能家电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3599864" y="2636643"/>
            <a:ext cx="5080465" cy="28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en-US" altLang="zh-CN" sz="1200" b="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Introduction Of Atmospheric</a:t>
            </a:r>
          </a:p>
          <a:p>
            <a:pPr algn="l"/>
            <a:r>
              <a:rPr lang="en-US" altLang="zh-CN" sz="1200" b="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Business Plan Startup Plan PPT Template, Complete Framework</a:t>
            </a:r>
            <a:endParaRPr lang="zh-CN" altLang="en-US" sz="1200" b="0" dirty="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3570041" y="1437919"/>
            <a:ext cx="4139879" cy="41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099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这里可以简要的描述您的项目</a:t>
            </a:r>
            <a:endParaRPr lang="zh-CN" altLang="zh-CN" sz="2099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六边形 25"/>
          <p:cNvSpPr/>
          <p:nvPr/>
        </p:nvSpPr>
        <p:spPr>
          <a:xfrm flipH="1">
            <a:off x="3545872" y="3199252"/>
            <a:ext cx="1511774" cy="323952"/>
          </a:xfrm>
          <a:prstGeom prst="hexagon">
            <a:avLst/>
          </a:prstGeom>
          <a:solidFill>
            <a:schemeClr val="accent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3491880" y="3180355"/>
            <a:ext cx="1619758" cy="361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3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3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zh-CN" sz="13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六边形 27"/>
          <p:cNvSpPr/>
          <p:nvPr/>
        </p:nvSpPr>
        <p:spPr>
          <a:xfrm flipH="1">
            <a:off x="5165629" y="3199252"/>
            <a:ext cx="2052426" cy="323952"/>
          </a:xfrm>
          <a:prstGeom prst="hexagon">
            <a:avLst/>
          </a:prstGeom>
          <a:solidFill>
            <a:schemeClr val="accent2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29" name="Rectangle 4"/>
          <p:cNvSpPr txBox="1">
            <a:spLocks noChangeArrowheads="1"/>
          </p:cNvSpPr>
          <p:nvPr/>
        </p:nvSpPr>
        <p:spPr bwMode="auto">
          <a:xfrm>
            <a:off x="5057646" y="3180355"/>
            <a:ext cx="2160409" cy="361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汇报时间：</a:t>
            </a:r>
            <a:r>
              <a:rPr lang="en-US" altLang="zh-CN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3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zh-CN" sz="13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3148489" y="2560491"/>
            <a:ext cx="1565617" cy="469175"/>
          </a:xfrm>
          <a:custGeom>
            <a:avLst/>
            <a:gdLst/>
            <a:ahLst/>
            <a:cxnLst>
              <a:cxn ang="0">
                <a:pos x="1168" y="350"/>
              </a:cxn>
              <a:cxn ang="0">
                <a:pos x="172" y="350"/>
              </a:cxn>
              <a:cxn ang="0">
                <a:pos x="0" y="0"/>
              </a:cxn>
              <a:cxn ang="0">
                <a:pos x="936" y="0"/>
              </a:cxn>
              <a:cxn ang="0">
                <a:pos x="1168" y="0"/>
              </a:cxn>
              <a:cxn ang="0">
                <a:pos x="1168" y="350"/>
              </a:cxn>
            </a:cxnLst>
            <a:rect l="0" t="0" r="r" b="b"/>
            <a:pathLst>
              <a:path w="1168" h="350">
                <a:moveTo>
                  <a:pt x="1168" y="350"/>
                </a:moveTo>
                <a:lnTo>
                  <a:pt x="172" y="350"/>
                </a:lnTo>
                <a:lnTo>
                  <a:pt x="0" y="0"/>
                </a:lnTo>
                <a:lnTo>
                  <a:pt x="936" y="0"/>
                </a:lnTo>
                <a:lnTo>
                  <a:pt x="1168" y="0"/>
                </a:lnTo>
                <a:lnTo>
                  <a:pt x="1168" y="35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915255" y="2085954"/>
            <a:ext cx="1487872" cy="474537"/>
          </a:xfrm>
          <a:custGeom>
            <a:avLst/>
            <a:gdLst/>
            <a:ahLst/>
            <a:cxnLst>
              <a:cxn ang="0">
                <a:pos x="174" y="354"/>
              </a:cxn>
              <a:cxn ang="0">
                <a:pos x="0" y="0"/>
              </a:cxn>
              <a:cxn ang="0">
                <a:pos x="818" y="0"/>
              </a:cxn>
              <a:cxn ang="0">
                <a:pos x="1110" y="0"/>
              </a:cxn>
              <a:cxn ang="0">
                <a:pos x="1110" y="354"/>
              </a:cxn>
              <a:cxn ang="0">
                <a:pos x="174" y="354"/>
              </a:cxn>
            </a:cxnLst>
            <a:rect l="0" t="0" r="r" b="b"/>
            <a:pathLst>
              <a:path w="1110" h="354">
                <a:moveTo>
                  <a:pt x="174" y="354"/>
                </a:moveTo>
                <a:lnTo>
                  <a:pt x="0" y="0"/>
                </a:lnTo>
                <a:lnTo>
                  <a:pt x="818" y="0"/>
                </a:lnTo>
                <a:lnTo>
                  <a:pt x="1110" y="0"/>
                </a:lnTo>
                <a:lnTo>
                  <a:pt x="1110" y="354"/>
                </a:lnTo>
                <a:lnTo>
                  <a:pt x="174" y="35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2768342" y="1732866"/>
            <a:ext cx="1262681" cy="355099"/>
          </a:xfrm>
          <a:custGeom>
            <a:avLst/>
            <a:gdLst/>
            <a:ahLst/>
            <a:cxnLst>
              <a:cxn ang="0">
                <a:pos x="124" y="251"/>
              </a:cxn>
              <a:cxn ang="0">
                <a:pos x="0" y="0"/>
              </a:cxn>
              <a:cxn ang="0">
                <a:pos x="942" y="0"/>
              </a:cxn>
              <a:cxn ang="0">
                <a:pos x="942" y="251"/>
              </a:cxn>
              <a:cxn ang="0">
                <a:pos x="124" y="251"/>
              </a:cxn>
            </a:cxnLst>
            <a:rect l="0" t="0" r="r" b="b"/>
            <a:pathLst>
              <a:path w="942" h="251">
                <a:moveTo>
                  <a:pt x="124" y="251"/>
                </a:moveTo>
                <a:lnTo>
                  <a:pt x="0" y="0"/>
                </a:lnTo>
                <a:lnTo>
                  <a:pt x="942" y="0"/>
                </a:lnTo>
                <a:lnTo>
                  <a:pt x="942" y="251"/>
                </a:lnTo>
                <a:lnTo>
                  <a:pt x="124" y="25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598872" y="3474711"/>
            <a:ext cx="1709044" cy="513412"/>
          </a:xfrm>
          <a:custGeom>
            <a:avLst/>
            <a:gdLst/>
            <a:ahLst/>
            <a:cxnLst>
              <a:cxn ang="0">
                <a:pos x="186" y="383"/>
              </a:cxn>
              <a:cxn ang="0">
                <a:pos x="0" y="0"/>
              </a:cxn>
              <a:cxn ang="0">
                <a:pos x="1049" y="0"/>
              </a:cxn>
              <a:cxn ang="0">
                <a:pos x="1275" y="0"/>
              </a:cxn>
              <a:cxn ang="0">
                <a:pos x="1275" y="383"/>
              </a:cxn>
              <a:cxn ang="0">
                <a:pos x="186" y="383"/>
              </a:cxn>
            </a:cxnLst>
            <a:rect l="0" t="0" r="r" b="b"/>
            <a:pathLst>
              <a:path w="1275" h="383">
                <a:moveTo>
                  <a:pt x="186" y="383"/>
                </a:moveTo>
                <a:lnTo>
                  <a:pt x="0" y="0"/>
                </a:lnTo>
                <a:lnTo>
                  <a:pt x="1049" y="0"/>
                </a:lnTo>
                <a:lnTo>
                  <a:pt x="1275" y="0"/>
                </a:lnTo>
                <a:lnTo>
                  <a:pt x="1275" y="383"/>
                </a:lnTo>
                <a:lnTo>
                  <a:pt x="186" y="383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3379043" y="3029665"/>
            <a:ext cx="1625936" cy="445046"/>
          </a:xfrm>
          <a:custGeom>
            <a:avLst/>
            <a:gdLst/>
            <a:ahLst/>
            <a:cxnLst>
              <a:cxn ang="0">
                <a:pos x="1213" y="332"/>
              </a:cxn>
              <a:cxn ang="0">
                <a:pos x="164" y="332"/>
              </a:cxn>
              <a:cxn ang="0">
                <a:pos x="0" y="0"/>
              </a:cxn>
              <a:cxn ang="0">
                <a:pos x="996" y="0"/>
              </a:cxn>
              <a:cxn ang="0">
                <a:pos x="1213" y="0"/>
              </a:cxn>
              <a:cxn ang="0">
                <a:pos x="1213" y="332"/>
              </a:cxn>
            </a:cxnLst>
            <a:rect l="0" t="0" r="r" b="b"/>
            <a:pathLst>
              <a:path w="1213" h="332">
                <a:moveTo>
                  <a:pt x="1213" y="332"/>
                </a:moveTo>
                <a:lnTo>
                  <a:pt x="164" y="332"/>
                </a:lnTo>
                <a:lnTo>
                  <a:pt x="0" y="0"/>
                </a:lnTo>
                <a:lnTo>
                  <a:pt x="996" y="0"/>
                </a:lnTo>
                <a:lnTo>
                  <a:pt x="1213" y="0"/>
                </a:lnTo>
                <a:lnTo>
                  <a:pt x="1213" y="3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2532431" y="1730185"/>
            <a:ext cx="1355169" cy="2469199"/>
          </a:xfrm>
          <a:custGeom>
            <a:avLst/>
            <a:gdLst/>
            <a:ahLst/>
            <a:cxnLst>
              <a:cxn ang="0">
                <a:pos x="391" y="621"/>
              </a:cxn>
              <a:cxn ang="0">
                <a:pos x="481" y="806"/>
              </a:cxn>
              <a:cxn ang="0">
                <a:pos x="488" y="818"/>
              </a:cxn>
              <a:cxn ang="0">
                <a:pos x="371" y="889"/>
              </a:cxn>
              <a:cxn ang="0">
                <a:pos x="21" y="220"/>
              </a:cxn>
              <a:cxn ang="0">
                <a:pos x="11" y="196"/>
              </a:cxn>
              <a:cxn ang="0">
                <a:pos x="0" y="161"/>
              </a:cxn>
              <a:cxn ang="0">
                <a:pos x="0" y="162"/>
              </a:cxn>
              <a:cxn ang="0">
                <a:pos x="22" y="121"/>
              </a:cxn>
              <a:cxn ang="0">
                <a:pos x="85" y="0"/>
              </a:cxn>
              <a:cxn ang="0">
                <a:pos x="145" y="121"/>
              </a:cxn>
              <a:cxn ang="0">
                <a:pos x="229" y="292"/>
              </a:cxn>
              <a:cxn ang="0">
                <a:pos x="312" y="461"/>
              </a:cxn>
              <a:cxn ang="0">
                <a:pos x="391" y="621"/>
              </a:cxn>
            </a:cxnLst>
            <a:rect l="0" t="0" r="r" b="b"/>
            <a:pathLst>
              <a:path w="488" h="889">
                <a:moveTo>
                  <a:pt x="391" y="621"/>
                </a:moveTo>
                <a:cubicBezTo>
                  <a:pt x="481" y="806"/>
                  <a:pt x="481" y="806"/>
                  <a:pt x="481" y="806"/>
                </a:cubicBezTo>
                <a:cubicBezTo>
                  <a:pt x="488" y="818"/>
                  <a:pt x="488" y="818"/>
                  <a:pt x="488" y="818"/>
                </a:cubicBezTo>
                <a:cubicBezTo>
                  <a:pt x="456" y="846"/>
                  <a:pt x="417" y="870"/>
                  <a:pt x="371" y="889"/>
                </a:cubicBezTo>
                <a:cubicBezTo>
                  <a:pt x="185" y="552"/>
                  <a:pt x="68" y="329"/>
                  <a:pt x="21" y="220"/>
                </a:cubicBezTo>
                <a:cubicBezTo>
                  <a:pt x="18" y="211"/>
                  <a:pt x="14" y="203"/>
                  <a:pt x="11" y="196"/>
                </a:cubicBezTo>
                <a:cubicBezTo>
                  <a:pt x="6" y="182"/>
                  <a:pt x="2" y="170"/>
                  <a:pt x="0" y="161"/>
                </a:cubicBezTo>
                <a:cubicBezTo>
                  <a:pt x="0" y="161"/>
                  <a:pt x="0" y="162"/>
                  <a:pt x="0" y="162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85" y="0"/>
                  <a:pt x="85" y="0"/>
                  <a:pt x="85" y="0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312" y="461"/>
                  <a:pt x="312" y="461"/>
                  <a:pt x="312" y="461"/>
                </a:cubicBezTo>
                <a:lnTo>
                  <a:pt x="391" y="62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57"/>
          <p:cNvGrpSpPr/>
          <p:nvPr/>
        </p:nvGrpSpPr>
        <p:grpSpPr>
          <a:xfrm>
            <a:off x="2263005" y="2066652"/>
            <a:ext cx="1298873" cy="2243995"/>
            <a:chOff x="1388507" y="1927729"/>
            <a:chExt cx="1495733" cy="2583959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86418" y="1927729"/>
              <a:ext cx="83354" cy="131205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0" y="18"/>
                </a:cxn>
                <a:cxn ang="0">
                  <a:pos x="26" y="0"/>
                </a:cxn>
                <a:cxn ang="0">
                  <a:pos x="4" y="41"/>
                </a:cxn>
                <a:cxn ang="0">
                  <a:pos x="4" y="40"/>
                </a:cxn>
              </a:cxnLst>
              <a:rect l="0" t="0" r="r" b="b"/>
              <a:pathLst>
                <a:path w="26" h="41">
                  <a:moveTo>
                    <a:pt x="4" y="40"/>
                  </a:moveTo>
                  <a:cubicBezTo>
                    <a:pt x="1" y="33"/>
                    <a:pt x="0" y="25"/>
                    <a:pt x="0" y="18"/>
                  </a:cubicBezTo>
                  <a:cubicBezTo>
                    <a:pt x="4" y="6"/>
                    <a:pt x="13" y="0"/>
                    <a:pt x="26" y="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88507" y="1984841"/>
              <a:ext cx="1495733" cy="252684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0" y="151"/>
                </a:cxn>
                <a:cxn ang="0">
                  <a:pos x="93" y="0"/>
                </a:cxn>
                <a:cxn ang="0">
                  <a:pos x="97" y="22"/>
                </a:cxn>
                <a:cxn ang="0">
                  <a:pos x="108" y="57"/>
                </a:cxn>
                <a:cxn ang="0">
                  <a:pos x="118" y="81"/>
                </a:cxn>
                <a:cxn ang="0">
                  <a:pos x="468" y="750"/>
                </a:cxn>
                <a:cxn ang="0">
                  <a:pos x="321" y="790"/>
                </a:cxn>
                <a:cxn ang="0">
                  <a:pos x="7" y="214"/>
                </a:cxn>
                <a:cxn ang="0">
                  <a:pos x="0" y="192"/>
                </a:cxn>
              </a:cxnLst>
              <a:rect l="0" t="0" r="r" b="b"/>
              <a:pathLst>
                <a:path w="468" h="790">
                  <a:moveTo>
                    <a:pt x="0" y="192"/>
                  </a:moveTo>
                  <a:cubicBezTo>
                    <a:pt x="20" y="151"/>
                    <a:pt x="20" y="151"/>
                    <a:pt x="20" y="15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4" y="15"/>
                    <a:pt x="97" y="22"/>
                  </a:cubicBezTo>
                  <a:cubicBezTo>
                    <a:pt x="99" y="31"/>
                    <a:pt x="103" y="43"/>
                    <a:pt x="108" y="57"/>
                  </a:cubicBezTo>
                  <a:cubicBezTo>
                    <a:pt x="111" y="64"/>
                    <a:pt x="115" y="72"/>
                    <a:pt x="118" y="81"/>
                  </a:cubicBezTo>
                  <a:cubicBezTo>
                    <a:pt x="165" y="190"/>
                    <a:pt x="282" y="413"/>
                    <a:pt x="468" y="750"/>
                  </a:cubicBezTo>
                  <a:cubicBezTo>
                    <a:pt x="425" y="767"/>
                    <a:pt x="376" y="780"/>
                    <a:pt x="321" y="790"/>
                  </a:cubicBezTo>
                  <a:cubicBezTo>
                    <a:pt x="142" y="495"/>
                    <a:pt x="37" y="303"/>
                    <a:pt x="7" y="214"/>
                  </a:cubicBezTo>
                  <a:cubicBezTo>
                    <a:pt x="4" y="206"/>
                    <a:pt x="2" y="198"/>
                    <a:pt x="0" y="19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6"/>
          <p:cNvGrpSpPr/>
          <p:nvPr/>
        </p:nvGrpSpPr>
        <p:grpSpPr>
          <a:xfrm>
            <a:off x="1997601" y="2535825"/>
            <a:ext cx="1156788" cy="1811014"/>
            <a:chOff x="1082877" y="2467983"/>
            <a:chExt cx="1332113" cy="2085381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376158" y="2467983"/>
              <a:ext cx="77179" cy="131205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1" y="16"/>
                </a:cxn>
                <a:cxn ang="0">
                  <a:pos x="24" y="0"/>
                </a:cxn>
                <a:cxn ang="0">
                  <a:pos x="4" y="41"/>
                </a:cxn>
              </a:cxnLst>
              <a:rect l="0" t="0" r="r" b="b"/>
              <a:pathLst>
                <a:path w="24" h="41">
                  <a:moveTo>
                    <a:pt x="4" y="41"/>
                  </a:moveTo>
                  <a:cubicBezTo>
                    <a:pt x="1" y="32"/>
                    <a:pt x="0" y="24"/>
                    <a:pt x="1" y="16"/>
                  </a:cubicBezTo>
                  <a:cubicBezTo>
                    <a:pt x="6" y="5"/>
                    <a:pt x="13" y="0"/>
                    <a:pt x="24" y="0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082877" y="2518921"/>
              <a:ext cx="1332113" cy="2034443"/>
            </a:xfrm>
            <a:custGeom>
              <a:avLst/>
              <a:gdLst/>
              <a:ahLst/>
              <a:cxnLst>
                <a:cxn ang="0">
                  <a:pos x="250" y="636"/>
                </a:cxn>
                <a:cxn ang="0">
                  <a:pos x="31" y="257"/>
                </a:cxn>
                <a:cxn ang="0">
                  <a:pos x="0" y="189"/>
                </a:cxn>
                <a:cxn ang="0">
                  <a:pos x="18" y="153"/>
                </a:cxn>
                <a:cxn ang="0">
                  <a:pos x="93" y="0"/>
                </a:cxn>
                <a:cxn ang="0">
                  <a:pos x="96" y="25"/>
                </a:cxn>
                <a:cxn ang="0">
                  <a:pos x="103" y="47"/>
                </a:cxn>
                <a:cxn ang="0">
                  <a:pos x="417" y="623"/>
                </a:cxn>
                <a:cxn ang="0">
                  <a:pos x="289" y="636"/>
                </a:cxn>
                <a:cxn ang="0">
                  <a:pos x="250" y="636"/>
                </a:cxn>
              </a:cxnLst>
              <a:rect l="0" t="0" r="r" b="b"/>
              <a:pathLst>
                <a:path w="417" h="636">
                  <a:moveTo>
                    <a:pt x="250" y="636"/>
                  </a:moveTo>
                  <a:cubicBezTo>
                    <a:pt x="150" y="477"/>
                    <a:pt x="77" y="351"/>
                    <a:pt x="31" y="257"/>
                  </a:cubicBezTo>
                  <a:cubicBezTo>
                    <a:pt x="19" y="232"/>
                    <a:pt x="8" y="210"/>
                    <a:pt x="0" y="1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8"/>
                    <a:pt x="93" y="16"/>
                    <a:pt x="96" y="25"/>
                  </a:cubicBezTo>
                  <a:cubicBezTo>
                    <a:pt x="98" y="31"/>
                    <a:pt x="100" y="39"/>
                    <a:pt x="103" y="47"/>
                  </a:cubicBezTo>
                  <a:cubicBezTo>
                    <a:pt x="133" y="136"/>
                    <a:pt x="238" y="328"/>
                    <a:pt x="417" y="623"/>
                  </a:cubicBezTo>
                  <a:cubicBezTo>
                    <a:pt x="378" y="629"/>
                    <a:pt x="335" y="634"/>
                    <a:pt x="289" y="636"/>
                  </a:cubicBezTo>
                  <a:cubicBezTo>
                    <a:pt x="276" y="636"/>
                    <a:pt x="263" y="636"/>
                    <a:pt x="250" y="63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5"/>
          <p:cNvGrpSpPr/>
          <p:nvPr/>
        </p:nvGrpSpPr>
        <p:grpSpPr>
          <a:xfrm>
            <a:off x="1733537" y="3005000"/>
            <a:ext cx="957064" cy="1341840"/>
            <a:chOff x="778791" y="3008237"/>
            <a:chExt cx="1102119" cy="1545128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65897" y="3008237"/>
              <a:ext cx="74092" cy="115769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3" y="0"/>
                </a:cxn>
                <a:cxn ang="0">
                  <a:pos x="5" y="36"/>
                </a:cxn>
                <a:cxn ang="0">
                  <a:pos x="2" y="12"/>
                </a:cxn>
              </a:cxnLst>
              <a:rect l="0" t="0" r="r" b="b"/>
              <a:pathLst>
                <a:path w="23" h="36">
                  <a:moveTo>
                    <a:pt x="2" y="12"/>
                  </a:moveTo>
                  <a:cubicBezTo>
                    <a:pt x="5" y="5"/>
                    <a:pt x="12" y="1"/>
                    <a:pt x="23" y="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28"/>
                    <a:pt x="0" y="20"/>
                    <a:pt x="2" y="1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778791" y="3046827"/>
              <a:ext cx="1102119" cy="1506538"/>
            </a:xfrm>
            <a:custGeom>
              <a:avLst/>
              <a:gdLst/>
              <a:ahLst/>
              <a:cxnLst>
                <a:cxn ang="0">
                  <a:pos x="154" y="447"/>
                </a:cxn>
                <a:cxn ang="0">
                  <a:pos x="13" y="215"/>
                </a:cxn>
                <a:cxn ang="0">
                  <a:pos x="0" y="188"/>
                </a:cxn>
                <a:cxn ang="0">
                  <a:pos x="19" y="148"/>
                </a:cxn>
                <a:cxn ang="0">
                  <a:pos x="92" y="0"/>
                </a:cxn>
                <a:cxn ang="0">
                  <a:pos x="95" y="24"/>
                </a:cxn>
                <a:cxn ang="0">
                  <a:pos x="126" y="92"/>
                </a:cxn>
                <a:cxn ang="0">
                  <a:pos x="345" y="471"/>
                </a:cxn>
                <a:cxn ang="0">
                  <a:pos x="154" y="447"/>
                </a:cxn>
              </a:cxnLst>
              <a:rect l="0" t="0" r="r" b="b"/>
              <a:pathLst>
                <a:path w="345" h="471">
                  <a:moveTo>
                    <a:pt x="154" y="447"/>
                  </a:moveTo>
                  <a:cubicBezTo>
                    <a:pt x="96" y="366"/>
                    <a:pt x="49" y="289"/>
                    <a:pt x="13" y="215"/>
                  </a:cubicBezTo>
                  <a:cubicBezTo>
                    <a:pt x="9" y="206"/>
                    <a:pt x="4" y="197"/>
                    <a:pt x="0" y="188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8"/>
                    <a:pt x="91" y="16"/>
                    <a:pt x="95" y="24"/>
                  </a:cubicBezTo>
                  <a:cubicBezTo>
                    <a:pt x="103" y="45"/>
                    <a:pt x="114" y="67"/>
                    <a:pt x="126" y="92"/>
                  </a:cubicBezTo>
                  <a:cubicBezTo>
                    <a:pt x="172" y="186"/>
                    <a:pt x="245" y="312"/>
                    <a:pt x="345" y="471"/>
                  </a:cubicBezTo>
                  <a:cubicBezTo>
                    <a:pt x="277" y="469"/>
                    <a:pt x="213" y="461"/>
                    <a:pt x="154" y="44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4"/>
          <p:cNvGrpSpPr/>
          <p:nvPr/>
        </p:nvGrpSpPr>
        <p:grpSpPr>
          <a:xfrm>
            <a:off x="1500304" y="3450046"/>
            <a:ext cx="660830" cy="829768"/>
            <a:chOff x="510207" y="3520707"/>
            <a:chExt cx="760987" cy="955478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763355" y="3520707"/>
              <a:ext cx="75636" cy="12811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5" y="40"/>
                </a:cxn>
                <a:cxn ang="0">
                  <a:pos x="1" y="14"/>
                </a:cxn>
                <a:cxn ang="0">
                  <a:pos x="24" y="0"/>
                </a:cxn>
              </a:cxnLst>
              <a:rect l="0" t="0" r="r" b="b"/>
              <a:pathLst>
                <a:path w="24" h="40">
                  <a:moveTo>
                    <a:pt x="24" y="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1" y="31"/>
                    <a:pt x="0" y="23"/>
                    <a:pt x="1" y="14"/>
                  </a:cubicBezTo>
                  <a:cubicBezTo>
                    <a:pt x="6" y="5"/>
                    <a:pt x="14" y="0"/>
                    <a:pt x="24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207" y="3565471"/>
              <a:ext cx="760987" cy="91071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4" y="26"/>
                </a:cxn>
                <a:cxn ang="0">
                  <a:pos x="97" y="53"/>
                </a:cxn>
                <a:cxn ang="0">
                  <a:pos x="238" y="285"/>
                </a:cxn>
                <a:cxn ang="0">
                  <a:pos x="0" y="174"/>
                </a:cxn>
                <a:cxn ang="0">
                  <a:pos x="80" y="0"/>
                </a:cxn>
              </a:cxnLst>
              <a:rect l="0" t="0" r="r" b="b"/>
              <a:pathLst>
                <a:path w="238" h="285">
                  <a:moveTo>
                    <a:pt x="80" y="0"/>
                  </a:moveTo>
                  <a:cubicBezTo>
                    <a:pt x="79" y="9"/>
                    <a:pt x="80" y="17"/>
                    <a:pt x="84" y="26"/>
                  </a:cubicBezTo>
                  <a:cubicBezTo>
                    <a:pt x="88" y="35"/>
                    <a:pt x="93" y="44"/>
                    <a:pt x="97" y="53"/>
                  </a:cubicBezTo>
                  <a:cubicBezTo>
                    <a:pt x="133" y="127"/>
                    <a:pt x="180" y="204"/>
                    <a:pt x="238" y="285"/>
                  </a:cubicBezTo>
                  <a:cubicBezTo>
                    <a:pt x="148" y="263"/>
                    <a:pt x="69" y="226"/>
                    <a:pt x="0" y="174"/>
                  </a:cubicBezTo>
                  <a:lnTo>
                    <a:pt x="8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3572801" y="1824714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4567899" y="3168469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3947980" y="2231905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4275287" y="2699960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4890747" y="3641830"/>
            <a:ext cx="306174" cy="22159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8" name="Freeform 182"/>
          <p:cNvSpPr>
            <a:spLocks noEditPoints="1"/>
          </p:cNvSpPr>
          <p:nvPr/>
        </p:nvSpPr>
        <p:spPr bwMode="auto">
          <a:xfrm>
            <a:off x="1617329" y="3822465"/>
            <a:ext cx="224856" cy="210095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2"/>
          <p:cNvSpPr>
            <a:spLocks noEditPoints="1"/>
          </p:cNvSpPr>
          <p:nvPr/>
        </p:nvSpPr>
        <p:spPr bwMode="auto">
          <a:xfrm>
            <a:off x="1928676" y="3634481"/>
            <a:ext cx="286673" cy="208666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22"/>
          <p:cNvSpPr>
            <a:spLocks noEditPoints="1"/>
          </p:cNvSpPr>
          <p:nvPr/>
        </p:nvSpPr>
        <p:spPr bwMode="auto">
          <a:xfrm>
            <a:off x="2351150" y="3380284"/>
            <a:ext cx="178671" cy="25697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0"/>
          <p:cNvSpPr>
            <a:spLocks noEditPoints="1"/>
          </p:cNvSpPr>
          <p:nvPr/>
        </p:nvSpPr>
        <p:spPr bwMode="auto">
          <a:xfrm>
            <a:off x="2690602" y="3160306"/>
            <a:ext cx="267717" cy="256653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3019477" y="2916906"/>
            <a:ext cx="295389" cy="229129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5734176" y="1721448"/>
            <a:ext cx="295095" cy="2951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6"/>
          <p:cNvSpPr>
            <a:spLocks noEditPoints="1"/>
          </p:cNvSpPr>
          <p:nvPr/>
        </p:nvSpPr>
        <p:spPr bwMode="auto">
          <a:xfrm>
            <a:off x="5734176" y="2250845"/>
            <a:ext cx="295095" cy="2951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6"/>
          <p:cNvSpPr>
            <a:spLocks noEditPoints="1"/>
          </p:cNvSpPr>
          <p:nvPr/>
        </p:nvSpPr>
        <p:spPr bwMode="auto">
          <a:xfrm>
            <a:off x="5734176" y="2780242"/>
            <a:ext cx="295095" cy="2951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5734176" y="3309638"/>
            <a:ext cx="295095" cy="2951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46"/>
          <p:cNvSpPr>
            <a:spLocks noEditPoints="1"/>
          </p:cNvSpPr>
          <p:nvPr/>
        </p:nvSpPr>
        <p:spPr bwMode="auto">
          <a:xfrm>
            <a:off x="5734176" y="3840968"/>
            <a:ext cx="295095" cy="29511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100700" y="1655083"/>
            <a:ext cx="1310743" cy="184666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6100700" y="1845238"/>
            <a:ext cx="1734918" cy="3323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6100700" y="2183949"/>
            <a:ext cx="1310743" cy="184666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6100700" y="2374104"/>
            <a:ext cx="1734918" cy="3323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6100700" y="2703851"/>
            <a:ext cx="1310743" cy="184666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6100700" y="2894006"/>
            <a:ext cx="1734918" cy="3323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6100700" y="3232716"/>
            <a:ext cx="1310743" cy="184666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6100700" y="3422872"/>
            <a:ext cx="1734918" cy="3323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8" name="Text Placeholder 7"/>
          <p:cNvSpPr txBox="1">
            <a:spLocks/>
          </p:cNvSpPr>
          <p:nvPr/>
        </p:nvSpPr>
        <p:spPr>
          <a:xfrm>
            <a:off x="6100700" y="3761582"/>
            <a:ext cx="1310743" cy="184666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6100700" y="3951737"/>
            <a:ext cx="1734918" cy="3323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78826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1" grpId="0" animBg="1"/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65" y="1342746"/>
            <a:ext cx="2238804" cy="153625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01921" y="1342746"/>
            <a:ext cx="2238804" cy="1536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603277" y="1342746"/>
            <a:ext cx="2238804" cy="153625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904632" y="1342746"/>
            <a:ext cx="2238804" cy="1536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65" y="2935921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301921" y="2935921"/>
            <a:ext cx="2238804" cy="153625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603277" y="2935921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904632" y="2935921"/>
            <a:ext cx="2238804" cy="153625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32"/>
          <p:cNvSpPr txBox="1"/>
          <p:nvPr/>
        </p:nvSpPr>
        <p:spPr>
          <a:xfrm>
            <a:off x="2626358" y="1807738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2"/>
          <p:cNvSpPr txBox="1"/>
          <p:nvPr/>
        </p:nvSpPr>
        <p:spPr>
          <a:xfrm>
            <a:off x="7243062" y="1807738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2"/>
          <p:cNvSpPr txBox="1"/>
          <p:nvPr/>
        </p:nvSpPr>
        <p:spPr>
          <a:xfrm>
            <a:off x="307169" y="3368400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4923873" y="3368400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22004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8" grpId="0" animBg="1"/>
      <p:bldP spid="29" grpId="0" animBg="1"/>
      <p:bldP spid="30" grpId="0" animBg="1"/>
      <p:bldP spid="31" grpId="0" animBg="1"/>
      <p:bldP spid="15" grpId="0"/>
      <p:bldP spid="20" grpId="0"/>
      <p:bldP spid="21" grpId="0"/>
      <p:bldP spid="2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047818" y="1547581"/>
            <a:ext cx="1242070" cy="12421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r>
              <a:rPr lang="en-US" altLang="zh-CN" sz="1500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37924" y="1950185"/>
            <a:ext cx="1242070" cy="12421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lvl="0" algn="ctr"/>
            <a:r>
              <a:rPr lang="en-US" altLang="zh-CN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28030" y="1547581"/>
            <a:ext cx="1242070" cy="12421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lvl="0" algn="ctr"/>
            <a:r>
              <a:rPr lang="en-US" altLang="zh-CN" sz="1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15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718136" y="1950185"/>
            <a:ext cx="1242070" cy="12421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lvl="0" algn="ctr"/>
            <a:r>
              <a:rPr lang="en-US" altLang="zh-CN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2289888" y="2168650"/>
            <a:ext cx="648036" cy="402603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4179994" y="2168650"/>
            <a:ext cx="648036" cy="402603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6070100" y="2168650"/>
            <a:ext cx="648036" cy="402603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970819" y="361000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970819" y="3824263"/>
            <a:ext cx="1586609" cy="484740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2789459" y="361000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2789459" y="3824263"/>
            <a:ext cx="1586609" cy="484740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4608099" y="361000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4608099" y="3824263"/>
            <a:ext cx="1586609" cy="484740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6467379" y="361000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6467379" y="3824263"/>
            <a:ext cx="1586609" cy="484740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9830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1380741" y="857345"/>
            <a:ext cx="6334338" cy="2814483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2150402" y="3921846"/>
            <a:ext cx="1642972" cy="119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560918" y="3799813"/>
            <a:ext cx="2000140" cy="119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3"/>
          <p:cNvGrpSpPr/>
          <p:nvPr/>
        </p:nvGrpSpPr>
        <p:grpSpPr>
          <a:xfrm>
            <a:off x="2257972" y="2520545"/>
            <a:ext cx="383687" cy="383688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3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23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28"/>
          <p:cNvGrpSpPr/>
          <p:nvPr/>
        </p:nvGrpSpPr>
        <p:grpSpPr>
          <a:xfrm>
            <a:off x="3241606" y="2010658"/>
            <a:ext cx="570341" cy="570341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3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23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31"/>
          <p:cNvGrpSpPr/>
          <p:nvPr/>
        </p:nvGrpSpPr>
        <p:grpSpPr>
          <a:xfrm>
            <a:off x="4673494" y="1624361"/>
            <a:ext cx="811853" cy="811853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3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23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192774" y="3992673"/>
            <a:ext cx="1638234" cy="477005"/>
          </a:xfrm>
          <a:prstGeom prst="rect">
            <a:avLst/>
          </a:prstGeom>
          <a:noFill/>
        </p:spPr>
        <p:txBody>
          <a:bodyPr wrap="square" lIns="60913" tIns="30456" rIns="60913" bIns="3045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192776" y="3780229"/>
            <a:ext cx="1728161" cy="253902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2980934" y="3829371"/>
            <a:ext cx="1638234" cy="477005"/>
          </a:xfrm>
          <a:prstGeom prst="rect">
            <a:avLst/>
          </a:prstGeom>
          <a:noFill/>
        </p:spPr>
        <p:txBody>
          <a:bodyPr wrap="square" lIns="60913" tIns="30456" rIns="60913" bIns="3045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2980935" y="3616927"/>
            <a:ext cx="1728161" cy="253902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4626854" y="3586273"/>
            <a:ext cx="1638234" cy="477005"/>
          </a:xfrm>
          <a:prstGeom prst="rect">
            <a:avLst/>
          </a:prstGeom>
          <a:noFill/>
        </p:spPr>
        <p:txBody>
          <a:bodyPr wrap="square" lIns="60913" tIns="30456" rIns="60913" bIns="3045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4626855" y="3373829"/>
            <a:ext cx="1728161" cy="253902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65335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5" y="3618843"/>
            <a:ext cx="9142871" cy="15244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647889" y="3896272"/>
            <a:ext cx="1178611" cy="96962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42"/>
          <p:cNvGrpSpPr/>
          <p:nvPr/>
        </p:nvGrpSpPr>
        <p:grpSpPr>
          <a:xfrm>
            <a:off x="2361008" y="3882041"/>
            <a:ext cx="6418032" cy="963111"/>
            <a:chOff x="3147645" y="5176167"/>
            <a:chExt cx="8558432" cy="1284235"/>
          </a:xfrm>
        </p:grpSpPr>
        <p:sp>
          <p:nvSpPr>
            <p:cNvPr id="13" name="Rectangle 12"/>
            <p:cNvSpPr/>
            <p:nvPr/>
          </p:nvSpPr>
          <p:spPr>
            <a:xfrm>
              <a:off x="3147645" y="5176167"/>
              <a:ext cx="8331592" cy="246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75" indent="-128575">
                <a:buFont typeface="Arial" panose="020B0604020202020204" pitchFamily="34" charset="0"/>
                <a:buChar char="•"/>
              </a:pP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quam,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47645" y="5541273"/>
              <a:ext cx="8558432" cy="369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75" indent="-128575">
                <a:buFont typeface="Arial" panose="020B0604020202020204" pitchFamily="34" charset="0"/>
                <a:buChar char="•"/>
              </a:pP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ipsum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quam,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semper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et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porttitor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in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tempor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Cras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vitae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venenatis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sem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at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arcu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47645" y="6091045"/>
              <a:ext cx="8558432" cy="369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75" indent="-128575">
                <a:buFont typeface="Arial" panose="020B0604020202020204" pitchFamily="34" charset="0"/>
                <a:buChar char="•"/>
              </a:pP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quam,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semper et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porttitor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in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tempor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Cras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vitae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venenatis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sem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at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600" dirty="0" err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arcu</a:t>
              </a:r>
              <a:r>
                <a:rPr lang="en-GB" sz="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grpSp>
        <p:nvGrpSpPr>
          <p:cNvPr id="5" name="Group 22"/>
          <p:cNvGrpSpPr/>
          <p:nvPr/>
        </p:nvGrpSpPr>
        <p:grpSpPr>
          <a:xfrm>
            <a:off x="7140797" y="1357647"/>
            <a:ext cx="685715" cy="685753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00" dirty="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7"/>
          <p:cNvGrpSpPr/>
          <p:nvPr/>
        </p:nvGrpSpPr>
        <p:grpSpPr>
          <a:xfrm>
            <a:off x="5199695" y="1357647"/>
            <a:ext cx="685715" cy="685753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00" dirty="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5"/>
          <p:cNvGrpSpPr/>
          <p:nvPr/>
        </p:nvGrpSpPr>
        <p:grpSpPr>
          <a:xfrm>
            <a:off x="1317490" y="1357647"/>
            <a:ext cx="685715" cy="685753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00" dirty="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3258592" y="1357647"/>
            <a:ext cx="685715" cy="685753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00" dirty="0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2638571" y="1638006"/>
            <a:ext cx="0" cy="152677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72000" y="1638006"/>
            <a:ext cx="0" cy="152677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523652" y="1638006"/>
            <a:ext cx="0" cy="152677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1"/>
          <p:cNvSpPr txBox="1"/>
          <p:nvPr/>
        </p:nvSpPr>
        <p:spPr>
          <a:xfrm>
            <a:off x="759976" y="2316766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759976" y="2109846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710696" y="2316766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710696" y="2109846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4641096" y="2316766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4641096" y="2109846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1"/>
          <p:cNvSpPr txBox="1"/>
          <p:nvPr/>
        </p:nvSpPr>
        <p:spPr>
          <a:xfrm>
            <a:off x="6652776" y="2316766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170"/>
          <p:cNvSpPr txBox="1"/>
          <p:nvPr/>
        </p:nvSpPr>
        <p:spPr>
          <a:xfrm>
            <a:off x="6652776" y="2109846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373430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8c5f3977fb45副本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8" name="TextBox 11"/>
          <p:cNvSpPr txBox="1"/>
          <p:nvPr/>
        </p:nvSpPr>
        <p:spPr>
          <a:xfrm>
            <a:off x="3443699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308973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2055189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1907704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3621575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673929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36956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3621575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4673929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59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363564" y="2418124"/>
            <a:ext cx="1332248" cy="1332320"/>
            <a:chOff x="5068163" y="6079077"/>
            <a:chExt cx="5199191" cy="5199189"/>
          </a:xfrm>
        </p:grpSpPr>
        <p:sp>
          <p:nvSpPr>
            <p:cNvPr id="9" name="Freeform 240"/>
            <p:cNvSpPr>
              <a:spLocks noEditPoints="1"/>
            </p:cNvSpPr>
            <p:nvPr/>
          </p:nvSpPr>
          <p:spPr bwMode="auto">
            <a:xfrm>
              <a:off x="5068163" y="6079077"/>
              <a:ext cx="5199191" cy="5199189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6521688" y="7537269"/>
              <a:ext cx="2292142" cy="2286366"/>
            </a:xfrm>
            <a:custGeom>
              <a:avLst/>
              <a:gdLst>
                <a:gd name="T0" fmla="*/ 250 w 500"/>
                <a:gd name="T1" fmla="*/ 499 h 499"/>
                <a:gd name="T2" fmla="*/ 0 w 500"/>
                <a:gd name="T3" fmla="*/ 249 h 499"/>
                <a:gd name="T4" fmla="*/ 250 w 500"/>
                <a:gd name="T5" fmla="*/ 0 h 499"/>
                <a:gd name="T6" fmla="*/ 500 w 500"/>
                <a:gd name="T7" fmla="*/ 249 h 499"/>
                <a:gd name="T8" fmla="*/ 250 w 500"/>
                <a:gd name="T9" fmla="*/ 499 h 499"/>
                <a:gd name="T10" fmla="*/ 250 w 500"/>
                <a:gd name="T11" fmla="*/ 140 h 499"/>
                <a:gd name="T12" fmla="*/ 140 w 500"/>
                <a:gd name="T13" fmla="*/ 249 h 499"/>
                <a:gd name="T14" fmla="*/ 250 w 500"/>
                <a:gd name="T15" fmla="*/ 359 h 499"/>
                <a:gd name="T16" fmla="*/ 360 w 500"/>
                <a:gd name="T17" fmla="*/ 249 h 499"/>
                <a:gd name="T18" fmla="*/ 250 w 500"/>
                <a:gd name="T19" fmla="*/ 14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99">
                  <a:moveTo>
                    <a:pt x="250" y="499"/>
                  </a:moveTo>
                  <a:cubicBezTo>
                    <a:pt x="112" y="499"/>
                    <a:pt x="0" y="387"/>
                    <a:pt x="0" y="249"/>
                  </a:cubicBezTo>
                  <a:cubicBezTo>
                    <a:pt x="0" y="112"/>
                    <a:pt x="112" y="0"/>
                    <a:pt x="250" y="0"/>
                  </a:cubicBezTo>
                  <a:cubicBezTo>
                    <a:pt x="388" y="0"/>
                    <a:pt x="500" y="112"/>
                    <a:pt x="500" y="249"/>
                  </a:cubicBezTo>
                  <a:cubicBezTo>
                    <a:pt x="500" y="387"/>
                    <a:pt x="388" y="499"/>
                    <a:pt x="250" y="499"/>
                  </a:cubicBezTo>
                  <a:close/>
                  <a:moveTo>
                    <a:pt x="250" y="140"/>
                  </a:moveTo>
                  <a:cubicBezTo>
                    <a:pt x="190" y="140"/>
                    <a:pt x="140" y="189"/>
                    <a:pt x="140" y="249"/>
                  </a:cubicBezTo>
                  <a:cubicBezTo>
                    <a:pt x="140" y="310"/>
                    <a:pt x="190" y="359"/>
                    <a:pt x="250" y="359"/>
                  </a:cubicBezTo>
                  <a:cubicBezTo>
                    <a:pt x="311" y="359"/>
                    <a:pt x="360" y="310"/>
                    <a:pt x="360" y="249"/>
                  </a:cubicBezTo>
                  <a:cubicBezTo>
                    <a:pt x="360" y="189"/>
                    <a:pt x="311" y="140"/>
                    <a:pt x="250" y="1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2622782" y="1962259"/>
            <a:ext cx="1531947" cy="1532031"/>
            <a:chOff x="10036426" y="5299731"/>
            <a:chExt cx="5978535" cy="5978535"/>
          </a:xfrm>
        </p:grpSpPr>
        <p:sp>
          <p:nvSpPr>
            <p:cNvPr id="8" name="Freeform 239"/>
            <p:cNvSpPr>
              <a:spLocks noEditPoints="1"/>
            </p:cNvSpPr>
            <p:nvPr/>
          </p:nvSpPr>
          <p:spPr bwMode="auto">
            <a:xfrm>
              <a:off x="10036426" y="5299731"/>
              <a:ext cx="5978535" cy="5978535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248"/>
            <p:cNvSpPr>
              <a:spLocks noEditPoints="1"/>
            </p:cNvSpPr>
            <p:nvPr/>
          </p:nvSpPr>
          <p:spPr bwMode="auto">
            <a:xfrm>
              <a:off x="11896328" y="7080775"/>
              <a:ext cx="2382846" cy="2393316"/>
            </a:xfrm>
            <a:custGeom>
              <a:avLst/>
              <a:gdLst>
                <a:gd name="T0" fmla="*/ 287 w 574"/>
                <a:gd name="T1" fmla="*/ 575 h 575"/>
                <a:gd name="T2" fmla="*/ 0 w 574"/>
                <a:gd name="T3" fmla="*/ 287 h 575"/>
                <a:gd name="T4" fmla="*/ 287 w 574"/>
                <a:gd name="T5" fmla="*/ 0 h 575"/>
                <a:gd name="T6" fmla="*/ 574 w 574"/>
                <a:gd name="T7" fmla="*/ 287 h 575"/>
                <a:gd name="T8" fmla="*/ 287 w 574"/>
                <a:gd name="T9" fmla="*/ 575 h 575"/>
                <a:gd name="T10" fmla="*/ 287 w 574"/>
                <a:gd name="T11" fmla="*/ 160 h 575"/>
                <a:gd name="T12" fmla="*/ 160 w 574"/>
                <a:gd name="T13" fmla="*/ 287 h 575"/>
                <a:gd name="T14" fmla="*/ 287 w 574"/>
                <a:gd name="T15" fmla="*/ 415 h 575"/>
                <a:gd name="T16" fmla="*/ 414 w 574"/>
                <a:gd name="T17" fmla="*/ 287 h 575"/>
                <a:gd name="T18" fmla="*/ 287 w 574"/>
                <a:gd name="T19" fmla="*/ 1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4" h="575">
                  <a:moveTo>
                    <a:pt x="287" y="575"/>
                  </a:moveTo>
                  <a:cubicBezTo>
                    <a:pt x="129" y="575"/>
                    <a:pt x="0" y="446"/>
                    <a:pt x="0" y="287"/>
                  </a:cubicBezTo>
                  <a:cubicBezTo>
                    <a:pt x="0" y="129"/>
                    <a:pt x="129" y="0"/>
                    <a:pt x="287" y="0"/>
                  </a:cubicBezTo>
                  <a:cubicBezTo>
                    <a:pt x="446" y="0"/>
                    <a:pt x="574" y="129"/>
                    <a:pt x="574" y="287"/>
                  </a:cubicBezTo>
                  <a:cubicBezTo>
                    <a:pt x="574" y="446"/>
                    <a:pt x="446" y="575"/>
                    <a:pt x="287" y="575"/>
                  </a:cubicBezTo>
                  <a:close/>
                  <a:moveTo>
                    <a:pt x="287" y="160"/>
                  </a:moveTo>
                  <a:cubicBezTo>
                    <a:pt x="217" y="160"/>
                    <a:pt x="160" y="217"/>
                    <a:pt x="160" y="287"/>
                  </a:cubicBezTo>
                  <a:cubicBezTo>
                    <a:pt x="160" y="358"/>
                    <a:pt x="217" y="415"/>
                    <a:pt x="287" y="415"/>
                  </a:cubicBezTo>
                  <a:cubicBezTo>
                    <a:pt x="357" y="415"/>
                    <a:pt x="414" y="358"/>
                    <a:pt x="414" y="287"/>
                  </a:cubicBezTo>
                  <a:cubicBezTo>
                    <a:pt x="414" y="217"/>
                    <a:pt x="357" y="160"/>
                    <a:pt x="287" y="1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754327" y="1781867"/>
            <a:ext cx="966586" cy="966639"/>
            <a:chOff x="1784916" y="4981028"/>
            <a:chExt cx="3772171" cy="3772171"/>
          </a:xfrm>
        </p:grpSpPr>
        <p:sp>
          <p:nvSpPr>
            <p:cNvPr id="10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3663272" y="3222409"/>
            <a:ext cx="966586" cy="966639"/>
            <a:chOff x="1784916" y="4981028"/>
            <a:chExt cx="3772171" cy="3772171"/>
          </a:xfrm>
          <a:solidFill>
            <a:schemeClr val="accent5"/>
          </a:solidFill>
        </p:grpSpPr>
        <p:sp>
          <p:nvSpPr>
            <p:cNvPr id="25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7"/>
          <p:cNvSpPr txBox="1">
            <a:spLocks/>
          </p:cNvSpPr>
          <p:nvPr/>
        </p:nvSpPr>
        <p:spPr>
          <a:xfrm>
            <a:off x="1730212" y="1188608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1730212" y="1397862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1915995" y="3841321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915995" y="4050574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4248602" y="198339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248603" y="219264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4723380" y="338716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4723381" y="359641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6344758" y="2251495"/>
            <a:ext cx="972908" cy="219277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344758" y="2481392"/>
            <a:ext cx="1994827" cy="18104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361657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1184492"/>
            <a:ext cx="9157547" cy="3281142"/>
            <a:chOff x="-251" y="971550"/>
            <a:chExt cx="9158050" cy="3400836"/>
          </a:xfrm>
          <a:solidFill>
            <a:srgbClr val="108036"/>
          </a:solidFill>
        </p:grpSpPr>
        <p:grpSp>
          <p:nvGrpSpPr>
            <p:cNvPr id="3" name="Group 6"/>
            <p:cNvGrpSpPr/>
            <p:nvPr/>
          </p:nvGrpSpPr>
          <p:grpSpPr>
            <a:xfrm>
              <a:off x="7316582" y="971550"/>
              <a:ext cx="1841217" cy="850209"/>
              <a:chOff x="7316582" y="971550"/>
              <a:chExt cx="1841217" cy="850209"/>
            </a:xfrm>
            <a:grpFill/>
          </p:grpSpPr>
          <p:sp>
            <p:nvSpPr>
              <p:cNvPr id="31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230291" y="971550"/>
                <a:ext cx="92750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  <a:grpFill/>
          </p:grpSpPr>
          <p:sp>
            <p:nvSpPr>
              <p:cNvPr id="25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  <a:grpFill/>
          </p:grpSpPr>
          <p:sp>
            <p:nvSpPr>
              <p:cNvPr id="21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  <a:grpFill/>
          </p:grpSpPr>
          <p:sp>
            <p:nvSpPr>
              <p:cNvPr id="17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1"/>
            <p:cNvGrpSpPr/>
            <p:nvPr/>
          </p:nvGrpSpPr>
          <p:grpSpPr>
            <a:xfrm>
              <a:off x="-251" y="2671968"/>
              <a:ext cx="2745331" cy="850209"/>
              <a:chOff x="-251" y="2671968"/>
              <a:chExt cx="2745331" cy="850209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-251" y="2671968"/>
                <a:ext cx="917912" cy="850209"/>
              </a:xfrm>
              <a:prstGeom prst="rect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4" name="Freeform 6"/>
          <p:cNvSpPr>
            <a:spLocks noChangeAspect="1" noEditPoints="1"/>
          </p:cNvSpPr>
          <p:nvPr/>
        </p:nvSpPr>
        <p:spPr bwMode="auto">
          <a:xfrm>
            <a:off x="1242026" y="2969434"/>
            <a:ext cx="246380" cy="27103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1"/>
          <p:cNvSpPr>
            <a:spLocks noChangeAspect="1"/>
          </p:cNvSpPr>
          <p:nvPr/>
        </p:nvSpPr>
        <p:spPr bwMode="auto">
          <a:xfrm>
            <a:off x="4885831" y="3010244"/>
            <a:ext cx="303886" cy="197569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16"/>
          <p:cNvSpPr>
            <a:spLocks noChangeAspect="1" noEditPoints="1"/>
          </p:cNvSpPr>
          <p:nvPr/>
        </p:nvSpPr>
        <p:spPr bwMode="auto">
          <a:xfrm>
            <a:off x="3058118" y="3810746"/>
            <a:ext cx="281104" cy="280800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1"/>
          <p:cNvSpPr>
            <a:spLocks noChangeAspect="1" noEditPoints="1"/>
          </p:cNvSpPr>
          <p:nvPr/>
        </p:nvSpPr>
        <p:spPr bwMode="auto">
          <a:xfrm>
            <a:off x="8546968" y="1372381"/>
            <a:ext cx="279905" cy="24918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6"/>
          <p:cNvSpPr>
            <a:spLocks noChangeAspect="1" noEditPoints="1"/>
          </p:cNvSpPr>
          <p:nvPr/>
        </p:nvSpPr>
        <p:spPr bwMode="auto">
          <a:xfrm>
            <a:off x="6772626" y="2179431"/>
            <a:ext cx="206206" cy="258179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itle 13"/>
          <p:cNvSpPr txBox="1">
            <a:spLocks/>
          </p:cNvSpPr>
          <p:nvPr/>
        </p:nvSpPr>
        <p:spPr>
          <a:xfrm>
            <a:off x="877798" y="3255475"/>
            <a:ext cx="974834" cy="349946"/>
          </a:xfrm>
          <a:prstGeom prst="rect">
            <a:avLst/>
          </a:prstGeom>
        </p:spPr>
        <p:txBody>
          <a:bodyPr vert="horz" lIns="68575" tIns="34288" rIns="68575" bIns="3428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itle 13"/>
          <p:cNvSpPr txBox="1">
            <a:spLocks/>
          </p:cNvSpPr>
          <p:nvPr/>
        </p:nvSpPr>
        <p:spPr>
          <a:xfrm>
            <a:off x="2711252" y="4058748"/>
            <a:ext cx="974834" cy="349946"/>
          </a:xfrm>
          <a:prstGeom prst="rect">
            <a:avLst/>
          </a:prstGeom>
        </p:spPr>
        <p:txBody>
          <a:bodyPr vert="horz" lIns="68575" tIns="34288" rIns="68575" bIns="3428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itle 13"/>
          <p:cNvSpPr txBox="1">
            <a:spLocks/>
          </p:cNvSpPr>
          <p:nvPr/>
        </p:nvSpPr>
        <p:spPr>
          <a:xfrm>
            <a:off x="4539815" y="3219161"/>
            <a:ext cx="974834" cy="349946"/>
          </a:xfrm>
          <a:prstGeom prst="rect">
            <a:avLst/>
          </a:prstGeom>
        </p:spPr>
        <p:txBody>
          <a:bodyPr vert="horz" lIns="68575" tIns="34288" rIns="68575" bIns="3428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6388312" y="2420172"/>
            <a:ext cx="974834" cy="349946"/>
          </a:xfrm>
          <a:prstGeom prst="rect">
            <a:avLst/>
          </a:prstGeom>
        </p:spPr>
        <p:txBody>
          <a:bodyPr vert="horz" lIns="68575" tIns="34288" rIns="68575" bIns="3428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8195339" y="1621561"/>
            <a:ext cx="974834" cy="349946"/>
          </a:xfrm>
          <a:prstGeom prst="rect">
            <a:avLst/>
          </a:prstGeom>
        </p:spPr>
        <p:txBody>
          <a:bodyPr vert="horz" lIns="68575" tIns="34288" rIns="68575" bIns="3428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453815" y="2167972"/>
            <a:ext cx="1916341" cy="4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53815" y="1851118"/>
            <a:ext cx="2157294" cy="327267"/>
          </a:xfrm>
          <a:prstGeom prst="rect">
            <a:avLst/>
          </a:prstGeom>
          <a:noFill/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en-US" altLang="zh-CN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zh-CN" altLang="en-US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点击添加主题</a:t>
            </a:r>
            <a:endParaRPr lang="zh-CN" altLang="en-US" sz="1700" b="1" dirty="0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4648911" y="4024404"/>
            <a:ext cx="1916341" cy="4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648911" y="3707550"/>
            <a:ext cx="2157294" cy="327267"/>
          </a:xfrm>
          <a:prstGeom prst="rect">
            <a:avLst/>
          </a:prstGeom>
          <a:noFill/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点击添加主题</a:t>
            </a: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3547698" y="2188949"/>
            <a:ext cx="1916341" cy="4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547698" y="1872095"/>
            <a:ext cx="2157294" cy="327267"/>
          </a:xfrm>
          <a:prstGeom prst="rect">
            <a:avLst/>
          </a:prstGeom>
          <a:noFill/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点击添加主题</a:t>
            </a: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5425004" y="1454767"/>
            <a:ext cx="1916341" cy="4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425005" y="1137912"/>
            <a:ext cx="2157294" cy="327267"/>
          </a:xfrm>
          <a:prstGeom prst="rect">
            <a:avLst/>
          </a:prstGeom>
          <a:noFill/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点击添加主题</a:t>
            </a: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6536705" y="3216804"/>
            <a:ext cx="1916341" cy="4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536705" y="2899950"/>
            <a:ext cx="2157294" cy="327267"/>
          </a:xfrm>
          <a:prstGeom prst="rect">
            <a:avLst/>
          </a:prstGeom>
          <a:noFill/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点击添加主题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3724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7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077696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079853" y="1695243"/>
            <a:ext cx="1403127" cy="1403204"/>
          </a:xfrm>
          <a:prstGeom prst="pie">
            <a:avLst>
              <a:gd name="adj1" fmla="val 8605866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277616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60" name="椭圆 259"/>
          <p:cNvSpPr/>
          <p:nvPr/>
        </p:nvSpPr>
        <p:spPr bwMode="auto">
          <a:xfrm>
            <a:off x="1264185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478133" y="2133760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38%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2953028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2955185" y="1695243"/>
            <a:ext cx="1403127" cy="1403204"/>
          </a:xfrm>
          <a:prstGeom prst="pie">
            <a:avLst>
              <a:gd name="adj1" fmla="val 5814593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3152948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68" name="椭圆 267"/>
          <p:cNvSpPr/>
          <p:nvPr/>
        </p:nvSpPr>
        <p:spPr bwMode="auto">
          <a:xfrm>
            <a:off x="3139517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3353465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47%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4775632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4777789" y="1695243"/>
            <a:ext cx="1403127" cy="1403204"/>
          </a:xfrm>
          <a:prstGeom prst="pie">
            <a:avLst>
              <a:gd name="adj1" fmla="val 1738076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4975552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74" name="椭圆 273"/>
          <p:cNvSpPr/>
          <p:nvPr/>
        </p:nvSpPr>
        <p:spPr bwMode="auto">
          <a:xfrm>
            <a:off x="4962121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5176069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65%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6676672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6678829" y="1695243"/>
            <a:ext cx="1403127" cy="1403204"/>
          </a:xfrm>
          <a:prstGeom prst="pie">
            <a:avLst>
              <a:gd name="adj1" fmla="val 18168774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6876592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80" name="椭圆 279"/>
          <p:cNvSpPr/>
          <p:nvPr/>
        </p:nvSpPr>
        <p:spPr bwMode="auto">
          <a:xfrm>
            <a:off x="6863161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7077109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90%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993552" y="3431113"/>
            <a:ext cx="1514100" cy="32831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点击添加主题</a:t>
            </a:r>
          </a:p>
        </p:txBody>
      </p:sp>
      <p:sp>
        <p:nvSpPr>
          <p:cNvPr id="283" name="矩形 282"/>
          <p:cNvSpPr/>
          <p:nvPr/>
        </p:nvSpPr>
        <p:spPr>
          <a:xfrm>
            <a:off x="1008044" y="3854481"/>
            <a:ext cx="1499608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70042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2832693" y="3431113"/>
            <a:ext cx="1522264" cy="3272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点击添加主题</a:t>
            </a:r>
          </a:p>
        </p:txBody>
      </p:sp>
      <p:sp>
        <p:nvSpPr>
          <p:cNvPr id="285" name="矩形 284"/>
          <p:cNvSpPr/>
          <p:nvPr/>
        </p:nvSpPr>
        <p:spPr>
          <a:xfrm>
            <a:off x="2844021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3009184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4692506" y="3431113"/>
            <a:ext cx="1679694" cy="3272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点击添加主题</a:t>
            </a:r>
          </a:p>
        </p:txBody>
      </p:sp>
      <p:sp>
        <p:nvSpPr>
          <p:cNvPr id="288" name="矩形 287"/>
          <p:cNvSpPr/>
          <p:nvPr/>
        </p:nvSpPr>
        <p:spPr>
          <a:xfrm>
            <a:off x="4703833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4868996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6632354" y="3431113"/>
            <a:ext cx="1522455" cy="3272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点击添加主题</a:t>
            </a:r>
          </a:p>
        </p:txBody>
      </p:sp>
      <p:sp>
        <p:nvSpPr>
          <p:cNvPr id="291" name="矩形 290"/>
          <p:cNvSpPr/>
          <p:nvPr/>
        </p:nvSpPr>
        <p:spPr>
          <a:xfrm>
            <a:off x="6643683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6808846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09348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847164" y="1343986"/>
            <a:ext cx="5101510" cy="838938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53469" y="1180871"/>
            <a:ext cx="3514364" cy="3273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904486" y="2425731"/>
            <a:ext cx="1190169" cy="102587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1838187" y="1763455"/>
            <a:ext cx="1008978" cy="66227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094654" y="2936502"/>
            <a:ext cx="752508" cy="216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1838187" y="3451607"/>
            <a:ext cx="1008978" cy="678880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142633" y="1615674"/>
            <a:ext cx="4536037" cy="512428"/>
          </a:xfrm>
          <a:prstGeom prst="rect">
            <a:avLst/>
          </a:prstGeom>
          <a:noFill/>
        </p:spPr>
        <p:txBody>
          <a:bodyPr wrap="square" lIns="68561" tIns="34280" rIns="68561" bIns="3428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47164" y="2517034"/>
            <a:ext cx="5101510" cy="838938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653469" y="2361599"/>
            <a:ext cx="3514364" cy="3273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42633" y="2806719"/>
            <a:ext cx="4536037" cy="512428"/>
          </a:xfrm>
          <a:prstGeom prst="rect">
            <a:avLst/>
          </a:prstGeom>
          <a:noFill/>
        </p:spPr>
        <p:txBody>
          <a:bodyPr wrap="square" lIns="68561" tIns="34280" rIns="68561" bIns="3428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47164" y="3711018"/>
            <a:ext cx="5101510" cy="83893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53469" y="3555585"/>
            <a:ext cx="3514364" cy="32739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1" tIns="34280" rIns="68561" bIns="34280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142633" y="4000701"/>
            <a:ext cx="4536037" cy="512428"/>
          </a:xfrm>
          <a:prstGeom prst="rect">
            <a:avLst/>
          </a:prstGeom>
          <a:noFill/>
        </p:spPr>
        <p:txBody>
          <a:bodyPr wrap="square" lIns="68561" tIns="34280" rIns="68561" bIns="3428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13117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2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2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  <p:bldP spid="1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0311" y="1056553"/>
            <a:ext cx="4358700" cy="303039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4732780" y="1496372"/>
            <a:ext cx="269985" cy="2700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5234111" y="1449756"/>
            <a:ext cx="1753985" cy="4154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4732780" y="2114728"/>
            <a:ext cx="269985" cy="270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5234111" y="2068113"/>
            <a:ext cx="1753985" cy="4154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4732780" y="2733085"/>
            <a:ext cx="269985" cy="2700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5234111" y="2686469"/>
            <a:ext cx="1753985" cy="4154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4732780" y="3351441"/>
            <a:ext cx="269985" cy="270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5234111" y="3304825"/>
            <a:ext cx="1753985" cy="4154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1927685" y="1222488"/>
            <a:ext cx="1261884" cy="2698525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615352" y="2331001"/>
            <a:ext cx="2346295" cy="481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593135" y="1056553"/>
            <a:ext cx="1565286" cy="3030395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73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1458422" y="3427295"/>
            <a:ext cx="6227158" cy="269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1584839" y="3366547"/>
            <a:ext cx="497860" cy="6075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2082700" y="3277627"/>
            <a:ext cx="497860" cy="14966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2580560" y="3214862"/>
            <a:ext cx="497860" cy="21243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3078420" y="3105021"/>
            <a:ext cx="497860" cy="32227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>
            <a:off x="3576280" y="3010871"/>
            <a:ext cx="497860" cy="41642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4074141" y="2906261"/>
            <a:ext cx="497860" cy="52103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>
            <a:off x="4572001" y="2833033"/>
            <a:ext cx="497860" cy="5942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5069861" y="2665658"/>
            <a:ext cx="497860" cy="76163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5567721" y="2499819"/>
            <a:ext cx="497860" cy="9274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6065582" y="2278601"/>
            <a:ext cx="497860" cy="11486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6"/>
          <p:cNvSpPr>
            <a:spLocks/>
          </p:cNvSpPr>
          <p:nvPr/>
        </p:nvSpPr>
        <p:spPr bwMode="auto">
          <a:xfrm>
            <a:off x="6563443" y="2048459"/>
            <a:ext cx="497860" cy="137883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6"/>
          <p:cNvSpPr>
            <a:spLocks/>
          </p:cNvSpPr>
          <p:nvPr/>
        </p:nvSpPr>
        <p:spPr bwMode="auto">
          <a:xfrm>
            <a:off x="7061303" y="1828776"/>
            <a:ext cx="497860" cy="159852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2"/>
          <p:cNvGrpSpPr/>
          <p:nvPr/>
        </p:nvGrpSpPr>
        <p:grpSpPr>
          <a:xfrm>
            <a:off x="1684480" y="2876878"/>
            <a:ext cx="298575" cy="298592"/>
            <a:chOff x="1513298" y="2362415"/>
            <a:chExt cx="648000" cy="648000"/>
          </a:xfrm>
          <a:solidFill>
            <a:schemeClr val="accent1"/>
          </a:solidFill>
        </p:grpSpPr>
        <p:sp>
          <p:nvSpPr>
            <p:cNvPr id="105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659863" y="2510185"/>
              <a:ext cx="354859" cy="40075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ardrop 102"/>
          <p:cNvSpPr/>
          <p:nvPr/>
        </p:nvSpPr>
        <p:spPr>
          <a:xfrm rot="8100000">
            <a:off x="7160945" y="1325609"/>
            <a:ext cx="298575" cy="298592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162820" y="1376695"/>
            <a:ext cx="294822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AU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32"/>
          <p:cNvSpPr txBox="1">
            <a:spLocks/>
          </p:cNvSpPr>
          <p:nvPr/>
        </p:nvSpPr>
        <p:spPr>
          <a:xfrm>
            <a:off x="1864344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1467993" y="3737860"/>
            <a:ext cx="327625" cy="3276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2928800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2532448" y="3737860"/>
            <a:ext cx="327625" cy="3276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2"/>
          <p:cNvSpPr txBox="1">
            <a:spLocks/>
          </p:cNvSpPr>
          <p:nvPr/>
        </p:nvSpPr>
        <p:spPr>
          <a:xfrm>
            <a:off x="3993256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3596904" y="3737860"/>
            <a:ext cx="327625" cy="3276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2"/>
          <p:cNvSpPr txBox="1">
            <a:spLocks/>
          </p:cNvSpPr>
          <p:nvPr/>
        </p:nvSpPr>
        <p:spPr>
          <a:xfrm>
            <a:off x="5057711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4661360" y="3737860"/>
            <a:ext cx="327625" cy="3276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6122167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5725817" y="3737860"/>
            <a:ext cx="327625" cy="3276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7186624" y="3799851"/>
            <a:ext cx="489387" cy="246221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6790272" y="3737860"/>
            <a:ext cx="327625" cy="32764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2"/>
          <p:cNvSpPr txBox="1">
            <a:spLocks/>
          </p:cNvSpPr>
          <p:nvPr/>
        </p:nvSpPr>
        <p:spPr>
          <a:xfrm>
            <a:off x="1669002" y="2248235"/>
            <a:ext cx="277658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1669003" y="1685820"/>
            <a:ext cx="277658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620647" y="1401080"/>
            <a:ext cx="89768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51569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103" grpId="0" animBg="1"/>
      <p:bldP spid="104" grpId="0"/>
      <p:bldP spid="101" grpId="0"/>
      <p:bldP spid="102" grpId="0" animBg="1"/>
      <p:bldP spid="99" grpId="0"/>
      <p:bldP spid="100" grpId="0" animBg="1"/>
      <p:bldP spid="97" grpId="0"/>
      <p:bldP spid="98" grpId="0" animBg="1"/>
      <p:bldP spid="95" grpId="0"/>
      <p:bldP spid="96" grpId="0" animBg="1"/>
      <p:bldP spid="87" grpId="0"/>
      <p:bldP spid="91" grpId="0" animBg="1"/>
      <p:bldP spid="79" grpId="0"/>
      <p:bldP spid="83" grpId="0" animBg="1"/>
      <p:bldP spid="67" grpId="0"/>
      <p:bldP spid="68" grpId="0"/>
      <p:bldP spid="69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8c5f3977fb45副本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8" name="TextBox 11"/>
          <p:cNvSpPr txBox="1"/>
          <p:nvPr/>
        </p:nvSpPr>
        <p:spPr>
          <a:xfrm>
            <a:off x="3443699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308973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2055189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1907704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3621575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673929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36956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3621575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4673929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59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3088464" y="1412069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828507" y="2282062"/>
            <a:ext cx="411067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052854" y="3152056"/>
            <a:ext cx="588633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088464" y="4022050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2322870" y="1281884"/>
            <a:ext cx="1237566" cy="1157384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20%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2165334" y="2571751"/>
            <a:ext cx="1503108" cy="1464289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35%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925761" y="1572695"/>
            <a:ext cx="1887623" cy="1838874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2400" dirty="0">
                <a:latin typeface="HelveticaNeueLT Pro 35 Th" pitchFamily="34" charset="0"/>
              </a:rPr>
              <a:t>55%</a:t>
            </a:r>
            <a:endParaRPr lang="zh-CN" altLang="en-US" sz="2400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3011091" y="2046318"/>
            <a:ext cx="1010690" cy="94520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1500" dirty="0">
                <a:latin typeface="HelveticaNeueLT Pro 35 Th" pitchFamily="34" charset="0"/>
              </a:rPr>
              <a:t>10%</a:t>
            </a:r>
            <a:endParaRPr lang="zh-CN" altLang="en-US" sz="1500" dirty="0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05221" y="1207848"/>
            <a:ext cx="3629476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52956" y="2079734"/>
            <a:ext cx="3552993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52957" y="2951619"/>
            <a:ext cx="364259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05221" y="3803045"/>
            <a:ext cx="357827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53906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5666654" y="1854831"/>
            <a:ext cx="1214802" cy="1214869"/>
            <a:chOff x="7555698" y="2759717"/>
            <a:chExt cx="1619915" cy="1619915"/>
          </a:xfrm>
        </p:grpSpPr>
        <p:sp>
          <p:nvSpPr>
            <p:cNvPr id="10" name="Oval 9"/>
            <p:cNvSpPr/>
            <p:nvPr/>
          </p:nvSpPr>
          <p:spPr>
            <a:xfrm>
              <a:off x="7555698" y="2759717"/>
              <a:ext cx="1619915" cy="16199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121821" y="3251556"/>
              <a:ext cx="487669" cy="518147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"/>
          <p:cNvGrpSpPr/>
          <p:nvPr/>
        </p:nvGrpSpPr>
        <p:grpSpPr>
          <a:xfrm>
            <a:off x="4681651" y="2641882"/>
            <a:ext cx="1652727" cy="1214869"/>
            <a:chOff x="6242216" y="3809175"/>
            <a:chExt cx="2203879" cy="1619915"/>
          </a:xfrm>
        </p:grpSpPr>
        <p:sp>
          <p:nvSpPr>
            <p:cNvPr id="9" name="Freeform 8"/>
            <p:cNvSpPr/>
            <p:nvPr/>
          </p:nvSpPr>
          <p:spPr>
            <a:xfrm rot="18900000">
              <a:off x="6242216" y="3809175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896733" y="4595850"/>
              <a:ext cx="596885" cy="48258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4045427" y="1785871"/>
            <a:ext cx="1214802" cy="1652818"/>
            <a:chOff x="5393825" y="2667764"/>
            <a:chExt cx="1619915" cy="2203879"/>
          </a:xfrm>
        </p:grpSpPr>
        <p:sp>
          <p:nvSpPr>
            <p:cNvPr id="8" name="Freeform 7"/>
            <p:cNvSpPr/>
            <p:nvPr/>
          </p:nvSpPr>
          <p:spPr>
            <a:xfrm rot="2700000">
              <a:off x="5101843" y="2959746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5833681" y="3251049"/>
              <a:ext cx="368290" cy="581647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3558904" y="1175828"/>
            <a:ext cx="1908945" cy="593436"/>
            <a:chOff x="4800305" y="1673943"/>
            <a:chExt cx="2442992" cy="791290"/>
          </a:xfrm>
        </p:grpSpPr>
        <p:sp>
          <p:nvSpPr>
            <p:cNvPr id="18" name="TextBox 17"/>
            <p:cNvSpPr txBox="1"/>
            <p:nvPr/>
          </p:nvSpPr>
          <p:spPr>
            <a:xfrm>
              <a:off x="5329230" y="1673943"/>
              <a:ext cx="1385146" cy="36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0305" y="1898894"/>
              <a:ext cx="2442992" cy="566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0"/>
          <p:cNvGrpSpPr/>
          <p:nvPr/>
        </p:nvGrpSpPr>
        <p:grpSpPr>
          <a:xfrm>
            <a:off x="424340" y="2184463"/>
            <a:ext cx="1619375" cy="692117"/>
            <a:chOff x="4589135" y="1690101"/>
            <a:chExt cx="2654161" cy="922875"/>
          </a:xfrm>
        </p:grpSpPr>
        <p:sp>
          <p:nvSpPr>
            <p:cNvPr id="22" name="TextBox 21"/>
            <p:cNvSpPr txBox="1"/>
            <p:nvPr/>
          </p:nvSpPr>
          <p:spPr>
            <a:xfrm>
              <a:off x="5398855" y="1690101"/>
              <a:ext cx="1773972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89135" y="1898894"/>
              <a:ext cx="2654161" cy="714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3"/>
          <p:cNvGrpSpPr/>
          <p:nvPr/>
        </p:nvGrpSpPr>
        <p:grpSpPr>
          <a:xfrm>
            <a:off x="6910793" y="2184927"/>
            <a:ext cx="1604046" cy="691658"/>
            <a:chOff x="4709659" y="1690713"/>
            <a:chExt cx="2629034" cy="922261"/>
          </a:xfrm>
        </p:grpSpPr>
        <p:sp>
          <p:nvSpPr>
            <p:cNvPr id="25" name="TextBox 24"/>
            <p:cNvSpPr txBox="1"/>
            <p:nvPr/>
          </p:nvSpPr>
          <p:spPr>
            <a:xfrm>
              <a:off x="4709659" y="1690713"/>
              <a:ext cx="1773970" cy="369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56646" y="1898894"/>
              <a:ext cx="2582047" cy="71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26"/>
          <p:cNvGrpSpPr/>
          <p:nvPr/>
        </p:nvGrpSpPr>
        <p:grpSpPr>
          <a:xfrm>
            <a:off x="2677130" y="4153757"/>
            <a:ext cx="1778724" cy="590375"/>
            <a:chOff x="5045438" y="1678022"/>
            <a:chExt cx="1952724" cy="787211"/>
          </a:xfrm>
        </p:grpSpPr>
        <p:sp>
          <p:nvSpPr>
            <p:cNvPr id="28" name="TextBox 27"/>
            <p:cNvSpPr txBox="1"/>
            <p:nvPr/>
          </p:nvSpPr>
          <p:spPr>
            <a:xfrm>
              <a:off x="5427682" y="1678022"/>
              <a:ext cx="1188226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045438" y="1898892"/>
              <a:ext cx="1952724" cy="566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32"/>
          <p:cNvGrpSpPr/>
          <p:nvPr/>
        </p:nvGrpSpPr>
        <p:grpSpPr>
          <a:xfrm>
            <a:off x="4506931" y="4137591"/>
            <a:ext cx="1778722" cy="606540"/>
            <a:chOff x="5045438" y="1656470"/>
            <a:chExt cx="1952724" cy="808767"/>
          </a:xfrm>
        </p:grpSpPr>
        <p:sp>
          <p:nvSpPr>
            <p:cNvPr id="34" name="TextBox 33"/>
            <p:cNvSpPr txBox="1"/>
            <p:nvPr/>
          </p:nvSpPr>
          <p:spPr>
            <a:xfrm>
              <a:off x="5427684" y="1656470"/>
              <a:ext cx="1188228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45438" y="1898895"/>
              <a:ext cx="1952724" cy="5663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1"/>
          <p:cNvGrpSpPr/>
          <p:nvPr/>
        </p:nvGrpSpPr>
        <p:grpSpPr>
          <a:xfrm>
            <a:off x="2898766" y="2641882"/>
            <a:ext cx="1652727" cy="1214869"/>
            <a:chOff x="3864776" y="3809175"/>
            <a:chExt cx="2203879" cy="1619915"/>
          </a:xfrm>
        </p:grpSpPr>
        <p:sp>
          <p:nvSpPr>
            <p:cNvPr id="7" name="Freeform 6"/>
            <p:cNvSpPr/>
            <p:nvPr/>
          </p:nvSpPr>
          <p:spPr>
            <a:xfrm rot="18900000">
              <a:off x="3864776" y="3809175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4525308" y="4595850"/>
              <a:ext cx="459729" cy="525769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9"/>
          <p:cNvGrpSpPr/>
          <p:nvPr/>
        </p:nvGrpSpPr>
        <p:grpSpPr>
          <a:xfrm>
            <a:off x="2262544" y="1785871"/>
            <a:ext cx="1214802" cy="1652818"/>
            <a:chOff x="3016386" y="2667764"/>
            <a:chExt cx="1619915" cy="2203879"/>
          </a:xfrm>
        </p:grpSpPr>
        <p:sp>
          <p:nvSpPr>
            <p:cNvPr id="6" name="Freeform 5"/>
            <p:cNvSpPr/>
            <p:nvPr/>
          </p:nvSpPr>
          <p:spPr>
            <a:xfrm rot="2700000">
              <a:off x="2724404" y="2959746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3401445" y="3381220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9562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3099792" y="1520013"/>
            <a:ext cx="3345776" cy="3075278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7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1365282" y="1794912"/>
            <a:ext cx="1787982" cy="476668"/>
            <a:chOff x="897773" y="2420680"/>
            <a:chExt cx="2384237" cy="635591"/>
          </a:xfrm>
        </p:grpSpPr>
        <p:sp>
          <p:nvSpPr>
            <p:cNvPr id="85" name="TextBox 153"/>
            <p:cNvSpPr txBox="1"/>
            <p:nvPr/>
          </p:nvSpPr>
          <p:spPr>
            <a:xfrm>
              <a:off x="1368245" y="2420680"/>
              <a:ext cx="1443289" cy="36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3"/>
              <a:ext cx="2384237" cy="41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55"/>
          <p:cNvGrpSpPr/>
          <p:nvPr/>
        </p:nvGrpSpPr>
        <p:grpSpPr>
          <a:xfrm>
            <a:off x="2155166" y="1411731"/>
            <a:ext cx="208213" cy="207603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7"/>
          <p:cNvGrpSpPr/>
          <p:nvPr/>
        </p:nvGrpSpPr>
        <p:grpSpPr>
          <a:xfrm>
            <a:off x="1365282" y="2947176"/>
            <a:ext cx="1787982" cy="482373"/>
            <a:chOff x="897773" y="3957111"/>
            <a:chExt cx="2384237" cy="643198"/>
          </a:xfrm>
        </p:grpSpPr>
        <p:sp>
          <p:nvSpPr>
            <p:cNvPr id="91" name="TextBox 158"/>
            <p:cNvSpPr txBox="1"/>
            <p:nvPr/>
          </p:nvSpPr>
          <p:spPr>
            <a:xfrm>
              <a:off x="1368250" y="3957111"/>
              <a:ext cx="1443289" cy="369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1"/>
              <a:ext cx="2384237" cy="41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160"/>
          <p:cNvGrpSpPr/>
          <p:nvPr/>
        </p:nvGrpSpPr>
        <p:grpSpPr>
          <a:xfrm>
            <a:off x="2155166" y="2569696"/>
            <a:ext cx="208213" cy="20760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8"/>
          <p:cNvGrpSpPr/>
          <p:nvPr/>
        </p:nvGrpSpPr>
        <p:grpSpPr>
          <a:xfrm>
            <a:off x="1365282" y="4089916"/>
            <a:ext cx="1787982" cy="496508"/>
            <a:chOff x="897773" y="5480859"/>
            <a:chExt cx="2384237" cy="662047"/>
          </a:xfrm>
        </p:grpSpPr>
        <p:sp>
          <p:nvSpPr>
            <p:cNvPr id="97" name="TextBox 163"/>
            <p:cNvSpPr txBox="1"/>
            <p:nvPr/>
          </p:nvSpPr>
          <p:spPr>
            <a:xfrm>
              <a:off x="1368250" y="5480859"/>
              <a:ext cx="1443289" cy="369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4185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65"/>
          <p:cNvGrpSpPr/>
          <p:nvPr/>
        </p:nvGrpSpPr>
        <p:grpSpPr>
          <a:xfrm>
            <a:off x="2155166" y="3726578"/>
            <a:ext cx="208213" cy="207603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9"/>
          <p:cNvGrpSpPr/>
          <p:nvPr/>
        </p:nvGrpSpPr>
        <p:grpSpPr>
          <a:xfrm>
            <a:off x="6102320" y="2683612"/>
            <a:ext cx="1787982" cy="472202"/>
            <a:chOff x="8854418" y="2426637"/>
            <a:chExt cx="2384237" cy="629636"/>
          </a:xfrm>
        </p:grpSpPr>
        <p:sp>
          <p:nvSpPr>
            <p:cNvPr id="103" name="TextBox 286"/>
            <p:cNvSpPr txBox="1"/>
            <p:nvPr/>
          </p:nvSpPr>
          <p:spPr>
            <a:xfrm>
              <a:off x="9324895" y="2426637"/>
              <a:ext cx="1443289" cy="369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41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88"/>
          <p:cNvGrpSpPr/>
          <p:nvPr/>
        </p:nvGrpSpPr>
        <p:grpSpPr>
          <a:xfrm>
            <a:off x="6892204" y="2295964"/>
            <a:ext cx="208213" cy="207603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20"/>
          <p:cNvGrpSpPr/>
          <p:nvPr/>
        </p:nvGrpSpPr>
        <p:grpSpPr>
          <a:xfrm>
            <a:off x="6102320" y="3805140"/>
            <a:ext cx="1787982" cy="508637"/>
            <a:chOff x="8854418" y="3922089"/>
            <a:chExt cx="2384237" cy="678219"/>
          </a:xfrm>
        </p:grpSpPr>
        <p:sp>
          <p:nvSpPr>
            <p:cNvPr id="109" name="TextBox 291"/>
            <p:cNvSpPr txBox="1"/>
            <p:nvPr/>
          </p:nvSpPr>
          <p:spPr>
            <a:xfrm>
              <a:off x="9324895" y="3922089"/>
              <a:ext cx="1443289" cy="369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0"/>
              <a:ext cx="2384237" cy="41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293"/>
          <p:cNvGrpSpPr/>
          <p:nvPr/>
        </p:nvGrpSpPr>
        <p:grpSpPr>
          <a:xfrm>
            <a:off x="6892204" y="3453929"/>
            <a:ext cx="208213" cy="207603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393284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istrator\Desktop\58c5f3977fb45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708129" y="1753712"/>
            <a:ext cx="5134457" cy="89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谢谢您的观看！</a:t>
            </a: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3762121" y="2636643"/>
            <a:ext cx="5080465" cy="28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en-US" altLang="zh-CN" sz="1200" b="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Introduction Of Atmospheric</a:t>
            </a:r>
          </a:p>
          <a:p>
            <a:pPr algn="l"/>
            <a:r>
              <a:rPr lang="en-US" altLang="zh-CN" sz="1200" b="0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Business Plan Startup Plan PPT Template, Complete Framework</a:t>
            </a:r>
            <a:endParaRPr lang="zh-CN" altLang="en-US" sz="1200" b="0" dirty="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3732298" y="1437919"/>
            <a:ext cx="4139879" cy="41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099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这里可以简要的描述您的项目</a:t>
            </a:r>
            <a:endParaRPr lang="zh-CN" altLang="zh-CN" sz="2099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6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8c5f3977fb45副本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8" name="TextBox 11"/>
          <p:cNvSpPr txBox="1"/>
          <p:nvPr/>
        </p:nvSpPr>
        <p:spPr>
          <a:xfrm>
            <a:off x="3443699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308973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2055189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5"/>
          <p:cNvGrpSpPr/>
          <p:nvPr/>
        </p:nvGrpSpPr>
        <p:grpSpPr>
          <a:xfrm>
            <a:off x="1907704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3621575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673929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36956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3621575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4673929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59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27831" y="1879090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399757" y="1879090"/>
            <a:ext cx="1694022" cy="651219"/>
            <a:chOff x="509993" y="4146958"/>
            <a:chExt cx="2041329" cy="868341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346746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7"/>
              <a:ext cx="2041329" cy="5663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127831" y="2721916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7831" y="3564742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1399757" y="3564742"/>
            <a:ext cx="1694022" cy="651219"/>
            <a:chOff x="509993" y="4146958"/>
            <a:chExt cx="2041329" cy="868341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346746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7"/>
              <a:ext cx="2041329" cy="5663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1399757" y="2721916"/>
            <a:ext cx="1694022" cy="651219"/>
            <a:chOff x="509993" y="4146958"/>
            <a:chExt cx="2041329" cy="868341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346746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7"/>
              <a:ext cx="2041329" cy="5663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8"/>
          <p:cNvGrpSpPr/>
          <p:nvPr/>
        </p:nvGrpSpPr>
        <p:grpSpPr>
          <a:xfrm>
            <a:off x="3068922" y="1628731"/>
            <a:ext cx="2988095" cy="2973632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1733147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2166434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1733147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282539" y="3713690"/>
            <a:ext cx="560859" cy="327869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46"/>
          <p:cNvGrpSpPr/>
          <p:nvPr/>
        </p:nvGrpSpPr>
        <p:grpSpPr>
          <a:xfrm>
            <a:off x="3659080" y="2558521"/>
            <a:ext cx="493286" cy="38667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4971209" y="2459900"/>
            <a:ext cx="365647" cy="54134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6081136" y="1854430"/>
            <a:ext cx="2185745" cy="1210939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5" y="1912546"/>
              <a:ext cx="1490316" cy="369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7"/>
              <a:ext cx="2482640" cy="566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336080" y="3889399"/>
            <a:ext cx="566716" cy="566747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67"/>
          <p:cNvGrpSpPr/>
          <p:nvPr/>
        </p:nvGrpSpPr>
        <p:grpSpPr>
          <a:xfrm>
            <a:off x="6329053" y="3219336"/>
            <a:ext cx="566716" cy="566747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6939121" y="3322640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39401" y="3509099"/>
            <a:ext cx="714809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52097" y="3992704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52711" y="4179162"/>
            <a:ext cx="849461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9039" y="849123"/>
            <a:ext cx="1717317" cy="18775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2741949" y="849123"/>
            <a:ext cx="1717317" cy="18775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4725617" y="849123"/>
            <a:ext cx="1717317" cy="18775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6708527" y="849123"/>
            <a:ext cx="1717317" cy="187752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 bwMode="auto">
          <a:xfrm>
            <a:off x="1080922" y="2178992"/>
            <a:ext cx="1026263" cy="109531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lIns="68574" tIns="34286" rIns="68574" bIns="342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088235" y="2166960"/>
            <a:ext cx="1026263" cy="1095315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lIns="68574" tIns="34286" rIns="68574" bIns="342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7055574" y="2089574"/>
            <a:ext cx="1026263" cy="1095315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lIns="68574" tIns="34286" rIns="68574" bIns="342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5077388" y="2089574"/>
            <a:ext cx="1026263" cy="1095315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lIns="68574" tIns="34286" rIns="68574" bIns="342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257493" y="2587227"/>
            <a:ext cx="720407" cy="25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6" rIns="68574" bIns="34286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64901" y="3749481"/>
            <a:ext cx="1550463" cy="254395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64901" y="3935878"/>
            <a:ext cx="1811455" cy="632894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2737943" y="3749481"/>
            <a:ext cx="1550463" cy="254395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2737943" y="3935878"/>
            <a:ext cx="1811455" cy="632894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720854" y="3749481"/>
            <a:ext cx="1550463" cy="254395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720854" y="3935878"/>
            <a:ext cx="1811455" cy="632894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6729516" y="3749481"/>
            <a:ext cx="1550463" cy="254395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6729515" y="3935878"/>
            <a:ext cx="1811455" cy="632894"/>
          </a:xfrm>
          <a:prstGeom prst="rect">
            <a:avLst/>
          </a:prstGeom>
        </p:spPr>
        <p:txBody>
          <a:bodyPr vert="horz" lIns="68569" tIns="34285" rIns="68569" bIns="3428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234485" y="2587227"/>
            <a:ext cx="720407" cy="25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6" rIns="68574" bIns="34286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5231181" y="2587227"/>
            <a:ext cx="720407" cy="25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6" rIns="68574" bIns="34286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7195037" y="2587227"/>
            <a:ext cx="720407" cy="25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6" rIns="68574" bIns="34286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410017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4670000" y="1437543"/>
            <a:ext cx="2043672" cy="1557773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2302062" y="1437543"/>
            <a:ext cx="2036750" cy="1550092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670000" y="2959213"/>
            <a:ext cx="2044123" cy="1528678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2298795" y="2976347"/>
            <a:ext cx="2040016" cy="1556674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7"/>
          <p:cNvGrpSpPr/>
          <p:nvPr/>
        </p:nvGrpSpPr>
        <p:grpSpPr>
          <a:xfrm>
            <a:off x="1659035" y="1676138"/>
            <a:ext cx="5864929" cy="2591030"/>
            <a:chOff x="2332224" y="2356940"/>
            <a:chExt cx="8247556" cy="3643436"/>
          </a:xfrm>
        </p:grpSpPr>
        <p:grpSp>
          <p:nvGrpSpPr>
            <p:cNvPr id="7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8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6"/>
          <p:cNvGrpSpPr/>
          <p:nvPr/>
        </p:nvGrpSpPr>
        <p:grpSpPr>
          <a:xfrm>
            <a:off x="2965383" y="1949848"/>
            <a:ext cx="3203662" cy="199954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59514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59514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59514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59514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6066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666066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666066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666066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336172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682591" y="2336900"/>
            <a:ext cx="2610971" cy="2611114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016022" y="2444911"/>
            <a:ext cx="1944110" cy="1944216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340040" y="2502983"/>
            <a:ext cx="1296073" cy="1296144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1600643" y="2714942"/>
            <a:ext cx="774868" cy="774910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1826069" y="2787775"/>
            <a:ext cx="324018" cy="32403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426717" y="1424808"/>
            <a:ext cx="2844526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569901" y="1899010"/>
            <a:ext cx="270134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2804738" y="2390996"/>
            <a:ext cx="2466505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3182761" y="3110984"/>
            <a:ext cx="2088483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452776" y="3823799"/>
            <a:ext cx="1818468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5442667" y="3615062"/>
            <a:ext cx="2304087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243309" y="3548228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442667" y="3011768"/>
            <a:ext cx="2304087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243309" y="284615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42667" y="2408475"/>
            <a:ext cx="2304087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243309" y="213322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42667" y="1805181"/>
            <a:ext cx="2304087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243309" y="1648839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42667" y="1201888"/>
            <a:ext cx="2304087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243309" y="1159474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26663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2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7991" y="977667"/>
            <a:ext cx="3967732" cy="218322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7991" y="3208162"/>
            <a:ext cx="3967732" cy="9239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01719" y="977667"/>
            <a:ext cx="3964291" cy="218322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97314" y="3208160"/>
            <a:ext cx="3968418" cy="9272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992" y="4256636"/>
            <a:ext cx="7988017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804223" y="3601162"/>
            <a:ext cx="348198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804223" y="3373074"/>
            <a:ext cx="1149033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4879234" y="3604663"/>
            <a:ext cx="348198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4879234" y="3376575"/>
            <a:ext cx="1149033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9622" y="214772"/>
            <a:ext cx="2225595" cy="296835"/>
          </a:xfrm>
          <a:prstGeom prst="rect">
            <a:avLst/>
          </a:prstGeom>
          <a:noFill/>
        </p:spPr>
        <p:txBody>
          <a:bodyPr wrap="square" lIns="80605" tIns="40302" rIns="80605" bIns="40302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单击输入您的标题   </a:t>
            </a:r>
          </a:p>
        </p:txBody>
      </p:sp>
    </p:spTree>
    <p:extLst>
      <p:ext uri="{BB962C8B-B14F-4D97-AF65-F5344CB8AC3E}">
        <p14:creationId xmlns:p14="http://schemas.microsoft.com/office/powerpoint/2010/main" val="11683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8c5f3977fb45副本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8" name="TextBox 11"/>
          <p:cNvSpPr txBox="1"/>
          <p:nvPr/>
        </p:nvSpPr>
        <p:spPr>
          <a:xfrm>
            <a:off x="3443699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3308973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2055189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02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1907704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3621575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673929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36956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3621575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4673929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59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互联网通信计算机工程网络安全第一ppt模版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​">
  <a:themeElements>
    <a:clrScheme name="自定义 92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20A9DD"/>
      </a:accent1>
      <a:accent2>
        <a:srgbClr val="52B98C"/>
      </a:accent2>
      <a:accent3>
        <a:srgbClr val="20A9DD"/>
      </a:accent3>
      <a:accent4>
        <a:srgbClr val="52B98C"/>
      </a:accent4>
      <a:accent5>
        <a:srgbClr val="20A9DD"/>
      </a:accent5>
      <a:accent6>
        <a:srgbClr val="52B98C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6237</Words>
  <Application>Microsoft Office PowerPoint</Application>
  <PresentationFormat>全屏显示(16:9)</PresentationFormat>
  <Paragraphs>314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互联网通信计算机</dc:title>
  <dc:creator>第一PPT</dc:creator>
  <cp:keywords>www.1ppt.com</cp:keywords>
  <dc:description>www.1ppt.com</dc:description>
  <cp:lastModifiedBy>Windows User</cp:lastModifiedBy>
  <cp:revision>397</cp:revision>
  <dcterms:created xsi:type="dcterms:W3CDTF">2014-11-09T01:07:25Z</dcterms:created>
  <dcterms:modified xsi:type="dcterms:W3CDTF">2019-08-08T07:30:56Z</dcterms:modified>
</cp:coreProperties>
</file>