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6" r:id="rId2"/>
  </p:sldMasterIdLst>
  <p:notesMasterIdLst>
    <p:notesMasterId r:id="rId33"/>
  </p:notesMasterIdLst>
  <p:sldIdLst>
    <p:sldId id="256" r:id="rId3"/>
    <p:sldId id="260" r:id="rId4"/>
    <p:sldId id="261" r:id="rId5"/>
    <p:sldId id="263" r:id="rId6"/>
    <p:sldId id="264" r:id="rId7"/>
    <p:sldId id="265" r:id="rId8"/>
    <p:sldId id="266" r:id="rId9"/>
    <p:sldId id="267" r:id="rId10"/>
    <p:sldId id="268" r:id="rId11"/>
    <p:sldId id="296" r:id="rId12"/>
    <p:sldId id="270" r:id="rId13"/>
    <p:sldId id="271" r:id="rId14"/>
    <p:sldId id="272" r:id="rId15"/>
    <p:sldId id="273" r:id="rId16"/>
    <p:sldId id="275" r:id="rId17"/>
    <p:sldId id="297" r:id="rId18"/>
    <p:sldId id="279" r:id="rId19"/>
    <p:sldId id="280" r:id="rId20"/>
    <p:sldId id="281" r:id="rId21"/>
    <p:sldId id="298" r:id="rId22"/>
    <p:sldId id="283" r:id="rId23"/>
    <p:sldId id="284" r:id="rId24"/>
    <p:sldId id="286" r:id="rId25"/>
    <p:sldId id="287" r:id="rId26"/>
    <p:sldId id="289" r:id="rId27"/>
    <p:sldId id="290" r:id="rId28"/>
    <p:sldId id="291" r:id="rId29"/>
    <p:sldId id="293" r:id="rId30"/>
    <p:sldId id="300" r:id="rId31"/>
    <p:sldId id="301" r:id="rId32"/>
  </p:sldIdLst>
  <p:sldSz cx="9144000" cy="5143500" type="screen16x9"/>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guide id="3" pos="5465">
          <p15:clr>
            <a:srgbClr val="A4A3A4"/>
          </p15:clr>
        </p15:guide>
        <p15:guide id="4" pos="29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F5FE"/>
    <a:srgbClr val="2C4AC6"/>
    <a:srgbClr val="EFF8FF"/>
    <a:srgbClr val="62BC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50" autoAdjust="0"/>
    <p:restoredTop sz="94660"/>
  </p:normalViewPr>
  <p:slideViewPr>
    <p:cSldViewPr>
      <p:cViewPr>
        <p:scale>
          <a:sx n="65" d="100"/>
          <a:sy n="65" d="100"/>
        </p:scale>
        <p:origin x="-396" y="-1644"/>
      </p:cViewPr>
      <p:guideLst>
        <p:guide orient="horz" pos="1620"/>
        <p:guide pos="2880"/>
        <p:guide pos="5465"/>
        <p:guide pos="295"/>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CE247D-52CD-46B5-ACB0-9435CD1CBFDB}" type="datetimeFigureOut">
              <a:rPr lang="zh-CN" altLang="en-US" smtClean="0"/>
              <a:t>2019/8/7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D155C9-4296-4E6A-982E-851185E9A408}" type="slidenum">
              <a:rPr lang="zh-CN" altLang="en-US" smtClean="0"/>
              <a:t>‹#›</a:t>
            </a:fld>
            <a:endParaRPr lang="zh-CN" altLang="en-US"/>
          </a:p>
        </p:txBody>
      </p:sp>
    </p:spTree>
    <p:extLst>
      <p:ext uri="{BB962C8B-B14F-4D97-AF65-F5344CB8AC3E}">
        <p14:creationId xmlns:p14="http://schemas.microsoft.com/office/powerpoint/2010/main" val="55482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D155C9-4296-4E6A-982E-851185E9A408}" type="slidenum">
              <a:rPr lang="zh-CN" altLang="en-US" smtClean="0"/>
              <a:t>1</a:t>
            </a:fld>
            <a:endParaRPr lang="zh-CN" altLang="en-US"/>
          </a:p>
        </p:txBody>
      </p:sp>
    </p:spTree>
    <p:extLst>
      <p:ext uri="{BB962C8B-B14F-4D97-AF65-F5344CB8AC3E}">
        <p14:creationId xmlns:p14="http://schemas.microsoft.com/office/powerpoint/2010/main" val="2133025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79413" y="684213"/>
            <a:ext cx="6094412" cy="3429000"/>
          </a:xfrm>
          <a:noFill/>
          <a:ln>
            <a:solidFill>
              <a:srgbClr val="000000"/>
            </a:solidFill>
            <a:miter lim="800000"/>
          </a:ln>
        </p:spPr>
      </p:sp>
      <p:sp>
        <p:nvSpPr>
          <p:cNvPr id="9219"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spcBef>
                <a:spcPct val="0"/>
              </a:spcBef>
            </a:pPr>
            <a:endParaRPr lang="zh-CN" altLang="en-US" b="1" dirty="0"/>
          </a:p>
        </p:txBody>
      </p:sp>
      <p:sp>
        <p:nvSpPr>
          <p:cNvPr id="9220"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200">
                <a:solidFill>
                  <a:schemeClr val="tx1"/>
                </a:solidFill>
                <a:latin typeface="Calibri" panose="020F0502020204030204" pitchFamily="34" charset="0"/>
                <a:ea typeface="宋体" panose="02010600030101010101" pitchFamily="2" charset="-122"/>
              </a:defRPr>
            </a:lvl1pPr>
            <a:lvl2pPr marL="742950" indent="-285750">
              <a:defRPr sz="1200">
                <a:solidFill>
                  <a:schemeClr val="tx1"/>
                </a:solidFill>
                <a:latin typeface="Calibri" panose="020F0502020204030204" pitchFamily="34" charset="0"/>
                <a:ea typeface="宋体" panose="02010600030101010101" pitchFamily="2" charset="-122"/>
              </a:defRPr>
            </a:lvl2pPr>
            <a:lvl3pPr marL="1143000" indent="-228600">
              <a:defRPr sz="1200">
                <a:solidFill>
                  <a:schemeClr val="tx1"/>
                </a:solidFill>
                <a:latin typeface="Calibri" panose="020F0502020204030204" pitchFamily="34" charset="0"/>
                <a:ea typeface="宋体" panose="02010600030101010101" pitchFamily="2" charset="-122"/>
              </a:defRPr>
            </a:lvl3pPr>
            <a:lvl4pPr marL="1600200" indent="-228600">
              <a:defRPr sz="1200">
                <a:solidFill>
                  <a:schemeClr val="tx1"/>
                </a:solidFill>
                <a:latin typeface="Calibri" panose="020F0502020204030204" pitchFamily="34" charset="0"/>
                <a:ea typeface="宋体" panose="02010600030101010101" pitchFamily="2" charset="-122"/>
              </a:defRPr>
            </a:lvl4pPr>
            <a:lvl5pPr marL="2057400" indent="-228600">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hangingPunct="1"/>
            <a:fld id="{D31487E7-BD7E-4FCC-B7D9-AD0478C1BBF5}" type="slidenum">
              <a:rPr lang="zh-CN" altLang="en-US"/>
              <a:t>10</a:t>
            </a:fld>
            <a:endParaRPr lang="zh-CN" altLang="en-US"/>
          </a:p>
        </p:txBody>
      </p:sp>
    </p:spTree>
    <p:extLst>
      <p:ext uri="{BB962C8B-B14F-4D97-AF65-F5344CB8AC3E}">
        <p14:creationId xmlns:p14="http://schemas.microsoft.com/office/powerpoint/2010/main" val="1563895467"/>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6162F6-4E3F-405A-8F7F-53A2BA8F3EB8}" type="slidenum">
              <a:rPr lang="zh-CN" altLang="en-US" smtClean="0"/>
              <a:t>11</a:t>
            </a:fld>
            <a:endParaRPr lang="zh-CN" altLang="en-US"/>
          </a:p>
        </p:txBody>
      </p:sp>
    </p:spTree>
    <p:extLst>
      <p:ext uri="{BB962C8B-B14F-4D97-AF65-F5344CB8AC3E}">
        <p14:creationId xmlns:p14="http://schemas.microsoft.com/office/powerpoint/2010/main" val="3651890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8F0B43-D021-4FBA-B3B0-FC5110519B06}" type="slidenum">
              <a:rPr lang="zh-CN" altLang="en-US" smtClean="0"/>
              <a:t>12</a:t>
            </a:fld>
            <a:endParaRPr lang="zh-CN" altLang="en-US"/>
          </a:p>
        </p:txBody>
      </p:sp>
    </p:spTree>
    <p:extLst>
      <p:ext uri="{BB962C8B-B14F-4D97-AF65-F5344CB8AC3E}">
        <p14:creationId xmlns:p14="http://schemas.microsoft.com/office/powerpoint/2010/main" val="384558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6162F6-4E3F-405A-8F7F-53A2BA8F3EB8}" type="slidenum">
              <a:rPr lang="zh-CN" altLang="en-US" smtClean="0"/>
              <a:t>13</a:t>
            </a:fld>
            <a:endParaRPr lang="zh-CN" altLang="en-US"/>
          </a:p>
        </p:txBody>
      </p:sp>
    </p:spTree>
    <p:extLst>
      <p:ext uri="{BB962C8B-B14F-4D97-AF65-F5344CB8AC3E}">
        <p14:creationId xmlns:p14="http://schemas.microsoft.com/office/powerpoint/2010/main" val="4203471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8F0B43-D021-4FBA-B3B0-FC5110519B06}" type="slidenum">
              <a:rPr lang="zh-CN" altLang="en-US" smtClean="0"/>
              <a:t>14</a:t>
            </a:fld>
            <a:endParaRPr lang="zh-CN" altLang="en-US"/>
          </a:p>
        </p:txBody>
      </p:sp>
    </p:spTree>
    <p:extLst>
      <p:ext uri="{BB962C8B-B14F-4D97-AF65-F5344CB8AC3E}">
        <p14:creationId xmlns:p14="http://schemas.microsoft.com/office/powerpoint/2010/main" val="2863836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8F0B43-D021-4FBA-B3B0-FC5110519B06}" type="slidenum">
              <a:rPr lang="zh-CN" altLang="en-US" smtClean="0"/>
              <a:t>15</a:t>
            </a:fld>
            <a:endParaRPr lang="zh-CN" altLang="en-US"/>
          </a:p>
        </p:txBody>
      </p:sp>
    </p:spTree>
    <p:extLst>
      <p:ext uri="{BB962C8B-B14F-4D97-AF65-F5344CB8AC3E}">
        <p14:creationId xmlns:p14="http://schemas.microsoft.com/office/powerpoint/2010/main" val="3722433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79413" y="684213"/>
            <a:ext cx="6094412" cy="3429000"/>
          </a:xfrm>
          <a:noFill/>
          <a:ln>
            <a:solidFill>
              <a:srgbClr val="000000"/>
            </a:solidFill>
            <a:miter lim="800000"/>
          </a:ln>
        </p:spPr>
      </p:sp>
      <p:sp>
        <p:nvSpPr>
          <p:cNvPr id="9219"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spcBef>
                <a:spcPct val="0"/>
              </a:spcBef>
            </a:pPr>
            <a:endParaRPr lang="zh-CN" altLang="en-US" b="1" dirty="0"/>
          </a:p>
        </p:txBody>
      </p:sp>
      <p:sp>
        <p:nvSpPr>
          <p:cNvPr id="9220"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200">
                <a:solidFill>
                  <a:schemeClr val="tx1"/>
                </a:solidFill>
                <a:latin typeface="Calibri" panose="020F0502020204030204" pitchFamily="34" charset="0"/>
                <a:ea typeface="宋体" panose="02010600030101010101" pitchFamily="2" charset="-122"/>
              </a:defRPr>
            </a:lvl1pPr>
            <a:lvl2pPr marL="742950" indent="-285750">
              <a:defRPr sz="1200">
                <a:solidFill>
                  <a:schemeClr val="tx1"/>
                </a:solidFill>
                <a:latin typeface="Calibri" panose="020F0502020204030204" pitchFamily="34" charset="0"/>
                <a:ea typeface="宋体" panose="02010600030101010101" pitchFamily="2" charset="-122"/>
              </a:defRPr>
            </a:lvl2pPr>
            <a:lvl3pPr marL="1143000" indent="-228600">
              <a:defRPr sz="1200">
                <a:solidFill>
                  <a:schemeClr val="tx1"/>
                </a:solidFill>
                <a:latin typeface="Calibri" panose="020F0502020204030204" pitchFamily="34" charset="0"/>
                <a:ea typeface="宋体" panose="02010600030101010101" pitchFamily="2" charset="-122"/>
              </a:defRPr>
            </a:lvl3pPr>
            <a:lvl4pPr marL="1600200" indent="-228600">
              <a:defRPr sz="1200">
                <a:solidFill>
                  <a:schemeClr val="tx1"/>
                </a:solidFill>
                <a:latin typeface="Calibri" panose="020F0502020204030204" pitchFamily="34" charset="0"/>
                <a:ea typeface="宋体" panose="02010600030101010101" pitchFamily="2" charset="-122"/>
              </a:defRPr>
            </a:lvl4pPr>
            <a:lvl5pPr marL="2057400" indent="-228600">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hangingPunct="1"/>
            <a:fld id="{D31487E7-BD7E-4FCC-B7D9-AD0478C1BBF5}" type="slidenum">
              <a:rPr lang="zh-CN" altLang="en-US"/>
              <a:t>16</a:t>
            </a:fld>
            <a:endParaRPr lang="zh-CN" altLang="en-US"/>
          </a:p>
        </p:txBody>
      </p:sp>
    </p:spTree>
    <p:extLst>
      <p:ext uri="{BB962C8B-B14F-4D97-AF65-F5344CB8AC3E}">
        <p14:creationId xmlns:p14="http://schemas.microsoft.com/office/powerpoint/2010/main" val="1688348769"/>
      </p:ext>
    </p:extLst>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8F0B43-D021-4FBA-B3B0-FC5110519B06}" type="slidenum">
              <a:rPr lang="zh-CN" altLang="en-US" smtClean="0"/>
              <a:t>17</a:t>
            </a:fld>
            <a:endParaRPr lang="zh-CN" altLang="en-US"/>
          </a:p>
        </p:txBody>
      </p:sp>
    </p:spTree>
    <p:extLst>
      <p:ext uri="{BB962C8B-B14F-4D97-AF65-F5344CB8AC3E}">
        <p14:creationId xmlns:p14="http://schemas.microsoft.com/office/powerpoint/2010/main" val="2939063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8F0B43-D021-4FBA-B3B0-FC5110519B06}" type="slidenum">
              <a:rPr lang="zh-CN" altLang="en-US" smtClean="0"/>
              <a:t>18</a:t>
            </a:fld>
            <a:endParaRPr lang="zh-CN" altLang="en-US"/>
          </a:p>
        </p:txBody>
      </p:sp>
    </p:spTree>
    <p:extLst>
      <p:ext uri="{BB962C8B-B14F-4D97-AF65-F5344CB8AC3E}">
        <p14:creationId xmlns:p14="http://schemas.microsoft.com/office/powerpoint/2010/main" val="9469019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6162F6-4E3F-405A-8F7F-53A2BA8F3EB8}" type="slidenum">
              <a:rPr lang="zh-CN" altLang="en-US" smtClean="0"/>
              <a:t>19</a:t>
            </a:fld>
            <a:endParaRPr lang="zh-CN" altLang="en-US"/>
          </a:p>
        </p:txBody>
      </p:sp>
    </p:spTree>
    <p:extLst>
      <p:ext uri="{BB962C8B-B14F-4D97-AF65-F5344CB8AC3E}">
        <p14:creationId xmlns:p14="http://schemas.microsoft.com/office/powerpoint/2010/main" val="1131378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2</a:t>
            </a:fld>
            <a:endParaRPr lang="zh-CN" altLang="en-US"/>
          </a:p>
        </p:txBody>
      </p:sp>
    </p:spTree>
    <p:extLst>
      <p:ext uri="{BB962C8B-B14F-4D97-AF65-F5344CB8AC3E}">
        <p14:creationId xmlns:p14="http://schemas.microsoft.com/office/powerpoint/2010/main" val="127314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79413" y="684213"/>
            <a:ext cx="6094412" cy="3429000"/>
          </a:xfrm>
          <a:noFill/>
          <a:ln>
            <a:solidFill>
              <a:srgbClr val="000000"/>
            </a:solidFill>
            <a:miter lim="800000"/>
          </a:ln>
        </p:spPr>
      </p:sp>
      <p:sp>
        <p:nvSpPr>
          <p:cNvPr id="9219"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spcBef>
                <a:spcPct val="0"/>
              </a:spcBef>
            </a:pPr>
            <a:endParaRPr lang="zh-CN" altLang="en-US" b="1" dirty="0"/>
          </a:p>
        </p:txBody>
      </p:sp>
      <p:sp>
        <p:nvSpPr>
          <p:cNvPr id="9220"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200">
                <a:solidFill>
                  <a:schemeClr val="tx1"/>
                </a:solidFill>
                <a:latin typeface="Calibri" panose="020F0502020204030204" pitchFamily="34" charset="0"/>
                <a:ea typeface="宋体" panose="02010600030101010101" pitchFamily="2" charset="-122"/>
              </a:defRPr>
            </a:lvl1pPr>
            <a:lvl2pPr marL="742950" indent="-285750">
              <a:defRPr sz="1200">
                <a:solidFill>
                  <a:schemeClr val="tx1"/>
                </a:solidFill>
                <a:latin typeface="Calibri" panose="020F0502020204030204" pitchFamily="34" charset="0"/>
                <a:ea typeface="宋体" panose="02010600030101010101" pitchFamily="2" charset="-122"/>
              </a:defRPr>
            </a:lvl2pPr>
            <a:lvl3pPr marL="1143000" indent="-228600">
              <a:defRPr sz="1200">
                <a:solidFill>
                  <a:schemeClr val="tx1"/>
                </a:solidFill>
                <a:latin typeface="Calibri" panose="020F0502020204030204" pitchFamily="34" charset="0"/>
                <a:ea typeface="宋体" panose="02010600030101010101" pitchFamily="2" charset="-122"/>
              </a:defRPr>
            </a:lvl3pPr>
            <a:lvl4pPr marL="1600200" indent="-228600">
              <a:defRPr sz="1200">
                <a:solidFill>
                  <a:schemeClr val="tx1"/>
                </a:solidFill>
                <a:latin typeface="Calibri" panose="020F0502020204030204" pitchFamily="34" charset="0"/>
                <a:ea typeface="宋体" panose="02010600030101010101" pitchFamily="2" charset="-122"/>
              </a:defRPr>
            </a:lvl4pPr>
            <a:lvl5pPr marL="2057400" indent="-228600">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hangingPunct="1"/>
            <a:fld id="{D31487E7-BD7E-4FCC-B7D9-AD0478C1BBF5}" type="slidenum">
              <a:rPr lang="zh-CN" altLang="en-US"/>
              <a:t>20</a:t>
            </a:fld>
            <a:endParaRPr lang="zh-CN" altLang="en-US"/>
          </a:p>
        </p:txBody>
      </p:sp>
    </p:spTree>
    <p:extLst>
      <p:ext uri="{BB962C8B-B14F-4D97-AF65-F5344CB8AC3E}">
        <p14:creationId xmlns:p14="http://schemas.microsoft.com/office/powerpoint/2010/main" val="1594640149"/>
      </p:ext>
    </p:extLst>
  </p:cSld>
  <p:clrMapOvr>
    <a:overrideClrMapping bg1="lt1" tx1="dk1" bg2="lt2" tx2="dk2" accent1="accent1" accent2="accent2" accent3="accent3" accent4="accent4" accent5="accent5" accent6="accent6" hlink="hlink" folHlink="folHlink"/>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8F0B43-D021-4FBA-B3B0-FC5110519B06}" type="slidenum">
              <a:rPr lang="zh-CN" altLang="en-US" smtClean="0"/>
              <a:t>21</a:t>
            </a:fld>
            <a:endParaRPr lang="zh-CN" altLang="en-US"/>
          </a:p>
        </p:txBody>
      </p:sp>
    </p:spTree>
    <p:extLst>
      <p:ext uri="{BB962C8B-B14F-4D97-AF65-F5344CB8AC3E}">
        <p14:creationId xmlns:p14="http://schemas.microsoft.com/office/powerpoint/2010/main" val="42495759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8F0B43-D021-4FBA-B3B0-FC5110519B06}" type="slidenum">
              <a:rPr lang="zh-CN" altLang="en-US" smtClean="0"/>
              <a:t>22</a:t>
            </a:fld>
            <a:endParaRPr lang="zh-CN" altLang="en-US"/>
          </a:p>
        </p:txBody>
      </p:sp>
    </p:spTree>
    <p:extLst>
      <p:ext uri="{BB962C8B-B14F-4D97-AF65-F5344CB8AC3E}">
        <p14:creationId xmlns:p14="http://schemas.microsoft.com/office/powerpoint/2010/main" val="2014939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23</a:t>
            </a:fld>
            <a:endParaRPr lang="zh-CN" altLang="en-US"/>
          </a:p>
        </p:txBody>
      </p:sp>
    </p:spTree>
    <p:extLst>
      <p:ext uri="{BB962C8B-B14F-4D97-AF65-F5344CB8AC3E}">
        <p14:creationId xmlns:p14="http://schemas.microsoft.com/office/powerpoint/2010/main" val="2059340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24</a:t>
            </a:fld>
            <a:endParaRPr lang="zh-CN" altLang="en-US"/>
          </a:p>
        </p:txBody>
      </p:sp>
    </p:spTree>
    <p:extLst>
      <p:ext uri="{BB962C8B-B14F-4D97-AF65-F5344CB8AC3E}">
        <p14:creationId xmlns:p14="http://schemas.microsoft.com/office/powerpoint/2010/main" val="24402111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25</a:t>
            </a:fld>
            <a:endParaRPr lang="zh-CN" altLang="en-US"/>
          </a:p>
        </p:txBody>
      </p:sp>
    </p:spTree>
    <p:extLst>
      <p:ext uri="{BB962C8B-B14F-4D97-AF65-F5344CB8AC3E}">
        <p14:creationId xmlns:p14="http://schemas.microsoft.com/office/powerpoint/2010/main" val="19356322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6162F6-4E3F-405A-8F7F-53A2BA8F3EB8}" type="slidenum">
              <a:rPr lang="zh-CN" altLang="en-US" smtClean="0"/>
              <a:t>26</a:t>
            </a:fld>
            <a:endParaRPr lang="zh-CN" altLang="en-US"/>
          </a:p>
        </p:txBody>
      </p:sp>
    </p:spTree>
    <p:extLst>
      <p:ext uri="{BB962C8B-B14F-4D97-AF65-F5344CB8AC3E}">
        <p14:creationId xmlns:p14="http://schemas.microsoft.com/office/powerpoint/2010/main" val="22781256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6162F6-4E3F-405A-8F7F-53A2BA8F3EB8}" type="slidenum">
              <a:rPr lang="zh-CN" altLang="en-US" smtClean="0"/>
              <a:t>27</a:t>
            </a:fld>
            <a:endParaRPr lang="zh-CN" altLang="en-US"/>
          </a:p>
        </p:txBody>
      </p:sp>
    </p:spTree>
    <p:extLst>
      <p:ext uri="{BB962C8B-B14F-4D97-AF65-F5344CB8AC3E}">
        <p14:creationId xmlns:p14="http://schemas.microsoft.com/office/powerpoint/2010/main" val="2233443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28</a:t>
            </a:fld>
            <a:endParaRPr lang="zh-CN" altLang="en-US"/>
          </a:p>
        </p:txBody>
      </p:sp>
    </p:spTree>
    <p:extLst>
      <p:ext uri="{BB962C8B-B14F-4D97-AF65-F5344CB8AC3E}">
        <p14:creationId xmlns:p14="http://schemas.microsoft.com/office/powerpoint/2010/main" val="5365879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D155C9-4296-4E6A-982E-851185E9A408}" type="slidenum">
              <a:rPr lang="zh-CN" altLang="en-US" smtClean="0"/>
              <a:t>29</a:t>
            </a:fld>
            <a:endParaRPr lang="zh-CN" altLang="en-US"/>
          </a:p>
        </p:txBody>
      </p:sp>
    </p:spTree>
    <p:extLst>
      <p:ext uri="{BB962C8B-B14F-4D97-AF65-F5344CB8AC3E}">
        <p14:creationId xmlns:p14="http://schemas.microsoft.com/office/powerpoint/2010/main" val="2956138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79413" y="684213"/>
            <a:ext cx="6094412" cy="3429000"/>
          </a:xfrm>
          <a:noFill/>
          <a:ln>
            <a:solidFill>
              <a:srgbClr val="000000"/>
            </a:solidFill>
            <a:miter lim="800000"/>
          </a:ln>
        </p:spPr>
      </p:sp>
      <p:sp>
        <p:nvSpPr>
          <p:cNvPr id="9219"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spcBef>
                <a:spcPct val="0"/>
              </a:spcBef>
            </a:pPr>
            <a:endParaRPr lang="zh-CN" altLang="en-US" b="1" dirty="0"/>
          </a:p>
        </p:txBody>
      </p:sp>
      <p:sp>
        <p:nvSpPr>
          <p:cNvPr id="9220"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200">
                <a:solidFill>
                  <a:schemeClr val="tx1"/>
                </a:solidFill>
                <a:latin typeface="Calibri" panose="020F0502020204030204" pitchFamily="34" charset="0"/>
                <a:ea typeface="宋体" panose="02010600030101010101" pitchFamily="2" charset="-122"/>
              </a:defRPr>
            </a:lvl1pPr>
            <a:lvl2pPr marL="742950" indent="-285750">
              <a:defRPr sz="1200">
                <a:solidFill>
                  <a:schemeClr val="tx1"/>
                </a:solidFill>
                <a:latin typeface="Calibri" panose="020F0502020204030204" pitchFamily="34" charset="0"/>
                <a:ea typeface="宋体" panose="02010600030101010101" pitchFamily="2" charset="-122"/>
              </a:defRPr>
            </a:lvl2pPr>
            <a:lvl3pPr marL="1143000" indent="-228600">
              <a:defRPr sz="1200">
                <a:solidFill>
                  <a:schemeClr val="tx1"/>
                </a:solidFill>
                <a:latin typeface="Calibri" panose="020F0502020204030204" pitchFamily="34" charset="0"/>
                <a:ea typeface="宋体" panose="02010600030101010101" pitchFamily="2" charset="-122"/>
              </a:defRPr>
            </a:lvl3pPr>
            <a:lvl4pPr marL="1600200" indent="-228600">
              <a:defRPr sz="1200">
                <a:solidFill>
                  <a:schemeClr val="tx1"/>
                </a:solidFill>
                <a:latin typeface="Calibri" panose="020F0502020204030204" pitchFamily="34" charset="0"/>
                <a:ea typeface="宋体" panose="02010600030101010101" pitchFamily="2" charset="-122"/>
              </a:defRPr>
            </a:lvl4pPr>
            <a:lvl5pPr marL="2057400" indent="-228600">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hangingPunct="1"/>
            <a:fld id="{D31487E7-BD7E-4FCC-B7D9-AD0478C1BBF5}" type="slidenum">
              <a:rPr lang="zh-CN" altLang="en-US"/>
              <a:t>3</a:t>
            </a:fld>
            <a:endParaRPr lang="zh-CN" altLang="en-US"/>
          </a:p>
        </p:txBody>
      </p:sp>
    </p:spTree>
    <p:extLst>
      <p:ext uri="{BB962C8B-B14F-4D97-AF65-F5344CB8AC3E}">
        <p14:creationId xmlns:p14="http://schemas.microsoft.com/office/powerpoint/2010/main" val="2835437049"/>
      </p:ext>
    </p:extLst>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4</a:t>
            </a:fld>
            <a:endParaRPr lang="zh-CN" altLang="en-US"/>
          </a:p>
        </p:txBody>
      </p:sp>
    </p:spTree>
    <p:extLst>
      <p:ext uri="{BB962C8B-B14F-4D97-AF65-F5344CB8AC3E}">
        <p14:creationId xmlns:p14="http://schemas.microsoft.com/office/powerpoint/2010/main" val="4130807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5</a:t>
            </a:fld>
            <a:endParaRPr lang="zh-CN" altLang="en-US"/>
          </a:p>
        </p:txBody>
      </p:sp>
    </p:spTree>
    <p:extLst>
      <p:ext uri="{BB962C8B-B14F-4D97-AF65-F5344CB8AC3E}">
        <p14:creationId xmlns:p14="http://schemas.microsoft.com/office/powerpoint/2010/main" val="453673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6</a:t>
            </a:fld>
            <a:endParaRPr lang="zh-CN" altLang="en-US"/>
          </a:p>
        </p:txBody>
      </p:sp>
    </p:spTree>
    <p:extLst>
      <p:ext uri="{BB962C8B-B14F-4D97-AF65-F5344CB8AC3E}">
        <p14:creationId xmlns:p14="http://schemas.microsoft.com/office/powerpoint/2010/main" val="850926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7</a:t>
            </a:fld>
            <a:endParaRPr lang="zh-CN" altLang="en-US"/>
          </a:p>
        </p:txBody>
      </p:sp>
    </p:spTree>
    <p:extLst>
      <p:ext uri="{BB962C8B-B14F-4D97-AF65-F5344CB8AC3E}">
        <p14:creationId xmlns:p14="http://schemas.microsoft.com/office/powerpoint/2010/main" val="980183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5CE4BA-0434-464E-BFCC-424688A5A2C2}" type="slidenum">
              <a:rPr lang="zh-CN" altLang="en-US" smtClean="0"/>
              <a:t>8</a:t>
            </a:fld>
            <a:endParaRPr lang="zh-CN" altLang="en-US"/>
          </a:p>
        </p:txBody>
      </p:sp>
    </p:spTree>
    <p:extLst>
      <p:ext uri="{BB962C8B-B14F-4D97-AF65-F5344CB8AC3E}">
        <p14:creationId xmlns:p14="http://schemas.microsoft.com/office/powerpoint/2010/main" val="498834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8F0B43-D021-4FBA-B3B0-FC5110519B06}" type="slidenum">
              <a:rPr lang="zh-CN" altLang="en-US" smtClean="0"/>
              <a:t>9</a:t>
            </a:fld>
            <a:endParaRPr lang="zh-CN" altLang="en-US"/>
          </a:p>
        </p:txBody>
      </p:sp>
    </p:spTree>
    <p:extLst>
      <p:ext uri="{BB962C8B-B14F-4D97-AF65-F5344CB8AC3E}">
        <p14:creationId xmlns:p14="http://schemas.microsoft.com/office/powerpoint/2010/main" val="898596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9653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947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83339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074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274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88572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8711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7228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965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矩形 2"/>
          <p:cNvSpPr/>
          <p:nvPr userDrawn="1"/>
        </p:nvSpPr>
        <p:spPr>
          <a:xfrm>
            <a:off x="7020272" y="4659982"/>
            <a:ext cx="775136" cy="246221"/>
          </a:xfrm>
          <a:prstGeom prst="rect">
            <a:avLst/>
          </a:prstGeom>
        </p:spPr>
        <p:txBody>
          <a:bodyPr wrap="square">
            <a:spAutoFit/>
          </a:bodyPr>
          <a:lstStyle/>
          <a:p>
            <a:pPr lvl="0"/>
            <a:r>
              <a:rPr lang="en-US" altLang="zh-CN" sz="100" dirty="0">
                <a:solidFill>
                  <a:srgbClr val="E8F5FE"/>
                </a:solidFill>
              </a:rPr>
              <a:t>PPT</a:t>
            </a:r>
            <a:r>
              <a:rPr lang="zh-CN" altLang="en-US" sz="100" dirty="0">
                <a:solidFill>
                  <a:srgbClr val="E8F5FE"/>
                </a:solidFill>
              </a:rPr>
              <a:t>模板下载：</a:t>
            </a:r>
            <a:r>
              <a:rPr lang="en-US" altLang="zh-CN" sz="100" dirty="0">
                <a:solidFill>
                  <a:srgbClr val="E8F5FE"/>
                </a:solidFill>
              </a:rPr>
              <a:t>www.1ppt.com/moban/     </a:t>
            </a:r>
            <a:r>
              <a:rPr lang="zh-CN" altLang="en-US" sz="100" dirty="0">
                <a:solidFill>
                  <a:srgbClr val="E8F5FE"/>
                </a:solidFill>
              </a:rPr>
              <a:t>行业</a:t>
            </a:r>
            <a:r>
              <a:rPr lang="en-US" altLang="zh-CN" sz="100" dirty="0">
                <a:solidFill>
                  <a:srgbClr val="E8F5FE"/>
                </a:solidFill>
              </a:rPr>
              <a:t>PPT</a:t>
            </a:r>
            <a:r>
              <a:rPr lang="zh-CN" altLang="en-US" sz="100" dirty="0">
                <a:solidFill>
                  <a:srgbClr val="E8F5FE"/>
                </a:solidFill>
              </a:rPr>
              <a:t>模板：</a:t>
            </a:r>
            <a:r>
              <a:rPr lang="en-US" altLang="zh-CN" sz="100" dirty="0">
                <a:solidFill>
                  <a:srgbClr val="E8F5FE"/>
                </a:solidFill>
              </a:rPr>
              <a:t>www.1ppt.com/hangye/ </a:t>
            </a:r>
          </a:p>
          <a:p>
            <a:pPr lvl="0"/>
            <a:r>
              <a:rPr lang="zh-CN" altLang="en-US" sz="100" dirty="0">
                <a:solidFill>
                  <a:srgbClr val="E8F5FE"/>
                </a:solidFill>
              </a:rPr>
              <a:t>节日</a:t>
            </a:r>
            <a:r>
              <a:rPr lang="en-US" altLang="zh-CN" sz="100" dirty="0">
                <a:solidFill>
                  <a:srgbClr val="E8F5FE"/>
                </a:solidFill>
              </a:rPr>
              <a:t>PPT</a:t>
            </a:r>
            <a:r>
              <a:rPr lang="zh-CN" altLang="en-US" sz="100" dirty="0">
                <a:solidFill>
                  <a:srgbClr val="E8F5FE"/>
                </a:solidFill>
              </a:rPr>
              <a:t>模板：</a:t>
            </a:r>
            <a:r>
              <a:rPr lang="en-US" altLang="zh-CN" sz="100" dirty="0">
                <a:solidFill>
                  <a:srgbClr val="E8F5FE"/>
                </a:solidFill>
              </a:rPr>
              <a:t>www.1ppt.com/jieri/           PPT</a:t>
            </a:r>
            <a:r>
              <a:rPr lang="zh-CN" altLang="en-US" sz="100" dirty="0">
                <a:solidFill>
                  <a:srgbClr val="E8F5FE"/>
                </a:solidFill>
              </a:rPr>
              <a:t>素材下载：</a:t>
            </a:r>
            <a:r>
              <a:rPr lang="en-US" altLang="zh-CN" sz="100" dirty="0">
                <a:solidFill>
                  <a:srgbClr val="E8F5FE"/>
                </a:solidFill>
              </a:rPr>
              <a:t>www.1ppt.com/sucai/</a:t>
            </a:r>
          </a:p>
          <a:p>
            <a:pPr lvl="0"/>
            <a:r>
              <a:rPr lang="en-US" altLang="zh-CN" sz="100" dirty="0">
                <a:solidFill>
                  <a:srgbClr val="E8F5FE"/>
                </a:solidFill>
              </a:rPr>
              <a:t>PPT</a:t>
            </a:r>
            <a:r>
              <a:rPr lang="zh-CN" altLang="en-US" sz="100" dirty="0">
                <a:solidFill>
                  <a:srgbClr val="E8F5FE"/>
                </a:solidFill>
              </a:rPr>
              <a:t>背景图片：</a:t>
            </a:r>
            <a:r>
              <a:rPr lang="en-US" altLang="zh-CN" sz="100" dirty="0">
                <a:solidFill>
                  <a:srgbClr val="E8F5FE"/>
                </a:solidFill>
              </a:rPr>
              <a:t>www.1ppt.com/beijing/      PPT</a:t>
            </a:r>
            <a:r>
              <a:rPr lang="zh-CN" altLang="en-US" sz="100" dirty="0">
                <a:solidFill>
                  <a:srgbClr val="E8F5FE"/>
                </a:solidFill>
              </a:rPr>
              <a:t>图表下载：</a:t>
            </a:r>
            <a:r>
              <a:rPr lang="en-US" altLang="zh-CN" sz="100" dirty="0">
                <a:solidFill>
                  <a:srgbClr val="E8F5FE"/>
                </a:solidFill>
              </a:rPr>
              <a:t>www.1ppt.com/tubiao/      </a:t>
            </a:r>
          </a:p>
          <a:p>
            <a:pPr lvl="0"/>
            <a:r>
              <a:rPr lang="zh-CN" altLang="en-US" sz="100" dirty="0">
                <a:solidFill>
                  <a:srgbClr val="E8F5FE"/>
                </a:solidFill>
              </a:rPr>
              <a:t>优秀</a:t>
            </a:r>
            <a:r>
              <a:rPr lang="en-US" altLang="zh-CN" sz="100" dirty="0">
                <a:solidFill>
                  <a:srgbClr val="E8F5FE"/>
                </a:solidFill>
              </a:rPr>
              <a:t>PPT</a:t>
            </a:r>
            <a:r>
              <a:rPr lang="zh-CN" altLang="en-US" sz="100" dirty="0">
                <a:solidFill>
                  <a:srgbClr val="E8F5FE"/>
                </a:solidFill>
              </a:rPr>
              <a:t>下载：</a:t>
            </a:r>
            <a:r>
              <a:rPr lang="en-US" altLang="zh-CN" sz="100" dirty="0">
                <a:solidFill>
                  <a:srgbClr val="E8F5FE"/>
                </a:solidFill>
              </a:rPr>
              <a:t>www.1ppt.com/xiazai/        PPT</a:t>
            </a:r>
            <a:r>
              <a:rPr lang="zh-CN" altLang="en-US" sz="100" dirty="0">
                <a:solidFill>
                  <a:srgbClr val="E8F5FE"/>
                </a:solidFill>
              </a:rPr>
              <a:t>教程： </a:t>
            </a:r>
            <a:r>
              <a:rPr lang="en-US" altLang="zh-CN" sz="100" dirty="0">
                <a:solidFill>
                  <a:srgbClr val="E8F5FE"/>
                </a:solidFill>
              </a:rPr>
              <a:t>www.1ppt.com/powerpoint/      </a:t>
            </a:r>
          </a:p>
          <a:p>
            <a:pPr lvl="0"/>
            <a:r>
              <a:rPr lang="en-US" altLang="zh-CN" sz="100" dirty="0">
                <a:solidFill>
                  <a:srgbClr val="E8F5FE"/>
                </a:solidFill>
              </a:rPr>
              <a:t>Word</a:t>
            </a:r>
            <a:r>
              <a:rPr lang="zh-CN" altLang="en-US" sz="100" dirty="0">
                <a:solidFill>
                  <a:srgbClr val="E8F5FE"/>
                </a:solidFill>
              </a:rPr>
              <a:t>教程： </a:t>
            </a:r>
            <a:r>
              <a:rPr lang="en-US" altLang="zh-CN" sz="100" dirty="0">
                <a:solidFill>
                  <a:srgbClr val="E8F5FE"/>
                </a:solidFill>
              </a:rPr>
              <a:t>www.1ppt.com/word/              Excel</a:t>
            </a:r>
            <a:r>
              <a:rPr lang="zh-CN" altLang="en-US" sz="100" dirty="0">
                <a:solidFill>
                  <a:srgbClr val="E8F5FE"/>
                </a:solidFill>
              </a:rPr>
              <a:t>教程：</a:t>
            </a:r>
            <a:r>
              <a:rPr lang="en-US" altLang="zh-CN" sz="100" dirty="0">
                <a:solidFill>
                  <a:srgbClr val="E8F5FE"/>
                </a:solidFill>
              </a:rPr>
              <a:t>www.1ppt.com/excel/  </a:t>
            </a:r>
          </a:p>
          <a:p>
            <a:pPr lvl="0"/>
            <a:r>
              <a:rPr lang="zh-CN" altLang="en-US" sz="100" dirty="0">
                <a:solidFill>
                  <a:srgbClr val="E8F5FE"/>
                </a:solidFill>
              </a:rPr>
              <a:t>资料下载：</a:t>
            </a:r>
            <a:r>
              <a:rPr lang="en-US" altLang="zh-CN" sz="100" dirty="0">
                <a:solidFill>
                  <a:srgbClr val="E8F5FE"/>
                </a:solidFill>
              </a:rPr>
              <a:t>www.1ppt.com/ziliao/                PPT</a:t>
            </a:r>
            <a:r>
              <a:rPr lang="zh-CN" altLang="en-US" sz="100" dirty="0">
                <a:solidFill>
                  <a:srgbClr val="E8F5FE"/>
                </a:solidFill>
              </a:rPr>
              <a:t>课件下载：</a:t>
            </a:r>
            <a:r>
              <a:rPr lang="en-US" altLang="zh-CN" sz="100" dirty="0">
                <a:solidFill>
                  <a:srgbClr val="E8F5FE"/>
                </a:solidFill>
              </a:rPr>
              <a:t>www.1ppt.com/kejian/ </a:t>
            </a:r>
          </a:p>
          <a:p>
            <a:pPr lvl="0"/>
            <a:r>
              <a:rPr lang="zh-CN" altLang="en-US" sz="100" dirty="0">
                <a:solidFill>
                  <a:srgbClr val="E8F5FE"/>
                </a:solidFill>
              </a:rPr>
              <a:t>范文下载：</a:t>
            </a:r>
            <a:r>
              <a:rPr lang="en-US" altLang="zh-CN" sz="100" dirty="0">
                <a:solidFill>
                  <a:srgbClr val="E8F5FE"/>
                </a:solidFill>
              </a:rPr>
              <a:t>www.1ppt.com/fanwen/             </a:t>
            </a:r>
            <a:r>
              <a:rPr lang="zh-CN" altLang="en-US" sz="100" dirty="0">
                <a:solidFill>
                  <a:srgbClr val="E8F5FE"/>
                </a:solidFill>
              </a:rPr>
              <a:t>试卷下载：</a:t>
            </a:r>
            <a:r>
              <a:rPr lang="en-US" altLang="zh-CN" sz="100" dirty="0">
                <a:solidFill>
                  <a:srgbClr val="E8F5FE"/>
                </a:solidFill>
              </a:rPr>
              <a:t>www.1ppt.com/shiti/  </a:t>
            </a:r>
          </a:p>
          <a:p>
            <a:pPr lvl="0"/>
            <a:r>
              <a:rPr lang="zh-CN" altLang="en-US" sz="100" dirty="0">
                <a:solidFill>
                  <a:srgbClr val="E8F5FE"/>
                </a:solidFill>
              </a:rPr>
              <a:t>教案下载：</a:t>
            </a:r>
            <a:r>
              <a:rPr lang="en-US" altLang="zh-CN" sz="100" dirty="0">
                <a:solidFill>
                  <a:srgbClr val="E8F5FE"/>
                </a:solidFill>
              </a:rPr>
              <a:t>www.1ppt.com/jiaoan/  </a:t>
            </a:r>
            <a:r>
              <a:rPr lang="en-US" altLang="zh-CN" sz="100" dirty="0" smtClean="0">
                <a:solidFill>
                  <a:srgbClr val="E8F5FE"/>
                </a:solidFill>
              </a:rPr>
              <a:t>      </a:t>
            </a:r>
            <a:endParaRPr lang="en-US" altLang="zh-CN" sz="100" dirty="0">
              <a:solidFill>
                <a:srgbClr val="E8F5FE"/>
              </a:solidFill>
            </a:endParaRPr>
          </a:p>
          <a:p>
            <a:pPr lvl="0"/>
            <a:r>
              <a:rPr lang="zh-CN" altLang="en-US" sz="100" dirty="0" smtClean="0">
                <a:solidFill>
                  <a:srgbClr val="E8F5FE"/>
                </a:solidFill>
              </a:rPr>
              <a:t>字体下载：</a:t>
            </a:r>
            <a:r>
              <a:rPr lang="en-US" altLang="zh-CN" sz="100" dirty="0" smtClean="0">
                <a:solidFill>
                  <a:srgbClr val="E8F5FE"/>
                </a:solidFill>
              </a:rPr>
              <a:t>www.1ppt.com/ziti/</a:t>
            </a:r>
            <a:endParaRPr lang="en-US" altLang="zh-CN" sz="100" dirty="0">
              <a:solidFill>
                <a:srgbClr val="E8F5FE"/>
              </a:solidFill>
            </a:endParaRPr>
          </a:p>
          <a:p>
            <a:pPr lvl="0"/>
            <a:r>
              <a:rPr lang="en-US" altLang="zh-CN" sz="100" dirty="0">
                <a:solidFill>
                  <a:srgbClr val="E8F5FE"/>
                </a:solidFill>
              </a:rPr>
              <a:t> </a:t>
            </a:r>
            <a:endParaRPr lang="zh-CN" altLang="en-US" sz="100" dirty="0">
              <a:solidFill>
                <a:srgbClr val="E8F5FE"/>
              </a:solidFill>
            </a:endParaRPr>
          </a:p>
        </p:txBody>
      </p:sp>
    </p:spTree>
    <p:extLst>
      <p:ext uri="{BB962C8B-B14F-4D97-AF65-F5344CB8AC3E}">
        <p14:creationId xmlns:p14="http://schemas.microsoft.com/office/powerpoint/2010/main" val="26015550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078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710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8F5FE"/>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3694544"/>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F8FF"/>
        </a:solidFill>
        <a:effectLst/>
      </p:bgPr>
    </p:bg>
    <p:spTree>
      <p:nvGrpSpPr>
        <p:cNvPr id="1" name=""/>
        <p:cNvGrpSpPr/>
        <p:nvPr/>
      </p:nvGrpSpPr>
      <p:grpSpPr>
        <a:xfrm>
          <a:off x="0" y="0"/>
          <a:ext cx="0" cy="0"/>
          <a:chOff x="0" y="0"/>
          <a:chExt cx="0" cy="0"/>
        </a:xfrm>
      </p:grpSpPr>
      <p:pic>
        <p:nvPicPr>
          <p:cNvPr id="1026" name="Picture 2" descr="C:\Users\jsj\Downloads\23801few\23801\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1478928" y="-685681"/>
            <a:ext cx="6260556" cy="594953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376423" y="1851670"/>
            <a:ext cx="2425664" cy="430887"/>
          </a:xfrm>
          <a:prstGeom prst="rect">
            <a:avLst/>
          </a:prstGeom>
          <a:noFill/>
        </p:spPr>
        <p:txBody>
          <a:bodyPr wrap="none" rtlCol="0">
            <a:spAutoFit/>
          </a:bodyPr>
          <a:lstStyle/>
          <a:p>
            <a:r>
              <a:rPr lang="zh-CN" altLang="en-US" sz="2200" b="1" dirty="0" smtClean="0">
                <a:gradFill flip="none" rotWithShape="1">
                  <a:gsLst>
                    <a:gs pos="0">
                      <a:srgbClr val="2C4AC6"/>
                    </a:gs>
                    <a:gs pos="100000">
                      <a:srgbClr val="62BCEE"/>
                    </a:gs>
                    <a:gs pos="100000">
                      <a:schemeClr val="accent1">
                        <a:tint val="23500"/>
                        <a:satMod val="160000"/>
                      </a:schemeClr>
                    </a:gs>
                  </a:gsLst>
                  <a:lin ang="18900000" scaled="1"/>
                  <a:tileRect/>
                </a:gradFill>
                <a:latin typeface="微软雅黑" panose="020B0503020204020204" pitchFamily="34" charset="-122"/>
                <a:ea typeface="微软雅黑" panose="020B0503020204020204" pitchFamily="34" charset="-122"/>
              </a:rPr>
              <a:t>商务演示</a:t>
            </a:r>
            <a:r>
              <a:rPr lang="en-US" altLang="zh-CN" sz="2200" b="1" dirty="0" smtClean="0">
                <a:gradFill flip="none" rotWithShape="1">
                  <a:gsLst>
                    <a:gs pos="0">
                      <a:srgbClr val="2C4AC6"/>
                    </a:gs>
                    <a:gs pos="100000">
                      <a:srgbClr val="62BCEE"/>
                    </a:gs>
                    <a:gs pos="100000">
                      <a:schemeClr val="accent1">
                        <a:tint val="23500"/>
                        <a:satMod val="160000"/>
                      </a:schemeClr>
                    </a:gs>
                  </a:gsLst>
                  <a:lin ang="18900000" scaled="1"/>
                  <a:tileRect/>
                </a:gradFill>
                <a:latin typeface="微软雅黑" panose="020B0503020204020204" pitchFamily="34" charset="-122"/>
                <a:ea typeface="微软雅黑" panose="020B0503020204020204" pitchFamily="34" charset="-122"/>
              </a:rPr>
              <a:t>PPT</a:t>
            </a:r>
            <a:r>
              <a:rPr lang="zh-CN" altLang="en-US" sz="2200" b="1" dirty="0">
                <a:gradFill flip="none" rotWithShape="1">
                  <a:gsLst>
                    <a:gs pos="0">
                      <a:srgbClr val="2C4AC6"/>
                    </a:gs>
                    <a:gs pos="100000">
                      <a:srgbClr val="62BCEE"/>
                    </a:gs>
                    <a:gs pos="100000">
                      <a:schemeClr val="accent1">
                        <a:tint val="23500"/>
                        <a:satMod val="160000"/>
                      </a:schemeClr>
                    </a:gs>
                  </a:gsLst>
                  <a:lin ang="18900000" scaled="1"/>
                  <a:tileRect/>
                </a:gradFill>
                <a:latin typeface="微软雅黑" panose="020B0503020204020204" pitchFamily="34" charset="-122"/>
                <a:ea typeface="微软雅黑" panose="020B0503020204020204" pitchFamily="34" charset="-122"/>
              </a:rPr>
              <a:t>模板</a:t>
            </a:r>
          </a:p>
        </p:txBody>
      </p:sp>
      <p:grpSp>
        <p:nvGrpSpPr>
          <p:cNvPr id="3" name="组合 2"/>
          <p:cNvGrpSpPr/>
          <p:nvPr/>
        </p:nvGrpSpPr>
        <p:grpSpPr>
          <a:xfrm>
            <a:off x="3531782" y="2349779"/>
            <a:ext cx="2104308" cy="700576"/>
            <a:chOff x="3535112" y="2388869"/>
            <a:chExt cx="2104308" cy="700576"/>
          </a:xfrm>
        </p:grpSpPr>
        <p:cxnSp>
          <p:nvCxnSpPr>
            <p:cNvPr id="4" name="直接连接符 3"/>
            <p:cNvCxnSpPr/>
            <p:nvPr/>
          </p:nvCxnSpPr>
          <p:spPr>
            <a:xfrm>
              <a:off x="3535112" y="2461845"/>
              <a:ext cx="2104308" cy="0"/>
            </a:xfrm>
            <a:prstGeom prst="line">
              <a:avLst/>
            </a:prstGeom>
            <a:ln>
              <a:gradFill flip="none" rotWithShape="1">
                <a:gsLst>
                  <a:gs pos="0">
                    <a:srgbClr val="2C4AC6"/>
                  </a:gs>
                  <a:gs pos="50000">
                    <a:srgbClr val="62BCEE"/>
                  </a:gs>
                  <a:gs pos="100000">
                    <a:srgbClr val="E8F5FE"/>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3535112" y="2768722"/>
              <a:ext cx="2104308" cy="0"/>
            </a:xfrm>
            <a:prstGeom prst="line">
              <a:avLst/>
            </a:prstGeom>
            <a:ln>
              <a:gradFill flip="none" rotWithShape="1">
                <a:gsLst>
                  <a:gs pos="0">
                    <a:srgbClr val="2C4AC6"/>
                  </a:gs>
                  <a:gs pos="50000">
                    <a:srgbClr val="62BCEE"/>
                  </a:gs>
                  <a:gs pos="100000">
                    <a:srgbClr val="E8F5FE"/>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734732" y="2388869"/>
              <a:ext cx="1755610" cy="700576"/>
            </a:xfrm>
            <a:prstGeom prst="rect">
              <a:avLst/>
            </a:prstGeom>
            <a:noFill/>
          </p:spPr>
          <p:txBody>
            <a:bodyPr wrap="none" rtlCol="0">
              <a:spAutoFit/>
            </a:bodyPr>
            <a:lstStyle/>
            <a:p>
              <a:pPr algn="ctr">
                <a:lnSpc>
                  <a:spcPct val="150000"/>
                </a:lnSpc>
              </a:pPr>
              <a:r>
                <a:rPr lang="zh-CN" altLang="en-US" sz="1400" dirty="0" smtClean="0">
                  <a:gradFill>
                    <a:gsLst>
                      <a:gs pos="0">
                        <a:srgbClr val="2C4AC6"/>
                      </a:gs>
                      <a:gs pos="100000">
                        <a:srgbClr val="62BCEE"/>
                      </a:gs>
                    </a:gsLst>
                    <a:lin ang="0" scaled="1"/>
                  </a:gradFill>
                  <a:latin typeface="微软雅黑" panose="020B0503020204020204" pitchFamily="34" charset="-122"/>
                  <a:ea typeface="微软雅黑" panose="020B0503020204020204" pitchFamily="34" charset="-122"/>
                </a:rPr>
                <a:t>汇报人：第一</a:t>
              </a:r>
              <a:r>
                <a:rPr lang="en-US" altLang="zh-CN" sz="1400" dirty="0" smtClean="0">
                  <a:gradFill>
                    <a:gsLst>
                      <a:gs pos="0">
                        <a:srgbClr val="2C4AC6"/>
                      </a:gs>
                      <a:gs pos="100000">
                        <a:srgbClr val="62BCEE"/>
                      </a:gs>
                    </a:gsLst>
                    <a:lin ang="0" scaled="1"/>
                  </a:gradFill>
                  <a:latin typeface="微软雅黑" panose="020B0503020204020204" pitchFamily="34" charset="-122"/>
                  <a:ea typeface="微软雅黑" panose="020B0503020204020204" pitchFamily="34" charset="-122"/>
                </a:rPr>
                <a:t>PPT</a:t>
              </a:r>
            </a:p>
            <a:p>
              <a:pPr algn="ctr">
                <a:lnSpc>
                  <a:spcPct val="150000"/>
                </a:lnSpc>
              </a:pPr>
              <a:r>
                <a:rPr lang="zh-CN" altLang="en-US" sz="1400" dirty="0" smtClean="0">
                  <a:gradFill>
                    <a:gsLst>
                      <a:gs pos="0">
                        <a:srgbClr val="2C4AC6"/>
                      </a:gs>
                      <a:gs pos="100000">
                        <a:srgbClr val="62BCEE"/>
                      </a:gs>
                    </a:gsLst>
                    <a:lin ang="0" scaled="1"/>
                  </a:gradFill>
                  <a:latin typeface="微软雅黑" panose="020B0503020204020204" pitchFamily="34" charset="-122"/>
                  <a:ea typeface="微软雅黑" panose="020B0503020204020204" pitchFamily="34" charset="-122"/>
                </a:rPr>
                <a:t>时间：</a:t>
              </a:r>
              <a:r>
                <a:rPr lang="en-US" altLang="zh-CN" sz="1400" dirty="0" smtClean="0">
                  <a:gradFill>
                    <a:gsLst>
                      <a:gs pos="0">
                        <a:srgbClr val="2C4AC6"/>
                      </a:gs>
                      <a:gs pos="100000">
                        <a:srgbClr val="62BCEE"/>
                      </a:gs>
                    </a:gsLst>
                    <a:lin ang="0" scaled="1"/>
                  </a:gradFill>
                  <a:latin typeface="微软雅黑" panose="020B0503020204020204" pitchFamily="34" charset="-122"/>
                  <a:ea typeface="微软雅黑" panose="020B0503020204020204" pitchFamily="34" charset="-122"/>
                </a:rPr>
                <a:t>20XX</a:t>
              </a:r>
              <a:r>
                <a:rPr lang="zh-CN" altLang="en-US" sz="1400" dirty="0" smtClean="0">
                  <a:gradFill>
                    <a:gsLst>
                      <a:gs pos="0">
                        <a:srgbClr val="2C4AC6"/>
                      </a:gs>
                      <a:gs pos="100000">
                        <a:srgbClr val="62BCEE"/>
                      </a:gs>
                    </a:gsLst>
                    <a:lin ang="0" scaled="1"/>
                  </a:gradFill>
                  <a:latin typeface="微软雅黑" panose="020B0503020204020204" pitchFamily="34" charset="-122"/>
                  <a:ea typeface="微软雅黑" panose="020B0503020204020204" pitchFamily="34" charset="-122"/>
                </a:rPr>
                <a:t>年</a:t>
              </a:r>
              <a:r>
                <a:rPr lang="en-US" altLang="zh-CN" sz="1400" dirty="0" smtClean="0">
                  <a:gradFill>
                    <a:gsLst>
                      <a:gs pos="0">
                        <a:srgbClr val="2C4AC6"/>
                      </a:gs>
                      <a:gs pos="100000">
                        <a:srgbClr val="62BCEE"/>
                      </a:gs>
                    </a:gsLst>
                    <a:lin ang="0" scaled="1"/>
                  </a:gradFill>
                  <a:latin typeface="微软雅黑" panose="020B0503020204020204" pitchFamily="34" charset="-122"/>
                  <a:ea typeface="微软雅黑" panose="020B0503020204020204" pitchFamily="34" charset="-122"/>
                </a:rPr>
                <a:t>XX</a:t>
              </a:r>
              <a:r>
                <a:rPr lang="zh-CN" altLang="en-US" sz="1400" dirty="0" smtClean="0">
                  <a:gradFill>
                    <a:gsLst>
                      <a:gs pos="0">
                        <a:srgbClr val="2C4AC6"/>
                      </a:gs>
                      <a:gs pos="100000">
                        <a:srgbClr val="62BCEE"/>
                      </a:gs>
                    </a:gsLst>
                    <a:lin ang="0" scaled="1"/>
                  </a:gradFill>
                  <a:latin typeface="微软雅黑" panose="020B0503020204020204" pitchFamily="34" charset="-122"/>
                  <a:ea typeface="微软雅黑" panose="020B0503020204020204" pitchFamily="34" charset="-122"/>
                </a:rPr>
                <a:t>月</a:t>
              </a:r>
              <a:endParaRPr lang="zh-CN" altLang="en-US" sz="1400" dirty="0">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0" y="0"/>
            <a:ext cx="9142809" cy="5143500"/>
          </a:xfrm>
          <a:prstGeom prst="rect">
            <a:avLst/>
          </a:prstGeom>
          <a:gradFill>
            <a:gsLst>
              <a:gs pos="0">
                <a:srgbClr val="2C4AC6"/>
              </a:gs>
              <a:gs pos="100000">
                <a:srgbClr val="62BCE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35" name="等腰三角形 34"/>
          <p:cNvSpPr/>
          <p:nvPr/>
        </p:nvSpPr>
        <p:spPr>
          <a:xfrm>
            <a:off x="0" y="0"/>
            <a:ext cx="5223782" cy="5143500"/>
          </a:xfrm>
          <a:prstGeom prst="triangle">
            <a:avLst>
              <a:gd name="adj" fmla="val 0"/>
            </a:avLst>
          </a:prstGeom>
          <a:pattFill prst="shingle">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36" name="等腰三角形 35"/>
          <p:cNvSpPr/>
          <p:nvPr/>
        </p:nvSpPr>
        <p:spPr>
          <a:xfrm>
            <a:off x="533982" y="3758902"/>
            <a:ext cx="2284711" cy="1215494"/>
          </a:xfrm>
          <a:prstGeom prst="triangle">
            <a:avLst>
              <a:gd name="adj" fmla="val 41425"/>
            </a:avLst>
          </a:prstGeom>
          <a:gradFill>
            <a:gsLst>
              <a:gs pos="0">
                <a:srgbClr val="2C4AC6"/>
              </a:gs>
              <a:gs pos="100000">
                <a:srgbClr val="62BCE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pic>
        <p:nvPicPr>
          <p:cNvPr id="40" name="Picture 2" descr="F:\1-原创素材\1_mm1102\PPT\PPT_018\materials\2457331_090427098352_2.png"/>
          <p:cNvPicPr>
            <a:picLocks noChangeAspect="1" noChangeArrowheads="1"/>
          </p:cNvPicPr>
          <p:nvPr/>
        </p:nvPicPr>
        <p:blipFill>
          <a:blip r:embed="rId3"/>
          <a:srcRect/>
          <a:stretch>
            <a:fillRect/>
          </a:stretch>
        </p:blipFill>
        <p:spPr bwMode="auto">
          <a:xfrm rot="21438819">
            <a:off x="387870" y="370704"/>
            <a:ext cx="4607119" cy="460772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208839" y="1563638"/>
            <a:ext cx="3467617" cy="584775"/>
          </a:xfrm>
          <a:prstGeom prst="rect">
            <a:avLst/>
          </a:prstGeom>
        </p:spPr>
        <p:txBody>
          <a:bodyPr wrap="none">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点击此处添加标题</a:t>
            </a:r>
          </a:p>
        </p:txBody>
      </p:sp>
      <p:sp>
        <p:nvSpPr>
          <p:cNvPr id="7" name="矩形 6"/>
          <p:cNvSpPr/>
          <p:nvPr/>
        </p:nvSpPr>
        <p:spPr>
          <a:xfrm>
            <a:off x="5208839" y="2167791"/>
            <a:ext cx="3467617" cy="1603131"/>
          </a:xfrm>
          <a:prstGeom prst="rect">
            <a:avLst/>
          </a:prstGeom>
        </p:spPr>
        <p:txBody>
          <a:bodyPr wrap="square">
            <a:spAutoFit/>
          </a:bodyPr>
          <a:lstStyle/>
          <a:p>
            <a:pPr algn="just">
              <a:lnSpc>
                <a:spcPct val="125000"/>
              </a:lnSpc>
              <a:spcBef>
                <a:spcPts val="0"/>
              </a:spcBef>
              <a:buNone/>
              <a:defRPr/>
            </a:pPr>
            <a:r>
              <a:rPr lang="zh-CN" altLang="en-US" sz="1600" kern="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8333" y="2807991"/>
            <a:ext cx="9152335" cy="470857"/>
          </a:xfrm>
          <a:prstGeom prst="roundRect">
            <a:avLst>
              <a:gd name="adj" fmla="val 0"/>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j-ea"/>
              <a:ea typeface="+mj-ea"/>
            </a:endParaRPr>
          </a:p>
        </p:txBody>
      </p:sp>
      <p:grpSp>
        <p:nvGrpSpPr>
          <p:cNvPr id="53" name="组合 3"/>
          <p:cNvGrpSpPr/>
          <p:nvPr/>
        </p:nvGrpSpPr>
        <p:grpSpPr bwMode="auto">
          <a:xfrm>
            <a:off x="3245646" y="1131590"/>
            <a:ext cx="2652713" cy="1600200"/>
            <a:chOff x="0" y="0"/>
            <a:chExt cx="3536515" cy="2133600"/>
          </a:xfrm>
        </p:grpSpPr>
        <p:pic>
          <p:nvPicPr>
            <p:cNvPr id="54"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Rectangle 18"/>
            <p:cNvSpPr>
              <a:spLocks noChangeArrowheads="1"/>
            </p:cNvSpPr>
            <p:nvPr/>
          </p:nvSpPr>
          <p:spPr bwMode="auto">
            <a:xfrm>
              <a:off x="519687"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grpSp>
        <p:nvGrpSpPr>
          <p:cNvPr id="56" name="组合 2"/>
          <p:cNvGrpSpPr/>
          <p:nvPr/>
        </p:nvGrpSpPr>
        <p:grpSpPr bwMode="auto">
          <a:xfrm>
            <a:off x="654845" y="1131590"/>
            <a:ext cx="2652713" cy="1600200"/>
            <a:chOff x="0" y="0"/>
            <a:chExt cx="3536515" cy="2133600"/>
          </a:xfrm>
        </p:grpSpPr>
        <p:pic>
          <p:nvPicPr>
            <p:cNvPr id="5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Rectangle 19"/>
            <p:cNvSpPr>
              <a:spLocks noChangeArrowheads="1"/>
            </p:cNvSpPr>
            <p:nvPr/>
          </p:nvSpPr>
          <p:spPr bwMode="auto">
            <a:xfrm>
              <a:off x="524581" y="255892"/>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grpSp>
        <p:nvGrpSpPr>
          <p:cNvPr id="59" name="组合 4"/>
          <p:cNvGrpSpPr/>
          <p:nvPr/>
        </p:nvGrpSpPr>
        <p:grpSpPr bwMode="auto">
          <a:xfrm>
            <a:off x="5836444" y="1131590"/>
            <a:ext cx="2651522" cy="1600200"/>
            <a:chOff x="0" y="0"/>
            <a:chExt cx="3536515" cy="2133600"/>
          </a:xfrm>
        </p:grpSpPr>
        <p:pic>
          <p:nvPicPr>
            <p:cNvPr id="60"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Rectangle 20"/>
            <p:cNvSpPr>
              <a:spLocks noChangeArrowheads="1"/>
            </p:cNvSpPr>
            <p:nvPr/>
          </p:nvSpPr>
          <p:spPr bwMode="auto">
            <a:xfrm>
              <a:off x="515715" y="255890"/>
              <a:ext cx="2450592" cy="153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sp>
        <p:nvSpPr>
          <p:cNvPr id="63" name="矩形 38"/>
          <p:cNvSpPr>
            <a:spLocks noChangeArrowheads="1"/>
          </p:cNvSpPr>
          <p:nvPr/>
        </p:nvSpPr>
        <p:spPr bwMode="auto">
          <a:xfrm>
            <a:off x="1258528" y="2890144"/>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a:solidFill>
                  <a:schemeClr val="bg1"/>
                </a:solidFill>
                <a:ea typeface="微软雅黑" panose="020B0503020204020204" pitchFamily="34" charset="-122"/>
                <a:sym typeface="方正兰亭黑_GBK" pitchFamily="2" charset="-122"/>
              </a:rPr>
              <a:t>点击添加标题</a:t>
            </a:r>
            <a:endParaRPr lang="en-US" altLang="zh-CN" sz="1700" dirty="0">
              <a:solidFill>
                <a:schemeClr val="bg1"/>
              </a:solidFill>
              <a:ea typeface="微软雅黑" panose="020B0503020204020204" pitchFamily="34" charset="-122"/>
              <a:sym typeface="方正兰亭黑_GBK" pitchFamily="2" charset="-122"/>
            </a:endParaRPr>
          </a:p>
        </p:txBody>
      </p:sp>
      <p:sp>
        <p:nvSpPr>
          <p:cNvPr id="64" name="矩形 47"/>
          <p:cNvSpPr>
            <a:spLocks noChangeArrowheads="1"/>
          </p:cNvSpPr>
          <p:nvPr/>
        </p:nvSpPr>
        <p:spPr bwMode="auto">
          <a:xfrm>
            <a:off x="1108474" y="3368776"/>
            <a:ext cx="1746647" cy="156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25000"/>
              </a:lnSpc>
              <a:spcBef>
                <a:spcPct val="0"/>
              </a:spcBef>
              <a:buFont typeface="Arial" panose="020B0604020202020204" pitchFamily="34" charset="0"/>
              <a:buNone/>
            </a:pPr>
            <a:r>
              <a:rPr lang="zh-CN" altLang="en-US" sz="13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300" dirty="0">
              <a:latin typeface="微软雅黑" panose="020B0503020204020204" pitchFamily="34" charset="-122"/>
              <a:ea typeface="微软雅黑" panose="020B0503020204020204" pitchFamily="34" charset="-122"/>
              <a:cs typeface="方正兰亭细黑_GBK_M" pitchFamily="2" charset="2"/>
            </a:endParaRPr>
          </a:p>
        </p:txBody>
      </p:sp>
      <p:sp>
        <p:nvSpPr>
          <p:cNvPr id="65" name="矩形 51"/>
          <p:cNvSpPr>
            <a:spLocks noChangeArrowheads="1"/>
          </p:cNvSpPr>
          <p:nvPr/>
        </p:nvSpPr>
        <p:spPr bwMode="auto">
          <a:xfrm>
            <a:off x="3849327" y="2890144"/>
            <a:ext cx="1446536"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a:solidFill>
                  <a:schemeClr val="bg1"/>
                </a:solidFill>
                <a:ea typeface="微软雅黑" panose="020B0503020204020204" pitchFamily="34" charset="-122"/>
                <a:sym typeface="方正兰亭黑_GBK" pitchFamily="2" charset="-122"/>
              </a:rPr>
              <a:t>点击添加标题</a:t>
            </a:r>
            <a:endParaRPr lang="en-US" altLang="zh-CN" sz="1700" dirty="0">
              <a:solidFill>
                <a:schemeClr val="bg1"/>
              </a:solidFill>
              <a:ea typeface="微软雅黑" panose="020B0503020204020204" pitchFamily="34" charset="-122"/>
              <a:sym typeface="方正兰亭黑_GBK" pitchFamily="2" charset="-122"/>
            </a:endParaRPr>
          </a:p>
        </p:txBody>
      </p:sp>
      <p:sp>
        <p:nvSpPr>
          <p:cNvPr id="66" name="矩形 47"/>
          <p:cNvSpPr>
            <a:spLocks noChangeArrowheads="1"/>
          </p:cNvSpPr>
          <p:nvPr/>
        </p:nvSpPr>
        <p:spPr bwMode="auto">
          <a:xfrm>
            <a:off x="3698084" y="3368776"/>
            <a:ext cx="1746647" cy="154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25000"/>
              </a:lnSpc>
              <a:spcBef>
                <a:spcPct val="0"/>
              </a:spcBef>
              <a:buFont typeface="Arial" panose="020B0604020202020204" pitchFamily="34" charset="0"/>
              <a:buNone/>
            </a:pPr>
            <a:r>
              <a:rPr lang="zh-CN" altLang="en-US" sz="13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300" dirty="0">
              <a:latin typeface="微软雅黑" panose="020B0503020204020204" pitchFamily="34" charset="-122"/>
              <a:ea typeface="微软雅黑" panose="020B0503020204020204" pitchFamily="34" charset="-122"/>
              <a:cs typeface="方正兰亭细黑_GBK_M" pitchFamily="2" charset="2"/>
            </a:endParaRPr>
          </a:p>
        </p:txBody>
      </p:sp>
      <p:sp>
        <p:nvSpPr>
          <p:cNvPr id="67" name="矩形 53"/>
          <p:cNvSpPr>
            <a:spLocks noChangeArrowheads="1"/>
          </p:cNvSpPr>
          <p:nvPr/>
        </p:nvSpPr>
        <p:spPr bwMode="auto">
          <a:xfrm>
            <a:off x="6438937" y="2890144"/>
            <a:ext cx="1446536"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a:solidFill>
                  <a:schemeClr val="bg1"/>
                </a:solidFill>
                <a:ea typeface="微软雅黑" panose="020B0503020204020204" pitchFamily="34" charset="-122"/>
                <a:sym typeface="方正兰亭黑_GBK" pitchFamily="2" charset="-122"/>
              </a:rPr>
              <a:t>点击添加标题</a:t>
            </a:r>
            <a:endParaRPr lang="en-US" altLang="zh-CN" sz="1700" dirty="0">
              <a:solidFill>
                <a:schemeClr val="bg1"/>
              </a:solidFill>
              <a:ea typeface="微软雅黑" panose="020B0503020204020204" pitchFamily="34" charset="-122"/>
              <a:sym typeface="方正兰亭黑_GBK" pitchFamily="2" charset="-122"/>
            </a:endParaRPr>
          </a:p>
        </p:txBody>
      </p:sp>
      <p:sp>
        <p:nvSpPr>
          <p:cNvPr id="68" name="矩形 47"/>
          <p:cNvSpPr>
            <a:spLocks noChangeArrowheads="1"/>
          </p:cNvSpPr>
          <p:nvPr/>
        </p:nvSpPr>
        <p:spPr bwMode="auto">
          <a:xfrm>
            <a:off x="6288884" y="3368776"/>
            <a:ext cx="1746647" cy="154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25000"/>
              </a:lnSpc>
              <a:spcBef>
                <a:spcPct val="0"/>
              </a:spcBef>
              <a:buFont typeface="Arial" panose="020B0604020202020204" pitchFamily="34" charset="0"/>
              <a:buNone/>
            </a:pPr>
            <a:r>
              <a:rPr lang="zh-CN" altLang="en-US" sz="13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300" dirty="0">
              <a:latin typeface="微软雅黑" panose="020B0503020204020204" pitchFamily="34" charset="-122"/>
              <a:ea typeface="微软雅黑" panose="020B0503020204020204" pitchFamily="34" charset="-122"/>
              <a:cs typeface="方正兰亭细黑_GBK_M" pitchFamily="2" charset="2"/>
            </a:endParaRPr>
          </a:p>
        </p:txBody>
      </p:sp>
      <p:sp>
        <p:nvSpPr>
          <p:cNvPr id="18" name="矩形 17"/>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22" name="矩形 21"/>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2"/>
          <p:cNvSpPr>
            <a:spLocks noChangeArrowheads="1"/>
          </p:cNvSpPr>
          <p:nvPr/>
        </p:nvSpPr>
        <p:spPr bwMode="auto">
          <a:xfrm>
            <a:off x="3336614" y="794231"/>
            <a:ext cx="1181397" cy="118439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dirty="0">
                <a:latin typeface="微软雅黑" panose="020B0503020204020204" pitchFamily="34" charset="-122"/>
                <a:ea typeface="微软雅黑" panose="020B0503020204020204" pitchFamily="34" charset="-122"/>
              </a:rPr>
              <a:t>添加标题</a:t>
            </a:r>
          </a:p>
        </p:txBody>
      </p:sp>
      <p:sp>
        <p:nvSpPr>
          <p:cNvPr id="3" name="Line 23"/>
          <p:cNvSpPr>
            <a:spLocks noChangeShapeType="1"/>
          </p:cNvSpPr>
          <p:nvPr/>
        </p:nvSpPr>
        <p:spPr bwMode="auto">
          <a:xfrm flipH="1">
            <a:off x="468812" y="1387928"/>
            <a:ext cx="2867804" cy="0"/>
          </a:xfrm>
          <a:prstGeom prst="line">
            <a:avLst/>
          </a:prstGeom>
          <a:noFill/>
          <a:ln w="5" cap="flat">
            <a:solidFill>
              <a:schemeClr val="bg1">
                <a:lumMod val="50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68559" tIns="34280" rIns="68559" bIns="34280" numCol="1" anchor="t" anchorCtr="0" compatLnSpc="1"/>
          <a:lstStyle/>
          <a:p>
            <a:endParaRPr lang="zh-CN" altLang="en-US" sz="1800"/>
          </a:p>
        </p:txBody>
      </p:sp>
      <p:sp>
        <p:nvSpPr>
          <p:cNvPr id="7" name="Freeform 27"/>
          <p:cNvSpPr/>
          <p:nvPr/>
        </p:nvSpPr>
        <p:spPr bwMode="auto">
          <a:xfrm>
            <a:off x="2569004" y="1480881"/>
            <a:ext cx="1580195" cy="1346314"/>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solidFill>
                <a:schemeClr val="lt1"/>
              </a:solidFill>
              <a:latin typeface="微软雅黑" panose="020B0503020204020204" pitchFamily="34" charset="-122"/>
              <a:ea typeface="微软雅黑" panose="020B0503020204020204" pitchFamily="34" charset="-122"/>
            </a:endParaRPr>
          </a:p>
        </p:txBody>
      </p:sp>
      <p:sp>
        <p:nvSpPr>
          <p:cNvPr id="8" name="Freeform 28"/>
          <p:cNvSpPr/>
          <p:nvPr/>
        </p:nvSpPr>
        <p:spPr bwMode="auto">
          <a:xfrm>
            <a:off x="1768416" y="1480884"/>
            <a:ext cx="2380787" cy="2146904"/>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微软雅黑" panose="020B0503020204020204" pitchFamily="34" charset="-122"/>
              <a:ea typeface="微软雅黑" panose="020B0503020204020204" pitchFamily="34" charset="-122"/>
            </a:endParaRPr>
          </a:p>
        </p:txBody>
      </p:sp>
      <p:sp>
        <p:nvSpPr>
          <p:cNvPr id="9" name="Freeform 29"/>
          <p:cNvSpPr/>
          <p:nvPr/>
        </p:nvSpPr>
        <p:spPr bwMode="auto">
          <a:xfrm>
            <a:off x="991811" y="1480881"/>
            <a:ext cx="3157391" cy="2926508"/>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微软雅黑" panose="020B0503020204020204" pitchFamily="34" charset="-122"/>
              <a:ea typeface="微软雅黑" panose="020B0503020204020204" pitchFamily="34" charset="-122"/>
            </a:endParaRPr>
          </a:p>
        </p:txBody>
      </p:sp>
      <p:sp>
        <p:nvSpPr>
          <p:cNvPr id="10" name="TextBox 9"/>
          <p:cNvSpPr txBox="1"/>
          <p:nvPr/>
        </p:nvSpPr>
        <p:spPr>
          <a:xfrm>
            <a:off x="4204901" y="2269520"/>
            <a:ext cx="442628" cy="699978"/>
          </a:xfrm>
          <a:prstGeom prst="rect">
            <a:avLst/>
          </a:prstGeom>
          <a:noFill/>
        </p:spPr>
        <p:txBody>
          <a:bodyPr wrap="none" lIns="68559" tIns="34280" rIns="68559" bIns="34280" rtlCol="0" anchor="ctr">
            <a:spAutoFit/>
          </a:bodyPr>
          <a:lstStyle/>
          <a:p>
            <a:r>
              <a:rPr lang="en-US" altLang="zh-CN" sz="4100" dirty="0">
                <a:gradFill>
                  <a:gsLst>
                    <a:gs pos="0">
                      <a:srgbClr val="2C4AC6"/>
                    </a:gs>
                    <a:gs pos="100000">
                      <a:srgbClr val="62BCEE"/>
                    </a:gs>
                  </a:gsLst>
                  <a:lin ang="5400000" scaled="0"/>
                </a:gradFill>
                <a:latin typeface="Calibri" panose="020F0502020204030204" pitchFamily="34" charset="0"/>
                <a:ea typeface="微软雅黑" panose="020B0503020204020204" pitchFamily="34" charset="-122"/>
              </a:rPr>
              <a:t>A</a:t>
            </a:r>
            <a:endParaRPr lang="zh-CN" altLang="en-US" sz="4100" dirty="0">
              <a:gradFill>
                <a:gsLst>
                  <a:gs pos="0">
                    <a:srgbClr val="2C4AC6"/>
                  </a:gs>
                  <a:gs pos="100000">
                    <a:srgbClr val="62BCEE"/>
                  </a:gs>
                </a:gsLst>
                <a:lin ang="5400000" scaled="0"/>
              </a:gradFill>
              <a:latin typeface="Calibri" panose="020F0502020204030204" pitchFamily="34" charset="0"/>
              <a:ea typeface="微软雅黑" panose="020B0503020204020204" pitchFamily="34" charset="-122"/>
            </a:endParaRPr>
          </a:p>
        </p:txBody>
      </p:sp>
      <p:sp>
        <p:nvSpPr>
          <p:cNvPr id="11" name="TextBox 10"/>
          <p:cNvSpPr txBox="1"/>
          <p:nvPr/>
        </p:nvSpPr>
        <p:spPr>
          <a:xfrm>
            <a:off x="4204901" y="3053808"/>
            <a:ext cx="424593" cy="699978"/>
          </a:xfrm>
          <a:prstGeom prst="rect">
            <a:avLst/>
          </a:prstGeom>
          <a:noFill/>
        </p:spPr>
        <p:txBody>
          <a:bodyPr wrap="none" lIns="68559" tIns="34280" rIns="68559" bIns="34280" rtlCol="0" anchor="ctr">
            <a:spAutoFit/>
          </a:bodyPr>
          <a:lstStyle/>
          <a:p>
            <a:r>
              <a:rPr lang="en-US" altLang="zh-CN" sz="4100" dirty="0">
                <a:gradFill>
                  <a:gsLst>
                    <a:gs pos="0">
                      <a:srgbClr val="2C4AC6"/>
                    </a:gs>
                    <a:gs pos="100000">
                      <a:srgbClr val="62BCEE"/>
                    </a:gs>
                  </a:gsLst>
                  <a:lin ang="5400000" scaled="0"/>
                </a:gradFill>
                <a:latin typeface="Calibri" panose="020F0502020204030204" pitchFamily="34" charset="0"/>
                <a:ea typeface="微软雅黑" panose="020B0503020204020204" pitchFamily="34" charset="-122"/>
              </a:rPr>
              <a:t>B</a:t>
            </a:r>
            <a:endParaRPr lang="zh-CN" altLang="en-US" sz="4100" dirty="0">
              <a:gradFill>
                <a:gsLst>
                  <a:gs pos="0">
                    <a:srgbClr val="2C4AC6"/>
                  </a:gs>
                  <a:gs pos="100000">
                    <a:srgbClr val="62BCEE"/>
                  </a:gs>
                </a:gsLst>
                <a:lin ang="5400000" scaled="0"/>
              </a:gradFill>
              <a:latin typeface="Calibri" panose="020F0502020204030204" pitchFamily="34" charset="0"/>
              <a:ea typeface="微软雅黑" panose="020B0503020204020204" pitchFamily="34" charset="-122"/>
            </a:endParaRPr>
          </a:p>
        </p:txBody>
      </p:sp>
      <p:sp>
        <p:nvSpPr>
          <p:cNvPr id="12" name="TextBox 11"/>
          <p:cNvSpPr txBox="1"/>
          <p:nvPr/>
        </p:nvSpPr>
        <p:spPr>
          <a:xfrm>
            <a:off x="4204901" y="3863648"/>
            <a:ext cx="418583" cy="699978"/>
          </a:xfrm>
          <a:prstGeom prst="rect">
            <a:avLst/>
          </a:prstGeom>
          <a:noFill/>
        </p:spPr>
        <p:txBody>
          <a:bodyPr wrap="none" lIns="68559" tIns="34280" rIns="68559" bIns="34280" rtlCol="0" anchor="ctr">
            <a:spAutoFit/>
          </a:bodyPr>
          <a:lstStyle/>
          <a:p>
            <a:r>
              <a:rPr lang="en-US" altLang="zh-CN" sz="4100" dirty="0">
                <a:gradFill>
                  <a:gsLst>
                    <a:gs pos="0">
                      <a:srgbClr val="2C4AC6"/>
                    </a:gs>
                    <a:gs pos="100000">
                      <a:srgbClr val="62BCEE"/>
                    </a:gs>
                  </a:gsLst>
                  <a:lin ang="5400000" scaled="0"/>
                </a:gradFill>
                <a:latin typeface="Calibri" panose="020F0502020204030204" pitchFamily="34" charset="0"/>
                <a:ea typeface="微软雅黑" panose="020B0503020204020204" pitchFamily="34" charset="-122"/>
              </a:rPr>
              <a:t>C</a:t>
            </a:r>
            <a:endParaRPr lang="zh-CN" altLang="en-US" sz="4100" dirty="0">
              <a:gradFill>
                <a:gsLst>
                  <a:gs pos="0">
                    <a:srgbClr val="2C4AC6"/>
                  </a:gs>
                  <a:gs pos="100000">
                    <a:srgbClr val="62BCEE"/>
                  </a:gs>
                </a:gsLst>
                <a:lin ang="5400000" scaled="0"/>
              </a:gradFill>
              <a:latin typeface="Calibri" panose="020F0502020204030204" pitchFamily="34" charset="0"/>
              <a:ea typeface="微软雅黑" panose="020B0503020204020204" pitchFamily="34" charset="-122"/>
            </a:endParaRPr>
          </a:p>
        </p:txBody>
      </p:sp>
      <p:sp>
        <p:nvSpPr>
          <p:cNvPr id="13" name="TextBox 12"/>
          <p:cNvSpPr txBox="1"/>
          <p:nvPr/>
        </p:nvSpPr>
        <p:spPr>
          <a:xfrm>
            <a:off x="4787959" y="2323677"/>
            <a:ext cx="3746843" cy="595527"/>
          </a:xfrm>
          <a:prstGeom prst="rect">
            <a:avLst/>
          </a:prstGeom>
          <a:noFill/>
        </p:spPr>
        <p:txBody>
          <a:bodyPr wrap="square" lIns="68559" tIns="34280" rIns="68559" bIns="34280" rtlCol="0">
            <a:spAutoFit/>
          </a:bodyPr>
          <a:lstStyle/>
          <a:p>
            <a:pPr algn="just">
              <a:lnSpc>
                <a:spcPct val="114000"/>
              </a:lnSpc>
            </a:pPr>
            <a:r>
              <a:rPr lang="zh-CN" altLang="en-US" sz="10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a:t>
            </a:r>
            <a:endParaRPr lang="zh-CN" altLang="en-US" sz="1000" dirty="0">
              <a:solidFill>
                <a:schemeClr val="tx1">
                  <a:lumMod val="75000"/>
                  <a:lumOff val="25000"/>
                </a:schemeClr>
              </a:solidFill>
              <a:latin typeface="Calibri" panose="020F0502020204030204" pitchFamily="34" charset="0"/>
              <a:ea typeface="微软雅黑" panose="020B0503020204020204" pitchFamily="34" charset="-122"/>
            </a:endParaRPr>
          </a:p>
        </p:txBody>
      </p:sp>
      <p:sp>
        <p:nvSpPr>
          <p:cNvPr id="14" name="TextBox 13"/>
          <p:cNvSpPr txBox="1"/>
          <p:nvPr/>
        </p:nvSpPr>
        <p:spPr>
          <a:xfrm>
            <a:off x="4787959" y="3136108"/>
            <a:ext cx="3746843" cy="584820"/>
          </a:xfrm>
          <a:prstGeom prst="rect">
            <a:avLst/>
          </a:prstGeom>
          <a:noFill/>
        </p:spPr>
        <p:txBody>
          <a:bodyPr wrap="square" lIns="68559" tIns="34280" rIns="68559" bIns="34280" rtlCol="0">
            <a:spAutoFit/>
          </a:bodyPr>
          <a:lstStyle/>
          <a:p>
            <a:pPr algn="just">
              <a:lnSpc>
                <a:spcPct val="114000"/>
              </a:lnSpc>
            </a:pPr>
            <a:r>
              <a:rPr lang="zh-CN" altLang="en-US" sz="10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a:t>
            </a:r>
            <a:endParaRPr lang="zh-CN" altLang="en-US" sz="1000" dirty="0">
              <a:solidFill>
                <a:schemeClr val="tx1">
                  <a:lumMod val="75000"/>
                  <a:lumOff val="25000"/>
                </a:schemeClr>
              </a:solidFill>
              <a:latin typeface="Calibri" panose="020F0502020204030204" pitchFamily="34" charset="0"/>
              <a:ea typeface="微软雅黑" panose="020B0503020204020204" pitchFamily="34" charset="-122"/>
            </a:endParaRPr>
          </a:p>
        </p:txBody>
      </p:sp>
      <p:sp>
        <p:nvSpPr>
          <p:cNvPr id="15" name="TextBox 14"/>
          <p:cNvSpPr txBox="1"/>
          <p:nvPr/>
        </p:nvSpPr>
        <p:spPr>
          <a:xfrm>
            <a:off x="4787959" y="3978172"/>
            <a:ext cx="3746843" cy="595382"/>
          </a:xfrm>
          <a:prstGeom prst="rect">
            <a:avLst/>
          </a:prstGeom>
          <a:noFill/>
        </p:spPr>
        <p:txBody>
          <a:bodyPr wrap="square" lIns="68559" tIns="34280" rIns="68559" bIns="34280" rtlCol="0">
            <a:spAutoFit/>
          </a:bodyPr>
          <a:lstStyle/>
          <a:p>
            <a:pPr algn="just">
              <a:lnSpc>
                <a:spcPct val="114000"/>
              </a:lnSpc>
            </a:pPr>
            <a:r>
              <a:rPr lang="zh-CN" altLang="en-US" sz="10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a:t>
            </a:r>
            <a:endParaRPr lang="zh-CN" altLang="en-US" sz="1000" dirty="0">
              <a:solidFill>
                <a:schemeClr val="tx1">
                  <a:lumMod val="75000"/>
                  <a:lumOff val="25000"/>
                </a:schemeClr>
              </a:solidFill>
              <a:latin typeface="Calibri" panose="020F0502020204030204" pitchFamily="34" charset="0"/>
              <a:ea typeface="微软雅黑" panose="020B0503020204020204" pitchFamily="34" charset="-122"/>
            </a:endParaRPr>
          </a:p>
        </p:txBody>
      </p:sp>
      <p:sp>
        <p:nvSpPr>
          <p:cNvPr id="6" name="Freeform 26"/>
          <p:cNvSpPr>
            <a:spLocks noEditPoints="1"/>
          </p:cNvSpPr>
          <p:nvPr/>
        </p:nvSpPr>
        <p:spPr bwMode="auto">
          <a:xfrm>
            <a:off x="913850" y="1226014"/>
            <a:ext cx="338828" cy="332831"/>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微软雅黑" panose="020B0503020204020204" pitchFamily="34" charset="-122"/>
              <a:ea typeface="微软雅黑" panose="020B0503020204020204" pitchFamily="34" charset="-122"/>
            </a:endParaRPr>
          </a:p>
        </p:txBody>
      </p:sp>
      <p:sp>
        <p:nvSpPr>
          <p:cNvPr id="5" name="Freeform 25"/>
          <p:cNvSpPr>
            <a:spLocks noEditPoints="1"/>
          </p:cNvSpPr>
          <p:nvPr/>
        </p:nvSpPr>
        <p:spPr bwMode="auto">
          <a:xfrm>
            <a:off x="1690454" y="1226014"/>
            <a:ext cx="335829" cy="332831"/>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微软雅黑" panose="020B0503020204020204" pitchFamily="34" charset="-122"/>
              <a:ea typeface="微软雅黑" panose="020B0503020204020204" pitchFamily="34" charset="-122"/>
            </a:endParaRPr>
          </a:p>
        </p:txBody>
      </p:sp>
      <p:sp>
        <p:nvSpPr>
          <p:cNvPr id="4" name="Freeform 24"/>
          <p:cNvSpPr>
            <a:spLocks noEditPoints="1"/>
          </p:cNvSpPr>
          <p:nvPr/>
        </p:nvSpPr>
        <p:spPr bwMode="auto">
          <a:xfrm>
            <a:off x="2470058" y="1226014"/>
            <a:ext cx="332831" cy="332831"/>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solidFill>
                <a:schemeClr val="lt1"/>
              </a:solidFill>
              <a:latin typeface="微软雅黑" panose="020B0503020204020204" pitchFamily="34" charset="-122"/>
              <a:ea typeface="微软雅黑" panose="020B0503020204020204" pitchFamily="34" charset="-122"/>
            </a:endParaRPr>
          </a:p>
        </p:txBody>
      </p:sp>
      <p:sp>
        <p:nvSpPr>
          <p:cNvPr id="16" name="矩形 15"/>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20" name="矩形 19"/>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Oval 10"/>
          <p:cNvSpPr>
            <a:spLocks noChangeArrowheads="1"/>
          </p:cNvSpPr>
          <p:nvPr/>
        </p:nvSpPr>
        <p:spPr bwMode="auto">
          <a:xfrm>
            <a:off x="4787044" y="2615705"/>
            <a:ext cx="830389" cy="83123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dirty="0">
              <a:latin typeface="+mj-ea"/>
              <a:ea typeface="+mj-ea"/>
            </a:endParaRPr>
          </a:p>
        </p:txBody>
      </p:sp>
      <p:sp>
        <p:nvSpPr>
          <p:cNvPr id="70" name="Oval 10"/>
          <p:cNvSpPr>
            <a:spLocks noChangeArrowheads="1"/>
          </p:cNvSpPr>
          <p:nvPr/>
        </p:nvSpPr>
        <p:spPr bwMode="auto">
          <a:xfrm>
            <a:off x="4790722" y="2615705"/>
            <a:ext cx="830389" cy="83123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b="1" dirty="0">
                <a:latin typeface="微软雅黑" panose="020B0503020204020204" pitchFamily="34" charset="-122"/>
                <a:ea typeface="微软雅黑" panose="020B0503020204020204" pitchFamily="34" charset="-122"/>
              </a:rPr>
              <a:t>03</a:t>
            </a:r>
            <a:endParaRPr lang="zh-CN" altLang="en-US" sz="2200" b="1" dirty="0">
              <a:latin typeface="微软雅黑" panose="020B0503020204020204" pitchFamily="34" charset="-122"/>
              <a:ea typeface="微软雅黑" panose="020B0503020204020204" pitchFamily="34" charset="-122"/>
            </a:endParaRPr>
          </a:p>
        </p:txBody>
      </p:sp>
      <p:sp>
        <p:nvSpPr>
          <p:cNvPr id="67" name="Oval 11"/>
          <p:cNvSpPr>
            <a:spLocks noChangeArrowheads="1"/>
          </p:cNvSpPr>
          <p:nvPr/>
        </p:nvSpPr>
        <p:spPr bwMode="auto">
          <a:xfrm>
            <a:off x="3460536" y="3349853"/>
            <a:ext cx="830867" cy="830281"/>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dirty="0">
              <a:latin typeface="+mj-ea"/>
              <a:ea typeface="+mj-ea"/>
            </a:endParaRPr>
          </a:p>
        </p:txBody>
      </p:sp>
      <p:sp>
        <p:nvSpPr>
          <p:cNvPr id="71" name="Oval 9"/>
          <p:cNvSpPr>
            <a:spLocks noChangeArrowheads="1"/>
          </p:cNvSpPr>
          <p:nvPr/>
        </p:nvSpPr>
        <p:spPr bwMode="auto">
          <a:xfrm>
            <a:off x="3468877" y="1884426"/>
            <a:ext cx="830389" cy="830281"/>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dirty="0">
              <a:latin typeface="+mj-ea"/>
              <a:ea typeface="+mj-ea"/>
            </a:endParaRPr>
          </a:p>
        </p:txBody>
      </p:sp>
      <p:sp>
        <p:nvSpPr>
          <p:cNvPr id="73" name="Oval 8"/>
          <p:cNvSpPr>
            <a:spLocks noChangeArrowheads="1"/>
          </p:cNvSpPr>
          <p:nvPr/>
        </p:nvSpPr>
        <p:spPr bwMode="auto">
          <a:xfrm>
            <a:off x="4779765" y="1138799"/>
            <a:ext cx="830389" cy="831716"/>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dirty="0">
              <a:latin typeface="+mj-ea"/>
              <a:ea typeface="+mj-ea"/>
            </a:endParaRPr>
          </a:p>
        </p:txBody>
      </p:sp>
      <p:sp>
        <p:nvSpPr>
          <p:cNvPr id="68" name="Oval 11"/>
          <p:cNvSpPr>
            <a:spLocks noChangeArrowheads="1"/>
          </p:cNvSpPr>
          <p:nvPr/>
        </p:nvSpPr>
        <p:spPr bwMode="auto">
          <a:xfrm>
            <a:off x="3460536" y="3349853"/>
            <a:ext cx="830867" cy="830281"/>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b="1" dirty="0">
                <a:latin typeface="微软雅黑" panose="020B0503020204020204" pitchFamily="34" charset="-122"/>
                <a:ea typeface="微软雅黑" panose="020B0503020204020204" pitchFamily="34" charset="-122"/>
              </a:rPr>
              <a:t>04</a:t>
            </a:r>
            <a:endParaRPr lang="zh-CN" altLang="en-US" sz="2200" b="1" dirty="0">
              <a:latin typeface="微软雅黑" panose="020B0503020204020204" pitchFamily="34" charset="-122"/>
              <a:ea typeface="微软雅黑" panose="020B0503020204020204" pitchFamily="34" charset="-122"/>
            </a:endParaRPr>
          </a:p>
        </p:txBody>
      </p:sp>
      <p:sp>
        <p:nvSpPr>
          <p:cNvPr id="72" name="Oval 9"/>
          <p:cNvSpPr>
            <a:spLocks noChangeArrowheads="1"/>
          </p:cNvSpPr>
          <p:nvPr/>
        </p:nvSpPr>
        <p:spPr bwMode="auto">
          <a:xfrm>
            <a:off x="3468876" y="1884426"/>
            <a:ext cx="830389" cy="830281"/>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b="1" dirty="0">
                <a:latin typeface="微软雅黑" panose="020B0503020204020204" pitchFamily="34" charset="-122"/>
                <a:ea typeface="微软雅黑" panose="020B0503020204020204" pitchFamily="34" charset="-122"/>
              </a:rPr>
              <a:t>02</a:t>
            </a:r>
            <a:endParaRPr lang="zh-CN" altLang="en-US" sz="2200" b="1" dirty="0">
              <a:latin typeface="微软雅黑" panose="020B0503020204020204" pitchFamily="34" charset="-122"/>
              <a:ea typeface="微软雅黑" panose="020B0503020204020204" pitchFamily="34" charset="-122"/>
            </a:endParaRPr>
          </a:p>
        </p:txBody>
      </p:sp>
      <p:sp>
        <p:nvSpPr>
          <p:cNvPr id="74" name="Oval 8"/>
          <p:cNvSpPr>
            <a:spLocks noChangeArrowheads="1"/>
          </p:cNvSpPr>
          <p:nvPr/>
        </p:nvSpPr>
        <p:spPr bwMode="auto">
          <a:xfrm>
            <a:off x="4779764" y="1138799"/>
            <a:ext cx="830389" cy="831716"/>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b="1" dirty="0">
                <a:latin typeface="微软雅黑" panose="020B0503020204020204" pitchFamily="34" charset="-122"/>
                <a:ea typeface="微软雅黑" panose="020B0503020204020204" pitchFamily="34" charset="-122"/>
              </a:rPr>
              <a:t>01</a:t>
            </a:r>
            <a:endParaRPr lang="zh-CN" altLang="en-US" sz="2200" b="1" dirty="0">
              <a:latin typeface="微软雅黑" panose="020B0503020204020204" pitchFamily="34" charset="-122"/>
              <a:ea typeface="微软雅黑" panose="020B0503020204020204" pitchFamily="34" charset="-122"/>
            </a:endParaRPr>
          </a:p>
        </p:txBody>
      </p:sp>
      <p:sp>
        <p:nvSpPr>
          <p:cNvPr id="75" name="Freeform 7"/>
          <p:cNvSpPr/>
          <p:nvPr/>
        </p:nvSpPr>
        <p:spPr bwMode="auto">
          <a:xfrm>
            <a:off x="4126134" y="977143"/>
            <a:ext cx="877744" cy="3360342"/>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a:p>
        </p:txBody>
      </p:sp>
      <p:sp>
        <p:nvSpPr>
          <p:cNvPr id="76" name="Oval 12"/>
          <p:cNvSpPr>
            <a:spLocks noChangeArrowheads="1"/>
          </p:cNvSpPr>
          <p:nvPr/>
        </p:nvSpPr>
        <p:spPr bwMode="auto">
          <a:xfrm>
            <a:off x="4382521" y="1332021"/>
            <a:ext cx="122932" cy="123395"/>
          </a:xfrm>
          <a:prstGeom prst="ellipse">
            <a:avLst/>
          </a:prstGeom>
          <a:solidFill>
            <a:srgbClr val="FFFFFF"/>
          </a:solidFill>
          <a:ln w="12700" cap="flat">
            <a:solidFill>
              <a:schemeClr val="bg1">
                <a:lumMod val="65000"/>
              </a:schemeClr>
            </a:solidFill>
            <a:prstDash val="solid"/>
            <a:miter lim="800000"/>
          </a:ln>
        </p:spPr>
        <p:txBody>
          <a:bodyPr vert="horz" wrap="square" lIns="68580" tIns="34290" rIns="68580" bIns="34290" numCol="1" anchor="t" anchorCtr="0" compatLnSpc="1"/>
          <a:lstStyle/>
          <a:p>
            <a:endParaRPr lang="zh-CN" altLang="en-US">
              <a:ea typeface="微软雅黑" panose="020B0503020204020204" pitchFamily="34" charset="-122"/>
            </a:endParaRPr>
          </a:p>
        </p:txBody>
      </p:sp>
      <p:sp>
        <p:nvSpPr>
          <p:cNvPr id="77" name="Oval 13"/>
          <p:cNvSpPr>
            <a:spLocks noChangeArrowheads="1"/>
          </p:cNvSpPr>
          <p:nvPr/>
        </p:nvSpPr>
        <p:spPr bwMode="auto">
          <a:xfrm>
            <a:off x="4658042" y="2248391"/>
            <a:ext cx="123411" cy="122916"/>
          </a:xfrm>
          <a:prstGeom prst="ellipse">
            <a:avLst/>
          </a:prstGeom>
          <a:solidFill>
            <a:srgbClr val="FFFFFF"/>
          </a:solidFill>
          <a:ln w="12700" cap="flat">
            <a:solidFill>
              <a:schemeClr val="bg1">
                <a:lumMod val="65000"/>
              </a:schemeClr>
            </a:solidFill>
            <a:prstDash val="solid"/>
            <a:miter lim="800000"/>
          </a:ln>
        </p:spPr>
        <p:txBody>
          <a:bodyPr vert="horz" wrap="square" lIns="68580" tIns="34290" rIns="68580" bIns="34290" numCol="1" anchor="t" anchorCtr="0" compatLnSpc="1"/>
          <a:lstStyle/>
          <a:p>
            <a:endParaRPr lang="zh-CN" altLang="en-US">
              <a:ea typeface="微软雅黑" panose="020B0503020204020204" pitchFamily="34" charset="-122"/>
            </a:endParaRPr>
          </a:p>
        </p:txBody>
      </p:sp>
      <p:sp>
        <p:nvSpPr>
          <p:cNvPr id="78" name="Oval 14"/>
          <p:cNvSpPr>
            <a:spLocks noChangeArrowheads="1"/>
          </p:cNvSpPr>
          <p:nvPr/>
        </p:nvSpPr>
        <p:spPr bwMode="auto">
          <a:xfrm>
            <a:off x="4375824" y="2939973"/>
            <a:ext cx="122932" cy="122916"/>
          </a:xfrm>
          <a:prstGeom prst="ellipse">
            <a:avLst/>
          </a:prstGeom>
          <a:solidFill>
            <a:srgbClr val="FFFFFF"/>
          </a:solidFill>
          <a:ln w="12700" cap="flat">
            <a:solidFill>
              <a:schemeClr val="bg1">
                <a:lumMod val="65000"/>
              </a:schemeClr>
            </a:solidFill>
            <a:prstDash val="solid"/>
            <a:miter lim="800000"/>
          </a:ln>
        </p:spPr>
        <p:txBody>
          <a:bodyPr vert="horz" wrap="square" lIns="68580" tIns="34290" rIns="68580" bIns="34290" numCol="1" anchor="t" anchorCtr="0" compatLnSpc="1"/>
          <a:lstStyle/>
          <a:p>
            <a:endParaRPr lang="zh-CN" altLang="en-US">
              <a:ea typeface="微软雅黑" panose="020B0503020204020204" pitchFamily="34" charset="-122"/>
            </a:endParaRPr>
          </a:p>
        </p:txBody>
      </p:sp>
      <p:sp>
        <p:nvSpPr>
          <p:cNvPr id="79" name="Oval 15"/>
          <p:cNvSpPr>
            <a:spLocks noChangeArrowheads="1"/>
          </p:cNvSpPr>
          <p:nvPr/>
        </p:nvSpPr>
        <p:spPr bwMode="auto">
          <a:xfrm>
            <a:off x="4624080" y="3907996"/>
            <a:ext cx="123411" cy="122916"/>
          </a:xfrm>
          <a:prstGeom prst="ellipse">
            <a:avLst/>
          </a:prstGeom>
          <a:solidFill>
            <a:srgbClr val="FFFFFF"/>
          </a:solidFill>
          <a:ln w="12700" cap="flat">
            <a:solidFill>
              <a:schemeClr val="bg1">
                <a:lumMod val="65000"/>
              </a:schemeClr>
            </a:solidFill>
            <a:prstDash val="solid"/>
            <a:miter lim="800000"/>
          </a:ln>
        </p:spPr>
        <p:txBody>
          <a:bodyPr vert="horz" wrap="square" lIns="68580" tIns="34290" rIns="68580" bIns="34290" numCol="1" anchor="t" anchorCtr="0" compatLnSpc="1"/>
          <a:lstStyle/>
          <a:p>
            <a:endParaRPr lang="zh-CN" altLang="en-US">
              <a:ea typeface="微软雅黑" panose="020B0503020204020204" pitchFamily="34" charset="-122"/>
            </a:endParaRPr>
          </a:p>
        </p:txBody>
      </p:sp>
      <p:sp>
        <p:nvSpPr>
          <p:cNvPr id="80" name="Line 16"/>
          <p:cNvSpPr>
            <a:spLocks noChangeShapeType="1"/>
          </p:cNvSpPr>
          <p:nvPr/>
        </p:nvSpPr>
        <p:spPr bwMode="auto">
          <a:xfrm flipH="1">
            <a:off x="3610967" y="1394197"/>
            <a:ext cx="77155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a:p>
        </p:txBody>
      </p:sp>
      <p:sp>
        <p:nvSpPr>
          <p:cNvPr id="81" name="Line 17"/>
          <p:cNvSpPr>
            <a:spLocks noChangeShapeType="1"/>
          </p:cNvSpPr>
          <p:nvPr/>
        </p:nvSpPr>
        <p:spPr bwMode="auto">
          <a:xfrm flipH="1">
            <a:off x="4781453" y="2309132"/>
            <a:ext cx="771554"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a:p>
        </p:txBody>
      </p:sp>
      <p:sp>
        <p:nvSpPr>
          <p:cNvPr id="82" name="Line 18"/>
          <p:cNvSpPr>
            <a:spLocks noChangeShapeType="1"/>
          </p:cNvSpPr>
          <p:nvPr/>
        </p:nvSpPr>
        <p:spPr bwMode="auto">
          <a:xfrm flipH="1">
            <a:off x="3283308" y="3001670"/>
            <a:ext cx="109347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a:p>
        </p:txBody>
      </p:sp>
      <p:sp>
        <p:nvSpPr>
          <p:cNvPr id="83" name="Line 19"/>
          <p:cNvSpPr>
            <a:spLocks noChangeShapeType="1"/>
          </p:cNvSpPr>
          <p:nvPr/>
        </p:nvSpPr>
        <p:spPr bwMode="auto">
          <a:xfrm flipH="1">
            <a:off x="4746056" y="3970172"/>
            <a:ext cx="770597"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a:p>
        </p:txBody>
      </p:sp>
      <p:sp>
        <p:nvSpPr>
          <p:cNvPr id="84" name="TextBox 83"/>
          <p:cNvSpPr txBox="1"/>
          <p:nvPr/>
        </p:nvSpPr>
        <p:spPr>
          <a:xfrm>
            <a:off x="899592" y="1304932"/>
            <a:ext cx="2583806" cy="761747"/>
          </a:xfrm>
          <a:prstGeom prst="rect">
            <a:avLst/>
          </a:prstGeom>
          <a:noFill/>
        </p:spPr>
        <p:txBody>
          <a:bodyPr wrap="square" lIns="68580" tIns="34290" rIns="68580" bIns="34290" rtlCol="0">
            <a:spAutoFit/>
          </a:bodyPr>
          <a:lstStyle/>
          <a:p>
            <a:pPr algn="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方正兰亭细黑_GBK_M" pitchFamily="2" charset="2"/>
              <a:sym typeface="Calibri" panose="020F0502020204030204" pitchFamily="34" charset="0"/>
            </a:endParaRPr>
          </a:p>
        </p:txBody>
      </p:sp>
      <p:sp>
        <p:nvSpPr>
          <p:cNvPr id="85" name="TextBox 84"/>
          <p:cNvSpPr txBox="1"/>
          <p:nvPr/>
        </p:nvSpPr>
        <p:spPr>
          <a:xfrm>
            <a:off x="1907704" y="1031895"/>
            <a:ext cx="1575694" cy="279692"/>
          </a:xfrm>
          <a:prstGeom prst="rect">
            <a:avLst/>
          </a:prstGeom>
          <a:noFill/>
        </p:spPr>
        <p:txBody>
          <a:bodyPr wrap="square" lIns="68580" tIns="0" rIns="68580" bIns="0" rtlCol="0" anchor="t">
            <a:spAutoFit/>
          </a:bodyPr>
          <a:lstStyle/>
          <a:p>
            <a:pPr algn="r">
              <a:lnSpc>
                <a:spcPct val="125000"/>
              </a:lnSpc>
              <a:spcBef>
                <a:spcPct val="0"/>
              </a:spcBef>
            </a:pPr>
            <a:r>
              <a:rPr lang="zh-CN" altLang="en-US" sz="1600" b="1" dirty="0">
                <a:latin typeface="微软雅黑" panose="020B0503020204020204" pitchFamily="34" charset="-122"/>
                <a:ea typeface="微软雅黑" panose="020B0503020204020204" pitchFamily="34" charset="-122"/>
                <a:cs typeface="方正兰亭细黑_GBK_M" pitchFamily="2" charset="2"/>
                <a:sym typeface="Calibri" panose="020F0502020204030204" pitchFamily="34" charset="0"/>
              </a:rPr>
              <a:t>点击添加标题</a:t>
            </a:r>
          </a:p>
        </p:txBody>
      </p:sp>
      <p:sp>
        <p:nvSpPr>
          <p:cNvPr id="86" name="TextBox 85"/>
          <p:cNvSpPr txBox="1"/>
          <p:nvPr/>
        </p:nvSpPr>
        <p:spPr>
          <a:xfrm>
            <a:off x="5692786" y="2217361"/>
            <a:ext cx="2623630" cy="761747"/>
          </a:xfrm>
          <a:prstGeom prst="rect">
            <a:avLst/>
          </a:prstGeom>
          <a:noFill/>
        </p:spPr>
        <p:txBody>
          <a:bodyPr wrap="square" lIns="68580" tIns="34290" rIns="68580" bIns="34290" rtlCol="0">
            <a:spAutoFit/>
          </a:bodyPr>
          <a:lstStyle/>
          <a:p>
            <a:pPr algn="just">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方正兰亭细黑_GBK_M" pitchFamily="2" charset="2"/>
              <a:sym typeface="Calibri" panose="020F0502020204030204" pitchFamily="34" charset="0"/>
            </a:endParaRPr>
          </a:p>
        </p:txBody>
      </p:sp>
      <p:sp>
        <p:nvSpPr>
          <p:cNvPr id="87" name="TextBox 86"/>
          <p:cNvSpPr txBox="1"/>
          <p:nvPr/>
        </p:nvSpPr>
        <p:spPr>
          <a:xfrm>
            <a:off x="5692786" y="1944324"/>
            <a:ext cx="1687526" cy="279692"/>
          </a:xfrm>
          <a:prstGeom prst="rect">
            <a:avLst/>
          </a:prstGeom>
          <a:noFill/>
        </p:spPr>
        <p:txBody>
          <a:bodyPr wrap="square" lIns="68580" tIns="0" rIns="68580" bIns="0" rtlCol="0" anchor="t">
            <a:spAutoFit/>
          </a:bodyPr>
          <a:lstStyle/>
          <a:p>
            <a:pPr>
              <a:lnSpc>
                <a:spcPct val="125000"/>
              </a:lnSpc>
              <a:spcBef>
                <a:spcPct val="0"/>
              </a:spcBef>
            </a:pPr>
            <a:r>
              <a:rPr lang="zh-CN" altLang="en-US" sz="1600" b="1" dirty="0">
                <a:latin typeface="微软雅黑" panose="020B0503020204020204" pitchFamily="34" charset="-122"/>
                <a:ea typeface="微软雅黑" panose="020B0503020204020204" pitchFamily="34" charset="-122"/>
                <a:cs typeface="方正兰亭细黑_GBK_M" pitchFamily="2" charset="2"/>
                <a:sym typeface="Calibri" panose="020F0502020204030204" pitchFamily="34" charset="0"/>
              </a:rPr>
              <a:t>点击添加标题</a:t>
            </a:r>
          </a:p>
        </p:txBody>
      </p:sp>
      <p:sp>
        <p:nvSpPr>
          <p:cNvPr id="88" name="TextBox 87"/>
          <p:cNvSpPr txBox="1"/>
          <p:nvPr/>
        </p:nvSpPr>
        <p:spPr>
          <a:xfrm>
            <a:off x="539552" y="2941100"/>
            <a:ext cx="2628109" cy="761747"/>
          </a:xfrm>
          <a:prstGeom prst="rect">
            <a:avLst/>
          </a:prstGeom>
          <a:noFill/>
        </p:spPr>
        <p:txBody>
          <a:bodyPr wrap="square" lIns="68580" tIns="34290" rIns="68580" bIns="34290" rtlCol="0">
            <a:spAutoFit/>
          </a:bodyPr>
          <a:lstStyle/>
          <a:p>
            <a:pPr algn="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方正兰亭细黑_GBK_M" pitchFamily="2" charset="2"/>
              <a:sym typeface="Calibri" panose="020F0502020204030204" pitchFamily="34" charset="0"/>
            </a:endParaRPr>
          </a:p>
        </p:txBody>
      </p:sp>
      <p:sp>
        <p:nvSpPr>
          <p:cNvPr id="89" name="TextBox 88"/>
          <p:cNvSpPr txBox="1"/>
          <p:nvPr/>
        </p:nvSpPr>
        <p:spPr>
          <a:xfrm>
            <a:off x="1475656" y="2668063"/>
            <a:ext cx="1692005" cy="279692"/>
          </a:xfrm>
          <a:prstGeom prst="rect">
            <a:avLst/>
          </a:prstGeom>
          <a:noFill/>
        </p:spPr>
        <p:txBody>
          <a:bodyPr wrap="square" lIns="68580" tIns="0" rIns="68580" bIns="0" rtlCol="0" anchor="t">
            <a:spAutoFit/>
          </a:bodyPr>
          <a:lstStyle/>
          <a:p>
            <a:pPr algn="r">
              <a:lnSpc>
                <a:spcPct val="125000"/>
              </a:lnSpc>
              <a:spcBef>
                <a:spcPct val="0"/>
              </a:spcBef>
            </a:pPr>
            <a:r>
              <a:rPr lang="zh-CN" altLang="en-US" sz="1600" b="1" dirty="0">
                <a:latin typeface="微软雅黑" panose="020B0503020204020204" pitchFamily="34" charset="-122"/>
                <a:ea typeface="微软雅黑" panose="020B0503020204020204" pitchFamily="34" charset="-122"/>
                <a:cs typeface="方正兰亭细黑_GBK_M" pitchFamily="2" charset="2"/>
                <a:sym typeface="Calibri" panose="020F0502020204030204" pitchFamily="34" charset="0"/>
              </a:rPr>
              <a:t>点击添加标题</a:t>
            </a:r>
          </a:p>
        </p:txBody>
      </p:sp>
      <p:sp>
        <p:nvSpPr>
          <p:cNvPr id="90" name="TextBox 89"/>
          <p:cNvSpPr txBox="1"/>
          <p:nvPr/>
        </p:nvSpPr>
        <p:spPr>
          <a:xfrm>
            <a:off x="5598246" y="3875912"/>
            <a:ext cx="2633206" cy="761747"/>
          </a:xfrm>
          <a:prstGeom prst="rect">
            <a:avLst/>
          </a:prstGeom>
          <a:noFill/>
        </p:spPr>
        <p:txBody>
          <a:bodyPr wrap="square" lIns="68580" tIns="34290" rIns="68580" bIns="34290" rtlCol="0">
            <a:spAutoFit/>
          </a:bodyPr>
          <a:lstStyle/>
          <a:p>
            <a:pPr algn="just">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方正兰亭细黑_GBK_M" pitchFamily="2" charset="2"/>
              <a:sym typeface="Calibri" panose="020F0502020204030204" pitchFamily="34" charset="0"/>
            </a:endParaRPr>
          </a:p>
        </p:txBody>
      </p:sp>
      <p:sp>
        <p:nvSpPr>
          <p:cNvPr id="91" name="TextBox 90"/>
          <p:cNvSpPr txBox="1"/>
          <p:nvPr/>
        </p:nvSpPr>
        <p:spPr>
          <a:xfrm>
            <a:off x="5598247" y="3602875"/>
            <a:ext cx="1872254" cy="279692"/>
          </a:xfrm>
          <a:prstGeom prst="rect">
            <a:avLst/>
          </a:prstGeom>
          <a:noFill/>
        </p:spPr>
        <p:txBody>
          <a:bodyPr wrap="square" lIns="68580" tIns="0" rIns="68580" bIns="0" rtlCol="0" anchor="t">
            <a:spAutoFit/>
          </a:bodyPr>
          <a:lstStyle/>
          <a:p>
            <a:pPr>
              <a:lnSpc>
                <a:spcPct val="125000"/>
              </a:lnSpc>
              <a:spcBef>
                <a:spcPct val="0"/>
              </a:spcBef>
            </a:pPr>
            <a:r>
              <a:rPr lang="zh-CN" altLang="en-US" sz="1600" b="1" dirty="0">
                <a:latin typeface="微软雅黑" panose="020B0503020204020204" pitchFamily="34" charset="-122"/>
                <a:ea typeface="微软雅黑" panose="020B0503020204020204" pitchFamily="34" charset="-122"/>
                <a:cs typeface="方正兰亭细黑_GBK_M" pitchFamily="2" charset="2"/>
                <a:sym typeface="Calibri" panose="020F0502020204030204" pitchFamily="34" charset="0"/>
              </a:rPr>
              <a:t>点击添加标题</a:t>
            </a:r>
          </a:p>
        </p:txBody>
      </p:sp>
      <p:sp>
        <p:nvSpPr>
          <p:cNvPr id="27" name="矩形 26"/>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31" name="矩形 30"/>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27"/>
          <p:cNvSpPr/>
          <p:nvPr/>
        </p:nvSpPr>
        <p:spPr>
          <a:xfrm>
            <a:off x="1115616" y="987574"/>
            <a:ext cx="2016224" cy="2016224"/>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mj-ea"/>
              <a:ea typeface="+mj-ea"/>
            </a:endParaRPr>
          </a:p>
        </p:txBody>
      </p:sp>
      <p:sp>
        <p:nvSpPr>
          <p:cNvPr id="29" name="椭圆 28"/>
          <p:cNvSpPr/>
          <p:nvPr/>
        </p:nvSpPr>
        <p:spPr>
          <a:xfrm>
            <a:off x="3672052" y="987574"/>
            <a:ext cx="2016224" cy="2016224"/>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mj-ea"/>
              <a:ea typeface="+mj-ea"/>
            </a:endParaRPr>
          </a:p>
        </p:txBody>
      </p:sp>
      <p:sp>
        <p:nvSpPr>
          <p:cNvPr id="30" name="椭圆 29"/>
          <p:cNvSpPr/>
          <p:nvPr/>
        </p:nvSpPr>
        <p:spPr>
          <a:xfrm>
            <a:off x="6228488" y="987574"/>
            <a:ext cx="2016224" cy="2016224"/>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mj-ea"/>
              <a:ea typeface="+mj-ea"/>
            </a:endParaRPr>
          </a:p>
        </p:txBody>
      </p:sp>
      <p:sp>
        <p:nvSpPr>
          <p:cNvPr id="31" name="TextBox 30"/>
          <p:cNvSpPr txBox="1"/>
          <p:nvPr/>
        </p:nvSpPr>
        <p:spPr>
          <a:xfrm>
            <a:off x="1565967" y="2087449"/>
            <a:ext cx="1036867"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32" name="TextBox 31"/>
          <p:cNvSpPr txBox="1"/>
          <p:nvPr/>
        </p:nvSpPr>
        <p:spPr>
          <a:xfrm>
            <a:off x="4014505" y="2087449"/>
            <a:ext cx="1331318"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33" name="TextBox 32"/>
          <p:cNvSpPr txBox="1"/>
          <p:nvPr/>
        </p:nvSpPr>
        <p:spPr>
          <a:xfrm>
            <a:off x="6653347" y="2087449"/>
            <a:ext cx="1166506"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34" name="KSO_Shape"/>
          <p:cNvSpPr/>
          <p:nvPr/>
        </p:nvSpPr>
        <p:spPr bwMode="auto">
          <a:xfrm>
            <a:off x="4324644" y="1314173"/>
            <a:ext cx="711040"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endParaRPr lang="zh-CN" altLang="en-US" dirty="0">
              <a:solidFill>
                <a:srgbClr val="FFFFFF"/>
              </a:solidFill>
              <a:ea typeface="宋体" panose="02010600030101010101" pitchFamily="2" charset="-122"/>
            </a:endParaRPr>
          </a:p>
        </p:txBody>
      </p:sp>
      <p:sp>
        <p:nvSpPr>
          <p:cNvPr id="35" name="KSO_Shape"/>
          <p:cNvSpPr/>
          <p:nvPr/>
        </p:nvSpPr>
        <p:spPr bwMode="auto">
          <a:xfrm>
            <a:off x="6961479" y="1339588"/>
            <a:ext cx="570670"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36" name="KSO_Shape"/>
          <p:cNvSpPr/>
          <p:nvPr/>
        </p:nvSpPr>
        <p:spPr bwMode="auto">
          <a:xfrm>
            <a:off x="1800560" y="1268496"/>
            <a:ext cx="536164"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37" name="组合 36"/>
          <p:cNvGrpSpPr/>
          <p:nvPr/>
        </p:nvGrpSpPr>
        <p:grpSpPr>
          <a:xfrm>
            <a:off x="3246743" y="1840483"/>
            <a:ext cx="310406" cy="310406"/>
            <a:chOff x="3264324" y="1749600"/>
            <a:chExt cx="348156" cy="348156"/>
          </a:xfrm>
        </p:grpSpPr>
        <p:sp>
          <p:nvSpPr>
            <p:cNvPr id="38" name="矩形 37"/>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9" name="矩形 38"/>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40" name="组合 39"/>
          <p:cNvGrpSpPr/>
          <p:nvPr/>
        </p:nvGrpSpPr>
        <p:grpSpPr>
          <a:xfrm>
            <a:off x="5803179" y="1840483"/>
            <a:ext cx="310406" cy="310406"/>
            <a:chOff x="3264324" y="1749600"/>
            <a:chExt cx="348156" cy="348156"/>
          </a:xfrm>
        </p:grpSpPr>
        <p:sp>
          <p:nvSpPr>
            <p:cNvPr id="41" name="矩形 40"/>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2" name="矩形 41"/>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sp>
        <p:nvSpPr>
          <p:cNvPr id="43" name="TextBox 42"/>
          <p:cNvSpPr txBox="1"/>
          <p:nvPr/>
        </p:nvSpPr>
        <p:spPr>
          <a:xfrm>
            <a:off x="1575228" y="3544726"/>
            <a:ext cx="6154126" cy="923330"/>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rPr>
              <a:t>……</a:t>
            </a:r>
          </a:p>
          <a:p>
            <a:pPr algn="just">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rPr>
              <a:t>……</a:t>
            </a:r>
          </a:p>
        </p:txBody>
      </p:sp>
      <p:sp>
        <p:nvSpPr>
          <p:cNvPr id="44" name="Freeform 5"/>
          <p:cNvSpPr/>
          <p:nvPr/>
        </p:nvSpPr>
        <p:spPr bwMode="auto">
          <a:xfrm>
            <a:off x="1115616" y="3507854"/>
            <a:ext cx="236560" cy="970850"/>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5" name="Freeform 5"/>
          <p:cNvSpPr/>
          <p:nvPr/>
        </p:nvSpPr>
        <p:spPr bwMode="auto">
          <a:xfrm flipH="1">
            <a:off x="8008152" y="3507854"/>
            <a:ext cx="236560" cy="970850"/>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6" name="TextBox 45"/>
          <p:cNvSpPr txBox="1"/>
          <p:nvPr/>
        </p:nvSpPr>
        <p:spPr>
          <a:xfrm>
            <a:off x="1565967" y="2417862"/>
            <a:ext cx="1036867"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p>
        </p:txBody>
      </p:sp>
      <p:sp>
        <p:nvSpPr>
          <p:cNvPr id="47" name="TextBox 46"/>
          <p:cNvSpPr txBox="1"/>
          <p:nvPr/>
        </p:nvSpPr>
        <p:spPr>
          <a:xfrm>
            <a:off x="4096911" y="2417862"/>
            <a:ext cx="1166506"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p>
        </p:txBody>
      </p:sp>
      <p:sp>
        <p:nvSpPr>
          <p:cNvPr id="48" name="TextBox 47"/>
          <p:cNvSpPr txBox="1"/>
          <p:nvPr/>
        </p:nvSpPr>
        <p:spPr>
          <a:xfrm>
            <a:off x="6653347" y="2417862"/>
            <a:ext cx="1166506"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p>
        </p:txBody>
      </p:sp>
      <p:sp>
        <p:nvSpPr>
          <p:cNvPr id="23" name="矩形 22"/>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27" name="矩形 26"/>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36541" y="1433371"/>
            <a:ext cx="1336553" cy="1336553"/>
            <a:chOff x="1835696" y="1738840"/>
            <a:chExt cx="1336965" cy="1336965"/>
          </a:xfrm>
        </p:grpSpPr>
        <p:grpSp>
          <p:nvGrpSpPr>
            <p:cNvPr id="4" name="组合 3"/>
            <p:cNvGrpSpPr/>
            <p:nvPr/>
          </p:nvGrpSpPr>
          <p:grpSpPr>
            <a:xfrm>
              <a:off x="1835696" y="1738840"/>
              <a:ext cx="1336965" cy="1336965"/>
              <a:chOff x="966782" y="1738840"/>
              <a:chExt cx="1336965" cy="1336965"/>
            </a:xfrm>
          </p:grpSpPr>
          <p:sp>
            <p:nvSpPr>
              <p:cNvPr id="3" name="矩形 2"/>
              <p:cNvSpPr/>
              <p:nvPr/>
            </p:nvSpPr>
            <p:spPr>
              <a:xfrm>
                <a:off x="966782" y="1738840"/>
                <a:ext cx="1336965" cy="1336965"/>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mj-ea"/>
                  <a:ea typeface="+mj-ea"/>
                </a:endParaRPr>
              </a:p>
            </p:txBody>
          </p:sp>
          <p:sp>
            <p:nvSpPr>
              <p:cNvPr id="34" name="矩形 33"/>
              <p:cNvSpPr/>
              <p:nvPr/>
            </p:nvSpPr>
            <p:spPr>
              <a:xfrm>
                <a:off x="1943708" y="2715766"/>
                <a:ext cx="360039" cy="360039"/>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latin typeface="Calibri" panose="020F0502020204030204" pitchFamily="34" charset="0"/>
                    <a:ea typeface="微软雅黑" panose="020B0503020204020204" pitchFamily="34" charset="-122"/>
                  </a:rPr>
                  <a:t>S</a:t>
                </a:r>
                <a:endParaRPr lang="zh-CN" altLang="en-US" sz="2000" b="1" dirty="0">
                  <a:solidFill>
                    <a:schemeClr val="bg1"/>
                  </a:solidFill>
                  <a:latin typeface="Calibri" panose="020F0502020204030204" pitchFamily="34" charset="0"/>
                  <a:ea typeface="微软雅黑" panose="020B0503020204020204" pitchFamily="34" charset="-122"/>
                </a:endParaRPr>
              </a:p>
            </p:txBody>
          </p:sp>
        </p:grpSp>
        <p:sp>
          <p:nvSpPr>
            <p:cNvPr id="46" name="矩形 45"/>
            <p:cNvSpPr/>
            <p:nvPr/>
          </p:nvSpPr>
          <p:spPr>
            <a:xfrm>
              <a:off x="2111961" y="2276517"/>
              <a:ext cx="800466" cy="277084"/>
            </a:xfrm>
            <a:prstGeom prst="rect">
              <a:avLst/>
            </a:prstGeom>
          </p:spPr>
          <p:txBody>
            <a:bodyPr wrap="none">
              <a:spAutoFit/>
            </a:bodyPr>
            <a:lstStyle/>
            <a:p>
              <a:pPr algn="ctr"/>
              <a:r>
                <a:rPr lang="zh-CN" altLang="en-US" sz="1200" b="1" dirty="0">
                  <a:solidFill>
                    <a:schemeClr val="bg1"/>
                  </a:solidFill>
                  <a:latin typeface="Calibri" panose="020F0502020204030204" pitchFamily="34" charset="0"/>
                  <a:ea typeface="微软雅黑" panose="020B0503020204020204" pitchFamily="34" charset="-122"/>
                  <a:cs typeface="Arial" panose="020B0604020202020204" pitchFamily="34" charset="0"/>
                </a:rPr>
                <a:t>添加标题</a:t>
              </a:r>
              <a:endParaRPr lang="en-US" altLang="zh-CN" sz="1200" b="1" dirty="0">
                <a:solidFill>
                  <a:schemeClr val="bg1"/>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7" name="组合 6"/>
          <p:cNvGrpSpPr/>
          <p:nvPr/>
        </p:nvGrpSpPr>
        <p:grpSpPr>
          <a:xfrm>
            <a:off x="3389053" y="1433371"/>
            <a:ext cx="1336553" cy="1336553"/>
            <a:chOff x="3388686" y="1738840"/>
            <a:chExt cx="1336965" cy="1336965"/>
          </a:xfrm>
        </p:grpSpPr>
        <p:grpSp>
          <p:nvGrpSpPr>
            <p:cNvPr id="35" name="组合 34"/>
            <p:cNvGrpSpPr/>
            <p:nvPr/>
          </p:nvGrpSpPr>
          <p:grpSpPr>
            <a:xfrm>
              <a:off x="3388686" y="1738840"/>
              <a:ext cx="1336965" cy="1336965"/>
              <a:chOff x="966782" y="1738840"/>
              <a:chExt cx="1336965" cy="1336965"/>
            </a:xfrm>
          </p:grpSpPr>
          <p:sp>
            <p:nvSpPr>
              <p:cNvPr id="36" name="矩形 35"/>
              <p:cNvSpPr/>
              <p:nvPr/>
            </p:nvSpPr>
            <p:spPr>
              <a:xfrm>
                <a:off x="966782" y="1738840"/>
                <a:ext cx="1336965" cy="1336965"/>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mj-ea"/>
                  <a:ea typeface="+mj-ea"/>
                </a:endParaRPr>
              </a:p>
            </p:txBody>
          </p:sp>
          <p:sp>
            <p:nvSpPr>
              <p:cNvPr id="37" name="矩形 36"/>
              <p:cNvSpPr/>
              <p:nvPr/>
            </p:nvSpPr>
            <p:spPr>
              <a:xfrm>
                <a:off x="966782" y="2715766"/>
                <a:ext cx="360039" cy="360039"/>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latin typeface="Calibri" panose="020F0502020204030204" pitchFamily="34" charset="0"/>
                    <a:ea typeface="微软雅黑" panose="020B0503020204020204" pitchFamily="34" charset="-122"/>
                  </a:rPr>
                  <a:t>W</a:t>
                </a:r>
                <a:endParaRPr lang="zh-CN" altLang="en-US" sz="2000" b="1" dirty="0">
                  <a:solidFill>
                    <a:schemeClr val="bg1"/>
                  </a:solidFill>
                  <a:latin typeface="Calibri" panose="020F0502020204030204" pitchFamily="34" charset="0"/>
                  <a:ea typeface="微软雅黑" panose="020B0503020204020204" pitchFamily="34" charset="-122"/>
                </a:endParaRPr>
              </a:p>
            </p:txBody>
          </p:sp>
        </p:grpSp>
        <p:sp>
          <p:nvSpPr>
            <p:cNvPr id="47" name="矩形 46"/>
            <p:cNvSpPr/>
            <p:nvPr/>
          </p:nvSpPr>
          <p:spPr>
            <a:xfrm>
              <a:off x="3665755" y="2276517"/>
              <a:ext cx="800466" cy="277084"/>
            </a:xfrm>
            <a:prstGeom prst="rect">
              <a:avLst/>
            </a:prstGeom>
          </p:spPr>
          <p:txBody>
            <a:bodyPr wrap="none">
              <a:spAutoFit/>
            </a:bodyPr>
            <a:lstStyle/>
            <a:p>
              <a:pPr algn="ctr"/>
              <a:r>
                <a:rPr lang="zh-CN" altLang="en-US" sz="1200" b="1" dirty="0">
                  <a:solidFill>
                    <a:schemeClr val="bg1"/>
                  </a:solidFill>
                  <a:latin typeface="Calibri" panose="020F0502020204030204" pitchFamily="34" charset="0"/>
                  <a:ea typeface="微软雅黑" panose="020B0503020204020204" pitchFamily="34" charset="-122"/>
                  <a:cs typeface="Arial" panose="020B0604020202020204" pitchFamily="34" charset="0"/>
                </a:rPr>
                <a:t>添加标题</a:t>
              </a:r>
              <a:endParaRPr lang="en-US" altLang="zh-CN" sz="1200" b="1" dirty="0">
                <a:solidFill>
                  <a:schemeClr val="bg1"/>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1836541" y="2877903"/>
            <a:ext cx="1336553" cy="1336553"/>
            <a:chOff x="1835696" y="3183818"/>
            <a:chExt cx="1336965" cy="1336965"/>
          </a:xfrm>
        </p:grpSpPr>
        <p:grpSp>
          <p:nvGrpSpPr>
            <p:cNvPr id="38" name="组合 37"/>
            <p:cNvGrpSpPr/>
            <p:nvPr/>
          </p:nvGrpSpPr>
          <p:grpSpPr>
            <a:xfrm>
              <a:off x="1835696" y="3183818"/>
              <a:ext cx="1336965" cy="1336965"/>
              <a:chOff x="966782" y="1738840"/>
              <a:chExt cx="1336965" cy="1336965"/>
            </a:xfrm>
          </p:grpSpPr>
          <p:sp>
            <p:nvSpPr>
              <p:cNvPr id="39" name="矩形 38"/>
              <p:cNvSpPr/>
              <p:nvPr/>
            </p:nvSpPr>
            <p:spPr>
              <a:xfrm>
                <a:off x="966782" y="1738840"/>
                <a:ext cx="1336965" cy="1336965"/>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kern="0">
                  <a:solidFill>
                    <a:schemeClr val="tx1">
                      <a:lumMod val="75000"/>
                      <a:lumOff val="25000"/>
                    </a:schemeClr>
                  </a:solidFill>
                  <a:latin typeface="Calibri" panose="020F0502020204030204" pitchFamily="34" charset="0"/>
                  <a:ea typeface="微软雅黑" panose="020B0503020204020204" pitchFamily="34" charset="-122"/>
                </a:endParaRPr>
              </a:p>
            </p:txBody>
          </p:sp>
          <p:sp>
            <p:nvSpPr>
              <p:cNvPr id="40" name="矩形 39"/>
              <p:cNvSpPr/>
              <p:nvPr/>
            </p:nvSpPr>
            <p:spPr>
              <a:xfrm>
                <a:off x="1943708" y="1738840"/>
                <a:ext cx="360039" cy="360039"/>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latin typeface="Calibri" panose="020F0502020204030204" pitchFamily="34" charset="0"/>
                    <a:ea typeface="微软雅黑" panose="020B0503020204020204" pitchFamily="34" charset="-122"/>
                  </a:rPr>
                  <a:t>O</a:t>
                </a:r>
                <a:endParaRPr lang="zh-CN" altLang="en-US" sz="2000" b="1" dirty="0">
                  <a:solidFill>
                    <a:schemeClr val="bg1"/>
                  </a:solidFill>
                  <a:latin typeface="Calibri" panose="020F0502020204030204" pitchFamily="34" charset="0"/>
                  <a:ea typeface="微软雅黑" panose="020B0503020204020204" pitchFamily="34" charset="-122"/>
                </a:endParaRPr>
              </a:p>
            </p:txBody>
          </p:sp>
        </p:grpSp>
        <p:sp>
          <p:nvSpPr>
            <p:cNvPr id="48" name="矩形 47"/>
            <p:cNvSpPr/>
            <p:nvPr/>
          </p:nvSpPr>
          <p:spPr>
            <a:xfrm>
              <a:off x="2103950" y="3721495"/>
              <a:ext cx="800466" cy="277084"/>
            </a:xfrm>
            <a:prstGeom prst="rect">
              <a:avLst/>
            </a:prstGeom>
          </p:spPr>
          <p:txBody>
            <a:bodyPr wrap="none">
              <a:spAutoFit/>
            </a:bodyPr>
            <a:lstStyle/>
            <a:p>
              <a:pPr algn="ctr"/>
              <a:r>
                <a:rPr lang="zh-CN" altLang="en-US" sz="1200" b="1" dirty="0">
                  <a:solidFill>
                    <a:schemeClr val="bg1"/>
                  </a:solidFill>
                  <a:latin typeface="Calibri" panose="020F0502020204030204" pitchFamily="34" charset="0"/>
                  <a:ea typeface="微软雅黑" panose="020B0503020204020204" pitchFamily="34" charset="-122"/>
                  <a:cs typeface="Arial" panose="020B0604020202020204" pitchFamily="34" charset="0"/>
                </a:rPr>
                <a:t>添加标题</a:t>
              </a:r>
              <a:endParaRPr lang="en-US" altLang="zh-CN" sz="1200" b="1" dirty="0">
                <a:solidFill>
                  <a:schemeClr val="bg1"/>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9" name="组合 8"/>
          <p:cNvGrpSpPr/>
          <p:nvPr/>
        </p:nvGrpSpPr>
        <p:grpSpPr>
          <a:xfrm>
            <a:off x="3389053" y="2877903"/>
            <a:ext cx="1336553" cy="1336553"/>
            <a:chOff x="3388686" y="3183818"/>
            <a:chExt cx="1336965" cy="1336965"/>
          </a:xfrm>
        </p:grpSpPr>
        <p:grpSp>
          <p:nvGrpSpPr>
            <p:cNvPr id="41" name="组合 40"/>
            <p:cNvGrpSpPr/>
            <p:nvPr/>
          </p:nvGrpSpPr>
          <p:grpSpPr>
            <a:xfrm>
              <a:off x="3388686" y="3183818"/>
              <a:ext cx="1336965" cy="1336965"/>
              <a:chOff x="966782" y="1738840"/>
              <a:chExt cx="1336965" cy="1336965"/>
            </a:xfrm>
          </p:grpSpPr>
          <p:sp>
            <p:nvSpPr>
              <p:cNvPr id="42" name="矩形 41"/>
              <p:cNvSpPr/>
              <p:nvPr/>
            </p:nvSpPr>
            <p:spPr>
              <a:xfrm>
                <a:off x="966782" y="1738840"/>
                <a:ext cx="1336965" cy="1336965"/>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mj-ea"/>
                  <a:ea typeface="+mj-ea"/>
                </a:endParaRPr>
              </a:p>
            </p:txBody>
          </p:sp>
          <p:sp>
            <p:nvSpPr>
              <p:cNvPr id="43" name="矩形 42"/>
              <p:cNvSpPr/>
              <p:nvPr/>
            </p:nvSpPr>
            <p:spPr>
              <a:xfrm>
                <a:off x="966782" y="1738840"/>
                <a:ext cx="360039" cy="360039"/>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latin typeface="Calibri" panose="020F0502020204030204" pitchFamily="34" charset="0"/>
                    <a:ea typeface="微软雅黑" panose="020B0503020204020204" pitchFamily="34" charset="-122"/>
                  </a:rPr>
                  <a:t>T</a:t>
                </a:r>
                <a:endParaRPr lang="zh-CN" altLang="en-US" sz="2000" b="1" dirty="0">
                  <a:solidFill>
                    <a:schemeClr val="bg1"/>
                  </a:solidFill>
                  <a:latin typeface="Calibri" panose="020F0502020204030204" pitchFamily="34" charset="0"/>
                  <a:ea typeface="微软雅黑" panose="020B0503020204020204" pitchFamily="34" charset="-122"/>
                </a:endParaRPr>
              </a:p>
            </p:txBody>
          </p:sp>
        </p:grpSp>
        <p:sp>
          <p:nvSpPr>
            <p:cNvPr id="49" name="矩形 48"/>
            <p:cNvSpPr/>
            <p:nvPr/>
          </p:nvSpPr>
          <p:spPr>
            <a:xfrm>
              <a:off x="3656936" y="3721495"/>
              <a:ext cx="800467" cy="277084"/>
            </a:xfrm>
            <a:prstGeom prst="rect">
              <a:avLst/>
            </a:prstGeom>
          </p:spPr>
          <p:txBody>
            <a:bodyPr wrap="none">
              <a:spAutoFit/>
            </a:bodyPr>
            <a:lstStyle/>
            <a:p>
              <a:pPr algn="ctr"/>
              <a:r>
                <a:rPr lang="zh-CN" altLang="en-US" sz="1200" b="1" dirty="0">
                  <a:solidFill>
                    <a:schemeClr val="bg1"/>
                  </a:solidFill>
                  <a:latin typeface="Calibri" panose="020F0502020204030204" pitchFamily="34" charset="0"/>
                  <a:ea typeface="微软雅黑" panose="020B0503020204020204" pitchFamily="34" charset="-122"/>
                  <a:cs typeface="Arial" panose="020B0604020202020204" pitchFamily="34" charset="0"/>
                </a:rPr>
                <a:t>添加标题</a:t>
              </a:r>
              <a:endParaRPr lang="en-US" altLang="zh-CN" sz="1200" b="1" dirty="0">
                <a:solidFill>
                  <a:schemeClr val="bg1"/>
                </a:solidFill>
                <a:latin typeface="Calibri" panose="020F0502020204030204" pitchFamily="34" charset="0"/>
                <a:ea typeface="微软雅黑" panose="020B0503020204020204" pitchFamily="34" charset="-122"/>
                <a:cs typeface="Arial" panose="020B0604020202020204" pitchFamily="34" charset="0"/>
              </a:endParaRPr>
            </a:p>
          </p:txBody>
        </p:sp>
      </p:grpSp>
      <p:sp>
        <p:nvSpPr>
          <p:cNvPr id="50" name="矩形 49"/>
          <p:cNvSpPr/>
          <p:nvPr/>
        </p:nvSpPr>
        <p:spPr>
          <a:xfrm>
            <a:off x="1973927" y="1038295"/>
            <a:ext cx="1061788" cy="346228"/>
          </a:xfrm>
          <a:prstGeom prst="rect">
            <a:avLst/>
          </a:prstGeom>
        </p:spPr>
        <p:txBody>
          <a:bodyPr wrap="none" lIns="68559" tIns="34280" rIns="68559" bIns="34280">
            <a:spAutoFit/>
          </a:bodyPr>
          <a:lstStyle/>
          <a:p>
            <a:pPr algn="ctr"/>
            <a:r>
              <a:rPr lang="zh-CN" altLang="en-US" b="1" dirty="0">
                <a:solidFill>
                  <a:srgbClr val="28333C"/>
                </a:solidFill>
                <a:latin typeface="Calibri" panose="020F0502020204030204" pitchFamily="34" charset="0"/>
                <a:ea typeface="微软雅黑" panose="020B0503020204020204" pitchFamily="34" charset="-122"/>
                <a:cs typeface="Arial" panose="020B0604020202020204" pitchFamily="34" charset="0"/>
              </a:rPr>
              <a:t>添加标题</a:t>
            </a:r>
            <a:endParaRPr lang="en-US" altLang="zh-CN" b="1" dirty="0">
              <a:solidFill>
                <a:srgbClr val="28333C"/>
              </a:solidFill>
              <a:latin typeface="Calibri" panose="020F0502020204030204" pitchFamily="34" charset="0"/>
              <a:ea typeface="微软雅黑" panose="020B0503020204020204" pitchFamily="34" charset="-122"/>
              <a:cs typeface="Arial" panose="020B0604020202020204" pitchFamily="34" charset="0"/>
            </a:endParaRPr>
          </a:p>
        </p:txBody>
      </p:sp>
      <p:sp>
        <p:nvSpPr>
          <p:cNvPr id="51" name="矩形 50"/>
          <p:cNvSpPr/>
          <p:nvPr/>
        </p:nvSpPr>
        <p:spPr>
          <a:xfrm>
            <a:off x="3526435" y="987574"/>
            <a:ext cx="1061787" cy="346228"/>
          </a:xfrm>
          <a:prstGeom prst="rect">
            <a:avLst/>
          </a:prstGeom>
        </p:spPr>
        <p:txBody>
          <a:bodyPr wrap="none" lIns="68559" tIns="34280" rIns="68559" bIns="34280">
            <a:spAutoFit/>
          </a:bodyPr>
          <a:lstStyle/>
          <a:p>
            <a:pPr algn="ctr"/>
            <a:r>
              <a:rPr lang="zh-CN" altLang="en-US" sz="1800" b="1" dirty="0">
                <a:gradFill>
                  <a:gsLst>
                    <a:gs pos="100000">
                      <a:srgbClr val="62BCEE"/>
                    </a:gs>
                    <a:gs pos="0">
                      <a:srgbClr val="2C4AC6"/>
                    </a:gs>
                  </a:gsLst>
                  <a:lin ang="2700000" scaled="1"/>
                </a:gradFill>
                <a:latin typeface="Calibri" panose="020F0502020204030204" pitchFamily="34" charset="0"/>
                <a:ea typeface="微软雅黑" panose="020B0503020204020204" pitchFamily="34" charset="-122"/>
                <a:cs typeface="Arial" panose="020B0604020202020204" pitchFamily="34" charset="0"/>
              </a:rPr>
              <a:t>添加标题</a:t>
            </a:r>
            <a:endParaRPr lang="en-US" altLang="zh-CN" sz="1800" b="1" dirty="0">
              <a:gradFill>
                <a:gsLst>
                  <a:gs pos="100000">
                    <a:srgbClr val="62BCEE"/>
                  </a:gs>
                  <a:gs pos="0">
                    <a:srgbClr val="2C4AC6"/>
                  </a:gs>
                </a:gsLst>
                <a:lin ang="2700000" scaled="1"/>
              </a:gradFill>
              <a:latin typeface="Calibri" panose="020F0502020204030204" pitchFamily="34" charset="0"/>
              <a:ea typeface="微软雅黑" panose="020B0503020204020204" pitchFamily="34" charset="-122"/>
              <a:cs typeface="Arial" panose="020B0604020202020204" pitchFamily="34" charset="0"/>
            </a:endParaRPr>
          </a:p>
        </p:txBody>
      </p:sp>
      <p:sp>
        <p:nvSpPr>
          <p:cNvPr id="52" name="矩形 51"/>
          <p:cNvSpPr/>
          <p:nvPr/>
        </p:nvSpPr>
        <p:spPr>
          <a:xfrm>
            <a:off x="795704" y="1970881"/>
            <a:ext cx="1061787" cy="346228"/>
          </a:xfrm>
          <a:prstGeom prst="rect">
            <a:avLst/>
          </a:prstGeom>
        </p:spPr>
        <p:txBody>
          <a:bodyPr wrap="none" lIns="68559" tIns="34280" rIns="68559" bIns="34280">
            <a:spAutoFit/>
          </a:bodyPr>
          <a:lstStyle/>
          <a:p>
            <a:pPr algn="ctr"/>
            <a:r>
              <a:rPr lang="zh-CN" altLang="en-US" sz="1800" b="1" dirty="0">
                <a:solidFill>
                  <a:srgbClr val="28333C"/>
                </a:solidFill>
                <a:latin typeface="Calibri" panose="020F0502020204030204" pitchFamily="34" charset="0"/>
                <a:ea typeface="微软雅黑" panose="020B0503020204020204" pitchFamily="34" charset="-122"/>
                <a:cs typeface="Arial" panose="020B0604020202020204" pitchFamily="34" charset="0"/>
              </a:rPr>
              <a:t>添加标题</a:t>
            </a:r>
            <a:endParaRPr lang="en-US" altLang="zh-CN" sz="1800" b="1" dirty="0">
              <a:solidFill>
                <a:srgbClr val="28333C"/>
              </a:solidFill>
              <a:latin typeface="Calibri" panose="020F0502020204030204" pitchFamily="34" charset="0"/>
              <a:ea typeface="微软雅黑" panose="020B0503020204020204" pitchFamily="34" charset="-122"/>
              <a:cs typeface="Arial" panose="020B0604020202020204" pitchFamily="34" charset="0"/>
            </a:endParaRPr>
          </a:p>
        </p:txBody>
      </p:sp>
      <p:sp>
        <p:nvSpPr>
          <p:cNvPr id="53" name="矩形 52"/>
          <p:cNvSpPr/>
          <p:nvPr/>
        </p:nvSpPr>
        <p:spPr>
          <a:xfrm>
            <a:off x="817339" y="3415414"/>
            <a:ext cx="1061788" cy="346228"/>
          </a:xfrm>
          <a:prstGeom prst="rect">
            <a:avLst/>
          </a:prstGeom>
        </p:spPr>
        <p:txBody>
          <a:bodyPr wrap="none" lIns="68559" tIns="34280" rIns="68559" bIns="34280">
            <a:spAutoFit/>
          </a:bodyPr>
          <a:lstStyle/>
          <a:p>
            <a:pPr algn="ctr"/>
            <a:r>
              <a:rPr lang="zh-CN" altLang="en-US" b="1" dirty="0">
                <a:solidFill>
                  <a:srgbClr val="28333C"/>
                </a:solidFill>
                <a:latin typeface="Calibri" panose="020F0502020204030204" pitchFamily="34" charset="0"/>
                <a:ea typeface="微软雅黑" panose="020B0503020204020204" pitchFamily="34" charset="-122"/>
                <a:cs typeface="Arial" panose="020B0604020202020204" pitchFamily="34" charset="0"/>
              </a:rPr>
              <a:t>添加标题</a:t>
            </a:r>
            <a:endParaRPr lang="en-US" altLang="zh-CN" b="1" dirty="0">
              <a:solidFill>
                <a:srgbClr val="28333C"/>
              </a:solidFill>
              <a:latin typeface="Calibri" panose="020F0502020204030204" pitchFamily="34" charset="0"/>
              <a:ea typeface="微软雅黑" panose="020B0503020204020204" pitchFamily="34" charset="-122"/>
              <a:cs typeface="Arial" panose="020B0604020202020204" pitchFamily="34" charset="0"/>
            </a:endParaRPr>
          </a:p>
        </p:txBody>
      </p:sp>
      <p:grpSp>
        <p:nvGrpSpPr>
          <p:cNvPr id="54" name="组合 53"/>
          <p:cNvGrpSpPr/>
          <p:nvPr/>
        </p:nvGrpSpPr>
        <p:grpSpPr>
          <a:xfrm>
            <a:off x="5291859" y="1203598"/>
            <a:ext cx="3203367" cy="869387"/>
            <a:chOff x="503238" y="2836720"/>
            <a:chExt cx="3204356" cy="869655"/>
          </a:xfrm>
        </p:grpSpPr>
        <p:sp>
          <p:nvSpPr>
            <p:cNvPr id="55" name="矩形 54"/>
            <p:cNvSpPr/>
            <p:nvPr/>
          </p:nvSpPr>
          <p:spPr>
            <a:xfrm>
              <a:off x="503238" y="3034830"/>
              <a:ext cx="3204356" cy="671545"/>
            </a:xfrm>
            <a:prstGeom prst="rect">
              <a:avLst/>
            </a:prstGeom>
          </p:spPr>
          <p:txBody>
            <a:bodyPr wrap="square">
              <a:spAutoFit/>
            </a:bodyPr>
            <a:lstStyle/>
            <a:p>
              <a:pPr algn="just">
                <a:lnSpc>
                  <a:spcPct val="114000"/>
                </a:lnSpc>
              </a:pPr>
              <a:r>
                <a:rPr lang="zh-CN" altLang="en-US" sz="11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a:t>
              </a:r>
              <a:endParaRPr lang="zh-CN" altLang="en-US" sz="1100" dirty="0">
                <a:latin typeface="Calibri" panose="020F0502020204030204" pitchFamily="34" charset="0"/>
                <a:ea typeface="微软雅黑" panose="020B0503020204020204" pitchFamily="34" charset="-122"/>
              </a:endParaRPr>
            </a:p>
          </p:txBody>
        </p:sp>
        <p:sp>
          <p:nvSpPr>
            <p:cNvPr id="56" name="矩形 55"/>
            <p:cNvSpPr/>
            <p:nvPr/>
          </p:nvSpPr>
          <p:spPr>
            <a:xfrm>
              <a:off x="503238" y="2836720"/>
              <a:ext cx="1108338" cy="277084"/>
            </a:xfrm>
            <a:prstGeom prst="rect">
              <a:avLst/>
            </a:prstGeom>
          </p:spPr>
          <p:txBody>
            <a:bodyPr wrap="none">
              <a:spAutoFit/>
            </a:bodyPr>
            <a:lstStyle/>
            <a:p>
              <a:r>
                <a:rPr lang="zh-CN" altLang="en-US" sz="1200" b="1" dirty="0">
                  <a:latin typeface="Calibri" panose="020F0502020204030204" pitchFamily="34" charset="0"/>
                  <a:ea typeface="微软雅黑" panose="020B0503020204020204" pitchFamily="34" charset="-122"/>
                  <a:cs typeface="Arial" panose="020B0604020202020204" pitchFamily="34" charset="0"/>
                </a:rPr>
                <a:t>点击添加标题</a:t>
              </a:r>
              <a:endParaRPr lang="en-US" altLang="zh-CN" sz="1200" b="1" dirty="0">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58" name="组合 57"/>
          <p:cNvGrpSpPr/>
          <p:nvPr/>
        </p:nvGrpSpPr>
        <p:grpSpPr>
          <a:xfrm>
            <a:off x="5291859" y="2037819"/>
            <a:ext cx="3203367" cy="857653"/>
            <a:chOff x="503238" y="2836720"/>
            <a:chExt cx="3204356" cy="857918"/>
          </a:xfrm>
        </p:grpSpPr>
        <p:sp>
          <p:nvSpPr>
            <p:cNvPr id="59" name="矩形 58"/>
            <p:cNvSpPr/>
            <p:nvPr/>
          </p:nvSpPr>
          <p:spPr>
            <a:xfrm>
              <a:off x="503238" y="3034830"/>
              <a:ext cx="3204356" cy="659808"/>
            </a:xfrm>
            <a:prstGeom prst="rect">
              <a:avLst/>
            </a:prstGeom>
          </p:spPr>
          <p:txBody>
            <a:bodyPr wrap="square">
              <a:spAutoFit/>
            </a:bodyPr>
            <a:lstStyle/>
            <a:p>
              <a:pPr algn="just">
                <a:lnSpc>
                  <a:spcPct val="114000"/>
                </a:lnSpc>
              </a:pPr>
              <a:r>
                <a:rPr lang="zh-CN" altLang="en-US" sz="11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a:t>
              </a:r>
              <a:endParaRPr lang="zh-CN" altLang="en-US" sz="1100" dirty="0">
                <a:latin typeface="Calibri" panose="020F0502020204030204" pitchFamily="34" charset="0"/>
                <a:ea typeface="微软雅黑" panose="020B0503020204020204" pitchFamily="34" charset="-122"/>
              </a:endParaRPr>
            </a:p>
          </p:txBody>
        </p:sp>
        <p:sp>
          <p:nvSpPr>
            <p:cNvPr id="60" name="矩形 59"/>
            <p:cNvSpPr/>
            <p:nvPr/>
          </p:nvSpPr>
          <p:spPr>
            <a:xfrm>
              <a:off x="503238" y="2836720"/>
              <a:ext cx="1130787" cy="277085"/>
            </a:xfrm>
            <a:prstGeom prst="rect">
              <a:avLst/>
            </a:prstGeom>
          </p:spPr>
          <p:txBody>
            <a:bodyPr wrap="none">
              <a:spAutoFit/>
            </a:bodyPr>
            <a:lstStyle/>
            <a:p>
              <a:r>
                <a:rPr lang="zh-CN" altLang="en-US" sz="1200" b="1" dirty="0">
                  <a:latin typeface="Calibri" panose="020F0502020204030204" pitchFamily="34" charset="0"/>
                  <a:ea typeface="微软雅黑" panose="020B0503020204020204" pitchFamily="34" charset="-122"/>
                  <a:cs typeface="Arial" panose="020B0604020202020204" pitchFamily="34" charset="0"/>
                </a:rPr>
                <a:t>点击添加标题</a:t>
              </a:r>
              <a:endParaRPr lang="en-US" altLang="zh-CN" sz="1200" b="1" dirty="0">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61" name="组合 60"/>
          <p:cNvGrpSpPr/>
          <p:nvPr/>
        </p:nvGrpSpPr>
        <p:grpSpPr>
          <a:xfrm>
            <a:off x="5291859" y="2860306"/>
            <a:ext cx="3203367" cy="857653"/>
            <a:chOff x="503238" y="2836720"/>
            <a:chExt cx="3204356" cy="857918"/>
          </a:xfrm>
        </p:grpSpPr>
        <p:sp>
          <p:nvSpPr>
            <p:cNvPr id="62" name="矩形 61"/>
            <p:cNvSpPr/>
            <p:nvPr/>
          </p:nvSpPr>
          <p:spPr>
            <a:xfrm>
              <a:off x="503238" y="3034830"/>
              <a:ext cx="3204356" cy="659808"/>
            </a:xfrm>
            <a:prstGeom prst="rect">
              <a:avLst/>
            </a:prstGeom>
          </p:spPr>
          <p:txBody>
            <a:bodyPr wrap="square">
              <a:spAutoFit/>
            </a:bodyPr>
            <a:lstStyle/>
            <a:p>
              <a:pPr algn="just">
                <a:lnSpc>
                  <a:spcPct val="114000"/>
                </a:lnSpc>
              </a:pPr>
              <a:r>
                <a:rPr lang="zh-CN" altLang="en-US" sz="11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a:t>
              </a:r>
              <a:endParaRPr lang="zh-CN" altLang="en-US" sz="1100" dirty="0">
                <a:latin typeface="Calibri" panose="020F0502020204030204" pitchFamily="34" charset="0"/>
                <a:ea typeface="微软雅黑" panose="020B0503020204020204" pitchFamily="34" charset="-122"/>
              </a:endParaRPr>
            </a:p>
          </p:txBody>
        </p:sp>
        <p:sp>
          <p:nvSpPr>
            <p:cNvPr id="63" name="矩形 62"/>
            <p:cNvSpPr/>
            <p:nvPr/>
          </p:nvSpPr>
          <p:spPr>
            <a:xfrm>
              <a:off x="503238" y="2836720"/>
              <a:ext cx="1130787" cy="277085"/>
            </a:xfrm>
            <a:prstGeom prst="rect">
              <a:avLst/>
            </a:prstGeom>
          </p:spPr>
          <p:txBody>
            <a:bodyPr wrap="none">
              <a:spAutoFit/>
            </a:bodyPr>
            <a:lstStyle/>
            <a:p>
              <a:r>
                <a:rPr lang="zh-CN" altLang="en-US" sz="1200" b="1" dirty="0">
                  <a:latin typeface="Calibri" panose="020F0502020204030204" pitchFamily="34" charset="0"/>
                  <a:ea typeface="微软雅黑" panose="020B0503020204020204" pitchFamily="34" charset="-122"/>
                  <a:cs typeface="Arial" panose="020B0604020202020204" pitchFamily="34" charset="0"/>
                </a:rPr>
                <a:t>点击添加标题</a:t>
              </a:r>
              <a:endParaRPr lang="en-US" altLang="zh-CN" sz="1200" b="1" dirty="0">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64" name="组合 63"/>
          <p:cNvGrpSpPr/>
          <p:nvPr/>
        </p:nvGrpSpPr>
        <p:grpSpPr>
          <a:xfrm>
            <a:off x="5291859" y="3682793"/>
            <a:ext cx="3203367" cy="857653"/>
            <a:chOff x="503238" y="2836720"/>
            <a:chExt cx="3204356" cy="857918"/>
          </a:xfrm>
        </p:grpSpPr>
        <p:sp>
          <p:nvSpPr>
            <p:cNvPr id="65" name="矩形 64"/>
            <p:cNvSpPr/>
            <p:nvPr/>
          </p:nvSpPr>
          <p:spPr>
            <a:xfrm>
              <a:off x="503238" y="3034830"/>
              <a:ext cx="3204356" cy="659808"/>
            </a:xfrm>
            <a:prstGeom prst="rect">
              <a:avLst/>
            </a:prstGeom>
          </p:spPr>
          <p:txBody>
            <a:bodyPr wrap="square">
              <a:spAutoFit/>
            </a:bodyPr>
            <a:lstStyle/>
            <a:p>
              <a:pPr algn="just">
                <a:lnSpc>
                  <a:spcPct val="114000"/>
                </a:lnSpc>
              </a:pPr>
              <a:r>
                <a:rPr lang="zh-CN" altLang="en-US" sz="11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a:t>
              </a:r>
              <a:endParaRPr lang="zh-CN" altLang="en-US" sz="1100" dirty="0">
                <a:latin typeface="Calibri" panose="020F0502020204030204" pitchFamily="34" charset="0"/>
                <a:ea typeface="微软雅黑" panose="020B0503020204020204" pitchFamily="34" charset="-122"/>
              </a:endParaRPr>
            </a:p>
          </p:txBody>
        </p:sp>
        <p:sp>
          <p:nvSpPr>
            <p:cNvPr id="66" name="矩形 65"/>
            <p:cNvSpPr/>
            <p:nvPr/>
          </p:nvSpPr>
          <p:spPr>
            <a:xfrm>
              <a:off x="503238" y="2836720"/>
              <a:ext cx="1130787" cy="277085"/>
            </a:xfrm>
            <a:prstGeom prst="rect">
              <a:avLst/>
            </a:prstGeom>
          </p:spPr>
          <p:txBody>
            <a:bodyPr wrap="none">
              <a:spAutoFit/>
            </a:bodyPr>
            <a:lstStyle/>
            <a:p>
              <a:r>
                <a:rPr lang="zh-CN" altLang="en-US" sz="1200" b="1" dirty="0">
                  <a:latin typeface="Calibri" panose="020F0502020204030204" pitchFamily="34" charset="0"/>
                  <a:ea typeface="微软雅黑" panose="020B0503020204020204" pitchFamily="34" charset="-122"/>
                  <a:cs typeface="Arial" panose="020B0604020202020204" pitchFamily="34" charset="0"/>
                </a:rPr>
                <a:t>点击添加标题</a:t>
              </a:r>
              <a:endParaRPr lang="en-US" altLang="zh-CN" sz="1200" b="1" dirty="0">
                <a:latin typeface="Calibri" panose="020F0502020204030204" pitchFamily="34" charset="0"/>
                <a:ea typeface="微软雅黑" panose="020B0503020204020204" pitchFamily="34" charset="-122"/>
                <a:cs typeface="Arial" panose="020B0604020202020204" pitchFamily="34" charset="0"/>
              </a:endParaRPr>
            </a:p>
          </p:txBody>
        </p:sp>
      </p:grpSp>
      <p:sp>
        <p:nvSpPr>
          <p:cNvPr id="44" name="矩形 43"/>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68" name="矩形 67"/>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0" y="0"/>
            <a:ext cx="9142809" cy="5143500"/>
          </a:xfrm>
          <a:prstGeom prst="rect">
            <a:avLst/>
          </a:prstGeom>
          <a:gradFill>
            <a:gsLst>
              <a:gs pos="0">
                <a:srgbClr val="2C4AC6"/>
              </a:gs>
              <a:gs pos="100000">
                <a:srgbClr val="62BCE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35" name="等腰三角形 34"/>
          <p:cNvSpPr/>
          <p:nvPr/>
        </p:nvSpPr>
        <p:spPr>
          <a:xfrm>
            <a:off x="0" y="0"/>
            <a:ext cx="5223782" cy="5143500"/>
          </a:xfrm>
          <a:prstGeom prst="triangle">
            <a:avLst>
              <a:gd name="adj" fmla="val 0"/>
            </a:avLst>
          </a:prstGeom>
          <a:pattFill prst="shingle">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36" name="等腰三角形 35"/>
          <p:cNvSpPr/>
          <p:nvPr/>
        </p:nvSpPr>
        <p:spPr>
          <a:xfrm>
            <a:off x="533982" y="3758902"/>
            <a:ext cx="2284711" cy="1215494"/>
          </a:xfrm>
          <a:prstGeom prst="triangle">
            <a:avLst>
              <a:gd name="adj" fmla="val 41425"/>
            </a:avLst>
          </a:prstGeom>
          <a:gradFill>
            <a:gsLst>
              <a:gs pos="0">
                <a:srgbClr val="2C4AC6"/>
              </a:gs>
              <a:gs pos="100000">
                <a:srgbClr val="62BCE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pic>
        <p:nvPicPr>
          <p:cNvPr id="40" name="Picture 2" descr="F:\1-原创素材\1_mm1102\PPT\PPT_018\materials\2457331_090427098352_2.png"/>
          <p:cNvPicPr>
            <a:picLocks noChangeAspect="1" noChangeArrowheads="1"/>
          </p:cNvPicPr>
          <p:nvPr/>
        </p:nvPicPr>
        <p:blipFill>
          <a:blip r:embed="rId3"/>
          <a:srcRect/>
          <a:stretch>
            <a:fillRect/>
          </a:stretch>
        </p:blipFill>
        <p:spPr bwMode="auto">
          <a:xfrm rot="21438819">
            <a:off x="387870" y="370704"/>
            <a:ext cx="4607119" cy="460772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208839" y="1563638"/>
            <a:ext cx="3467617" cy="584775"/>
          </a:xfrm>
          <a:prstGeom prst="rect">
            <a:avLst/>
          </a:prstGeom>
        </p:spPr>
        <p:txBody>
          <a:bodyPr wrap="none">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点击此处添加标题</a:t>
            </a:r>
          </a:p>
        </p:txBody>
      </p:sp>
      <p:sp>
        <p:nvSpPr>
          <p:cNvPr id="7" name="矩形 6"/>
          <p:cNvSpPr/>
          <p:nvPr/>
        </p:nvSpPr>
        <p:spPr>
          <a:xfrm>
            <a:off x="5208839" y="2167791"/>
            <a:ext cx="3467617" cy="1603131"/>
          </a:xfrm>
          <a:prstGeom prst="rect">
            <a:avLst/>
          </a:prstGeom>
        </p:spPr>
        <p:txBody>
          <a:bodyPr wrap="square">
            <a:spAutoFit/>
          </a:bodyPr>
          <a:lstStyle/>
          <a:p>
            <a:pPr algn="just">
              <a:lnSpc>
                <a:spcPct val="125000"/>
              </a:lnSpc>
              <a:spcBef>
                <a:spcPts val="0"/>
              </a:spcBef>
              <a:buNone/>
              <a:defRPr/>
            </a:pPr>
            <a:r>
              <a:rPr lang="zh-CN" altLang="en-US" sz="1600" kern="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Oval 5"/>
          <p:cNvSpPr>
            <a:spLocks noChangeArrowheads="1"/>
          </p:cNvSpPr>
          <p:nvPr/>
        </p:nvSpPr>
        <p:spPr bwMode="auto">
          <a:xfrm>
            <a:off x="3852863" y="2120504"/>
            <a:ext cx="1477566" cy="1484709"/>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74" name="Freeform 6"/>
          <p:cNvSpPr/>
          <p:nvPr/>
        </p:nvSpPr>
        <p:spPr bwMode="auto">
          <a:xfrm>
            <a:off x="2897982" y="1173956"/>
            <a:ext cx="1503760" cy="1791891"/>
          </a:xfrm>
          <a:custGeom>
            <a:avLst/>
            <a:gdLst>
              <a:gd name="T0" fmla="*/ 414 w 414"/>
              <a:gd name="T1" fmla="*/ 150 h 493"/>
              <a:gd name="T2" fmla="*/ 374 w 414"/>
              <a:gd name="T3" fmla="*/ 88 h 493"/>
              <a:gd name="T4" fmla="*/ 411 w 414"/>
              <a:gd name="T5" fmla="*/ 0 h 493"/>
              <a:gd name="T6" fmla="*/ 207 w 414"/>
              <a:gd name="T7" fmla="*/ 75 h 493"/>
              <a:gd name="T8" fmla="*/ 59 w 414"/>
              <a:gd name="T9" fmla="*/ 152 h 493"/>
              <a:gd name="T10" fmla="*/ 56 w 414"/>
              <a:gd name="T11" fmla="*/ 241 h 493"/>
              <a:gd name="T12" fmla="*/ 0 w 414"/>
              <a:gd name="T13" fmla="*/ 458 h 493"/>
              <a:gd name="T14" fmla="*/ 82 w 414"/>
              <a:gd name="T15" fmla="*/ 493 h 493"/>
              <a:gd name="T16" fmla="*/ 149 w 414"/>
              <a:gd name="T17" fmla="*/ 449 h 493"/>
              <a:gd name="T18" fmla="*/ 178 w 414"/>
              <a:gd name="T19" fmla="*/ 330 h 493"/>
              <a:gd name="T20" fmla="*/ 298 w 414"/>
              <a:gd name="T21" fmla="*/ 251 h 493"/>
              <a:gd name="T22" fmla="*/ 307 w 414"/>
              <a:gd name="T23" fmla="*/ 188 h 493"/>
              <a:gd name="T24" fmla="*/ 414 w 414"/>
              <a:gd name="T25" fmla="*/ 15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75" name="Freeform 7"/>
          <p:cNvSpPr/>
          <p:nvPr/>
        </p:nvSpPr>
        <p:spPr bwMode="auto">
          <a:xfrm>
            <a:off x="4462463" y="1159669"/>
            <a:ext cx="1794272" cy="1438275"/>
          </a:xfrm>
          <a:custGeom>
            <a:avLst/>
            <a:gdLst>
              <a:gd name="T0" fmla="*/ 409 w 494"/>
              <a:gd name="T1" fmla="*/ 188 h 396"/>
              <a:gd name="T2" fmla="*/ 331 w 494"/>
              <a:gd name="T3" fmla="*/ 49 h 396"/>
              <a:gd name="T4" fmla="*/ 238 w 494"/>
              <a:gd name="T5" fmla="*/ 47 h 396"/>
              <a:gd name="T6" fmla="*/ 36 w 494"/>
              <a:gd name="T7" fmla="*/ 0 h 396"/>
              <a:gd name="T8" fmla="*/ 0 w 494"/>
              <a:gd name="T9" fmla="*/ 87 h 396"/>
              <a:gd name="T10" fmla="*/ 40 w 494"/>
              <a:gd name="T11" fmla="*/ 149 h 396"/>
              <a:gd name="T12" fmla="*/ 152 w 494"/>
              <a:gd name="T13" fmla="*/ 172 h 396"/>
              <a:gd name="T14" fmla="*/ 232 w 494"/>
              <a:gd name="T15" fmla="*/ 288 h 396"/>
              <a:gd name="T16" fmla="*/ 302 w 494"/>
              <a:gd name="T17" fmla="*/ 296 h 396"/>
              <a:gd name="T18" fmla="*/ 344 w 494"/>
              <a:gd name="T19" fmla="*/ 396 h 396"/>
              <a:gd name="T20" fmla="*/ 413 w 494"/>
              <a:gd name="T21" fmla="*/ 352 h 396"/>
              <a:gd name="T22" fmla="*/ 494 w 494"/>
              <a:gd name="T23" fmla="*/ 386 h 396"/>
              <a:gd name="T24" fmla="*/ 409 w 494"/>
              <a:gd name="T25" fmla="*/ 18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76" name="Freeform 8"/>
          <p:cNvSpPr/>
          <p:nvPr/>
        </p:nvSpPr>
        <p:spPr bwMode="auto">
          <a:xfrm>
            <a:off x="4818460" y="2641997"/>
            <a:ext cx="1475184" cy="1881188"/>
          </a:xfrm>
          <a:custGeom>
            <a:avLst/>
            <a:gdLst>
              <a:gd name="T0" fmla="*/ 370 w 406"/>
              <a:gd name="T1" fmla="*/ 330 h 518"/>
              <a:gd name="T2" fmla="*/ 370 w 406"/>
              <a:gd name="T3" fmla="*/ 231 h 518"/>
              <a:gd name="T4" fmla="*/ 402 w 406"/>
              <a:gd name="T5" fmla="*/ 35 h 518"/>
              <a:gd name="T6" fmla="*/ 320 w 406"/>
              <a:gd name="T7" fmla="*/ 0 h 518"/>
              <a:gd name="T8" fmla="*/ 254 w 406"/>
              <a:gd name="T9" fmla="*/ 43 h 518"/>
              <a:gd name="T10" fmla="*/ 240 w 406"/>
              <a:gd name="T11" fmla="*/ 152 h 518"/>
              <a:gd name="T12" fmla="*/ 132 w 406"/>
              <a:gd name="T13" fmla="*/ 231 h 518"/>
              <a:gd name="T14" fmla="*/ 126 w 406"/>
              <a:gd name="T15" fmla="*/ 313 h 518"/>
              <a:gd name="T16" fmla="*/ 0 w 406"/>
              <a:gd name="T17" fmla="*/ 369 h 518"/>
              <a:gd name="T18" fmla="*/ 47 w 406"/>
              <a:gd name="T19" fmla="*/ 441 h 518"/>
              <a:gd name="T20" fmla="*/ 14 w 406"/>
              <a:gd name="T21" fmla="*/ 518 h 518"/>
              <a:gd name="T22" fmla="*/ 243 w 406"/>
              <a:gd name="T23" fmla="*/ 410 h 518"/>
              <a:gd name="T24" fmla="*/ 370 w 406"/>
              <a:gd name="T25" fmla="*/ 33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77" name="Freeform 9"/>
          <p:cNvSpPr/>
          <p:nvPr/>
        </p:nvSpPr>
        <p:spPr bwMode="auto">
          <a:xfrm>
            <a:off x="2908698" y="3015854"/>
            <a:ext cx="1874044" cy="1540669"/>
          </a:xfrm>
          <a:custGeom>
            <a:avLst/>
            <a:gdLst>
              <a:gd name="T0" fmla="*/ 470 w 516"/>
              <a:gd name="T1" fmla="*/ 272 h 424"/>
              <a:gd name="T2" fmla="*/ 339 w 516"/>
              <a:gd name="T3" fmla="*/ 247 h 424"/>
              <a:gd name="T4" fmla="*/ 259 w 516"/>
              <a:gd name="T5" fmla="*/ 136 h 424"/>
              <a:gd name="T6" fmla="*/ 196 w 516"/>
              <a:gd name="T7" fmla="*/ 127 h 424"/>
              <a:gd name="T8" fmla="*/ 149 w 516"/>
              <a:gd name="T9" fmla="*/ 0 h 424"/>
              <a:gd name="T10" fmla="*/ 84 w 516"/>
              <a:gd name="T11" fmla="*/ 42 h 424"/>
              <a:gd name="T12" fmla="*/ 0 w 516"/>
              <a:gd name="T13" fmla="*/ 7 h 424"/>
              <a:gd name="T14" fmla="*/ 84 w 516"/>
              <a:gd name="T15" fmla="*/ 227 h 424"/>
              <a:gd name="T16" fmla="*/ 161 w 516"/>
              <a:gd name="T17" fmla="*/ 374 h 424"/>
              <a:gd name="T18" fmla="*/ 259 w 516"/>
              <a:gd name="T19" fmla="*/ 374 h 424"/>
              <a:gd name="T20" fmla="*/ 483 w 516"/>
              <a:gd name="T21" fmla="*/ 421 h 424"/>
              <a:gd name="T22" fmla="*/ 516 w 516"/>
              <a:gd name="T23" fmla="*/ 343 h 424"/>
              <a:gd name="T24" fmla="*/ 470 w 516"/>
              <a:gd name="T25" fmla="*/ 2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grpSp>
        <p:nvGrpSpPr>
          <p:cNvPr id="78" name="组合 77"/>
          <p:cNvGrpSpPr/>
          <p:nvPr/>
        </p:nvGrpSpPr>
        <p:grpSpPr>
          <a:xfrm>
            <a:off x="3463184" y="3753245"/>
            <a:ext cx="396956" cy="301932"/>
            <a:chOff x="4929188" y="4928507"/>
            <a:chExt cx="411163" cy="312738"/>
          </a:xfrm>
          <a:solidFill>
            <a:srgbClr val="357879"/>
          </a:solidFill>
        </p:grpSpPr>
        <p:sp>
          <p:nvSpPr>
            <p:cNvPr id="79" name="Freeform 10"/>
            <p:cNvSpPr/>
            <p:nvPr/>
          </p:nvSpPr>
          <p:spPr bwMode="auto">
            <a:xfrm>
              <a:off x="4929188" y="4966607"/>
              <a:ext cx="411163" cy="274638"/>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80" name="Freeform 11"/>
            <p:cNvSpPr/>
            <p:nvPr/>
          </p:nvSpPr>
          <p:spPr bwMode="auto">
            <a:xfrm>
              <a:off x="4929188" y="4928507"/>
              <a:ext cx="411163" cy="134938"/>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grpSp>
      <p:sp>
        <p:nvSpPr>
          <p:cNvPr id="81" name="Freeform 12"/>
          <p:cNvSpPr>
            <a:spLocks noEditPoints="1"/>
          </p:cNvSpPr>
          <p:nvPr/>
        </p:nvSpPr>
        <p:spPr bwMode="auto">
          <a:xfrm>
            <a:off x="5639992" y="3384947"/>
            <a:ext cx="326231" cy="432197"/>
          </a:xfrm>
          <a:custGeom>
            <a:avLst/>
            <a:gdLst>
              <a:gd name="T0" fmla="*/ 2147483647 w 90"/>
              <a:gd name="T1" fmla="*/ 2147483647 h 119"/>
              <a:gd name="T2" fmla="*/ 2147483647 w 90"/>
              <a:gd name="T3" fmla="*/ 2147483647 h 119"/>
              <a:gd name="T4" fmla="*/ 2147483647 w 90"/>
              <a:gd name="T5" fmla="*/ 2147483647 h 119"/>
              <a:gd name="T6" fmla="*/ 2147483647 w 90"/>
              <a:gd name="T7" fmla="*/ 2147483647 h 119"/>
              <a:gd name="T8" fmla="*/ 2147483647 w 90"/>
              <a:gd name="T9" fmla="*/ 2147483647 h 119"/>
              <a:gd name="T10" fmla="*/ 2147483647 w 90"/>
              <a:gd name="T11" fmla="*/ 2147483647 h 119"/>
              <a:gd name="T12" fmla="*/ 2147483647 w 90"/>
              <a:gd name="T13" fmla="*/ 2147483647 h 119"/>
              <a:gd name="T14" fmla="*/ 2147483647 w 90"/>
              <a:gd name="T15" fmla="*/ 2147483647 h 119"/>
              <a:gd name="T16" fmla="*/ 2147483647 w 90"/>
              <a:gd name="T17" fmla="*/ 2147483647 h 119"/>
              <a:gd name="T18" fmla="*/ 2147483647 w 90"/>
              <a:gd name="T19" fmla="*/ 2147483647 h 119"/>
              <a:gd name="T20" fmla="*/ 2147483647 w 90"/>
              <a:gd name="T21" fmla="*/ 2147483647 h 119"/>
              <a:gd name="T22" fmla="*/ 2147483647 w 90"/>
              <a:gd name="T23" fmla="*/ 2147483647 h 119"/>
              <a:gd name="T24" fmla="*/ 2147483647 w 90"/>
              <a:gd name="T25" fmla="*/ 2147483647 h 119"/>
              <a:gd name="T26" fmla="*/ 2147483647 w 90"/>
              <a:gd name="T27" fmla="*/ 2147483647 h 119"/>
              <a:gd name="T28" fmla="*/ 2147483647 w 90"/>
              <a:gd name="T29" fmla="*/ 2147483647 h 119"/>
              <a:gd name="T30" fmla="*/ 2147483647 w 90"/>
              <a:gd name="T31" fmla="*/ 2147483647 h 119"/>
              <a:gd name="T32" fmla="*/ 2147483647 w 90"/>
              <a:gd name="T33" fmla="*/ 2147483647 h 119"/>
              <a:gd name="T34" fmla="*/ 2147483647 w 90"/>
              <a:gd name="T35" fmla="*/ 2147483647 h 119"/>
              <a:gd name="T36" fmla="*/ 2147483647 w 90"/>
              <a:gd name="T37" fmla="*/ 2147483647 h 1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grpSp>
        <p:nvGrpSpPr>
          <p:cNvPr id="82" name="组合 81"/>
          <p:cNvGrpSpPr/>
          <p:nvPr/>
        </p:nvGrpSpPr>
        <p:grpSpPr>
          <a:xfrm>
            <a:off x="5254847" y="1533975"/>
            <a:ext cx="446000" cy="435272"/>
            <a:chOff x="6784975" y="2629807"/>
            <a:chExt cx="461963" cy="450850"/>
          </a:xfrm>
          <a:solidFill>
            <a:srgbClr val="357879"/>
          </a:solidFill>
        </p:grpSpPr>
        <p:sp>
          <p:nvSpPr>
            <p:cNvPr id="83" name="Freeform 13"/>
            <p:cNvSpPr/>
            <p:nvPr/>
          </p:nvSpPr>
          <p:spPr bwMode="auto">
            <a:xfrm>
              <a:off x="7029450" y="2967945"/>
              <a:ext cx="71438" cy="104775"/>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84" name="Freeform 14"/>
            <p:cNvSpPr/>
            <p:nvPr/>
          </p:nvSpPr>
          <p:spPr bwMode="auto">
            <a:xfrm>
              <a:off x="7029450" y="2863170"/>
              <a:ext cx="90488" cy="96838"/>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85" name="Freeform 15"/>
            <p:cNvSpPr/>
            <p:nvPr/>
          </p:nvSpPr>
          <p:spPr bwMode="auto">
            <a:xfrm>
              <a:off x="7029450" y="2742520"/>
              <a:ext cx="90488" cy="96838"/>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86" name="Freeform 16"/>
            <p:cNvSpPr/>
            <p:nvPr/>
          </p:nvSpPr>
          <p:spPr bwMode="auto">
            <a:xfrm>
              <a:off x="6927850" y="2967945"/>
              <a:ext cx="79375" cy="104775"/>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87" name="Freeform 17"/>
            <p:cNvSpPr/>
            <p:nvPr/>
          </p:nvSpPr>
          <p:spPr bwMode="auto">
            <a:xfrm>
              <a:off x="6908800" y="2745695"/>
              <a:ext cx="98425" cy="93663"/>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88" name="Freeform 18"/>
            <p:cNvSpPr/>
            <p:nvPr/>
          </p:nvSpPr>
          <p:spPr bwMode="auto">
            <a:xfrm>
              <a:off x="7029450" y="2640920"/>
              <a:ext cx="66675" cy="93663"/>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89" name="Freeform 19"/>
            <p:cNvSpPr/>
            <p:nvPr/>
          </p:nvSpPr>
          <p:spPr bwMode="auto">
            <a:xfrm>
              <a:off x="6931025" y="2636157"/>
              <a:ext cx="76200" cy="98425"/>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0" name="Freeform 20"/>
            <p:cNvSpPr/>
            <p:nvPr/>
          </p:nvSpPr>
          <p:spPr bwMode="auto">
            <a:xfrm>
              <a:off x="6908800" y="2863170"/>
              <a:ext cx="98425" cy="96838"/>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1" name="Freeform 21"/>
            <p:cNvSpPr/>
            <p:nvPr/>
          </p:nvSpPr>
          <p:spPr bwMode="auto">
            <a:xfrm>
              <a:off x="6784975" y="2863170"/>
              <a:ext cx="112713" cy="146050"/>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2" name="Freeform 22"/>
            <p:cNvSpPr/>
            <p:nvPr/>
          </p:nvSpPr>
          <p:spPr bwMode="auto">
            <a:xfrm>
              <a:off x="7062788" y="2629807"/>
              <a:ext cx="101600" cy="77788"/>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3" name="Freeform 23"/>
            <p:cNvSpPr/>
            <p:nvPr/>
          </p:nvSpPr>
          <p:spPr bwMode="auto">
            <a:xfrm>
              <a:off x="7131050" y="2863170"/>
              <a:ext cx="115888" cy="149225"/>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4" name="Freeform 24"/>
            <p:cNvSpPr/>
            <p:nvPr/>
          </p:nvSpPr>
          <p:spPr bwMode="auto">
            <a:xfrm>
              <a:off x="6867525" y="2629807"/>
              <a:ext cx="93663" cy="77788"/>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5" name="Freeform 25"/>
            <p:cNvSpPr/>
            <p:nvPr/>
          </p:nvSpPr>
          <p:spPr bwMode="auto">
            <a:xfrm>
              <a:off x="7126288" y="2693307"/>
              <a:ext cx="120650" cy="146050"/>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6" name="Freeform 26"/>
            <p:cNvSpPr/>
            <p:nvPr/>
          </p:nvSpPr>
          <p:spPr bwMode="auto">
            <a:xfrm>
              <a:off x="6788150" y="2696482"/>
              <a:ext cx="112713" cy="142875"/>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7" name="Freeform 27"/>
            <p:cNvSpPr/>
            <p:nvPr/>
          </p:nvSpPr>
          <p:spPr bwMode="auto">
            <a:xfrm>
              <a:off x="7070725" y="2994932"/>
              <a:ext cx="96838" cy="85725"/>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98" name="Freeform 28"/>
            <p:cNvSpPr/>
            <p:nvPr/>
          </p:nvSpPr>
          <p:spPr bwMode="auto">
            <a:xfrm>
              <a:off x="6862763" y="2994932"/>
              <a:ext cx="95250" cy="82550"/>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chemeClr val="bg1"/>
            </a:solidFill>
            <a:ln>
              <a:noFill/>
            </a:ln>
          </p:spPr>
          <p:txBody>
            <a:bodyPr/>
            <a:lstStyle/>
            <a:p>
              <a:pPr eaLnBrk="1" fontAlgn="auto" hangingPunct="1">
                <a:spcBef>
                  <a:spcPts val="0"/>
                </a:spcBef>
                <a:spcAft>
                  <a:spcPts val="0"/>
                </a:spcAft>
                <a:defRPr/>
              </a:pPr>
              <a:endParaRPr lang="zh-CN" altLang="en-US">
                <a:latin typeface="+mn-lt"/>
                <a:ea typeface="+mn-ea"/>
              </a:endParaRPr>
            </a:p>
          </p:txBody>
        </p:sp>
      </p:grpSp>
      <p:sp>
        <p:nvSpPr>
          <p:cNvPr id="99" name="Freeform 29"/>
          <p:cNvSpPr>
            <a:spLocks noEditPoints="1"/>
          </p:cNvSpPr>
          <p:nvPr/>
        </p:nvSpPr>
        <p:spPr bwMode="auto">
          <a:xfrm>
            <a:off x="3317081" y="1671638"/>
            <a:ext cx="415529" cy="421481"/>
          </a:xfrm>
          <a:custGeom>
            <a:avLst/>
            <a:gdLst>
              <a:gd name="T0" fmla="*/ 2147483647 w 114"/>
              <a:gd name="T1" fmla="*/ 2147483647 h 116"/>
              <a:gd name="T2" fmla="*/ 2147483647 w 114"/>
              <a:gd name="T3" fmla="*/ 2147483647 h 116"/>
              <a:gd name="T4" fmla="*/ 2147483647 w 114"/>
              <a:gd name="T5" fmla="*/ 2147483647 h 116"/>
              <a:gd name="T6" fmla="*/ 2147483647 w 114"/>
              <a:gd name="T7" fmla="*/ 2147483647 h 116"/>
              <a:gd name="T8" fmla="*/ 2147483647 w 114"/>
              <a:gd name="T9" fmla="*/ 2147483647 h 116"/>
              <a:gd name="T10" fmla="*/ 2147483647 w 114"/>
              <a:gd name="T11" fmla="*/ 2147483647 h 116"/>
              <a:gd name="T12" fmla="*/ 2147483647 w 114"/>
              <a:gd name="T13" fmla="*/ 2147483647 h 116"/>
              <a:gd name="T14" fmla="*/ 2147483647 w 114"/>
              <a:gd name="T15" fmla="*/ 2147483647 h 116"/>
              <a:gd name="T16" fmla="*/ 2147483647 w 114"/>
              <a:gd name="T17" fmla="*/ 2147483647 h 116"/>
              <a:gd name="T18" fmla="*/ 2147483647 w 114"/>
              <a:gd name="T19" fmla="*/ 2147483647 h 116"/>
              <a:gd name="T20" fmla="*/ 2147483647 w 114"/>
              <a:gd name="T21" fmla="*/ 2147483647 h 116"/>
              <a:gd name="T22" fmla="*/ 2147483647 w 114"/>
              <a:gd name="T23" fmla="*/ 2147483647 h 116"/>
              <a:gd name="T24" fmla="*/ 2147483647 w 114"/>
              <a:gd name="T25" fmla="*/ 2147483647 h 116"/>
              <a:gd name="T26" fmla="*/ 2147483647 w 114"/>
              <a:gd name="T27" fmla="*/ 2147483647 h 116"/>
              <a:gd name="T28" fmla="*/ 2147483647 w 114"/>
              <a:gd name="T29" fmla="*/ 2147483647 h 116"/>
              <a:gd name="T30" fmla="*/ 2147483647 w 114"/>
              <a:gd name="T31" fmla="*/ 2147483647 h 1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100" name="TextBox 57"/>
          <p:cNvSpPr txBox="1"/>
          <p:nvPr/>
        </p:nvSpPr>
        <p:spPr bwMode="auto">
          <a:xfrm>
            <a:off x="714375" y="1704975"/>
            <a:ext cx="2005013" cy="1051570"/>
          </a:xfrm>
          <a:prstGeom prst="rect">
            <a:avLst/>
          </a:prstGeom>
          <a:noFill/>
        </p:spPr>
        <p:txBody>
          <a:bodyPr lIns="68580" tIns="34290" rIns="68580" bIns="34290">
            <a:spAutoFit/>
          </a:bodyPr>
          <a:lstStyle/>
          <a:p>
            <a:pPr algn="r">
              <a:lnSpc>
                <a:spcPct val="114000"/>
              </a:lnSpc>
              <a:defRPr/>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a:t>
            </a:r>
            <a:endParaRPr lang="en-US" altLang="zh-CN" sz="1400" dirty="0">
              <a:latin typeface="微软雅黑" panose="020B0503020204020204" pitchFamily="34" charset="-122"/>
              <a:ea typeface="微软雅黑" panose="020B0503020204020204" pitchFamily="34" charset="-122"/>
            </a:endParaRPr>
          </a:p>
        </p:txBody>
      </p:sp>
      <p:sp>
        <p:nvSpPr>
          <p:cNvPr id="101" name="TextBox 57"/>
          <p:cNvSpPr txBox="1"/>
          <p:nvPr/>
        </p:nvSpPr>
        <p:spPr bwMode="auto">
          <a:xfrm>
            <a:off x="6482953" y="1704975"/>
            <a:ext cx="2005013" cy="1051570"/>
          </a:xfrm>
          <a:prstGeom prst="rect">
            <a:avLst/>
          </a:prstGeom>
          <a:noFill/>
        </p:spPr>
        <p:txBody>
          <a:bodyPr lIns="68580" tIns="34290" rIns="68580" bIns="34290">
            <a:spAutoFit/>
          </a:bodyPr>
          <a:lstStyle/>
          <a:p>
            <a:pPr algn="just">
              <a:lnSpc>
                <a:spcPct val="114000"/>
              </a:lnSpc>
              <a:defRPr/>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a:t>
            </a:r>
            <a:endParaRPr lang="en-US" altLang="zh-CN" sz="1400" dirty="0">
              <a:latin typeface="微软雅黑" panose="020B0503020204020204" pitchFamily="34" charset="-122"/>
              <a:ea typeface="微软雅黑" panose="020B0503020204020204" pitchFamily="34" charset="-122"/>
            </a:endParaRPr>
          </a:p>
        </p:txBody>
      </p:sp>
      <p:sp>
        <p:nvSpPr>
          <p:cNvPr id="102" name="TextBox 57"/>
          <p:cNvSpPr txBox="1"/>
          <p:nvPr/>
        </p:nvSpPr>
        <p:spPr bwMode="auto">
          <a:xfrm>
            <a:off x="714375" y="3394473"/>
            <a:ext cx="2005013" cy="1051570"/>
          </a:xfrm>
          <a:prstGeom prst="rect">
            <a:avLst/>
          </a:prstGeom>
          <a:noFill/>
        </p:spPr>
        <p:txBody>
          <a:bodyPr lIns="68580" tIns="34290" rIns="68580" bIns="34290">
            <a:spAutoFit/>
          </a:bodyPr>
          <a:lstStyle/>
          <a:p>
            <a:pPr algn="r">
              <a:lnSpc>
                <a:spcPct val="114000"/>
              </a:lnSpc>
              <a:defRPr/>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a:t>
            </a:r>
            <a:endParaRPr lang="en-US" altLang="zh-CN" sz="1400" dirty="0">
              <a:latin typeface="微软雅黑" panose="020B0503020204020204" pitchFamily="34" charset="-122"/>
              <a:ea typeface="微软雅黑" panose="020B0503020204020204" pitchFamily="34" charset="-122"/>
            </a:endParaRPr>
          </a:p>
        </p:txBody>
      </p:sp>
      <p:sp>
        <p:nvSpPr>
          <p:cNvPr id="103" name="TextBox 57"/>
          <p:cNvSpPr txBox="1"/>
          <p:nvPr/>
        </p:nvSpPr>
        <p:spPr bwMode="auto">
          <a:xfrm>
            <a:off x="6482953" y="3394473"/>
            <a:ext cx="2005013" cy="1051570"/>
          </a:xfrm>
          <a:prstGeom prst="rect">
            <a:avLst/>
          </a:prstGeom>
          <a:noFill/>
        </p:spPr>
        <p:txBody>
          <a:bodyPr lIns="68580" tIns="34290" rIns="68580" bIns="34290">
            <a:spAutoFit/>
          </a:bodyPr>
          <a:lstStyle/>
          <a:p>
            <a:pPr algn="just">
              <a:lnSpc>
                <a:spcPct val="114000"/>
              </a:lnSpc>
              <a:defRPr/>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a:t>
            </a:r>
            <a:endParaRPr lang="en-US" altLang="zh-CN" sz="1400" dirty="0">
              <a:latin typeface="微软雅黑" panose="020B0503020204020204" pitchFamily="34" charset="-122"/>
              <a:ea typeface="微软雅黑" panose="020B0503020204020204" pitchFamily="34" charset="-122"/>
            </a:endParaRPr>
          </a:p>
        </p:txBody>
      </p:sp>
      <p:sp>
        <p:nvSpPr>
          <p:cNvPr id="104" name="Freeform 226"/>
          <p:cNvSpPr>
            <a:spLocks noEditPoints="1"/>
          </p:cNvSpPr>
          <p:nvPr/>
        </p:nvSpPr>
        <p:spPr bwMode="auto">
          <a:xfrm>
            <a:off x="4216004" y="2500312"/>
            <a:ext cx="697706" cy="634604"/>
          </a:xfrm>
          <a:custGeom>
            <a:avLst/>
            <a:gdLst>
              <a:gd name="T0" fmla="*/ 2147483647 w 351"/>
              <a:gd name="T1" fmla="*/ 2147483647 h 319"/>
              <a:gd name="T2" fmla="*/ 2147483647 w 351"/>
              <a:gd name="T3" fmla="*/ 0 h 319"/>
              <a:gd name="T4" fmla="*/ 0 w 351"/>
              <a:gd name="T5" fmla="*/ 2147483647 h 319"/>
              <a:gd name="T6" fmla="*/ 2147483647 w 351"/>
              <a:gd name="T7" fmla="*/ 2147483647 h 319"/>
              <a:gd name="T8" fmla="*/ 2147483647 w 351"/>
              <a:gd name="T9" fmla="*/ 2147483647 h 319"/>
              <a:gd name="T10" fmla="*/ 2147483647 w 351"/>
              <a:gd name="T11" fmla="*/ 2147483647 h 319"/>
              <a:gd name="T12" fmla="*/ 2147483647 w 351"/>
              <a:gd name="T13" fmla="*/ 2147483647 h 319"/>
              <a:gd name="T14" fmla="*/ 2147483647 w 351"/>
              <a:gd name="T15" fmla="*/ 2147483647 h 319"/>
              <a:gd name="T16" fmla="*/ 2147483647 w 351"/>
              <a:gd name="T17" fmla="*/ 2147483647 h 319"/>
              <a:gd name="T18" fmla="*/ 2147483647 w 351"/>
              <a:gd name="T19" fmla="*/ 2147483647 h 319"/>
              <a:gd name="T20" fmla="*/ 2147483647 w 351"/>
              <a:gd name="T21" fmla="*/ 2147483647 h 319"/>
              <a:gd name="T22" fmla="*/ 2147483647 w 351"/>
              <a:gd name="T23" fmla="*/ 2147483647 h 319"/>
              <a:gd name="T24" fmla="*/ 2147483647 w 351"/>
              <a:gd name="T25" fmla="*/ 2147483647 h 319"/>
              <a:gd name="T26" fmla="*/ 2147483647 w 351"/>
              <a:gd name="T27" fmla="*/ 2147483647 h 319"/>
              <a:gd name="T28" fmla="*/ 2147483647 w 351"/>
              <a:gd name="T29" fmla="*/ 2147483647 h 319"/>
              <a:gd name="T30" fmla="*/ 2147483647 w 351"/>
              <a:gd name="T31" fmla="*/ 2147483647 h 319"/>
              <a:gd name="T32" fmla="*/ 2147483647 w 351"/>
              <a:gd name="T33" fmla="*/ 2147483647 h 319"/>
              <a:gd name="T34" fmla="*/ 2147483647 w 351"/>
              <a:gd name="T35" fmla="*/ 2147483647 h 319"/>
              <a:gd name="T36" fmla="*/ 2147483647 w 351"/>
              <a:gd name="T37" fmla="*/ 2147483647 h 319"/>
              <a:gd name="T38" fmla="*/ 2147483647 w 351"/>
              <a:gd name="T39" fmla="*/ 2147483647 h 319"/>
              <a:gd name="T40" fmla="*/ 2147483647 w 351"/>
              <a:gd name="T41" fmla="*/ 2147483647 h 319"/>
              <a:gd name="T42" fmla="*/ 2147483647 w 351"/>
              <a:gd name="T43" fmla="*/ 2147483647 h 319"/>
              <a:gd name="T44" fmla="*/ 2147483647 w 351"/>
              <a:gd name="T45" fmla="*/ 2147483647 h 319"/>
              <a:gd name="T46" fmla="*/ 2147483647 w 351"/>
              <a:gd name="T47" fmla="*/ 2147483647 h 319"/>
              <a:gd name="T48" fmla="*/ 2147483647 w 351"/>
              <a:gd name="T49" fmla="*/ 2147483647 h 319"/>
              <a:gd name="T50" fmla="*/ 2147483647 w 351"/>
              <a:gd name="T51" fmla="*/ 2147483647 h 319"/>
              <a:gd name="T52" fmla="*/ 2147483647 w 351"/>
              <a:gd name="T53" fmla="*/ 2147483647 h 319"/>
              <a:gd name="T54" fmla="*/ 2147483647 w 351"/>
              <a:gd name="T55" fmla="*/ 2147483647 h 319"/>
              <a:gd name="T56" fmla="*/ 2147483647 w 351"/>
              <a:gd name="T57" fmla="*/ 2147483647 h 319"/>
              <a:gd name="T58" fmla="*/ 2147483647 w 351"/>
              <a:gd name="T59" fmla="*/ 2147483647 h 3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1" h="319">
                <a:moveTo>
                  <a:pt x="311" y="111"/>
                </a:moveTo>
                <a:lnTo>
                  <a:pt x="263" y="0"/>
                </a:lnTo>
                <a:lnTo>
                  <a:pt x="0" y="115"/>
                </a:lnTo>
                <a:lnTo>
                  <a:pt x="64" y="259"/>
                </a:lnTo>
                <a:lnTo>
                  <a:pt x="64" y="319"/>
                </a:lnTo>
                <a:lnTo>
                  <a:pt x="351" y="319"/>
                </a:lnTo>
                <a:lnTo>
                  <a:pt x="351" y="111"/>
                </a:lnTo>
                <a:lnTo>
                  <a:pt x="311" y="111"/>
                </a:lnTo>
                <a:close/>
                <a:moveTo>
                  <a:pt x="64" y="131"/>
                </a:moveTo>
                <a:lnTo>
                  <a:pt x="56" y="135"/>
                </a:lnTo>
                <a:lnTo>
                  <a:pt x="64" y="157"/>
                </a:lnTo>
                <a:lnTo>
                  <a:pt x="64" y="211"/>
                </a:lnTo>
                <a:lnTo>
                  <a:pt x="28" y="125"/>
                </a:lnTo>
                <a:lnTo>
                  <a:pt x="253" y="30"/>
                </a:lnTo>
                <a:lnTo>
                  <a:pt x="287" y="111"/>
                </a:lnTo>
                <a:lnTo>
                  <a:pt x="265" y="111"/>
                </a:lnTo>
                <a:lnTo>
                  <a:pt x="242" y="58"/>
                </a:lnTo>
                <a:lnTo>
                  <a:pt x="114" y="111"/>
                </a:lnTo>
                <a:lnTo>
                  <a:pt x="64" y="111"/>
                </a:lnTo>
                <a:lnTo>
                  <a:pt x="64" y="131"/>
                </a:lnTo>
                <a:close/>
                <a:moveTo>
                  <a:pt x="329" y="297"/>
                </a:moveTo>
                <a:lnTo>
                  <a:pt x="84" y="297"/>
                </a:lnTo>
                <a:lnTo>
                  <a:pt x="84" y="131"/>
                </a:lnTo>
                <a:lnTo>
                  <a:pt x="329" y="131"/>
                </a:lnTo>
                <a:lnTo>
                  <a:pt x="329" y="297"/>
                </a:lnTo>
                <a:close/>
                <a:moveTo>
                  <a:pt x="309" y="153"/>
                </a:moveTo>
                <a:lnTo>
                  <a:pt x="106" y="153"/>
                </a:lnTo>
                <a:lnTo>
                  <a:pt x="106" y="277"/>
                </a:lnTo>
                <a:lnTo>
                  <a:pt x="309" y="277"/>
                </a:lnTo>
                <a:lnTo>
                  <a:pt x="309" y="1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7"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38" name="矩形 37"/>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18" name="组合 4117"/>
          <p:cNvGrpSpPr/>
          <p:nvPr/>
        </p:nvGrpSpPr>
        <p:grpSpPr>
          <a:xfrm>
            <a:off x="330070" y="1467991"/>
            <a:ext cx="2115503" cy="3243737"/>
            <a:chOff x="543501" y="1724824"/>
            <a:chExt cx="2116156" cy="3244736"/>
          </a:xfrm>
        </p:grpSpPr>
        <p:grpSp>
          <p:nvGrpSpPr>
            <p:cNvPr id="4102" name="组合 4101"/>
            <p:cNvGrpSpPr/>
            <p:nvPr/>
          </p:nvGrpSpPr>
          <p:grpSpPr>
            <a:xfrm>
              <a:off x="543501" y="3625738"/>
              <a:ext cx="2116156" cy="1343822"/>
              <a:chOff x="543501" y="3471850"/>
              <a:chExt cx="2116156" cy="1343822"/>
            </a:xfrm>
          </p:grpSpPr>
          <p:sp>
            <p:nvSpPr>
              <p:cNvPr id="180" name="矩形 179"/>
              <p:cNvSpPr/>
              <p:nvPr/>
            </p:nvSpPr>
            <p:spPr>
              <a:xfrm>
                <a:off x="816509" y="3471850"/>
                <a:ext cx="1570146" cy="369446"/>
              </a:xfrm>
              <a:prstGeom prst="rect">
                <a:avLst/>
              </a:prstGeom>
            </p:spPr>
            <p:txBody>
              <a:bodyPr wrap="none">
                <a:spAutoFit/>
              </a:bodyPr>
              <a:lstStyle/>
              <a:p>
                <a:pPr algn="ctr"/>
                <a:r>
                  <a:rPr lang="zh-CN" altLang="en-US" b="1" dirty="0">
                    <a:gradFill>
                      <a:gsLst>
                        <a:gs pos="0">
                          <a:srgbClr val="2C9DB6"/>
                        </a:gs>
                        <a:gs pos="50000">
                          <a:srgbClr val="256BBE"/>
                        </a:gs>
                        <a:gs pos="100000">
                          <a:srgbClr val="2952BB"/>
                        </a:gs>
                      </a:gsLst>
                      <a:lin ang="5400000" scaled="0"/>
                    </a:gradFill>
                    <a:latin typeface="Calibri" panose="020F0502020204030204" pitchFamily="34" charset="0"/>
                    <a:ea typeface="微软雅黑" panose="020B0503020204020204" pitchFamily="34" charset="-122"/>
                    <a:cs typeface="Arial" panose="020B0604020202020204" pitchFamily="34" charset="0"/>
                  </a:rPr>
                  <a:t>点击添加标题</a:t>
                </a:r>
                <a:endParaRPr lang="en-US" altLang="zh-CN" b="1" dirty="0">
                  <a:gradFill>
                    <a:gsLst>
                      <a:gs pos="0">
                        <a:srgbClr val="2C9DB6"/>
                      </a:gs>
                      <a:gs pos="50000">
                        <a:srgbClr val="256BBE"/>
                      </a:gs>
                      <a:gs pos="100000">
                        <a:srgbClr val="2952BB"/>
                      </a:gs>
                    </a:gsLst>
                    <a:lin ang="5400000" scaled="0"/>
                  </a:gradFill>
                  <a:latin typeface="Calibri" panose="020F0502020204030204" pitchFamily="34" charset="0"/>
                  <a:ea typeface="微软雅黑" panose="020B0503020204020204" pitchFamily="34" charset="-122"/>
                  <a:cs typeface="Arial" panose="020B0604020202020204" pitchFamily="34" charset="0"/>
                </a:endParaRPr>
              </a:p>
            </p:txBody>
          </p:sp>
          <p:sp>
            <p:nvSpPr>
              <p:cNvPr id="182" name="矩形 181"/>
              <p:cNvSpPr/>
              <p:nvPr/>
            </p:nvSpPr>
            <p:spPr>
              <a:xfrm>
                <a:off x="543501" y="3799696"/>
                <a:ext cx="2116156" cy="1015976"/>
              </a:xfrm>
              <a:prstGeom prst="rect">
                <a:avLst/>
              </a:prstGeom>
            </p:spPr>
            <p:txBody>
              <a:bodyPr wrap="square">
                <a:spAutoFit/>
              </a:bodyPr>
              <a:lstStyle/>
              <a:p>
                <a:pPr algn="ctr">
                  <a:lnSpc>
                    <a:spcPct val="125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grpSp>
        <p:grpSp>
          <p:nvGrpSpPr>
            <p:cNvPr id="4105" name="组合 4104"/>
            <p:cNvGrpSpPr/>
            <p:nvPr/>
          </p:nvGrpSpPr>
          <p:grpSpPr>
            <a:xfrm>
              <a:off x="843947" y="1724824"/>
              <a:ext cx="1515265" cy="1515265"/>
              <a:chOff x="722888" y="1724824"/>
              <a:chExt cx="1515265" cy="1515265"/>
            </a:xfrm>
          </p:grpSpPr>
          <p:sp>
            <p:nvSpPr>
              <p:cNvPr id="139" name="椭圆 138"/>
              <p:cNvSpPr/>
              <p:nvPr/>
            </p:nvSpPr>
            <p:spPr>
              <a:xfrm>
                <a:off x="722888" y="1724824"/>
                <a:ext cx="1515265" cy="1515265"/>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kern="0">
                  <a:solidFill>
                    <a:schemeClr val="bg1"/>
                  </a:solidFill>
                  <a:latin typeface="Calibri" panose="020F0502020204030204" pitchFamily="34" charset="0"/>
                  <a:ea typeface="微软雅黑" panose="020B0503020204020204" pitchFamily="34" charset="-122"/>
                </a:endParaRPr>
              </a:p>
            </p:txBody>
          </p:sp>
          <p:grpSp>
            <p:nvGrpSpPr>
              <p:cNvPr id="4098" name="组合 4097"/>
              <p:cNvGrpSpPr/>
              <p:nvPr/>
            </p:nvGrpSpPr>
            <p:grpSpPr>
              <a:xfrm>
                <a:off x="1166760" y="2123534"/>
                <a:ext cx="627520" cy="717845"/>
                <a:chOff x="10856093" y="315913"/>
                <a:chExt cx="419100" cy="479425"/>
              </a:xfrm>
              <a:solidFill>
                <a:schemeClr val="bg1"/>
              </a:solidFill>
            </p:grpSpPr>
            <p:sp>
              <p:nvSpPr>
                <p:cNvPr id="4" name="Freeform 7"/>
                <p:cNvSpPr>
                  <a:spLocks noEditPoints="1"/>
                </p:cNvSpPr>
                <p:nvPr/>
              </p:nvSpPr>
              <p:spPr bwMode="auto">
                <a:xfrm>
                  <a:off x="10856093" y="315913"/>
                  <a:ext cx="330200" cy="419100"/>
                </a:xfrm>
                <a:custGeom>
                  <a:avLst/>
                  <a:gdLst>
                    <a:gd name="T0" fmla="*/ 208 w 208"/>
                    <a:gd name="T1" fmla="*/ 264 h 264"/>
                    <a:gd name="T2" fmla="*/ 0 w 208"/>
                    <a:gd name="T3" fmla="*/ 264 h 264"/>
                    <a:gd name="T4" fmla="*/ 0 w 208"/>
                    <a:gd name="T5" fmla="*/ 0 h 264"/>
                    <a:gd name="T6" fmla="*/ 208 w 208"/>
                    <a:gd name="T7" fmla="*/ 0 h 264"/>
                    <a:gd name="T8" fmla="*/ 208 w 208"/>
                    <a:gd name="T9" fmla="*/ 264 h 264"/>
                    <a:gd name="T10" fmla="*/ 19 w 208"/>
                    <a:gd name="T11" fmla="*/ 245 h 264"/>
                    <a:gd name="T12" fmla="*/ 189 w 208"/>
                    <a:gd name="T13" fmla="*/ 245 h 264"/>
                    <a:gd name="T14" fmla="*/ 189 w 208"/>
                    <a:gd name="T15" fmla="*/ 18 h 264"/>
                    <a:gd name="T16" fmla="*/ 19 w 208"/>
                    <a:gd name="T17" fmla="*/ 18 h 264"/>
                    <a:gd name="T18" fmla="*/ 19 w 208"/>
                    <a:gd name="T19"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14" name="Rectangle 8"/>
                <p:cNvSpPr>
                  <a:spLocks noChangeArrowheads="1"/>
                </p:cNvSpPr>
                <p:nvPr/>
              </p:nvSpPr>
              <p:spPr bwMode="auto">
                <a:xfrm>
                  <a:off x="10930706" y="495301"/>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16" name="Rectangle 9"/>
                <p:cNvSpPr>
                  <a:spLocks noChangeArrowheads="1"/>
                </p:cNvSpPr>
                <p:nvPr/>
              </p:nvSpPr>
              <p:spPr bwMode="auto">
                <a:xfrm>
                  <a:off x="10930706" y="555626"/>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17" name="Rectangle 10"/>
                <p:cNvSpPr>
                  <a:spLocks noChangeArrowheads="1"/>
                </p:cNvSpPr>
                <p:nvPr/>
              </p:nvSpPr>
              <p:spPr bwMode="auto">
                <a:xfrm>
                  <a:off x="10930706" y="615951"/>
                  <a:ext cx="1793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18" name="Rectangle 11"/>
                <p:cNvSpPr>
                  <a:spLocks noChangeArrowheads="1"/>
                </p:cNvSpPr>
                <p:nvPr/>
              </p:nvSpPr>
              <p:spPr bwMode="auto">
                <a:xfrm>
                  <a:off x="10930706" y="434975"/>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49" name="Freeform 12"/>
                <p:cNvSpPr/>
                <p:nvPr/>
              </p:nvSpPr>
              <p:spPr bwMode="auto">
                <a:xfrm>
                  <a:off x="10960868" y="374650"/>
                  <a:ext cx="314325" cy="420688"/>
                </a:xfrm>
                <a:custGeom>
                  <a:avLst/>
                  <a:gdLst>
                    <a:gd name="T0" fmla="*/ 198 w 198"/>
                    <a:gd name="T1" fmla="*/ 265 h 265"/>
                    <a:gd name="T2" fmla="*/ 0 w 198"/>
                    <a:gd name="T3" fmla="*/ 265 h 265"/>
                    <a:gd name="T4" fmla="*/ 0 w 198"/>
                    <a:gd name="T5" fmla="*/ 246 h 265"/>
                    <a:gd name="T6" fmla="*/ 179 w 198"/>
                    <a:gd name="T7" fmla="*/ 246 h 265"/>
                    <a:gd name="T8" fmla="*/ 179 w 198"/>
                    <a:gd name="T9" fmla="*/ 19 h 265"/>
                    <a:gd name="T10" fmla="*/ 160 w 198"/>
                    <a:gd name="T11" fmla="*/ 19 h 265"/>
                    <a:gd name="T12" fmla="*/ 160 w 198"/>
                    <a:gd name="T13" fmla="*/ 0 h 265"/>
                    <a:gd name="T14" fmla="*/ 198 w 198"/>
                    <a:gd name="T15" fmla="*/ 0 h 265"/>
                    <a:gd name="T16" fmla="*/ 198 w 198"/>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grpSp>
          <p:sp>
            <p:nvSpPr>
              <p:cNvPr id="4104" name="椭圆 4103"/>
              <p:cNvSpPr/>
              <p:nvPr/>
            </p:nvSpPr>
            <p:spPr>
              <a:xfrm>
                <a:off x="764952" y="1766888"/>
                <a:ext cx="1431136" cy="1431136"/>
              </a:xfrm>
              <a:prstGeom prst="ellipse">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Calibri" panose="020F0502020204030204" pitchFamily="34" charset="0"/>
                  <a:ea typeface="微软雅黑" panose="020B0503020204020204" pitchFamily="34" charset="-122"/>
                </a:endParaRPr>
              </a:p>
            </p:txBody>
          </p:sp>
        </p:grpSp>
      </p:grpSp>
      <p:grpSp>
        <p:nvGrpSpPr>
          <p:cNvPr id="4117" name="组合 4116"/>
          <p:cNvGrpSpPr/>
          <p:nvPr/>
        </p:nvGrpSpPr>
        <p:grpSpPr>
          <a:xfrm>
            <a:off x="2445773" y="1467991"/>
            <a:ext cx="2115503" cy="3243737"/>
            <a:chOff x="2368924" y="1724824"/>
            <a:chExt cx="2116156" cy="3244736"/>
          </a:xfrm>
        </p:grpSpPr>
        <p:grpSp>
          <p:nvGrpSpPr>
            <p:cNvPr id="4107" name="组合 4106"/>
            <p:cNvGrpSpPr/>
            <p:nvPr/>
          </p:nvGrpSpPr>
          <p:grpSpPr>
            <a:xfrm>
              <a:off x="2669370" y="1724824"/>
              <a:ext cx="1515265" cy="1515265"/>
              <a:chOff x="2626235" y="1724824"/>
              <a:chExt cx="1515265" cy="1515265"/>
            </a:xfrm>
          </p:grpSpPr>
          <p:sp>
            <p:nvSpPr>
              <p:cNvPr id="145" name="椭圆 144"/>
              <p:cNvSpPr/>
              <p:nvPr/>
            </p:nvSpPr>
            <p:spPr>
              <a:xfrm>
                <a:off x="2626235" y="1724824"/>
                <a:ext cx="1515265" cy="1515265"/>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kern="0">
                  <a:solidFill>
                    <a:schemeClr val="bg1"/>
                  </a:solidFill>
                  <a:latin typeface="Calibri" panose="020F0502020204030204" pitchFamily="34" charset="0"/>
                  <a:ea typeface="微软雅黑" panose="020B0503020204020204" pitchFamily="34" charset="-122"/>
                </a:endParaRPr>
              </a:p>
            </p:txBody>
          </p:sp>
          <p:sp>
            <p:nvSpPr>
              <p:cNvPr id="50" name="Freeform 13"/>
              <p:cNvSpPr/>
              <p:nvPr/>
            </p:nvSpPr>
            <p:spPr bwMode="auto">
              <a:xfrm>
                <a:off x="3023756" y="2146114"/>
                <a:ext cx="720223" cy="672684"/>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a:noFill/>
              </a:ln>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183" name="椭圆 182"/>
              <p:cNvSpPr/>
              <p:nvPr/>
            </p:nvSpPr>
            <p:spPr>
              <a:xfrm>
                <a:off x="2668299" y="1766888"/>
                <a:ext cx="1431136" cy="1431136"/>
              </a:xfrm>
              <a:prstGeom prst="ellipse">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Calibri" panose="020F0502020204030204" pitchFamily="34" charset="0"/>
                  <a:ea typeface="微软雅黑" panose="020B0503020204020204" pitchFamily="34" charset="-122"/>
                </a:endParaRPr>
              </a:p>
            </p:txBody>
          </p:sp>
        </p:grpSp>
        <p:grpSp>
          <p:nvGrpSpPr>
            <p:cNvPr id="187" name="组合 186"/>
            <p:cNvGrpSpPr/>
            <p:nvPr/>
          </p:nvGrpSpPr>
          <p:grpSpPr>
            <a:xfrm>
              <a:off x="2368924" y="3625738"/>
              <a:ext cx="2116156" cy="1343822"/>
              <a:chOff x="543501" y="3471850"/>
              <a:chExt cx="2116156" cy="1343822"/>
            </a:xfrm>
          </p:grpSpPr>
          <p:sp>
            <p:nvSpPr>
              <p:cNvPr id="188" name="矩形 187"/>
              <p:cNvSpPr/>
              <p:nvPr/>
            </p:nvSpPr>
            <p:spPr>
              <a:xfrm>
                <a:off x="816509" y="3471850"/>
                <a:ext cx="1570146" cy="369446"/>
              </a:xfrm>
              <a:prstGeom prst="rect">
                <a:avLst/>
              </a:prstGeom>
            </p:spPr>
            <p:txBody>
              <a:bodyPr wrap="none">
                <a:spAutoFit/>
              </a:bodyPr>
              <a:lstStyle/>
              <a:p>
                <a:pPr algn="ctr"/>
                <a:r>
                  <a:rPr lang="zh-CN" altLang="en-US" b="1" dirty="0">
                    <a:gradFill>
                      <a:gsLst>
                        <a:gs pos="0">
                          <a:srgbClr val="2C9DB6"/>
                        </a:gs>
                        <a:gs pos="50000">
                          <a:srgbClr val="256BBE"/>
                        </a:gs>
                        <a:gs pos="100000">
                          <a:srgbClr val="2952BB"/>
                        </a:gs>
                      </a:gsLst>
                      <a:lin ang="5400000" scaled="0"/>
                    </a:gradFill>
                    <a:latin typeface="Calibri" panose="020F0502020204030204" pitchFamily="34" charset="0"/>
                    <a:ea typeface="微软雅黑" panose="020B0503020204020204" pitchFamily="34" charset="-122"/>
                    <a:cs typeface="Arial" panose="020B0604020202020204" pitchFamily="34" charset="0"/>
                  </a:rPr>
                  <a:t>点击添加标题</a:t>
                </a:r>
                <a:endParaRPr lang="en-US" altLang="zh-CN" b="1" dirty="0">
                  <a:gradFill>
                    <a:gsLst>
                      <a:gs pos="0">
                        <a:srgbClr val="2C9DB6"/>
                      </a:gs>
                      <a:gs pos="50000">
                        <a:srgbClr val="256BBE"/>
                      </a:gs>
                      <a:gs pos="100000">
                        <a:srgbClr val="2952BB"/>
                      </a:gs>
                    </a:gsLst>
                    <a:lin ang="5400000" scaled="0"/>
                  </a:gradFill>
                  <a:latin typeface="Calibri" panose="020F0502020204030204" pitchFamily="34" charset="0"/>
                  <a:ea typeface="微软雅黑" panose="020B0503020204020204" pitchFamily="34" charset="-122"/>
                  <a:cs typeface="Arial" panose="020B0604020202020204" pitchFamily="34" charset="0"/>
                </a:endParaRPr>
              </a:p>
            </p:txBody>
          </p:sp>
          <p:sp>
            <p:nvSpPr>
              <p:cNvPr id="189" name="矩形 188"/>
              <p:cNvSpPr/>
              <p:nvPr/>
            </p:nvSpPr>
            <p:spPr>
              <a:xfrm>
                <a:off x="543501" y="3799696"/>
                <a:ext cx="2116156" cy="1015976"/>
              </a:xfrm>
              <a:prstGeom prst="rect">
                <a:avLst/>
              </a:prstGeom>
            </p:spPr>
            <p:txBody>
              <a:bodyPr wrap="square">
                <a:spAutoFit/>
              </a:bodyPr>
              <a:lstStyle/>
              <a:p>
                <a:pPr algn="ctr">
                  <a:lnSpc>
                    <a:spcPct val="125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grpSp>
      </p:grpSp>
      <p:grpSp>
        <p:nvGrpSpPr>
          <p:cNvPr id="4115" name="组合 4114"/>
          <p:cNvGrpSpPr/>
          <p:nvPr/>
        </p:nvGrpSpPr>
        <p:grpSpPr>
          <a:xfrm>
            <a:off x="4561476" y="1467991"/>
            <a:ext cx="2115503" cy="3243737"/>
            <a:chOff x="4561670" y="1724824"/>
            <a:chExt cx="2116156" cy="3244736"/>
          </a:xfrm>
        </p:grpSpPr>
        <p:grpSp>
          <p:nvGrpSpPr>
            <p:cNvPr id="4108" name="组合 4107"/>
            <p:cNvGrpSpPr/>
            <p:nvPr/>
          </p:nvGrpSpPr>
          <p:grpSpPr>
            <a:xfrm>
              <a:off x="4862116" y="1724824"/>
              <a:ext cx="1515265" cy="1515265"/>
              <a:chOff x="4518811" y="1724824"/>
              <a:chExt cx="1515265" cy="1515265"/>
            </a:xfrm>
          </p:grpSpPr>
          <p:sp>
            <p:nvSpPr>
              <p:cNvPr id="151" name="椭圆 150"/>
              <p:cNvSpPr/>
              <p:nvPr/>
            </p:nvSpPr>
            <p:spPr>
              <a:xfrm>
                <a:off x="4518811" y="1724824"/>
                <a:ext cx="1515265" cy="1515265"/>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kern="0">
                  <a:solidFill>
                    <a:schemeClr val="bg1"/>
                  </a:solidFill>
                  <a:latin typeface="Calibri" panose="020F0502020204030204" pitchFamily="34" charset="0"/>
                  <a:ea typeface="微软雅黑" panose="020B0503020204020204" pitchFamily="34" charset="-122"/>
                </a:endParaRPr>
              </a:p>
            </p:txBody>
          </p:sp>
          <p:grpSp>
            <p:nvGrpSpPr>
              <p:cNvPr id="4101" name="组合 4100"/>
              <p:cNvGrpSpPr/>
              <p:nvPr/>
            </p:nvGrpSpPr>
            <p:grpSpPr>
              <a:xfrm>
                <a:off x="4962683" y="2122346"/>
                <a:ext cx="627520" cy="720221"/>
                <a:chOff x="14545443" y="5235576"/>
                <a:chExt cx="419100" cy="481012"/>
              </a:xfrm>
              <a:solidFill>
                <a:schemeClr val="bg1"/>
              </a:solidFill>
            </p:grpSpPr>
            <p:sp>
              <p:nvSpPr>
                <p:cNvPr id="60" name="Freeform 16"/>
                <p:cNvSpPr/>
                <p:nvPr/>
              </p:nvSpPr>
              <p:spPr bwMode="auto">
                <a:xfrm>
                  <a:off x="14545443" y="5303838"/>
                  <a:ext cx="419100" cy="412750"/>
                </a:xfrm>
                <a:custGeom>
                  <a:avLst/>
                  <a:gdLst>
                    <a:gd name="T0" fmla="*/ 56 w 112"/>
                    <a:gd name="T1" fmla="*/ 110 h 110"/>
                    <a:gd name="T2" fmla="*/ 0 w 112"/>
                    <a:gd name="T3" fmla="*/ 54 h 110"/>
                    <a:gd name="T4" fmla="*/ 43 w 112"/>
                    <a:gd name="T5" fmla="*/ 0 h 110"/>
                    <a:gd name="T6" fmla="*/ 45 w 112"/>
                    <a:gd name="T7" fmla="*/ 7 h 110"/>
                    <a:gd name="T8" fmla="*/ 8 w 112"/>
                    <a:gd name="T9" fmla="*/ 54 h 110"/>
                    <a:gd name="T10" fmla="*/ 56 w 112"/>
                    <a:gd name="T11" fmla="*/ 102 h 110"/>
                    <a:gd name="T12" fmla="*/ 104 w 112"/>
                    <a:gd name="T13" fmla="*/ 54 h 110"/>
                    <a:gd name="T14" fmla="*/ 67 w 112"/>
                    <a:gd name="T15" fmla="*/ 7 h 110"/>
                    <a:gd name="T16" fmla="*/ 69 w 112"/>
                    <a:gd name="T17" fmla="*/ 0 h 110"/>
                    <a:gd name="T18" fmla="*/ 112 w 112"/>
                    <a:gd name="T19" fmla="*/ 54 h 110"/>
                    <a:gd name="T20" fmla="*/ 56 w 112"/>
                    <a:gd name="T21"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10">
                      <a:moveTo>
                        <a:pt x="56" y="110"/>
                      </a:moveTo>
                      <a:cubicBezTo>
                        <a:pt x="25" y="110"/>
                        <a:pt x="0" y="85"/>
                        <a:pt x="0" y="54"/>
                      </a:cubicBezTo>
                      <a:cubicBezTo>
                        <a:pt x="0" y="28"/>
                        <a:pt x="18" y="5"/>
                        <a:pt x="43" y="0"/>
                      </a:cubicBezTo>
                      <a:cubicBezTo>
                        <a:pt x="45" y="7"/>
                        <a:pt x="45" y="7"/>
                        <a:pt x="45" y="7"/>
                      </a:cubicBezTo>
                      <a:cubicBezTo>
                        <a:pt x="23" y="12"/>
                        <a:pt x="8" y="32"/>
                        <a:pt x="8" y="54"/>
                      </a:cubicBezTo>
                      <a:cubicBezTo>
                        <a:pt x="8" y="80"/>
                        <a:pt x="30" y="102"/>
                        <a:pt x="56" y="102"/>
                      </a:cubicBezTo>
                      <a:cubicBezTo>
                        <a:pt x="82" y="102"/>
                        <a:pt x="104" y="80"/>
                        <a:pt x="104" y="54"/>
                      </a:cubicBezTo>
                      <a:cubicBezTo>
                        <a:pt x="104" y="32"/>
                        <a:pt x="89" y="12"/>
                        <a:pt x="67" y="7"/>
                      </a:cubicBezTo>
                      <a:cubicBezTo>
                        <a:pt x="69" y="0"/>
                        <a:pt x="69" y="0"/>
                        <a:pt x="69" y="0"/>
                      </a:cubicBezTo>
                      <a:cubicBezTo>
                        <a:pt x="94" y="5"/>
                        <a:pt x="112" y="28"/>
                        <a:pt x="112" y="54"/>
                      </a:cubicBezTo>
                      <a:cubicBezTo>
                        <a:pt x="112" y="85"/>
                        <a:pt x="87" y="110"/>
                        <a:pt x="56" y="11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61" name="Rectangle 17"/>
                <p:cNvSpPr>
                  <a:spLocks noChangeArrowheads="1"/>
                </p:cNvSpPr>
                <p:nvPr/>
              </p:nvSpPr>
              <p:spPr bwMode="auto">
                <a:xfrm>
                  <a:off x="14740706" y="5235576"/>
                  <a:ext cx="3016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62" name="Rectangle 18"/>
                <p:cNvSpPr>
                  <a:spLocks noChangeArrowheads="1"/>
                </p:cNvSpPr>
                <p:nvPr/>
              </p:nvSpPr>
              <p:spPr bwMode="auto">
                <a:xfrm>
                  <a:off x="14710543" y="5235576"/>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63" name="Freeform 19"/>
                <p:cNvSpPr/>
                <p:nvPr/>
              </p:nvSpPr>
              <p:spPr bwMode="auto">
                <a:xfrm>
                  <a:off x="14658156" y="5486401"/>
                  <a:ext cx="115888" cy="117475"/>
                </a:xfrm>
                <a:custGeom>
                  <a:avLst/>
                  <a:gdLst>
                    <a:gd name="T0" fmla="*/ 0 w 73"/>
                    <a:gd name="T1" fmla="*/ 74 h 74"/>
                    <a:gd name="T2" fmla="*/ 23 w 73"/>
                    <a:gd name="T3" fmla="*/ 0 h 74"/>
                    <a:gd name="T4" fmla="*/ 42 w 73"/>
                    <a:gd name="T5" fmla="*/ 5 h 74"/>
                    <a:gd name="T6" fmla="*/ 28 w 73"/>
                    <a:gd name="T7" fmla="*/ 45 h 74"/>
                    <a:gd name="T8" fmla="*/ 68 w 73"/>
                    <a:gd name="T9" fmla="*/ 31 h 74"/>
                    <a:gd name="T10" fmla="*/ 73 w 73"/>
                    <a:gd name="T11" fmla="*/ 50 h 74"/>
                    <a:gd name="T12" fmla="*/ 0 w 73"/>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73" h="74">
                      <a:moveTo>
                        <a:pt x="0" y="74"/>
                      </a:moveTo>
                      <a:lnTo>
                        <a:pt x="23" y="0"/>
                      </a:lnTo>
                      <a:lnTo>
                        <a:pt x="42" y="5"/>
                      </a:lnTo>
                      <a:lnTo>
                        <a:pt x="28" y="45"/>
                      </a:lnTo>
                      <a:lnTo>
                        <a:pt x="68" y="31"/>
                      </a:lnTo>
                      <a:lnTo>
                        <a:pt x="73" y="5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4096" name="Freeform 20"/>
                <p:cNvSpPr/>
                <p:nvPr/>
              </p:nvSpPr>
              <p:spPr bwMode="auto">
                <a:xfrm>
                  <a:off x="14735943" y="5408613"/>
                  <a:ext cx="117475" cy="115888"/>
                </a:xfrm>
                <a:custGeom>
                  <a:avLst/>
                  <a:gdLst>
                    <a:gd name="T0" fmla="*/ 50 w 74"/>
                    <a:gd name="T1" fmla="*/ 73 h 73"/>
                    <a:gd name="T2" fmla="*/ 31 w 74"/>
                    <a:gd name="T3" fmla="*/ 68 h 73"/>
                    <a:gd name="T4" fmla="*/ 45 w 74"/>
                    <a:gd name="T5" fmla="*/ 28 h 73"/>
                    <a:gd name="T6" fmla="*/ 5 w 74"/>
                    <a:gd name="T7" fmla="*/ 42 h 73"/>
                    <a:gd name="T8" fmla="*/ 0 w 74"/>
                    <a:gd name="T9" fmla="*/ 23 h 73"/>
                    <a:gd name="T10" fmla="*/ 74 w 74"/>
                    <a:gd name="T11" fmla="*/ 0 h 73"/>
                    <a:gd name="T12" fmla="*/ 50 w 74"/>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50" y="73"/>
                      </a:moveTo>
                      <a:lnTo>
                        <a:pt x="31" y="68"/>
                      </a:lnTo>
                      <a:lnTo>
                        <a:pt x="45" y="28"/>
                      </a:lnTo>
                      <a:lnTo>
                        <a:pt x="5" y="42"/>
                      </a:lnTo>
                      <a:lnTo>
                        <a:pt x="0" y="23"/>
                      </a:lnTo>
                      <a:lnTo>
                        <a:pt x="74" y="0"/>
                      </a:lnTo>
                      <a:lnTo>
                        <a:pt x="50"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grpSp>
          <p:sp>
            <p:nvSpPr>
              <p:cNvPr id="184" name="椭圆 183"/>
              <p:cNvSpPr/>
              <p:nvPr/>
            </p:nvSpPr>
            <p:spPr>
              <a:xfrm>
                <a:off x="4560875" y="1766888"/>
                <a:ext cx="1431136" cy="143113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Calibri" panose="020F0502020204030204" pitchFamily="34" charset="0"/>
                  <a:ea typeface="微软雅黑" panose="020B0503020204020204" pitchFamily="34" charset="-122"/>
                </a:endParaRPr>
              </a:p>
            </p:txBody>
          </p:sp>
        </p:grpSp>
        <p:grpSp>
          <p:nvGrpSpPr>
            <p:cNvPr id="190" name="组合 189"/>
            <p:cNvGrpSpPr/>
            <p:nvPr/>
          </p:nvGrpSpPr>
          <p:grpSpPr>
            <a:xfrm>
              <a:off x="4561670" y="3625738"/>
              <a:ext cx="2116156" cy="1343822"/>
              <a:chOff x="543501" y="3471850"/>
              <a:chExt cx="2116156" cy="1343822"/>
            </a:xfrm>
          </p:grpSpPr>
          <p:sp>
            <p:nvSpPr>
              <p:cNvPr id="191" name="矩形 190"/>
              <p:cNvSpPr/>
              <p:nvPr/>
            </p:nvSpPr>
            <p:spPr>
              <a:xfrm>
                <a:off x="816509" y="3471850"/>
                <a:ext cx="1570146" cy="369446"/>
              </a:xfrm>
              <a:prstGeom prst="rect">
                <a:avLst/>
              </a:prstGeom>
            </p:spPr>
            <p:txBody>
              <a:bodyPr wrap="none">
                <a:spAutoFit/>
              </a:bodyPr>
              <a:lstStyle/>
              <a:p>
                <a:pPr algn="ctr"/>
                <a:r>
                  <a:rPr lang="zh-CN" altLang="en-US" b="1" dirty="0">
                    <a:gradFill>
                      <a:gsLst>
                        <a:gs pos="0">
                          <a:srgbClr val="2C9DB6"/>
                        </a:gs>
                        <a:gs pos="50000">
                          <a:srgbClr val="256BBE"/>
                        </a:gs>
                        <a:gs pos="100000">
                          <a:srgbClr val="2952BB"/>
                        </a:gs>
                      </a:gsLst>
                      <a:lin ang="5400000" scaled="0"/>
                    </a:gradFill>
                    <a:latin typeface="Calibri" panose="020F0502020204030204" pitchFamily="34" charset="0"/>
                    <a:ea typeface="微软雅黑" panose="020B0503020204020204" pitchFamily="34" charset="-122"/>
                    <a:cs typeface="Arial" panose="020B0604020202020204" pitchFamily="34" charset="0"/>
                  </a:rPr>
                  <a:t>点击添加标题</a:t>
                </a:r>
                <a:endParaRPr lang="en-US" altLang="zh-CN" b="1" dirty="0">
                  <a:gradFill>
                    <a:gsLst>
                      <a:gs pos="0">
                        <a:srgbClr val="2C9DB6"/>
                      </a:gs>
                      <a:gs pos="50000">
                        <a:srgbClr val="256BBE"/>
                      </a:gs>
                      <a:gs pos="100000">
                        <a:srgbClr val="2952BB"/>
                      </a:gs>
                    </a:gsLst>
                    <a:lin ang="5400000" scaled="0"/>
                  </a:gradFill>
                  <a:latin typeface="Calibri" panose="020F0502020204030204" pitchFamily="34" charset="0"/>
                  <a:ea typeface="微软雅黑" panose="020B0503020204020204" pitchFamily="34" charset="-122"/>
                  <a:cs typeface="Arial" panose="020B0604020202020204" pitchFamily="34" charset="0"/>
                </a:endParaRPr>
              </a:p>
            </p:txBody>
          </p:sp>
          <p:sp>
            <p:nvSpPr>
              <p:cNvPr id="192" name="矩形 191"/>
              <p:cNvSpPr/>
              <p:nvPr/>
            </p:nvSpPr>
            <p:spPr>
              <a:xfrm>
                <a:off x="543501" y="3799696"/>
                <a:ext cx="2116156" cy="1015976"/>
              </a:xfrm>
              <a:prstGeom prst="rect">
                <a:avLst/>
              </a:prstGeom>
            </p:spPr>
            <p:txBody>
              <a:bodyPr wrap="square">
                <a:spAutoFit/>
              </a:bodyPr>
              <a:lstStyle/>
              <a:p>
                <a:pPr algn="ctr">
                  <a:lnSpc>
                    <a:spcPct val="125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grpSp>
      </p:grpSp>
      <p:grpSp>
        <p:nvGrpSpPr>
          <p:cNvPr id="4111" name="组合 4110"/>
          <p:cNvGrpSpPr/>
          <p:nvPr/>
        </p:nvGrpSpPr>
        <p:grpSpPr>
          <a:xfrm>
            <a:off x="6677177" y="1467991"/>
            <a:ext cx="2115503" cy="3243737"/>
            <a:chOff x="6175471" y="1724824"/>
            <a:chExt cx="2116156" cy="3244736"/>
          </a:xfrm>
        </p:grpSpPr>
        <p:grpSp>
          <p:nvGrpSpPr>
            <p:cNvPr id="4109" name="组合 4108"/>
            <p:cNvGrpSpPr/>
            <p:nvPr/>
          </p:nvGrpSpPr>
          <p:grpSpPr>
            <a:xfrm>
              <a:off x="6475917" y="1724824"/>
              <a:ext cx="1515265" cy="1515265"/>
              <a:chOff x="6583181" y="1724824"/>
              <a:chExt cx="1515265" cy="1515265"/>
            </a:xfrm>
          </p:grpSpPr>
          <p:sp>
            <p:nvSpPr>
              <p:cNvPr id="177" name="椭圆 176"/>
              <p:cNvSpPr/>
              <p:nvPr/>
            </p:nvSpPr>
            <p:spPr>
              <a:xfrm>
                <a:off x="6583181" y="1724824"/>
                <a:ext cx="1515265" cy="1515265"/>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kern="0">
                  <a:solidFill>
                    <a:schemeClr val="tx1">
                      <a:lumMod val="75000"/>
                      <a:lumOff val="25000"/>
                    </a:schemeClr>
                  </a:solidFill>
                  <a:latin typeface="Calibri" panose="020F0502020204030204" pitchFamily="34" charset="0"/>
                  <a:ea typeface="微软雅黑" panose="020B0503020204020204" pitchFamily="34" charset="-122"/>
                </a:endParaRPr>
              </a:p>
            </p:txBody>
          </p:sp>
          <p:grpSp>
            <p:nvGrpSpPr>
              <p:cNvPr id="4099" name="组合 4098"/>
              <p:cNvGrpSpPr/>
              <p:nvPr/>
            </p:nvGrpSpPr>
            <p:grpSpPr>
              <a:xfrm>
                <a:off x="6981891" y="2159188"/>
                <a:ext cx="717845" cy="646536"/>
                <a:chOff x="9595618" y="4035426"/>
                <a:chExt cx="479425" cy="431800"/>
              </a:xfrm>
              <a:solidFill>
                <a:schemeClr val="bg1"/>
              </a:solidFill>
            </p:grpSpPr>
            <p:sp>
              <p:nvSpPr>
                <p:cNvPr id="56" name="Freeform 14"/>
                <p:cNvSpPr/>
                <p:nvPr/>
              </p:nvSpPr>
              <p:spPr bwMode="auto">
                <a:xfrm>
                  <a:off x="9595618" y="4035426"/>
                  <a:ext cx="479425" cy="431800"/>
                </a:xfrm>
                <a:custGeom>
                  <a:avLst/>
                  <a:gdLst>
                    <a:gd name="T0" fmla="*/ 65 w 128"/>
                    <a:gd name="T1" fmla="*/ 115 h 115"/>
                    <a:gd name="T2" fmla="*/ 9 w 128"/>
                    <a:gd name="T3" fmla="*/ 63 h 115"/>
                    <a:gd name="T4" fmla="*/ 0 w 128"/>
                    <a:gd name="T5" fmla="*/ 38 h 115"/>
                    <a:gd name="T6" fmla="*/ 38 w 128"/>
                    <a:gd name="T7" fmla="*/ 0 h 115"/>
                    <a:gd name="T8" fmla="*/ 64 w 128"/>
                    <a:gd name="T9" fmla="*/ 10 h 115"/>
                    <a:gd name="T10" fmla="*/ 90 w 128"/>
                    <a:gd name="T11" fmla="*/ 0 h 115"/>
                    <a:gd name="T12" fmla="*/ 128 w 128"/>
                    <a:gd name="T13" fmla="*/ 38 h 115"/>
                    <a:gd name="T14" fmla="*/ 119 w 128"/>
                    <a:gd name="T15" fmla="*/ 63 h 115"/>
                    <a:gd name="T16" fmla="*/ 119 w 128"/>
                    <a:gd name="T17" fmla="*/ 63 h 115"/>
                    <a:gd name="T18" fmla="*/ 75 w 128"/>
                    <a:gd name="T19" fmla="*/ 103 h 115"/>
                    <a:gd name="T20" fmla="*/ 69 w 128"/>
                    <a:gd name="T21" fmla="*/ 97 h 115"/>
                    <a:gd name="T22" fmla="*/ 113 w 128"/>
                    <a:gd name="T23" fmla="*/ 57 h 115"/>
                    <a:gd name="T24" fmla="*/ 120 w 128"/>
                    <a:gd name="T25" fmla="*/ 38 h 115"/>
                    <a:gd name="T26" fmla="*/ 90 w 128"/>
                    <a:gd name="T27" fmla="*/ 8 h 115"/>
                    <a:gd name="T28" fmla="*/ 67 w 128"/>
                    <a:gd name="T29" fmla="*/ 19 h 115"/>
                    <a:gd name="T30" fmla="*/ 64 w 128"/>
                    <a:gd name="T31" fmla="*/ 22 h 115"/>
                    <a:gd name="T32" fmla="*/ 61 w 128"/>
                    <a:gd name="T33" fmla="*/ 19 h 115"/>
                    <a:gd name="T34" fmla="*/ 38 w 128"/>
                    <a:gd name="T35" fmla="*/ 8 h 115"/>
                    <a:gd name="T36" fmla="*/ 8 w 128"/>
                    <a:gd name="T37" fmla="*/ 38 h 115"/>
                    <a:gd name="T38" fmla="*/ 15 w 128"/>
                    <a:gd name="T39" fmla="*/ 57 h 115"/>
                    <a:gd name="T40" fmla="*/ 71 w 128"/>
                    <a:gd name="T41" fmla="*/ 109 h 115"/>
                    <a:gd name="T42" fmla="*/ 65 w 128"/>
                    <a:gd name="T4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15">
                      <a:moveTo>
                        <a:pt x="65" y="115"/>
                      </a:moveTo>
                      <a:cubicBezTo>
                        <a:pt x="9" y="63"/>
                        <a:pt x="9" y="63"/>
                        <a:pt x="9" y="63"/>
                      </a:cubicBezTo>
                      <a:cubicBezTo>
                        <a:pt x="3" y="56"/>
                        <a:pt x="0" y="47"/>
                        <a:pt x="0" y="38"/>
                      </a:cubicBezTo>
                      <a:cubicBezTo>
                        <a:pt x="0" y="17"/>
                        <a:pt x="17" y="0"/>
                        <a:pt x="38" y="0"/>
                      </a:cubicBezTo>
                      <a:cubicBezTo>
                        <a:pt x="48" y="0"/>
                        <a:pt x="57" y="4"/>
                        <a:pt x="64" y="10"/>
                      </a:cubicBezTo>
                      <a:cubicBezTo>
                        <a:pt x="71" y="4"/>
                        <a:pt x="80" y="0"/>
                        <a:pt x="90" y="0"/>
                      </a:cubicBezTo>
                      <a:cubicBezTo>
                        <a:pt x="111" y="0"/>
                        <a:pt x="128" y="17"/>
                        <a:pt x="128" y="38"/>
                      </a:cubicBezTo>
                      <a:cubicBezTo>
                        <a:pt x="128" y="47"/>
                        <a:pt x="125" y="56"/>
                        <a:pt x="119" y="63"/>
                      </a:cubicBezTo>
                      <a:cubicBezTo>
                        <a:pt x="119" y="63"/>
                        <a:pt x="119" y="63"/>
                        <a:pt x="119" y="63"/>
                      </a:cubicBezTo>
                      <a:cubicBezTo>
                        <a:pt x="75" y="103"/>
                        <a:pt x="75" y="103"/>
                        <a:pt x="75" y="103"/>
                      </a:cubicBezTo>
                      <a:cubicBezTo>
                        <a:pt x="69" y="97"/>
                        <a:pt x="69" y="97"/>
                        <a:pt x="69" y="97"/>
                      </a:cubicBezTo>
                      <a:cubicBezTo>
                        <a:pt x="113" y="57"/>
                        <a:pt x="113" y="57"/>
                        <a:pt x="113" y="57"/>
                      </a:cubicBezTo>
                      <a:cubicBezTo>
                        <a:pt x="117" y="52"/>
                        <a:pt x="120" y="45"/>
                        <a:pt x="120" y="38"/>
                      </a:cubicBezTo>
                      <a:cubicBezTo>
                        <a:pt x="120" y="21"/>
                        <a:pt x="107" y="8"/>
                        <a:pt x="90" y="8"/>
                      </a:cubicBezTo>
                      <a:cubicBezTo>
                        <a:pt x="81" y="8"/>
                        <a:pt x="73" y="12"/>
                        <a:pt x="67" y="19"/>
                      </a:cubicBezTo>
                      <a:cubicBezTo>
                        <a:pt x="64" y="22"/>
                        <a:pt x="64" y="22"/>
                        <a:pt x="64" y="22"/>
                      </a:cubicBezTo>
                      <a:cubicBezTo>
                        <a:pt x="61" y="19"/>
                        <a:pt x="61" y="19"/>
                        <a:pt x="61" y="19"/>
                      </a:cubicBezTo>
                      <a:cubicBezTo>
                        <a:pt x="55" y="12"/>
                        <a:pt x="47" y="8"/>
                        <a:pt x="38" y="8"/>
                      </a:cubicBezTo>
                      <a:cubicBezTo>
                        <a:pt x="21" y="8"/>
                        <a:pt x="8" y="21"/>
                        <a:pt x="8" y="38"/>
                      </a:cubicBezTo>
                      <a:cubicBezTo>
                        <a:pt x="8" y="45"/>
                        <a:pt x="11" y="52"/>
                        <a:pt x="15" y="57"/>
                      </a:cubicBezTo>
                      <a:cubicBezTo>
                        <a:pt x="71" y="109"/>
                        <a:pt x="71" y="109"/>
                        <a:pt x="71" y="109"/>
                      </a:cubicBezTo>
                      <a:lnTo>
                        <a:pt x="65"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sp>
              <p:nvSpPr>
                <p:cNvPr id="59" name="Freeform 15"/>
                <p:cNvSpPr>
                  <a:spLocks noEditPoints="1"/>
                </p:cNvSpPr>
                <p:nvPr/>
              </p:nvSpPr>
              <p:spPr bwMode="auto">
                <a:xfrm>
                  <a:off x="9655943" y="4095751"/>
                  <a:ext cx="319088" cy="273050"/>
                </a:xfrm>
                <a:custGeom>
                  <a:avLst/>
                  <a:gdLst>
                    <a:gd name="T0" fmla="*/ 45 w 85"/>
                    <a:gd name="T1" fmla="*/ 73 h 73"/>
                    <a:gd name="T2" fmla="*/ 5 w 85"/>
                    <a:gd name="T3" fmla="*/ 36 h 73"/>
                    <a:gd name="T4" fmla="*/ 0 w 85"/>
                    <a:gd name="T5" fmla="*/ 22 h 73"/>
                    <a:gd name="T6" fmla="*/ 22 w 85"/>
                    <a:gd name="T7" fmla="*/ 0 h 73"/>
                    <a:gd name="T8" fmla="*/ 22 w 85"/>
                    <a:gd name="T9" fmla="*/ 8 h 73"/>
                    <a:gd name="T10" fmla="*/ 8 w 85"/>
                    <a:gd name="T11" fmla="*/ 22 h 73"/>
                    <a:gd name="T12" fmla="*/ 11 w 85"/>
                    <a:gd name="T13" fmla="*/ 30 h 73"/>
                    <a:gd name="T14" fmla="*/ 50 w 85"/>
                    <a:gd name="T15" fmla="*/ 67 h 73"/>
                    <a:gd name="T16" fmla="*/ 45 w 85"/>
                    <a:gd name="T17" fmla="*/ 73 h 73"/>
                    <a:gd name="T18" fmla="*/ 62 w 85"/>
                    <a:gd name="T19" fmla="*/ 16 h 73"/>
                    <a:gd name="T20" fmla="*/ 55 w 85"/>
                    <a:gd name="T21" fmla="*/ 12 h 73"/>
                    <a:gd name="T22" fmla="*/ 68 w 85"/>
                    <a:gd name="T23" fmla="*/ 2 h 73"/>
                    <a:gd name="T24" fmla="*/ 85 w 85"/>
                    <a:gd name="T25" fmla="*/ 4 h 73"/>
                    <a:gd name="T26" fmla="*/ 81 w 85"/>
                    <a:gd name="T27" fmla="*/ 11 h 73"/>
                    <a:gd name="T28" fmla="*/ 70 w 85"/>
                    <a:gd name="T29" fmla="*/ 9 h 73"/>
                    <a:gd name="T30" fmla="*/ 62 w 85"/>
                    <a:gd name="T31" fmla="*/ 1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73">
                      <a:moveTo>
                        <a:pt x="45" y="73"/>
                      </a:moveTo>
                      <a:cubicBezTo>
                        <a:pt x="5" y="36"/>
                        <a:pt x="5" y="36"/>
                        <a:pt x="5" y="36"/>
                      </a:cubicBezTo>
                      <a:cubicBezTo>
                        <a:pt x="2" y="32"/>
                        <a:pt x="0" y="27"/>
                        <a:pt x="0" y="22"/>
                      </a:cubicBezTo>
                      <a:cubicBezTo>
                        <a:pt x="0" y="10"/>
                        <a:pt x="10" y="0"/>
                        <a:pt x="22" y="0"/>
                      </a:cubicBezTo>
                      <a:cubicBezTo>
                        <a:pt x="22" y="8"/>
                        <a:pt x="22" y="8"/>
                        <a:pt x="22" y="8"/>
                      </a:cubicBezTo>
                      <a:cubicBezTo>
                        <a:pt x="14" y="8"/>
                        <a:pt x="8" y="14"/>
                        <a:pt x="8" y="22"/>
                      </a:cubicBezTo>
                      <a:cubicBezTo>
                        <a:pt x="8" y="25"/>
                        <a:pt x="9" y="28"/>
                        <a:pt x="11" y="30"/>
                      </a:cubicBezTo>
                      <a:cubicBezTo>
                        <a:pt x="50" y="67"/>
                        <a:pt x="50" y="67"/>
                        <a:pt x="50" y="67"/>
                      </a:cubicBezTo>
                      <a:lnTo>
                        <a:pt x="45" y="73"/>
                      </a:lnTo>
                      <a:close/>
                      <a:moveTo>
                        <a:pt x="62" y="16"/>
                      </a:moveTo>
                      <a:cubicBezTo>
                        <a:pt x="55" y="12"/>
                        <a:pt x="55" y="12"/>
                        <a:pt x="55" y="12"/>
                      </a:cubicBezTo>
                      <a:cubicBezTo>
                        <a:pt x="58" y="7"/>
                        <a:pt x="62" y="3"/>
                        <a:pt x="68" y="2"/>
                      </a:cubicBezTo>
                      <a:cubicBezTo>
                        <a:pt x="74" y="0"/>
                        <a:pt x="80" y="1"/>
                        <a:pt x="85" y="4"/>
                      </a:cubicBezTo>
                      <a:cubicBezTo>
                        <a:pt x="81" y="11"/>
                        <a:pt x="81" y="11"/>
                        <a:pt x="81" y="11"/>
                      </a:cubicBezTo>
                      <a:cubicBezTo>
                        <a:pt x="78" y="9"/>
                        <a:pt x="74" y="8"/>
                        <a:pt x="70" y="9"/>
                      </a:cubicBezTo>
                      <a:cubicBezTo>
                        <a:pt x="67" y="10"/>
                        <a:pt x="64" y="13"/>
                        <a:pt x="62" y="1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pPr algn="ctr"/>
                  <a:endParaRPr lang="zh-CN" altLang="en-US" sz="1800">
                    <a:latin typeface="Calibri" panose="020F0502020204030204" pitchFamily="34" charset="0"/>
                    <a:ea typeface="微软雅黑" panose="020B0503020204020204" pitchFamily="34" charset="-122"/>
                  </a:endParaRPr>
                </a:p>
              </p:txBody>
            </p:sp>
          </p:grpSp>
          <p:sp>
            <p:nvSpPr>
              <p:cNvPr id="186" name="椭圆 185"/>
              <p:cNvSpPr/>
              <p:nvPr/>
            </p:nvSpPr>
            <p:spPr>
              <a:xfrm>
                <a:off x="6625245" y="1766888"/>
                <a:ext cx="1431136" cy="1431136"/>
              </a:xfrm>
              <a:prstGeom prst="ellipse">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Calibri" panose="020F0502020204030204" pitchFamily="34" charset="0"/>
                  <a:ea typeface="微软雅黑" panose="020B0503020204020204" pitchFamily="34" charset="-122"/>
                </a:endParaRPr>
              </a:p>
            </p:txBody>
          </p:sp>
        </p:grpSp>
        <p:grpSp>
          <p:nvGrpSpPr>
            <p:cNvPr id="193" name="组合 192"/>
            <p:cNvGrpSpPr/>
            <p:nvPr/>
          </p:nvGrpSpPr>
          <p:grpSpPr>
            <a:xfrm>
              <a:off x="6175471" y="3625738"/>
              <a:ext cx="2116156" cy="1343822"/>
              <a:chOff x="543501" y="3471850"/>
              <a:chExt cx="2116156" cy="1343822"/>
            </a:xfrm>
          </p:grpSpPr>
          <p:sp>
            <p:nvSpPr>
              <p:cNvPr id="194" name="矩形 193"/>
              <p:cNvSpPr/>
              <p:nvPr/>
            </p:nvSpPr>
            <p:spPr>
              <a:xfrm>
                <a:off x="816509" y="3471850"/>
                <a:ext cx="1570146" cy="369446"/>
              </a:xfrm>
              <a:prstGeom prst="rect">
                <a:avLst/>
              </a:prstGeom>
            </p:spPr>
            <p:txBody>
              <a:bodyPr wrap="none">
                <a:spAutoFit/>
              </a:bodyPr>
              <a:lstStyle/>
              <a:p>
                <a:pPr algn="ctr"/>
                <a:r>
                  <a:rPr lang="zh-CN" altLang="en-US" b="1" dirty="0">
                    <a:gradFill>
                      <a:gsLst>
                        <a:gs pos="0">
                          <a:srgbClr val="2C9DB6"/>
                        </a:gs>
                        <a:gs pos="50000">
                          <a:srgbClr val="256BBE"/>
                        </a:gs>
                        <a:gs pos="100000">
                          <a:srgbClr val="2952BB"/>
                        </a:gs>
                      </a:gsLst>
                      <a:lin ang="5400000" scaled="0"/>
                    </a:gradFill>
                    <a:latin typeface="Calibri" panose="020F0502020204030204" pitchFamily="34" charset="0"/>
                    <a:ea typeface="微软雅黑" panose="020B0503020204020204" pitchFamily="34" charset="-122"/>
                    <a:cs typeface="Arial" panose="020B0604020202020204" pitchFamily="34" charset="0"/>
                  </a:rPr>
                  <a:t>点击添加标题</a:t>
                </a:r>
                <a:endParaRPr lang="en-US" altLang="zh-CN" b="1" dirty="0">
                  <a:gradFill>
                    <a:gsLst>
                      <a:gs pos="0">
                        <a:srgbClr val="2C9DB6"/>
                      </a:gs>
                      <a:gs pos="50000">
                        <a:srgbClr val="256BBE"/>
                      </a:gs>
                      <a:gs pos="100000">
                        <a:srgbClr val="2952BB"/>
                      </a:gs>
                    </a:gsLst>
                    <a:lin ang="5400000" scaled="0"/>
                  </a:gradFill>
                  <a:latin typeface="Calibri" panose="020F0502020204030204" pitchFamily="34" charset="0"/>
                  <a:ea typeface="微软雅黑" panose="020B0503020204020204" pitchFamily="34" charset="-122"/>
                  <a:cs typeface="Arial" panose="020B0604020202020204" pitchFamily="34" charset="0"/>
                </a:endParaRPr>
              </a:p>
            </p:txBody>
          </p:sp>
          <p:sp>
            <p:nvSpPr>
              <p:cNvPr id="195" name="矩形 194"/>
              <p:cNvSpPr/>
              <p:nvPr/>
            </p:nvSpPr>
            <p:spPr>
              <a:xfrm>
                <a:off x="543501" y="3799696"/>
                <a:ext cx="2116156" cy="1015976"/>
              </a:xfrm>
              <a:prstGeom prst="rect">
                <a:avLst/>
              </a:prstGeom>
            </p:spPr>
            <p:txBody>
              <a:bodyPr wrap="square">
                <a:spAutoFit/>
              </a:bodyPr>
              <a:lstStyle/>
              <a:p>
                <a:pPr algn="ctr">
                  <a:lnSpc>
                    <a:spcPct val="125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grpSp>
      </p:grpSp>
      <p:sp>
        <p:nvSpPr>
          <p:cNvPr id="47" name="矩形 46"/>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55" name="矩形 54"/>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菱形 31"/>
          <p:cNvSpPr/>
          <p:nvPr/>
        </p:nvSpPr>
        <p:spPr>
          <a:xfrm>
            <a:off x="5730205" y="1713731"/>
            <a:ext cx="2874243" cy="2874243"/>
          </a:xfrm>
          <a:prstGeom prst="diamon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087206" y="2070732"/>
            <a:ext cx="2160240" cy="2160240"/>
            <a:chOff x="5649081" y="1491629"/>
            <a:chExt cx="2160240" cy="2160240"/>
          </a:xfrm>
        </p:grpSpPr>
        <p:sp>
          <p:nvSpPr>
            <p:cNvPr id="34" name="菱形 33"/>
            <p:cNvSpPr/>
            <p:nvPr/>
          </p:nvSpPr>
          <p:spPr>
            <a:xfrm>
              <a:off x="5649081" y="1491629"/>
              <a:ext cx="2160240" cy="2160240"/>
            </a:xfrm>
            <a:prstGeom prst="diamon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37"/>
            <p:cNvSpPr>
              <a:spLocks noEditPoints="1"/>
            </p:cNvSpPr>
            <p:nvPr/>
          </p:nvSpPr>
          <p:spPr bwMode="auto">
            <a:xfrm>
              <a:off x="6444208" y="2280268"/>
              <a:ext cx="701089" cy="582961"/>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5730205" y="1719052"/>
            <a:ext cx="1152128" cy="1152128"/>
            <a:chOff x="5292080" y="1139949"/>
            <a:chExt cx="1152128" cy="1152128"/>
          </a:xfrm>
        </p:grpSpPr>
        <p:sp>
          <p:nvSpPr>
            <p:cNvPr id="49" name="椭圆 48"/>
            <p:cNvSpPr/>
            <p:nvPr/>
          </p:nvSpPr>
          <p:spPr>
            <a:xfrm>
              <a:off x="5292080" y="1139949"/>
              <a:ext cx="1152128" cy="115212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50" name="Freeform 42"/>
            <p:cNvSpPr>
              <a:spLocks noChangeAspect="1" noEditPoints="1"/>
            </p:cNvSpPr>
            <p:nvPr/>
          </p:nvSpPr>
          <p:spPr bwMode="auto">
            <a:xfrm>
              <a:off x="5629237" y="1424413"/>
              <a:ext cx="455894" cy="5832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51" name="组合 50"/>
          <p:cNvGrpSpPr/>
          <p:nvPr/>
        </p:nvGrpSpPr>
        <p:grpSpPr>
          <a:xfrm>
            <a:off x="5733231" y="3366877"/>
            <a:ext cx="1152128" cy="1152128"/>
            <a:chOff x="5295106" y="2787774"/>
            <a:chExt cx="1152128" cy="1152128"/>
          </a:xfrm>
        </p:grpSpPr>
        <p:sp>
          <p:nvSpPr>
            <p:cNvPr id="52" name="椭圆 51"/>
            <p:cNvSpPr/>
            <p:nvPr/>
          </p:nvSpPr>
          <p:spPr>
            <a:xfrm>
              <a:off x="5295106" y="2787774"/>
              <a:ext cx="1152128" cy="115212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53" name="Freeform 47"/>
            <p:cNvSpPr>
              <a:spLocks noChangeAspect="1" noEditPoints="1"/>
            </p:cNvSpPr>
            <p:nvPr/>
          </p:nvSpPr>
          <p:spPr bwMode="auto">
            <a:xfrm>
              <a:off x="5511638" y="3101078"/>
              <a:ext cx="719064" cy="5832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54" name="组合 53"/>
          <p:cNvGrpSpPr/>
          <p:nvPr/>
        </p:nvGrpSpPr>
        <p:grpSpPr>
          <a:xfrm>
            <a:off x="7362006" y="3366877"/>
            <a:ext cx="1152128" cy="1152128"/>
            <a:chOff x="6923881" y="2787774"/>
            <a:chExt cx="1152128" cy="1152128"/>
          </a:xfrm>
        </p:grpSpPr>
        <p:sp>
          <p:nvSpPr>
            <p:cNvPr id="55" name="椭圆 54"/>
            <p:cNvSpPr/>
            <p:nvPr/>
          </p:nvSpPr>
          <p:spPr>
            <a:xfrm>
              <a:off x="6923881" y="2787774"/>
              <a:ext cx="1152128" cy="115212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a:solidFill>
                  <a:schemeClr val="bg1"/>
                </a:solidFill>
                <a:latin typeface="微软雅黑" panose="020B0503020204020204" pitchFamily="34" charset="-122"/>
                <a:ea typeface="微软雅黑" panose="020B0503020204020204" pitchFamily="34" charset="-122"/>
              </a:endParaRPr>
            </a:p>
          </p:txBody>
        </p:sp>
        <p:grpSp>
          <p:nvGrpSpPr>
            <p:cNvPr id="56" name="组合 55"/>
            <p:cNvGrpSpPr/>
            <p:nvPr/>
          </p:nvGrpSpPr>
          <p:grpSpPr>
            <a:xfrm>
              <a:off x="7162685" y="3062938"/>
              <a:ext cx="674520" cy="583200"/>
              <a:chOff x="4848315" y="2995479"/>
              <a:chExt cx="674520" cy="583200"/>
            </a:xfrm>
          </p:grpSpPr>
          <p:sp>
            <p:nvSpPr>
              <p:cNvPr id="57" name="Freeform 52"/>
              <p:cNvSpPr>
                <a:spLocks noEditPoints="1"/>
              </p:cNvSpPr>
              <p:nvPr/>
            </p:nvSpPr>
            <p:spPr bwMode="auto">
              <a:xfrm>
                <a:off x="4963503" y="3243495"/>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Freeform 53"/>
              <p:cNvSpPr>
                <a:spLocks noEditPoints="1"/>
              </p:cNvSpPr>
              <p:nvPr/>
            </p:nvSpPr>
            <p:spPr bwMode="auto">
              <a:xfrm>
                <a:off x="4848315" y="2995479"/>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59" name="组合 58"/>
          <p:cNvGrpSpPr/>
          <p:nvPr/>
        </p:nvGrpSpPr>
        <p:grpSpPr>
          <a:xfrm>
            <a:off x="7362006" y="1719052"/>
            <a:ext cx="1152128" cy="1152128"/>
            <a:chOff x="6923881" y="1139949"/>
            <a:chExt cx="1152128" cy="1152128"/>
          </a:xfrm>
        </p:grpSpPr>
        <p:sp>
          <p:nvSpPr>
            <p:cNvPr id="60" name="椭圆 59"/>
            <p:cNvSpPr/>
            <p:nvPr/>
          </p:nvSpPr>
          <p:spPr>
            <a:xfrm>
              <a:off x="6923881" y="1139949"/>
              <a:ext cx="1152128" cy="115212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61" name="Freeform 21"/>
            <p:cNvSpPr>
              <a:spLocks noChangeAspect="1" noEditPoints="1"/>
            </p:cNvSpPr>
            <p:nvPr/>
          </p:nvSpPr>
          <p:spPr bwMode="auto">
            <a:xfrm>
              <a:off x="7177642" y="1415320"/>
              <a:ext cx="621073" cy="58320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62" name="组合 61"/>
          <p:cNvGrpSpPr/>
          <p:nvPr/>
        </p:nvGrpSpPr>
        <p:grpSpPr>
          <a:xfrm>
            <a:off x="611560" y="1203598"/>
            <a:ext cx="2244926" cy="994568"/>
            <a:chOff x="620366" y="1874630"/>
            <a:chExt cx="2244926" cy="994568"/>
          </a:xfrm>
        </p:grpSpPr>
        <p:grpSp>
          <p:nvGrpSpPr>
            <p:cNvPr id="63" name="组合 62"/>
            <p:cNvGrpSpPr/>
            <p:nvPr/>
          </p:nvGrpSpPr>
          <p:grpSpPr>
            <a:xfrm>
              <a:off x="620366" y="2007613"/>
              <a:ext cx="288032" cy="288032"/>
              <a:chOff x="1331640" y="2292077"/>
              <a:chExt cx="571152" cy="571152"/>
            </a:xfrm>
          </p:grpSpPr>
          <p:sp>
            <p:nvSpPr>
              <p:cNvPr id="65" name="椭圆 64"/>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加号 65"/>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矩形 1"/>
            <p:cNvSpPr>
              <a:spLocks noChangeArrowheads="1"/>
            </p:cNvSpPr>
            <p:nvPr/>
          </p:nvSpPr>
          <p:spPr bwMode="auto">
            <a:xfrm>
              <a:off x="971600" y="1874630"/>
              <a:ext cx="1893692" cy="99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spcBef>
                  <a:spcPct val="0"/>
                </a:spcBef>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grpSp>
        <p:nvGrpSpPr>
          <p:cNvPr id="67" name="组合 66"/>
          <p:cNvGrpSpPr/>
          <p:nvPr/>
        </p:nvGrpSpPr>
        <p:grpSpPr>
          <a:xfrm>
            <a:off x="3121967" y="1221507"/>
            <a:ext cx="2244926" cy="994568"/>
            <a:chOff x="620366" y="1874630"/>
            <a:chExt cx="2244926" cy="994568"/>
          </a:xfrm>
        </p:grpSpPr>
        <p:grpSp>
          <p:nvGrpSpPr>
            <p:cNvPr id="68" name="组合 67"/>
            <p:cNvGrpSpPr/>
            <p:nvPr/>
          </p:nvGrpSpPr>
          <p:grpSpPr>
            <a:xfrm>
              <a:off x="620366" y="2007613"/>
              <a:ext cx="288032" cy="288032"/>
              <a:chOff x="1331640" y="2292077"/>
              <a:chExt cx="571152" cy="571152"/>
            </a:xfrm>
          </p:grpSpPr>
          <p:sp>
            <p:nvSpPr>
              <p:cNvPr id="70" name="椭圆 69"/>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加号 70"/>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矩形 1"/>
            <p:cNvSpPr>
              <a:spLocks noChangeArrowheads="1"/>
            </p:cNvSpPr>
            <p:nvPr/>
          </p:nvSpPr>
          <p:spPr bwMode="auto">
            <a:xfrm>
              <a:off x="971600" y="1874630"/>
              <a:ext cx="1893692" cy="99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spcBef>
                  <a:spcPct val="0"/>
                </a:spcBef>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grpSp>
        <p:nvGrpSpPr>
          <p:cNvPr id="72" name="组合 71"/>
          <p:cNvGrpSpPr/>
          <p:nvPr/>
        </p:nvGrpSpPr>
        <p:grpSpPr>
          <a:xfrm>
            <a:off x="611560" y="2377792"/>
            <a:ext cx="2244926" cy="994568"/>
            <a:chOff x="620366" y="1874630"/>
            <a:chExt cx="2244926" cy="994568"/>
          </a:xfrm>
        </p:grpSpPr>
        <p:grpSp>
          <p:nvGrpSpPr>
            <p:cNvPr id="73" name="组合 72"/>
            <p:cNvGrpSpPr/>
            <p:nvPr/>
          </p:nvGrpSpPr>
          <p:grpSpPr>
            <a:xfrm>
              <a:off x="620366" y="2007613"/>
              <a:ext cx="288032" cy="288032"/>
              <a:chOff x="1331640" y="2292077"/>
              <a:chExt cx="571152" cy="571152"/>
            </a:xfrm>
          </p:grpSpPr>
          <p:sp>
            <p:nvSpPr>
              <p:cNvPr id="75" name="椭圆 74"/>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加号 75"/>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矩形 1"/>
            <p:cNvSpPr>
              <a:spLocks noChangeArrowheads="1"/>
            </p:cNvSpPr>
            <p:nvPr/>
          </p:nvSpPr>
          <p:spPr bwMode="auto">
            <a:xfrm>
              <a:off x="971600" y="1874630"/>
              <a:ext cx="1893692" cy="99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spcBef>
                  <a:spcPct val="0"/>
                </a:spcBef>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grpSp>
        <p:nvGrpSpPr>
          <p:cNvPr id="77" name="组合 76"/>
          <p:cNvGrpSpPr/>
          <p:nvPr/>
        </p:nvGrpSpPr>
        <p:grpSpPr>
          <a:xfrm>
            <a:off x="3121967" y="2377792"/>
            <a:ext cx="2244926" cy="994568"/>
            <a:chOff x="620366" y="1874630"/>
            <a:chExt cx="2244926" cy="994568"/>
          </a:xfrm>
        </p:grpSpPr>
        <p:grpSp>
          <p:nvGrpSpPr>
            <p:cNvPr id="78" name="组合 77"/>
            <p:cNvGrpSpPr/>
            <p:nvPr/>
          </p:nvGrpSpPr>
          <p:grpSpPr>
            <a:xfrm>
              <a:off x="620366" y="2007613"/>
              <a:ext cx="288032" cy="288032"/>
              <a:chOff x="1331640" y="2292077"/>
              <a:chExt cx="571152" cy="571152"/>
            </a:xfrm>
          </p:grpSpPr>
          <p:sp>
            <p:nvSpPr>
              <p:cNvPr id="80" name="椭圆 79"/>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加号 80"/>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矩形 1"/>
            <p:cNvSpPr>
              <a:spLocks noChangeArrowheads="1"/>
            </p:cNvSpPr>
            <p:nvPr/>
          </p:nvSpPr>
          <p:spPr bwMode="auto">
            <a:xfrm>
              <a:off x="971600" y="1874630"/>
              <a:ext cx="1893692" cy="99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spcBef>
                  <a:spcPct val="0"/>
                </a:spcBef>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sp>
        <p:nvSpPr>
          <p:cNvPr id="82" name="矩形 81"/>
          <p:cNvSpPr/>
          <p:nvPr/>
        </p:nvSpPr>
        <p:spPr>
          <a:xfrm>
            <a:off x="683568" y="3438885"/>
            <a:ext cx="1518197" cy="1054848"/>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267744" y="3438885"/>
            <a:ext cx="1518197" cy="1054848"/>
          </a:xfrm>
          <a:prstGeom prst="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3851920" y="3438885"/>
            <a:ext cx="1518197" cy="1054848"/>
          </a:xfrm>
          <a:prstGeom prst="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85" name="矩形 84"/>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rot="18900000">
            <a:off x="941132" y="1938526"/>
            <a:ext cx="1614644" cy="1614644"/>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圆角矩形 7"/>
          <p:cNvSpPr/>
          <p:nvPr/>
        </p:nvSpPr>
        <p:spPr>
          <a:xfrm>
            <a:off x="3333824" y="987574"/>
            <a:ext cx="4953002" cy="506726"/>
          </a:xfrm>
          <a:prstGeom prst="roundRect">
            <a:avLst>
              <a:gd name="adj" fmla="val 50000"/>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ctr"/>
            <a:r>
              <a:rPr lang="zh-CN" altLang="en-US" sz="2200" dirty="0">
                <a:latin typeface="微软雅黑" panose="020B0503020204020204" pitchFamily="34" charset="-122"/>
                <a:ea typeface="微软雅黑" panose="020B0503020204020204" pitchFamily="34" charset="-122"/>
              </a:rPr>
              <a:t>单击此处添加文章标题</a:t>
            </a:r>
          </a:p>
        </p:txBody>
      </p:sp>
      <p:sp>
        <p:nvSpPr>
          <p:cNvPr id="9" name="圆角矩形 8"/>
          <p:cNvSpPr/>
          <p:nvPr/>
        </p:nvSpPr>
        <p:spPr>
          <a:xfrm>
            <a:off x="3405128" y="1034255"/>
            <a:ext cx="838857" cy="4133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0070C0"/>
                </a:solidFill>
                <a:latin typeface="微软雅黑" panose="020B0503020204020204" pitchFamily="34" charset="-122"/>
                <a:ea typeface="微软雅黑" panose="020B0503020204020204" pitchFamily="34" charset="-122"/>
              </a:rPr>
              <a:t>01</a:t>
            </a:r>
            <a:endParaRPr lang="zh-CN" altLang="en-US" dirty="0">
              <a:solidFill>
                <a:srgbClr val="0070C0"/>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3333824" y="1743658"/>
            <a:ext cx="4953002" cy="506726"/>
          </a:xfrm>
          <a:prstGeom prst="roundRect">
            <a:avLst>
              <a:gd name="adj" fmla="val 50000"/>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ctr"/>
            <a:r>
              <a:rPr lang="zh-CN" altLang="en-US" sz="2200" dirty="0">
                <a:latin typeface="微软雅黑" panose="020B0503020204020204" pitchFamily="34" charset="-122"/>
                <a:ea typeface="微软雅黑" panose="020B0503020204020204" pitchFamily="34" charset="-122"/>
              </a:rPr>
              <a:t>单击此处添加文章标题</a:t>
            </a:r>
          </a:p>
        </p:txBody>
      </p:sp>
      <p:sp>
        <p:nvSpPr>
          <p:cNvPr id="11" name="圆角矩形 10"/>
          <p:cNvSpPr/>
          <p:nvPr/>
        </p:nvSpPr>
        <p:spPr>
          <a:xfrm>
            <a:off x="3405128" y="1790339"/>
            <a:ext cx="838857" cy="4133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0070C0"/>
                </a:solidFill>
                <a:latin typeface="微软雅黑" panose="020B0503020204020204" pitchFamily="34" charset="-122"/>
                <a:ea typeface="微软雅黑" panose="020B0503020204020204" pitchFamily="34" charset="-122"/>
              </a:rPr>
              <a:t>02</a:t>
            </a: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3333824" y="2499742"/>
            <a:ext cx="4953002" cy="506726"/>
          </a:xfrm>
          <a:prstGeom prst="roundRect">
            <a:avLst>
              <a:gd name="adj" fmla="val 50000"/>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ctr"/>
            <a:r>
              <a:rPr lang="zh-CN" altLang="en-US" sz="2200" dirty="0">
                <a:latin typeface="微软雅黑" panose="020B0503020204020204" pitchFamily="34" charset="-122"/>
                <a:ea typeface="微软雅黑" panose="020B0503020204020204" pitchFamily="34" charset="-122"/>
              </a:rPr>
              <a:t>单击此处添加文章标题</a:t>
            </a:r>
          </a:p>
        </p:txBody>
      </p:sp>
      <p:sp>
        <p:nvSpPr>
          <p:cNvPr id="13" name="圆角矩形 12"/>
          <p:cNvSpPr/>
          <p:nvPr/>
        </p:nvSpPr>
        <p:spPr>
          <a:xfrm>
            <a:off x="3405128" y="2546423"/>
            <a:ext cx="838857" cy="4133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0070C0"/>
                </a:solidFill>
                <a:latin typeface="微软雅黑" panose="020B0503020204020204" pitchFamily="34" charset="-122"/>
                <a:ea typeface="微软雅黑" panose="020B0503020204020204" pitchFamily="34" charset="-122"/>
              </a:rPr>
              <a:t>03</a:t>
            </a: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3333824" y="3255826"/>
            <a:ext cx="4953002" cy="506726"/>
          </a:xfrm>
          <a:prstGeom prst="roundRect">
            <a:avLst>
              <a:gd name="adj" fmla="val 50000"/>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ctr"/>
            <a:r>
              <a:rPr lang="zh-CN" altLang="en-US" sz="2200" dirty="0">
                <a:latin typeface="微软雅黑" panose="020B0503020204020204" pitchFamily="34" charset="-122"/>
                <a:ea typeface="微软雅黑" panose="020B0503020204020204" pitchFamily="34" charset="-122"/>
              </a:rPr>
              <a:t>单击此处添加文章标题</a:t>
            </a:r>
          </a:p>
        </p:txBody>
      </p:sp>
      <p:sp>
        <p:nvSpPr>
          <p:cNvPr id="15" name="圆角矩形 14"/>
          <p:cNvSpPr/>
          <p:nvPr/>
        </p:nvSpPr>
        <p:spPr>
          <a:xfrm>
            <a:off x="3405128" y="3302507"/>
            <a:ext cx="838857" cy="4133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0070C0"/>
                </a:solidFill>
                <a:latin typeface="微软雅黑" panose="020B0503020204020204" pitchFamily="34" charset="-122"/>
                <a:ea typeface="微软雅黑" panose="020B0503020204020204" pitchFamily="34" charset="-122"/>
              </a:rPr>
              <a:t>04</a:t>
            </a: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3333824" y="4011910"/>
            <a:ext cx="4953002" cy="506726"/>
          </a:xfrm>
          <a:prstGeom prst="roundRect">
            <a:avLst>
              <a:gd name="adj" fmla="val 50000"/>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ctr"/>
            <a:r>
              <a:rPr lang="zh-CN" altLang="en-US" sz="2200" dirty="0">
                <a:latin typeface="微软雅黑" panose="020B0503020204020204" pitchFamily="34" charset="-122"/>
                <a:ea typeface="微软雅黑" panose="020B0503020204020204" pitchFamily="34" charset="-122"/>
              </a:rPr>
              <a:t>单击此处添加文章标题</a:t>
            </a:r>
          </a:p>
        </p:txBody>
      </p:sp>
      <p:sp>
        <p:nvSpPr>
          <p:cNvPr id="18" name="圆角矩形 17"/>
          <p:cNvSpPr/>
          <p:nvPr/>
        </p:nvSpPr>
        <p:spPr>
          <a:xfrm>
            <a:off x="3405128" y="4058591"/>
            <a:ext cx="838857" cy="4133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0070C0"/>
                </a:solidFill>
                <a:latin typeface="微软雅黑" panose="020B0503020204020204" pitchFamily="34" charset="-122"/>
                <a:ea typeface="微软雅黑" panose="020B0503020204020204" pitchFamily="34" charset="-122"/>
              </a:rPr>
              <a:t>04</a:t>
            </a: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194456" y="2422682"/>
            <a:ext cx="1107996" cy="646331"/>
          </a:xfrm>
          <a:prstGeom prst="rect">
            <a:avLst/>
          </a:prstGeom>
          <a:noFill/>
        </p:spPr>
        <p:txBody>
          <a:bodyPr wrap="none" rtlCol="0">
            <a:spAutoFit/>
          </a:bodyPr>
          <a:lstStyle/>
          <a:p>
            <a:pPr algn="ctr"/>
            <a:r>
              <a:rPr lang="zh-CN" altLang="en-US" sz="3600" dirty="0">
                <a:solidFill>
                  <a:schemeClr val="bg1"/>
                </a:solidFill>
              </a:rPr>
              <a:t>目录</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0" y="0"/>
            <a:ext cx="9142809" cy="5143500"/>
          </a:xfrm>
          <a:prstGeom prst="rect">
            <a:avLst/>
          </a:prstGeom>
          <a:gradFill>
            <a:gsLst>
              <a:gs pos="0">
                <a:srgbClr val="2C4AC6"/>
              </a:gs>
              <a:gs pos="100000">
                <a:srgbClr val="62BCE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35" name="等腰三角形 34"/>
          <p:cNvSpPr/>
          <p:nvPr/>
        </p:nvSpPr>
        <p:spPr>
          <a:xfrm>
            <a:off x="0" y="0"/>
            <a:ext cx="5223782" cy="5143500"/>
          </a:xfrm>
          <a:prstGeom prst="triangle">
            <a:avLst>
              <a:gd name="adj" fmla="val 0"/>
            </a:avLst>
          </a:prstGeom>
          <a:pattFill prst="shingle">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36" name="等腰三角形 35"/>
          <p:cNvSpPr/>
          <p:nvPr/>
        </p:nvSpPr>
        <p:spPr>
          <a:xfrm>
            <a:off x="533982" y="3758902"/>
            <a:ext cx="2284711" cy="1215494"/>
          </a:xfrm>
          <a:prstGeom prst="triangle">
            <a:avLst>
              <a:gd name="adj" fmla="val 41425"/>
            </a:avLst>
          </a:prstGeom>
          <a:gradFill>
            <a:gsLst>
              <a:gs pos="0">
                <a:srgbClr val="2C4AC6"/>
              </a:gs>
              <a:gs pos="100000">
                <a:srgbClr val="62BCE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pic>
        <p:nvPicPr>
          <p:cNvPr id="40" name="Picture 2" descr="F:\1-原创素材\1_mm1102\PPT\PPT_018\materials\2457331_090427098352_2.png"/>
          <p:cNvPicPr>
            <a:picLocks noChangeAspect="1" noChangeArrowheads="1"/>
          </p:cNvPicPr>
          <p:nvPr/>
        </p:nvPicPr>
        <p:blipFill>
          <a:blip r:embed="rId3"/>
          <a:srcRect/>
          <a:stretch>
            <a:fillRect/>
          </a:stretch>
        </p:blipFill>
        <p:spPr bwMode="auto">
          <a:xfrm rot="21438819">
            <a:off x="387870" y="370704"/>
            <a:ext cx="4607119" cy="460772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208839" y="1563638"/>
            <a:ext cx="3467617" cy="584775"/>
          </a:xfrm>
          <a:prstGeom prst="rect">
            <a:avLst/>
          </a:prstGeom>
        </p:spPr>
        <p:txBody>
          <a:bodyPr wrap="none">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点击此处添加标题</a:t>
            </a:r>
          </a:p>
        </p:txBody>
      </p:sp>
      <p:sp>
        <p:nvSpPr>
          <p:cNvPr id="7" name="矩形 6"/>
          <p:cNvSpPr/>
          <p:nvPr/>
        </p:nvSpPr>
        <p:spPr>
          <a:xfrm>
            <a:off x="5208839" y="2167791"/>
            <a:ext cx="3467617" cy="1603131"/>
          </a:xfrm>
          <a:prstGeom prst="rect">
            <a:avLst/>
          </a:prstGeom>
        </p:spPr>
        <p:txBody>
          <a:bodyPr wrap="square">
            <a:spAutoFit/>
          </a:bodyPr>
          <a:lstStyle/>
          <a:p>
            <a:pPr algn="just">
              <a:lnSpc>
                <a:spcPct val="125000"/>
              </a:lnSpc>
              <a:spcBef>
                <a:spcPts val="0"/>
              </a:spcBef>
              <a:buNone/>
              <a:defRPr/>
            </a:pPr>
            <a:r>
              <a:rPr lang="zh-CN" altLang="en-US" sz="1600" kern="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72296" y="1207800"/>
            <a:ext cx="1604609" cy="1505254"/>
            <a:chOff x="3962401" y="1890707"/>
            <a:chExt cx="2140138" cy="2007624"/>
          </a:xfrm>
        </p:grpSpPr>
        <p:sp>
          <p:nvSpPr>
            <p:cNvPr id="3" name="矩形 2"/>
            <p:cNvSpPr/>
            <p:nvPr/>
          </p:nvSpPr>
          <p:spPr>
            <a:xfrm>
              <a:off x="3962401" y="1890707"/>
              <a:ext cx="2007624" cy="2007624"/>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等腰三角形 3"/>
            <p:cNvSpPr/>
            <p:nvPr/>
          </p:nvSpPr>
          <p:spPr>
            <a:xfrm rot="5400000">
              <a:off x="5800537" y="2828261"/>
              <a:ext cx="471488" cy="132516"/>
            </a:xfrm>
            <a:prstGeom prst="triangl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5" name="组合 4"/>
          <p:cNvGrpSpPr/>
          <p:nvPr/>
        </p:nvGrpSpPr>
        <p:grpSpPr>
          <a:xfrm>
            <a:off x="4666452" y="1207800"/>
            <a:ext cx="1505254" cy="1599222"/>
            <a:chOff x="6221975" y="1890707"/>
            <a:chExt cx="2007624" cy="2132953"/>
          </a:xfrm>
        </p:grpSpPr>
        <p:sp>
          <p:nvSpPr>
            <p:cNvPr id="6" name="矩形 5"/>
            <p:cNvSpPr/>
            <p:nvPr/>
          </p:nvSpPr>
          <p:spPr>
            <a:xfrm>
              <a:off x="6221975" y="1890707"/>
              <a:ext cx="2007624" cy="2007624"/>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0800000">
              <a:off x="6990044" y="3891144"/>
              <a:ext cx="471488" cy="132516"/>
            </a:xfrm>
            <a:prstGeom prst="triangl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573965" y="2901958"/>
            <a:ext cx="1597744" cy="1505254"/>
            <a:chOff x="6098617" y="4150281"/>
            <a:chExt cx="2130982" cy="2007624"/>
          </a:xfrm>
        </p:grpSpPr>
        <p:sp>
          <p:nvSpPr>
            <p:cNvPr id="9" name="矩形 8"/>
            <p:cNvSpPr/>
            <p:nvPr/>
          </p:nvSpPr>
          <p:spPr>
            <a:xfrm>
              <a:off x="6221975" y="4150281"/>
              <a:ext cx="2007624" cy="2007624"/>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等腰三角形 9"/>
            <p:cNvSpPr/>
            <p:nvPr/>
          </p:nvSpPr>
          <p:spPr>
            <a:xfrm rot="16200000" flipH="1">
              <a:off x="5929131" y="5087835"/>
              <a:ext cx="471488" cy="132516"/>
            </a:xfrm>
            <a:prstGeom prst="triangl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1" name="组合 10"/>
          <p:cNvGrpSpPr/>
          <p:nvPr/>
        </p:nvGrpSpPr>
        <p:grpSpPr>
          <a:xfrm>
            <a:off x="2973723" y="2812896"/>
            <a:ext cx="1505254" cy="1594317"/>
            <a:chOff x="3964305" y="4031493"/>
            <a:chExt cx="2007624" cy="2126412"/>
          </a:xfrm>
        </p:grpSpPr>
        <p:sp>
          <p:nvSpPr>
            <p:cNvPr id="12" name="矩形 11"/>
            <p:cNvSpPr/>
            <p:nvPr/>
          </p:nvSpPr>
          <p:spPr>
            <a:xfrm>
              <a:off x="3964305" y="4150281"/>
              <a:ext cx="2007624" cy="2007624"/>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0800000" flipV="1">
              <a:off x="4730469" y="4031493"/>
              <a:ext cx="471488" cy="132516"/>
            </a:xfrm>
            <a:prstGeom prst="triangl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 name="组合 13"/>
          <p:cNvGrpSpPr/>
          <p:nvPr/>
        </p:nvGrpSpPr>
        <p:grpSpPr>
          <a:xfrm>
            <a:off x="3109769" y="1396487"/>
            <a:ext cx="1230305" cy="991656"/>
            <a:chOff x="4145757" y="2142367"/>
            <a:chExt cx="1640912" cy="1322616"/>
          </a:xfrm>
        </p:grpSpPr>
        <p:sp>
          <p:nvSpPr>
            <p:cNvPr id="15" name="文本框 25"/>
            <p:cNvSpPr txBox="1"/>
            <p:nvPr/>
          </p:nvSpPr>
          <p:spPr>
            <a:xfrm>
              <a:off x="4145757" y="2142367"/>
              <a:ext cx="1640912" cy="779941"/>
            </a:xfrm>
            <a:prstGeom prst="rect">
              <a:avLst/>
            </a:prstGeom>
            <a:noFill/>
          </p:spPr>
          <p:txBody>
            <a:bodyPr wrap="square" rtlCol="0">
              <a:spAutoFit/>
            </a:bodyPr>
            <a:lstStyle/>
            <a:p>
              <a:r>
                <a:rPr lang="en-US" altLang="zh-CN" sz="1600" dirty="0">
                  <a:solidFill>
                    <a:schemeClr val="bg1"/>
                  </a:solidFill>
                  <a:latin typeface="Calibri" panose="020F0502020204030204" pitchFamily="34" charset="0"/>
                  <a:ea typeface="微软雅黑" panose="020B0503020204020204" pitchFamily="34" charset="-122"/>
                </a:rPr>
                <a:t>Main keyword</a:t>
              </a:r>
              <a:endParaRPr lang="zh-CN" altLang="en-US" sz="1600" dirty="0">
                <a:solidFill>
                  <a:schemeClr val="bg1"/>
                </a:solidFill>
                <a:latin typeface="Calibri" panose="020F0502020204030204" pitchFamily="34" charset="0"/>
                <a:ea typeface="微软雅黑" panose="020B0503020204020204" pitchFamily="34" charset="-122"/>
              </a:endParaRPr>
            </a:p>
          </p:txBody>
        </p:sp>
        <p:sp>
          <p:nvSpPr>
            <p:cNvPr id="16" name="KSO_Shape"/>
            <p:cNvSpPr>
              <a:spLocks noChangeArrowheads="1"/>
            </p:cNvSpPr>
            <p:nvPr/>
          </p:nvSpPr>
          <p:spPr bwMode="auto">
            <a:xfrm>
              <a:off x="4639746" y="2912168"/>
              <a:ext cx="652931" cy="552815"/>
            </a:xfrm>
            <a:custGeom>
              <a:avLst/>
              <a:gdLst>
                <a:gd name="T0" fmla="*/ 294416 w 1263650"/>
                <a:gd name="T1" fmla="*/ 1098599 h 1069975"/>
                <a:gd name="T2" fmla="*/ 1320142 w 1263650"/>
                <a:gd name="T3" fmla="*/ 878240 h 1069975"/>
                <a:gd name="T4" fmla="*/ 1613379 w 1263650"/>
                <a:gd name="T5" fmla="*/ 878240 h 1069975"/>
                <a:gd name="T6" fmla="*/ 74190 w 1263650"/>
                <a:gd name="T7" fmla="*/ 1612900 h 1069975"/>
                <a:gd name="T8" fmla="*/ 1538839 w 1263650"/>
                <a:gd name="T9" fmla="*/ 732266 h 1069975"/>
                <a:gd name="T10" fmla="*/ 1392852 w 1263650"/>
                <a:gd name="T11" fmla="*/ 732266 h 1069975"/>
                <a:gd name="T12" fmla="*/ 514542 w 1263650"/>
                <a:gd name="T13" fmla="*/ 1026609 h 1069975"/>
                <a:gd name="T14" fmla="*/ 725543 w 1263650"/>
                <a:gd name="T15" fmla="*/ 146518 h 1069975"/>
                <a:gd name="T16" fmla="*/ 708392 w 1263650"/>
                <a:gd name="T17" fmla="*/ 149712 h 1069975"/>
                <a:gd name="T18" fmla="*/ 694033 w 1263650"/>
                <a:gd name="T19" fmla="*/ 155302 h 1069975"/>
                <a:gd name="T20" fmla="*/ 683263 w 1263650"/>
                <a:gd name="T21" fmla="*/ 163287 h 1069975"/>
                <a:gd name="T22" fmla="*/ 674487 w 1263650"/>
                <a:gd name="T23" fmla="*/ 172868 h 1069975"/>
                <a:gd name="T24" fmla="*/ 665314 w 1263650"/>
                <a:gd name="T25" fmla="*/ 189636 h 1069975"/>
                <a:gd name="T26" fmla="*/ 660528 w 1263650"/>
                <a:gd name="T27" fmla="*/ 208399 h 1069975"/>
                <a:gd name="T28" fmla="*/ 659331 w 1263650"/>
                <a:gd name="T29" fmla="*/ 293036 h 1069975"/>
                <a:gd name="T30" fmla="*/ 1245270 w 1263650"/>
                <a:gd name="T31" fmla="*/ 213190 h 1069975"/>
                <a:gd name="T32" fmla="*/ 1242078 w 1263650"/>
                <a:gd name="T33" fmla="*/ 195624 h 1069975"/>
                <a:gd name="T34" fmla="*/ 1236494 w 1263650"/>
                <a:gd name="T35" fmla="*/ 181252 h 1069975"/>
                <a:gd name="T36" fmla="*/ 1228517 w 1263650"/>
                <a:gd name="T37" fmla="*/ 170472 h 1069975"/>
                <a:gd name="T38" fmla="*/ 1219343 w 1263650"/>
                <a:gd name="T39" fmla="*/ 161689 h 1069975"/>
                <a:gd name="T40" fmla="*/ 1201792 w 1263650"/>
                <a:gd name="T41" fmla="*/ 152507 h 1069975"/>
                <a:gd name="T42" fmla="*/ 1183446 w 1263650"/>
                <a:gd name="T43" fmla="*/ 147716 h 1069975"/>
                <a:gd name="T44" fmla="*/ 732324 w 1263650"/>
                <a:gd name="T45" fmla="*/ 146518 h 1069975"/>
                <a:gd name="T46" fmla="*/ 1172276 w 1263650"/>
                <a:gd name="T47" fmla="*/ 0 h 1069975"/>
                <a:gd name="T48" fmla="*/ 1202192 w 1263650"/>
                <a:gd name="T49" fmla="*/ 1996 h 1069975"/>
                <a:gd name="T50" fmla="*/ 1232108 w 1263650"/>
                <a:gd name="T51" fmla="*/ 7985 h 1069975"/>
                <a:gd name="T52" fmla="*/ 1260826 w 1263650"/>
                <a:gd name="T53" fmla="*/ 17566 h 1069975"/>
                <a:gd name="T54" fmla="*/ 1288348 w 1263650"/>
                <a:gd name="T55" fmla="*/ 31939 h 1069975"/>
                <a:gd name="T56" fmla="*/ 1313875 w 1263650"/>
                <a:gd name="T57" fmla="*/ 49106 h 1069975"/>
                <a:gd name="T58" fmla="*/ 1337010 w 1263650"/>
                <a:gd name="T59" fmla="*/ 70665 h 1069975"/>
                <a:gd name="T60" fmla="*/ 1356953 w 1263650"/>
                <a:gd name="T61" fmla="*/ 96216 h 1069975"/>
                <a:gd name="T62" fmla="*/ 1372509 w 1263650"/>
                <a:gd name="T63" fmla="*/ 124960 h 1069975"/>
                <a:gd name="T64" fmla="*/ 1384076 w 1263650"/>
                <a:gd name="T65" fmla="*/ 157697 h 1069975"/>
                <a:gd name="T66" fmla="*/ 1390857 w 1263650"/>
                <a:gd name="T67" fmla="*/ 194027 h 1069975"/>
                <a:gd name="T68" fmla="*/ 1392054 w 1263650"/>
                <a:gd name="T69" fmla="*/ 283854 h 1069975"/>
                <a:gd name="T70" fmla="*/ 1905000 w 1263650"/>
                <a:gd name="T71" fmla="*/ 806451 h 1069975"/>
                <a:gd name="T72" fmla="*/ 1318661 w 1263650"/>
                <a:gd name="T73" fmla="*/ 659931 h 1069975"/>
                <a:gd name="T74" fmla="*/ 585939 w 1263650"/>
                <a:gd name="T75" fmla="*/ 659931 h 1069975"/>
                <a:gd name="T76" fmla="*/ 0 w 1263650"/>
                <a:gd name="T77" fmla="*/ 806451 h 1069975"/>
                <a:gd name="T78" fmla="*/ 512946 w 1263650"/>
                <a:gd name="T79" fmla="*/ 219578 h 1069975"/>
                <a:gd name="T80" fmla="*/ 514940 w 1263650"/>
                <a:gd name="T81" fmla="*/ 189636 h 1069975"/>
                <a:gd name="T82" fmla="*/ 520924 w 1263650"/>
                <a:gd name="T83" fmla="*/ 159693 h 1069975"/>
                <a:gd name="T84" fmla="*/ 530496 w 1263650"/>
                <a:gd name="T85" fmla="*/ 130548 h 1069975"/>
                <a:gd name="T86" fmla="*/ 544856 w 1263650"/>
                <a:gd name="T87" fmla="*/ 103002 h 1069975"/>
                <a:gd name="T88" fmla="*/ 562007 w 1263650"/>
                <a:gd name="T89" fmla="*/ 77451 h 1069975"/>
                <a:gd name="T90" fmla="*/ 583545 w 1263650"/>
                <a:gd name="T91" fmla="*/ 55095 h 1069975"/>
                <a:gd name="T92" fmla="*/ 609074 w 1263650"/>
                <a:gd name="T93" fmla="*/ 35132 h 1069975"/>
                <a:gd name="T94" fmla="*/ 637792 w 1263650"/>
                <a:gd name="T95" fmla="*/ 19162 h 1069975"/>
                <a:gd name="T96" fmla="*/ 670498 w 1263650"/>
                <a:gd name="T97" fmla="*/ 7585 h 1069975"/>
                <a:gd name="T98" fmla="*/ 706795 w 1263650"/>
                <a:gd name="T99" fmla="*/ 1197 h 10699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63650" h="1069975">
                  <a:moveTo>
                    <a:pt x="49213" y="582612"/>
                  </a:moveTo>
                  <a:lnTo>
                    <a:pt x="195296" y="582612"/>
                  </a:lnTo>
                  <a:lnTo>
                    <a:pt x="195296" y="728795"/>
                  </a:lnTo>
                  <a:lnTo>
                    <a:pt x="389544" y="728795"/>
                  </a:lnTo>
                  <a:lnTo>
                    <a:pt x="389544" y="582612"/>
                  </a:lnTo>
                  <a:lnTo>
                    <a:pt x="875694" y="582612"/>
                  </a:lnTo>
                  <a:lnTo>
                    <a:pt x="875694" y="728795"/>
                  </a:lnTo>
                  <a:lnTo>
                    <a:pt x="1070208" y="728795"/>
                  </a:lnTo>
                  <a:lnTo>
                    <a:pt x="1070208" y="582612"/>
                  </a:lnTo>
                  <a:lnTo>
                    <a:pt x="1216026" y="582612"/>
                  </a:lnTo>
                  <a:lnTo>
                    <a:pt x="1216026" y="1069975"/>
                  </a:lnTo>
                  <a:lnTo>
                    <a:pt x="49213" y="1069975"/>
                  </a:lnTo>
                  <a:lnTo>
                    <a:pt x="49213" y="582612"/>
                  </a:lnTo>
                  <a:close/>
                  <a:moveTo>
                    <a:pt x="923925" y="485775"/>
                  </a:moveTo>
                  <a:lnTo>
                    <a:pt x="1020763" y="485775"/>
                  </a:lnTo>
                  <a:lnTo>
                    <a:pt x="1020763" y="681038"/>
                  </a:lnTo>
                  <a:lnTo>
                    <a:pt x="923925" y="681038"/>
                  </a:lnTo>
                  <a:lnTo>
                    <a:pt x="923925" y="485775"/>
                  </a:lnTo>
                  <a:close/>
                  <a:moveTo>
                    <a:pt x="244475" y="485775"/>
                  </a:moveTo>
                  <a:lnTo>
                    <a:pt x="341313" y="485775"/>
                  </a:lnTo>
                  <a:lnTo>
                    <a:pt x="341313" y="681038"/>
                  </a:lnTo>
                  <a:lnTo>
                    <a:pt x="244475" y="681038"/>
                  </a:lnTo>
                  <a:lnTo>
                    <a:pt x="244475" y="485775"/>
                  </a:lnTo>
                  <a:close/>
                  <a:moveTo>
                    <a:pt x="481277" y="97198"/>
                  </a:moveTo>
                  <a:lnTo>
                    <a:pt x="477308" y="97728"/>
                  </a:lnTo>
                  <a:lnTo>
                    <a:pt x="473604" y="98258"/>
                  </a:lnTo>
                  <a:lnTo>
                    <a:pt x="469900" y="99317"/>
                  </a:lnTo>
                  <a:lnTo>
                    <a:pt x="466460" y="100376"/>
                  </a:lnTo>
                  <a:lnTo>
                    <a:pt x="463285" y="101701"/>
                  </a:lnTo>
                  <a:lnTo>
                    <a:pt x="460375" y="103025"/>
                  </a:lnTo>
                  <a:lnTo>
                    <a:pt x="457729" y="104614"/>
                  </a:lnTo>
                  <a:lnTo>
                    <a:pt x="455348" y="106468"/>
                  </a:lnTo>
                  <a:lnTo>
                    <a:pt x="453231" y="108322"/>
                  </a:lnTo>
                  <a:lnTo>
                    <a:pt x="451114" y="110440"/>
                  </a:lnTo>
                  <a:lnTo>
                    <a:pt x="448998" y="112559"/>
                  </a:lnTo>
                  <a:lnTo>
                    <a:pt x="447410" y="114678"/>
                  </a:lnTo>
                  <a:lnTo>
                    <a:pt x="445823" y="117062"/>
                  </a:lnTo>
                  <a:lnTo>
                    <a:pt x="443441" y="121299"/>
                  </a:lnTo>
                  <a:lnTo>
                    <a:pt x="441325" y="125802"/>
                  </a:lnTo>
                  <a:lnTo>
                    <a:pt x="439737" y="130569"/>
                  </a:lnTo>
                  <a:lnTo>
                    <a:pt x="438679" y="134541"/>
                  </a:lnTo>
                  <a:lnTo>
                    <a:pt x="438150" y="138249"/>
                  </a:lnTo>
                  <a:lnTo>
                    <a:pt x="437356" y="143546"/>
                  </a:lnTo>
                  <a:lnTo>
                    <a:pt x="437356" y="145665"/>
                  </a:lnTo>
                  <a:lnTo>
                    <a:pt x="437356" y="194396"/>
                  </a:lnTo>
                  <a:lnTo>
                    <a:pt x="826294" y="194396"/>
                  </a:lnTo>
                  <a:lnTo>
                    <a:pt x="826294" y="145665"/>
                  </a:lnTo>
                  <a:lnTo>
                    <a:pt x="826029" y="141427"/>
                  </a:lnTo>
                  <a:lnTo>
                    <a:pt x="825764" y="137190"/>
                  </a:lnTo>
                  <a:lnTo>
                    <a:pt x="824706" y="133482"/>
                  </a:lnTo>
                  <a:lnTo>
                    <a:pt x="823912" y="129774"/>
                  </a:lnTo>
                  <a:lnTo>
                    <a:pt x="822854" y="126331"/>
                  </a:lnTo>
                  <a:lnTo>
                    <a:pt x="821531" y="123153"/>
                  </a:lnTo>
                  <a:lnTo>
                    <a:pt x="820208" y="120240"/>
                  </a:lnTo>
                  <a:lnTo>
                    <a:pt x="818621" y="117591"/>
                  </a:lnTo>
                  <a:lnTo>
                    <a:pt x="816769" y="115208"/>
                  </a:lnTo>
                  <a:lnTo>
                    <a:pt x="814916" y="113089"/>
                  </a:lnTo>
                  <a:lnTo>
                    <a:pt x="812800" y="110970"/>
                  </a:lnTo>
                  <a:lnTo>
                    <a:pt x="810948" y="108851"/>
                  </a:lnTo>
                  <a:lnTo>
                    <a:pt x="808831" y="107262"/>
                  </a:lnTo>
                  <a:lnTo>
                    <a:pt x="806450" y="105673"/>
                  </a:lnTo>
                  <a:lnTo>
                    <a:pt x="801687" y="103290"/>
                  </a:lnTo>
                  <a:lnTo>
                    <a:pt x="797189" y="101171"/>
                  </a:lnTo>
                  <a:lnTo>
                    <a:pt x="792956" y="99582"/>
                  </a:lnTo>
                  <a:lnTo>
                    <a:pt x="788987" y="98522"/>
                  </a:lnTo>
                  <a:lnTo>
                    <a:pt x="785019" y="97993"/>
                  </a:lnTo>
                  <a:lnTo>
                    <a:pt x="779727" y="97198"/>
                  </a:lnTo>
                  <a:lnTo>
                    <a:pt x="777610" y="97198"/>
                  </a:lnTo>
                  <a:lnTo>
                    <a:pt x="485775" y="97198"/>
                  </a:lnTo>
                  <a:lnTo>
                    <a:pt x="481277" y="97198"/>
                  </a:lnTo>
                  <a:close/>
                  <a:moveTo>
                    <a:pt x="485775" y="0"/>
                  </a:moveTo>
                  <a:lnTo>
                    <a:pt x="777610" y="0"/>
                  </a:lnTo>
                  <a:lnTo>
                    <a:pt x="784225" y="0"/>
                  </a:lnTo>
                  <a:lnTo>
                    <a:pt x="790839" y="530"/>
                  </a:lnTo>
                  <a:lnTo>
                    <a:pt x="797454" y="1324"/>
                  </a:lnTo>
                  <a:lnTo>
                    <a:pt x="804069" y="2383"/>
                  </a:lnTo>
                  <a:lnTo>
                    <a:pt x="810683" y="3708"/>
                  </a:lnTo>
                  <a:lnTo>
                    <a:pt x="817298" y="5297"/>
                  </a:lnTo>
                  <a:lnTo>
                    <a:pt x="823648" y="7151"/>
                  </a:lnTo>
                  <a:lnTo>
                    <a:pt x="830262" y="9269"/>
                  </a:lnTo>
                  <a:lnTo>
                    <a:pt x="836348" y="11653"/>
                  </a:lnTo>
                  <a:lnTo>
                    <a:pt x="842433" y="14566"/>
                  </a:lnTo>
                  <a:lnTo>
                    <a:pt x="848783" y="17745"/>
                  </a:lnTo>
                  <a:lnTo>
                    <a:pt x="854604" y="21188"/>
                  </a:lnTo>
                  <a:lnTo>
                    <a:pt x="860425" y="24631"/>
                  </a:lnTo>
                  <a:lnTo>
                    <a:pt x="866246" y="28603"/>
                  </a:lnTo>
                  <a:lnTo>
                    <a:pt x="871537" y="32576"/>
                  </a:lnTo>
                  <a:lnTo>
                    <a:pt x="876829" y="37343"/>
                  </a:lnTo>
                  <a:lnTo>
                    <a:pt x="882121" y="42110"/>
                  </a:lnTo>
                  <a:lnTo>
                    <a:pt x="886883" y="46878"/>
                  </a:lnTo>
                  <a:lnTo>
                    <a:pt x="891381" y="52174"/>
                  </a:lnTo>
                  <a:lnTo>
                    <a:pt x="895879" y="58001"/>
                  </a:lnTo>
                  <a:lnTo>
                    <a:pt x="900112" y="63828"/>
                  </a:lnTo>
                  <a:lnTo>
                    <a:pt x="903816" y="69919"/>
                  </a:lnTo>
                  <a:lnTo>
                    <a:pt x="907256" y="76275"/>
                  </a:lnTo>
                  <a:lnTo>
                    <a:pt x="910431" y="82897"/>
                  </a:lnTo>
                  <a:lnTo>
                    <a:pt x="913341" y="89783"/>
                  </a:lnTo>
                  <a:lnTo>
                    <a:pt x="915987" y="97198"/>
                  </a:lnTo>
                  <a:lnTo>
                    <a:pt x="918104" y="104614"/>
                  </a:lnTo>
                  <a:lnTo>
                    <a:pt x="920221" y="112294"/>
                  </a:lnTo>
                  <a:lnTo>
                    <a:pt x="921544" y="120240"/>
                  </a:lnTo>
                  <a:lnTo>
                    <a:pt x="922602" y="128715"/>
                  </a:lnTo>
                  <a:lnTo>
                    <a:pt x="923131" y="136925"/>
                  </a:lnTo>
                  <a:lnTo>
                    <a:pt x="923396" y="145665"/>
                  </a:lnTo>
                  <a:lnTo>
                    <a:pt x="923396" y="188305"/>
                  </a:lnTo>
                  <a:lnTo>
                    <a:pt x="923396" y="194396"/>
                  </a:lnTo>
                  <a:lnTo>
                    <a:pt x="1263650" y="194396"/>
                  </a:lnTo>
                  <a:lnTo>
                    <a:pt x="1263650" y="534988"/>
                  </a:lnTo>
                  <a:lnTo>
                    <a:pt x="1069181" y="534988"/>
                  </a:lnTo>
                  <a:lnTo>
                    <a:pt x="1069181" y="437789"/>
                  </a:lnTo>
                  <a:lnTo>
                    <a:pt x="874712" y="437789"/>
                  </a:lnTo>
                  <a:lnTo>
                    <a:pt x="874712" y="534988"/>
                  </a:lnTo>
                  <a:lnTo>
                    <a:pt x="388673" y="534988"/>
                  </a:lnTo>
                  <a:lnTo>
                    <a:pt x="388673" y="437789"/>
                  </a:lnTo>
                  <a:lnTo>
                    <a:pt x="194469" y="437789"/>
                  </a:lnTo>
                  <a:lnTo>
                    <a:pt x="194469" y="534988"/>
                  </a:lnTo>
                  <a:lnTo>
                    <a:pt x="0" y="534988"/>
                  </a:lnTo>
                  <a:lnTo>
                    <a:pt x="0" y="194396"/>
                  </a:lnTo>
                  <a:lnTo>
                    <a:pt x="340254" y="194396"/>
                  </a:lnTo>
                  <a:lnTo>
                    <a:pt x="340254" y="145665"/>
                  </a:lnTo>
                  <a:lnTo>
                    <a:pt x="340254" y="139044"/>
                  </a:lnTo>
                  <a:lnTo>
                    <a:pt x="340783" y="132687"/>
                  </a:lnTo>
                  <a:lnTo>
                    <a:pt x="341577" y="125802"/>
                  </a:lnTo>
                  <a:lnTo>
                    <a:pt x="342635" y="119180"/>
                  </a:lnTo>
                  <a:lnTo>
                    <a:pt x="343958" y="112559"/>
                  </a:lnTo>
                  <a:lnTo>
                    <a:pt x="345546" y="105938"/>
                  </a:lnTo>
                  <a:lnTo>
                    <a:pt x="347398" y="99582"/>
                  </a:lnTo>
                  <a:lnTo>
                    <a:pt x="349514" y="93226"/>
                  </a:lnTo>
                  <a:lnTo>
                    <a:pt x="351896" y="86604"/>
                  </a:lnTo>
                  <a:lnTo>
                    <a:pt x="354806" y="80513"/>
                  </a:lnTo>
                  <a:lnTo>
                    <a:pt x="357981" y="74686"/>
                  </a:lnTo>
                  <a:lnTo>
                    <a:pt x="361421" y="68330"/>
                  </a:lnTo>
                  <a:lnTo>
                    <a:pt x="364860" y="62768"/>
                  </a:lnTo>
                  <a:lnTo>
                    <a:pt x="368829" y="57207"/>
                  </a:lnTo>
                  <a:lnTo>
                    <a:pt x="372798" y="51380"/>
                  </a:lnTo>
                  <a:lnTo>
                    <a:pt x="377560" y="46348"/>
                  </a:lnTo>
                  <a:lnTo>
                    <a:pt x="382323" y="41316"/>
                  </a:lnTo>
                  <a:lnTo>
                    <a:pt x="387085" y="36549"/>
                  </a:lnTo>
                  <a:lnTo>
                    <a:pt x="392377" y="31516"/>
                  </a:lnTo>
                  <a:lnTo>
                    <a:pt x="398198" y="27279"/>
                  </a:lnTo>
                  <a:lnTo>
                    <a:pt x="404019" y="23306"/>
                  </a:lnTo>
                  <a:lnTo>
                    <a:pt x="410104" y="19598"/>
                  </a:lnTo>
                  <a:lnTo>
                    <a:pt x="416454" y="16155"/>
                  </a:lnTo>
                  <a:lnTo>
                    <a:pt x="423069" y="12712"/>
                  </a:lnTo>
                  <a:lnTo>
                    <a:pt x="429948" y="9799"/>
                  </a:lnTo>
                  <a:lnTo>
                    <a:pt x="437356" y="7151"/>
                  </a:lnTo>
                  <a:lnTo>
                    <a:pt x="444764" y="5032"/>
                  </a:lnTo>
                  <a:lnTo>
                    <a:pt x="452437" y="3178"/>
                  </a:lnTo>
                  <a:lnTo>
                    <a:pt x="460375" y="1854"/>
                  </a:lnTo>
                  <a:lnTo>
                    <a:pt x="468841" y="794"/>
                  </a:lnTo>
                  <a:lnTo>
                    <a:pt x="477044" y="265"/>
                  </a:lnTo>
                  <a:lnTo>
                    <a:pt x="485775"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FFFFFF"/>
                </a:solidFill>
                <a:latin typeface="Calibri" panose="020F0502020204030204" pitchFamily="34" charset="0"/>
                <a:ea typeface="微软雅黑" panose="020B0503020204020204" pitchFamily="34" charset="-122"/>
              </a:endParaRPr>
            </a:p>
          </p:txBody>
        </p:sp>
      </p:grpSp>
      <p:grpSp>
        <p:nvGrpSpPr>
          <p:cNvPr id="17" name="组合 16"/>
          <p:cNvGrpSpPr/>
          <p:nvPr/>
        </p:nvGrpSpPr>
        <p:grpSpPr>
          <a:xfrm>
            <a:off x="4803926" y="1437368"/>
            <a:ext cx="1230305" cy="992169"/>
            <a:chOff x="6405331" y="2196892"/>
            <a:chExt cx="1640912" cy="1323300"/>
          </a:xfrm>
        </p:grpSpPr>
        <p:sp>
          <p:nvSpPr>
            <p:cNvPr id="18" name="文本框 26"/>
            <p:cNvSpPr txBox="1"/>
            <p:nvPr/>
          </p:nvSpPr>
          <p:spPr>
            <a:xfrm>
              <a:off x="6405331" y="2196892"/>
              <a:ext cx="1640912" cy="779940"/>
            </a:xfrm>
            <a:prstGeom prst="rect">
              <a:avLst/>
            </a:prstGeom>
            <a:noFill/>
          </p:spPr>
          <p:txBody>
            <a:bodyPr wrap="square" rtlCol="0">
              <a:spAutoFit/>
            </a:bodyPr>
            <a:lstStyle/>
            <a:p>
              <a:r>
                <a:rPr lang="en-US" altLang="zh-CN" sz="1600" dirty="0">
                  <a:solidFill>
                    <a:schemeClr val="bg1"/>
                  </a:solidFill>
                  <a:latin typeface="Calibri" panose="020F0502020204030204" pitchFamily="34" charset="0"/>
                  <a:ea typeface="微软雅黑" panose="020B0503020204020204" pitchFamily="34" charset="-122"/>
                </a:rPr>
                <a:t>Main keyword</a:t>
              </a:r>
              <a:endParaRPr lang="zh-CN" altLang="en-US" sz="1600" dirty="0">
                <a:solidFill>
                  <a:schemeClr val="bg1"/>
                </a:solidFill>
                <a:latin typeface="Calibri" panose="020F0502020204030204" pitchFamily="34" charset="0"/>
                <a:ea typeface="微软雅黑" panose="020B0503020204020204" pitchFamily="34" charset="-122"/>
              </a:endParaRPr>
            </a:p>
          </p:txBody>
        </p:sp>
        <p:sp>
          <p:nvSpPr>
            <p:cNvPr id="19" name="KSO_Shape"/>
            <p:cNvSpPr/>
            <p:nvPr/>
          </p:nvSpPr>
          <p:spPr bwMode="auto">
            <a:xfrm>
              <a:off x="6968470" y="2948665"/>
              <a:ext cx="403879" cy="571527"/>
            </a:xfrm>
            <a:custGeom>
              <a:avLst/>
              <a:gdLst>
                <a:gd name="T0" fmla="*/ 86224 w 881063"/>
                <a:gd name="T1" fmla="*/ 1689435 h 1247776"/>
                <a:gd name="T2" fmla="*/ 87955 w 881063"/>
                <a:gd name="T3" fmla="*/ 1725075 h 1247776"/>
                <a:gd name="T4" fmla="*/ 933227 w 881063"/>
                <a:gd name="T5" fmla="*/ 1733725 h 1247776"/>
                <a:gd name="T6" fmla="*/ 946386 w 881063"/>
                <a:gd name="T7" fmla="*/ 1720922 h 1247776"/>
                <a:gd name="T8" fmla="*/ 944655 w 881063"/>
                <a:gd name="T9" fmla="*/ 1685284 h 1247776"/>
                <a:gd name="T10" fmla="*/ 99382 w 881063"/>
                <a:gd name="T11" fmla="*/ 1676980 h 1247776"/>
                <a:gd name="T12" fmla="*/ 87955 w 881063"/>
                <a:gd name="T13" fmla="*/ 1572831 h 1247776"/>
                <a:gd name="T14" fmla="*/ 86224 w 881063"/>
                <a:gd name="T15" fmla="*/ 1608124 h 1247776"/>
                <a:gd name="T16" fmla="*/ 99382 w 881063"/>
                <a:gd name="T17" fmla="*/ 1620580 h 1247776"/>
                <a:gd name="T18" fmla="*/ 944655 w 881063"/>
                <a:gd name="T19" fmla="*/ 1612622 h 1247776"/>
                <a:gd name="T20" fmla="*/ 946386 w 881063"/>
                <a:gd name="T21" fmla="*/ 1576637 h 1247776"/>
                <a:gd name="T22" fmla="*/ 933227 w 881063"/>
                <a:gd name="T23" fmla="*/ 1564527 h 1247776"/>
                <a:gd name="T24" fmla="*/ 85877 w 881063"/>
                <a:gd name="T25" fmla="*/ 1452074 h 1247776"/>
                <a:gd name="T26" fmla="*/ 84493 w 881063"/>
                <a:gd name="T27" fmla="*/ 1488058 h 1247776"/>
                <a:gd name="T28" fmla="*/ 540891 w 881063"/>
                <a:gd name="T29" fmla="*/ 1500168 h 1247776"/>
                <a:gd name="T30" fmla="*/ 548856 w 881063"/>
                <a:gd name="T31" fmla="*/ 1482868 h 1247776"/>
                <a:gd name="T32" fmla="*/ 545739 w 881063"/>
                <a:gd name="T33" fmla="*/ 1448613 h 1247776"/>
                <a:gd name="T34" fmla="*/ 97997 w 881063"/>
                <a:gd name="T35" fmla="*/ 1328202 h 1247776"/>
                <a:gd name="T36" fmla="*/ 84493 w 881063"/>
                <a:gd name="T37" fmla="*/ 1345503 h 1247776"/>
                <a:gd name="T38" fmla="*/ 90378 w 881063"/>
                <a:gd name="T39" fmla="*/ 1379758 h 1247776"/>
                <a:gd name="T40" fmla="*/ 934613 w 881063"/>
                <a:gd name="T41" fmla="*/ 1384602 h 1247776"/>
                <a:gd name="T42" fmla="*/ 948117 w 881063"/>
                <a:gd name="T43" fmla="*/ 1367301 h 1247776"/>
                <a:gd name="T44" fmla="*/ 942230 w 881063"/>
                <a:gd name="T45" fmla="*/ 1333046 h 1247776"/>
                <a:gd name="T46" fmla="*/ 97997 w 881063"/>
                <a:gd name="T47" fmla="*/ 1328202 h 1247776"/>
                <a:gd name="T48" fmla="*/ 87955 w 881063"/>
                <a:gd name="T49" fmla="*/ 1224052 h 1247776"/>
                <a:gd name="T50" fmla="*/ 86224 w 881063"/>
                <a:gd name="T51" fmla="*/ 1259692 h 1247776"/>
                <a:gd name="T52" fmla="*/ 99382 w 881063"/>
                <a:gd name="T53" fmla="*/ 1272149 h 1247776"/>
                <a:gd name="T54" fmla="*/ 944655 w 881063"/>
                <a:gd name="T55" fmla="*/ 1263843 h 1247776"/>
                <a:gd name="T56" fmla="*/ 946386 w 881063"/>
                <a:gd name="T57" fmla="*/ 1227859 h 1247776"/>
                <a:gd name="T58" fmla="*/ 933227 w 881063"/>
                <a:gd name="T59" fmla="*/ 1215402 h 1247776"/>
                <a:gd name="T60" fmla="*/ 87955 w 881063"/>
                <a:gd name="T61" fmla="*/ 1111254 h 1247776"/>
                <a:gd name="T62" fmla="*/ 86224 w 881063"/>
                <a:gd name="T63" fmla="*/ 1146892 h 1247776"/>
                <a:gd name="T64" fmla="*/ 99382 w 881063"/>
                <a:gd name="T65" fmla="*/ 1159349 h 1247776"/>
                <a:gd name="T66" fmla="*/ 944655 w 881063"/>
                <a:gd name="T67" fmla="*/ 1151045 h 1247776"/>
                <a:gd name="T68" fmla="*/ 946386 w 881063"/>
                <a:gd name="T69" fmla="*/ 1115405 h 1247776"/>
                <a:gd name="T70" fmla="*/ 933227 w 881063"/>
                <a:gd name="T71" fmla="*/ 1102949 h 1247776"/>
                <a:gd name="T72" fmla="*/ 90378 w 881063"/>
                <a:gd name="T73" fmla="*/ 1006066 h 1247776"/>
                <a:gd name="T74" fmla="*/ 84493 w 881063"/>
                <a:gd name="T75" fmla="*/ 1040668 h 1247776"/>
                <a:gd name="T76" fmla="*/ 97997 w 881063"/>
                <a:gd name="T77" fmla="*/ 1057622 h 1247776"/>
                <a:gd name="T78" fmla="*/ 942230 w 881063"/>
                <a:gd name="T79" fmla="*/ 1053124 h 1247776"/>
                <a:gd name="T80" fmla="*/ 948117 w 881063"/>
                <a:gd name="T81" fmla="*/ 1018523 h 1247776"/>
                <a:gd name="T82" fmla="*/ 934613 w 881063"/>
                <a:gd name="T83" fmla="*/ 1001569 h 1247776"/>
                <a:gd name="T84" fmla="*/ 94881 w 881063"/>
                <a:gd name="T85" fmla="*/ 889807 h 1247776"/>
                <a:gd name="T86" fmla="*/ 83454 w 881063"/>
                <a:gd name="T87" fmla="*/ 916796 h 1247776"/>
                <a:gd name="T88" fmla="*/ 94881 w 881063"/>
                <a:gd name="T89" fmla="*/ 943786 h 1247776"/>
                <a:gd name="T90" fmla="*/ 937729 w 881063"/>
                <a:gd name="T91" fmla="*/ 943786 h 1247776"/>
                <a:gd name="T92" fmla="*/ 949503 w 881063"/>
                <a:gd name="T93" fmla="*/ 916796 h 1247776"/>
                <a:gd name="T94" fmla="*/ 937729 w 881063"/>
                <a:gd name="T95" fmla="*/ 889807 h 1247776"/>
                <a:gd name="T96" fmla="*/ 96266 w 881063"/>
                <a:gd name="T97" fmla="*/ 776662 h 1247776"/>
                <a:gd name="T98" fmla="*/ 83454 w 881063"/>
                <a:gd name="T99" fmla="*/ 798460 h 1247776"/>
                <a:gd name="T100" fmla="*/ 93149 w 881063"/>
                <a:gd name="T101" fmla="*/ 829947 h 1247776"/>
                <a:gd name="T102" fmla="*/ 936344 w 881063"/>
                <a:gd name="T103" fmla="*/ 831677 h 1247776"/>
                <a:gd name="T104" fmla="*/ 949156 w 881063"/>
                <a:gd name="T105" fmla="*/ 809879 h 1247776"/>
                <a:gd name="T106" fmla="*/ 939460 w 881063"/>
                <a:gd name="T107" fmla="*/ 778047 h 1247776"/>
                <a:gd name="T108" fmla="*/ 86916 w 881063"/>
                <a:gd name="T109" fmla="*/ 659711 h 1247776"/>
                <a:gd name="T110" fmla="*/ 84493 w 881063"/>
                <a:gd name="T111" fmla="*/ 707461 h 1247776"/>
                <a:gd name="T112" fmla="*/ 321002 w 881063"/>
                <a:gd name="T113" fmla="*/ 715764 h 1247776"/>
                <a:gd name="T114" fmla="*/ 324466 w 881063"/>
                <a:gd name="T115" fmla="*/ 676665 h 1247776"/>
                <a:gd name="T116" fmla="*/ 87608 w 881063"/>
                <a:gd name="T117" fmla="*/ 659364 h 1247776"/>
                <a:gd name="T118" fmla="*/ 753161 w 881063"/>
                <a:gd name="T119" fmla="*/ 378059 h 1247776"/>
                <a:gd name="T120" fmla="*/ 1061055 w 881063"/>
                <a:gd name="T121" fmla="*/ 50864 h 1247776"/>
                <a:gd name="T122" fmla="*/ 1091854 w 881063"/>
                <a:gd name="T123" fmla="*/ 0 h 1247776"/>
                <a:gd name="T124" fmla="*/ 308050 w 881063"/>
                <a:gd name="T125" fmla="*/ 0 h 124777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81063" h="1247776">
                  <a:moveTo>
                    <a:pt x="64137" y="1098423"/>
                  </a:moveTo>
                  <a:lnTo>
                    <a:pt x="63004" y="1098649"/>
                  </a:lnTo>
                  <a:lnTo>
                    <a:pt x="62098" y="1099102"/>
                  </a:lnTo>
                  <a:lnTo>
                    <a:pt x="60964" y="1100009"/>
                  </a:lnTo>
                  <a:lnTo>
                    <a:pt x="59151" y="1101369"/>
                  </a:lnTo>
                  <a:lnTo>
                    <a:pt x="57565" y="1103862"/>
                  </a:lnTo>
                  <a:lnTo>
                    <a:pt x="56432" y="1106581"/>
                  </a:lnTo>
                  <a:lnTo>
                    <a:pt x="55299" y="1109754"/>
                  </a:lnTo>
                  <a:lnTo>
                    <a:pt x="54619" y="1113154"/>
                  </a:lnTo>
                  <a:lnTo>
                    <a:pt x="54619" y="1116780"/>
                  </a:lnTo>
                  <a:lnTo>
                    <a:pt x="54619" y="1120633"/>
                  </a:lnTo>
                  <a:lnTo>
                    <a:pt x="55299" y="1124032"/>
                  </a:lnTo>
                  <a:lnTo>
                    <a:pt x="56432" y="1127205"/>
                  </a:lnTo>
                  <a:lnTo>
                    <a:pt x="57565" y="1129925"/>
                  </a:lnTo>
                  <a:lnTo>
                    <a:pt x="59151" y="1132191"/>
                  </a:lnTo>
                  <a:lnTo>
                    <a:pt x="60964" y="1134005"/>
                  </a:lnTo>
                  <a:lnTo>
                    <a:pt x="62098" y="1134458"/>
                  </a:lnTo>
                  <a:lnTo>
                    <a:pt x="63004" y="1134911"/>
                  </a:lnTo>
                  <a:lnTo>
                    <a:pt x="64137" y="1135138"/>
                  </a:lnTo>
                  <a:lnTo>
                    <a:pt x="65044" y="1135591"/>
                  </a:lnTo>
                  <a:lnTo>
                    <a:pt x="610780" y="1135591"/>
                  </a:lnTo>
                  <a:lnTo>
                    <a:pt x="611687" y="1135138"/>
                  </a:lnTo>
                  <a:lnTo>
                    <a:pt x="612820" y="1134911"/>
                  </a:lnTo>
                  <a:lnTo>
                    <a:pt x="613726" y="1134458"/>
                  </a:lnTo>
                  <a:lnTo>
                    <a:pt x="614859" y="1134005"/>
                  </a:lnTo>
                  <a:lnTo>
                    <a:pt x="616672" y="1132191"/>
                  </a:lnTo>
                  <a:lnTo>
                    <a:pt x="618259" y="1129925"/>
                  </a:lnTo>
                  <a:lnTo>
                    <a:pt x="619392" y="1127205"/>
                  </a:lnTo>
                  <a:lnTo>
                    <a:pt x="620525" y="1124032"/>
                  </a:lnTo>
                  <a:lnTo>
                    <a:pt x="621205" y="1120633"/>
                  </a:lnTo>
                  <a:lnTo>
                    <a:pt x="621432" y="1116780"/>
                  </a:lnTo>
                  <a:lnTo>
                    <a:pt x="621205" y="1113154"/>
                  </a:lnTo>
                  <a:lnTo>
                    <a:pt x="620525" y="1109754"/>
                  </a:lnTo>
                  <a:lnTo>
                    <a:pt x="619392" y="1106581"/>
                  </a:lnTo>
                  <a:lnTo>
                    <a:pt x="618259" y="1103862"/>
                  </a:lnTo>
                  <a:lnTo>
                    <a:pt x="616672" y="1101369"/>
                  </a:lnTo>
                  <a:lnTo>
                    <a:pt x="614859" y="1100009"/>
                  </a:lnTo>
                  <a:lnTo>
                    <a:pt x="613726" y="1099102"/>
                  </a:lnTo>
                  <a:lnTo>
                    <a:pt x="612820" y="1098649"/>
                  </a:lnTo>
                  <a:lnTo>
                    <a:pt x="611687" y="1098423"/>
                  </a:lnTo>
                  <a:lnTo>
                    <a:pt x="610780" y="1098423"/>
                  </a:lnTo>
                  <a:lnTo>
                    <a:pt x="65044" y="1098423"/>
                  </a:lnTo>
                  <a:lnTo>
                    <a:pt x="64137" y="1098423"/>
                  </a:lnTo>
                  <a:close/>
                  <a:moveTo>
                    <a:pt x="64137" y="1024766"/>
                  </a:moveTo>
                  <a:lnTo>
                    <a:pt x="63004" y="1024992"/>
                  </a:lnTo>
                  <a:lnTo>
                    <a:pt x="62098" y="1025446"/>
                  </a:lnTo>
                  <a:lnTo>
                    <a:pt x="60964" y="1026125"/>
                  </a:lnTo>
                  <a:lnTo>
                    <a:pt x="59151" y="1027712"/>
                  </a:lnTo>
                  <a:lnTo>
                    <a:pt x="57565" y="1030205"/>
                  </a:lnTo>
                  <a:lnTo>
                    <a:pt x="56432" y="1032698"/>
                  </a:lnTo>
                  <a:lnTo>
                    <a:pt x="55299" y="1035644"/>
                  </a:lnTo>
                  <a:lnTo>
                    <a:pt x="54619" y="1039270"/>
                  </a:lnTo>
                  <a:lnTo>
                    <a:pt x="54619" y="1043123"/>
                  </a:lnTo>
                  <a:lnTo>
                    <a:pt x="54619" y="1046749"/>
                  </a:lnTo>
                  <a:lnTo>
                    <a:pt x="55299" y="1050376"/>
                  </a:lnTo>
                  <a:lnTo>
                    <a:pt x="56432" y="1053322"/>
                  </a:lnTo>
                  <a:lnTo>
                    <a:pt x="57565" y="1056268"/>
                  </a:lnTo>
                  <a:lnTo>
                    <a:pt x="59151" y="1058535"/>
                  </a:lnTo>
                  <a:lnTo>
                    <a:pt x="60964" y="1060121"/>
                  </a:lnTo>
                  <a:lnTo>
                    <a:pt x="62098" y="1060801"/>
                  </a:lnTo>
                  <a:lnTo>
                    <a:pt x="63004" y="1061028"/>
                  </a:lnTo>
                  <a:lnTo>
                    <a:pt x="64137" y="1061481"/>
                  </a:lnTo>
                  <a:lnTo>
                    <a:pt x="65044" y="1061481"/>
                  </a:lnTo>
                  <a:lnTo>
                    <a:pt x="610780" y="1061481"/>
                  </a:lnTo>
                  <a:lnTo>
                    <a:pt x="611687" y="1061481"/>
                  </a:lnTo>
                  <a:lnTo>
                    <a:pt x="612820" y="1061028"/>
                  </a:lnTo>
                  <a:lnTo>
                    <a:pt x="613726" y="1060801"/>
                  </a:lnTo>
                  <a:lnTo>
                    <a:pt x="614859" y="1060121"/>
                  </a:lnTo>
                  <a:lnTo>
                    <a:pt x="616672" y="1058535"/>
                  </a:lnTo>
                  <a:lnTo>
                    <a:pt x="618259" y="1056268"/>
                  </a:lnTo>
                  <a:lnTo>
                    <a:pt x="619392" y="1053322"/>
                  </a:lnTo>
                  <a:lnTo>
                    <a:pt x="620525" y="1050376"/>
                  </a:lnTo>
                  <a:lnTo>
                    <a:pt x="621205" y="1046749"/>
                  </a:lnTo>
                  <a:lnTo>
                    <a:pt x="621432" y="1043123"/>
                  </a:lnTo>
                  <a:lnTo>
                    <a:pt x="621205" y="1039270"/>
                  </a:lnTo>
                  <a:lnTo>
                    <a:pt x="620525" y="1035644"/>
                  </a:lnTo>
                  <a:lnTo>
                    <a:pt x="619392" y="1032698"/>
                  </a:lnTo>
                  <a:lnTo>
                    <a:pt x="618259" y="1030205"/>
                  </a:lnTo>
                  <a:lnTo>
                    <a:pt x="616672" y="1027712"/>
                  </a:lnTo>
                  <a:lnTo>
                    <a:pt x="614859" y="1026125"/>
                  </a:lnTo>
                  <a:lnTo>
                    <a:pt x="613726" y="1025446"/>
                  </a:lnTo>
                  <a:lnTo>
                    <a:pt x="612820" y="1024992"/>
                  </a:lnTo>
                  <a:lnTo>
                    <a:pt x="611687" y="1024766"/>
                  </a:lnTo>
                  <a:lnTo>
                    <a:pt x="610780" y="1024766"/>
                  </a:lnTo>
                  <a:lnTo>
                    <a:pt x="65044" y="1024766"/>
                  </a:lnTo>
                  <a:lnTo>
                    <a:pt x="64137" y="1024766"/>
                  </a:lnTo>
                  <a:close/>
                  <a:moveTo>
                    <a:pt x="59831" y="945669"/>
                  </a:moveTo>
                  <a:lnTo>
                    <a:pt x="59151" y="946349"/>
                  </a:lnTo>
                  <a:lnTo>
                    <a:pt x="58018" y="947256"/>
                  </a:lnTo>
                  <a:lnTo>
                    <a:pt x="57112" y="948842"/>
                  </a:lnTo>
                  <a:lnTo>
                    <a:pt x="56205" y="951109"/>
                  </a:lnTo>
                  <a:lnTo>
                    <a:pt x="55299" y="953828"/>
                  </a:lnTo>
                  <a:lnTo>
                    <a:pt x="54845" y="957001"/>
                  </a:lnTo>
                  <a:lnTo>
                    <a:pt x="54619" y="960627"/>
                  </a:lnTo>
                  <a:lnTo>
                    <a:pt x="54619" y="964254"/>
                  </a:lnTo>
                  <a:lnTo>
                    <a:pt x="54619" y="967880"/>
                  </a:lnTo>
                  <a:lnTo>
                    <a:pt x="54845" y="971279"/>
                  </a:lnTo>
                  <a:lnTo>
                    <a:pt x="55299" y="974679"/>
                  </a:lnTo>
                  <a:lnTo>
                    <a:pt x="56205" y="977172"/>
                  </a:lnTo>
                  <a:lnTo>
                    <a:pt x="57112" y="979438"/>
                  </a:lnTo>
                  <a:lnTo>
                    <a:pt x="58018" y="981251"/>
                  </a:lnTo>
                  <a:lnTo>
                    <a:pt x="59151" y="982385"/>
                  </a:lnTo>
                  <a:lnTo>
                    <a:pt x="59831" y="982611"/>
                  </a:lnTo>
                  <a:lnTo>
                    <a:pt x="60285" y="982611"/>
                  </a:lnTo>
                  <a:lnTo>
                    <a:pt x="354003" y="982611"/>
                  </a:lnTo>
                  <a:lnTo>
                    <a:pt x="354456" y="982611"/>
                  </a:lnTo>
                  <a:lnTo>
                    <a:pt x="355136" y="982385"/>
                  </a:lnTo>
                  <a:lnTo>
                    <a:pt x="356270" y="981251"/>
                  </a:lnTo>
                  <a:lnTo>
                    <a:pt x="357176" y="979438"/>
                  </a:lnTo>
                  <a:lnTo>
                    <a:pt x="358083" y="977172"/>
                  </a:lnTo>
                  <a:lnTo>
                    <a:pt x="358536" y="974679"/>
                  </a:lnTo>
                  <a:lnTo>
                    <a:pt x="359216" y="971279"/>
                  </a:lnTo>
                  <a:lnTo>
                    <a:pt x="359669" y="967880"/>
                  </a:lnTo>
                  <a:lnTo>
                    <a:pt x="359669" y="964254"/>
                  </a:lnTo>
                  <a:lnTo>
                    <a:pt x="359669" y="960627"/>
                  </a:lnTo>
                  <a:lnTo>
                    <a:pt x="359216" y="957001"/>
                  </a:lnTo>
                  <a:lnTo>
                    <a:pt x="358536" y="953828"/>
                  </a:lnTo>
                  <a:lnTo>
                    <a:pt x="358083" y="951109"/>
                  </a:lnTo>
                  <a:lnTo>
                    <a:pt x="357176" y="948842"/>
                  </a:lnTo>
                  <a:lnTo>
                    <a:pt x="356270" y="947256"/>
                  </a:lnTo>
                  <a:lnTo>
                    <a:pt x="355136" y="946349"/>
                  </a:lnTo>
                  <a:lnTo>
                    <a:pt x="354456" y="945669"/>
                  </a:lnTo>
                  <a:lnTo>
                    <a:pt x="354003" y="945669"/>
                  </a:lnTo>
                  <a:lnTo>
                    <a:pt x="60285" y="945669"/>
                  </a:lnTo>
                  <a:lnTo>
                    <a:pt x="59831" y="945669"/>
                  </a:lnTo>
                  <a:close/>
                  <a:moveTo>
                    <a:pt x="64137" y="869973"/>
                  </a:moveTo>
                  <a:lnTo>
                    <a:pt x="63004" y="870426"/>
                  </a:lnTo>
                  <a:lnTo>
                    <a:pt x="62098" y="870879"/>
                  </a:lnTo>
                  <a:lnTo>
                    <a:pt x="60964" y="871559"/>
                  </a:lnTo>
                  <a:lnTo>
                    <a:pt x="59151" y="873146"/>
                  </a:lnTo>
                  <a:lnTo>
                    <a:pt x="57565" y="875412"/>
                  </a:lnTo>
                  <a:lnTo>
                    <a:pt x="56432" y="878132"/>
                  </a:lnTo>
                  <a:lnTo>
                    <a:pt x="55299" y="881305"/>
                  </a:lnTo>
                  <a:lnTo>
                    <a:pt x="54619" y="884931"/>
                  </a:lnTo>
                  <a:lnTo>
                    <a:pt x="54619" y="888330"/>
                  </a:lnTo>
                  <a:lnTo>
                    <a:pt x="54619" y="892183"/>
                  </a:lnTo>
                  <a:lnTo>
                    <a:pt x="55299" y="895583"/>
                  </a:lnTo>
                  <a:lnTo>
                    <a:pt x="56432" y="898982"/>
                  </a:lnTo>
                  <a:lnTo>
                    <a:pt x="57565" y="901475"/>
                  </a:lnTo>
                  <a:lnTo>
                    <a:pt x="59151" y="903742"/>
                  </a:lnTo>
                  <a:lnTo>
                    <a:pt x="60964" y="905555"/>
                  </a:lnTo>
                  <a:lnTo>
                    <a:pt x="62098" y="906008"/>
                  </a:lnTo>
                  <a:lnTo>
                    <a:pt x="63004" y="906688"/>
                  </a:lnTo>
                  <a:lnTo>
                    <a:pt x="64137" y="906915"/>
                  </a:lnTo>
                  <a:lnTo>
                    <a:pt x="65044" y="906915"/>
                  </a:lnTo>
                  <a:lnTo>
                    <a:pt x="610780" y="906915"/>
                  </a:lnTo>
                  <a:lnTo>
                    <a:pt x="611687" y="906915"/>
                  </a:lnTo>
                  <a:lnTo>
                    <a:pt x="612820" y="906688"/>
                  </a:lnTo>
                  <a:lnTo>
                    <a:pt x="613726" y="906008"/>
                  </a:lnTo>
                  <a:lnTo>
                    <a:pt x="614859" y="905555"/>
                  </a:lnTo>
                  <a:lnTo>
                    <a:pt x="616672" y="903742"/>
                  </a:lnTo>
                  <a:lnTo>
                    <a:pt x="618259" y="901475"/>
                  </a:lnTo>
                  <a:lnTo>
                    <a:pt x="619392" y="898982"/>
                  </a:lnTo>
                  <a:lnTo>
                    <a:pt x="620525" y="895583"/>
                  </a:lnTo>
                  <a:lnTo>
                    <a:pt x="621205" y="892183"/>
                  </a:lnTo>
                  <a:lnTo>
                    <a:pt x="621432" y="888330"/>
                  </a:lnTo>
                  <a:lnTo>
                    <a:pt x="621205" y="884931"/>
                  </a:lnTo>
                  <a:lnTo>
                    <a:pt x="620525" y="881305"/>
                  </a:lnTo>
                  <a:lnTo>
                    <a:pt x="619392" y="878132"/>
                  </a:lnTo>
                  <a:lnTo>
                    <a:pt x="618259" y="875412"/>
                  </a:lnTo>
                  <a:lnTo>
                    <a:pt x="616672" y="873146"/>
                  </a:lnTo>
                  <a:lnTo>
                    <a:pt x="614859" y="871559"/>
                  </a:lnTo>
                  <a:lnTo>
                    <a:pt x="613726" y="870879"/>
                  </a:lnTo>
                  <a:lnTo>
                    <a:pt x="612820" y="870426"/>
                  </a:lnTo>
                  <a:lnTo>
                    <a:pt x="611687" y="869973"/>
                  </a:lnTo>
                  <a:lnTo>
                    <a:pt x="610780" y="869973"/>
                  </a:lnTo>
                  <a:lnTo>
                    <a:pt x="65044" y="869973"/>
                  </a:lnTo>
                  <a:lnTo>
                    <a:pt x="64137" y="869973"/>
                  </a:lnTo>
                  <a:close/>
                  <a:moveTo>
                    <a:pt x="65044" y="796089"/>
                  </a:moveTo>
                  <a:lnTo>
                    <a:pt x="64137" y="796316"/>
                  </a:lnTo>
                  <a:lnTo>
                    <a:pt x="63004" y="796543"/>
                  </a:lnTo>
                  <a:lnTo>
                    <a:pt x="62098" y="797222"/>
                  </a:lnTo>
                  <a:lnTo>
                    <a:pt x="60964" y="797676"/>
                  </a:lnTo>
                  <a:lnTo>
                    <a:pt x="59151" y="799489"/>
                  </a:lnTo>
                  <a:lnTo>
                    <a:pt x="57565" y="801755"/>
                  </a:lnTo>
                  <a:lnTo>
                    <a:pt x="56432" y="804248"/>
                  </a:lnTo>
                  <a:lnTo>
                    <a:pt x="55299" y="807648"/>
                  </a:lnTo>
                  <a:lnTo>
                    <a:pt x="54619" y="811047"/>
                  </a:lnTo>
                  <a:lnTo>
                    <a:pt x="54619" y="814674"/>
                  </a:lnTo>
                  <a:lnTo>
                    <a:pt x="54619" y="818300"/>
                  </a:lnTo>
                  <a:lnTo>
                    <a:pt x="55299" y="821926"/>
                  </a:lnTo>
                  <a:lnTo>
                    <a:pt x="56432" y="825099"/>
                  </a:lnTo>
                  <a:lnTo>
                    <a:pt x="57565" y="827818"/>
                  </a:lnTo>
                  <a:lnTo>
                    <a:pt x="59151" y="829858"/>
                  </a:lnTo>
                  <a:lnTo>
                    <a:pt x="60964" y="831671"/>
                  </a:lnTo>
                  <a:lnTo>
                    <a:pt x="62098" y="832125"/>
                  </a:lnTo>
                  <a:lnTo>
                    <a:pt x="63004" y="832578"/>
                  </a:lnTo>
                  <a:lnTo>
                    <a:pt x="64137" y="833031"/>
                  </a:lnTo>
                  <a:lnTo>
                    <a:pt x="65044" y="833258"/>
                  </a:lnTo>
                  <a:lnTo>
                    <a:pt x="610780" y="833258"/>
                  </a:lnTo>
                  <a:lnTo>
                    <a:pt x="611687" y="833031"/>
                  </a:lnTo>
                  <a:lnTo>
                    <a:pt x="612820" y="832578"/>
                  </a:lnTo>
                  <a:lnTo>
                    <a:pt x="613726" y="832125"/>
                  </a:lnTo>
                  <a:lnTo>
                    <a:pt x="614859" y="831671"/>
                  </a:lnTo>
                  <a:lnTo>
                    <a:pt x="616672" y="829858"/>
                  </a:lnTo>
                  <a:lnTo>
                    <a:pt x="618259" y="827818"/>
                  </a:lnTo>
                  <a:lnTo>
                    <a:pt x="619392" y="825099"/>
                  </a:lnTo>
                  <a:lnTo>
                    <a:pt x="620525" y="821926"/>
                  </a:lnTo>
                  <a:lnTo>
                    <a:pt x="621205" y="818300"/>
                  </a:lnTo>
                  <a:lnTo>
                    <a:pt x="621432" y="814674"/>
                  </a:lnTo>
                  <a:lnTo>
                    <a:pt x="621205" y="811047"/>
                  </a:lnTo>
                  <a:lnTo>
                    <a:pt x="620525" y="807648"/>
                  </a:lnTo>
                  <a:lnTo>
                    <a:pt x="619392" y="804248"/>
                  </a:lnTo>
                  <a:lnTo>
                    <a:pt x="618259" y="801755"/>
                  </a:lnTo>
                  <a:lnTo>
                    <a:pt x="616672" y="799489"/>
                  </a:lnTo>
                  <a:lnTo>
                    <a:pt x="614859" y="797676"/>
                  </a:lnTo>
                  <a:lnTo>
                    <a:pt x="613726" y="797222"/>
                  </a:lnTo>
                  <a:lnTo>
                    <a:pt x="612820" y="796543"/>
                  </a:lnTo>
                  <a:lnTo>
                    <a:pt x="611687" y="796316"/>
                  </a:lnTo>
                  <a:lnTo>
                    <a:pt x="610780" y="796089"/>
                  </a:lnTo>
                  <a:lnTo>
                    <a:pt x="65044" y="796089"/>
                  </a:lnTo>
                  <a:close/>
                  <a:moveTo>
                    <a:pt x="64137" y="722432"/>
                  </a:moveTo>
                  <a:lnTo>
                    <a:pt x="63004" y="722659"/>
                  </a:lnTo>
                  <a:lnTo>
                    <a:pt x="62098" y="723339"/>
                  </a:lnTo>
                  <a:lnTo>
                    <a:pt x="60964" y="724019"/>
                  </a:lnTo>
                  <a:lnTo>
                    <a:pt x="59151" y="725605"/>
                  </a:lnTo>
                  <a:lnTo>
                    <a:pt x="57565" y="727872"/>
                  </a:lnTo>
                  <a:lnTo>
                    <a:pt x="56432" y="730591"/>
                  </a:lnTo>
                  <a:lnTo>
                    <a:pt x="55299" y="733764"/>
                  </a:lnTo>
                  <a:lnTo>
                    <a:pt x="54619" y="736937"/>
                  </a:lnTo>
                  <a:lnTo>
                    <a:pt x="54619" y="740790"/>
                  </a:lnTo>
                  <a:lnTo>
                    <a:pt x="54619" y="744416"/>
                  </a:lnTo>
                  <a:lnTo>
                    <a:pt x="55299" y="748042"/>
                  </a:lnTo>
                  <a:lnTo>
                    <a:pt x="56432" y="751215"/>
                  </a:lnTo>
                  <a:lnTo>
                    <a:pt x="57565" y="753935"/>
                  </a:lnTo>
                  <a:lnTo>
                    <a:pt x="59151" y="756201"/>
                  </a:lnTo>
                  <a:lnTo>
                    <a:pt x="60964" y="757788"/>
                  </a:lnTo>
                  <a:lnTo>
                    <a:pt x="62098" y="758468"/>
                  </a:lnTo>
                  <a:lnTo>
                    <a:pt x="63004" y="758921"/>
                  </a:lnTo>
                  <a:lnTo>
                    <a:pt x="64137" y="759374"/>
                  </a:lnTo>
                  <a:lnTo>
                    <a:pt x="65044" y="759374"/>
                  </a:lnTo>
                  <a:lnTo>
                    <a:pt x="610780" y="759374"/>
                  </a:lnTo>
                  <a:lnTo>
                    <a:pt x="611687" y="759374"/>
                  </a:lnTo>
                  <a:lnTo>
                    <a:pt x="612820" y="758921"/>
                  </a:lnTo>
                  <a:lnTo>
                    <a:pt x="613726" y="758468"/>
                  </a:lnTo>
                  <a:lnTo>
                    <a:pt x="614859" y="757788"/>
                  </a:lnTo>
                  <a:lnTo>
                    <a:pt x="616672" y="756201"/>
                  </a:lnTo>
                  <a:lnTo>
                    <a:pt x="618259" y="753935"/>
                  </a:lnTo>
                  <a:lnTo>
                    <a:pt x="619392" y="751215"/>
                  </a:lnTo>
                  <a:lnTo>
                    <a:pt x="620525" y="748042"/>
                  </a:lnTo>
                  <a:lnTo>
                    <a:pt x="621205" y="744416"/>
                  </a:lnTo>
                  <a:lnTo>
                    <a:pt x="621432" y="740790"/>
                  </a:lnTo>
                  <a:lnTo>
                    <a:pt x="621205" y="736937"/>
                  </a:lnTo>
                  <a:lnTo>
                    <a:pt x="620525" y="733764"/>
                  </a:lnTo>
                  <a:lnTo>
                    <a:pt x="619392" y="730591"/>
                  </a:lnTo>
                  <a:lnTo>
                    <a:pt x="618259" y="727872"/>
                  </a:lnTo>
                  <a:lnTo>
                    <a:pt x="616672" y="725605"/>
                  </a:lnTo>
                  <a:lnTo>
                    <a:pt x="614859" y="724019"/>
                  </a:lnTo>
                  <a:lnTo>
                    <a:pt x="613726" y="723339"/>
                  </a:lnTo>
                  <a:lnTo>
                    <a:pt x="612820" y="722659"/>
                  </a:lnTo>
                  <a:lnTo>
                    <a:pt x="611687" y="722432"/>
                  </a:lnTo>
                  <a:lnTo>
                    <a:pt x="610780" y="722432"/>
                  </a:lnTo>
                  <a:lnTo>
                    <a:pt x="65044" y="722432"/>
                  </a:lnTo>
                  <a:lnTo>
                    <a:pt x="64137" y="722432"/>
                  </a:lnTo>
                  <a:close/>
                  <a:moveTo>
                    <a:pt x="64137" y="656028"/>
                  </a:moveTo>
                  <a:lnTo>
                    <a:pt x="63004" y="656254"/>
                  </a:lnTo>
                  <a:lnTo>
                    <a:pt x="62098" y="656708"/>
                  </a:lnTo>
                  <a:lnTo>
                    <a:pt x="60964" y="657614"/>
                  </a:lnTo>
                  <a:lnTo>
                    <a:pt x="59151" y="658974"/>
                  </a:lnTo>
                  <a:lnTo>
                    <a:pt x="57565" y="661240"/>
                  </a:lnTo>
                  <a:lnTo>
                    <a:pt x="56432" y="664187"/>
                  </a:lnTo>
                  <a:lnTo>
                    <a:pt x="55299" y="667133"/>
                  </a:lnTo>
                  <a:lnTo>
                    <a:pt x="54619" y="670533"/>
                  </a:lnTo>
                  <a:lnTo>
                    <a:pt x="54619" y="674385"/>
                  </a:lnTo>
                  <a:lnTo>
                    <a:pt x="54619" y="678012"/>
                  </a:lnTo>
                  <a:lnTo>
                    <a:pt x="55299" y="681638"/>
                  </a:lnTo>
                  <a:lnTo>
                    <a:pt x="56432" y="684584"/>
                  </a:lnTo>
                  <a:lnTo>
                    <a:pt x="57565" y="687530"/>
                  </a:lnTo>
                  <a:lnTo>
                    <a:pt x="59151" y="689797"/>
                  </a:lnTo>
                  <a:lnTo>
                    <a:pt x="60964" y="691157"/>
                  </a:lnTo>
                  <a:lnTo>
                    <a:pt x="62098" y="692063"/>
                  </a:lnTo>
                  <a:lnTo>
                    <a:pt x="63004" y="692516"/>
                  </a:lnTo>
                  <a:lnTo>
                    <a:pt x="64137" y="692743"/>
                  </a:lnTo>
                  <a:lnTo>
                    <a:pt x="65044" y="692743"/>
                  </a:lnTo>
                  <a:lnTo>
                    <a:pt x="610780" y="692743"/>
                  </a:lnTo>
                  <a:lnTo>
                    <a:pt x="611687" y="692743"/>
                  </a:lnTo>
                  <a:lnTo>
                    <a:pt x="612820" y="692516"/>
                  </a:lnTo>
                  <a:lnTo>
                    <a:pt x="613726" y="692063"/>
                  </a:lnTo>
                  <a:lnTo>
                    <a:pt x="614859" y="691157"/>
                  </a:lnTo>
                  <a:lnTo>
                    <a:pt x="616672" y="689797"/>
                  </a:lnTo>
                  <a:lnTo>
                    <a:pt x="618259" y="687530"/>
                  </a:lnTo>
                  <a:lnTo>
                    <a:pt x="619392" y="684584"/>
                  </a:lnTo>
                  <a:lnTo>
                    <a:pt x="620525" y="681638"/>
                  </a:lnTo>
                  <a:lnTo>
                    <a:pt x="621205" y="678012"/>
                  </a:lnTo>
                  <a:lnTo>
                    <a:pt x="621432" y="674385"/>
                  </a:lnTo>
                  <a:lnTo>
                    <a:pt x="621205" y="670533"/>
                  </a:lnTo>
                  <a:lnTo>
                    <a:pt x="620525" y="667133"/>
                  </a:lnTo>
                  <a:lnTo>
                    <a:pt x="619392" y="664187"/>
                  </a:lnTo>
                  <a:lnTo>
                    <a:pt x="618259" y="661240"/>
                  </a:lnTo>
                  <a:lnTo>
                    <a:pt x="616672" y="658974"/>
                  </a:lnTo>
                  <a:lnTo>
                    <a:pt x="614859" y="657614"/>
                  </a:lnTo>
                  <a:lnTo>
                    <a:pt x="613726" y="656708"/>
                  </a:lnTo>
                  <a:lnTo>
                    <a:pt x="612820" y="656254"/>
                  </a:lnTo>
                  <a:lnTo>
                    <a:pt x="611687" y="656028"/>
                  </a:lnTo>
                  <a:lnTo>
                    <a:pt x="610780" y="656028"/>
                  </a:lnTo>
                  <a:lnTo>
                    <a:pt x="65044" y="656028"/>
                  </a:lnTo>
                  <a:lnTo>
                    <a:pt x="64137" y="656028"/>
                  </a:lnTo>
                  <a:close/>
                  <a:moveTo>
                    <a:pt x="65044" y="582144"/>
                  </a:moveTo>
                  <a:lnTo>
                    <a:pt x="64137" y="582371"/>
                  </a:lnTo>
                  <a:lnTo>
                    <a:pt x="63004" y="582598"/>
                  </a:lnTo>
                  <a:lnTo>
                    <a:pt x="62098" y="582824"/>
                  </a:lnTo>
                  <a:lnTo>
                    <a:pt x="60964" y="583504"/>
                  </a:lnTo>
                  <a:lnTo>
                    <a:pt x="59151" y="585091"/>
                  </a:lnTo>
                  <a:lnTo>
                    <a:pt x="57565" y="587357"/>
                  </a:lnTo>
                  <a:lnTo>
                    <a:pt x="56432" y="590303"/>
                  </a:lnTo>
                  <a:lnTo>
                    <a:pt x="55299" y="593249"/>
                  </a:lnTo>
                  <a:lnTo>
                    <a:pt x="54619" y="596876"/>
                  </a:lnTo>
                  <a:lnTo>
                    <a:pt x="54619" y="600502"/>
                  </a:lnTo>
                  <a:lnTo>
                    <a:pt x="54619" y="604355"/>
                  </a:lnTo>
                  <a:lnTo>
                    <a:pt x="55299" y="607528"/>
                  </a:lnTo>
                  <a:lnTo>
                    <a:pt x="56432" y="610927"/>
                  </a:lnTo>
                  <a:lnTo>
                    <a:pt x="57565" y="613420"/>
                  </a:lnTo>
                  <a:lnTo>
                    <a:pt x="59151" y="615913"/>
                  </a:lnTo>
                  <a:lnTo>
                    <a:pt x="60964" y="617500"/>
                  </a:lnTo>
                  <a:lnTo>
                    <a:pt x="62098" y="618180"/>
                  </a:lnTo>
                  <a:lnTo>
                    <a:pt x="63004" y="618633"/>
                  </a:lnTo>
                  <a:lnTo>
                    <a:pt x="64137" y="618859"/>
                  </a:lnTo>
                  <a:lnTo>
                    <a:pt x="65044" y="619086"/>
                  </a:lnTo>
                  <a:lnTo>
                    <a:pt x="610780" y="619086"/>
                  </a:lnTo>
                  <a:lnTo>
                    <a:pt x="611687" y="618859"/>
                  </a:lnTo>
                  <a:lnTo>
                    <a:pt x="612820" y="618633"/>
                  </a:lnTo>
                  <a:lnTo>
                    <a:pt x="613726" y="618180"/>
                  </a:lnTo>
                  <a:lnTo>
                    <a:pt x="614859" y="617500"/>
                  </a:lnTo>
                  <a:lnTo>
                    <a:pt x="616672" y="615913"/>
                  </a:lnTo>
                  <a:lnTo>
                    <a:pt x="618259" y="613420"/>
                  </a:lnTo>
                  <a:lnTo>
                    <a:pt x="619392" y="610927"/>
                  </a:lnTo>
                  <a:lnTo>
                    <a:pt x="620525" y="607528"/>
                  </a:lnTo>
                  <a:lnTo>
                    <a:pt x="621205" y="604355"/>
                  </a:lnTo>
                  <a:lnTo>
                    <a:pt x="621432" y="600502"/>
                  </a:lnTo>
                  <a:lnTo>
                    <a:pt x="621205" y="596876"/>
                  </a:lnTo>
                  <a:lnTo>
                    <a:pt x="620525" y="593249"/>
                  </a:lnTo>
                  <a:lnTo>
                    <a:pt x="619392" y="590303"/>
                  </a:lnTo>
                  <a:lnTo>
                    <a:pt x="618259" y="587357"/>
                  </a:lnTo>
                  <a:lnTo>
                    <a:pt x="616672" y="585091"/>
                  </a:lnTo>
                  <a:lnTo>
                    <a:pt x="614859" y="583504"/>
                  </a:lnTo>
                  <a:lnTo>
                    <a:pt x="613726" y="582824"/>
                  </a:lnTo>
                  <a:lnTo>
                    <a:pt x="612820" y="582598"/>
                  </a:lnTo>
                  <a:lnTo>
                    <a:pt x="611687" y="582371"/>
                  </a:lnTo>
                  <a:lnTo>
                    <a:pt x="610780" y="582144"/>
                  </a:lnTo>
                  <a:lnTo>
                    <a:pt x="65044" y="582144"/>
                  </a:lnTo>
                  <a:close/>
                  <a:moveTo>
                    <a:pt x="65044" y="508034"/>
                  </a:moveTo>
                  <a:lnTo>
                    <a:pt x="64137" y="508487"/>
                  </a:lnTo>
                  <a:lnTo>
                    <a:pt x="63004" y="508714"/>
                  </a:lnTo>
                  <a:lnTo>
                    <a:pt x="62098" y="509167"/>
                  </a:lnTo>
                  <a:lnTo>
                    <a:pt x="60964" y="509621"/>
                  </a:lnTo>
                  <a:lnTo>
                    <a:pt x="59151" y="511434"/>
                  </a:lnTo>
                  <a:lnTo>
                    <a:pt x="57565" y="513700"/>
                  </a:lnTo>
                  <a:lnTo>
                    <a:pt x="56432" y="516420"/>
                  </a:lnTo>
                  <a:lnTo>
                    <a:pt x="55299" y="519593"/>
                  </a:lnTo>
                  <a:lnTo>
                    <a:pt x="54619" y="522992"/>
                  </a:lnTo>
                  <a:lnTo>
                    <a:pt x="54619" y="526845"/>
                  </a:lnTo>
                  <a:lnTo>
                    <a:pt x="54619" y="530471"/>
                  </a:lnTo>
                  <a:lnTo>
                    <a:pt x="55299" y="533871"/>
                  </a:lnTo>
                  <a:lnTo>
                    <a:pt x="56432" y="537044"/>
                  </a:lnTo>
                  <a:lnTo>
                    <a:pt x="57565" y="539763"/>
                  </a:lnTo>
                  <a:lnTo>
                    <a:pt x="59151" y="542256"/>
                  </a:lnTo>
                  <a:lnTo>
                    <a:pt x="60964" y="543616"/>
                  </a:lnTo>
                  <a:lnTo>
                    <a:pt x="62098" y="544523"/>
                  </a:lnTo>
                  <a:lnTo>
                    <a:pt x="63004" y="544749"/>
                  </a:lnTo>
                  <a:lnTo>
                    <a:pt x="64137" y="545203"/>
                  </a:lnTo>
                  <a:lnTo>
                    <a:pt x="65044" y="545203"/>
                  </a:lnTo>
                  <a:lnTo>
                    <a:pt x="610780" y="545203"/>
                  </a:lnTo>
                  <a:lnTo>
                    <a:pt x="611687" y="545203"/>
                  </a:lnTo>
                  <a:lnTo>
                    <a:pt x="612820" y="544749"/>
                  </a:lnTo>
                  <a:lnTo>
                    <a:pt x="613726" y="544523"/>
                  </a:lnTo>
                  <a:lnTo>
                    <a:pt x="614859" y="543616"/>
                  </a:lnTo>
                  <a:lnTo>
                    <a:pt x="616672" y="542256"/>
                  </a:lnTo>
                  <a:lnTo>
                    <a:pt x="618259" y="539763"/>
                  </a:lnTo>
                  <a:lnTo>
                    <a:pt x="619392" y="537044"/>
                  </a:lnTo>
                  <a:lnTo>
                    <a:pt x="620525" y="533871"/>
                  </a:lnTo>
                  <a:lnTo>
                    <a:pt x="621205" y="530471"/>
                  </a:lnTo>
                  <a:lnTo>
                    <a:pt x="621432" y="526845"/>
                  </a:lnTo>
                  <a:lnTo>
                    <a:pt x="621205" y="522992"/>
                  </a:lnTo>
                  <a:lnTo>
                    <a:pt x="620525" y="519593"/>
                  </a:lnTo>
                  <a:lnTo>
                    <a:pt x="619392" y="516420"/>
                  </a:lnTo>
                  <a:lnTo>
                    <a:pt x="618259" y="513700"/>
                  </a:lnTo>
                  <a:lnTo>
                    <a:pt x="616672" y="511434"/>
                  </a:lnTo>
                  <a:lnTo>
                    <a:pt x="614859" y="509621"/>
                  </a:lnTo>
                  <a:lnTo>
                    <a:pt x="613726" y="509167"/>
                  </a:lnTo>
                  <a:lnTo>
                    <a:pt x="612820" y="508714"/>
                  </a:lnTo>
                  <a:lnTo>
                    <a:pt x="611687" y="508487"/>
                  </a:lnTo>
                  <a:lnTo>
                    <a:pt x="610780" y="508034"/>
                  </a:lnTo>
                  <a:lnTo>
                    <a:pt x="65044" y="508034"/>
                  </a:lnTo>
                  <a:close/>
                  <a:moveTo>
                    <a:pt x="57112" y="431884"/>
                  </a:moveTo>
                  <a:lnTo>
                    <a:pt x="56885" y="432111"/>
                  </a:lnTo>
                  <a:lnTo>
                    <a:pt x="56432" y="433244"/>
                  </a:lnTo>
                  <a:lnTo>
                    <a:pt x="55978" y="435057"/>
                  </a:lnTo>
                  <a:lnTo>
                    <a:pt x="55299" y="437323"/>
                  </a:lnTo>
                  <a:lnTo>
                    <a:pt x="54845" y="443216"/>
                  </a:lnTo>
                  <a:lnTo>
                    <a:pt x="54619" y="450242"/>
                  </a:lnTo>
                  <a:lnTo>
                    <a:pt x="54845" y="457494"/>
                  </a:lnTo>
                  <a:lnTo>
                    <a:pt x="55299" y="463387"/>
                  </a:lnTo>
                  <a:lnTo>
                    <a:pt x="55978" y="465653"/>
                  </a:lnTo>
                  <a:lnTo>
                    <a:pt x="56432" y="467240"/>
                  </a:lnTo>
                  <a:lnTo>
                    <a:pt x="56885" y="468146"/>
                  </a:lnTo>
                  <a:lnTo>
                    <a:pt x="57112" y="468826"/>
                  </a:lnTo>
                  <a:lnTo>
                    <a:pt x="57338" y="468826"/>
                  </a:lnTo>
                  <a:lnTo>
                    <a:pt x="209637" y="468826"/>
                  </a:lnTo>
                  <a:lnTo>
                    <a:pt x="210090" y="468826"/>
                  </a:lnTo>
                  <a:lnTo>
                    <a:pt x="210317" y="468146"/>
                  </a:lnTo>
                  <a:lnTo>
                    <a:pt x="210770" y="467240"/>
                  </a:lnTo>
                  <a:lnTo>
                    <a:pt x="211450" y="465653"/>
                  </a:lnTo>
                  <a:lnTo>
                    <a:pt x="211677" y="463387"/>
                  </a:lnTo>
                  <a:lnTo>
                    <a:pt x="212357" y="457494"/>
                  </a:lnTo>
                  <a:lnTo>
                    <a:pt x="212583" y="450242"/>
                  </a:lnTo>
                  <a:lnTo>
                    <a:pt x="212357" y="443216"/>
                  </a:lnTo>
                  <a:lnTo>
                    <a:pt x="211677" y="437323"/>
                  </a:lnTo>
                  <a:lnTo>
                    <a:pt x="211450" y="435057"/>
                  </a:lnTo>
                  <a:lnTo>
                    <a:pt x="210770" y="433244"/>
                  </a:lnTo>
                  <a:lnTo>
                    <a:pt x="210317" y="432111"/>
                  </a:lnTo>
                  <a:lnTo>
                    <a:pt x="210090" y="431884"/>
                  </a:lnTo>
                  <a:lnTo>
                    <a:pt x="209637" y="431884"/>
                  </a:lnTo>
                  <a:lnTo>
                    <a:pt x="57338" y="431884"/>
                  </a:lnTo>
                  <a:lnTo>
                    <a:pt x="57112" y="431884"/>
                  </a:lnTo>
                  <a:close/>
                  <a:moveTo>
                    <a:pt x="492930" y="247629"/>
                  </a:moveTo>
                  <a:lnTo>
                    <a:pt x="492703" y="409447"/>
                  </a:lnTo>
                  <a:lnTo>
                    <a:pt x="573612" y="409447"/>
                  </a:lnTo>
                  <a:lnTo>
                    <a:pt x="654520" y="409221"/>
                  </a:lnTo>
                  <a:lnTo>
                    <a:pt x="573612" y="328311"/>
                  </a:lnTo>
                  <a:lnTo>
                    <a:pt x="492930" y="247629"/>
                  </a:lnTo>
                  <a:close/>
                  <a:moveTo>
                    <a:pt x="0" y="214313"/>
                  </a:moveTo>
                  <a:lnTo>
                    <a:pt x="513101" y="214313"/>
                  </a:lnTo>
                  <a:lnTo>
                    <a:pt x="679450" y="380891"/>
                  </a:lnTo>
                  <a:lnTo>
                    <a:pt x="679450" y="1247776"/>
                  </a:lnTo>
                  <a:lnTo>
                    <a:pt x="0" y="1247776"/>
                  </a:lnTo>
                  <a:lnTo>
                    <a:pt x="0" y="214313"/>
                  </a:lnTo>
                  <a:close/>
                  <a:moveTo>
                    <a:pt x="694441" y="33316"/>
                  </a:moveTo>
                  <a:lnTo>
                    <a:pt x="693988" y="195134"/>
                  </a:lnTo>
                  <a:lnTo>
                    <a:pt x="775069" y="195134"/>
                  </a:lnTo>
                  <a:lnTo>
                    <a:pt x="855924" y="195134"/>
                  </a:lnTo>
                  <a:lnTo>
                    <a:pt x="775069" y="114452"/>
                  </a:lnTo>
                  <a:lnTo>
                    <a:pt x="694441" y="33316"/>
                  </a:lnTo>
                  <a:close/>
                  <a:moveTo>
                    <a:pt x="201613" y="0"/>
                  </a:moveTo>
                  <a:lnTo>
                    <a:pt x="714598" y="0"/>
                  </a:lnTo>
                  <a:lnTo>
                    <a:pt x="881063" y="166805"/>
                  </a:lnTo>
                  <a:lnTo>
                    <a:pt x="881063" y="1033463"/>
                  </a:lnTo>
                  <a:lnTo>
                    <a:pt x="739738" y="1033463"/>
                  </a:lnTo>
                  <a:lnTo>
                    <a:pt x="739738" y="337235"/>
                  </a:lnTo>
                  <a:lnTo>
                    <a:pt x="573272" y="170657"/>
                  </a:lnTo>
                  <a:lnTo>
                    <a:pt x="201613" y="170657"/>
                  </a:lnTo>
                  <a:lnTo>
                    <a:pt x="201613"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FFFFFF"/>
                </a:solidFill>
                <a:latin typeface="Calibri" panose="020F0502020204030204" pitchFamily="34" charset="0"/>
                <a:ea typeface="微软雅黑" panose="020B0503020204020204" pitchFamily="34" charset="-122"/>
              </a:endParaRPr>
            </a:p>
          </p:txBody>
        </p:sp>
      </p:grpSp>
      <p:grpSp>
        <p:nvGrpSpPr>
          <p:cNvPr id="20" name="组合 19"/>
          <p:cNvGrpSpPr/>
          <p:nvPr/>
        </p:nvGrpSpPr>
        <p:grpSpPr>
          <a:xfrm>
            <a:off x="3143332" y="3098937"/>
            <a:ext cx="1230305" cy="949585"/>
            <a:chOff x="4190523" y="4412995"/>
            <a:chExt cx="1640912" cy="1266502"/>
          </a:xfrm>
        </p:grpSpPr>
        <p:sp>
          <p:nvSpPr>
            <p:cNvPr id="21" name="文本框 28"/>
            <p:cNvSpPr txBox="1"/>
            <p:nvPr/>
          </p:nvSpPr>
          <p:spPr>
            <a:xfrm>
              <a:off x="4190523" y="4412995"/>
              <a:ext cx="1640912" cy="779939"/>
            </a:xfrm>
            <a:prstGeom prst="rect">
              <a:avLst/>
            </a:prstGeom>
            <a:noFill/>
          </p:spPr>
          <p:txBody>
            <a:bodyPr wrap="square" rtlCol="0">
              <a:spAutoFit/>
            </a:bodyPr>
            <a:lstStyle/>
            <a:p>
              <a:r>
                <a:rPr lang="en-US" altLang="zh-CN" sz="1600" dirty="0">
                  <a:solidFill>
                    <a:schemeClr val="bg1"/>
                  </a:solidFill>
                  <a:latin typeface="Calibri" panose="020F0502020204030204" pitchFamily="34" charset="0"/>
                  <a:ea typeface="微软雅黑" panose="020B0503020204020204" pitchFamily="34" charset="-122"/>
                </a:rPr>
                <a:t>Main keyword</a:t>
              </a:r>
              <a:endParaRPr lang="zh-CN" altLang="en-US" sz="1600" dirty="0">
                <a:solidFill>
                  <a:schemeClr val="bg1"/>
                </a:solidFill>
                <a:latin typeface="Calibri" panose="020F0502020204030204" pitchFamily="34" charset="0"/>
                <a:ea typeface="微软雅黑" panose="020B0503020204020204" pitchFamily="34" charset="-122"/>
              </a:endParaRPr>
            </a:p>
          </p:txBody>
        </p:sp>
        <p:sp>
          <p:nvSpPr>
            <p:cNvPr id="22" name="KSO_Shape"/>
            <p:cNvSpPr/>
            <p:nvPr/>
          </p:nvSpPr>
          <p:spPr bwMode="auto">
            <a:xfrm>
              <a:off x="4606384" y="5100176"/>
              <a:ext cx="719654" cy="579321"/>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FFFFFF"/>
                </a:solidFill>
                <a:latin typeface="Calibri" panose="020F0502020204030204" pitchFamily="34" charset="0"/>
                <a:ea typeface="微软雅黑" panose="020B0503020204020204" pitchFamily="34" charset="-122"/>
              </a:endParaRPr>
            </a:p>
          </p:txBody>
        </p:sp>
      </p:grpSp>
      <p:grpSp>
        <p:nvGrpSpPr>
          <p:cNvPr id="23" name="组合 22"/>
          <p:cNvGrpSpPr/>
          <p:nvPr/>
        </p:nvGrpSpPr>
        <p:grpSpPr>
          <a:xfrm>
            <a:off x="4803926" y="3098932"/>
            <a:ext cx="1230305" cy="966874"/>
            <a:chOff x="6405331" y="4412996"/>
            <a:chExt cx="1640912" cy="1289563"/>
          </a:xfrm>
        </p:grpSpPr>
        <p:sp>
          <p:nvSpPr>
            <p:cNvPr id="24" name="文本框 27"/>
            <p:cNvSpPr txBox="1"/>
            <p:nvPr/>
          </p:nvSpPr>
          <p:spPr>
            <a:xfrm>
              <a:off x="6405331" y="4412996"/>
              <a:ext cx="1640912" cy="779941"/>
            </a:xfrm>
            <a:prstGeom prst="rect">
              <a:avLst/>
            </a:prstGeom>
            <a:noFill/>
          </p:spPr>
          <p:txBody>
            <a:bodyPr wrap="square" rtlCol="0">
              <a:spAutoFit/>
            </a:bodyPr>
            <a:lstStyle/>
            <a:p>
              <a:r>
                <a:rPr lang="en-US" altLang="zh-CN" sz="1600" dirty="0">
                  <a:solidFill>
                    <a:schemeClr val="bg1"/>
                  </a:solidFill>
                  <a:latin typeface="Calibri" panose="020F0502020204030204" pitchFamily="34" charset="0"/>
                  <a:ea typeface="微软雅黑" panose="020B0503020204020204" pitchFamily="34" charset="-122"/>
                </a:rPr>
                <a:t>Main keyword</a:t>
              </a:r>
              <a:endParaRPr lang="zh-CN" altLang="en-US" sz="1600" dirty="0">
                <a:solidFill>
                  <a:schemeClr val="bg1"/>
                </a:solidFill>
                <a:latin typeface="Calibri" panose="020F0502020204030204" pitchFamily="34" charset="0"/>
                <a:ea typeface="微软雅黑" panose="020B0503020204020204" pitchFamily="34" charset="-122"/>
              </a:endParaRPr>
            </a:p>
          </p:txBody>
        </p:sp>
        <p:sp>
          <p:nvSpPr>
            <p:cNvPr id="25" name="KSO_Shape"/>
            <p:cNvSpPr/>
            <p:nvPr/>
          </p:nvSpPr>
          <p:spPr>
            <a:xfrm>
              <a:off x="6901762" y="5077116"/>
              <a:ext cx="657207" cy="625443"/>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FFFFFF"/>
                </a:solidFill>
                <a:latin typeface="Calibri" panose="020F0502020204030204" pitchFamily="34" charset="0"/>
                <a:ea typeface="微软雅黑" panose="020B0503020204020204" pitchFamily="34" charset="-122"/>
              </a:endParaRPr>
            </a:p>
          </p:txBody>
        </p:sp>
      </p:grpSp>
      <p:grpSp>
        <p:nvGrpSpPr>
          <p:cNvPr id="26" name="组合 25"/>
          <p:cNvGrpSpPr/>
          <p:nvPr/>
        </p:nvGrpSpPr>
        <p:grpSpPr>
          <a:xfrm>
            <a:off x="421868" y="1207802"/>
            <a:ext cx="2345702" cy="1371776"/>
            <a:chOff x="560783" y="1890707"/>
            <a:chExt cx="3128568" cy="1829599"/>
          </a:xfrm>
        </p:grpSpPr>
        <p:sp>
          <p:nvSpPr>
            <p:cNvPr id="29" name="椭圆 28"/>
            <p:cNvSpPr/>
            <p:nvPr/>
          </p:nvSpPr>
          <p:spPr>
            <a:xfrm>
              <a:off x="3136901" y="1890707"/>
              <a:ext cx="398736" cy="398736"/>
            </a:xfrm>
            <a:prstGeom prst="ellipse">
              <a:avLst/>
            </a:prstGeom>
            <a:gradFill flip="none" rotWithShape="1">
              <a:gsLst>
                <a:gs pos="0">
                  <a:srgbClr val="2C4AC6"/>
                </a:gs>
                <a:gs pos="100000">
                  <a:srgbClr val="62BCEE"/>
                </a:gs>
              </a:gsLst>
              <a:lin ang="18900000" scaled="1"/>
              <a:tileRect/>
            </a:gradFill>
            <a:ln>
              <a:noFill/>
            </a:ln>
          </p:spPr>
          <p:txBody>
            <a:bodyPr lIns="0" tIns="0" rIns="0" bIns="0" anchor="ctr"/>
            <a:lstStyle/>
            <a:p>
              <a:pPr algn="ctr">
                <a:lnSpc>
                  <a:spcPct val="120000"/>
                </a:lnSpc>
              </a:pPr>
              <a:r>
                <a:rPr lang="en-US" altLang="zh-CN" dirty="0">
                  <a:solidFill>
                    <a:schemeClr val="bg1"/>
                  </a:solidFill>
                  <a:latin typeface="Calibri" panose="020F0502020204030204" pitchFamily="34" charset="0"/>
                  <a:ea typeface="微软雅黑" panose="020B0503020204020204" pitchFamily="34" charset="-122"/>
                </a:rPr>
                <a:t>1</a:t>
              </a:r>
              <a:endParaRPr lang="zh-CN" altLang="en-US" dirty="0">
                <a:solidFill>
                  <a:schemeClr val="bg1"/>
                </a:solidFill>
                <a:latin typeface="Calibri" panose="020F0502020204030204" pitchFamily="34" charset="0"/>
                <a:ea typeface="微软雅黑" panose="020B0503020204020204" pitchFamily="34" charset="-122"/>
              </a:endParaRPr>
            </a:p>
          </p:txBody>
        </p:sp>
        <p:sp>
          <p:nvSpPr>
            <p:cNvPr id="28" name="矩形 27"/>
            <p:cNvSpPr/>
            <p:nvPr/>
          </p:nvSpPr>
          <p:spPr>
            <a:xfrm>
              <a:off x="560783" y="2474111"/>
              <a:ext cx="3128568" cy="1246195"/>
            </a:xfrm>
            <a:prstGeom prst="rect">
              <a:avLst/>
            </a:prstGeom>
          </p:spPr>
          <p:txBody>
            <a:bodyPr wrap="square">
              <a:spAutoFit/>
            </a:bodyPr>
            <a:lstStyle/>
            <a:p>
              <a:pPr algn="just">
                <a:lnSpc>
                  <a:spcPct val="114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grpSp>
      <p:grpSp>
        <p:nvGrpSpPr>
          <p:cNvPr id="31" name="组合 30"/>
          <p:cNvGrpSpPr/>
          <p:nvPr/>
        </p:nvGrpSpPr>
        <p:grpSpPr>
          <a:xfrm>
            <a:off x="6478730" y="1207804"/>
            <a:ext cx="2345702" cy="1371775"/>
            <a:chOff x="8639091" y="1890707"/>
            <a:chExt cx="3128568" cy="1829599"/>
          </a:xfrm>
        </p:grpSpPr>
        <p:sp>
          <p:nvSpPr>
            <p:cNvPr id="34" name="椭圆 33"/>
            <p:cNvSpPr/>
            <p:nvPr/>
          </p:nvSpPr>
          <p:spPr>
            <a:xfrm>
              <a:off x="8651875" y="1890707"/>
              <a:ext cx="398736" cy="398735"/>
            </a:xfrm>
            <a:prstGeom prst="ellipse">
              <a:avLst/>
            </a:prstGeom>
            <a:gradFill flip="none" rotWithShape="1">
              <a:gsLst>
                <a:gs pos="0">
                  <a:srgbClr val="2C4AC6"/>
                </a:gs>
                <a:gs pos="100000">
                  <a:srgbClr val="62BCEE"/>
                </a:gs>
              </a:gsLst>
              <a:lin ang="18900000" scaled="1"/>
              <a:tileRect/>
            </a:gradFill>
            <a:ln>
              <a:noFill/>
            </a:ln>
          </p:spPr>
          <p:txBody>
            <a:bodyPr lIns="0" tIns="0" rIns="0" bIns="0" anchor="ctr"/>
            <a:lstStyle/>
            <a:p>
              <a:pPr algn="ctr">
                <a:lnSpc>
                  <a:spcPct val="120000"/>
                </a:lnSpc>
              </a:pPr>
              <a:r>
                <a:rPr lang="en-US" altLang="zh-CN" dirty="0">
                  <a:solidFill>
                    <a:schemeClr val="bg1"/>
                  </a:solidFill>
                  <a:latin typeface="Calibri" panose="020F0502020204030204" pitchFamily="34" charset="0"/>
                  <a:ea typeface="微软雅黑" panose="020B0503020204020204" pitchFamily="34" charset="-122"/>
                </a:rPr>
                <a:t>2</a:t>
              </a:r>
              <a:endParaRPr lang="zh-CN" altLang="en-US" dirty="0">
                <a:solidFill>
                  <a:schemeClr val="bg1"/>
                </a:solidFill>
                <a:latin typeface="Calibri" panose="020F0502020204030204" pitchFamily="34" charset="0"/>
                <a:ea typeface="微软雅黑" panose="020B0503020204020204" pitchFamily="34" charset="-122"/>
              </a:endParaRPr>
            </a:p>
          </p:txBody>
        </p:sp>
        <p:sp>
          <p:nvSpPr>
            <p:cNvPr id="33" name="矩形 32"/>
            <p:cNvSpPr/>
            <p:nvPr/>
          </p:nvSpPr>
          <p:spPr>
            <a:xfrm>
              <a:off x="8639091" y="2474110"/>
              <a:ext cx="3128568" cy="1246196"/>
            </a:xfrm>
            <a:prstGeom prst="rect">
              <a:avLst/>
            </a:prstGeom>
          </p:spPr>
          <p:txBody>
            <a:bodyPr wrap="square">
              <a:spAutoFit/>
            </a:bodyPr>
            <a:lstStyle/>
            <a:p>
              <a:pPr algn="just">
                <a:lnSpc>
                  <a:spcPct val="114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grpSp>
      <p:grpSp>
        <p:nvGrpSpPr>
          <p:cNvPr id="36" name="组合 35"/>
          <p:cNvGrpSpPr/>
          <p:nvPr/>
        </p:nvGrpSpPr>
        <p:grpSpPr>
          <a:xfrm>
            <a:off x="6478730" y="2893961"/>
            <a:ext cx="2345702" cy="1371774"/>
            <a:chOff x="8639091" y="4139615"/>
            <a:chExt cx="3128568" cy="1829596"/>
          </a:xfrm>
        </p:grpSpPr>
        <p:sp>
          <p:nvSpPr>
            <p:cNvPr id="39" name="椭圆 38"/>
            <p:cNvSpPr/>
            <p:nvPr/>
          </p:nvSpPr>
          <p:spPr>
            <a:xfrm>
              <a:off x="8651875" y="4139615"/>
              <a:ext cx="398736" cy="398737"/>
            </a:xfrm>
            <a:prstGeom prst="ellipse">
              <a:avLst/>
            </a:prstGeom>
            <a:gradFill flip="none" rotWithShape="1">
              <a:gsLst>
                <a:gs pos="0">
                  <a:srgbClr val="2C4AC6"/>
                </a:gs>
                <a:gs pos="100000">
                  <a:srgbClr val="62BCEE"/>
                </a:gs>
              </a:gsLst>
              <a:lin ang="18900000" scaled="1"/>
              <a:tileRect/>
            </a:gradFill>
            <a:ln>
              <a:noFill/>
            </a:ln>
          </p:spPr>
          <p:txBody>
            <a:bodyPr lIns="0" tIns="0" rIns="0" bIns="0" anchor="ctr"/>
            <a:lstStyle/>
            <a:p>
              <a:pPr algn="ctr">
                <a:lnSpc>
                  <a:spcPct val="120000"/>
                </a:lnSpc>
              </a:pPr>
              <a:r>
                <a:rPr lang="en-US" altLang="zh-CN" dirty="0">
                  <a:solidFill>
                    <a:schemeClr val="bg1"/>
                  </a:solidFill>
                  <a:latin typeface="Calibri" panose="020F0502020204030204" pitchFamily="34" charset="0"/>
                  <a:ea typeface="微软雅黑" panose="020B0503020204020204" pitchFamily="34" charset="-122"/>
                </a:rPr>
                <a:t>3</a:t>
              </a:r>
              <a:endParaRPr lang="zh-CN" altLang="en-US" dirty="0">
                <a:solidFill>
                  <a:schemeClr val="bg1"/>
                </a:solidFill>
                <a:latin typeface="Calibri" panose="020F0502020204030204" pitchFamily="34" charset="0"/>
                <a:ea typeface="微软雅黑" panose="020B0503020204020204" pitchFamily="34" charset="-122"/>
              </a:endParaRPr>
            </a:p>
          </p:txBody>
        </p:sp>
        <p:sp>
          <p:nvSpPr>
            <p:cNvPr id="38" name="矩形 37"/>
            <p:cNvSpPr/>
            <p:nvPr/>
          </p:nvSpPr>
          <p:spPr>
            <a:xfrm>
              <a:off x="8639091" y="4723017"/>
              <a:ext cx="3128568" cy="1246194"/>
            </a:xfrm>
            <a:prstGeom prst="rect">
              <a:avLst/>
            </a:prstGeom>
          </p:spPr>
          <p:txBody>
            <a:bodyPr wrap="square">
              <a:spAutoFit/>
            </a:bodyPr>
            <a:lstStyle/>
            <a:p>
              <a:pPr algn="just">
                <a:lnSpc>
                  <a:spcPct val="114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grpSp>
      <p:grpSp>
        <p:nvGrpSpPr>
          <p:cNvPr id="41" name="组合 40"/>
          <p:cNvGrpSpPr/>
          <p:nvPr/>
        </p:nvGrpSpPr>
        <p:grpSpPr>
          <a:xfrm>
            <a:off x="421868" y="2904259"/>
            <a:ext cx="2345702" cy="1371777"/>
            <a:chOff x="560783" y="4153344"/>
            <a:chExt cx="3128568" cy="1829600"/>
          </a:xfrm>
        </p:grpSpPr>
        <p:sp>
          <p:nvSpPr>
            <p:cNvPr id="44" name="椭圆 43"/>
            <p:cNvSpPr/>
            <p:nvPr/>
          </p:nvSpPr>
          <p:spPr>
            <a:xfrm>
              <a:off x="3136901" y="4153344"/>
              <a:ext cx="398736" cy="398736"/>
            </a:xfrm>
            <a:prstGeom prst="ellipse">
              <a:avLst/>
            </a:prstGeom>
            <a:gradFill flip="none" rotWithShape="1">
              <a:gsLst>
                <a:gs pos="0">
                  <a:srgbClr val="2C4AC6"/>
                </a:gs>
                <a:gs pos="100000">
                  <a:srgbClr val="62BCEE"/>
                </a:gs>
              </a:gsLst>
              <a:lin ang="18900000" scaled="1"/>
              <a:tileRect/>
            </a:gradFill>
            <a:ln>
              <a:noFill/>
            </a:ln>
          </p:spPr>
          <p:txBody>
            <a:bodyPr lIns="0" tIns="0" rIns="0" bIns="0" anchor="ctr"/>
            <a:lstStyle/>
            <a:p>
              <a:pPr algn="ctr">
                <a:lnSpc>
                  <a:spcPct val="120000"/>
                </a:lnSpc>
              </a:pPr>
              <a:r>
                <a:rPr lang="en-US" altLang="zh-CN" dirty="0">
                  <a:solidFill>
                    <a:schemeClr val="bg1"/>
                  </a:solidFill>
                  <a:latin typeface="Calibri" panose="020F0502020204030204" pitchFamily="34" charset="0"/>
                  <a:ea typeface="微软雅黑" panose="020B0503020204020204" pitchFamily="34" charset="-122"/>
                </a:rPr>
                <a:t>4</a:t>
              </a:r>
              <a:endParaRPr lang="zh-CN" altLang="en-US" dirty="0">
                <a:solidFill>
                  <a:schemeClr val="bg1"/>
                </a:solidFill>
                <a:latin typeface="Calibri" panose="020F0502020204030204" pitchFamily="34" charset="0"/>
                <a:ea typeface="微软雅黑" panose="020B0503020204020204" pitchFamily="34" charset="-122"/>
              </a:endParaRPr>
            </a:p>
          </p:txBody>
        </p:sp>
        <p:sp>
          <p:nvSpPr>
            <p:cNvPr id="43" name="矩形 42"/>
            <p:cNvSpPr/>
            <p:nvPr/>
          </p:nvSpPr>
          <p:spPr>
            <a:xfrm>
              <a:off x="560783" y="4736749"/>
              <a:ext cx="3128568" cy="1246195"/>
            </a:xfrm>
            <a:prstGeom prst="rect">
              <a:avLst/>
            </a:prstGeom>
          </p:spPr>
          <p:txBody>
            <a:bodyPr wrap="square">
              <a:spAutoFit/>
            </a:bodyPr>
            <a:lstStyle/>
            <a:p>
              <a:pPr algn="just">
                <a:lnSpc>
                  <a:spcPct val="114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grpSp>
      <p:sp>
        <p:nvSpPr>
          <p:cNvPr id="40" name="矩形 39"/>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47" name="矩形 46"/>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11" y="2174849"/>
            <a:ext cx="9141179" cy="755814"/>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37859" y="1203600"/>
            <a:ext cx="2257070" cy="150458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30521" y="1203599"/>
            <a:ext cx="2257133" cy="150448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5543" y="1203598"/>
            <a:ext cx="2256728" cy="1504486"/>
          </a:xfrm>
          <a:prstGeom prst="rect">
            <a:avLst/>
          </a:prstGeom>
        </p:spPr>
      </p:pic>
      <p:sp>
        <p:nvSpPr>
          <p:cNvPr id="7" name="文本框 11"/>
          <p:cNvSpPr txBox="1"/>
          <p:nvPr/>
        </p:nvSpPr>
        <p:spPr>
          <a:xfrm>
            <a:off x="1133177" y="3112261"/>
            <a:ext cx="1621471" cy="299989"/>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t>点击添加标题</a:t>
            </a:r>
          </a:p>
        </p:txBody>
      </p:sp>
      <p:sp>
        <p:nvSpPr>
          <p:cNvPr id="8" name="矩形 7"/>
          <p:cNvSpPr/>
          <p:nvPr/>
        </p:nvSpPr>
        <p:spPr>
          <a:xfrm>
            <a:off x="845544" y="3579353"/>
            <a:ext cx="2039952" cy="1015663"/>
          </a:xfrm>
          <a:prstGeom prst="rect">
            <a:avLst/>
          </a:prstGeom>
        </p:spPr>
        <p:txBody>
          <a:bodyPr wrap="square">
            <a:spAutoFit/>
          </a:bodyPr>
          <a:lstStyle/>
          <a:p>
            <a:pPr algn="ctr">
              <a:lnSpc>
                <a:spcPct val="125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sp>
        <p:nvSpPr>
          <p:cNvPr id="10" name="文本框 12"/>
          <p:cNvSpPr txBox="1"/>
          <p:nvPr/>
        </p:nvSpPr>
        <p:spPr>
          <a:xfrm>
            <a:off x="3761266" y="3112262"/>
            <a:ext cx="1621471" cy="299989"/>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lstStyle>
          <a:p>
            <a:r>
              <a:rPr lang="zh-CN" altLang="en-US" dirty="0"/>
              <a:t>点击添加标题</a:t>
            </a:r>
          </a:p>
        </p:txBody>
      </p:sp>
      <p:sp>
        <p:nvSpPr>
          <p:cNvPr id="11" name="矩形 10"/>
          <p:cNvSpPr/>
          <p:nvPr/>
        </p:nvSpPr>
        <p:spPr>
          <a:xfrm>
            <a:off x="3573422" y="3579354"/>
            <a:ext cx="2011894" cy="1015663"/>
          </a:xfrm>
          <a:prstGeom prst="rect">
            <a:avLst/>
          </a:prstGeom>
        </p:spPr>
        <p:txBody>
          <a:bodyPr wrap="square">
            <a:spAutoFit/>
          </a:bodyPr>
          <a:lstStyle/>
          <a:p>
            <a:pPr algn="ctr">
              <a:lnSpc>
                <a:spcPct val="125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sp>
        <p:nvSpPr>
          <p:cNvPr id="13" name="文本框 13"/>
          <p:cNvSpPr txBox="1"/>
          <p:nvPr/>
        </p:nvSpPr>
        <p:spPr>
          <a:xfrm>
            <a:off x="6348351" y="3112262"/>
            <a:ext cx="1621471" cy="299989"/>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t>点击添加标题</a:t>
            </a:r>
          </a:p>
        </p:txBody>
      </p:sp>
      <p:sp>
        <p:nvSpPr>
          <p:cNvPr id="14" name="矩形 13"/>
          <p:cNvSpPr/>
          <p:nvPr/>
        </p:nvSpPr>
        <p:spPr>
          <a:xfrm>
            <a:off x="6160507" y="3579354"/>
            <a:ext cx="2011894" cy="1015663"/>
          </a:xfrm>
          <a:prstGeom prst="rect">
            <a:avLst/>
          </a:prstGeom>
        </p:spPr>
        <p:txBody>
          <a:bodyPr wrap="square">
            <a:spAutoFit/>
          </a:bodyPr>
          <a:lstStyle/>
          <a:p>
            <a:pPr algn="ctr">
              <a:lnSpc>
                <a:spcPct val="125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sp>
        <p:nvSpPr>
          <p:cNvPr id="15" name="矩形 14"/>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19" name="矩形 18"/>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57750" y="964450"/>
            <a:ext cx="4286250" cy="291465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964450"/>
            <a:ext cx="4857750" cy="2914650"/>
          </a:xfrm>
          <a:prstGeom prst="rect">
            <a:avLst/>
          </a:prstGeom>
        </p:spPr>
      </p:pic>
      <p:grpSp>
        <p:nvGrpSpPr>
          <p:cNvPr id="4" name="组合 3"/>
          <p:cNvGrpSpPr/>
          <p:nvPr/>
        </p:nvGrpSpPr>
        <p:grpSpPr>
          <a:xfrm>
            <a:off x="5387341" y="1311016"/>
            <a:ext cx="3641639" cy="671338"/>
            <a:chOff x="7183120" y="2163891"/>
            <a:chExt cx="4855518" cy="895118"/>
          </a:xfrm>
        </p:grpSpPr>
        <p:sp>
          <p:nvSpPr>
            <p:cNvPr id="5" name="文本框 9"/>
            <p:cNvSpPr txBox="1"/>
            <p:nvPr/>
          </p:nvSpPr>
          <p:spPr>
            <a:xfrm>
              <a:off x="7880975" y="2163891"/>
              <a:ext cx="4157663" cy="895118"/>
            </a:xfrm>
            <a:prstGeom prst="rect">
              <a:avLst/>
            </a:prstGeom>
            <a:noFill/>
          </p:spPr>
          <p:txBody>
            <a:bodyPr wrap="square" rtlCol="0">
              <a:spAutoFit/>
            </a:bodyPr>
            <a:lstStyle/>
            <a:p>
              <a:pPr algn="just">
                <a:lnSpc>
                  <a:spcPct val="114000"/>
                </a:lnSpc>
              </a:pPr>
              <a:r>
                <a:rPr lang="zh-CN" altLang="en-US" sz="1100" dirty="0">
                  <a:solidFill>
                    <a:schemeClr val="bg1"/>
                  </a:solidFill>
                  <a:latin typeface="Calibri" panose="020F0502020204030204" pitchFamily="34" charset="0"/>
                  <a:ea typeface="微软雅黑" panose="020B0503020204020204" pitchFamily="34" charset="-122"/>
                </a:rPr>
                <a:t>您的内容打在这里，或者通过复制您的文本后，在此框中选择粘贴，并选择只保留文字。您的内容打在这里，或者通过复制您的文本后</a:t>
              </a:r>
              <a:endParaRPr lang="en-US" altLang="zh-CN" sz="1100" dirty="0">
                <a:solidFill>
                  <a:schemeClr val="bg1"/>
                </a:solidFill>
                <a:latin typeface="Calibri" panose="020F0502020204030204" pitchFamily="34" charset="0"/>
                <a:ea typeface="微软雅黑" panose="020B0503020204020204" pitchFamily="34" charset="-122"/>
              </a:endParaRPr>
            </a:p>
          </p:txBody>
        </p:sp>
        <p:sp>
          <p:nvSpPr>
            <p:cNvPr id="6" name="KSO_Shape"/>
            <p:cNvSpPr/>
            <p:nvPr/>
          </p:nvSpPr>
          <p:spPr bwMode="auto">
            <a:xfrm>
              <a:off x="7183120" y="2221866"/>
              <a:ext cx="404790" cy="572816"/>
            </a:xfrm>
            <a:custGeom>
              <a:avLst/>
              <a:gdLst>
                <a:gd name="T0" fmla="*/ 421448 w 1895475"/>
                <a:gd name="T1" fmla="*/ 941065 h 2679701"/>
                <a:gd name="T2" fmla="*/ 442645 w 1895475"/>
                <a:gd name="T3" fmla="*/ 1051600 h 2679701"/>
                <a:gd name="T4" fmla="*/ 1207999 w 1895475"/>
                <a:gd name="T5" fmla="*/ 795180 h 2679701"/>
                <a:gd name="T6" fmla="*/ 1258950 w 1895475"/>
                <a:gd name="T7" fmla="*/ 846907 h 2679701"/>
                <a:gd name="T8" fmla="*/ 1346200 w 1895475"/>
                <a:gd name="T9" fmla="*/ 1122934 h 2679701"/>
                <a:gd name="T10" fmla="*/ 1248129 w 1895475"/>
                <a:gd name="T11" fmla="*/ 959395 h 2679701"/>
                <a:gd name="T12" fmla="*/ 1150734 w 1895475"/>
                <a:gd name="T13" fmla="*/ 861137 h 2679701"/>
                <a:gd name="T14" fmla="*/ 1166290 w 1895475"/>
                <a:gd name="T15" fmla="*/ 810314 h 2679701"/>
                <a:gd name="T16" fmla="*/ 915055 w 1895475"/>
                <a:gd name="T17" fmla="*/ 680744 h 2679701"/>
                <a:gd name="T18" fmla="*/ 1041557 w 1895475"/>
                <a:gd name="T19" fmla="*/ 724958 h 2679701"/>
                <a:gd name="T20" fmla="*/ 1127471 w 1895475"/>
                <a:gd name="T21" fmla="*/ 796467 h 2679701"/>
                <a:gd name="T22" fmla="*/ 1133785 w 1895475"/>
                <a:gd name="T23" fmla="*/ 1027011 h 2679701"/>
                <a:gd name="T24" fmla="*/ 1018106 w 1895475"/>
                <a:gd name="T25" fmla="*/ 917153 h 2679701"/>
                <a:gd name="T26" fmla="*/ 911447 w 1895475"/>
                <a:gd name="T27" fmla="*/ 1060849 h 2679701"/>
                <a:gd name="T28" fmla="*/ 697228 w 1895475"/>
                <a:gd name="T29" fmla="*/ 1038967 h 2679701"/>
                <a:gd name="T30" fmla="*/ 542990 w 1895475"/>
                <a:gd name="T31" fmla="*/ 974676 h 2679701"/>
                <a:gd name="T32" fmla="*/ 210837 w 1895475"/>
                <a:gd name="T33" fmla="*/ 1030395 h 2679701"/>
                <a:gd name="T34" fmla="*/ 224817 w 1895475"/>
                <a:gd name="T35" fmla="*/ 976030 h 2679701"/>
                <a:gd name="T36" fmla="*/ 326290 w 1895475"/>
                <a:gd name="T37" fmla="*/ 841132 h 2679701"/>
                <a:gd name="T38" fmla="*/ 419644 w 1895475"/>
                <a:gd name="T39" fmla="*/ 736011 h 2679701"/>
                <a:gd name="T40" fmla="*/ 533293 w 1895475"/>
                <a:gd name="T41" fmla="*/ 694505 h 2679701"/>
                <a:gd name="T42" fmla="*/ 786073 w 1895475"/>
                <a:gd name="T43" fmla="*/ 739621 h 2679701"/>
                <a:gd name="T44" fmla="*/ 92762 w 1895475"/>
                <a:gd name="T45" fmla="*/ 254507 h 2679701"/>
                <a:gd name="T46" fmla="*/ 91182 w 1895475"/>
                <a:gd name="T47" fmla="*/ 271895 h 2679701"/>
                <a:gd name="T48" fmla="*/ 301983 w 1895475"/>
                <a:gd name="T49" fmla="*/ 259926 h 2679701"/>
                <a:gd name="T50" fmla="*/ 794555 w 1895475"/>
                <a:gd name="T51" fmla="*/ 223228 h 2679701"/>
                <a:gd name="T52" fmla="*/ 908952 w 1895475"/>
                <a:gd name="T53" fmla="*/ 269047 h 2679701"/>
                <a:gd name="T54" fmla="*/ 906921 w 1895475"/>
                <a:gd name="T55" fmla="*/ 320961 h 2679701"/>
                <a:gd name="T56" fmla="*/ 839231 w 1895475"/>
                <a:gd name="T57" fmla="*/ 345112 h 2679701"/>
                <a:gd name="T58" fmla="*/ 857733 w 1895475"/>
                <a:gd name="T59" fmla="*/ 358429 h 2679701"/>
                <a:gd name="T60" fmla="*/ 911885 w 1895475"/>
                <a:gd name="T61" fmla="*/ 359106 h 2679701"/>
                <a:gd name="T62" fmla="*/ 922941 w 1895475"/>
                <a:gd name="T63" fmla="*/ 406054 h 2679701"/>
                <a:gd name="T64" fmla="*/ 933546 w 1895475"/>
                <a:gd name="T65" fmla="*/ 487310 h 2679701"/>
                <a:gd name="T66" fmla="*/ 918654 w 1895475"/>
                <a:gd name="T67" fmla="*/ 522972 h 2679701"/>
                <a:gd name="T68" fmla="*/ 895639 w 1895475"/>
                <a:gd name="T69" fmla="*/ 562923 h 2679701"/>
                <a:gd name="T70" fmla="*/ 832236 w 1895475"/>
                <a:gd name="T71" fmla="*/ 653433 h 2679701"/>
                <a:gd name="T72" fmla="*/ 753716 w 1895475"/>
                <a:gd name="T73" fmla="*/ 686161 h 2679701"/>
                <a:gd name="T74" fmla="*/ 682190 w 1895475"/>
                <a:gd name="T75" fmla="*/ 652530 h 2679701"/>
                <a:gd name="T76" fmla="*/ 612695 w 1895475"/>
                <a:gd name="T77" fmla="*/ 564728 h 2679701"/>
                <a:gd name="T78" fmla="*/ 584266 w 1895475"/>
                <a:gd name="T79" fmla="*/ 525906 h 2679701"/>
                <a:gd name="T80" fmla="*/ 568471 w 1895475"/>
                <a:gd name="T81" fmla="*/ 478958 h 2679701"/>
                <a:gd name="T82" fmla="*/ 581332 w 1895475"/>
                <a:gd name="T83" fmla="*/ 407860 h 2679701"/>
                <a:gd name="T84" fmla="*/ 588327 w 1895475"/>
                <a:gd name="T85" fmla="*/ 335858 h 2679701"/>
                <a:gd name="T86" fmla="*/ 573886 w 1895475"/>
                <a:gd name="T87" fmla="*/ 296359 h 2679701"/>
                <a:gd name="T88" fmla="*/ 657145 w 1895475"/>
                <a:gd name="T89" fmla="*/ 244897 h 2679701"/>
                <a:gd name="T90" fmla="*/ 755746 w 1895475"/>
                <a:gd name="T91" fmla="*/ 221648 h 2679701"/>
                <a:gd name="T92" fmla="*/ 87120 w 1895475"/>
                <a:gd name="T93" fmla="*/ 198727 h 2679701"/>
                <a:gd name="T94" fmla="*/ 423859 w 1895475"/>
                <a:gd name="T95" fmla="*/ 195566 h 2679701"/>
                <a:gd name="T96" fmla="*/ 91182 w 1895475"/>
                <a:gd name="T97" fmla="*/ 119914 h 2679701"/>
                <a:gd name="T98" fmla="*/ 92762 w 1895475"/>
                <a:gd name="T99" fmla="*/ 137303 h 2679701"/>
                <a:gd name="T100" fmla="*/ 422505 w 1895475"/>
                <a:gd name="T101" fmla="*/ 123075 h 2679701"/>
                <a:gd name="T102" fmla="*/ 406706 w 1895475"/>
                <a:gd name="T103" fmla="*/ 4065 h 2679701"/>
                <a:gd name="T104" fmla="*/ 472836 w 1895475"/>
                <a:gd name="T105" fmla="*/ 46068 h 2679701"/>
                <a:gd name="T106" fmla="*/ 501499 w 1895475"/>
                <a:gd name="T107" fmla="*/ 120140 h 2679701"/>
                <a:gd name="T108" fmla="*/ 483218 w 1895475"/>
                <a:gd name="T109" fmla="*/ 314577 h 2679701"/>
                <a:gd name="T110" fmla="*/ 424536 w 1895475"/>
                <a:gd name="T111" fmla="*/ 365388 h 2679701"/>
                <a:gd name="T112" fmla="*/ 120071 w 1895475"/>
                <a:gd name="T113" fmla="*/ 375324 h 2679701"/>
                <a:gd name="T114" fmla="*/ 46268 w 1895475"/>
                <a:gd name="T115" fmla="*/ 346418 h 2679701"/>
                <a:gd name="T116" fmla="*/ 4062 w 1895475"/>
                <a:gd name="T117" fmla="*/ 280476 h 2679701"/>
                <a:gd name="T118" fmla="*/ 7674 w 1895475"/>
                <a:gd name="T119" fmla="*/ 82878 h 2679701"/>
                <a:gd name="T120" fmla="*/ 55747 w 1895475"/>
                <a:gd name="T121" fmla="*/ 21680 h 267970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95475" h="2679701">
                  <a:moveTo>
                    <a:pt x="742950" y="1773238"/>
                  </a:moveTo>
                  <a:lnTo>
                    <a:pt x="1381125" y="1773238"/>
                  </a:lnTo>
                  <a:lnTo>
                    <a:pt x="1381125" y="2679701"/>
                  </a:lnTo>
                  <a:lnTo>
                    <a:pt x="742950" y="2679701"/>
                  </a:lnTo>
                  <a:lnTo>
                    <a:pt x="742950" y="1773238"/>
                  </a:lnTo>
                  <a:close/>
                  <a:moveTo>
                    <a:pt x="643572" y="1271090"/>
                  </a:moveTo>
                  <a:lnTo>
                    <a:pt x="641985" y="1271725"/>
                  </a:lnTo>
                  <a:lnTo>
                    <a:pt x="638492" y="1274263"/>
                  </a:lnTo>
                  <a:lnTo>
                    <a:pt x="634365" y="1278071"/>
                  </a:lnTo>
                  <a:lnTo>
                    <a:pt x="629602" y="1283148"/>
                  </a:lnTo>
                  <a:lnTo>
                    <a:pt x="623570" y="1289177"/>
                  </a:lnTo>
                  <a:lnTo>
                    <a:pt x="609917" y="1304409"/>
                  </a:lnTo>
                  <a:lnTo>
                    <a:pt x="593407" y="1323765"/>
                  </a:lnTo>
                  <a:lnTo>
                    <a:pt x="574675" y="1346294"/>
                  </a:lnTo>
                  <a:lnTo>
                    <a:pt x="553720" y="1371363"/>
                  </a:lnTo>
                  <a:lnTo>
                    <a:pt x="530225" y="1398335"/>
                  </a:lnTo>
                  <a:lnTo>
                    <a:pt x="548957" y="1421816"/>
                  </a:lnTo>
                  <a:lnTo>
                    <a:pt x="556895" y="1430701"/>
                  </a:lnTo>
                  <a:lnTo>
                    <a:pt x="564197" y="1438634"/>
                  </a:lnTo>
                  <a:lnTo>
                    <a:pt x="570865" y="1445298"/>
                  </a:lnTo>
                  <a:lnTo>
                    <a:pt x="577215" y="1451009"/>
                  </a:lnTo>
                  <a:lnTo>
                    <a:pt x="583565" y="1456404"/>
                  </a:lnTo>
                  <a:lnTo>
                    <a:pt x="589915" y="1460846"/>
                  </a:lnTo>
                  <a:lnTo>
                    <a:pt x="597217" y="1465289"/>
                  </a:lnTo>
                  <a:lnTo>
                    <a:pt x="604837" y="1469731"/>
                  </a:lnTo>
                  <a:lnTo>
                    <a:pt x="623252" y="1479251"/>
                  </a:lnTo>
                  <a:lnTo>
                    <a:pt x="647065" y="1491309"/>
                  </a:lnTo>
                  <a:lnTo>
                    <a:pt x="678815" y="1507492"/>
                  </a:lnTo>
                  <a:lnTo>
                    <a:pt x="664210" y="1288225"/>
                  </a:lnTo>
                  <a:lnTo>
                    <a:pt x="659765" y="1284418"/>
                  </a:lnTo>
                  <a:lnTo>
                    <a:pt x="655320" y="1280292"/>
                  </a:lnTo>
                  <a:lnTo>
                    <a:pt x="646112" y="1271408"/>
                  </a:lnTo>
                  <a:lnTo>
                    <a:pt x="645477" y="1271090"/>
                  </a:lnTo>
                  <a:lnTo>
                    <a:pt x="644525" y="1271090"/>
                  </a:lnTo>
                  <a:lnTo>
                    <a:pt x="643572" y="1271090"/>
                  </a:lnTo>
                  <a:close/>
                  <a:moveTo>
                    <a:pt x="1691044" y="1117600"/>
                  </a:moveTo>
                  <a:lnTo>
                    <a:pt x="1693901" y="1117600"/>
                  </a:lnTo>
                  <a:lnTo>
                    <a:pt x="1697393" y="1117918"/>
                  </a:lnTo>
                  <a:lnTo>
                    <a:pt x="1700885" y="1118553"/>
                  </a:lnTo>
                  <a:lnTo>
                    <a:pt x="1704059" y="1119507"/>
                  </a:lnTo>
                  <a:lnTo>
                    <a:pt x="1707868" y="1120777"/>
                  </a:lnTo>
                  <a:lnTo>
                    <a:pt x="1711360" y="1122684"/>
                  </a:lnTo>
                  <a:lnTo>
                    <a:pt x="1714535" y="1124590"/>
                  </a:lnTo>
                  <a:lnTo>
                    <a:pt x="1718344" y="1126815"/>
                  </a:lnTo>
                  <a:lnTo>
                    <a:pt x="1721836" y="1129674"/>
                  </a:lnTo>
                  <a:lnTo>
                    <a:pt x="1728819" y="1136029"/>
                  </a:lnTo>
                  <a:lnTo>
                    <a:pt x="1736438" y="1143019"/>
                  </a:lnTo>
                  <a:lnTo>
                    <a:pt x="1743739" y="1151280"/>
                  </a:lnTo>
                  <a:lnTo>
                    <a:pt x="1750723" y="1160177"/>
                  </a:lnTo>
                  <a:lnTo>
                    <a:pt x="1758341" y="1169709"/>
                  </a:lnTo>
                  <a:lnTo>
                    <a:pt x="1765325" y="1180513"/>
                  </a:lnTo>
                  <a:lnTo>
                    <a:pt x="1772626" y="1191316"/>
                  </a:lnTo>
                  <a:lnTo>
                    <a:pt x="1779292" y="1202437"/>
                  </a:lnTo>
                  <a:lnTo>
                    <a:pt x="1786593" y="1214193"/>
                  </a:lnTo>
                  <a:lnTo>
                    <a:pt x="1793260" y="1226267"/>
                  </a:lnTo>
                  <a:lnTo>
                    <a:pt x="1799608" y="1238341"/>
                  </a:lnTo>
                  <a:lnTo>
                    <a:pt x="1812306" y="1262807"/>
                  </a:lnTo>
                  <a:lnTo>
                    <a:pt x="1823734" y="1286638"/>
                  </a:lnTo>
                  <a:lnTo>
                    <a:pt x="1833892" y="1308562"/>
                  </a:lnTo>
                  <a:lnTo>
                    <a:pt x="1842780" y="1328579"/>
                  </a:lnTo>
                  <a:lnTo>
                    <a:pt x="1855478" y="1358447"/>
                  </a:lnTo>
                  <a:lnTo>
                    <a:pt x="1860239" y="1369885"/>
                  </a:lnTo>
                  <a:lnTo>
                    <a:pt x="1824051" y="1509691"/>
                  </a:lnTo>
                  <a:lnTo>
                    <a:pt x="1805640" y="1579594"/>
                  </a:lnTo>
                  <a:lnTo>
                    <a:pt x="1895475" y="1579594"/>
                  </a:lnTo>
                  <a:lnTo>
                    <a:pt x="1688187" y="1958975"/>
                  </a:lnTo>
                  <a:lnTo>
                    <a:pt x="1452330" y="1958975"/>
                  </a:lnTo>
                  <a:lnTo>
                    <a:pt x="1452330" y="1701924"/>
                  </a:lnTo>
                  <a:lnTo>
                    <a:pt x="671428" y="1701924"/>
                  </a:lnTo>
                  <a:lnTo>
                    <a:pt x="671428" y="1958975"/>
                  </a:lnTo>
                  <a:lnTo>
                    <a:pt x="435571" y="1958975"/>
                  </a:lnTo>
                  <a:lnTo>
                    <a:pt x="228600" y="1579594"/>
                  </a:lnTo>
                  <a:lnTo>
                    <a:pt x="1763420" y="1579594"/>
                  </a:lnTo>
                  <a:lnTo>
                    <a:pt x="1787546" y="1509691"/>
                  </a:lnTo>
                  <a:lnTo>
                    <a:pt x="1825638" y="1399435"/>
                  </a:lnTo>
                  <a:lnTo>
                    <a:pt x="1820242" y="1395940"/>
                  </a:lnTo>
                  <a:lnTo>
                    <a:pt x="1799608" y="1381006"/>
                  </a:lnTo>
                  <a:lnTo>
                    <a:pt x="1757389" y="1349550"/>
                  </a:lnTo>
                  <a:lnTo>
                    <a:pt x="1726597" y="1326037"/>
                  </a:lnTo>
                  <a:lnTo>
                    <a:pt x="1687552" y="1295852"/>
                  </a:lnTo>
                  <a:lnTo>
                    <a:pt x="1677077" y="1287591"/>
                  </a:lnTo>
                  <a:lnTo>
                    <a:pt x="1667554" y="1279330"/>
                  </a:lnTo>
                  <a:lnTo>
                    <a:pt x="1659300" y="1271386"/>
                  </a:lnTo>
                  <a:lnTo>
                    <a:pt x="1651364" y="1263443"/>
                  </a:lnTo>
                  <a:lnTo>
                    <a:pt x="1644698" y="1255499"/>
                  </a:lnTo>
                  <a:lnTo>
                    <a:pt x="1638667" y="1247873"/>
                  </a:lnTo>
                  <a:lnTo>
                    <a:pt x="1633905" y="1240248"/>
                  </a:lnTo>
                  <a:lnTo>
                    <a:pt x="1629461" y="1232622"/>
                  </a:lnTo>
                  <a:lnTo>
                    <a:pt x="1625652" y="1225632"/>
                  </a:lnTo>
                  <a:lnTo>
                    <a:pt x="1622477" y="1218324"/>
                  </a:lnTo>
                  <a:lnTo>
                    <a:pt x="1620255" y="1211333"/>
                  </a:lnTo>
                  <a:lnTo>
                    <a:pt x="1618668" y="1204343"/>
                  </a:lnTo>
                  <a:lnTo>
                    <a:pt x="1617716" y="1197988"/>
                  </a:lnTo>
                  <a:lnTo>
                    <a:pt x="1617398" y="1191316"/>
                  </a:lnTo>
                  <a:lnTo>
                    <a:pt x="1617716" y="1185279"/>
                  </a:lnTo>
                  <a:lnTo>
                    <a:pt x="1618350" y="1179242"/>
                  </a:lnTo>
                  <a:lnTo>
                    <a:pt x="1619938" y="1173522"/>
                  </a:lnTo>
                  <a:lnTo>
                    <a:pt x="1621842" y="1168121"/>
                  </a:lnTo>
                  <a:lnTo>
                    <a:pt x="1624064" y="1162719"/>
                  </a:lnTo>
                  <a:lnTo>
                    <a:pt x="1626604" y="1157318"/>
                  </a:lnTo>
                  <a:lnTo>
                    <a:pt x="1630096" y="1152551"/>
                  </a:lnTo>
                  <a:lnTo>
                    <a:pt x="1633905" y="1148103"/>
                  </a:lnTo>
                  <a:lnTo>
                    <a:pt x="1638032" y="1143972"/>
                  </a:lnTo>
                  <a:lnTo>
                    <a:pt x="1642158" y="1139842"/>
                  </a:lnTo>
                  <a:lnTo>
                    <a:pt x="1646920" y="1136029"/>
                  </a:lnTo>
                  <a:lnTo>
                    <a:pt x="1651999" y="1132534"/>
                  </a:lnTo>
                  <a:lnTo>
                    <a:pt x="1657396" y="1129356"/>
                  </a:lnTo>
                  <a:lnTo>
                    <a:pt x="1663109" y="1126497"/>
                  </a:lnTo>
                  <a:lnTo>
                    <a:pt x="1668823" y="1123955"/>
                  </a:lnTo>
                  <a:lnTo>
                    <a:pt x="1674855" y="1121731"/>
                  </a:lnTo>
                  <a:lnTo>
                    <a:pt x="1681204" y="1119824"/>
                  </a:lnTo>
                  <a:lnTo>
                    <a:pt x="1687552" y="1118236"/>
                  </a:lnTo>
                  <a:lnTo>
                    <a:pt x="1691044" y="1117600"/>
                  </a:lnTo>
                  <a:close/>
                  <a:moveTo>
                    <a:pt x="1264285" y="957263"/>
                  </a:moveTo>
                  <a:lnTo>
                    <a:pt x="1272222" y="957263"/>
                  </a:lnTo>
                  <a:lnTo>
                    <a:pt x="1280160" y="957263"/>
                  </a:lnTo>
                  <a:lnTo>
                    <a:pt x="1288415" y="957580"/>
                  </a:lnTo>
                  <a:lnTo>
                    <a:pt x="1296035" y="958215"/>
                  </a:lnTo>
                  <a:lnTo>
                    <a:pt x="1303972" y="959167"/>
                  </a:lnTo>
                  <a:lnTo>
                    <a:pt x="1319847" y="961388"/>
                  </a:lnTo>
                  <a:lnTo>
                    <a:pt x="1335722" y="964244"/>
                  </a:lnTo>
                  <a:lnTo>
                    <a:pt x="1350962" y="968052"/>
                  </a:lnTo>
                  <a:lnTo>
                    <a:pt x="1366520" y="972494"/>
                  </a:lnTo>
                  <a:lnTo>
                    <a:pt x="1381442" y="977889"/>
                  </a:lnTo>
                  <a:lnTo>
                    <a:pt x="1396682" y="983918"/>
                  </a:lnTo>
                  <a:lnTo>
                    <a:pt x="1411287" y="989947"/>
                  </a:lnTo>
                  <a:lnTo>
                    <a:pt x="1425575" y="996928"/>
                  </a:lnTo>
                  <a:lnTo>
                    <a:pt x="1439862" y="1004226"/>
                  </a:lnTo>
                  <a:lnTo>
                    <a:pt x="1453515" y="1011842"/>
                  </a:lnTo>
                  <a:lnTo>
                    <a:pt x="1466532" y="1019775"/>
                  </a:lnTo>
                  <a:lnTo>
                    <a:pt x="1479232" y="1027390"/>
                  </a:lnTo>
                  <a:lnTo>
                    <a:pt x="1491615" y="1035641"/>
                  </a:lnTo>
                  <a:lnTo>
                    <a:pt x="1503680" y="1044208"/>
                  </a:lnTo>
                  <a:lnTo>
                    <a:pt x="1515110" y="1052458"/>
                  </a:lnTo>
                  <a:lnTo>
                    <a:pt x="1525905" y="1061026"/>
                  </a:lnTo>
                  <a:lnTo>
                    <a:pt x="1536065" y="1069276"/>
                  </a:lnTo>
                  <a:lnTo>
                    <a:pt x="1545590" y="1077526"/>
                  </a:lnTo>
                  <a:lnTo>
                    <a:pt x="1554480" y="1085459"/>
                  </a:lnTo>
                  <a:lnTo>
                    <a:pt x="1562417" y="1093392"/>
                  </a:lnTo>
                  <a:lnTo>
                    <a:pt x="1570037" y="1100373"/>
                  </a:lnTo>
                  <a:lnTo>
                    <a:pt x="1576705" y="1107672"/>
                  </a:lnTo>
                  <a:lnTo>
                    <a:pt x="1582737" y="1114335"/>
                  </a:lnTo>
                  <a:lnTo>
                    <a:pt x="1587500" y="1120364"/>
                  </a:lnTo>
                  <a:lnTo>
                    <a:pt x="1591627" y="1126076"/>
                  </a:lnTo>
                  <a:lnTo>
                    <a:pt x="1595120" y="1131153"/>
                  </a:lnTo>
                  <a:lnTo>
                    <a:pt x="1597342" y="1135278"/>
                  </a:lnTo>
                  <a:lnTo>
                    <a:pt x="1598930" y="1139086"/>
                  </a:lnTo>
                  <a:lnTo>
                    <a:pt x="1599882" y="1146384"/>
                  </a:lnTo>
                  <a:lnTo>
                    <a:pt x="1600835" y="1155904"/>
                  </a:lnTo>
                  <a:lnTo>
                    <a:pt x="1601152" y="1168914"/>
                  </a:lnTo>
                  <a:lnTo>
                    <a:pt x="1601470" y="1184462"/>
                  </a:lnTo>
                  <a:lnTo>
                    <a:pt x="1601787" y="1222858"/>
                  </a:lnTo>
                  <a:lnTo>
                    <a:pt x="1601152" y="1269504"/>
                  </a:lnTo>
                  <a:lnTo>
                    <a:pt x="1599882" y="1323130"/>
                  </a:lnTo>
                  <a:lnTo>
                    <a:pt x="1598612" y="1381834"/>
                  </a:lnTo>
                  <a:lnTo>
                    <a:pt x="1596390" y="1444663"/>
                  </a:lnTo>
                  <a:lnTo>
                    <a:pt x="1593532" y="1509713"/>
                  </a:lnTo>
                  <a:lnTo>
                    <a:pt x="1435417" y="1509713"/>
                  </a:lnTo>
                  <a:lnTo>
                    <a:pt x="1436370" y="1463385"/>
                  </a:lnTo>
                  <a:lnTo>
                    <a:pt x="1437640" y="1420547"/>
                  </a:lnTo>
                  <a:lnTo>
                    <a:pt x="1437957" y="1381834"/>
                  </a:lnTo>
                  <a:lnTo>
                    <a:pt x="1437957" y="1348833"/>
                  </a:lnTo>
                  <a:lnTo>
                    <a:pt x="1437640" y="1322178"/>
                  </a:lnTo>
                  <a:lnTo>
                    <a:pt x="1437322" y="1311707"/>
                  </a:lnTo>
                  <a:lnTo>
                    <a:pt x="1436370" y="1302822"/>
                  </a:lnTo>
                  <a:lnTo>
                    <a:pt x="1435735" y="1296476"/>
                  </a:lnTo>
                  <a:lnTo>
                    <a:pt x="1434465" y="1292033"/>
                  </a:lnTo>
                  <a:lnTo>
                    <a:pt x="1433830" y="1291081"/>
                  </a:lnTo>
                  <a:lnTo>
                    <a:pt x="1433512" y="1290129"/>
                  </a:lnTo>
                  <a:lnTo>
                    <a:pt x="1432560" y="1290129"/>
                  </a:lnTo>
                  <a:lnTo>
                    <a:pt x="1431925" y="1290447"/>
                  </a:lnTo>
                  <a:lnTo>
                    <a:pt x="1429385" y="1293620"/>
                  </a:lnTo>
                  <a:lnTo>
                    <a:pt x="1429385" y="1292668"/>
                  </a:lnTo>
                  <a:lnTo>
                    <a:pt x="1427162" y="1296158"/>
                  </a:lnTo>
                  <a:lnTo>
                    <a:pt x="1424622" y="1299966"/>
                  </a:lnTo>
                  <a:lnTo>
                    <a:pt x="1410335" y="1509713"/>
                  </a:lnTo>
                  <a:lnTo>
                    <a:pt x="1332230" y="1509713"/>
                  </a:lnTo>
                  <a:lnTo>
                    <a:pt x="1332230" y="1489722"/>
                  </a:lnTo>
                  <a:lnTo>
                    <a:pt x="1326197" y="1490357"/>
                  </a:lnTo>
                  <a:lnTo>
                    <a:pt x="1309687" y="1491626"/>
                  </a:lnTo>
                  <a:lnTo>
                    <a:pt x="1297622" y="1491943"/>
                  </a:lnTo>
                  <a:lnTo>
                    <a:pt x="1283335" y="1492261"/>
                  </a:lnTo>
                  <a:lnTo>
                    <a:pt x="1266507" y="1492895"/>
                  </a:lnTo>
                  <a:lnTo>
                    <a:pt x="1247775" y="1492895"/>
                  </a:lnTo>
                  <a:lnTo>
                    <a:pt x="1226502" y="1492261"/>
                  </a:lnTo>
                  <a:lnTo>
                    <a:pt x="1203642" y="1491626"/>
                  </a:lnTo>
                  <a:lnTo>
                    <a:pt x="1178877" y="1490039"/>
                  </a:lnTo>
                  <a:lnTo>
                    <a:pt x="1152207" y="1488135"/>
                  </a:lnTo>
                  <a:lnTo>
                    <a:pt x="1123950" y="1485280"/>
                  </a:lnTo>
                  <a:lnTo>
                    <a:pt x="1093787" y="1481789"/>
                  </a:lnTo>
                  <a:lnTo>
                    <a:pt x="1062672" y="1477347"/>
                  </a:lnTo>
                  <a:lnTo>
                    <a:pt x="1029970" y="1471635"/>
                  </a:lnTo>
                  <a:lnTo>
                    <a:pt x="1013777" y="1468779"/>
                  </a:lnTo>
                  <a:lnTo>
                    <a:pt x="997585" y="1465289"/>
                  </a:lnTo>
                  <a:lnTo>
                    <a:pt x="981710" y="1461481"/>
                  </a:lnTo>
                  <a:lnTo>
                    <a:pt x="966470" y="1457356"/>
                  </a:lnTo>
                  <a:lnTo>
                    <a:pt x="951547" y="1453231"/>
                  </a:lnTo>
                  <a:lnTo>
                    <a:pt x="936625" y="1448788"/>
                  </a:lnTo>
                  <a:lnTo>
                    <a:pt x="922337" y="1444028"/>
                  </a:lnTo>
                  <a:lnTo>
                    <a:pt x="908367" y="1439269"/>
                  </a:lnTo>
                  <a:lnTo>
                    <a:pt x="895032" y="1434191"/>
                  </a:lnTo>
                  <a:lnTo>
                    <a:pt x="882332" y="1429114"/>
                  </a:lnTo>
                  <a:lnTo>
                    <a:pt x="857250" y="1418960"/>
                  </a:lnTo>
                  <a:lnTo>
                    <a:pt x="834707" y="1408489"/>
                  </a:lnTo>
                  <a:lnTo>
                    <a:pt x="813752" y="1398335"/>
                  </a:lnTo>
                  <a:lnTo>
                    <a:pt x="795020" y="1388498"/>
                  </a:lnTo>
                  <a:lnTo>
                    <a:pt x="778510" y="1379296"/>
                  </a:lnTo>
                  <a:lnTo>
                    <a:pt x="764540" y="1371045"/>
                  </a:lnTo>
                  <a:lnTo>
                    <a:pt x="752475" y="1363430"/>
                  </a:lnTo>
                  <a:lnTo>
                    <a:pt x="742950" y="1357401"/>
                  </a:lnTo>
                  <a:lnTo>
                    <a:pt x="736282" y="1352958"/>
                  </a:lnTo>
                  <a:lnTo>
                    <a:pt x="730567" y="1348833"/>
                  </a:lnTo>
                  <a:lnTo>
                    <a:pt x="752157" y="1509713"/>
                  </a:lnTo>
                  <a:lnTo>
                    <a:pt x="679132" y="1509713"/>
                  </a:lnTo>
                  <a:lnTo>
                    <a:pt x="679132" y="1508444"/>
                  </a:lnTo>
                  <a:lnTo>
                    <a:pt x="671195" y="1509713"/>
                  </a:lnTo>
                  <a:lnTo>
                    <a:pt x="307340" y="1509713"/>
                  </a:lnTo>
                  <a:lnTo>
                    <a:pt x="301942" y="1483376"/>
                  </a:lnTo>
                  <a:lnTo>
                    <a:pt x="299720" y="1471318"/>
                  </a:lnTo>
                  <a:lnTo>
                    <a:pt x="297815" y="1460529"/>
                  </a:lnTo>
                  <a:lnTo>
                    <a:pt x="296862" y="1449423"/>
                  </a:lnTo>
                  <a:lnTo>
                    <a:pt x="296862" y="1438951"/>
                  </a:lnTo>
                  <a:lnTo>
                    <a:pt x="296862" y="1433874"/>
                  </a:lnTo>
                  <a:lnTo>
                    <a:pt x="297180" y="1428797"/>
                  </a:lnTo>
                  <a:lnTo>
                    <a:pt x="297815" y="1423720"/>
                  </a:lnTo>
                  <a:lnTo>
                    <a:pt x="298767" y="1418326"/>
                  </a:lnTo>
                  <a:lnTo>
                    <a:pt x="299720" y="1412931"/>
                  </a:lnTo>
                  <a:lnTo>
                    <a:pt x="301307" y="1407854"/>
                  </a:lnTo>
                  <a:lnTo>
                    <a:pt x="302895" y="1402460"/>
                  </a:lnTo>
                  <a:lnTo>
                    <a:pt x="305117" y="1397065"/>
                  </a:lnTo>
                  <a:lnTo>
                    <a:pt x="307340" y="1391354"/>
                  </a:lnTo>
                  <a:lnTo>
                    <a:pt x="309880" y="1385325"/>
                  </a:lnTo>
                  <a:lnTo>
                    <a:pt x="313372" y="1379296"/>
                  </a:lnTo>
                  <a:lnTo>
                    <a:pt x="316547" y="1372949"/>
                  </a:lnTo>
                  <a:lnTo>
                    <a:pt x="324485" y="1359622"/>
                  </a:lnTo>
                  <a:lnTo>
                    <a:pt x="334645" y="1345660"/>
                  </a:lnTo>
                  <a:lnTo>
                    <a:pt x="346075" y="1330429"/>
                  </a:lnTo>
                  <a:lnTo>
                    <a:pt x="359410" y="1313611"/>
                  </a:lnTo>
                  <a:lnTo>
                    <a:pt x="368300" y="1302822"/>
                  </a:lnTo>
                  <a:lnTo>
                    <a:pt x="376237" y="1292668"/>
                  </a:lnTo>
                  <a:lnTo>
                    <a:pt x="390525" y="1273629"/>
                  </a:lnTo>
                  <a:lnTo>
                    <a:pt x="415607" y="1238407"/>
                  </a:lnTo>
                  <a:lnTo>
                    <a:pt x="428307" y="1220637"/>
                  </a:lnTo>
                  <a:lnTo>
                    <a:pt x="435610" y="1211752"/>
                  </a:lnTo>
                  <a:lnTo>
                    <a:pt x="442912" y="1202550"/>
                  </a:lnTo>
                  <a:lnTo>
                    <a:pt x="450850" y="1192713"/>
                  </a:lnTo>
                  <a:lnTo>
                    <a:pt x="459422" y="1183193"/>
                  </a:lnTo>
                  <a:lnTo>
                    <a:pt x="469265" y="1172722"/>
                  </a:lnTo>
                  <a:lnTo>
                    <a:pt x="479742" y="1161616"/>
                  </a:lnTo>
                  <a:lnTo>
                    <a:pt x="489267" y="1145750"/>
                  </a:lnTo>
                  <a:lnTo>
                    <a:pt x="498792" y="1131153"/>
                  </a:lnTo>
                  <a:lnTo>
                    <a:pt x="508000" y="1117826"/>
                  </a:lnTo>
                  <a:lnTo>
                    <a:pt x="517842" y="1104498"/>
                  </a:lnTo>
                  <a:lnTo>
                    <a:pt x="528002" y="1092440"/>
                  </a:lnTo>
                  <a:lnTo>
                    <a:pt x="537845" y="1081334"/>
                  </a:lnTo>
                  <a:lnTo>
                    <a:pt x="548322" y="1070863"/>
                  </a:lnTo>
                  <a:lnTo>
                    <a:pt x="558482" y="1061026"/>
                  </a:lnTo>
                  <a:lnTo>
                    <a:pt x="568960" y="1051824"/>
                  </a:lnTo>
                  <a:lnTo>
                    <a:pt x="579755" y="1043256"/>
                  </a:lnTo>
                  <a:lnTo>
                    <a:pt x="590867" y="1035323"/>
                  </a:lnTo>
                  <a:lnTo>
                    <a:pt x="601662" y="1028342"/>
                  </a:lnTo>
                  <a:lnTo>
                    <a:pt x="613092" y="1021996"/>
                  </a:lnTo>
                  <a:lnTo>
                    <a:pt x="624205" y="1015650"/>
                  </a:lnTo>
                  <a:lnTo>
                    <a:pt x="635952" y="1010255"/>
                  </a:lnTo>
                  <a:lnTo>
                    <a:pt x="648017" y="1004861"/>
                  </a:lnTo>
                  <a:lnTo>
                    <a:pt x="660082" y="1000418"/>
                  </a:lnTo>
                  <a:lnTo>
                    <a:pt x="672465" y="995976"/>
                  </a:lnTo>
                  <a:lnTo>
                    <a:pt x="684847" y="992168"/>
                  </a:lnTo>
                  <a:lnTo>
                    <a:pt x="697547" y="988360"/>
                  </a:lnTo>
                  <a:lnTo>
                    <a:pt x="710247" y="985187"/>
                  </a:lnTo>
                  <a:lnTo>
                    <a:pt x="723582" y="982014"/>
                  </a:lnTo>
                  <a:lnTo>
                    <a:pt x="736917" y="979475"/>
                  </a:lnTo>
                  <a:lnTo>
                    <a:pt x="750887" y="976937"/>
                  </a:lnTo>
                  <a:lnTo>
                    <a:pt x="779145" y="972177"/>
                  </a:lnTo>
                  <a:lnTo>
                    <a:pt x="808037" y="967735"/>
                  </a:lnTo>
                  <a:lnTo>
                    <a:pt x="870267" y="959484"/>
                  </a:lnTo>
                  <a:lnTo>
                    <a:pt x="874077" y="958850"/>
                  </a:lnTo>
                  <a:lnTo>
                    <a:pt x="878205" y="958850"/>
                  </a:lnTo>
                  <a:lnTo>
                    <a:pt x="885507" y="959167"/>
                  </a:lnTo>
                  <a:lnTo>
                    <a:pt x="991870" y="1351372"/>
                  </a:lnTo>
                  <a:lnTo>
                    <a:pt x="993775" y="1336140"/>
                  </a:lnTo>
                  <a:lnTo>
                    <a:pt x="1030605" y="1066738"/>
                  </a:lnTo>
                  <a:lnTo>
                    <a:pt x="1020127" y="1040400"/>
                  </a:lnTo>
                  <a:lnTo>
                    <a:pt x="1040765" y="1005495"/>
                  </a:lnTo>
                  <a:lnTo>
                    <a:pt x="1087120" y="1004861"/>
                  </a:lnTo>
                  <a:lnTo>
                    <a:pt x="1106805" y="1040400"/>
                  </a:lnTo>
                  <a:lnTo>
                    <a:pt x="1097597" y="1071497"/>
                  </a:lnTo>
                  <a:lnTo>
                    <a:pt x="1130300" y="1355814"/>
                  </a:lnTo>
                  <a:lnTo>
                    <a:pt x="1217612" y="971542"/>
                  </a:lnTo>
                  <a:lnTo>
                    <a:pt x="1227455" y="967100"/>
                  </a:lnTo>
                  <a:lnTo>
                    <a:pt x="1234757" y="963292"/>
                  </a:lnTo>
                  <a:lnTo>
                    <a:pt x="1239520" y="960754"/>
                  </a:lnTo>
                  <a:lnTo>
                    <a:pt x="1240155" y="959802"/>
                  </a:lnTo>
                  <a:lnTo>
                    <a:pt x="1240472" y="959484"/>
                  </a:lnTo>
                  <a:lnTo>
                    <a:pt x="1248410" y="958215"/>
                  </a:lnTo>
                  <a:lnTo>
                    <a:pt x="1256347" y="957580"/>
                  </a:lnTo>
                  <a:lnTo>
                    <a:pt x="1264285" y="957263"/>
                  </a:lnTo>
                  <a:close/>
                  <a:moveTo>
                    <a:pt x="132835" y="357689"/>
                  </a:moveTo>
                  <a:lnTo>
                    <a:pt x="130610" y="358006"/>
                  </a:lnTo>
                  <a:lnTo>
                    <a:pt x="128386" y="358959"/>
                  </a:lnTo>
                  <a:lnTo>
                    <a:pt x="126161" y="359912"/>
                  </a:lnTo>
                  <a:lnTo>
                    <a:pt x="124255" y="361501"/>
                  </a:lnTo>
                  <a:lnTo>
                    <a:pt x="122666" y="363406"/>
                  </a:lnTo>
                  <a:lnTo>
                    <a:pt x="121394" y="365630"/>
                  </a:lnTo>
                  <a:lnTo>
                    <a:pt x="120759" y="368171"/>
                  </a:lnTo>
                  <a:lnTo>
                    <a:pt x="120441" y="370395"/>
                  </a:lnTo>
                  <a:lnTo>
                    <a:pt x="120759" y="373254"/>
                  </a:lnTo>
                  <a:lnTo>
                    <a:pt x="121394" y="375795"/>
                  </a:lnTo>
                  <a:lnTo>
                    <a:pt x="122666" y="378019"/>
                  </a:lnTo>
                  <a:lnTo>
                    <a:pt x="124255" y="379925"/>
                  </a:lnTo>
                  <a:lnTo>
                    <a:pt x="126161" y="381513"/>
                  </a:lnTo>
                  <a:lnTo>
                    <a:pt x="128386" y="382466"/>
                  </a:lnTo>
                  <a:lnTo>
                    <a:pt x="130610" y="383419"/>
                  </a:lnTo>
                  <a:lnTo>
                    <a:pt x="132835" y="383737"/>
                  </a:lnTo>
                  <a:lnTo>
                    <a:pt x="414075" y="383737"/>
                  </a:lnTo>
                  <a:lnTo>
                    <a:pt x="416300" y="383419"/>
                  </a:lnTo>
                  <a:lnTo>
                    <a:pt x="418842" y="382466"/>
                  </a:lnTo>
                  <a:lnTo>
                    <a:pt x="420749" y="381513"/>
                  </a:lnTo>
                  <a:lnTo>
                    <a:pt x="422655" y="379925"/>
                  </a:lnTo>
                  <a:lnTo>
                    <a:pt x="424244" y="378019"/>
                  </a:lnTo>
                  <a:lnTo>
                    <a:pt x="425198" y="375795"/>
                  </a:lnTo>
                  <a:lnTo>
                    <a:pt x="426151" y="373254"/>
                  </a:lnTo>
                  <a:lnTo>
                    <a:pt x="426469" y="370395"/>
                  </a:lnTo>
                  <a:lnTo>
                    <a:pt x="426151" y="368171"/>
                  </a:lnTo>
                  <a:lnTo>
                    <a:pt x="425198" y="365630"/>
                  </a:lnTo>
                  <a:lnTo>
                    <a:pt x="424244" y="363406"/>
                  </a:lnTo>
                  <a:lnTo>
                    <a:pt x="422655" y="361501"/>
                  </a:lnTo>
                  <a:lnTo>
                    <a:pt x="420749" y="359912"/>
                  </a:lnTo>
                  <a:lnTo>
                    <a:pt x="418842" y="358959"/>
                  </a:lnTo>
                  <a:lnTo>
                    <a:pt x="416300" y="358006"/>
                  </a:lnTo>
                  <a:lnTo>
                    <a:pt x="414075" y="357689"/>
                  </a:lnTo>
                  <a:lnTo>
                    <a:pt x="132835" y="357689"/>
                  </a:lnTo>
                  <a:close/>
                  <a:moveTo>
                    <a:pt x="1073636" y="311150"/>
                  </a:moveTo>
                  <a:lnTo>
                    <a:pt x="1083167" y="311150"/>
                  </a:lnTo>
                  <a:lnTo>
                    <a:pt x="1092063" y="311785"/>
                  </a:lnTo>
                  <a:lnTo>
                    <a:pt x="1101594" y="312103"/>
                  </a:lnTo>
                  <a:lnTo>
                    <a:pt x="1110171" y="312738"/>
                  </a:lnTo>
                  <a:lnTo>
                    <a:pt x="1118749" y="314008"/>
                  </a:lnTo>
                  <a:lnTo>
                    <a:pt x="1135587" y="316230"/>
                  </a:lnTo>
                  <a:lnTo>
                    <a:pt x="1151789" y="319405"/>
                  </a:lnTo>
                  <a:lnTo>
                    <a:pt x="1167357" y="323215"/>
                  </a:lnTo>
                  <a:lnTo>
                    <a:pt x="1181971" y="327660"/>
                  </a:lnTo>
                  <a:lnTo>
                    <a:pt x="1195949" y="332740"/>
                  </a:lnTo>
                  <a:lnTo>
                    <a:pt x="1208975" y="337820"/>
                  </a:lnTo>
                  <a:lnTo>
                    <a:pt x="1222000" y="343535"/>
                  </a:lnTo>
                  <a:lnTo>
                    <a:pt x="1233437" y="349568"/>
                  </a:lnTo>
                  <a:lnTo>
                    <a:pt x="1244557" y="355283"/>
                  </a:lnTo>
                  <a:lnTo>
                    <a:pt x="1254088" y="361315"/>
                  </a:lnTo>
                  <a:lnTo>
                    <a:pt x="1263618" y="367348"/>
                  </a:lnTo>
                  <a:lnTo>
                    <a:pt x="1271879" y="373380"/>
                  </a:lnTo>
                  <a:lnTo>
                    <a:pt x="1279821" y="378460"/>
                  </a:lnTo>
                  <a:lnTo>
                    <a:pt x="1286175" y="383858"/>
                  </a:lnTo>
                  <a:lnTo>
                    <a:pt x="1292211" y="388620"/>
                  </a:lnTo>
                  <a:lnTo>
                    <a:pt x="1301424" y="396875"/>
                  </a:lnTo>
                  <a:lnTo>
                    <a:pt x="1306825" y="402273"/>
                  </a:lnTo>
                  <a:lnTo>
                    <a:pt x="1308731" y="404178"/>
                  </a:lnTo>
                  <a:lnTo>
                    <a:pt x="1306507" y="409893"/>
                  </a:lnTo>
                  <a:lnTo>
                    <a:pt x="1303013" y="415925"/>
                  </a:lnTo>
                  <a:lnTo>
                    <a:pt x="1298565" y="423545"/>
                  </a:lnTo>
                  <a:lnTo>
                    <a:pt x="1292529" y="432435"/>
                  </a:lnTo>
                  <a:lnTo>
                    <a:pt x="1289352" y="437198"/>
                  </a:lnTo>
                  <a:lnTo>
                    <a:pt x="1285539" y="441643"/>
                  </a:lnTo>
                  <a:lnTo>
                    <a:pt x="1281409" y="446723"/>
                  </a:lnTo>
                  <a:lnTo>
                    <a:pt x="1276962" y="451485"/>
                  </a:lnTo>
                  <a:lnTo>
                    <a:pt x="1271561" y="456565"/>
                  </a:lnTo>
                  <a:lnTo>
                    <a:pt x="1266160" y="461010"/>
                  </a:lnTo>
                  <a:lnTo>
                    <a:pt x="1260759" y="465455"/>
                  </a:lnTo>
                  <a:lnTo>
                    <a:pt x="1254723" y="469583"/>
                  </a:lnTo>
                  <a:lnTo>
                    <a:pt x="1248369" y="473393"/>
                  </a:lnTo>
                  <a:lnTo>
                    <a:pt x="1241062" y="476568"/>
                  </a:lnTo>
                  <a:lnTo>
                    <a:pt x="1234073" y="479743"/>
                  </a:lnTo>
                  <a:lnTo>
                    <a:pt x="1226448" y="482283"/>
                  </a:lnTo>
                  <a:lnTo>
                    <a:pt x="1218188" y="484188"/>
                  </a:lnTo>
                  <a:lnTo>
                    <a:pt x="1209610" y="485775"/>
                  </a:lnTo>
                  <a:lnTo>
                    <a:pt x="1200715" y="486410"/>
                  </a:lnTo>
                  <a:lnTo>
                    <a:pt x="1191501" y="486410"/>
                  </a:lnTo>
                  <a:lnTo>
                    <a:pt x="1181653" y="485458"/>
                  </a:lnTo>
                  <a:lnTo>
                    <a:pt x="1171487" y="483870"/>
                  </a:lnTo>
                  <a:lnTo>
                    <a:pt x="1160685" y="481330"/>
                  </a:lnTo>
                  <a:lnTo>
                    <a:pt x="1149566" y="477520"/>
                  </a:lnTo>
                  <a:lnTo>
                    <a:pt x="1138129" y="473075"/>
                  </a:lnTo>
                  <a:lnTo>
                    <a:pt x="1126056" y="467360"/>
                  </a:lnTo>
                  <a:lnTo>
                    <a:pt x="1112078" y="460693"/>
                  </a:lnTo>
                  <a:lnTo>
                    <a:pt x="1097781" y="454660"/>
                  </a:lnTo>
                  <a:lnTo>
                    <a:pt x="1127009" y="468313"/>
                  </a:lnTo>
                  <a:lnTo>
                    <a:pt x="1155284" y="482283"/>
                  </a:lnTo>
                  <a:lnTo>
                    <a:pt x="1168945" y="488633"/>
                  </a:lnTo>
                  <a:lnTo>
                    <a:pt x="1182288" y="494348"/>
                  </a:lnTo>
                  <a:lnTo>
                    <a:pt x="1195314" y="499745"/>
                  </a:lnTo>
                  <a:lnTo>
                    <a:pt x="1207704" y="504190"/>
                  </a:lnTo>
                  <a:lnTo>
                    <a:pt x="1219776" y="508318"/>
                  </a:lnTo>
                  <a:lnTo>
                    <a:pt x="1231213" y="510858"/>
                  </a:lnTo>
                  <a:lnTo>
                    <a:pt x="1236932" y="512128"/>
                  </a:lnTo>
                  <a:lnTo>
                    <a:pt x="1242333" y="512763"/>
                  </a:lnTo>
                  <a:lnTo>
                    <a:pt x="1247416" y="513080"/>
                  </a:lnTo>
                  <a:lnTo>
                    <a:pt x="1252817" y="513715"/>
                  </a:lnTo>
                  <a:lnTo>
                    <a:pt x="1257582" y="513080"/>
                  </a:lnTo>
                  <a:lnTo>
                    <a:pt x="1262665" y="512763"/>
                  </a:lnTo>
                  <a:lnTo>
                    <a:pt x="1267113" y="512128"/>
                  </a:lnTo>
                  <a:lnTo>
                    <a:pt x="1271561" y="510858"/>
                  </a:lnTo>
                  <a:lnTo>
                    <a:pt x="1276009" y="509270"/>
                  </a:lnTo>
                  <a:lnTo>
                    <a:pt x="1279821" y="507683"/>
                  </a:lnTo>
                  <a:lnTo>
                    <a:pt x="1283951" y="505143"/>
                  </a:lnTo>
                  <a:lnTo>
                    <a:pt x="1287763" y="502285"/>
                  </a:lnTo>
                  <a:lnTo>
                    <a:pt x="1288716" y="512445"/>
                  </a:lnTo>
                  <a:lnTo>
                    <a:pt x="1289669" y="521970"/>
                  </a:lnTo>
                  <a:lnTo>
                    <a:pt x="1289987" y="531178"/>
                  </a:lnTo>
                  <a:lnTo>
                    <a:pt x="1290305" y="539750"/>
                  </a:lnTo>
                  <a:lnTo>
                    <a:pt x="1289987" y="557213"/>
                  </a:lnTo>
                  <a:lnTo>
                    <a:pt x="1289352" y="573405"/>
                  </a:lnTo>
                  <a:lnTo>
                    <a:pt x="1290623" y="571818"/>
                  </a:lnTo>
                  <a:lnTo>
                    <a:pt x="1292211" y="570230"/>
                  </a:lnTo>
                  <a:lnTo>
                    <a:pt x="1293800" y="569595"/>
                  </a:lnTo>
                  <a:lnTo>
                    <a:pt x="1295388" y="569278"/>
                  </a:lnTo>
                  <a:lnTo>
                    <a:pt x="1297612" y="569595"/>
                  </a:lnTo>
                  <a:lnTo>
                    <a:pt x="1299518" y="571183"/>
                  </a:lnTo>
                  <a:lnTo>
                    <a:pt x="1301742" y="573088"/>
                  </a:lnTo>
                  <a:lnTo>
                    <a:pt x="1303648" y="575945"/>
                  </a:lnTo>
                  <a:lnTo>
                    <a:pt x="1304919" y="579438"/>
                  </a:lnTo>
                  <a:lnTo>
                    <a:pt x="1306825" y="583565"/>
                  </a:lnTo>
                  <a:lnTo>
                    <a:pt x="1308414" y="588328"/>
                  </a:lnTo>
                  <a:lnTo>
                    <a:pt x="1310002" y="593725"/>
                  </a:lnTo>
                  <a:lnTo>
                    <a:pt x="1310955" y="599758"/>
                  </a:lnTo>
                  <a:lnTo>
                    <a:pt x="1312226" y="606108"/>
                  </a:lnTo>
                  <a:lnTo>
                    <a:pt x="1314450" y="620395"/>
                  </a:lnTo>
                  <a:lnTo>
                    <a:pt x="1315721" y="636270"/>
                  </a:lnTo>
                  <a:lnTo>
                    <a:pt x="1316038" y="652780"/>
                  </a:lnTo>
                  <a:lnTo>
                    <a:pt x="1315721" y="669608"/>
                  </a:lnTo>
                  <a:lnTo>
                    <a:pt x="1314450" y="685483"/>
                  </a:lnTo>
                  <a:lnTo>
                    <a:pt x="1312226" y="699770"/>
                  </a:lnTo>
                  <a:lnTo>
                    <a:pt x="1310955" y="706120"/>
                  </a:lnTo>
                  <a:lnTo>
                    <a:pt x="1310002" y="711835"/>
                  </a:lnTo>
                  <a:lnTo>
                    <a:pt x="1308414" y="717233"/>
                  </a:lnTo>
                  <a:lnTo>
                    <a:pt x="1306825" y="722313"/>
                  </a:lnTo>
                  <a:lnTo>
                    <a:pt x="1304919" y="726440"/>
                  </a:lnTo>
                  <a:lnTo>
                    <a:pt x="1303648" y="729615"/>
                  </a:lnTo>
                  <a:lnTo>
                    <a:pt x="1301742" y="732790"/>
                  </a:lnTo>
                  <a:lnTo>
                    <a:pt x="1299518" y="734695"/>
                  </a:lnTo>
                  <a:lnTo>
                    <a:pt x="1297612" y="735648"/>
                  </a:lnTo>
                  <a:lnTo>
                    <a:pt x="1295388" y="736283"/>
                  </a:lnTo>
                  <a:lnTo>
                    <a:pt x="1294117" y="736283"/>
                  </a:lnTo>
                  <a:lnTo>
                    <a:pt x="1293482" y="735648"/>
                  </a:lnTo>
                  <a:lnTo>
                    <a:pt x="1291258" y="734695"/>
                  </a:lnTo>
                  <a:lnTo>
                    <a:pt x="1289352" y="732473"/>
                  </a:lnTo>
                  <a:lnTo>
                    <a:pt x="1287446" y="728980"/>
                  </a:lnTo>
                  <a:lnTo>
                    <a:pt x="1285539" y="725170"/>
                  </a:lnTo>
                  <a:lnTo>
                    <a:pt x="1283633" y="720725"/>
                  </a:lnTo>
                  <a:lnTo>
                    <a:pt x="1282045" y="715328"/>
                  </a:lnTo>
                  <a:lnTo>
                    <a:pt x="1280456" y="709930"/>
                  </a:lnTo>
                  <a:lnTo>
                    <a:pt x="1278550" y="724535"/>
                  </a:lnTo>
                  <a:lnTo>
                    <a:pt x="1276009" y="738823"/>
                  </a:lnTo>
                  <a:lnTo>
                    <a:pt x="1273149" y="752475"/>
                  </a:lnTo>
                  <a:lnTo>
                    <a:pt x="1269655" y="765810"/>
                  </a:lnTo>
                  <a:lnTo>
                    <a:pt x="1265525" y="779145"/>
                  </a:lnTo>
                  <a:lnTo>
                    <a:pt x="1261077" y="791845"/>
                  </a:lnTo>
                  <a:lnTo>
                    <a:pt x="1255994" y="804228"/>
                  </a:lnTo>
                  <a:lnTo>
                    <a:pt x="1250911" y="815975"/>
                  </a:lnTo>
                  <a:lnTo>
                    <a:pt x="1245192" y="827405"/>
                  </a:lnTo>
                  <a:lnTo>
                    <a:pt x="1239156" y="838835"/>
                  </a:lnTo>
                  <a:lnTo>
                    <a:pt x="1232802" y="849313"/>
                  </a:lnTo>
                  <a:lnTo>
                    <a:pt x="1226130" y="859790"/>
                  </a:lnTo>
                  <a:lnTo>
                    <a:pt x="1218823" y="869633"/>
                  </a:lnTo>
                  <a:lnTo>
                    <a:pt x="1211834" y="879158"/>
                  </a:lnTo>
                  <a:lnTo>
                    <a:pt x="1204209" y="888048"/>
                  </a:lnTo>
                  <a:lnTo>
                    <a:pt x="1196267" y="896303"/>
                  </a:lnTo>
                  <a:lnTo>
                    <a:pt x="1188325" y="904558"/>
                  </a:lnTo>
                  <a:lnTo>
                    <a:pt x="1180064" y="912178"/>
                  </a:lnTo>
                  <a:lnTo>
                    <a:pt x="1171804" y="919163"/>
                  </a:lnTo>
                  <a:lnTo>
                    <a:pt x="1163544" y="925513"/>
                  </a:lnTo>
                  <a:lnTo>
                    <a:pt x="1154966" y="932180"/>
                  </a:lnTo>
                  <a:lnTo>
                    <a:pt x="1146389" y="937578"/>
                  </a:lnTo>
                  <a:lnTo>
                    <a:pt x="1137493" y="942658"/>
                  </a:lnTo>
                  <a:lnTo>
                    <a:pt x="1128915" y="947420"/>
                  </a:lnTo>
                  <a:lnTo>
                    <a:pt x="1120338" y="951230"/>
                  </a:lnTo>
                  <a:lnTo>
                    <a:pt x="1111760" y="955040"/>
                  </a:lnTo>
                  <a:lnTo>
                    <a:pt x="1102864" y="957898"/>
                  </a:lnTo>
                  <a:lnTo>
                    <a:pt x="1094287" y="960755"/>
                  </a:lnTo>
                  <a:lnTo>
                    <a:pt x="1085709" y="962660"/>
                  </a:lnTo>
                  <a:lnTo>
                    <a:pt x="1077449" y="963930"/>
                  </a:lnTo>
                  <a:lnTo>
                    <a:pt x="1069189" y="964883"/>
                  </a:lnTo>
                  <a:lnTo>
                    <a:pt x="1061246" y="965200"/>
                  </a:lnTo>
                  <a:lnTo>
                    <a:pt x="1054575" y="964883"/>
                  </a:lnTo>
                  <a:lnTo>
                    <a:pt x="1047585" y="963930"/>
                  </a:lnTo>
                  <a:lnTo>
                    <a:pt x="1040596" y="962660"/>
                  </a:lnTo>
                  <a:lnTo>
                    <a:pt x="1033289" y="960120"/>
                  </a:lnTo>
                  <a:lnTo>
                    <a:pt x="1025982" y="957580"/>
                  </a:lnTo>
                  <a:lnTo>
                    <a:pt x="1018040" y="954723"/>
                  </a:lnTo>
                  <a:lnTo>
                    <a:pt x="1010097" y="950913"/>
                  </a:lnTo>
                  <a:lnTo>
                    <a:pt x="1002155" y="946468"/>
                  </a:lnTo>
                  <a:lnTo>
                    <a:pt x="993895" y="941705"/>
                  </a:lnTo>
                  <a:lnTo>
                    <a:pt x="985635" y="936625"/>
                  </a:lnTo>
                  <a:lnTo>
                    <a:pt x="977375" y="930593"/>
                  </a:lnTo>
                  <a:lnTo>
                    <a:pt x="969114" y="924560"/>
                  </a:lnTo>
                  <a:lnTo>
                    <a:pt x="960537" y="917893"/>
                  </a:lnTo>
                  <a:lnTo>
                    <a:pt x="952277" y="910590"/>
                  </a:lnTo>
                  <a:lnTo>
                    <a:pt x="943699" y="902970"/>
                  </a:lnTo>
                  <a:lnTo>
                    <a:pt x="935439" y="895350"/>
                  </a:lnTo>
                  <a:lnTo>
                    <a:pt x="927814" y="886460"/>
                  </a:lnTo>
                  <a:lnTo>
                    <a:pt x="919236" y="877888"/>
                  </a:lnTo>
                  <a:lnTo>
                    <a:pt x="911611" y="868363"/>
                  </a:lnTo>
                  <a:lnTo>
                    <a:pt x="903987" y="859155"/>
                  </a:lnTo>
                  <a:lnTo>
                    <a:pt x="896362" y="848995"/>
                  </a:lnTo>
                  <a:lnTo>
                    <a:pt x="889373" y="838835"/>
                  </a:lnTo>
                  <a:lnTo>
                    <a:pt x="882066" y="828358"/>
                  </a:lnTo>
                  <a:lnTo>
                    <a:pt x="875394" y="817245"/>
                  </a:lnTo>
                  <a:lnTo>
                    <a:pt x="869040" y="806133"/>
                  </a:lnTo>
                  <a:lnTo>
                    <a:pt x="862686" y="794385"/>
                  </a:lnTo>
                  <a:lnTo>
                    <a:pt x="856968" y="782320"/>
                  </a:lnTo>
                  <a:lnTo>
                    <a:pt x="851567" y="770255"/>
                  </a:lnTo>
                  <a:lnTo>
                    <a:pt x="846484" y="757873"/>
                  </a:lnTo>
                  <a:lnTo>
                    <a:pt x="842036" y="745173"/>
                  </a:lnTo>
                  <a:lnTo>
                    <a:pt x="837588" y="732473"/>
                  </a:lnTo>
                  <a:lnTo>
                    <a:pt x="834094" y="719138"/>
                  </a:lnTo>
                  <a:lnTo>
                    <a:pt x="832823" y="724218"/>
                  </a:lnTo>
                  <a:lnTo>
                    <a:pt x="831234" y="728028"/>
                  </a:lnTo>
                  <a:lnTo>
                    <a:pt x="829328" y="731520"/>
                  </a:lnTo>
                  <a:lnTo>
                    <a:pt x="828057" y="734695"/>
                  </a:lnTo>
                  <a:lnTo>
                    <a:pt x="826151" y="736918"/>
                  </a:lnTo>
                  <a:lnTo>
                    <a:pt x="824563" y="738823"/>
                  </a:lnTo>
                  <a:lnTo>
                    <a:pt x="822657" y="739775"/>
                  </a:lnTo>
                  <a:lnTo>
                    <a:pt x="820750" y="740410"/>
                  </a:lnTo>
                  <a:lnTo>
                    <a:pt x="818527" y="739775"/>
                  </a:lnTo>
                  <a:lnTo>
                    <a:pt x="816620" y="738823"/>
                  </a:lnTo>
                  <a:lnTo>
                    <a:pt x="814397" y="736600"/>
                  </a:lnTo>
                  <a:lnTo>
                    <a:pt x="812490" y="733743"/>
                  </a:lnTo>
                  <a:lnTo>
                    <a:pt x="810902" y="730250"/>
                  </a:lnTo>
                  <a:lnTo>
                    <a:pt x="808996" y="726123"/>
                  </a:lnTo>
                  <a:lnTo>
                    <a:pt x="807725" y="721043"/>
                  </a:lnTo>
                  <a:lnTo>
                    <a:pt x="806136" y="715963"/>
                  </a:lnTo>
                  <a:lnTo>
                    <a:pt x="804866" y="709930"/>
                  </a:lnTo>
                  <a:lnTo>
                    <a:pt x="803595" y="703580"/>
                  </a:lnTo>
                  <a:lnTo>
                    <a:pt x="801689" y="689293"/>
                  </a:lnTo>
                  <a:lnTo>
                    <a:pt x="800418" y="673735"/>
                  </a:lnTo>
                  <a:lnTo>
                    <a:pt x="800100" y="656908"/>
                  </a:lnTo>
                  <a:lnTo>
                    <a:pt x="800418" y="639763"/>
                  </a:lnTo>
                  <a:lnTo>
                    <a:pt x="801689" y="624205"/>
                  </a:lnTo>
                  <a:lnTo>
                    <a:pt x="803595" y="610235"/>
                  </a:lnTo>
                  <a:lnTo>
                    <a:pt x="804866" y="603885"/>
                  </a:lnTo>
                  <a:lnTo>
                    <a:pt x="806136" y="597853"/>
                  </a:lnTo>
                  <a:lnTo>
                    <a:pt x="807725" y="592138"/>
                  </a:lnTo>
                  <a:lnTo>
                    <a:pt x="808996" y="587693"/>
                  </a:lnTo>
                  <a:lnTo>
                    <a:pt x="810902" y="583565"/>
                  </a:lnTo>
                  <a:lnTo>
                    <a:pt x="812490" y="579755"/>
                  </a:lnTo>
                  <a:lnTo>
                    <a:pt x="814397" y="577215"/>
                  </a:lnTo>
                  <a:lnTo>
                    <a:pt x="816620" y="574993"/>
                  </a:lnTo>
                  <a:lnTo>
                    <a:pt x="818527" y="573723"/>
                  </a:lnTo>
                  <a:lnTo>
                    <a:pt x="820750" y="573405"/>
                  </a:lnTo>
                  <a:lnTo>
                    <a:pt x="822021" y="573723"/>
                  </a:lnTo>
                  <a:lnTo>
                    <a:pt x="822974" y="574040"/>
                  </a:lnTo>
                  <a:lnTo>
                    <a:pt x="823292" y="563245"/>
                  </a:lnTo>
                  <a:lnTo>
                    <a:pt x="824245" y="552133"/>
                  </a:lnTo>
                  <a:lnTo>
                    <a:pt x="825198" y="542290"/>
                  </a:lnTo>
                  <a:lnTo>
                    <a:pt x="827104" y="533083"/>
                  </a:lnTo>
                  <a:lnTo>
                    <a:pt x="826151" y="521335"/>
                  </a:lnTo>
                  <a:lnTo>
                    <a:pt x="825834" y="510540"/>
                  </a:lnTo>
                  <a:lnTo>
                    <a:pt x="825834" y="500063"/>
                  </a:lnTo>
                  <a:lnTo>
                    <a:pt x="826151" y="490220"/>
                  </a:lnTo>
                  <a:lnTo>
                    <a:pt x="826787" y="481330"/>
                  </a:lnTo>
                  <a:lnTo>
                    <a:pt x="828375" y="472440"/>
                  </a:lnTo>
                  <a:lnTo>
                    <a:pt x="830281" y="464185"/>
                  </a:lnTo>
                  <a:lnTo>
                    <a:pt x="832188" y="456883"/>
                  </a:lnTo>
                  <a:lnTo>
                    <a:pt x="834729" y="449898"/>
                  </a:lnTo>
                  <a:lnTo>
                    <a:pt x="837588" y="443230"/>
                  </a:lnTo>
                  <a:lnTo>
                    <a:pt x="841083" y="437515"/>
                  </a:lnTo>
                  <a:lnTo>
                    <a:pt x="844895" y="432118"/>
                  </a:lnTo>
                  <a:lnTo>
                    <a:pt x="849025" y="427038"/>
                  </a:lnTo>
                  <a:lnTo>
                    <a:pt x="853473" y="422593"/>
                  </a:lnTo>
                  <a:lnTo>
                    <a:pt x="858556" y="418465"/>
                  </a:lnTo>
                  <a:lnTo>
                    <a:pt x="863322" y="414973"/>
                  </a:lnTo>
                  <a:lnTo>
                    <a:pt x="840765" y="415290"/>
                  </a:lnTo>
                  <a:lnTo>
                    <a:pt x="822974" y="415925"/>
                  </a:lnTo>
                  <a:lnTo>
                    <a:pt x="808043" y="416878"/>
                  </a:lnTo>
                  <a:lnTo>
                    <a:pt x="813443" y="414338"/>
                  </a:lnTo>
                  <a:lnTo>
                    <a:pt x="818527" y="411163"/>
                  </a:lnTo>
                  <a:lnTo>
                    <a:pt x="829011" y="404495"/>
                  </a:lnTo>
                  <a:lnTo>
                    <a:pt x="840130" y="396558"/>
                  </a:lnTo>
                  <a:lnTo>
                    <a:pt x="850932" y="388620"/>
                  </a:lnTo>
                  <a:lnTo>
                    <a:pt x="861416" y="380365"/>
                  </a:lnTo>
                  <a:lnTo>
                    <a:pt x="871582" y="373063"/>
                  </a:lnTo>
                  <a:lnTo>
                    <a:pt x="881113" y="366395"/>
                  </a:lnTo>
                  <a:lnTo>
                    <a:pt x="885560" y="363538"/>
                  </a:lnTo>
                  <a:lnTo>
                    <a:pt x="890008" y="361315"/>
                  </a:lnTo>
                  <a:lnTo>
                    <a:pt x="902081" y="355283"/>
                  </a:lnTo>
                  <a:lnTo>
                    <a:pt x="913835" y="349568"/>
                  </a:lnTo>
                  <a:lnTo>
                    <a:pt x="925272" y="344488"/>
                  </a:lnTo>
                  <a:lnTo>
                    <a:pt x="937027" y="339725"/>
                  </a:lnTo>
                  <a:lnTo>
                    <a:pt x="948464" y="335280"/>
                  </a:lnTo>
                  <a:lnTo>
                    <a:pt x="959584" y="331470"/>
                  </a:lnTo>
                  <a:lnTo>
                    <a:pt x="971021" y="327660"/>
                  </a:lnTo>
                  <a:lnTo>
                    <a:pt x="981822" y="324803"/>
                  </a:lnTo>
                  <a:lnTo>
                    <a:pt x="992624" y="322263"/>
                  </a:lnTo>
                  <a:lnTo>
                    <a:pt x="1003426" y="319405"/>
                  </a:lnTo>
                  <a:lnTo>
                    <a:pt x="1013910" y="317183"/>
                  </a:lnTo>
                  <a:lnTo>
                    <a:pt x="1024393" y="315913"/>
                  </a:lnTo>
                  <a:lnTo>
                    <a:pt x="1034560" y="314325"/>
                  </a:lnTo>
                  <a:lnTo>
                    <a:pt x="1044726" y="313055"/>
                  </a:lnTo>
                  <a:lnTo>
                    <a:pt x="1054575" y="312420"/>
                  </a:lnTo>
                  <a:lnTo>
                    <a:pt x="1064105" y="311785"/>
                  </a:lnTo>
                  <a:lnTo>
                    <a:pt x="1073636" y="311150"/>
                  </a:lnTo>
                  <a:close/>
                  <a:moveTo>
                    <a:pt x="132835" y="259531"/>
                  </a:moveTo>
                  <a:lnTo>
                    <a:pt x="130610" y="259848"/>
                  </a:lnTo>
                  <a:lnTo>
                    <a:pt x="128386" y="260484"/>
                  </a:lnTo>
                  <a:lnTo>
                    <a:pt x="126161" y="261754"/>
                  </a:lnTo>
                  <a:lnTo>
                    <a:pt x="124255" y="263343"/>
                  </a:lnTo>
                  <a:lnTo>
                    <a:pt x="122666" y="265249"/>
                  </a:lnTo>
                  <a:lnTo>
                    <a:pt x="121394" y="267472"/>
                  </a:lnTo>
                  <a:lnTo>
                    <a:pt x="120759" y="269696"/>
                  </a:lnTo>
                  <a:lnTo>
                    <a:pt x="120441" y="272237"/>
                  </a:lnTo>
                  <a:lnTo>
                    <a:pt x="120759" y="275096"/>
                  </a:lnTo>
                  <a:lnTo>
                    <a:pt x="121394" y="277320"/>
                  </a:lnTo>
                  <a:lnTo>
                    <a:pt x="122666" y="279543"/>
                  </a:lnTo>
                  <a:lnTo>
                    <a:pt x="124255" y="281449"/>
                  </a:lnTo>
                  <a:lnTo>
                    <a:pt x="126161" y="283038"/>
                  </a:lnTo>
                  <a:lnTo>
                    <a:pt x="128386" y="283991"/>
                  </a:lnTo>
                  <a:lnTo>
                    <a:pt x="130610" y="284626"/>
                  </a:lnTo>
                  <a:lnTo>
                    <a:pt x="132835" y="285261"/>
                  </a:lnTo>
                  <a:lnTo>
                    <a:pt x="584408" y="285261"/>
                  </a:lnTo>
                  <a:lnTo>
                    <a:pt x="586951" y="284626"/>
                  </a:lnTo>
                  <a:lnTo>
                    <a:pt x="589175" y="283991"/>
                  </a:lnTo>
                  <a:lnTo>
                    <a:pt x="591718" y="283038"/>
                  </a:lnTo>
                  <a:lnTo>
                    <a:pt x="593624" y="281449"/>
                  </a:lnTo>
                  <a:lnTo>
                    <a:pt x="594895" y="279543"/>
                  </a:lnTo>
                  <a:lnTo>
                    <a:pt x="596167" y="277320"/>
                  </a:lnTo>
                  <a:lnTo>
                    <a:pt x="596802" y="275096"/>
                  </a:lnTo>
                  <a:lnTo>
                    <a:pt x="596802" y="272237"/>
                  </a:lnTo>
                  <a:lnTo>
                    <a:pt x="596802" y="269696"/>
                  </a:lnTo>
                  <a:lnTo>
                    <a:pt x="596167" y="267472"/>
                  </a:lnTo>
                  <a:lnTo>
                    <a:pt x="594895" y="265249"/>
                  </a:lnTo>
                  <a:lnTo>
                    <a:pt x="593624" y="263343"/>
                  </a:lnTo>
                  <a:lnTo>
                    <a:pt x="591718" y="261754"/>
                  </a:lnTo>
                  <a:lnTo>
                    <a:pt x="589175" y="260484"/>
                  </a:lnTo>
                  <a:lnTo>
                    <a:pt x="586951" y="259848"/>
                  </a:lnTo>
                  <a:lnTo>
                    <a:pt x="584408" y="259531"/>
                  </a:lnTo>
                  <a:lnTo>
                    <a:pt x="132835" y="259531"/>
                  </a:lnTo>
                  <a:close/>
                  <a:moveTo>
                    <a:pt x="132835" y="167408"/>
                  </a:moveTo>
                  <a:lnTo>
                    <a:pt x="130610" y="167726"/>
                  </a:lnTo>
                  <a:lnTo>
                    <a:pt x="128386" y="168679"/>
                  </a:lnTo>
                  <a:lnTo>
                    <a:pt x="126161" y="169632"/>
                  </a:lnTo>
                  <a:lnTo>
                    <a:pt x="124255" y="171220"/>
                  </a:lnTo>
                  <a:lnTo>
                    <a:pt x="122666" y="173126"/>
                  </a:lnTo>
                  <a:lnTo>
                    <a:pt x="121394" y="175350"/>
                  </a:lnTo>
                  <a:lnTo>
                    <a:pt x="120759" y="177891"/>
                  </a:lnTo>
                  <a:lnTo>
                    <a:pt x="120441" y="180115"/>
                  </a:lnTo>
                  <a:lnTo>
                    <a:pt x="120759" y="182974"/>
                  </a:lnTo>
                  <a:lnTo>
                    <a:pt x="121394" y="185515"/>
                  </a:lnTo>
                  <a:lnTo>
                    <a:pt x="122666" y="187739"/>
                  </a:lnTo>
                  <a:lnTo>
                    <a:pt x="124255" y="189645"/>
                  </a:lnTo>
                  <a:lnTo>
                    <a:pt x="126161" y="191233"/>
                  </a:lnTo>
                  <a:lnTo>
                    <a:pt x="128386" y="192186"/>
                  </a:lnTo>
                  <a:lnTo>
                    <a:pt x="130610" y="193139"/>
                  </a:lnTo>
                  <a:lnTo>
                    <a:pt x="132835" y="193457"/>
                  </a:lnTo>
                  <a:lnTo>
                    <a:pt x="584408" y="193457"/>
                  </a:lnTo>
                  <a:lnTo>
                    <a:pt x="586951" y="193139"/>
                  </a:lnTo>
                  <a:lnTo>
                    <a:pt x="589175" y="192186"/>
                  </a:lnTo>
                  <a:lnTo>
                    <a:pt x="591718" y="191233"/>
                  </a:lnTo>
                  <a:lnTo>
                    <a:pt x="593624" y="189645"/>
                  </a:lnTo>
                  <a:lnTo>
                    <a:pt x="594895" y="187739"/>
                  </a:lnTo>
                  <a:lnTo>
                    <a:pt x="596167" y="185515"/>
                  </a:lnTo>
                  <a:lnTo>
                    <a:pt x="596802" y="182974"/>
                  </a:lnTo>
                  <a:lnTo>
                    <a:pt x="596802" y="180115"/>
                  </a:lnTo>
                  <a:lnTo>
                    <a:pt x="596802" y="177891"/>
                  </a:lnTo>
                  <a:lnTo>
                    <a:pt x="596167" y="175350"/>
                  </a:lnTo>
                  <a:lnTo>
                    <a:pt x="594895" y="173126"/>
                  </a:lnTo>
                  <a:lnTo>
                    <a:pt x="593624" y="171220"/>
                  </a:lnTo>
                  <a:lnTo>
                    <a:pt x="591718" y="169632"/>
                  </a:lnTo>
                  <a:lnTo>
                    <a:pt x="589175" y="168679"/>
                  </a:lnTo>
                  <a:lnTo>
                    <a:pt x="586951" y="167726"/>
                  </a:lnTo>
                  <a:lnTo>
                    <a:pt x="584408" y="167408"/>
                  </a:lnTo>
                  <a:lnTo>
                    <a:pt x="132835" y="167408"/>
                  </a:lnTo>
                  <a:close/>
                  <a:moveTo>
                    <a:pt x="177960" y="0"/>
                  </a:moveTo>
                  <a:lnTo>
                    <a:pt x="528478" y="0"/>
                  </a:lnTo>
                  <a:lnTo>
                    <a:pt x="537376" y="318"/>
                  </a:lnTo>
                  <a:lnTo>
                    <a:pt x="546274" y="635"/>
                  </a:lnTo>
                  <a:lnTo>
                    <a:pt x="555490" y="2224"/>
                  </a:lnTo>
                  <a:lnTo>
                    <a:pt x="564070" y="3812"/>
                  </a:lnTo>
                  <a:lnTo>
                    <a:pt x="572650" y="5718"/>
                  </a:lnTo>
                  <a:lnTo>
                    <a:pt x="580913" y="7942"/>
                  </a:lnTo>
                  <a:lnTo>
                    <a:pt x="589175" y="10801"/>
                  </a:lnTo>
                  <a:lnTo>
                    <a:pt x="597755" y="13977"/>
                  </a:lnTo>
                  <a:lnTo>
                    <a:pt x="605382" y="17789"/>
                  </a:lnTo>
                  <a:lnTo>
                    <a:pt x="613009" y="21601"/>
                  </a:lnTo>
                  <a:lnTo>
                    <a:pt x="620636" y="26048"/>
                  </a:lnTo>
                  <a:lnTo>
                    <a:pt x="627627" y="30496"/>
                  </a:lnTo>
                  <a:lnTo>
                    <a:pt x="634936" y="35261"/>
                  </a:lnTo>
                  <a:lnTo>
                    <a:pt x="641610" y="40661"/>
                  </a:lnTo>
                  <a:lnTo>
                    <a:pt x="647966" y="46379"/>
                  </a:lnTo>
                  <a:lnTo>
                    <a:pt x="654004" y="52414"/>
                  </a:lnTo>
                  <a:lnTo>
                    <a:pt x="660041" y="58450"/>
                  </a:lnTo>
                  <a:lnTo>
                    <a:pt x="665762" y="64803"/>
                  </a:lnTo>
                  <a:lnTo>
                    <a:pt x="670846" y="71474"/>
                  </a:lnTo>
                  <a:lnTo>
                    <a:pt x="675931" y="78781"/>
                  </a:lnTo>
                  <a:lnTo>
                    <a:pt x="680380" y="85769"/>
                  </a:lnTo>
                  <a:lnTo>
                    <a:pt x="684829" y="93393"/>
                  </a:lnTo>
                  <a:lnTo>
                    <a:pt x="688642" y="100699"/>
                  </a:lnTo>
                  <a:lnTo>
                    <a:pt x="692456" y="108641"/>
                  </a:lnTo>
                  <a:lnTo>
                    <a:pt x="695316" y="116582"/>
                  </a:lnTo>
                  <a:lnTo>
                    <a:pt x="698494" y="124842"/>
                  </a:lnTo>
                  <a:lnTo>
                    <a:pt x="700718" y="133419"/>
                  </a:lnTo>
                  <a:lnTo>
                    <a:pt x="702625" y="142313"/>
                  </a:lnTo>
                  <a:lnTo>
                    <a:pt x="704214" y="150890"/>
                  </a:lnTo>
                  <a:lnTo>
                    <a:pt x="705167" y="159785"/>
                  </a:lnTo>
                  <a:lnTo>
                    <a:pt x="706120" y="168997"/>
                  </a:lnTo>
                  <a:lnTo>
                    <a:pt x="706438" y="177891"/>
                  </a:lnTo>
                  <a:lnTo>
                    <a:pt x="706438" y="349747"/>
                  </a:lnTo>
                  <a:lnTo>
                    <a:pt x="706120" y="359277"/>
                  </a:lnTo>
                  <a:lnTo>
                    <a:pt x="705167" y="368171"/>
                  </a:lnTo>
                  <a:lnTo>
                    <a:pt x="704214" y="377066"/>
                  </a:lnTo>
                  <a:lnTo>
                    <a:pt x="702625" y="385961"/>
                  </a:lnTo>
                  <a:lnTo>
                    <a:pt x="700718" y="394537"/>
                  </a:lnTo>
                  <a:lnTo>
                    <a:pt x="698494" y="402797"/>
                  </a:lnTo>
                  <a:lnTo>
                    <a:pt x="695316" y="411056"/>
                  </a:lnTo>
                  <a:lnTo>
                    <a:pt x="692456" y="419315"/>
                  </a:lnTo>
                  <a:lnTo>
                    <a:pt x="688642" y="426939"/>
                  </a:lnTo>
                  <a:lnTo>
                    <a:pt x="684829" y="434881"/>
                  </a:lnTo>
                  <a:lnTo>
                    <a:pt x="680380" y="442505"/>
                  </a:lnTo>
                  <a:lnTo>
                    <a:pt x="675931" y="449493"/>
                  </a:lnTo>
                  <a:lnTo>
                    <a:pt x="670846" y="456482"/>
                  </a:lnTo>
                  <a:lnTo>
                    <a:pt x="665762" y="463153"/>
                  </a:lnTo>
                  <a:lnTo>
                    <a:pt x="660041" y="469506"/>
                  </a:lnTo>
                  <a:lnTo>
                    <a:pt x="654004" y="475859"/>
                  </a:lnTo>
                  <a:lnTo>
                    <a:pt x="647966" y="481895"/>
                  </a:lnTo>
                  <a:lnTo>
                    <a:pt x="641610" y="487295"/>
                  </a:lnTo>
                  <a:lnTo>
                    <a:pt x="634936" y="492378"/>
                  </a:lnTo>
                  <a:lnTo>
                    <a:pt x="627627" y="497778"/>
                  </a:lnTo>
                  <a:lnTo>
                    <a:pt x="620636" y="502225"/>
                  </a:lnTo>
                  <a:lnTo>
                    <a:pt x="613009" y="506355"/>
                  </a:lnTo>
                  <a:lnTo>
                    <a:pt x="605382" y="510484"/>
                  </a:lnTo>
                  <a:lnTo>
                    <a:pt x="597755" y="513979"/>
                  </a:lnTo>
                  <a:lnTo>
                    <a:pt x="589175" y="517155"/>
                  </a:lnTo>
                  <a:lnTo>
                    <a:pt x="580913" y="520014"/>
                  </a:lnTo>
                  <a:lnTo>
                    <a:pt x="572650" y="522556"/>
                  </a:lnTo>
                  <a:lnTo>
                    <a:pt x="564070" y="524462"/>
                  </a:lnTo>
                  <a:lnTo>
                    <a:pt x="555490" y="526050"/>
                  </a:lnTo>
                  <a:lnTo>
                    <a:pt x="546274" y="527003"/>
                  </a:lnTo>
                  <a:lnTo>
                    <a:pt x="537376" y="527956"/>
                  </a:lnTo>
                  <a:lnTo>
                    <a:pt x="528478" y="527956"/>
                  </a:lnTo>
                  <a:lnTo>
                    <a:pt x="498606" y="527956"/>
                  </a:lnTo>
                  <a:lnTo>
                    <a:pt x="526571" y="619125"/>
                  </a:lnTo>
                  <a:lnTo>
                    <a:pt x="363229" y="527956"/>
                  </a:lnTo>
                  <a:lnTo>
                    <a:pt x="177960" y="527956"/>
                  </a:lnTo>
                  <a:lnTo>
                    <a:pt x="169062" y="527956"/>
                  </a:lnTo>
                  <a:lnTo>
                    <a:pt x="159847" y="527003"/>
                  </a:lnTo>
                  <a:lnTo>
                    <a:pt x="150949" y="526050"/>
                  </a:lnTo>
                  <a:lnTo>
                    <a:pt x="142368" y="524462"/>
                  </a:lnTo>
                  <a:lnTo>
                    <a:pt x="133470" y="522556"/>
                  </a:lnTo>
                  <a:lnTo>
                    <a:pt x="125208" y="520014"/>
                  </a:lnTo>
                  <a:lnTo>
                    <a:pt x="116945" y="517155"/>
                  </a:lnTo>
                  <a:lnTo>
                    <a:pt x="108683" y="513979"/>
                  </a:lnTo>
                  <a:lnTo>
                    <a:pt x="100738" y="510484"/>
                  </a:lnTo>
                  <a:lnTo>
                    <a:pt x="93429" y="506355"/>
                  </a:lnTo>
                  <a:lnTo>
                    <a:pt x="85802" y="502225"/>
                  </a:lnTo>
                  <a:lnTo>
                    <a:pt x="78493" y="497778"/>
                  </a:lnTo>
                  <a:lnTo>
                    <a:pt x="71502" y="492378"/>
                  </a:lnTo>
                  <a:lnTo>
                    <a:pt x="65146" y="487295"/>
                  </a:lnTo>
                  <a:lnTo>
                    <a:pt x="58155" y="481895"/>
                  </a:lnTo>
                  <a:lnTo>
                    <a:pt x="52435" y="475859"/>
                  </a:lnTo>
                  <a:lnTo>
                    <a:pt x="46397" y="469506"/>
                  </a:lnTo>
                  <a:lnTo>
                    <a:pt x="40677" y="463153"/>
                  </a:lnTo>
                  <a:lnTo>
                    <a:pt x="35274" y="456482"/>
                  </a:lnTo>
                  <a:lnTo>
                    <a:pt x="30508" y="449493"/>
                  </a:lnTo>
                  <a:lnTo>
                    <a:pt x="26059" y="442505"/>
                  </a:lnTo>
                  <a:lnTo>
                    <a:pt x="21292" y="434881"/>
                  </a:lnTo>
                  <a:lnTo>
                    <a:pt x="17796" y="426939"/>
                  </a:lnTo>
                  <a:lnTo>
                    <a:pt x="14301" y="419315"/>
                  </a:lnTo>
                  <a:lnTo>
                    <a:pt x="10805" y="411056"/>
                  </a:lnTo>
                  <a:lnTo>
                    <a:pt x="8263" y="402797"/>
                  </a:lnTo>
                  <a:lnTo>
                    <a:pt x="5720" y="394537"/>
                  </a:lnTo>
                  <a:lnTo>
                    <a:pt x="3814" y="385961"/>
                  </a:lnTo>
                  <a:lnTo>
                    <a:pt x="2225" y="377066"/>
                  </a:lnTo>
                  <a:lnTo>
                    <a:pt x="954" y="368171"/>
                  </a:lnTo>
                  <a:lnTo>
                    <a:pt x="318" y="359277"/>
                  </a:lnTo>
                  <a:lnTo>
                    <a:pt x="0" y="349747"/>
                  </a:lnTo>
                  <a:lnTo>
                    <a:pt x="0" y="177891"/>
                  </a:lnTo>
                  <a:lnTo>
                    <a:pt x="318" y="168997"/>
                  </a:lnTo>
                  <a:lnTo>
                    <a:pt x="954" y="159785"/>
                  </a:lnTo>
                  <a:lnTo>
                    <a:pt x="2225" y="150890"/>
                  </a:lnTo>
                  <a:lnTo>
                    <a:pt x="3814" y="142313"/>
                  </a:lnTo>
                  <a:lnTo>
                    <a:pt x="5720" y="133419"/>
                  </a:lnTo>
                  <a:lnTo>
                    <a:pt x="8263" y="124842"/>
                  </a:lnTo>
                  <a:lnTo>
                    <a:pt x="10805" y="116582"/>
                  </a:lnTo>
                  <a:lnTo>
                    <a:pt x="14301" y="108641"/>
                  </a:lnTo>
                  <a:lnTo>
                    <a:pt x="17796" y="100699"/>
                  </a:lnTo>
                  <a:lnTo>
                    <a:pt x="21292" y="93393"/>
                  </a:lnTo>
                  <a:lnTo>
                    <a:pt x="26059" y="85769"/>
                  </a:lnTo>
                  <a:lnTo>
                    <a:pt x="30508" y="78781"/>
                  </a:lnTo>
                  <a:lnTo>
                    <a:pt x="35274" y="71474"/>
                  </a:lnTo>
                  <a:lnTo>
                    <a:pt x="40677" y="64803"/>
                  </a:lnTo>
                  <a:lnTo>
                    <a:pt x="46397" y="58450"/>
                  </a:lnTo>
                  <a:lnTo>
                    <a:pt x="52435" y="52414"/>
                  </a:lnTo>
                  <a:lnTo>
                    <a:pt x="58155" y="46379"/>
                  </a:lnTo>
                  <a:lnTo>
                    <a:pt x="65146" y="40661"/>
                  </a:lnTo>
                  <a:lnTo>
                    <a:pt x="71502" y="35261"/>
                  </a:lnTo>
                  <a:lnTo>
                    <a:pt x="78493" y="30496"/>
                  </a:lnTo>
                  <a:lnTo>
                    <a:pt x="85802" y="26048"/>
                  </a:lnTo>
                  <a:lnTo>
                    <a:pt x="93429" y="21601"/>
                  </a:lnTo>
                  <a:lnTo>
                    <a:pt x="100738" y="17789"/>
                  </a:lnTo>
                  <a:lnTo>
                    <a:pt x="108683" y="13977"/>
                  </a:lnTo>
                  <a:lnTo>
                    <a:pt x="116945" y="10801"/>
                  </a:lnTo>
                  <a:lnTo>
                    <a:pt x="125208" y="7942"/>
                  </a:lnTo>
                  <a:lnTo>
                    <a:pt x="133470" y="5718"/>
                  </a:lnTo>
                  <a:lnTo>
                    <a:pt x="142368" y="3812"/>
                  </a:lnTo>
                  <a:lnTo>
                    <a:pt x="150949" y="2224"/>
                  </a:lnTo>
                  <a:lnTo>
                    <a:pt x="159847" y="635"/>
                  </a:lnTo>
                  <a:lnTo>
                    <a:pt x="169062" y="318"/>
                  </a:lnTo>
                  <a:lnTo>
                    <a:pt x="17796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7" name="组合 6"/>
          <p:cNvGrpSpPr/>
          <p:nvPr/>
        </p:nvGrpSpPr>
        <p:grpSpPr>
          <a:xfrm>
            <a:off x="5371408" y="2171566"/>
            <a:ext cx="3657569" cy="659604"/>
            <a:chOff x="7161878" y="3311288"/>
            <a:chExt cx="4876758" cy="879472"/>
          </a:xfrm>
        </p:grpSpPr>
        <p:sp>
          <p:nvSpPr>
            <p:cNvPr id="8" name="文本框 11"/>
            <p:cNvSpPr txBox="1"/>
            <p:nvPr/>
          </p:nvSpPr>
          <p:spPr>
            <a:xfrm>
              <a:off x="7880974" y="3311288"/>
              <a:ext cx="4157662" cy="879472"/>
            </a:xfrm>
            <a:prstGeom prst="rect">
              <a:avLst/>
            </a:prstGeom>
            <a:noFill/>
          </p:spPr>
          <p:txBody>
            <a:bodyPr wrap="square" rtlCol="0">
              <a:spAutoFit/>
            </a:bodyPr>
            <a:lstStyle/>
            <a:p>
              <a:pPr algn="just">
                <a:lnSpc>
                  <a:spcPct val="114000"/>
                </a:lnSpc>
              </a:pPr>
              <a:r>
                <a:rPr lang="zh-CN" altLang="en-US" sz="1100" dirty="0">
                  <a:solidFill>
                    <a:schemeClr val="bg1"/>
                  </a:solidFill>
                  <a:latin typeface="Calibri" panose="020F0502020204030204" pitchFamily="34" charset="0"/>
                  <a:ea typeface="微软雅黑" panose="020B0503020204020204" pitchFamily="34" charset="-122"/>
                </a:rPr>
                <a:t>您的内容打在这里，或者通过复制您的文本后，在此框中选择粘贴，并选择只保留文字。您的内容打在这里，或者通过复制您的文本后</a:t>
              </a:r>
              <a:endParaRPr lang="en-US" altLang="zh-CN" sz="1100" dirty="0">
                <a:solidFill>
                  <a:schemeClr val="bg1"/>
                </a:solidFill>
                <a:latin typeface="Calibri" panose="020F0502020204030204" pitchFamily="34" charset="0"/>
                <a:ea typeface="微软雅黑" panose="020B0503020204020204" pitchFamily="34" charset="-122"/>
              </a:endParaRPr>
            </a:p>
          </p:txBody>
        </p:sp>
        <p:sp>
          <p:nvSpPr>
            <p:cNvPr id="9" name="KSO_Shape"/>
            <p:cNvSpPr/>
            <p:nvPr/>
          </p:nvSpPr>
          <p:spPr bwMode="auto">
            <a:xfrm>
              <a:off x="7161878" y="3357563"/>
              <a:ext cx="447273" cy="595041"/>
            </a:xfrm>
            <a:custGeom>
              <a:avLst/>
              <a:gdLst>
                <a:gd name="T0" fmla="*/ 646493 w 1717675"/>
                <a:gd name="T1" fmla="*/ 1877821 h 2282826"/>
                <a:gd name="T2" fmla="*/ 632296 w 1717675"/>
                <a:gd name="T3" fmla="*/ 1902668 h 2282826"/>
                <a:gd name="T4" fmla="*/ 561643 w 1717675"/>
                <a:gd name="T5" fmla="*/ 1890245 h 2282826"/>
                <a:gd name="T6" fmla="*/ 521694 w 1717675"/>
                <a:gd name="T7" fmla="*/ 1869426 h 2282826"/>
                <a:gd name="T8" fmla="*/ 494290 w 1717675"/>
                <a:gd name="T9" fmla="*/ 1846258 h 2282826"/>
                <a:gd name="T10" fmla="*/ 343424 w 1717675"/>
                <a:gd name="T11" fmla="*/ 1841558 h 2282826"/>
                <a:gd name="T12" fmla="*/ 316294 w 1717675"/>
                <a:gd name="T13" fmla="*/ 1870770 h 2282826"/>
                <a:gd name="T14" fmla="*/ 281223 w 1717675"/>
                <a:gd name="T15" fmla="*/ 1887558 h 2282826"/>
                <a:gd name="T16" fmla="*/ 211414 w 1717675"/>
                <a:gd name="T17" fmla="*/ 1903339 h 2282826"/>
                <a:gd name="T18" fmla="*/ 188916 w 1717675"/>
                <a:gd name="T19" fmla="*/ 1880842 h 2282826"/>
                <a:gd name="T20" fmla="*/ 910172 w 1717675"/>
                <a:gd name="T21" fmla="*/ 1591032 h 2282826"/>
                <a:gd name="T22" fmla="*/ 919436 w 1717675"/>
                <a:gd name="T23" fmla="*/ 1837004 h 2282826"/>
                <a:gd name="T24" fmla="*/ 824151 w 1717675"/>
                <a:gd name="T25" fmla="*/ 1660503 h 2282826"/>
                <a:gd name="T26" fmla="*/ 824482 w 1717675"/>
                <a:gd name="T27" fmla="*/ 1624272 h 2282826"/>
                <a:gd name="T28" fmla="*/ 876757 w 1717675"/>
                <a:gd name="T29" fmla="*/ 1594689 h 2282826"/>
                <a:gd name="T30" fmla="*/ 1310359 w 1717675"/>
                <a:gd name="T31" fmla="*/ 1868582 h 2282826"/>
                <a:gd name="T32" fmla="*/ 1270941 w 1717675"/>
                <a:gd name="T33" fmla="*/ 1904007 h 2282826"/>
                <a:gd name="T34" fmla="*/ 1006609 w 1717675"/>
                <a:gd name="T35" fmla="*/ 1889771 h 2282826"/>
                <a:gd name="T36" fmla="*/ 1152025 w 1717675"/>
                <a:gd name="T37" fmla="*/ 931304 h 2282826"/>
                <a:gd name="T38" fmla="*/ 726881 w 1717675"/>
                <a:gd name="T39" fmla="*/ 867716 h 2282826"/>
                <a:gd name="T40" fmla="*/ 541604 w 1717675"/>
                <a:gd name="T41" fmla="*/ 825323 h 2282826"/>
                <a:gd name="T42" fmla="*/ 705045 w 1717675"/>
                <a:gd name="T43" fmla="*/ 716362 h 2282826"/>
                <a:gd name="T44" fmla="*/ 714308 w 1717675"/>
                <a:gd name="T45" fmla="*/ 706427 h 2282826"/>
                <a:gd name="T46" fmla="*/ 682546 w 1717675"/>
                <a:gd name="T47" fmla="*/ 491816 h 2282826"/>
                <a:gd name="T48" fmla="*/ 798014 w 1717675"/>
                <a:gd name="T49" fmla="*/ 552755 h 2282826"/>
                <a:gd name="T50" fmla="*/ 848634 w 1717675"/>
                <a:gd name="T51" fmla="*/ 615349 h 2282826"/>
                <a:gd name="T52" fmla="*/ 843672 w 1717675"/>
                <a:gd name="T53" fmla="*/ 704439 h 2282826"/>
                <a:gd name="T54" fmla="*/ 678577 w 1717675"/>
                <a:gd name="T55" fmla="*/ 998536 h 2282826"/>
                <a:gd name="T56" fmla="*/ 639536 w 1717675"/>
                <a:gd name="T57" fmla="*/ 1263155 h 2282826"/>
                <a:gd name="T58" fmla="*/ 355335 w 1717675"/>
                <a:gd name="T59" fmla="*/ 1810611 h 2282826"/>
                <a:gd name="T60" fmla="*/ 169727 w 1717675"/>
                <a:gd name="T61" fmla="*/ 1155519 h 2282826"/>
                <a:gd name="T62" fmla="*/ 74773 w 1717675"/>
                <a:gd name="T63" fmla="*/ 1019069 h 2282826"/>
                <a:gd name="T64" fmla="*/ 5956 w 1717675"/>
                <a:gd name="T65" fmla="*/ 714707 h 2282826"/>
                <a:gd name="T66" fmla="*/ 3640 w 1717675"/>
                <a:gd name="T67" fmla="*/ 610713 h 2282826"/>
                <a:gd name="T68" fmla="*/ 60546 w 1717675"/>
                <a:gd name="T69" fmla="*/ 545468 h 2282826"/>
                <a:gd name="T70" fmla="*/ 178990 w 1717675"/>
                <a:gd name="T71" fmla="*/ 498771 h 2282826"/>
                <a:gd name="T72" fmla="*/ 406617 w 1717675"/>
                <a:gd name="T73" fmla="*/ 556398 h 2282826"/>
                <a:gd name="T74" fmla="*/ 560793 w 1717675"/>
                <a:gd name="T75" fmla="*/ 477575 h 2282826"/>
                <a:gd name="T76" fmla="*/ 528293 w 1717675"/>
                <a:gd name="T77" fmla="*/ 15908 h 2282826"/>
                <a:gd name="T78" fmla="*/ 610084 w 1717675"/>
                <a:gd name="T79" fmla="*/ 67278 h 2282826"/>
                <a:gd name="T80" fmla="*/ 575977 w 1717675"/>
                <a:gd name="T81" fmla="*/ 113675 h 2282826"/>
                <a:gd name="T82" fmla="*/ 510080 w 1717675"/>
                <a:gd name="T83" fmla="*/ 126932 h 2282826"/>
                <a:gd name="T84" fmla="*/ 527630 w 1717675"/>
                <a:gd name="T85" fmla="*/ 138864 h 2282826"/>
                <a:gd name="T86" fmla="*/ 587235 w 1717675"/>
                <a:gd name="T87" fmla="*/ 146155 h 2282826"/>
                <a:gd name="T88" fmla="*/ 600150 w 1717675"/>
                <a:gd name="T89" fmla="*/ 190233 h 2282826"/>
                <a:gd name="T90" fmla="*/ 616376 w 1717675"/>
                <a:gd name="T91" fmla="*/ 239282 h 2282826"/>
                <a:gd name="T92" fmla="*/ 603130 w 1717675"/>
                <a:gd name="T93" fmla="*/ 312857 h 2282826"/>
                <a:gd name="T94" fmla="*/ 587566 w 1717675"/>
                <a:gd name="T95" fmla="*/ 315177 h 2282826"/>
                <a:gd name="T96" fmla="*/ 545181 w 1717675"/>
                <a:gd name="T97" fmla="*/ 411619 h 2282826"/>
                <a:gd name="T98" fmla="*/ 478953 w 1717675"/>
                <a:gd name="T99" fmla="*/ 468954 h 2282826"/>
                <a:gd name="T100" fmla="*/ 413718 w 1717675"/>
                <a:gd name="T101" fmla="*/ 480223 h 2282826"/>
                <a:gd name="T102" fmla="*/ 348815 w 1717675"/>
                <a:gd name="T103" fmla="*/ 442110 h 2282826"/>
                <a:gd name="T104" fmla="*/ 287554 w 1717675"/>
                <a:gd name="T105" fmla="*/ 364558 h 2282826"/>
                <a:gd name="T106" fmla="*/ 255765 w 1717675"/>
                <a:gd name="T107" fmla="*/ 313852 h 2282826"/>
                <a:gd name="T108" fmla="*/ 239207 w 1717675"/>
                <a:gd name="T109" fmla="*/ 289327 h 2282826"/>
                <a:gd name="T110" fmla="*/ 247486 w 1717675"/>
                <a:gd name="T111" fmla="*/ 195867 h 2282826"/>
                <a:gd name="T112" fmla="*/ 255433 w 1717675"/>
                <a:gd name="T113" fmla="*/ 146817 h 2282826"/>
                <a:gd name="T114" fmla="*/ 272652 w 1717675"/>
                <a:gd name="T115" fmla="*/ 85174 h 2282826"/>
                <a:gd name="T116" fmla="*/ 273977 w 1717675"/>
                <a:gd name="T117" fmla="*/ 57003 h 2282826"/>
                <a:gd name="T118" fmla="*/ 370339 w 1717675"/>
                <a:gd name="T119" fmla="*/ 9942 h 228282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17675" h="2282826">
                  <a:moveTo>
                    <a:pt x="592137" y="2193925"/>
                  </a:moveTo>
                  <a:lnTo>
                    <a:pt x="708970" y="2193925"/>
                  </a:lnTo>
                  <a:lnTo>
                    <a:pt x="714515" y="2197144"/>
                  </a:lnTo>
                  <a:lnTo>
                    <a:pt x="727980" y="2206399"/>
                  </a:lnTo>
                  <a:lnTo>
                    <a:pt x="736693" y="2212836"/>
                  </a:lnTo>
                  <a:lnTo>
                    <a:pt x="745406" y="2219677"/>
                  </a:lnTo>
                  <a:lnTo>
                    <a:pt x="754119" y="2226919"/>
                  </a:lnTo>
                  <a:lnTo>
                    <a:pt x="762436" y="2234966"/>
                  </a:lnTo>
                  <a:lnTo>
                    <a:pt x="769565" y="2242611"/>
                  </a:lnTo>
                  <a:lnTo>
                    <a:pt x="773129" y="2246635"/>
                  </a:lnTo>
                  <a:lnTo>
                    <a:pt x="775505" y="2250256"/>
                  </a:lnTo>
                  <a:lnTo>
                    <a:pt x="778278" y="2253877"/>
                  </a:lnTo>
                  <a:lnTo>
                    <a:pt x="779466" y="2257499"/>
                  </a:lnTo>
                  <a:lnTo>
                    <a:pt x="780654" y="2261120"/>
                  </a:lnTo>
                  <a:lnTo>
                    <a:pt x="781050" y="2264339"/>
                  </a:lnTo>
                  <a:lnTo>
                    <a:pt x="780654" y="2267558"/>
                  </a:lnTo>
                  <a:lnTo>
                    <a:pt x="779070" y="2269972"/>
                  </a:lnTo>
                  <a:lnTo>
                    <a:pt x="777089" y="2272386"/>
                  </a:lnTo>
                  <a:lnTo>
                    <a:pt x="773921" y="2275203"/>
                  </a:lnTo>
                  <a:lnTo>
                    <a:pt x="769565" y="2276812"/>
                  </a:lnTo>
                  <a:lnTo>
                    <a:pt x="764812" y="2278422"/>
                  </a:lnTo>
                  <a:lnTo>
                    <a:pt x="758475" y="2280031"/>
                  </a:lnTo>
                  <a:lnTo>
                    <a:pt x="750951" y="2280836"/>
                  </a:lnTo>
                  <a:lnTo>
                    <a:pt x="741446" y="2281238"/>
                  </a:lnTo>
                  <a:lnTo>
                    <a:pt x="732733" y="2281238"/>
                  </a:lnTo>
                  <a:lnTo>
                    <a:pt x="724020" y="2280434"/>
                  </a:lnTo>
                  <a:lnTo>
                    <a:pt x="715703" y="2279226"/>
                  </a:lnTo>
                  <a:lnTo>
                    <a:pt x="707782" y="2278019"/>
                  </a:lnTo>
                  <a:lnTo>
                    <a:pt x="700653" y="2276008"/>
                  </a:lnTo>
                  <a:lnTo>
                    <a:pt x="693524" y="2273996"/>
                  </a:lnTo>
                  <a:lnTo>
                    <a:pt x="686395" y="2271179"/>
                  </a:lnTo>
                  <a:lnTo>
                    <a:pt x="680059" y="2268363"/>
                  </a:lnTo>
                  <a:lnTo>
                    <a:pt x="673722" y="2265144"/>
                  </a:lnTo>
                  <a:lnTo>
                    <a:pt x="667385" y="2261925"/>
                  </a:lnTo>
                  <a:lnTo>
                    <a:pt x="661445" y="2258303"/>
                  </a:lnTo>
                  <a:lnTo>
                    <a:pt x="649959" y="2250659"/>
                  </a:lnTo>
                  <a:lnTo>
                    <a:pt x="638474" y="2242611"/>
                  </a:lnTo>
                  <a:lnTo>
                    <a:pt x="633722" y="2239392"/>
                  </a:lnTo>
                  <a:lnTo>
                    <a:pt x="630553" y="2237381"/>
                  </a:lnTo>
                  <a:lnTo>
                    <a:pt x="629365" y="2237381"/>
                  </a:lnTo>
                  <a:lnTo>
                    <a:pt x="627781" y="2237381"/>
                  </a:lnTo>
                  <a:lnTo>
                    <a:pt x="627385" y="2237783"/>
                  </a:lnTo>
                  <a:lnTo>
                    <a:pt x="626593" y="2238990"/>
                  </a:lnTo>
                  <a:lnTo>
                    <a:pt x="625801" y="2240197"/>
                  </a:lnTo>
                  <a:lnTo>
                    <a:pt x="625405" y="2241807"/>
                  </a:lnTo>
                  <a:lnTo>
                    <a:pt x="624613" y="2243014"/>
                  </a:lnTo>
                  <a:lnTo>
                    <a:pt x="623820" y="2243416"/>
                  </a:lnTo>
                  <a:lnTo>
                    <a:pt x="623028" y="2243416"/>
                  </a:lnTo>
                  <a:lnTo>
                    <a:pt x="609563" y="2243014"/>
                  </a:lnTo>
                  <a:lnTo>
                    <a:pt x="602434" y="2242209"/>
                  </a:lnTo>
                  <a:lnTo>
                    <a:pt x="599266" y="2241404"/>
                  </a:lnTo>
                  <a:lnTo>
                    <a:pt x="597682" y="2240599"/>
                  </a:lnTo>
                  <a:lnTo>
                    <a:pt x="595305" y="2229333"/>
                  </a:lnTo>
                  <a:lnTo>
                    <a:pt x="593721" y="2220079"/>
                  </a:lnTo>
                  <a:lnTo>
                    <a:pt x="592929" y="2212434"/>
                  </a:lnTo>
                  <a:lnTo>
                    <a:pt x="592929" y="2206801"/>
                  </a:lnTo>
                  <a:lnTo>
                    <a:pt x="592929" y="2202375"/>
                  </a:lnTo>
                  <a:lnTo>
                    <a:pt x="593325" y="2199558"/>
                  </a:lnTo>
                  <a:lnTo>
                    <a:pt x="593721" y="2197144"/>
                  </a:lnTo>
                  <a:lnTo>
                    <a:pt x="592137" y="2193925"/>
                  </a:lnTo>
                  <a:close/>
                  <a:moveTo>
                    <a:pt x="295275" y="2193925"/>
                  </a:moveTo>
                  <a:lnTo>
                    <a:pt x="412750" y="2193925"/>
                  </a:lnTo>
                  <a:lnTo>
                    <a:pt x="411162" y="2197144"/>
                  </a:lnTo>
                  <a:lnTo>
                    <a:pt x="411559" y="2199558"/>
                  </a:lnTo>
                  <a:lnTo>
                    <a:pt x="411956" y="2202375"/>
                  </a:lnTo>
                  <a:lnTo>
                    <a:pt x="411956" y="2206801"/>
                  </a:lnTo>
                  <a:lnTo>
                    <a:pt x="411956" y="2212434"/>
                  </a:lnTo>
                  <a:lnTo>
                    <a:pt x="411162" y="2220079"/>
                  </a:lnTo>
                  <a:lnTo>
                    <a:pt x="409575" y="2229333"/>
                  </a:lnTo>
                  <a:lnTo>
                    <a:pt x="407194" y="2240599"/>
                  </a:lnTo>
                  <a:lnTo>
                    <a:pt x="405606" y="2241404"/>
                  </a:lnTo>
                  <a:lnTo>
                    <a:pt x="402431" y="2242209"/>
                  </a:lnTo>
                  <a:lnTo>
                    <a:pt x="395287" y="2243014"/>
                  </a:lnTo>
                  <a:lnTo>
                    <a:pt x="381794" y="2243416"/>
                  </a:lnTo>
                  <a:lnTo>
                    <a:pt x="381000" y="2243416"/>
                  </a:lnTo>
                  <a:lnTo>
                    <a:pt x="380603" y="2243014"/>
                  </a:lnTo>
                  <a:lnTo>
                    <a:pt x="379412" y="2241807"/>
                  </a:lnTo>
                  <a:lnTo>
                    <a:pt x="379015" y="2240197"/>
                  </a:lnTo>
                  <a:lnTo>
                    <a:pt x="378222" y="2238990"/>
                  </a:lnTo>
                  <a:lnTo>
                    <a:pt x="377825" y="2237783"/>
                  </a:lnTo>
                  <a:lnTo>
                    <a:pt x="377031" y="2237381"/>
                  </a:lnTo>
                  <a:lnTo>
                    <a:pt x="375840" y="2237381"/>
                  </a:lnTo>
                  <a:lnTo>
                    <a:pt x="374650" y="2237381"/>
                  </a:lnTo>
                  <a:lnTo>
                    <a:pt x="371475" y="2239392"/>
                  </a:lnTo>
                  <a:lnTo>
                    <a:pt x="366315" y="2242611"/>
                  </a:lnTo>
                  <a:lnTo>
                    <a:pt x="354806" y="2250659"/>
                  </a:lnTo>
                  <a:lnTo>
                    <a:pt x="343694" y="2258303"/>
                  </a:lnTo>
                  <a:lnTo>
                    <a:pt x="337343" y="2261925"/>
                  </a:lnTo>
                  <a:lnTo>
                    <a:pt x="331390" y="2265144"/>
                  </a:lnTo>
                  <a:lnTo>
                    <a:pt x="324643" y="2268363"/>
                  </a:lnTo>
                  <a:lnTo>
                    <a:pt x="318293" y="2271179"/>
                  </a:lnTo>
                  <a:lnTo>
                    <a:pt x="311150" y="2273996"/>
                  </a:lnTo>
                  <a:lnTo>
                    <a:pt x="304006" y="2276008"/>
                  </a:lnTo>
                  <a:lnTo>
                    <a:pt x="296862" y="2278019"/>
                  </a:lnTo>
                  <a:lnTo>
                    <a:pt x="288528" y="2279226"/>
                  </a:lnTo>
                  <a:lnTo>
                    <a:pt x="280590" y="2280434"/>
                  </a:lnTo>
                  <a:lnTo>
                    <a:pt x="272256" y="2281238"/>
                  </a:lnTo>
                  <a:lnTo>
                    <a:pt x="263128" y="2281238"/>
                  </a:lnTo>
                  <a:lnTo>
                    <a:pt x="253603" y="2280836"/>
                  </a:lnTo>
                  <a:lnTo>
                    <a:pt x="246062" y="2280031"/>
                  </a:lnTo>
                  <a:lnTo>
                    <a:pt x="239712" y="2278422"/>
                  </a:lnTo>
                  <a:lnTo>
                    <a:pt x="234949" y="2276812"/>
                  </a:lnTo>
                  <a:lnTo>
                    <a:pt x="230584" y="2275203"/>
                  </a:lnTo>
                  <a:lnTo>
                    <a:pt x="227409" y="2272386"/>
                  </a:lnTo>
                  <a:lnTo>
                    <a:pt x="225424" y="2269972"/>
                  </a:lnTo>
                  <a:lnTo>
                    <a:pt x="224234" y="2267558"/>
                  </a:lnTo>
                  <a:lnTo>
                    <a:pt x="223837" y="2264339"/>
                  </a:lnTo>
                  <a:lnTo>
                    <a:pt x="223837" y="2261120"/>
                  </a:lnTo>
                  <a:lnTo>
                    <a:pt x="225028" y="2257499"/>
                  </a:lnTo>
                  <a:lnTo>
                    <a:pt x="226615" y="2253877"/>
                  </a:lnTo>
                  <a:lnTo>
                    <a:pt x="228996" y="2250256"/>
                  </a:lnTo>
                  <a:lnTo>
                    <a:pt x="231378" y="2246635"/>
                  </a:lnTo>
                  <a:lnTo>
                    <a:pt x="234949" y="2242611"/>
                  </a:lnTo>
                  <a:lnTo>
                    <a:pt x="242093" y="2234966"/>
                  </a:lnTo>
                  <a:lnTo>
                    <a:pt x="250428" y="2226919"/>
                  </a:lnTo>
                  <a:lnTo>
                    <a:pt x="259159" y="2219677"/>
                  </a:lnTo>
                  <a:lnTo>
                    <a:pt x="268684" y="2212836"/>
                  </a:lnTo>
                  <a:lnTo>
                    <a:pt x="277018" y="2206399"/>
                  </a:lnTo>
                  <a:lnTo>
                    <a:pt x="290115" y="2197144"/>
                  </a:lnTo>
                  <a:lnTo>
                    <a:pt x="295275" y="2193925"/>
                  </a:lnTo>
                  <a:close/>
                  <a:moveTo>
                    <a:pt x="1091803" y="1906588"/>
                  </a:moveTo>
                  <a:lnTo>
                    <a:pt x="1106091" y="1906588"/>
                  </a:lnTo>
                  <a:lnTo>
                    <a:pt x="1118394" y="1906588"/>
                  </a:lnTo>
                  <a:lnTo>
                    <a:pt x="1127919" y="1906987"/>
                  </a:lnTo>
                  <a:lnTo>
                    <a:pt x="1136650" y="1907385"/>
                  </a:lnTo>
                  <a:lnTo>
                    <a:pt x="1129506" y="2235201"/>
                  </a:lnTo>
                  <a:lnTo>
                    <a:pt x="1127919" y="2234006"/>
                  </a:lnTo>
                  <a:lnTo>
                    <a:pt x="1123950" y="2229625"/>
                  </a:lnTo>
                  <a:lnTo>
                    <a:pt x="1119981" y="2225243"/>
                  </a:lnTo>
                  <a:lnTo>
                    <a:pt x="1115219" y="2219667"/>
                  </a:lnTo>
                  <a:lnTo>
                    <a:pt x="1109663" y="2211302"/>
                  </a:lnTo>
                  <a:lnTo>
                    <a:pt x="1102916" y="2201344"/>
                  </a:lnTo>
                  <a:lnTo>
                    <a:pt x="1094185" y="2188598"/>
                  </a:lnTo>
                  <a:lnTo>
                    <a:pt x="1085056" y="2173064"/>
                  </a:lnTo>
                  <a:lnTo>
                    <a:pt x="1073547" y="2154343"/>
                  </a:lnTo>
                  <a:lnTo>
                    <a:pt x="1061641" y="2132435"/>
                  </a:lnTo>
                  <a:lnTo>
                    <a:pt x="1047353" y="2106943"/>
                  </a:lnTo>
                  <a:lnTo>
                    <a:pt x="1031478" y="2077467"/>
                  </a:lnTo>
                  <a:lnTo>
                    <a:pt x="1014413" y="2043610"/>
                  </a:lnTo>
                  <a:lnTo>
                    <a:pt x="994966" y="2005371"/>
                  </a:lnTo>
                  <a:lnTo>
                    <a:pt x="992188" y="1999795"/>
                  </a:lnTo>
                  <a:lnTo>
                    <a:pt x="990203" y="1995015"/>
                  </a:lnTo>
                  <a:lnTo>
                    <a:pt x="988616" y="1989837"/>
                  </a:lnTo>
                  <a:lnTo>
                    <a:pt x="987028" y="1985057"/>
                  </a:lnTo>
                  <a:lnTo>
                    <a:pt x="985838" y="1980277"/>
                  </a:lnTo>
                  <a:lnTo>
                    <a:pt x="985044" y="1976294"/>
                  </a:lnTo>
                  <a:lnTo>
                    <a:pt x="984647" y="1971514"/>
                  </a:lnTo>
                  <a:lnTo>
                    <a:pt x="984250" y="1967929"/>
                  </a:lnTo>
                  <a:lnTo>
                    <a:pt x="984250" y="1963946"/>
                  </a:lnTo>
                  <a:lnTo>
                    <a:pt x="984647" y="1959963"/>
                  </a:lnTo>
                  <a:lnTo>
                    <a:pt x="985441" y="1956378"/>
                  </a:lnTo>
                  <a:lnTo>
                    <a:pt x="986235" y="1952793"/>
                  </a:lnTo>
                  <a:lnTo>
                    <a:pt x="987822" y="1950005"/>
                  </a:lnTo>
                  <a:lnTo>
                    <a:pt x="989013" y="1946420"/>
                  </a:lnTo>
                  <a:lnTo>
                    <a:pt x="990600" y="1943632"/>
                  </a:lnTo>
                  <a:lnTo>
                    <a:pt x="992585" y="1941242"/>
                  </a:lnTo>
                  <a:lnTo>
                    <a:pt x="996950" y="1935666"/>
                  </a:lnTo>
                  <a:lnTo>
                    <a:pt x="1002110" y="1930886"/>
                  </a:lnTo>
                  <a:lnTo>
                    <a:pt x="1008063" y="1926903"/>
                  </a:lnTo>
                  <a:lnTo>
                    <a:pt x="1014413" y="1923318"/>
                  </a:lnTo>
                  <a:lnTo>
                    <a:pt x="1021160" y="1920131"/>
                  </a:lnTo>
                  <a:lnTo>
                    <a:pt x="1028700" y="1916945"/>
                  </a:lnTo>
                  <a:lnTo>
                    <a:pt x="1036241" y="1914953"/>
                  </a:lnTo>
                  <a:lnTo>
                    <a:pt x="1043781" y="1912563"/>
                  </a:lnTo>
                  <a:lnTo>
                    <a:pt x="1051719" y="1910970"/>
                  </a:lnTo>
                  <a:lnTo>
                    <a:pt x="1060053" y="1909376"/>
                  </a:lnTo>
                  <a:lnTo>
                    <a:pt x="1068388" y="1908580"/>
                  </a:lnTo>
                  <a:lnTo>
                    <a:pt x="1076325" y="1907783"/>
                  </a:lnTo>
                  <a:lnTo>
                    <a:pt x="1091803" y="1906588"/>
                  </a:lnTo>
                  <a:close/>
                  <a:moveTo>
                    <a:pt x="1381919" y="1116013"/>
                  </a:moveTo>
                  <a:lnTo>
                    <a:pt x="1717675" y="1488552"/>
                  </a:lnTo>
                  <a:lnTo>
                    <a:pt x="1574631" y="1488552"/>
                  </a:lnTo>
                  <a:lnTo>
                    <a:pt x="1574631" y="2220141"/>
                  </a:lnTo>
                  <a:lnTo>
                    <a:pt x="1574234" y="2226886"/>
                  </a:lnTo>
                  <a:lnTo>
                    <a:pt x="1573439" y="2232837"/>
                  </a:lnTo>
                  <a:lnTo>
                    <a:pt x="1571850" y="2239185"/>
                  </a:lnTo>
                  <a:lnTo>
                    <a:pt x="1569863" y="2244342"/>
                  </a:lnTo>
                  <a:lnTo>
                    <a:pt x="1567081" y="2249897"/>
                  </a:lnTo>
                  <a:lnTo>
                    <a:pt x="1563903" y="2255451"/>
                  </a:lnTo>
                  <a:lnTo>
                    <a:pt x="1560327" y="2260212"/>
                  </a:lnTo>
                  <a:lnTo>
                    <a:pt x="1556353" y="2264576"/>
                  </a:lnTo>
                  <a:lnTo>
                    <a:pt x="1551982" y="2268544"/>
                  </a:lnTo>
                  <a:lnTo>
                    <a:pt x="1546817" y="2272114"/>
                  </a:lnTo>
                  <a:lnTo>
                    <a:pt x="1541651" y="2275288"/>
                  </a:lnTo>
                  <a:lnTo>
                    <a:pt x="1536486" y="2278065"/>
                  </a:lnTo>
                  <a:lnTo>
                    <a:pt x="1530526" y="2280446"/>
                  </a:lnTo>
                  <a:lnTo>
                    <a:pt x="1524565" y="2281636"/>
                  </a:lnTo>
                  <a:lnTo>
                    <a:pt x="1518208" y="2282826"/>
                  </a:lnTo>
                  <a:lnTo>
                    <a:pt x="1511850" y="2282826"/>
                  </a:lnTo>
                  <a:lnTo>
                    <a:pt x="1252384" y="2282826"/>
                  </a:lnTo>
                  <a:lnTo>
                    <a:pt x="1245629" y="2282826"/>
                  </a:lnTo>
                  <a:lnTo>
                    <a:pt x="1239669" y="2281636"/>
                  </a:lnTo>
                  <a:lnTo>
                    <a:pt x="1233312" y="2280446"/>
                  </a:lnTo>
                  <a:lnTo>
                    <a:pt x="1227749" y="2278065"/>
                  </a:lnTo>
                  <a:lnTo>
                    <a:pt x="1222186" y="2275288"/>
                  </a:lnTo>
                  <a:lnTo>
                    <a:pt x="1217020" y="2272114"/>
                  </a:lnTo>
                  <a:lnTo>
                    <a:pt x="1212252" y="2268544"/>
                  </a:lnTo>
                  <a:lnTo>
                    <a:pt x="1207484" y="2264576"/>
                  </a:lnTo>
                  <a:lnTo>
                    <a:pt x="1203908" y="2260212"/>
                  </a:lnTo>
                  <a:lnTo>
                    <a:pt x="1199935" y="2255451"/>
                  </a:lnTo>
                  <a:lnTo>
                    <a:pt x="1197153" y="2249897"/>
                  </a:lnTo>
                  <a:lnTo>
                    <a:pt x="1193974" y="2244342"/>
                  </a:lnTo>
                  <a:lnTo>
                    <a:pt x="1191988" y="2239185"/>
                  </a:lnTo>
                  <a:lnTo>
                    <a:pt x="1190796" y="2232837"/>
                  </a:lnTo>
                  <a:lnTo>
                    <a:pt x="1189604" y="2226886"/>
                  </a:lnTo>
                  <a:lnTo>
                    <a:pt x="1189604" y="2220141"/>
                  </a:lnTo>
                  <a:lnTo>
                    <a:pt x="1189604" y="1488552"/>
                  </a:lnTo>
                  <a:lnTo>
                    <a:pt x="1046162" y="1488552"/>
                  </a:lnTo>
                  <a:lnTo>
                    <a:pt x="1381919" y="1116013"/>
                  </a:lnTo>
                  <a:close/>
                  <a:moveTo>
                    <a:pt x="871935" y="1039813"/>
                  </a:moveTo>
                  <a:lnTo>
                    <a:pt x="819150" y="1046560"/>
                  </a:lnTo>
                  <a:lnTo>
                    <a:pt x="529431" y="1083469"/>
                  </a:lnTo>
                  <a:lnTo>
                    <a:pt x="515144" y="1089422"/>
                  </a:lnTo>
                  <a:lnTo>
                    <a:pt x="486569" y="1100535"/>
                  </a:lnTo>
                  <a:lnTo>
                    <a:pt x="434975" y="1121966"/>
                  </a:lnTo>
                  <a:lnTo>
                    <a:pt x="483394" y="1115616"/>
                  </a:lnTo>
                  <a:lnTo>
                    <a:pt x="504825" y="1112441"/>
                  </a:lnTo>
                  <a:lnTo>
                    <a:pt x="892572" y="1062832"/>
                  </a:lnTo>
                  <a:lnTo>
                    <a:pt x="888207" y="1058466"/>
                  </a:lnTo>
                  <a:lnTo>
                    <a:pt x="871935" y="1039813"/>
                  </a:lnTo>
                  <a:close/>
                  <a:moveTo>
                    <a:pt x="649685" y="989013"/>
                  </a:moveTo>
                  <a:lnTo>
                    <a:pt x="509588" y="995760"/>
                  </a:lnTo>
                  <a:lnTo>
                    <a:pt x="469900" y="997744"/>
                  </a:lnTo>
                  <a:lnTo>
                    <a:pt x="447675" y="998935"/>
                  </a:lnTo>
                  <a:lnTo>
                    <a:pt x="200025" y="1021954"/>
                  </a:lnTo>
                  <a:lnTo>
                    <a:pt x="187325" y="1029891"/>
                  </a:lnTo>
                  <a:lnTo>
                    <a:pt x="112712" y="1074341"/>
                  </a:lnTo>
                  <a:lnTo>
                    <a:pt x="506413" y="1011635"/>
                  </a:lnTo>
                  <a:lnTo>
                    <a:pt x="551260" y="1004491"/>
                  </a:lnTo>
                  <a:lnTo>
                    <a:pt x="560785" y="1002904"/>
                  </a:lnTo>
                  <a:lnTo>
                    <a:pt x="649685" y="989013"/>
                  </a:lnTo>
                  <a:close/>
                  <a:moveTo>
                    <a:pt x="150813" y="851694"/>
                  </a:moveTo>
                  <a:lnTo>
                    <a:pt x="153988" y="857647"/>
                  </a:lnTo>
                  <a:lnTo>
                    <a:pt x="157163" y="865585"/>
                  </a:lnTo>
                  <a:lnTo>
                    <a:pt x="165497" y="887810"/>
                  </a:lnTo>
                  <a:lnTo>
                    <a:pt x="163909" y="862410"/>
                  </a:lnTo>
                  <a:lnTo>
                    <a:pt x="157956" y="858044"/>
                  </a:lnTo>
                  <a:lnTo>
                    <a:pt x="150813" y="851694"/>
                  </a:lnTo>
                  <a:close/>
                  <a:moveTo>
                    <a:pt x="855663" y="846138"/>
                  </a:moveTo>
                  <a:lnTo>
                    <a:pt x="854869" y="846535"/>
                  </a:lnTo>
                  <a:lnTo>
                    <a:pt x="854075" y="847328"/>
                  </a:lnTo>
                  <a:lnTo>
                    <a:pt x="845741" y="858441"/>
                  </a:lnTo>
                  <a:lnTo>
                    <a:pt x="837803" y="869553"/>
                  </a:lnTo>
                  <a:lnTo>
                    <a:pt x="835819" y="872728"/>
                  </a:lnTo>
                  <a:lnTo>
                    <a:pt x="827881" y="991394"/>
                  </a:lnTo>
                  <a:lnTo>
                    <a:pt x="833835" y="962422"/>
                  </a:lnTo>
                  <a:lnTo>
                    <a:pt x="840185" y="934641"/>
                  </a:lnTo>
                  <a:lnTo>
                    <a:pt x="851297" y="885428"/>
                  </a:lnTo>
                  <a:lnTo>
                    <a:pt x="854869" y="866775"/>
                  </a:lnTo>
                  <a:lnTo>
                    <a:pt x="856060" y="859235"/>
                  </a:lnTo>
                  <a:lnTo>
                    <a:pt x="856853" y="853282"/>
                  </a:lnTo>
                  <a:lnTo>
                    <a:pt x="857647" y="848916"/>
                  </a:lnTo>
                  <a:lnTo>
                    <a:pt x="856853" y="846535"/>
                  </a:lnTo>
                  <a:lnTo>
                    <a:pt x="856457" y="846138"/>
                  </a:lnTo>
                  <a:lnTo>
                    <a:pt x="855663" y="846138"/>
                  </a:lnTo>
                  <a:close/>
                  <a:moveTo>
                    <a:pt x="701278" y="569913"/>
                  </a:moveTo>
                  <a:lnTo>
                    <a:pt x="716360" y="569913"/>
                  </a:lnTo>
                  <a:lnTo>
                    <a:pt x="730647" y="570707"/>
                  </a:lnTo>
                  <a:lnTo>
                    <a:pt x="745331" y="572294"/>
                  </a:lnTo>
                  <a:lnTo>
                    <a:pt x="760016" y="574675"/>
                  </a:lnTo>
                  <a:lnTo>
                    <a:pt x="774700" y="577453"/>
                  </a:lnTo>
                  <a:lnTo>
                    <a:pt x="789781" y="581025"/>
                  </a:lnTo>
                  <a:lnTo>
                    <a:pt x="804466" y="584994"/>
                  </a:lnTo>
                  <a:lnTo>
                    <a:pt x="818753" y="589360"/>
                  </a:lnTo>
                  <a:lnTo>
                    <a:pt x="833041" y="594519"/>
                  </a:lnTo>
                  <a:lnTo>
                    <a:pt x="846932" y="599678"/>
                  </a:lnTo>
                  <a:lnTo>
                    <a:pt x="860822" y="605632"/>
                  </a:lnTo>
                  <a:lnTo>
                    <a:pt x="874316" y="611982"/>
                  </a:lnTo>
                  <a:lnTo>
                    <a:pt x="887810" y="618332"/>
                  </a:lnTo>
                  <a:lnTo>
                    <a:pt x="900510" y="625078"/>
                  </a:lnTo>
                  <a:lnTo>
                    <a:pt x="912813" y="632222"/>
                  </a:lnTo>
                  <a:lnTo>
                    <a:pt x="924719" y="639366"/>
                  </a:lnTo>
                  <a:lnTo>
                    <a:pt x="936228" y="646907"/>
                  </a:lnTo>
                  <a:lnTo>
                    <a:pt x="946944" y="654844"/>
                  </a:lnTo>
                  <a:lnTo>
                    <a:pt x="957263" y="662385"/>
                  </a:lnTo>
                  <a:lnTo>
                    <a:pt x="967185" y="669925"/>
                  </a:lnTo>
                  <a:lnTo>
                    <a:pt x="975916" y="677466"/>
                  </a:lnTo>
                  <a:lnTo>
                    <a:pt x="983853" y="685007"/>
                  </a:lnTo>
                  <a:lnTo>
                    <a:pt x="991394" y="692547"/>
                  </a:lnTo>
                  <a:lnTo>
                    <a:pt x="998141" y="700088"/>
                  </a:lnTo>
                  <a:lnTo>
                    <a:pt x="1003698" y="707232"/>
                  </a:lnTo>
                  <a:lnTo>
                    <a:pt x="1008857" y="714375"/>
                  </a:lnTo>
                  <a:lnTo>
                    <a:pt x="1012429" y="721122"/>
                  </a:lnTo>
                  <a:lnTo>
                    <a:pt x="1015604" y="727869"/>
                  </a:lnTo>
                  <a:lnTo>
                    <a:pt x="1017588" y="734219"/>
                  </a:lnTo>
                  <a:lnTo>
                    <a:pt x="1017985" y="737394"/>
                  </a:lnTo>
                  <a:lnTo>
                    <a:pt x="1018382" y="740172"/>
                  </a:lnTo>
                  <a:lnTo>
                    <a:pt x="1019176" y="749300"/>
                  </a:lnTo>
                  <a:lnTo>
                    <a:pt x="1020366" y="758032"/>
                  </a:lnTo>
                  <a:lnTo>
                    <a:pt x="1020763" y="767557"/>
                  </a:lnTo>
                  <a:lnTo>
                    <a:pt x="1020763" y="777478"/>
                  </a:lnTo>
                  <a:lnTo>
                    <a:pt x="1020366" y="787797"/>
                  </a:lnTo>
                  <a:lnTo>
                    <a:pt x="1019176" y="798513"/>
                  </a:lnTo>
                  <a:lnTo>
                    <a:pt x="1017985" y="809228"/>
                  </a:lnTo>
                  <a:lnTo>
                    <a:pt x="1016398" y="820341"/>
                  </a:lnTo>
                  <a:lnTo>
                    <a:pt x="1014810" y="832247"/>
                  </a:lnTo>
                  <a:lnTo>
                    <a:pt x="1012032" y="844153"/>
                  </a:lnTo>
                  <a:lnTo>
                    <a:pt x="1007269" y="867966"/>
                  </a:lnTo>
                  <a:lnTo>
                    <a:pt x="1000919" y="893366"/>
                  </a:lnTo>
                  <a:lnTo>
                    <a:pt x="993776" y="919163"/>
                  </a:lnTo>
                  <a:lnTo>
                    <a:pt x="985441" y="945754"/>
                  </a:lnTo>
                  <a:lnTo>
                    <a:pt x="977107" y="972741"/>
                  </a:lnTo>
                  <a:lnTo>
                    <a:pt x="967978" y="1000125"/>
                  </a:lnTo>
                  <a:lnTo>
                    <a:pt x="958057" y="1027510"/>
                  </a:lnTo>
                  <a:lnTo>
                    <a:pt x="937419" y="1083072"/>
                  </a:lnTo>
                  <a:lnTo>
                    <a:pt x="917178" y="1137444"/>
                  </a:lnTo>
                  <a:lnTo>
                    <a:pt x="892572" y="1213644"/>
                  </a:lnTo>
                  <a:lnTo>
                    <a:pt x="813991" y="1196579"/>
                  </a:lnTo>
                  <a:lnTo>
                    <a:pt x="809625" y="1257697"/>
                  </a:lnTo>
                  <a:lnTo>
                    <a:pt x="802481" y="1338263"/>
                  </a:lnTo>
                  <a:lnTo>
                    <a:pt x="796925" y="1400572"/>
                  </a:lnTo>
                  <a:lnTo>
                    <a:pt x="791369" y="1456929"/>
                  </a:lnTo>
                  <a:lnTo>
                    <a:pt x="790972" y="1462088"/>
                  </a:lnTo>
                  <a:lnTo>
                    <a:pt x="787797" y="1470819"/>
                  </a:lnTo>
                  <a:lnTo>
                    <a:pt x="784622" y="1479551"/>
                  </a:lnTo>
                  <a:lnTo>
                    <a:pt x="781050" y="1488282"/>
                  </a:lnTo>
                  <a:lnTo>
                    <a:pt x="777081" y="1497013"/>
                  </a:lnTo>
                  <a:lnTo>
                    <a:pt x="772319" y="1505347"/>
                  </a:lnTo>
                  <a:lnTo>
                    <a:pt x="767160" y="1513682"/>
                  </a:lnTo>
                  <a:lnTo>
                    <a:pt x="762000" y="1522413"/>
                  </a:lnTo>
                  <a:lnTo>
                    <a:pt x="756841" y="1530351"/>
                  </a:lnTo>
                  <a:lnTo>
                    <a:pt x="708819" y="2171701"/>
                  </a:lnTo>
                  <a:lnTo>
                    <a:pt x="579041" y="2171701"/>
                  </a:lnTo>
                  <a:lnTo>
                    <a:pt x="514350" y="1661716"/>
                  </a:lnTo>
                  <a:lnTo>
                    <a:pt x="506413" y="1662510"/>
                  </a:lnTo>
                  <a:lnTo>
                    <a:pt x="502047" y="1663304"/>
                  </a:lnTo>
                  <a:lnTo>
                    <a:pt x="497681" y="1663304"/>
                  </a:lnTo>
                  <a:lnTo>
                    <a:pt x="492522" y="1662510"/>
                  </a:lnTo>
                  <a:lnTo>
                    <a:pt x="486966" y="1662113"/>
                  </a:lnTo>
                  <a:lnTo>
                    <a:pt x="426244" y="2169717"/>
                  </a:lnTo>
                  <a:lnTo>
                    <a:pt x="291703" y="2171701"/>
                  </a:lnTo>
                  <a:lnTo>
                    <a:pt x="242888" y="1522016"/>
                  </a:lnTo>
                  <a:lnTo>
                    <a:pt x="232966" y="1507729"/>
                  </a:lnTo>
                  <a:lnTo>
                    <a:pt x="228997" y="1500188"/>
                  </a:lnTo>
                  <a:lnTo>
                    <a:pt x="224631" y="1492647"/>
                  </a:lnTo>
                  <a:lnTo>
                    <a:pt x="221059" y="1485504"/>
                  </a:lnTo>
                  <a:lnTo>
                    <a:pt x="217488" y="1477963"/>
                  </a:lnTo>
                  <a:lnTo>
                    <a:pt x="214313" y="1470422"/>
                  </a:lnTo>
                  <a:lnTo>
                    <a:pt x="211138" y="1462882"/>
                  </a:lnTo>
                  <a:lnTo>
                    <a:pt x="210741" y="1456929"/>
                  </a:lnTo>
                  <a:lnTo>
                    <a:pt x="203597" y="1384697"/>
                  </a:lnTo>
                  <a:lnTo>
                    <a:pt x="196453" y="1305719"/>
                  </a:lnTo>
                  <a:lnTo>
                    <a:pt x="188119" y="1205310"/>
                  </a:lnTo>
                  <a:lnTo>
                    <a:pt x="171450" y="1210072"/>
                  </a:lnTo>
                  <a:lnTo>
                    <a:pt x="154781" y="1214438"/>
                  </a:lnTo>
                  <a:lnTo>
                    <a:pt x="137319" y="1218010"/>
                  </a:lnTo>
                  <a:lnTo>
                    <a:pt x="128984" y="1219597"/>
                  </a:lnTo>
                  <a:lnTo>
                    <a:pt x="120650" y="1220391"/>
                  </a:lnTo>
                  <a:lnTo>
                    <a:pt x="112712" y="1221185"/>
                  </a:lnTo>
                  <a:lnTo>
                    <a:pt x="104378" y="1221582"/>
                  </a:lnTo>
                  <a:lnTo>
                    <a:pt x="96837" y="1221582"/>
                  </a:lnTo>
                  <a:lnTo>
                    <a:pt x="89694" y="1221185"/>
                  </a:lnTo>
                  <a:lnTo>
                    <a:pt x="82550" y="1220391"/>
                  </a:lnTo>
                  <a:lnTo>
                    <a:pt x="76200" y="1218804"/>
                  </a:lnTo>
                  <a:lnTo>
                    <a:pt x="69850" y="1216819"/>
                  </a:lnTo>
                  <a:lnTo>
                    <a:pt x="65087" y="1213644"/>
                  </a:lnTo>
                  <a:lnTo>
                    <a:pt x="55166" y="1162844"/>
                  </a:lnTo>
                  <a:lnTo>
                    <a:pt x="43656" y="1099741"/>
                  </a:lnTo>
                  <a:lnTo>
                    <a:pt x="32147" y="1029494"/>
                  </a:lnTo>
                  <a:lnTo>
                    <a:pt x="21034" y="957263"/>
                  </a:lnTo>
                  <a:lnTo>
                    <a:pt x="15875" y="922338"/>
                  </a:lnTo>
                  <a:lnTo>
                    <a:pt x="11509" y="888207"/>
                  </a:lnTo>
                  <a:lnTo>
                    <a:pt x="7144" y="856457"/>
                  </a:lnTo>
                  <a:lnTo>
                    <a:pt x="4366" y="827485"/>
                  </a:lnTo>
                  <a:lnTo>
                    <a:pt x="1587" y="801688"/>
                  </a:lnTo>
                  <a:lnTo>
                    <a:pt x="397" y="779860"/>
                  </a:lnTo>
                  <a:lnTo>
                    <a:pt x="0" y="770732"/>
                  </a:lnTo>
                  <a:lnTo>
                    <a:pt x="0" y="762794"/>
                  </a:lnTo>
                  <a:lnTo>
                    <a:pt x="397" y="756047"/>
                  </a:lnTo>
                  <a:lnTo>
                    <a:pt x="1191" y="750888"/>
                  </a:lnTo>
                  <a:lnTo>
                    <a:pt x="1587" y="745728"/>
                  </a:lnTo>
                  <a:lnTo>
                    <a:pt x="1984" y="740966"/>
                  </a:lnTo>
                  <a:lnTo>
                    <a:pt x="2778" y="736600"/>
                  </a:lnTo>
                  <a:lnTo>
                    <a:pt x="4366" y="731838"/>
                  </a:lnTo>
                  <a:lnTo>
                    <a:pt x="5556" y="727075"/>
                  </a:lnTo>
                  <a:lnTo>
                    <a:pt x="7144" y="722710"/>
                  </a:lnTo>
                  <a:lnTo>
                    <a:pt x="11509" y="713582"/>
                  </a:lnTo>
                  <a:lnTo>
                    <a:pt x="15875" y="705247"/>
                  </a:lnTo>
                  <a:lnTo>
                    <a:pt x="21828" y="697310"/>
                  </a:lnTo>
                  <a:lnTo>
                    <a:pt x="28575" y="689372"/>
                  </a:lnTo>
                  <a:lnTo>
                    <a:pt x="35719" y="681832"/>
                  </a:lnTo>
                  <a:lnTo>
                    <a:pt x="44053" y="673894"/>
                  </a:lnTo>
                  <a:lnTo>
                    <a:pt x="53181" y="666750"/>
                  </a:lnTo>
                  <a:lnTo>
                    <a:pt x="62309" y="660003"/>
                  </a:lnTo>
                  <a:lnTo>
                    <a:pt x="72628" y="653653"/>
                  </a:lnTo>
                  <a:lnTo>
                    <a:pt x="83344" y="647700"/>
                  </a:lnTo>
                  <a:lnTo>
                    <a:pt x="94853" y="641350"/>
                  </a:lnTo>
                  <a:lnTo>
                    <a:pt x="106759" y="635397"/>
                  </a:lnTo>
                  <a:lnTo>
                    <a:pt x="118666" y="629841"/>
                  </a:lnTo>
                  <a:lnTo>
                    <a:pt x="131366" y="624682"/>
                  </a:lnTo>
                  <a:lnTo>
                    <a:pt x="144463" y="619522"/>
                  </a:lnTo>
                  <a:lnTo>
                    <a:pt x="157956" y="614760"/>
                  </a:lnTo>
                  <a:lnTo>
                    <a:pt x="171847" y="609997"/>
                  </a:lnTo>
                  <a:lnTo>
                    <a:pt x="185738" y="605632"/>
                  </a:lnTo>
                  <a:lnTo>
                    <a:pt x="200025" y="601663"/>
                  </a:lnTo>
                  <a:lnTo>
                    <a:pt x="214709" y="597694"/>
                  </a:lnTo>
                  <a:lnTo>
                    <a:pt x="228997" y="594122"/>
                  </a:lnTo>
                  <a:lnTo>
                    <a:pt x="258366" y="587375"/>
                  </a:lnTo>
                  <a:lnTo>
                    <a:pt x="287734" y="581422"/>
                  </a:lnTo>
                  <a:lnTo>
                    <a:pt x="317500" y="576263"/>
                  </a:lnTo>
                  <a:lnTo>
                    <a:pt x="346075" y="571897"/>
                  </a:lnTo>
                  <a:lnTo>
                    <a:pt x="349647" y="571500"/>
                  </a:lnTo>
                  <a:lnTo>
                    <a:pt x="352822" y="571103"/>
                  </a:lnTo>
                  <a:lnTo>
                    <a:pt x="359569" y="571500"/>
                  </a:lnTo>
                  <a:lnTo>
                    <a:pt x="453628" y="918766"/>
                  </a:lnTo>
                  <a:lnTo>
                    <a:pt x="455216" y="904478"/>
                  </a:lnTo>
                  <a:lnTo>
                    <a:pt x="487760" y="666750"/>
                  </a:lnTo>
                  <a:lnTo>
                    <a:pt x="478631" y="643335"/>
                  </a:lnTo>
                  <a:lnTo>
                    <a:pt x="496491" y="612378"/>
                  </a:lnTo>
                  <a:lnTo>
                    <a:pt x="537766" y="611982"/>
                  </a:lnTo>
                  <a:lnTo>
                    <a:pt x="554831" y="643335"/>
                  </a:lnTo>
                  <a:lnTo>
                    <a:pt x="546894" y="671116"/>
                  </a:lnTo>
                  <a:lnTo>
                    <a:pt x="575866" y="922338"/>
                  </a:lnTo>
                  <a:lnTo>
                    <a:pt x="652463" y="582613"/>
                  </a:lnTo>
                  <a:lnTo>
                    <a:pt x="661591" y="578644"/>
                  </a:lnTo>
                  <a:lnTo>
                    <a:pt x="668338" y="575469"/>
                  </a:lnTo>
                  <a:lnTo>
                    <a:pt x="671910" y="572691"/>
                  </a:lnTo>
                  <a:lnTo>
                    <a:pt x="672703" y="572294"/>
                  </a:lnTo>
                  <a:lnTo>
                    <a:pt x="673100" y="571897"/>
                  </a:lnTo>
                  <a:lnTo>
                    <a:pt x="686991" y="570310"/>
                  </a:lnTo>
                  <a:lnTo>
                    <a:pt x="701278" y="569913"/>
                  </a:lnTo>
                  <a:close/>
                  <a:moveTo>
                    <a:pt x="534014" y="0"/>
                  </a:moveTo>
                  <a:lnTo>
                    <a:pt x="549903" y="794"/>
                  </a:lnTo>
                  <a:lnTo>
                    <a:pt x="565395" y="1985"/>
                  </a:lnTo>
                  <a:lnTo>
                    <a:pt x="580886" y="3971"/>
                  </a:lnTo>
                  <a:lnTo>
                    <a:pt x="594789" y="7148"/>
                  </a:lnTo>
                  <a:lnTo>
                    <a:pt x="608692" y="10326"/>
                  </a:lnTo>
                  <a:lnTo>
                    <a:pt x="621800" y="14297"/>
                  </a:lnTo>
                  <a:lnTo>
                    <a:pt x="633717" y="19063"/>
                  </a:lnTo>
                  <a:lnTo>
                    <a:pt x="645236" y="23431"/>
                  </a:lnTo>
                  <a:lnTo>
                    <a:pt x="656756" y="28594"/>
                  </a:lnTo>
                  <a:lnTo>
                    <a:pt x="666686" y="33757"/>
                  </a:lnTo>
                  <a:lnTo>
                    <a:pt x="676617" y="38920"/>
                  </a:lnTo>
                  <a:lnTo>
                    <a:pt x="685356" y="44083"/>
                  </a:lnTo>
                  <a:lnTo>
                    <a:pt x="693300" y="49246"/>
                  </a:lnTo>
                  <a:lnTo>
                    <a:pt x="700847" y="54806"/>
                  </a:lnTo>
                  <a:lnTo>
                    <a:pt x="707600" y="59572"/>
                  </a:lnTo>
                  <a:lnTo>
                    <a:pt x="718722" y="68309"/>
                  </a:lnTo>
                  <a:lnTo>
                    <a:pt x="726667" y="75458"/>
                  </a:lnTo>
                  <a:lnTo>
                    <a:pt x="731830" y="80621"/>
                  </a:lnTo>
                  <a:lnTo>
                    <a:pt x="733419" y="82209"/>
                  </a:lnTo>
                  <a:lnTo>
                    <a:pt x="731433" y="86975"/>
                  </a:lnTo>
                  <a:lnTo>
                    <a:pt x="728255" y="92138"/>
                  </a:lnTo>
                  <a:lnTo>
                    <a:pt x="724681" y="98890"/>
                  </a:lnTo>
                  <a:lnTo>
                    <a:pt x="719119" y="107230"/>
                  </a:lnTo>
                  <a:lnTo>
                    <a:pt x="712764" y="115173"/>
                  </a:lnTo>
                  <a:lnTo>
                    <a:pt x="708792" y="119541"/>
                  </a:lnTo>
                  <a:lnTo>
                    <a:pt x="705217" y="123910"/>
                  </a:lnTo>
                  <a:lnTo>
                    <a:pt x="700450" y="128278"/>
                  </a:lnTo>
                  <a:lnTo>
                    <a:pt x="696081" y="131853"/>
                  </a:lnTo>
                  <a:lnTo>
                    <a:pt x="690917" y="136221"/>
                  </a:lnTo>
                  <a:lnTo>
                    <a:pt x="685356" y="139399"/>
                  </a:lnTo>
                  <a:lnTo>
                    <a:pt x="679794" y="142973"/>
                  </a:lnTo>
                  <a:lnTo>
                    <a:pt x="673439" y="146150"/>
                  </a:lnTo>
                  <a:lnTo>
                    <a:pt x="667083" y="148930"/>
                  </a:lnTo>
                  <a:lnTo>
                    <a:pt x="660331" y="150916"/>
                  </a:lnTo>
                  <a:lnTo>
                    <a:pt x="653181" y="152505"/>
                  </a:lnTo>
                  <a:lnTo>
                    <a:pt x="645633" y="154093"/>
                  </a:lnTo>
                  <a:lnTo>
                    <a:pt x="638086" y="154887"/>
                  </a:lnTo>
                  <a:lnTo>
                    <a:pt x="629745" y="154887"/>
                  </a:lnTo>
                  <a:lnTo>
                    <a:pt x="620608" y="154093"/>
                  </a:lnTo>
                  <a:lnTo>
                    <a:pt x="611870" y="152107"/>
                  </a:lnTo>
                  <a:lnTo>
                    <a:pt x="602734" y="150122"/>
                  </a:lnTo>
                  <a:lnTo>
                    <a:pt x="592406" y="146547"/>
                  </a:lnTo>
                  <a:lnTo>
                    <a:pt x="582475" y="142576"/>
                  </a:lnTo>
                  <a:lnTo>
                    <a:pt x="571750" y="137413"/>
                  </a:lnTo>
                  <a:lnTo>
                    <a:pt x="559436" y="131853"/>
                  </a:lnTo>
                  <a:lnTo>
                    <a:pt x="547123" y="126293"/>
                  </a:lnTo>
                  <a:lnTo>
                    <a:pt x="572545" y="138604"/>
                  </a:lnTo>
                  <a:lnTo>
                    <a:pt x="597570" y="150916"/>
                  </a:lnTo>
                  <a:lnTo>
                    <a:pt x="609884" y="156476"/>
                  </a:lnTo>
                  <a:lnTo>
                    <a:pt x="621800" y="162036"/>
                  </a:lnTo>
                  <a:lnTo>
                    <a:pt x="632922" y="166405"/>
                  </a:lnTo>
                  <a:lnTo>
                    <a:pt x="644045" y="170376"/>
                  </a:lnTo>
                  <a:lnTo>
                    <a:pt x="655167" y="173553"/>
                  </a:lnTo>
                  <a:lnTo>
                    <a:pt x="665097" y="176333"/>
                  </a:lnTo>
                  <a:lnTo>
                    <a:pt x="674631" y="177922"/>
                  </a:lnTo>
                  <a:lnTo>
                    <a:pt x="679397" y="178319"/>
                  </a:lnTo>
                  <a:lnTo>
                    <a:pt x="683767" y="178319"/>
                  </a:lnTo>
                  <a:lnTo>
                    <a:pt x="688136" y="178319"/>
                  </a:lnTo>
                  <a:lnTo>
                    <a:pt x="692506" y="177922"/>
                  </a:lnTo>
                  <a:lnTo>
                    <a:pt x="696875" y="177525"/>
                  </a:lnTo>
                  <a:lnTo>
                    <a:pt x="700450" y="176333"/>
                  </a:lnTo>
                  <a:lnTo>
                    <a:pt x="704422" y="175142"/>
                  </a:lnTo>
                  <a:lnTo>
                    <a:pt x="707997" y="173156"/>
                  </a:lnTo>
                  <a:lnTo>
                    <a:pt x="711572" y="171170"/>
                  </a:lnTo>
                  <a:lnTo>
                    <a:pt x="714353" y="168788"/>
                  </a:lnTo>
                  <a:lnTo>
                    <a:pt x="715544" y="177525"/>
                  </a:lnTo>
                  <a:lnTo>
                    <a:pt x="716736" y="185865"/>
                  </a:lnTo>
                  <a:lnTo>
                    <a:pt x="717133" y="202148"/>
                  </a:lnTo>
                  <a:lnTo>
                    <a:pt x="717133" y="217240"/>
                  </a:lnTo>
                  <a:lnTo>
                    <a:pt x="716339" y="231537"/>
                  </a:lnTo>
                  <a:lnTo>
                    <a:pt x="717531" y="230345"/>
                  </a:lnTo>
                  <a:lnTo>
                    <a:pt x="718722" y="229154"/>
                  </a:lnTo>
                  <a:lnTo>
                    <a:pt x="719914" y="227963"/>
                  </a:lnTo>
                  <a:lnTo>
                    <a:pt x="721503" y="227565"/>
                  </a:lnTo>
                  <a:lnTo>
                    <a:pt x="723489" y="227963"/>
                  </a:lnTo>
                  <a:lnTo>
                    <a:pt x="725078" y="229551"/>
                  </a:lnTo>
                  <a:lnTo>
                    <a:pt x="727064" y="231140"/>
                  </a:lnTo>
                  <a:lnTo>
                    <a:pt x="728255" y="233523"/>
                  </a:lnTo>
                  <a:lnTo>
                    <a:pt x="730242" y="236700"/>
                  </a:lnTo>
                  <a:lnTo>
                    <a:pt x="731830" y="240274"/>
                  </a:lnTo>
                  <a:lnTo>
                    <a:pt x="734214" y="249806"/>
                  </a:lnTo>
                  <a:lnTo>
                    <a:pt x="736597" y="260529"/>
                  </a:lnTo>
                  <a:lnTo>
                    <a:pt x="738186" y="272840"/>
                  </a:lnTo>
                  <a:lnTo>
                    <a:pt x="739378" y="286740"/>
                  </a:lnTo>
                  <a:lnTo>
                    <a:pt x="739775" y="301435"/>
                  </a:lnTo>
                  <a:lnTo>
                    <a:pt x="739378" y="316924"/>
                  </a:lnTo>
                  <a:lnTo>
                    <a:pt x="738186" y="330427"/>
                  </a:lnTo>
                  <a:lnTo>
                    <a:pt x="736597" y="342738"/>
                  </a:lnTo>
                  <a:lnTo>
                    <a:pt x="734214" y="353858"/>
                  </a:lnTo>
                  <a:lnTo>
                    <a:pt x="731830" y="362596"/>
                  </a:lnTo>
                  <a:lnTo>
                    <a:pt x="730242" y="366567"/>
                  </a:lnTo>
                  <a:lnTo>
                    <a:pt x="728255" y="369744"/>
                  </a:lnTo>
                  <a:lnTo>
                    <a:pt x="727064" y="372524"/>
                  </a:lnTo>
                  <a:lnTo>
                    <a:pt x="725078" y="374113"/>
                  </a:lnTo>
                  <a:lnTo>
                    <a:pt x="723489" y="374907"/>
                  </a:lnTo>
                  <a:lnTo>
                    <a:pt x="721503" y="375304"/>
                  </a:lnTo>
                  <a:lnTo>
                    <a:pt x="719517" y="374907"/>
                  </a:lnTo>
                  <a:lnTo>
                    <a:pt x="717928" y="373716"/>
                  </a:lnTo>
                  <a:lnTo>
                    <a:pt x="716339" y="372127"/>
                  </a:lnTo>
                  <a:lnTo>
                    <a:pt x="714353" y="368950"/>
                  </a:lnTo>
                  <a:lnTo>
                    <a:pt x="712764" y="365773"/>
                  </a:lnTo>
                  <a:lnTo>
                    <a:pt x="711175" y="361801"/>
                  </a:lnTo>
                  <a:lnTo>
                    <a:pt x="709983" y="357433"/>
                  </a:lnTo>
                  <a:lnTo>
                    <a:pt x="708394" y="352270"/>
                  </a:lnTo>
                  <a:lnTo>
                    <a:pt x="706806" y="364979"/>
                  </a:lnTo>
                  <a:lnTo>
                    <a:pt x="704819" y="377687"/>
                  </a:lnTo>
                  <a:lnTo>
                    <a:pt x="701642" y="389602"/>
                  </a:lnTo>
                  <a:lnTo>
                    <a:pt x="698861" y="401516"/>
                  </a:lnTo>
                  <a:lnTo>
                    <a:pt x="695683" y="413431"/>
                  </a:lnTo>
                  <a:lnTo>
                    <a:pt x="691314" y="424551"/>
                  </a:lnTo>
                  <a:lnTo>
                    <a:pt x="686944" y="435274"/>
                  </a:lnTo>
                  <a:lnTo>
                    <a:pt x="682575" y="445997"/>
                  </a:lnTo>
                  <a:lnTo>
                    <a:pt x="677411" y="456323"/>
                  </a:lnTo>
                  <a:lnTo>
                    <a:pt x="671850" y="466251"/>
                  </a:lnTo>
                  <a:lnTo>
                    <a:pt x="666289" y="475386"/>
                  </a:lnTo>
                  <a:lnTo>
                    <a:pt x="659933" y="484520"/>
                  </a:lnTo>
                  <a:lnTo>
                    <a:pt x="653975" y="493257"/>
                  </a:lnTo>
                  <a:lnTo>
                    <a:pt x="647222" y="501597"/>
                  </a:lnTo>
                  <a:lnTo>
                    <a:pt x="640867" y="509540"/>
                  </a:lnTo>
                  <a:lnTo>
                    <a:pt x="633717" y="517086"/>
                  </a:lnTo>
                  <a:lnTo>
                    <a:pt x="626964" y="524235"/>
                  </a:lnTo>
                  <a:lnTo>
                    <a:pt x="619417" y="530589"/>
                  </a:lnTo>
                  <a:lnTo>
                    <a:pt x="612267" y="536944"/>
                  </a:lnTo>
                  <a:lnTo>
                    <a:pt x="604720" y="542901"/>
                  </a:lnTo>
                  <a:lnTo>
                    <a:pt x="597570" y="548461"/>
                  </a:lnTo>
                  <a:lnTo>
                    <a:pt x="590022" y="553227"/>
                  </a:lnTo>
                  <a:lnTo>
                    <a:pt x="582078" y="557992"/>
                  </a:lnTo>
                  <a:lnTo>
                    <a:pt x="574531" y="561964"/>
                  </a:lnTo>
                  <a:lnTo>
                    <a:pt x="566984" y="565538"/>
                  </a:lnTo>
                  <a:lnTo>
                    <a:pt x="559039" y="568715"/>
                  </a:lnTo>
                  <a:lnTo>
                    <a:pt x="551492" y="571495"/>
                  </a:lnTo>
                  <a:lnTo>
                    <a:pt x="543945" y="573481"/>
                  </a:lnTo>
                  <a:lnTo>
                    <a:pt x="536398" y="575467"/>
                  </a:lnTo>
                  <a:lnTo>
                    <a:pt x="528850" y="576658"/>
                  </a:lnTo>
                  <a:lnTo>
                    <a:pt x="521700" y="577453"/>
                  </a:lnTo>
                  <a:lnTo>
                    <a:pt x="514550" y="577850"/>
                  </a:lnTo>
                  <a:lnTo>
                    <a:pt x="508989" y="577453"/>
                  </a:lnTo>
                  <a:lnTo>
                    <a:pt x="502634" y="576658"/>
                  </a:lnTo>
                  <a:lnTo>
                    <a:pt x="496278" y="575467"/>
                  </a:lnTo>
                  <a:lnTo>
                    <a:pt x="489923" y="573481"/>
                  </a:lnTo>
                  <a:lnTo>
                    <a:pt x="483170" y="571098"/>
                  </a:lnTo>
                  <a:lnTo>
                    <a:pt x="476417" y="568318"/>
                  </a:lnTo>
                  <a:lnTo>
                    <a:pt x="469267" y="565141"/>
                  </a:lnTo>
                  <a:lnTo>
                    <a:pt x="462514" y="561567"/>
                  </a:lnTo>
                  <a:lnTo>
                    <a:pt x="454967" y="557198"/>
                  </a:lnTo>
                  <a:lnTo>
                    <a:pt x="447817" y="552432"/>
                  </a:lnTo>
                  <a:lnTo>
                    <a:pt x="440667" y="547667"/>
                  </a:lnTo>
                  <a:lnTo>
                    <a:pt x="433120" y="542106"/>
                  </a:lnTo>
                  <a:lnTo>
                    <a:pt x="425970" y="536149"/>
                  </a:lnTo>
                  <a:lnTo>
                    <a:pt x="418423" y="529795"/>
                  </a:lnTo>
                  <a:lnTo>
                    <a:pt x="411273" y="523043"/>
                  </a:lnTo>
                  <a:lnTo>
                    <a:pt x="403726" y="515895"/>
                  </a:lnTo>
                  <a:lnTo>
                    <a:pt x="396576" y="508349"/>
                  </a:lnTo>
                  <a:lnTo>
                    <a:pt x="389426" y="500803"/>
                  </a:lnTo>
                  <a:lnTo>
                    <a:pt x="382276" y="492860"/>
                  </a:lnTo>
                  <a:lnTo>
                    <a:pt x="375523" y="483726"/>
                  </a:lnTo>
                  <a:lnTo>
                    <a:pt x="368770" y="475386"/>
                  </a:lnTo>
                  <a:lnTo>
                    <a:pt x="362415" y="466251"/>
                  </a:lnTo>
                  <a:lnTo>
                    <a:pt x="356059" y="456720"/>
                  </a:lnTo>
                  <a:lnTo>
                    <a:pt x="350498" y="447188"/>
                  </a:lnTo>
                  <a:lnTo>
                    <a:pt x="344937" y="436862"/>
                  </a:lnTo>
                  <a:lnTo>
                    <a:pt x="339376" y="426934"/>
                  </a:lnTo>
                  <a:lnTo>
                    <a:pt x="334212" y="416211"/>
                  </a:lnTo>
                  <a:lnTo>
                    <a:pt x="329048" y="405885"/>
                  </a:lnTo>
                  <a:lnTo>
                    <a:pt x="325076" y="394765"/>
                  </a:lnTo>
                  <a:lnTo>
                    <a:pt x="320706" y="383247"/>
                  </a:lnTo>
                  <a:lnTo>
                    <a:pt x="317529" y="372127"/>
                  </a:lnTo>
                  <a:lnTo>
                    <a:pt x="313954" y="360610"/>
                  </a:lnTo>
                  <a:lnTo>
                    <a:pt x="311570" y="368156"/>
                  </a:lnTo>
                  <a:lnTo>
                    <a:pt x="310379" y="371730"/>
                  </a:lnTo>
                  <a:lnTo>
                    <a:pt x="308392" y="374113"/>
                  </a:lnTo>
                  <a:lnTo>
                    <a:pt x="306804" y="376099"/>
                  </a:lnTo>
                  <a:lnTo>
                    <a:pt x="305612" y="378084"/>
                  </a:lnTo>
                  <a:lnTo>
                    <a:pt x="304023" y="378879"/>
                  </a:lnTo>
                  <a:lnTo>
                    <a:pt x="302037" y="379276"/>
                  </a:lnTo>
                  <a:lnTo>
                    <a:pt x="300051" y="378879"/>
                  </a:lnTo>
                  <a:lnTo>
                    <a:pt x="298462" y="377687"/>
                  </a:lnTo>
                  <a:lnTo>
                    <a:pt x="296873" y="375702"/>
                  </a:lnTo>
                  <a:lnTo>
                    <a:pt x="294887" y="373319"/>
                  </a:lnTo>
                  <a:lnTo>
                    <a:pt x="293298" y="370141"/>
                  </a:lnTo>
                  <a:lnTo>
                    <a:pt x="292106" y="366567"/>
                  </a:lnTo>
                  <a:lnTo>
                    <a:pt x="289326" y="357433"/>
                  </a:lnTo>
                  <a:lnTo>
                    <a:pt x="286942" y="346710"/>
                  </a:lnTo>
                  <a:lnTo>
                    <a:pt x="285354" y="334001"/>
                  </a:lnTo>
                  <a:lnTo>
                    <a:pt x="284559" y="320101"/>
                  </a:lnTo>
                  <a:lnTo>
                    <a:pt x="284162" y="305406"/>
                  </a:lnTo>
                  <a:lnTo>
                    <a:pt x="284559" y="290315"/>
                  </a:lnTo>
                  <a:lnTo>
                    <a:pt x="285354" y="276812"/>
                  </a:lnTo>
                  <a:lnTo>
                    <a:pt x="286942" y="264103"/>
                  </a:lnTo>
                  <a:lnTo>
                    <a:pt x="289326" y="252983"/>
                  </a:lnTo>
                  <a:lnTo>
                    <a:pt x="292106" y="244246"/>
                  </a:lnTo>
                  <a:lnTo>
                    <a:pt x="293298" y="240274"/>
                  </a:lnTo>
                  <a:lnTo>
                    <a:pt x="294887" y="237097"/>
                  </a:lnTo>
                  <a:lnTo>
                    <a:pt x="296873" y="234714"/>
                  </a:lnTo>
                  <a:lnTo>
                    <a:pt x="298462" y="232728"/>
                  </a:lnTo>
                  <a:lnTo>
                    <a:pt x="300051" y="231934"/>
                  </a:lnTo>
                  <a:lnTo>
                    <a:pt x="302037" y="231537"/>
                  </a:lnTo>
                  <a:lnTo>
                    <a:pt x="303229" y="231537"/>
                  </a:lnTo>
                  <a:lnTo>
                    <a:pt x="304420" y="232331"/>
                  </a:lnTo>
                  <a:lnTo>
                    <a:pt x="304817" y="222403"/>
                  </a:lnTo>
                  <a:lnTo>
                    <a:pt x="305215" y="212871"/>
                  </a:lnTo>
                  <a:lnTo>
                    <a:pt x="306406" y="204134"/>
                  </a:lnTo>
                  <a:lnTo>
                    <a:pt x="307598" y="196191"/>
                  </a:lnTo>
                  <a:lnTo>
                    <a:pt x="306804" y="185468"/>
                  </a:lnTo>
                  <a:lnTo>
                    <a:pt x="306406" y="175936"/>
                  </a:lnTo>
                  <a:lnTo>
                    <a:pt x="306406" y="166405"/>
                  </a:lnTo>
                  <a:lnTo>
                    <a:pt x="306804" y="158065"/>
                  </a:lnTo>
                  <a:lnTo>
                    <a:pt x="307598" y="150122"/>
                  </a:lnTo>
                  <a:lnTo>
                    <a:pt x="308790" y="142179"/>
                  </a:lnTo>
                  <a:lnTo>
                    <a:pt x="310379" y="135427"/>
                  </a:lnTo>
                  <a:lnTo>
                    <a:pt x="312365" y="128676"/>
                  </a:lnTo>
                  <a:lnTo>
                    <a:pt x="314748" y="122321"/>
                  </a:lnTo>
                  <a:lnTo>
                    <a:pt x="317529" y="116761"/>
                  </a:lnTo>
                  <a:lnTo>
                    <a:pt x="320309" y="111201"/>
                  </a:lnTo>
                  <a:lnTo>
                    <a:pt x="323884" y="106833"/>
                  </a:lnTo>
                  <a:lnTo>
                    <a:pt x="327062" y="102067"/>
                  </a:lnTo>
                  <a:lnTo>
                    <a:pt x="331431" y="98095"/>
                  </a:lnTo>
                  <a:lnTo>
                    <a:pt x="335404" y="94918"/>
                  </a:lnTo>
                  <a:lnTo>
                    <a:pt x="339773" y="91344"/>
                  </a:lnTo>
                  <a:lnTo>
                    <a:pt x="319912" y="91741"/>
                  </a:lnTo>
                  <a:lnTo>
                    <a:pt x="304420" y="92138"/>
                  </a:lnTo>
                  <a:lnTo>
                    <a:pt x="290915" y="93329"/>
                  </a:lnTo>
                  <a:lnTo>
                    <a:pt x="295284" y="90549"/>
                  </a:lnTo>
                  <a:lnTo>
                    <a:pt x="300051" y="88167"/>
                  </a:lnTo>
                  <a:lnTo>
                    <a:pt x="309981" y="82209"/>
                  </a:lnTo>
                  <a:lnTo>
                    <a:pt x="319117" y="75458"/>
                  </a:lnTo>
                  <a:lnTo>
                    <a:pt x="328651" y="68309"/>
                  </a:lnTo>
                  <a:lnTo>
                    <a:pt x="346923" y="54409"/>
                  </a:lnTo>
                  <a:lnTo>
                    <a:pt x="355265" y="48452"/>
                  </a:lnTo>
                  <a:lnTo>
                    <a:pt x="363606" y="43686"/>
                  </a:lnTo>
                  <a:lnTo>
                    <a:pt x="373934" y="38920"/>
                  </a:lnTo>
                  <a:lnTo>
                    <a:pt x="384659" y="33757"/>
                  </a:lnTo>
                  <a:lnTo>
                    <a:pt x="394589" y="28992"/>
                  </a:lnTo>
                  <a:lnTo>
                    <a:pt x="405314" y="24623"/>
                  </a:lnTo>
                  <a:lnTo>
                    <a:pt x="414848" y="21049"/>
                  </a:lnTo>
                  <a:lnTo>
                    <a:pt x="425176" y="17474"/>
                  </a:lnTo>
                  <a:lnTo>
                    <a:pt x="434709" y="14694"/>
                  </a:lnTo>
                  <a:lnTo>
                    <a:pt x="444242" y="11914"/>
                  </a:lnTo>
                  <a:lnTo>
                    <a:pt x="454173" y="9134"/>
                  </a:lnTo>
                  <a:lnTo>
                    <a:pt x="463309" y="7148"/>
                  </a:lnTo>
                  <a:lnTo>
                    <a:pt x="472842" y="5560"/>
                  </a:lnTo>
                  <a:lnTo>
                    <a:pt x="481978" y="3574"/>
                  </a:lnTo>
                  <a:lnTo>
                    <a:pt x="491114" y="2383"/>
                  </a:lnTo>
                  <a:lnTo>
                    <a:pt x="500250" y="1588"/>
                  </a:lnTo>
                  <a:lnTo>
                    <a:pt x="517331" y="397"/>
                  </a:lnTo>
                  <a:lnTo>
                    <a:pt x="534014"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endParaRPr lang="zh-CN" altLang="en-US">
                <a:solidFill>
                  <a:srgbClr val="FFFFFF"/>
                </a:solidFill>
              </a:endParaRPr>
            </a:p>
          </p:txBody>
        </p:sp>
      </p:grpSp>
      <p:grpSp>
        <p:nvGrpSpPr>
          <p:cNvPr id="10" name="组合 9"/>
          <p:cNvGrpSpPr/>
          <p:nvPr/>
        </p:nvGrpSpPr>
        <p:grpSpPr>
          <a:xfrm>
            <a:off x="5394454" y="3032112"/>
            <a:ext cx="3634523" cy="659604"/>
            <a:chOff x="7192606" y="4458686"/>
            <a:chExt cx="4846030" cy="879473"/>
          </a:xfrm>
        </p:grpSpPr>
        <p:sp>
          <p:nvSpPr>
            <p:cNvPr id="11" name="文本框 13"/>
            <p:cNvSpPr txBox="1"/>
            <p:nvPr/>
          </p:nvSpPr>
          <p:spPr>
            <a:xfrm>
              <a:off x="7880974" y="4458686"/>
              <a:ext cx="4157662" cy="879473"/>
            </a:xfrm>
            <a:prstGeom prst="rect">
              <a:avLst/>
            </a:prstGeom>
            <a:noFill/>
          </p:spPr>
          <p:txBody>
            <a:bodyPr wrap="square" rtlCol="0">
              <a:spAutoFit/>
            </a:bodyPr>
            <a:lstStyle/>
            <a:p>
              <a:pPr algn="just">
                <a:lnSpc>
                  <a:spcPct val="114000"/>
                </a:lnSpc>
              </a:pPr>
              <a:r>
                <a:rPr lang="zh-CN" altLang="en-US" sz="1100" dirty="0">
                  <a:solidFill>
                    <a:schemeClr val="bg1"/>
                  </a:solidFill>
                  <a:latin typeface="Calibri" panose="020F0502020204030204" pitchFamily="34" charset="0"/>
                  <a:ea typeface="微软雅黑" panose="020B0503020204020204" pitchFamily="34" charset="-122"/>
                </a:rPr>
                <a:t>您的内容打在这里，或者通过复制您的文本后，在此框中选择粘贴，并选择只保留文字。您的内容打在这里，或者通过复制您的文本后</a:t>
              </a:r>
              <a:endParaRPr lang="en-US" altLang="zh-CN" sz="1100" dirty="0">
                <a:solidFill>
                  <a:schemeClr val="bg1"/>
                </a:solidFill>
                <a:latin typeface="Calibri" panose="020F0502020204030204" pitchFamily="34" charset="0"/>
                <a:ea typeface="微软雅黑" panose="020B0503020204020204" pitchFamily="34" charset="-122"/>
              </a:endParaRPr>
            </a:p>
          </p:txBody>
        </p:sp>
        <p:sp>
          <p:nvSpPr>
            <p:cNvPr id="12" name="KSO_Shape"/>
            <p:cNvSpPr/>
            <p:nvPr/>
          </p:nvSpPr>
          <p:spPr bwMode="auto">
            <a:xfrm>
              <a:off x="7192606" y="4528251"/>
              <a:ext cx="385816" cy="538348"/>
            </a:xfrm>
            <a:custGeom>
              <a:avLst/>
              <a:gdLst>
                <a:gd name="T0" fmla="*/ 1362327 w 1631950"/>
                <a:gd name="T1" fmla="*/ 1279012 h 2274888"/>
                <a:gd name="T2" fmla="*/ 1342394 w 1631950"/>
                <a:gd name="T3" fmla="*/ 1329027 h 2274888"/>
                <a:gd name="T4" fmla="*/ 1307844 w 1631950"/>
                <a:gd name="T5" fmla="*/ 1369199 h 2274888"/>
                <a:gd name="T6" fmla="*/ 1261867 w 1631950"/>
                <a:gd name="T7" fmla="*/ 1395537 h 2274888"/>
                <a:gd name="T8" fmla="*/ 1207650 w 1631950"/>
                <a:gd name="T9" fmla="*/ 1405114 h 2274888"/>
                <a:gd name="T10" fmla="*/ 141920 w 1631950"/>
                <a:gd name="T11" fmla="*/ 1404583 h 2274888"/>
                <a:gd name="T12" fmla="*/ 89564 w 1631950"/>
                <a:gd name="T13" fmla="*/ 1389684 h 2274888"/>
                <a:gd name="T14" fmla="*/ 46243 w 1631950"/>
                <a:gd name="T15" fmla="*/ 1359090 h 2274888"/>
                <a:gd name="T16" fmla="*/ 15680 w 1631950"/>
                <a:gd name="T17" fmla="*/ 1315726 h 2274888"/>
                <a:gd name="T18" fmla="*/ 797 w 1631950"/>
                <a:gd name="T19" fmla="*/ 1263316 h 2274888"/>
                <a:gd name="T20" fmla="*/ 562478 w 1631950"/>
                <a:gd name="T21" fmla="*/ 608645 h 2274888"/>
                <a:gd name="T22" fmla="*/ 625937 w 1631950"/>
                <a:gd name="T23" fmla="*/ 720923 h 2274888"/>
                <a:gd name="T24" fmla="*/ 642664 w 1631950"/>
                <a:gd name="T25" fmla="*/ 681013 h 2274888"/>
                <a:gd name="T26" fmla="*/ 658330 w 1631950"/>
                <a:gd name="T27" fmla="*/ 632590 h 2274888"/>
                <a:gd name="T28" fmla="*/ 652223 w 1631950"/>
                <a:gd name="T29" fmla="*/ 614764 h 2274888"/>
                <a:gd name="T30" fmla="*/ 638416 w 1631950"/>
                <a:gd name="T31" fmla="*/ 592416 h 2274888"/>
                <a:gd name="T32" fmla="*/ 643461 w 1631950"/>
                <a:gd name="T33" fmla="*/ 573259 h 2274888"/>
                <a:gd name="T34" fmla="*/ 671075 w 1631950"/>
                <a:gd name="T35" fmla="*/ 568470 h 2274888"/>
                <a:gd name="T36" fmla="*/ 728693 w 1631950"/>
                <a:gd name="T37" fmla="*/ 570332 h 2274888"/>
                <a:gd name="T38" fmla="*/ 740641 w 1631950"/>
                <a:gd name="T39" fmla="*/ 582305 h 2274888"/>
                <a:gd name="T40" fmla="*/ 736658 w 1631950"/>
                <a:gd name="T41" fmla="*/ 603856 h 2274888"/>
                <a:gd name="T42" fmla="*/ 721789 w 1631950"/>
                <a:gd name="T43" fmla="*/ 624076 h 2274888"/>
                <a:gd name="T44" fmla="*/ 727100 w 1631950"/>
                <a:gd name="T45" fmla="*/ 652811 h 2274888"/>
                <a:gd name="T46" fmla="*/ 740110 w 1631950"/>
                <a:gd name="T47" fmla="*/ 699904 h 2274888"/>
                <a:gd name="T48" fmla="*/ 783920 w 1631950"/>
                <a:gd name="T49" fmla="*/ 670903 h 2274888"/>
                <a:gd name="T50" fmla="*/ 884021 w 1631950"/>
                <a:gd name="T51" fmla="*/ 540800 h 2274888"/>
                <a:gd name="T52" fmla="*/ 964473 w 1631950"/>
                <a:gd name="T53" fmla="*/ 575653 h 2274888"/>
                <a:gd name="T54" fmla="*/ 1017046 w 1631950"/>
                <a:gd name="T55" fmla="*/ 612635 h 2274888"/>
                <a:gd name="T56" fmla="*/ 1052360 w 1631950"/>
                <a:gd name="T57" fmla="*/ 652811 h 2274888"/>
                <a:gd name="T58" fmla="*/ 310235 w 1631950"/>
                <a:gd name="T59" fmla="*/ 657068 h 2274888"/>
                <a:gd name="T60" fmla="*/ 346346 w 1631950"/>
                <a:gd name="T61" fmla="*/ 615562 h 2274888"/>
                <a:gd name="T62" fmla="*/ 398387 w 1631950"/>
                <a:gd name="T63" fmla="*/ 578048 h 2274888"/>
                <a:gd name="T64" fmla="*/ 478839 w 1631950"/>
                <a:gd name="T65" fmla="*/ 542130 h 2274888"/>
                <a:gd name="T66" fmla="*/ 709370 w 1631950"/>
                <a:gd name="T67" fmla="*/ 2124 h 2274888"/>
                <a:gd name="T68" fmla="*/ 770048 w 1631950"/>
                <a:gd name="T69" fmla="*/ 22301 h 2274888"/>
                <a:gd name="T70" fmla="*/ 822741 w 1631950"/>
                <a:gd name="T71" fmla="*/ 63716 h 2274888"/>
                <a:gd name="T72" fmla="*/ 860798 w 1631950"/>
                <a:gd name="T73" fmla="*/ 126634 h 2274888"/>
                <a:gd name="T74" fmla="*/ 877298 w 1631950"/>
                <a:gd name="T75" fmla="*/ 210260 h 2274888"/>
                <a:gd name="T76" fmla="*/ 884749 w 1631950"/>
                <a:gd name="T77" fmla="*/ 238666 h 2274888"/>
                <a:gd name="T78" fmla="*/ 887943 w 1631950"/>
                <a:gd name="T79" fmla="*/ 270259 h 2274888"/>
                <a:gd name="T80" fmla="*/ 873040 w 1631950"/>
                <a:gd name="T81" fmla="*/ 332115 h 2274888"/>
                <a:gd name="T82" fmla="*/ 858669 w 1631950"/>
                <a:gd name="T83" fmla="*/ 349903 h 2274888"/>
                <a:gd name="T84" fmla="*/ 836846 w 1631950"/>
                <a:gd name="T85" fmla="*/ 396095 h 2274888"/>
                <a:gd name="T86" fmla="*/ 803580 w 1631950"/>
                <a:gd name="T87" fmla="*/ 452908 h 2274888"/>
                <a:gd name="T88" fmla="*/ 764193 w 1631950"/>
                <a:gd name="T89" fmla="*/ 497508 h 2274888"/>
                <a:gd name="T90" fmla="*/ 720814 w 1631950"/>
                <a:gd name="T91" fmla="*/ 525915 h 2274888"/>
                <a:gd name="T92" fmla="*/ 675838 w 1631950"/>
                <a:gd name="T93" fmla="*/ 534410 h 2274888"/>
                <a:gd name="T94" fmla="*/ 631128 w 1631950"/>
                <a:gd name="T95" fmla="*/ 519809 h 2274888"/>
                <a:gd name="T96" fmla="*/ 588813 w 1631950"/>
                <a:gd name="T97" fmla="*/ 486093 h 2274888"/>
                <a:gd name="T98" fmla="*/ 550756 w 1631950"/>
                <a:gd name="T99" fmla="*/ 437245 h 2274888"/>
                <a:gd name="T100" fmla="*/ 519886 w 1631950"/>
                <a:gd name="T101" fmla="*/ 377246 h 2274888"/>
                <a:gd name="T102" fmla="*/ 500458 w 1631950"/>
                <a:gd name="T103" fmla="*/ 343531 h 2274888"/>
                <a:gd name="T104" fmla="*/ 485821 w 1631950"/>
                <a:gd name="T105" fmla="*/ 312204 h 2274888"/>
                <a:gd name="T106" fmla="*/ 478369 w 1631950"/>
                <a:gd name="T107" fmla="*/ 253799 h 2274888"/>
                <a:gd name="T108" fmla="*/ 485554 w 1631950"/>
                <a:gd name="T109" fmla="*/ 235215 h 2274888"/>
                <a:gd name="T110" fmla="*/ 493805 w 1631950"/>
                <a:gd name="T111" fmla="*/ 160084 h 2274888"/>
                <a:gd name="T112" fmla="*/ 523611 w 1631950"/>
                <a:gd name="T113" fmla="*/ 88139 h 2274888"/>
                <a:gd name="T114" fmla="*/ 570450 w 1631950"/>
                <a:gd name="T115" fmla="*/ 37698 h 2274888"/>
                <a:gd name="T116" fmla="*/ 628733 w 1631950"/>
                <a:gd name="T117" fmla="*/ 7965 h 22748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631950" h="2274888">
                  <a:moveTo>
                    <a:pt x="0" y="1235075"/>
                  </a:moveTo>
                  <a:lnTo>
                    <a:pt x="1631950" y="1235075"/>
                  </a:lnTo>
                  <a:lnTo>
                    <a:pt x="1631950" y="1489231"/>
                  </a:lnTo>
                  <a:lnTo>
                    <a:pt x="1631950" y="1499079"/>
                  </a:lnTo>
                  <a:lnTo>
                    <a:pt x="1631315" y="1508610"/>
                  </a:lnTo>
                  <a:lnTo>
                    <a:pt x="1629726" y="1518141"/>
                  </a:lnTo>
                  <a:lnTo>
                    <a:pt x="1628456" y="1527354"/>
                  </a:lnTo>
                  <a:lnTo>
                    <a:pt x="1626232" y="1536567"/>
                  </a:lnTo>
                  <a:lnTo>
                    <a:pt x="1623690" y="1545462"/>
                  </a:lnTo>
                  <a:lnTo>
                    <a:pt x="1620514" y="1554358"/>
                  </a:lnTo>
                  <a:lnTo>
                    <a:pt x="1617337" y="1562618"/>
                  </a:lnTo>
                  <a:lnTo>
                    <a:pt x="1613524" y="1571196"/>
                  </a:lnTo>
                  <a:lnTo>
                    <a:pt x="1609712" y="1579456"/>
                  </a:lnTo>
                  <a:lnTo>
                    <a:pt x="1604629" y="1587080"/>
                  </a:lnTo>
                  <a:lnTo>
                    <a:pt x="1599864" y="1595023"/>
                  </a:lnTo>
                  <a:lnTo>
                    <a:pt x="1594781" y="1602330"/>
                  </a:lnTo>
                  <a:lnTo>
                    <a:pt x="1588745" y="1609319"/>
                  </a:lnTo>
                  <a:lnTo>
                    <a:pt x="1583027" y="1616308"/>
                  </a:lnTo>
                  <a:lnTo>
                    <a:pt x="1576673" y="1622980"/>
                  </a:lnTo>
                  <a:lnTo>
                    <a:pt x="1570319" y="1629334"/>
                  </a:lnTo>
                  <a:lnTo>
                    <a:pt x="1563330" y="1635052"/>
                  </a:lnTo>
                  <a:lnTo>
                    <a:pt x="1556341" y="1640771"/>
                  </a:lnTo>
                  <a:lnTo>
                    <a:pt x="1549034" y="1645854"/>
                  </a:lnTo>
                  <a:lnTo>
                    <a:pt x="1541410" y="1650619"/>
                  </a:lnTo>
                  <a:lnTo>
                    <a:pt x="1533468" y="1655385"/>
                  </a:lnTo>
                  <a:lnTo>
                    <a:pt x="1525208" y="1659515"/>
                  </a:lnTo>
                  <a:lnTo>
                    <a:pt x="1516948" y="1663009"/>
                  </a:lnTo>
                  <a:lnTo>
                    <a:pt x="1508371" y="1666504"/>
                  </a:lnTo>
                  <a:lnTo>
                    <a:pt x="1499475" y="1669363"/>
                  </a:lnTo>
                  <a:lnTo>
                    <a:pt x="1490262" y="1671905"/>
                  </a:lnTo>
                  <a:lnTo>
                    <a:pt x="1481685" y="1674129"/>
                  </a:lnTo>
                  <a:lnTo>
                    <a:pt x="1472472" y="1676035"/>
                  </a:lnTo>
                  <a:lnTo>
                    <a:pt x="1462624" y="1677306"/>
                  </a:lnTo>
                  <a:lnTo>
                    <a:pt x="1453093" y="1677941"/>
                  </a:lnTo>
                  <a:lnTo>
                    <a:pt x="1443563" y="1677941"/>
                  </a:lnTo>
                  <a:lnTo>
                    <a:pt x="1246280" y="1677941"/>
                  </a:lnTo>
                  <a:lnTo>
                    <a:pt x="1246280" y="2274888"/>
                  </a:lnTo>
                  <a:lnTo>
                    <a:pt x="386305" y="2274888"/>
                  </a:lnTo>
                  <a:lnTo>
                    <a:pt x="386305" y="1677941"/>
                  </a:lnTo>
                  <a:lnTo>
                    <a:pt x="188705" y="1677941"/>
                  </a:lnTo>
                  <a:lnTo>
                    <a:pt x="179174" y="1677941"/>
                  </a:lnTo>
                  <a:lnTo>
                    <a:pt x="169644" y="1677306"/>
                  </a:lnTo>
                  <a:lnTo>
                    <a:pt x="160113" y="1676035"/>
                  </a:lnTo>
                  <a:lnTo>
                    <a:pt x="150900" y="1674129"/>
                  </a:lnTo>
                  <a:lnTo>
                    <a:pt x="141688" y="1671905"/>
                  </a:lnTo>
                  <a:lnTo>
                    <a:pt x="132792" y="1669363"/>
                  </a:lnTo>
                  <a:lnTo>
                    <a:pt x="123897" y="1666504"/>
                  </a:lnTo>
                  <a:lnTo>
                    <a:pt x="115320" y="1663009"/>
                  </a:lnTo>
                  <a:lnTo>
                    <a:pt x="107060" y="1659515"/>
                  </a:lnTo>
                  <a:lnTo>
                    <a:pt x="98800" y="1655385"/>
                  </a:lnTo>
                  <a:lnTo>
                    <a:pt x="91176" y="1650619"/>
                  </a:lnTo>
                  <a:lnTo>
                    <a:pt x="83233" y="1645854"/>
                  </a:lnTo>
                  <a:lnTo>
                    <a:pt x="75927" y="1640771"/>
                  </a:lnTo>
                  <a:lnTo>
                    <a:pt x="68938" y="1635052"/>
                  </a:lnTo>
                  <a:lnTo>
                    <a:pt x="61949" y="1629334"/>
                  </a:lnTo>
                  <a:lnTo>
                    <a:pt x="55277" y="1622980"/>
                  </a:lnTo>
                  <a:lnTo>
                    <a:pt x="48923" y="1616308"/>
                  </a:lnTo>
                  <a:lnTo>
                    <a:pt x="43205" y="1609319"/>
                  </a:lnTo>
                  <a:lnTo>
                    <a:pt x="37487" y="1602330"/>
                  </a:lnTo>
                  <a:lnTo>
                    <a:pt x="32404" y="1595023"/>
                  </a:lnTo>
                  <a:lnTo>
                    <a:pt x="27639" y="1587080"/>
                  </a:lnTo>
                  <a:lnTo>
                    <a:pt x="22873" y="1579456"/>
                  </a:lnTo>
                  <a:lnTo>
                    <a:pt x="18743" y="1571196"/>
                  </a:lnTo>
                  <a:lnTo>
                    <a:pt x="14931" y="1562618"/>
                  </a:lnTo>
                  <a:lnTo>
                    <a:pt x="11437" y="1554358"/>
                  </a:lnTo>
                  <a:lnTo>
                    <a:pt x="8577" y="1545462"/>
                  </a:lnTo>
                  <a:lnTo>
                    <a:pt x="6354" y="1536567"/>
                  </a:lnTo>
                  <a:lnTo>
                    <a:pt x="4130" y="1527354"/>
                  </a:lnTo>
                  <a:lnTo>
                    <a:pt x="2224" y="1518141"/>
                  </a:lnTo>
                  <a:lnTo>
                    <a:pt x="953" y="1508610"/>
                  </a:lnTo>
                  <a:lnTo>
                    <a:pt x="318" y="1499079"/>
                  </a:lnTo>
                  <a:lnTo>
                    <a:pt x="0" y="1489231"/>
                  </a:lnTo>
                  <a:lnTo>
                    <a:pt x="0" y="1235075"/>
                  </a:lnTo>
                  <a:close/>
                  <a:moveTo>
                    <a:pt x="625067" y="631825"/>
                  </a:moveTo>
                  <a:lnTo>
                    <a:pt x="638397" y="659149"/>
                  </a:lnTo>
                  <a:lnTo>
                    <a:pt x="654266" y="691557"/>
                  </a:lnTo>
                  <a:lnTo>
                    <a:pt x="672357" y="726824"/>
                  </a:lnTo>
                  <a:lnTo>
                    <a:pt x="691401" y="763361"/>
                  </a:lnTo>
                  <a:lnTo>
                    <a:pt x="700922" y="781154"/>
                  </a:lnTo>
                  <a:lnTo>
                    <a:pt x="710761" y="798946"/>
                  </a:lnTo>
                  <a:lnTo>
                    <a:pt x="720600" y="816103"/>
                  </a:lnTo>
                  <a:lnTo>
                    <a:pt x="730122" y="832307"/>
                  </a:lnTo>
                  <a:lnTo>
                    <a:pt x="739326" y="847240"/>
                  </a:lnTo>
                  <a:lnTo>
                    <a:pt x="748213" y="860902"/>
                  </a:lnTo>
                  <a:lnTo>
                    <a:pt x="756782" y="872657"/>
                  </a:lnTo>
                  <a:lnTo>
                    <a:pt x="764400" y="883142"/>
                  </a:lnTo>
                  <a:lnTo>
                    <a:pt x="764400" y="835802"/>
                  </a:lnTo>
                  <a:lnTo>
                    <a:pt x="764717" y="830400"/>
                  </a:lnTo>
                  <a:lnTo>
                    <a:pt x="765669" y="824681"/>
                  </a:lnTo>
                  <a:lnTo>
                    <a:pt x="766621" y="818962"/>
                  </a:lnTo>
                  <a:lnTo>
                    <a:pt x="768208" y="813243"/>
                  </a:lnTo>
                  <a:lnTo>
                    <a:pt x="771382" y="801488"/>
                  </a:lnTo>
                  <a:lnTo>
                    <a:pt x="775826" y="790050"/>
                  </a:lnTo>
                  <a:lnTo>
                    <a:pt x="779952" y="779565"/>
                  </a:lnTo>
                  <a:lnTo>
                    <a:pt x="783760" y="769080"/>
                  </a:lnTo>
                  <a:lnTo>
                    <a:pt x="785030" y="764315"/>
                  </a:lnTo>
                  <a:lnTo>
                    <a:pt x="786299" y="759866"/>
                  </a:lnTo>
                  <a:lnTo>
                    <a:pt x="786934" y="755418"/>
                  </a:lnTo>
                  <a:lnTo>
                    <a:pt x="787252" y="751923"/>
                  </a:lnTo>
                  <a:lnTo>
                    <a:pt x="786934" y="748111"/>
                  </a:lnTo>
                  <a:lnTo>
                    <a:pt x="786299" y="745251"/>
                  </a:lnTo>
                  <a:lnTo>
                    <a:pt x="784712" y="742074"/>
                  </a:lnTo>
                  <a:lnTo>
                    <a:pt x="783126" y="739215"/>
                  </a:lnTo>
                  <a:lnTo>
                    <a:pt x="781539" y="736673"/>
                  </a:lnTo>
                  <a:lnTo>
                    <a:pt x="779634" y="734131"/>
                  </a:lnTo>
                  <a:lnTo>
                    <a:pt x="775191" y="729365"/>
                  </a:lnTo>
                  <a:lnTo>
                    <a:pt x="770747" y="723964"/>
                  </a:lnTo>
                  <a:lnTo>
                    <a:pt x="768526" y="721105"/>
                  </a:lnTo>
                  <a:lnTo>
                    <a:pt x="766621" y="718245"/>
                  </a:lnTo>
                  <a:lnTo>
                    <a:pt x="765352" y="714750"/>
                  </a:lnTo>
                  <a:lnTo>
                    <a:pt x="764082" y="711573"/>
                  </a:lnTo>
                  <a:lnTo>
                    <a:pt x="763130" y="707443"/>
                  </a:lnTo>
                  <a:lnTo>
                    <a:pt x="763130" y="702995"/>
                  </a:lnTo>
                  <a:lnTo>
                    <a:pt x="763130" y="698864"/>
                  </a:lnTo>
                  <a:lnTo>
                    <a:pt x="763448" y="695369"/>
                  </a:lnTo>
                  <a:lnTo>
                    <a:pt x="764400" y="691874"/>
                  </a:lnTo>
                  <a:lnTo>
                    <a:pt x="765669" y="689015"/>
                  </a:lnTo>
                  <a:lnTo>
                    <a:pt x="766939" y="686791"/>
                  </a:lnTo>
                  <a:lnTo>
                    <a:pt x="769160" y="684567"/>
                  </a:lnTo>
                  <a:lnTo>
                    <a:pt x="771700" y="682978"/>
                  </a:lnTo>
                  <a:lnTo>
                    <a:pt x="774556" y="682025"/>
                  </a:lnTo>
                  <a:lnTo>
                    <a:pt x="777730" y="681072"/>
                  </a:lnTo>
                  <a:lnTo>
                    <a:pt x="781856" y="680119"/>
                  </a:lnTo>
                  <a:lnTo>
                    <a:pt x="785982" y="679483"/>
                  </a:lnTo>
                  <a:lnTo>
                    <a:pt x="791060" y="679166"/>
                  </a:lnTo>
                  <a:lnTo>
                    <a:pt x="802169" y="678848"/>
                  </a:lnTo>
                  <a:lnTo>
                    <a:pt x="815816" y="678848"/>
                  </a:lnTo>
                  <a:lnTo>
                    <a:pt x="833273" y="678848"/>
                  </a:lnTo>
                  <a:lnTo>
                    <a:pt x="846920" y="678848"/>
                  </a:lnTo>
                  <a:lnTo>
                    <a:pt x="858029" y="679166"/>
                  </a:lnTo>
                  <a:lnTo>
                    <a:pt x="862790" y="679483"/>
                  </a:lnTo>
                  <a:lnTo>
                    <a:pt x="867233" y="680119"/>
                  </a:lnTo>
                  <a:lnTo>
                    <a:pt x="871042" y="681072"/>
                  </a:lnTo>
                  <a:lnTo>
                    <a:pt x="874216" y="682025"/>
                  </a:lnTo>
                  <a:lnTo>
                    <a:pt x="877390" y="682978"/>
                  </a:lnTo>
                  <a:lnTo>
                    <a:pt x="879929" y="684567"/>
                  </a:lnTo>
                  <a:lnTo>
                    <a:pt x="881516" y="686791"/>
                  </a:lnTo>
                  <a:lnTo>
                    <a:pt x="883103" y="689015"/>
                  </a:lnTo>
                  <a:lnTo>
                    <a:pt x="884690" y="691874"/>
                  </a:lnTo>
                  <a:lnTo>
                    <a:pt x="885324" y="695369"/>
                  </a:lnTo>
                  <a:lnTo>
                    <a:pt x="885642" y="698864"/>
                  </a:lnTo>
                  <a:lnTo>
                    <a:pt x="885959" y="702995"/>
                  </a:lnTo>
                  <a:lnTo>
                    <a:pt x="885642" y="707443"/>
                  </a:lnTo>
                  <a:lnTo>
                    <a:pt x="885007" y="711573"/>
                  </a:lnTo>
                  <a:lnTo>
                    <a:pt x="883737" y="714750"/>
                  </a:lnTo>
                  <a:lnTo>
                    <a:pt x="882150" y="718245"/>
                  </a:lnTo>
                  <a:lnTo>
                    <a:pt x="880563" y="721105"/>
                  </a:lnTo>
                  <a:lnTo>
                    <a:pt x="878342" y="723964"/>
                  </a:lnTo>
                  <a:lnTo>
                    <a:pt x="873898" y="729365"/>
                  </a:lnTo>
                  <a:lnTo>
                    <a:pt x="869455" y="734131"/>
                  </a:lnTo>
                  <a:lnTo>
                    <a:pt x="867233" y="736673"/>
                  </a:lnTo>
                  <a:lnTo>
                    <a:pt x="865329" y="739215"/>
                  </a:lnTo>
                  <a:lnTo>
                    <a:pt x="864059" y="742074"/>
                  </a:lnTo>
                  <a:lnTo>
                    <a:pt x="862790" y="745251"/>
                  </a:lnTo>
                  <a:lnTo>
                    <a:pt x="862155" y="748111"/>
                  </a:lnTo>
                  <a:lnTo>
                    <a:pt x="861838" y="751923"/>
                  </a:lnTo>
                  <a:lnTo>
                    <a:pt x="862155" y="755418"/>
                  </a:lnTo>
                  <a:lnTo>
                    <a:pt x="862790" y="759866"/>
                  </a:lnTo>
                  <a:lnTo>
                    <a:pt x="864059" y="764315"/>
                  </a:lnTo>
                  <a:lnTo>
                    <a:pt x="865329" y="769080"/>
                  </a:lnTo>
                  <a:lnTo>
                    <a:pt x="869138" y="779565"/>
                  </a:lnTo>
                  <a:lnTo>
                    <a:pt x="873264" y="790050"/>
                  </a:lnTo>
                  <a:lnTo>
                    <a:pt x="877390" y="801488"/>
                  </a:lnTo>
                  <a:lnTo>
                    <a:pt x="880881" y="813243"/>
                  </a:lnTo>
                  <a:lnTo>
                    <a:pt x="882468" y="818962"/>
                  </a:lnTo>
                  <a:lnTo>
                    <a:pt x="883420" y="824681"/>
                  </a:lnTo>
                  <a:lnTo>
                    <a:pt x="884372" y="830400"/>
                  </a:lnTo>
                  <a:lnTo>
                    <a:pt x="884690" y="835802"/>
                  </a:lnTo>
                  <a:lnTo>
                    <a:pt x="884690" y="883142"/>
                  </a:lnTo>
                  <a:lnTo>
                    <a:pt x="892307" y="873293"/>
                  </a:lnTo>
                  <a:lnTo>
                    <a:pt x="900559" y="861219"/>
                  </a:lnTo>
                  <a:lnTo>
                    <a:pt x="909446" y="848193"/>
                  </a:lnTo>
                  <a:lnTo>
                    <a:pt x="918015" y="833260"/>
                  </a:lnTo>
                  <a:lnTo>
                    <a:pt x="927854" y="817692"/>
                  </a:lnTo>
                  <a:lnTo>
                    <a:pt x="937058" y="801170"/>
                  </a:lnTo>
                  <a:lnTo>
                    <a:pt x="956102" y="766221"/>
                  </a:lnTo>
                  <a:lnTo>
                    <a:pt x="974828" y="730319"/>
                  </a:lnTo>
                  <a:lnTo>
                    <a:pt x="992601" y="695369"/>
                  </a:lnTo>
                  <a:lnTo>
                    <a:pt x="1008788" y="663280"/>
                  </a:lnTo>
                  <a:lnTo>
                    <a:pt x="1022118" y="635956"/>
                  </a:lnTo>
                  <a:lnTo>
                    <a:pt x="1039892" y="640721"/>
                  </a:lnTo>
                  <a:lnTo>
                    <a:pt x="1056714" y="645805"/>
                  </a:lnTo>
                  <a:lnTo>
                    <a:pt x="1072900" y="651524"/>
                  </a:lnTo>
                  <a:lnTo>
                    <a:pt x="1088135" y="656925"/>
                  </a:lnTo>
                  <a:lnTo>
                    <a:pt x="1102417" y="662962"/>
                  </a:lnTo>
                  <a:lnTo>
                    <a:pt x="1116382" y="668681"/>
                  </a:lnTo>
                  <a:lnTo>
                    <a:pt x="1129395" y="675035"/>
                  </a:lnTo>
                  <a:lnTo>
                    <a:pt x="1141456" y="681390"/>
                  </a:lnTo>
                  <a:lnTo>
                    <a:pt x="1152882" y="687426"/>
                  </a:lnTo>
                  <a:lnTo>
                    <a:pt x="1163990" y="693781"/>
                  </a:lnTo>
                  <a:lnTo>
                    <a:pt x="1173830" y="700135"/>
                  </a:lnTo>
                  <a:lnTo>
                    <a:pt x="1183669" y="706807"/>
                  </a:lnTo>
                  <a:lnTo>
                    <a:pt x="1192238" y="713162"/>
                  </a:lnTo>
                  <a:lnTo>
                    <a:pt x="1200807" y="719198"/>
                  </a:lnTo>
                  <a:lnTo>
                    <a:pt x="1208107" y="725553"/>
                  </a:lnTo>
                  <a:lnTo>
                    <a:pt x="1215725" y="731589"/>
                  </a:lnTo>
                  <a:lnTo>
                    <a:pt x="1221755" y="737308"/>
                  </a:lnTo>
                  <a:lnTo>
                    <a:pt x="1227785" y="743345"/>
                  </a:lnTo>
                  <a:lnTo>
                    <a:pt x="1233181" y="748746"/>
                  </a:lnTo>
                  <a:lnTo>
                    <a:pt x="1237942" y="753830"/>
                  </a:lnTo>
                  <a:lnTo>
                    <a:pt x="1246511" y="763997"/>
                  </a:lnTo>
                  <a:lnTo>
                    <a:pt x="1253176" y="772575"/>
                  </a:lnTo>
                  <a:lnTo>
                    <a:pt x="1257937" y="779565"/>
                  </a:lnTo>
                  <a:lnTo>
                    <a:pt x="1261428" y="784649"/>
                  </a:lnTo>
                  <a:lnTo>
                    <a:pt x="1263650" y="789097"/>
                  </a:lnTo>
                  <a:lnTo>
                    <a:pt x="1263650" y="1090613"/>
                  </a:lnTo>
                  <a:lnTo>
                    <a:pt x="815816" y="1090613"/>
                  </a:lnTo>
                  <a:lnTo>
                    <a:pt x="368300" y="1090613"/>
                  </a:lnTo>
                  <a:lnTo>
                    <a:pt x="368300" y="789097"/>
                  </a:lnTo>
                  <a:lnTo>
                    <a:pt x="370839" y="784649"/>
                  </a:lnTo>
                  <a:lnTo>
                    <a:pt x="374648" y="778930"/>
                  </a:lnTo>
                  <a:lnTo>
                    <a:pt x="380043" y="771622"/>
                  </a:lnTo>
                  <a:lnTo>
                    <a:pt x="387026" y="762726"/>
                  </a:lnTo>
                  <a:lnTo>
                    <a:pt x="396230" y="752559"/>
                  </a:lnTo>
                  <a:lnTo>
                    <a:pt x="401626" y="746840"/>
                  </a:lnTo>
                  <a:lnTo>
                    <a:pt x="407656" y="741121"/>
                  </a:lnTo>
                  <a:lnTo>
                    <a:pt x="414004" y="735084"/>
                  </a:lnTo>
                  <a:lnTo>
                    <a:pt x="420986" y="729048"/>
                  </a:lnTo>
                  <a:lnTo>
                    <a:pt x="428603" y="722693"/>
                  </a:lnTo>
                  <a:lnTo>
                    <a:pt x="436856" y="716339"/>
                  </a:lnTo>
                  <a:lnTo>
                    <a:pt x="445742" y="709984"/>
                  </a:lnTo>
                  <a:lnTo>
                    <a:pt x="455264" y="703312"/>
                  </a:lnTo>
                  <a:lnTo>
                    <a:pt x="465420" y="696640"/>
                  </a:lnTo>
                  <a:lnTo>
                    <a:pt x="476212" y="690286"/>
                  </a:lnTo>
                  <a:lnTo>
                    <a:pt x="487638" y="683931"/>
                  </a:lnTo>
                  <a:lnTo>
                    <a:pt x="499698" y="677259"/>
                  </a:lnTo>
                  <a:lnTo>
                    <a:pt x="513029" y="670905"/>
                  </a:lnTo>
                  <a:lnTo>
                    <a:pt x="526676" y="664550"/>
                  </a:lnTo>
                  <a:lnTo>
                    <a:pt x="540959" y="658831"/>
                  </a:lnTo>
                  <a:lnTo>
                    <a:pt x="556193" y="652795"/>
                  </a:lnTo>
                  <a:lnTo>
                    <a:pt x="572380" y="647394"/>
                  </a:lnTo>
                  <a:lnTo>
                    <a:pt x="588884" y="641675"/>
                  </a:lnTo>
                  <a:lnTo>
                    <a:pt x="606658" y="636591"/>
                  </a:lnTo>
                  <a:lnTo>
                    <a:pt x="625067" y="631825"/>
                  </a:lnTo>
                  <a:close/>
                  <a:moveTo>
                    <a:pt x="815815" y="0"/>
                  </a:moveTo>
                  <a:lnTo>
                    <a:pt x="826313" y="317"/>
                  </a:lnTo>
                  <a:lnTo>
                    <a:pt x="837129" y="951"/>
                  </a:lnTo>
                  <a:lnTo>
                    <a:pt x="847945" y="2536"/>
                  </a:lnTo>
                  <a:lnTo>
                    <a:pt x="858443" y="4439"/>
                  </a:lnTo>
                  <a:lnTo>
                    <a:pt x="869259" y="6658"/>
                  </a:lnTo>
                  <a:lnTo>
                    <a:pt x="880075" y="9511"/>
                  </a:lnTo>
                  <a:lnTo>
                    <a:pt x="890254" y="13315"/>
                  </a:lnTo>
                  <a:lnTo>
                    <a:pt x="900752" y="16803"/>
                  </a:lnTo>
                  <a:lnTo>
                    <a:pt x="910614" y="21558"/>
                  </a:lnTo>
                  <a:lnTo>
                    <a:pt x="920476" y="26631"/>
                  </a:lnTo>
                  <a:lnTo>
                    <a:pt x="930655" y="32020"/>
                  </a:lnTo>
                  <a:lnTo>
                    <a:pt x="939881" y="38360"/>
                  </a:lnTo>
                  <a:lnTo>
                    <a:pt x="949424" y="45018"/>
                  </a:lnTo>
                  <a:lnTo>
                    <a:pt x="958332" y="51993"/>
                  </a:lnTo>
                  <a:lnTo>
                    <a:pt x="967239" y="59601"/>
                  </a:lnTo>
                  <a:lnTo>
                    <a:pt x="975192" y="67844"/>
                  </a:lnTo>
                  <a:lnTo>
                    <a:pt x="983463" y="76087"/>
                  </a:lnTo>
                  <a:lnTo>
                    <a:pt x="991098" y="85280"/>
                  </a:lnTo>
                  <a:lnTo>
                    <a:pt x="998415" y="95425"/>
                  </a:lnTo>
                  <a:lnTo>
                    <a:pt x="1005413" y="105253"/>
                  </a:lnTo>
                  <a:lnTo>
                    <a:pt x="1012094" y="116032"/>
                  </a:lnTo>
                  <a:lnTo>
                    <a:pt x="1018138" y="127445"/>
                  </a:lnTo>
                  <a:lnTo>
                    <a:pt x="1023546" y="139175"/>
                  </a:lnTo>
                  <a:lnTo>
                    <a:pt x="1028954" y="151222"/>
                  </a:lnTo>
                  <a:lnTo>
                    <a:pt x="1033408" y="163903"/>
                  </a:lnTo>
                  <a:lnTo>
                    <a:pt x="1037225" y="177218"/>
                  </a:lnTo>
                  <a:lnTo>
                    <a:pt x="1041042" y="191167"/>
                  </a:lnTo>
                  <a:lnTo>
                    <a:pt x="1043905" y="205117"/>
                  </a:lnTo>
                  <a:lnTo>
                    <a:pt x="1046132" y="219700"/>
                  </a:lnTo>
                  <a:lnTo>
                    <a:pt x="1047723" y="235234"/>
                  </a:lnTo>
                  <a:lnTo>
                    <a:pt x="1048677" y="251085"/>
                  </a:lnTo>
                  <a:lnTo>
                    <a:pt x="1049313" y="267254"/>
                  </a:lnTo>
                  <a:lnTo>
                    <a:pt x="1048677" y="278984"/>
                  </a:lnTo>
                  <a:lnTo>
                    <a:pt x="1049313" y="278667"/>
                  </a:lnTo>
                  <a:lnTo>
                    <a:pt x="1051858" y="279301"/>
                  </a:lnTo>
                  <a:lnTo>
                    <a:pt x="1054085" y="280569"/>
                  </a:lnTo>
                  <a:lnTo>
                    <a:pt x="1055676" y="282471"/>
                  </a:lnTo>
                  <a:lnTo>
                    <a:pt x="1057584" y="285007"/>
                  </a:lnTo>
                  <a:lnTo>
                    <a:pt x="1059175" y="287861"/>
                  </a:lnTo>
                  <a:lnTo>
                    <a:pt x="1060129" y="291665"/>
                  </a:lnTo>
                  <a:lnTo>
                    <a:pt x="1061084" y="296103"/>
                  </a:lnTo>
                  <a:lnTo>
                    <a:pt x="1061402" y="300859"/>
                  </a:lnTo>
                  <a:lnTo>
                    <a:pt x="1061720" y="305614"/>
                  </a:lnTo>
                  <a:lnTo>
                    <a:pt x="1062038" y="311004"/>
                  </a:lnTo>
                  <a:lnTo>
                    <a:pt x="1061402" y="322734"/>
                  </a:lnTo>
                  <a:lnTo>
                    <a:pt x="1060129" y="335415"/>
                  </a:lnTo>
                  <a:lnTo>
                    <a:pt x="1057903" y="348730"/>
                  </a:lnTo>
                  <a:lnTo>
                    <a:pt x="1055358" y="361411"/>
                  </a:lnTo>
                  <a:lnTo>
                    <a:pt x="1051858" y="374092"/>
                  </a:lnTo>
                  <a:lnTo>
                    <a:pt x="1048041" y="385822"/>
                  </a:lnTo>
                  <a:lnTo>
                    <a:pt x="1045814" y="391211"/>
                  </a:lnTo>
                  <a:lnTo>
                    <a:pt x="1043587" y="396601"/>
                  </a:lnTo>
                  <a:lnTo>
                    <a:pt x="1041360" y="401356"/>
                  </a:lnTo>
                  <a:lnTo>
                    <a:pt x="1038816" y="405478"/>
                  </a:lnTo>
                  <a:lnTo>
                    <a:pt x="1036589" y="408965"/>
                  </a:lnTo>
                  <a:lnTo>
                    <a:pt x="1034044" y="412452"/>
                  </a:lnTo>
                  <a:lnTo>
                    <a:pt x="1031499" y="414988"/>
                  </a:lnTo>
                  <a:lnTo>
                    <a:pt x="1028954" y="416891"/>
                  </a:lnTo>
                  <a:lnTo>
                    <a:pt x="1026409" y="417842"/>
                  </a:lnTo>
                  <a:lnTo>
                    <a:pt x="1023228" y="418159"/>
                  </a:lnTo>
                  <a:lnTo>
                    <a:pt x="1022592" y="418159"/>
                  </a:lnTo>
                  <a:lnTo>
                    <a:pt x="1018456" y="429572"/>
                  </a:lnTo>
                  <a:lnTo>
                    <a:pt x="1014320" y="440668"/>
                  </a:lnTo>
                  <a:lnTo>
                    <a:pt x="1009867" y="451763"/>
                  </a:lnTo>
                  <a:lnTo>
                    <a:pt x="1005095" y="462542"/>
                  </a:lnTo>
                  <a:lnTo>
                    <a:pt x="1000323" y="473004"/>
                  </a:lnTo>
                  <a:lnTo>
                    <a:pt x="995233" y="483466"/>
                  </a:lnTo>
                  <a:lnTo>
                    <a:pt x="990143" y="493611"/>
                  </a:lnTo>
                  <a:lnTo>
                    <a:pt x="984417" y="503756"/>
                  </a:lnTo>
                  <a:lnTo>
                    <a:pt x="978691" y="513267"/>
                  </a:lnTo>
                  <a:lnTo>
                    <a:pt x="972647" y="522777"/>
                  </a:lnTo>
                  <a:lnTo>
                    <a:pt x="966921" y="531971"/>
                  </a:lnTo>
                  <a:lnTo>
                    <a:pt x="960558" y="540848"/>
                  </a:lnTo>
                  <a:lnTo>
                    <a:pt x="954196" y="549725"/>
                  </a:lnTo>
                  <a:lnTo>
                    <a:pt x="947516" y="557650"/>
                  </a:lnTo>
                  <a:lnTo>
                    <a:pt x="940835" y="565893"/>
                  </a:lnTo>
                  <a:lnTo>
                    <a:pt x="934155" y="573502"/>
                  </a:lnTo>
                  <a:lnTo>
                    <a:pt x="927474" y="581110"/>
                  </a:lnTo>
                  <a:lnTo>
                    <a:pt x="920476" y="587768"/>
                  </a:lnTo>
                  <a:lnTo>
                    <a:pt x="913477" y="594108"/>
                  </a:lnTo>
                  <a:lnTo>
                    <a:pt x="906160" y="600449"/>
                  </a:lnTo>
                  <a:lnTo>
                    <a:pt x="898844" y="606156"/>
                  </a:lnTo>
                  <a:lnTo>
                    <a:pt x="891845" y="611545"/>
                  </a:lnTo>
                  <a:lnTo>
                    <a:pt x="883892" y="616300"/>
                  </a:lnTo>
                  <a:lnTo>
                    <a:pt x="876575" y="620739"/>
                  </a:lnTo>
                  <a:lnTo>
                    <a:pt x="869259" y="624860"/>
                  </a:lnTo>
                  <a:lnTo>
                    <a:pt x="861624" y="628030"/>
                  </a:lnTo>
                  <a:lnTo>
                    <a:pt x="853989" y="631518"/>
                  </a:lnTo>
                  <a:lnTo>
                    <a:pt x="846354" y="633737"/>
                  </a:lnTo>
                  <a:lnTo>
                    <a:pt x="838719" y="635956"/>
                  </a:lnTo>
                  <a:lnTo>
                    <a:pt x="830766" y="636907"/>
                  </a:lnTo>
                  <a:lnTo>
                    <a:pt x="823450" y="638175"/>
                  </a:lnTo>
                  <a:lnTo>
                    <a:pt x="815815" y="638175"/>
                  </a:lnTo>
                  <a:lnTo>
                    <a:pt x="807862" y="638175"/>
                  </a:lnTo>
                  <a:lnTo>
                    <a:pt x="800227" y="636907"/>
                  </a:lnTo>
                  <a:lnTo>
                    <a:pt x="792274" y="635639"/>
                  </a:lnTo>
                  <a:lnTo>
                    <a:pt x="784957" y="633737"/>
                  </a:lnTo>
                  <a:lnTo>
                    <a:pt x="777322" y="631201"/>
                  </a:lnTo>
                  <a:lnTo>
                    <a:pt x="769370" y="628030"/>
                  </a:lnTo>
                  <a:lnTo>
                    <a:pt x="762053" y="624860"/>
                  </a:lnTo>
                  <a:lnTo>
                    <a:pt x="754418" y="620739"/>
                  </a:lnTo>
                  <a:lnTo>
                    <a:pt x="747101" y="616300"/>
                  </a:lnTo>
                  <a:lnTo>
                    <a:pt x="739466" y="611545"/>
                  </a:lnTo>
                  <a:lnTo>
                    <a:pt x="732150" y="606156"/>
                  </a:lnTo>
                  <a:lnTo>
                    <a:pt x="724833" y="600132"/>
                  </a:lnTo>
                  <a:lnTo>
                    <a:pt x="717834" y="594108"/>
                  </a:lnTo>
                  <a:lnTo>
                    <a:pt x="710836" y="587768"/>
                  </a:lnTo>
                  <a:lnTo>
                    <a:pt x="703837" y="580476"/>
                  </a:lnTo>
                  <a:lnTo>
                    <a:pt x="696839" y="573185"/>
                  </a:lnTo>
                  <a:lnTo>
                    <a:pt x="690158" y="565576"/>
                  </a:lnTo>
                  <a:lnTo>
                    <a:pt x="683478" y="557333"/>
                  </a:lnTo>
                  <a:lnTo>
                    <a:pt x="676797" y="549091"/>
                  </a:lnTo>
                  <a:lnTo>
                    <a:pt x="670435" y="540531"/>
                  </a:lnTo>
                  <a:lnTo>
                    <a:pt x="664072" y="531654"/>
                  </a:lnTo>
                  <a:lnTo>
                    <a:pt x="658346" y="522143"/>
                  </a:lnTo>
                  <a:lnTo>
                    <a:pt x="652302" y="512950"/>
                  </a:lnTo>
                  <a:lnTo>
                    <a:pt x="646894" y="502805"/>
                  </a:lnTo>
                  <a:lnTo>
                    <a:pt x="641168" y="492977"/>
                  </a:lnTo>
                  <a:lnTo>
                    <a:pt x="635760" y="482832"/>
                  </a:lnTo>
                  <a:lnTo>
                    <a:pt x="630988" y="472370"/>
                  </a:lnTo>
                  <a:lnTo>
                    <a:pt x="625898" y="461591"/>
                  </a:lnTo>
                  <a:lnTo>
                    <a:pt x="621445" y="450495"/>
                  </a:lnTo>
                  <a:lnTo>
                    <a:pt x="616991" y="439716"/>
                  </a:lnTo>
                  <a:lnTo>
                    <a:pt x="612537" y="428621"/>
                  </a:lnTo>
                  <a:lnTo>
                    <a:pt x="608402" y="417208"/>
                  </a:lnTo>
                  <a:lnTo>
                    <a:pt x="605857" y="416256"/>
                  </a:lnTo>
                  <a:lnTo>
                    <a:pt x="603312" y="414988"/>
                  </a:lnTo>
                  <a:lnTo>
                    <a:pt x="600767" y="413086"/>
                  </a:lnTo>
                  <a:lnTo>
                    <a:pt x="598222" y="410233"/>
                  </a:lnTo>
                  <a:lnTo>
                    <a:pt x="595359" y="407063"/>
                  </a:lnTo>
                  <a:lnTo>
                    <a:pt x="592814" y="403258"/>
                  </a:lnTo>
                  <a:lnTo>
                    <a:pt x="590587" y="399137"/>
                  </a:lnTo>
                  <a:lnTo>
                    <a:pt x="588360" y="394699"/>
                  </a:lnTo>
                  <a:lnTo>
                    <a:pt x="586134" y="389626"/>
                  </a:lnTo>
                  <a:lnTo>
                    <a:pt x="584543" y="384237"/>
                  </a:lnTo>
                  <a:lnTo>
                    <a:pt x="580726" y="372824"/>
                  </a:lnTo>
                  <a:lnTo>
                    <a:pt x="577862" y="361094"/>
                  </a:lnTo>
                  <a:lnTo>
                    <a:pt x="575318" y="348730"/>
                  </a:lnTo>
                  <a:lnTo>
                    <a:pt x="573409" y="336366"/>
                  </a:lnTo>
                  <a:lnTo>
                    <a:pt x="571818" y="324319"/>
                  </a:lnTo>
                  <a:lnTo>
                    <a:pt x="571500" y="312906"/>
                  </a:lnTo>
                  <a:lnTo>
                    <a:pt x="571500" y="307833"/>
                  </a:lnTo>
                  <a:lnTo>
                    <a:pt x="571818" y="303078"/>
                  </a:lnTo>
                  <a:lnTo>
                    <a:pt x="572136" y="298322"/>
                  </a:lnTo>
                  <a:lnTo>
                    <a:pt x="573091" y="294201"/>
                  </a:lnTo>
                  <a:lnTo>
                    <a:pt x="574045" y="290397"/>
                  </a:lnTo>
                  <a:lnTo>
                    <a:pt x="575318" y="287227"/>
                  </a:lnTo>
                  <a:lnTo>
                    <a:pt x="576590" y="284373"/>
                  </a:lnTo>
                  <a:lnTo>
                    <a:pt x="578499" y="282471"/>
                  </a:lnTo>
                  <a:lnTo>
                    <a:pt x="580407" y="280886"/>
                  </a:lnTo>
                  <a:lnTo>
                    <a:pt x="582634" y="279935"/>
                  </a:lnTo>
                  <a:lnTo>
                    <a:pt x="582316" y="267254"/>
                  </a:lnTo>
                  <a:lnTo>
                    <a:pt x="582634" y="251085"/>
                  </a:lnTo>
                  <a:lnTo>
                    <a:pt x="583589" y="235234"/>
                  </a:lnTo>
                  <a:lnTo>
                    <a:pt x="585179" y="219700"/>
                  </a:lnTo>
                  <a:lnTo>
                    <a:pt x="587406" y="205117"/>
                  </a:lnTo>
                  <a:lnTo>
                    <a:pt x="590269" y="191167"/>
                  </a:lnTo>
                  <a:lnTo>
                    <a:pt x="594087" y="177218"/>
                  </a:lnTo>
                  <a:lnTo>
                    <a:pt x="598222" y="163903"/>
                  </a:lnTo>
                  <a:lnTo>
                    <a:pt x="602676" y="151222"/>
                  </a:lnTo>
                  <a:lnTo>
                    <a:pt x="607766" y="139175"/>
                  </a:lnTo>
                  <a:lnTo>
                    <a:pt x="613174" y="127445"/>
                  </a:lnTo>
                  <a:lnTo>
                    <a:pt x="619218" y="116032"/>
                  </a:lnTo>
                  <a:lnTo>
                    <a:pt x="625898" y="105253"/>
                  </a:lnTo>
                  <a:lnTo>
                    <a:pt x="632897" y="95425"/>
                  </a:lnTo>
                  <a:lnTo>
                    <a:pt x="640214" y="85280"/>
                  </a:lnTo>
                  <a:lnTo>
                    <a:pt x="647848" y="76087"/>
                  </a:lnTo>
                  <a:lnTo>
                    <a:pt x="656120" y="67844"/>
                  </a:lnTo>
                  <a:lnTo>
                    <a:pt x="664072" y="59601"/>
                  </a:lnTo>
                  <a:lnTo>
                    <a:pt x="672980" y="51993"/>
                  </a:lnTo>
                  <a:lnTo>
                    <a:pt x="681887" y="45018"/>
                  </a:lnTo>
                  <a:lnTo>
                    <a:pt x="691431" y="38360"/>
                  </a:lnTo>
                  <a:lnTo>
                    <a:pt x="700656" y="32020"/>
                  </a:lnTo>
                  <a:lnTo>
                    <a:pt x="710836" y="26631"/>
                  </a:lnTo>
                  <a:lnTo>
                    <a:pt x="720697" y="21558"/>
                  </a:lnTo>
                  <a:lnTo>
                    <a:pt x="730877" y="16803"/>
                  </a:lnTo>
                  <a:lnTo>
                    <a:pt x="741057" y="13315"/>
                  </a:lnTo>
                  <a:lnTo>
                    <a:pt x="751555" y="9511"/>
                  </a:lnTo>
                  <a:lnTo>
                    <a:pt x="762053" y="6658"/>
                  </a:lnTo>
                  <a:lnTo>
                    <a:pt x="772869" y="4439"/>
                  </a:lnTo>
                  <a:lnTo>
                    <a:pt x="783685" y="2536"/>
                  </a:lnTo>
                  <a:lnTo>
                    <a:pt x="794183" y="951"/>
                  </a:lnTo>
                  <a:lnTo>
                    <a:pt x="804999" y="317"/>
                  </a:lnTo>
                  <a:lnTo>
                    <a:pt x="815815"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endParaRPr lang="zh-CN" altLang="en-US">
                <a:solidFill>
                  <a:srgbClr val="FFFFFF"/>
                </a:solidFill>
              </a:endParaRPr>
            </a:p>
          </p:txBody>
        </p:sp>
      </p:grpSp>
      <p:sp>
        <p:nvSpPr>
          <p:cNvPr id="13" name="矩形 12"/>
          <p:cNvSpPr/>
          <p:nvPr/>
        </p:nvSpPr>
        <p:spPr>
          <a:xfrm>
            <a:off x="539750" y="3990702"/>
            <a:ext cx="8064499" cy="1121782"/>
          </a:xfrm>
          <a:prstGeom prst="rect">
            <a:avLst/>
          </a:prstGeom>
        </p:spPr>
        <p:txBody>
          <a:bodyPr wrap="square" lIns="68580" tIns="34290" rIns="68580" bIns="34290">
            <a:spAutoFit/>
          </a:bodyPr>
          <a:lstStyle/>
          <a:p>
            <a:pPr algn="just">
              <a:lnSpc>
                <a:spcPct val="114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a:t>
            </a:r>
            <a:endParaRPr lang="en-US" altLang="zh-CN" sz="1200" kern="0" dirty="0">
              <a:latin typeface="微软雅黑" panose="020B0503020204020204" pitchFamily="34" charset="-122"/>
              <a:ea typeface="微软雅黑" panose="020B0503020204020204" pitchFamily="34" charset="-122"/>
            </a:endParaRPr>
          </a:p>
          <a:p>
            <a:pPr algn="just">
              <a:lnSpc>
                <a:spcPct val="114000"/>
              </a:lnSpc>
            </a:pPr>
            <a:endParaRPr lang="en-US" altLang="zh-CN" sz="1200" kern="0" dirty="0">
              <a:latin typeface="微软雅黑" panose="020B0503020204020204" pitchFamily="34" charset="-122"/>
              <a:ea typeface="微软雅黑" panose="020B0503020204020204" pitchFamily="34" charset="-122"/>
            </a:endParaRPr>
          </a:p>
          <a:p>
            <a:pPr algn="just">
              <a:lnSpc>
                <a:spcPct val="114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a:t>
            </a:r>
            <a:endParaRPr lang="en-US" altLang="zh-CN" sz="1200" dirty="0">
              <a:latin typeface="Calibri" panose="020F0502020204030204" pitchFamily="34" charset="0"/>
              <a:ea typeface="微软雅黑" panose="020B0503020204020204" pitchFamily="34" charset="-122"/>
            </a:endParaRPr>
          </a:p>
        </p:txBody>
      </p:sp>
      <p:sp>
        <p:nvSpPr>
          <p:cNvPr id="14" name="矩形 13"/>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18" name="矩形 17"/>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组合 10"/>
          <p:cNvPicPr>
            <a:picLocks noChangeArrowheads="1"/>
          </p:cNvPicPr>
          <p:nvPr/>
        </p:nvPicPr>
        <p:blipFill>
          <a:blip r:embed="rId3" cstate="screen">
            <a:duotone>
              <a:prstClr val="black"/>
              <a:schemeClr val="tx2">
                <a:tint val="45000"/>
                <a:satMod val="400000"/>
              </a:schemeClr>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2024596" y="872728"/>
            <a:ext cx="6572402" cy="3942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Oval 6"/>
          <p:cNvSpPr>
            <a:spLocks noChangeArrowheads="1"/>
          </p:cNvSpPr>
          <p:nvPr/>
        </p:nvSpPr>
        <p:spPr bwMode="auto">
          <a:xfrm>
            <a:off x="2218103" y="4715436"/>
            <a:ext cx="159198" cy="160570"/>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Oval 7"/>
          <p:cNvSpPr>
            <a:spLocks noChangeArrowheads="1"/>
          </p:cNvSpPr>
          <p:nvPr/>
        </p:nvSpPr>
        <p:spPr bwMode="auto">
          <a:xfrm>
            <a:off x="3107416" y="3905723"/>
            <a:ext cx="159198" cy="15919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Oval 8"/>
          <p:cNvSpPr>
            <a:spLocks noChangeArrowheads="1"/>
          </p:cNvSpPr>
          <p:nvPr/>
        </p:nvSpPr>
        <p:spPr bwMode="auto">
          <a:xfrm>
            <a:off x="3902033" y="4199415"/>
            <a:ext cx="159198" cy="160570"/>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Oval 9"/>
          <p:cNvSpPr>
            <a:spLocks noChangeArrowheads="1"/>
          </p:cNvSpPr>
          <p:nvPr/>
        </p:nvSpPr>
        <p:spPr bwMode="auto">
          <a:xfrm>
            <a:off x="5441861" y="3546155"/>
            <a:ext cx="159198" cy="15919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Oval 10"/>
          <p:cNvSpPr>
            <a:spLocks noChangeArrowheads="1"/>
          </p:cNvSpPr>
          <p:nvPr/>
        </p:nvSpPr>
        <p:spPr bwMode="auto">
          <a:xfrm>
            <a:off x="4290420" y="3553016"/>
            <a:ext cx="159198" cy="15919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Oval 11"/>
          <p:cNvSpPr>
            <a:spLocks noChangeArrowheads="1"/>
          </p:cNvSpPr>
          <p:nvPr/>
        </p:nvSpPr>
        <p:spPr bwMode="auto">
          <a:xfrm>
            <a:off x="6174720" y="3340296"/>
            <a:ext cx="159198" cy="15919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Oval 12"/>
          <p:cNvSpPr>
            <a:spLocks noChangeArrowheads="1"/>
          </p:cNvSpPr>
          <p:nvPr/>
        </p:nvSpPr>
        <p:spPr bwMode="auto">
          <a:xfrm>
            <a:off x="7053053" y="2378246"/>
            <a:ext cx="159198" cy="15919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0" name="组合 9"/>
          <p:cNvGrpSpPr/>
          <p:nvPr/>
        </p:nvGrpSpPr>
        <p:grpSpPr>
          <a:xfrm>
            <a:off x="2297702" y="3096009"/>
            <a:ext cx="1781370" cy="747123"/>
            <a:chOff x="1225032" y="4101307"/>
            <a:chExt cx="1781370" cy="747123"/>
          </a:xfrm>
        </p:grpSpPr>
        <p:sp>
          <p:nvSpPr>
            <p:cNvPr id="11" name="TextBox 20"/>
            <p:cNvSpPr txBox="1">
              <a:spLocks noChangeArrowheads="1"/>
            </p:cNvSpPr>
            <p:nvPr/>
          </p:nvSpPr>
          <p:spPr bwMode="auto">
            <a:xfrm>
              <a:off x="1225032" y="4101307"/>
              <a:ext cx="13805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en-US" sz="1600" b="1"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您的标题</a:t>
              </a:r>
            </a:p>
          </p:txBody>
        </p:sp>
        <p:sp>
          <p:nvSpPr>
            <p:cNvPr id="12" name="TextBox 21"/>
            <p:cNvSpPr txBox="1">
              <a:spLocks noChangeArrowheads="1"/>
            </p:cNvSpPr>
            <p:nvPr/>
          </p:nvSpPr>
          <p:spPr bwMode="auto">
            <a:xfrm>
              <a:off x="1242874" y="4386765"/>
              <a:ext cx="1763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输入您的文字内容</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输入您的文字内容</a:t>
              </a:r>
            </a:p>
          </p:txBody>
        </p:sp>
      </p:grpSp>
      <p:grpSp>
        <p:nvGrpSpPr>
          <p:cNvPr id="13" name="组合 12"/>
          <p:cNvGrpSpPr/>
          <p:nvPr/>
        </p:nvGrpSpPr>
        <p:grpSpPr>
          <a:xfrm>
            <a:off x="4370019" y="3826124"/>
            <a:ext cx="1781370" cy="745750"/>
            <a:chOff x="3297349" y="4831422"/>
            <a:chExt cx="1781370" cy="745750"/>
          </a:xfrm>
        </p:grpSpPr>
        <p:sp>
          <p:nvSpPr>
            <p:cNvPr id="14" name="TextBox 22"/>
            <p:cNvSpPr txBox="1">
              <a:spLocks noChangeArrowheads="1"/>
            </p:cNvSpPr>
            <p:nvPr/>
          </p:nvSpPr>
          <p:spPr bwMode="auto">
            <a:xfrm>
              <a:off x="3297349" y="4831422"/>
              <a:ext cx="13805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en-US" sz="1600" b="1" dirty="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您的标题</a:t>
              </a:r>
            </a:p>
          </p:txBody>
        </p:sp>
        <p:sp>
          <p:nvSpPr>
            <p:cNvPr id="15" name="TextBox 23"/>
            <p:cNvSpPr txBox="1">
              <a:spLocks noChangeArrowheads="1"/>
            </p:cNvSpPr>
            <p:nvPr/>
          </p:nvSpPr>
          <p:spPr bwMode="auto">
            <a:xfrm>
              <a:off x="3315191" y="5115507"/>
              <a:ext cx="1763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输入您的文字内容</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输入您的文字内容</a:t>
              </a:r>
            </a:p>
          </p:txBody>
        </p:sp>
      </p:grpSp>
      <p:grpSp>
        <p:nvGrpSpPr>
          <p:cNvPr id="16" name="组合 15"/>
          <p:cNvGrpSpPr/>
          <p:nvPr/>
        </p:nvGrpSpPr>
        <p:grpSpPr>
          <a:xfrm>
            <a:off x="6550756" y="3198938"/>
            <a:ext cx="1779997" cy="747124"/>
            <a:chOff x="5478086" y="4204236"/>
            <a:chExt cx="1779997" cy="747124"/>
          </a:xfrm>
        </p:grpSpPr>
        <p:sp>
          <p:nvSpPr>
            <p:cNvPr id="17" name="TextBox 24"/>
            <p:cNvSpPr txBox="1">
              <a:spLocks noChangeArrowheads="1"/>
            </p:cNvSpPr>
            <p:nvPr/>
          </p:nvSpPr>
          <p:spPr bwMode="auto">
            <a:xfrm>
              <a:off x="5478086" y="4204236"/>
              <a:ext cx="13805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en-US" sz="1600" b="1" dirty="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您的标题</a:t>
              </a:r>
            </a:p>
          </p:txBody>
        </p:sp>
        <p:sp>
          <p:nvSpPr>
            <p:cNvPr id="18" name="TextBox 25"/>
            <p:cNvSpPr txBox="1">
              <a:spLocks noChangeArrowheads="1"/>
            </p:cNvSpPr>
            <p:nvPr/>
          </p:nvSpPr>
          <p:spPr bwMode="auto">
            <a:xfrm>
              <a:off x="5494555" y="4489695"/>
              <a:ext cx="1763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输入您的文字内容</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输入您的文字内容</a:t>
              </a:r>
            </a:p>
          </p:txBody>
        </p:sp>
      </p:grpSp>
      <p:grpSp>
        <p:nvGrpSpPr>
          <p:cNvPr id="19" name="组合 18"/>
          <p:cNvGrpSpPr/>
          <p:nvPr/>
        </p:nvGrpSpPr>
        <p:grpSpPr>
          <a:xfrm>
            <a:off x="6391558" y="1521871"/>
            <a:ext cx="1779997" cy="747123"/>
            <a:chOff x="5318888" y="2527169"/>
            <a:chExt cx="1779997" cy="747123"/>
          </a:xfrm>
        </p:grpSpPr>
        <p:sp>
          <p:nvSpPr>
            <p:cNvPr id="20" name="TextBox 26"/>
            <p:cNvSpPr txBox="1">
              <a:spLocks noChangeArrowheads="1"/>
            </p:cNvSpPr>
            <p:nvPr/>
          </p:nvSpPr>
          <p:spPr bwMode="auto">
            <a:xfrm>
              <a:off x="5318888" y="2527169"/>
              <a:ext cx="13805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en-US" sz="1600" b="1" dirty="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您的标题</a:t>
              </a:r>
            </a:p>
          </p:txBody>
        </p:sp>
        <p:sp>
          <p:nvSpPr>
            <p:cNvPr id="21" name="TextBox 27"/>
            <p:cNvSpPr txBox="1">
              <a:spLocks noChangeArrowheads="1"/>
            </p:cNvSpPr>
            <p:nvPr/>
          </p:nvSpPr>
          <p:spPr bwMode="auto">
            <a:xfrm>
              <a:off x="5335357" y="2812627"/>
              <a:ext cx="1763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输入您的文字内容</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输入您的文字内容</a:t>
              </a:r>
            </a:p>
          </p:txBody>
        </p:sp>
      </p:grpSp>
      <p:sp>
        <p:nvSpPr>
          <p:cNvPr id="22" name="TextBox 28"/>
          <p:cNvSpPr txBox="1">
            <a:spLocks noChangeArrowheads="1"/>
          </p:cNvSpPr>
          <p:nvPr/>
        </p:nvSpPr>
        <p:spPr bwMode="auto">
          <a:xfrm>
            <a:off x="440842" y="1158651"/>
            <a:ext cx="3237366"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just">
              <a:lnSpc>
                <a:spcPct val="120000"/>
              </a:lnSpc>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en-US" altLang="zh-CN" sz="1400" kern="0" dirty="0">
              <a:latin typeface="微软雅黑" panose="020B0503020204020204" pitchFamily="34" charset="-122"/>
              <a:ea typeface="微软雅黑" panose="020B0503020204020204" pitchFamily="34" charset="-122"/>
            </a:endParaRPr>
          </a:p>
          <a:p>
            <a:pPr algn="just">
              <a:lnSpc>
                <a:spcPct val="120000"/>
              </a:lnSpc>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27" name="矩形 26"/>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7014" y="767644"/>
            <a:ext cx="4989457" cy="3745438"/>
            <a:chOff x="446639" y="1345332"/>
            <a:chExt cx="4989457" cy="3745438"/>
          </a:xfrm>
        </p:grpSpPr>
        <p:grpSp>
          <p:nvGrpSpPr>
            <p:cNvPr id="3" name="Group 23"/>
            <p:cNvGrpSpPr/>
            <p:nvPr/>
          </p:nvGrpSpPr>
          <p:grpSpPr bwMode="auto">
            <a:xfrm>
              <a:off x="880599" y="1345332"/>
              <a:ext cx="100214" cy="3369898"/>
              <a:chOff x="0" y="0"/>
              <a:chExt cx="138685" cy="4662408"/>
            </a:xfrm>
          </p:grpSpPr>
          <p:sp>
            <p:nvSpPr>
              <p:cNvPr id="17" name="Line 5"/>
              <p:cNvSpPr>
                <a:spLocks noChangeShapeType="1"/>
              </p:cNvSpPr>
              <p:nvPr/>
            </p:nvSpPr>
            <p:spPr bwMode="auto">
              <a:xfrm flipV="1">
                <a:off x="70518" y="9402"/>
                <a:ext cx="1" cy="4653006"/>
              </a:xfrm>
              <a:prstGeom prst="line">
                <a:avLst/>
              </a:prstGeom>
              <a:noFill/>
              <a:ln w="28575">
                <a:solidFill>
                  <a:srgbClr val="403029"/>
                </a:solidFill>
                <a:bevel/>
              </a:ln>
              <a:extLst>
                <a:ext uri="{909E8E84-426E-40DD-AFC4-6F175D3DCCD1}">
                  <a14:hiddenFill xmlns:a14="http://schemas.microsoft.com/office/drawing/2010/main">
                    <a:noFill/>
                  </a14:hiddenFill>
                </a:ext>
              </a:extLst>
            </p:spPr>
            <p:txBody>
              <a:bodyPr/>
              <a:lstStyle/>
              <a:p>
                <a:endParaRPr lang="zh-CN" altLang="en-US">
                  <a:solidFill>
                    <a:srgbClr val="00487E"/>
                  </a:solidFill>
                  <a:latin typeface="微软雅黑" panose="020B0503020204020204" pitchFamily="34" charset="-122"/>
                  <a:ea typeface="微软雅黑" panose="020B0503020204020204" pitchFamily="34" charset="-122"/>
                </a:endParaRPr>
              </a:p>
            </p:txBody>
          </p:sp>
          <p:sp>
            <p:nvSpPr>
              <p:cNvPr id="18" name="Freeform 7"/>
              <p:cNvSpPr>
                <a:spLocks noChangeArrowheads="1"/>
              </p:cNvSpPr>
              <p:nvPr/>
            </p:nvSpPr>
            <p:spPr bwMode="auto">
              <a:xfrm>
                <a:off x="0" y="0"/>
                <a:ext cx="138685" cy="116355"/>
              </a:xfrm>
              <a:custGeom>
                <a:avLst/>
                <a:gdLst>
                  <a:gd name="T0" fmla="*/ 0 w 236"/>
                  <a:gd name="T1" fmla="*/ 65981471 h 199"/>
                  <a:gd name="T2" fmla="*/ 42130270 w 236"/>
                  <a:gd name="T3" fmla="*/ 0 h 199"/>
                  <a:gd name="T4" fmla="*/ 81498005 w 236"/>
                  <a:gd name="T5" fmla="*/ 68032593 h 199"/>
                  <a:gd name="T6" fmla="*/ 0 60000 65536"/>
                  <a:gd name="T7" fmla="*/ 0 60000 65536"/>
                  <a:gd name="T8" fmla="*/ 0 60000 65536"/>
                  <a:gd name="T9" fmla="*/ 0 w 236"/>
                  <a:gd name="T10" fmla="*/ 0 h 199"/>
                  <a:gd name="T11" fmla="*/ 236 w 236"/>
                  <a:gd name="T12" fmla="*/ 199 h 199"/>
                </a:gdLst>
                <a:ahLst/>
                <a:cxnLst>
                  <a:cxn ang="T6">
                    <a:pos x="T0" y="T1"/>
                  </a:cxn>
                  <a:cxn ang="T7">
                    <a:pos x="T2" y="T3"/>
                  </a:cxn>
                  <a:cxn ang="T8">
                    <a:pos x="T4" y="T5"/>
                  </a:cxn>
                </a:cxnLst>
                <a:rect l="T9" t="T10" r="T11" b="T12"/>
                <a:pathLst>
                  <a:path w="236" h="199">
                    <a:moveTo>
                      <a:pt x="0" y="193"/>
                    </a:moveTo>
                    <a:lnTo>
                      <a:pt x="122" y="0"/>
                    </a:lnTo>
                    <a:lnTo>
                      <a:pt x="236" y="199"/>
                    </a:lnTo>
                  </a:path>
                </a:pathLst>
              </a:custGeom>
              <a:noFill/>
              <a:ln w="28575" cmpd="sng">
                <a:solidFill>
                  <a:schemeClr val="bg1"/>
                </a:solidFill>
                <a:bevel/>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487E"/>
                  </a:solidFill>
                  <a:latin typeface="微软雅黑" panose="020B0503020204020204" pitchFamily="34" charset="-122"/>
                  <a:ea typeface="微软雅黑" panose="020B0503020204020204" pitchFamily="34" charset="-122"/>
                </a:endParaRPr>
              </a:p>
            </p:txBody>
          </p:sp>
        </p:grpSp>
        <p:grpSp>
          <p:nvGrpSpPr>
            <p:cNvPr id="4" name="Group 26"/>
            <p:cNvGrpSpPr/>
            <p:nvPr/>
          </p:nvGrpSpPr>
          <p:grpSpPr bwMode="auto">
            <a:xfrm>
              <a:off x="931554" y="4633680"/>
              <a:ext cx="4504542" cy="146961"/>
              <a:chOff x="0" y="0"/>
              <a:chExt cx="6233783" cy="203327"/>
            </a:xfrm>
          </p:grpSpPr>
          <p:sp>
            <p:nvSpPr>
              <p:cNvPr id="15" name="Line 6"/>
              <p:cNvSpPr>
                <a:spLocks noChangeShapeType="1"/>
              </p:cNvSpPr>
              <p:nvPr/>
            </p:nvSpPr>
            <p:spPr bwMode="auto">
              <a:xfrm>
                <a:off x="0" y="112829"/>
                <a:ext cx="6233783" cy="1"/>
              </a:xfrm>
              <a:prstGeom prst="line">
                <a:avLst/>
              </a:prstGeom>
              <a:noFill/>
              <a:ln w="30163">
                <a:solidFill>
                  <a:srgbClr val="403029"/>
                </a:solidFill>
                <a:bevel/>
              </a:ln>
              <a:extLst>
                <a:ext uri="{909E8E84-426E-40DD-AFC4-6F175D3DCCD1}">
                  <a14:hiddenFill xmlns:a14="http://schemas.microsoft.com/office/drawing/2010/main">
                    <a:noFill/>
                  </a14:hiddenFill>
                </a:ext>
              </a:extLst>
            </p:spPr>
            <p:txBody>
              <a:bodyPr/>
              <a:lstStyle/>
              <a:p>
                <a:endParaRPr lang="zh-CN" altLang="en-US">
                  <a:solidFill>
                    <a:srgbClr val="00487E"/>
                  </a:solidFill>
                  <a:latin typeface="微软雅黑" panose="020B0503020204020204" pitchFamily="34" charset="-122"/>
                  <a:ea typeface="微软雅黑" panose="020B0503020204020204" pitchFamily="34" charset="-122"/>
                </a:endParaRPr>
              </a:p>
            </p:txBody>
          </p:sp>
          <p:sp>
            <p:nvSpPr>
              <p:cNvPr id="16" name="Freeform 8"/>
              <p:cNvSpPr>
                <a:spLocks noChangeArrowheads="1"/>
              </p:cNvSpPr>
              <p:nvPr/>
            </p:nvSpPr>
            <p:spPr bwMode="auto">
              <a:xfrm>
                <a:off x="6086870" y="0"/>
                <a:ext cx="146912" cy="203327"/>
              </a:xfrm>
              <a:custGeom>
                <a:avLst/>
                <a:gdLst>
                  <a:gd name="T0" fmla="*/ 11229290 w 248"/>
                  <a:gd name="T1" fmla="*/ 0 h 347"/>
                  <a:gd name="T2" fmla="*/ 87028773 w 248"/>
                  <a:gd name="T3" fmla="*/ 66952593 h 347"/>
                  <a:gd name="T4" fmla="*/ 0 w 248"/>
                  <a:gd name="T5" fmla="*/ 119140833 h 347"/>
                  <a:gd name="T6" fmla="*/ 0 60000 65536"/>
                  <a:gd name="T7" fmla="*/ 0 60000 65536"/>
                  <a:gd name="T8" fmla="*/ 0 60000 65536"/>
                  <a:gd name="T9" fmla="*/ 0 w 248"/>
                  <a:gd name="T10" fmla="*/ 0 h 347"/>
                  <a:gd name="T11" fmla="*/ 248 w 248"/>
                  <a:gd name="T12" fmla="*/ 347 h 347"/>
                </a:gdLst>
                <a:ahLst/>
                <a:cxnLst>
                  <a:cxn ang="T6">
                    <a:pos x="T0" y="T1"/>
                  </a:cxn>
                  <a:cxn ang="T7">
                    <a:pos x="T2" y="T3"/>
                  </a:cxn>
                  <a:cxn ang="T8">
                    <a:pos x="T4" y="T5"/>
                  </a:cxn>
                </a:cxnLst>
                <a:rect l="T9" t="T10" r="T11" b="T12"/>
                <a:pathLst>
                  <a:path w="248" h="347">
                    <a:moveTo>
                      <a:pt x="32" y="0"/>
                    </a:moveTo>
                    <a:lnTo>
                      <a:pt x="248" y="195"/>
                    </a:lnTo>
                    <a:lnTo>
                      <a:pt x="0" y="347"/>
                    </a:lnTo>
                  </a:path>
                </a:pathLst>
              </a:custGeom>
              <a:noFill/>
              <a:ln w="28575" cmpd="sng">
                <a:solidFill>
                  <a:schemeClr val="bg1"/>
                </a:solidFill>
                <a:bevel/>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487E"/>
                  </a:solidFill>
                  <a:latin typeface="微软雅黑" panose="020B0503020204020204" pitchFamily="34" charset="-122"/>
                  <a:ea typeface="微软雅黑" panose="020B0503020204020204" pitchFamily="34" charset="-122"/>
                </a:endParaRPr>
              </a:p>
            </p:txBody>
          </p:sp>
        </p:grpSp>
        <p:sp>
          <p:nvSpPr>
            <p:cNvPr id="5" name="Rectangle 9"/>
            <p:cNvSpPr>
              <a:spLocks noChangeArrowheads="1"/>
            </p:cNvSpPr>
            <p:nvPr/>
          </p:nvSpPr>
          <p:spPr bwMode="auto">
            <a:xfrm>
              <a:off x="446640" y="1644349"/>
              <a:ext cx="40395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500</a:t>
              </a: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endParaRPr>
            </a:p>
          </p:txBody>
        </p:sp>
        <p:sp>
          <p:nvSpPr>
            <p:cNvPr id="6" name="Rectangle 10"/>
            <p:cNvSpPr>
              <a:spLocks noChangeArrowheads="1"/>
            </p:cNvSpPr>
            <p:nvPr/>
          </p:nvSpPr>
          <p:spPr bwMode="auto">
            <a:xfrm>
              <a:off x="446639" y="2237288"/>
              <a:ext cx="40395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400</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Rectangle 11"/>
            <p:cNvSpPr>
              <a:spLocks noChangeArrowheads="1"/>
            </p:cNvSpPr>
            <p:nvPr/>
          </p:nvSpPr>
          <p:spPr bwMode="auto">
            <a:xfrm>
              <a:off x="446640" y="2830228"/>
              <a:ext cx="40395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300</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Rectangle 12"/>
            <p:cNvSpPr>
              <a:spLocks noChangeArrowheads="1"/>
            </p:cNvSpPr>
            <p:nvPr/>
          </p:nvSpPr>
          <p:spPr bwMode="auto">
            <a:xfrm>
              <a:off x="446640" y="3422319"/>
              <a:ext cx="40395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200</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Rectangle 13"/>
            <p:cNvSpPr>
              <a:spLocks noChangeArrowheads="1"/>
            </p:cNvSpPr>
            <p:nvPr/>
          </p:nvSpPr>
          <p:spPr bwMode="auto">
            <a:xfrm>
              <a:off x="446641" y="4014408"/>
              <a:ext cx="403957" cy="276999"/>
            </a:xfrm>
            <a:prstGeom prst="rect">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100</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Rectangle 14"/>
            <p:cNvSpPr>
              <a:spLocks noChangeArrowheads="1"/>
            </p:cNvSpPr>
            <p:nvPr/>
          </p:nvSpPr>
          <p:spPr bwMode="auto">
            <a:xfrm>
              <a:off x="1521974" y="4813771"/>
              <a:ext cx="5754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9~12</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Rectangle 15"/>
            <p:cNvSpPr>
              <a:spLocks noChangeArrowheads="1"/>
            </p:cNvSpPr>
            <p:nvPr/>
          </p:nvSpPr>
          <p:spPr bwMode="auto">
            <a:xfrm>
              <a:off x="2340438" y="4813771"/>
              <a:ext cx="7101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12~15</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Rectangle 16"/>
            <p:cNvSpPr>
              <a:spLocks noChangeArrowheads="1"/>
            </p:cNvSpPr>
            <p:nvPr/>
          </p:nvSpPr>
          <p:spPr bwMode="auto">
            <a:xfrm>
              <a:off x="3167632" y="4813771"/>
              <a:ext cx="7101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16~18</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Rectangle 17"/>
            <p:cNvSpPr>
              <a:spLocks noChangeArrowheads="1"/>
            </p:cNvSpPr>
            <p:nvPr/>
          </p:nvSpPr>
          <p:spPr bwMode="auto">
            <a:xfrm>
              <a:off x="3966797" y="4813771"/>
              <a:ext cx="7101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19~22</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Rectangle 18"/>
            <p:cNvSpPr>
              <a:spLocks noChangeArrowheads="1"/>
            </p:cNvSpPr>
            <p:nvPr/>
          </p:nvSpPr>
          <p:spPr bwMode="auto">
            <a:xfrm>
              <a:off x="666220" y="4606497"/>
              <a:ext cx="1346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0</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9" name="Group 57"/>
          <p:cNvGrpSpPr/>
          <p:nvPr/>
        </p:nvGrpSpPr>
        <p:grpSpPr bwMode="auto">
          <a:xfrm>
            <a:off x="1839626" y="2047815"/>
            <a:ext cx="629310" cy="2091427"/>
            <a:chOff x="0" y="0"/>
            <a:chExt cx="870896" cy="2893584"/>
          </a:xfrm>
          <a:solidFill>
            <a:srgbClr val="FF3300"/>
          </a:solidFill>
        </p:grpSpPr>
        <p:sp>
          <p:nvSpPr>
            <p:cNvPr id="20" name="Freeform 36"/>
            <p:cNvSpPr>
              <a:spLocks noChangeArrowheads="1"/>
            </p:cNvSpPr>
            <p:nvPr/>
          </p:nvSpPr>
          <p:spPr bwMode="auto">
            <a:xfrm>
              <a:off x="49363" y="453665"/>
              <a:ext cx="776872" cy="427809"/>
            </a:xfrm>
            <a:custGeom>
              <a:avLst/>
              <a:gdLst>
                <a:gd name="T0" fmla="*/ 0 w 1324"/>
                <a:gd name="T1" fmla="*/ 0 h 726"/>
                <a:gd name="T2" fmla="*/ 0 w 1324"/>
                <a:gd name="T3" fmla="*/ 98268199 h 726"/>
                <a:gd name="T4" fmla="*/ 152864235 w 1324"/>
                <a:gd name="T5" fmla="*/ 252094408 h 726"/>
                <a:gd name="T6" fmla="*/ 305728470 w 1324"/>
                <a:gd name="T7" fmla="*/ 252094408 h 726"/>
                <a:gd name="T8" fmla="*/ 455838447 w 1324"/>
                <a:gd name="T9" fmla="*/ 100004184 h 726"/>
                <a:gd name="T10" fmla="*/ 455838447 w 1324"/>
                <a:gd name="T11" fmla="*/ 0 h 726"/>
                <a:gd name="T12" fmla="*/ 0 w 1324"/>
                <a:gd name="T13" fmla="*/ 0 h 726"/>
                <a:gd name="T14" fmla="*/ 0 60000 65536"/>
                <a:gd name="T15" fmla="*/ 0 60000 65536"/>
                <a:gd name="T16" fmla="*/ 0 60000 65536"/>
                <a:gd name="T17" fmla="*/ 0 60000 65536"/>
                <a:gd name="T18" fmla="*/ 0 60000 65536"/>
                <a:gd name="T19" fmla="*/ 0 60000 65536"/>
                <a:gd name="T20" fmla="*/ 0 60000 65536"/>
                <a:gd name="T21" fmla="*/ 0 w 1324"/>
                <a:gd name="T22" fmla="*/ 0 h 726"/>
                <a:gd name="T23" fmla="*/ 1324 w 1324"/>
                <a:gd name="T24" fmla="*/ 726 h 7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4" h="726">
                  <a:moveTo>
                    <a:pt x="0" y="0"/>
                  </a:moveTo>
                  <a:lnTo>
                    <a:pt x="0" y="283"/>
                  </a:lnTo>
                  <a:lnTo>
                    <a:pt x="444" y="726"/>
                  </a:lnTo>
                  <a:lnTo>
                    <a:pt x="888" y="726"/>
                  </a:lnTo>
                  <a:lnTo>
                    <a:pt x="1324" y="288"/>
                  </a:lnTo>
                  <a:lnTo>
                    <a:pt x="1324" y="0"/>
                  </a:lnTo>
                  <a:lnTo>
                    <a:pt x="0" y="0"/>
                  </a:lnTo>
                  <a:close/>
                </a:path>
              </a:pathLst>
            </a:cu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Rectangle 37"/>
            <p:cNvSpPr>
              <a:spLocks noChangeArrowheads="1"/>
            </p:cNvSpPr>
            <p:nvPr/>
          </p:nvSpPr>
          <p:spPr bwMode="auto">
            <a:xfrm>
              <a:off x="0" y="279721"/>
              <a:ext cx="870896" cy="144562"/>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22" name="Rectangle 38"/>
            <p:cNvSpPr>
              <a:spLocks noChangeArrowheads="1"/>
            </p:cNvSpPr>
            <p:nvPr/>
          </p:nvSpPr>
          <p:spPr bwMode="auto">
            <a:xfrm>
              <a:off x="155140" y="0"/>
              <a:ext cx="69343" cy="253864"/>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23" name="Rectangle 39"/>
            <p:cNvSpPr>
              <a:spLocks noChangeArrowheads="1"/>
            </p:cNvSpPr>
            <p:nvPr/>
          </p:nvSpPr>
          <p:spPr bwMode="auto">
            <a:xfrm>
              <a:off x="634661" y="0"/>
              <a:ext cx="71693" cy="253864"/>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24" name="Rectangle 52"/>
            <p:cNvSpPr>
              <a:spLocks noChangeArrowheads="1"/>
            </p:cNvSpPr>
            <p:nvPr/>
          </p:nvSpPr>
          <p:spPr bwMode="auto">
            <a:xfrm>
              <a:off x="377271" y="935537"/>
              <a:ext cx="105777" cy="1958047"/>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grpSp>
      <p:grpSp>
        <p:nvGrpSpPr>
          <p:cNvPr id="25" name="Group 63"/>
          <p:cNvGrpSpPr/>
          <p:nvPr/>
        </p:nvGrpSpPr>
        <p:grpSpPr bwMode="auto">
          <a:xfrm>
            <a:off x="2685501" y="1643461"/>
            <a:ext cx="629310" cy="2495780"/>
            <a:chOff x="0" y="0"/>
            <a:chExt cx="870896" cy="3453026"/>
          </a:xfrm>
          <a:solidFill>
            <a:srgbClr val="17375E"/>
          </a:solidFill>
        </p:grpSpPr>
        <p:sp>
          <p:nvSpPr>
            <p:cNvPr id="26" name="Freeform 40"/>
            <p:cNvSpPr>
              <a:spLocks noChangeArrowheads="1"/>
            </p:cNvSpPr>
            <p:nvPr/>
          </p:nvSpPr>
          <p:spPr bwMode="auto">
            <a:xfrm>
              <a:off x="48187" y="453665"/>
              <a:ext cx="778048" cy="427809"/>
            </a:xfrm>
            <a:custGeom>
              <a:avLst/>
              <a:gdLst>
                <a:gd name="T0" fmla="*/ 0 w 1324"/>
                <a:gd name="T1" fmla="*/ 0 h 726"/>
                <a:gd name="T2" fmla="*/ 0 w 1324"/>
                <a:gd name="T3" fmla="*/ 98268199 h 726"/>
                <a:gd name="T4" fmla="*/ 153327169 w 1324"/>
                <a:gd name="T5" fmla="*/ 252094408 h 726"/>
                <a:gd name="T6" fmla="*/ 306309388 w 1324"/>
                <a:gd name="T7" fmla="*/ 252094408 h 726"/>
                <a:gd name="T8" fmla="*/ 457219555 w 1324"/>
                <a:gd name="T9" fmla="*/ 100698932 h 726"/>
                <a:gd name="T10" fmla="*/ 457219555 w 1324"/>
                <a:gd name="T11" fmla="*/ 0 h 726"/>
                <a:gd name="T12" fmla="*/ 0 w 1324"/>
                <a:gd name="T13" fmla="*/ 0 h 726"/>
                <a:gd name="T14" fmla="*/ 0 60000 65536"/>
                <a:gd name="T15" fmla="*/ 0 60000 65536"/>
                <a:gd name="T16" fmla="*/ 0 60000 65536"/>
                <a:gd name="T17" fmla="*/ 0 60000 65536"/>
                <a:gd name="T18" fmla="*/ 0 60000 65536"/>
                <a:gd name="T19" fmla="*/ 0 60000 65536"/>
                <a:gd name="T20" fmla="*/ 0 60000 65536"/>
                <a:gd name="T21" fmla="*/ 0 w 1324"/>
                <a:gd name="T22" fmla="*/ 0 h 726"/>
                <a:gd name="T23" fmla="*/ 1324 w 1324"/>
                <a:gd name="T24" fmla="*/ 726 h 7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4" h="726">
                  <a:moveTo>
                    <a:pt x="0" y="0"/>
                  </a:moveTo>
                  <a:lnTo>
                    <a:pt x="0" y="283"/>
                  </a:lnTo>
                  <a:lnTo>
                    <a:pt x="444" y="726"/>
                  </a:lnTo>
                  <a:lnTo>
                    <a:pt x="887" y="726"/>
                  </a:lnTo>
                  <a:lnTo>
                    <a:pt x="1324" y="290"/>
                  </a:lnTo>
                  <a:lnTo>
                    <a:pt x="1324" y="0"/>
                  </a:lnTo>
                  <a:lnTo>
                    <a:pt x="0" y="0"/>
                  </a:lnTo>
                  <a:close/>
                </a:path>
              </a:pathLst>
            </a:cu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Rectangle 41"/>
            <p:cNvSpPr>
              <a:spLocks noChangeArrowheads="1"/>
            </p:cNvSpPr>
            <p:nvPr/>
          </p:nvSpPr>
          <p:spPr bwMode="auto">
            <a:xfrm>
              <a:off x="0" y="279721"/>
              <a:ext cx="870896" cy="144562"/>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28" name="Rectangle 42"/>
            <p:cNvSpPr>
              <a:spLocks noChangeArrowheads="1"/>
            </p:cNvSpPr>
            <p:nvPr/>
          </p:nvSpPr>
          <p:spPr bwMode="auto">
            <a:xfrm>
              <a:off x="153964" y="0"/>
              <a:ext cx="70518" cy="255040"/>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29" name="Rectangle 43"/>
            <p:cNvSpPr>
              <a:spLocks noChangeArrowheads="1"/>
            </p:cNvSpPr>
            <p:nvPr/>
          </p:nvSpPr>
          <p:spPr bwMode="auto">
            <a:xfrm>
              <a:off x="634661" y="0"/>
              <a:ext cx="70518" cy="255040"/>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30" name="Rectangle 53"/>
            <p:cNvSpPr>
              <a:spLocks noChangeArrowheads="1"/>
            </p:cNvSpPr>
            <p:nvPr/>
          </p:nvSpPr>
          <p:spPr bwMode="auto">
            <a:xfrm>
              <a:off x="393725" y="922609"/>
              <a:ext cx="105777" cy="2530417"/>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grpSp>
      <p:grpSp>
        <p:nvGrpSpPr>
          <p:cNvPr id="31" name="Group 69"/>
          <p:cNvGrpSpPr/>
          <p:nvPr/>
        </p:nvGrpSpPr>
        <p:grpSpPr bwMode="auto">
          <a:xfrm>
            <a:off x="3530526" y="2047815"/>
            <a:ext cx="629310" cy="2091427"/>
            <a:chOff x="0" y="0"/>
            <a:chExt cx="870896" cy="2893584"/>
          </a:xfrm>
          <a:solidFill>
            <a:srgbClr val="C00000"/>
          </a:solidFill>
        </p:grpSpPr>
        <p:sp>
          <p:nvSpPr>
            <p:cNvPr id="32" name="Freeform 44"/>
            <p:cNvSpPr>
              <a:spLocks noChangeArrowheads="1"/>
            </p:cNvSpPr>
            <p:nvPr/>
          </p:nvSpPr>
          <p:spPr bwMode="auto">
            <a:xfrm>
              <a:off x="49363" y="453665"/>
              <a:ext cx="776872" cy="427809"/>
            </a:xfrm>
            <a:custGeom>
              <a:avLst/>
              <a:gdLst>
                <a:gd name="T0" fmla="*/ 0 w 1321"/>
                <a:gd name="T1" fmla="*/ 0 h 726"/>
                <a:gd name="T2" fmla="*/ 0 w 1321"/>
                <a:gd name="T3" fmla="*/ 98268199 h 726"/>
                <a:gd name="T4" fmla="*/ 152521557 w 1321"/>
                <a:gd name="T5" fmla="*/ 252094408 h 726"/>
                <a:gd name="T6" fmla="*/ 306081099 w 1321"/>
                <a:gd name="T7" fmla="*/ 252094408 h 726"/>
                <a:gd name="T8" fmla="*/ 456873660 w 1321"/>
                <a:gd name="T9" fmla="*/ 100004184 h 726"/>
                <a:gd name="T10" fmla="*/ 456873660 w 1321"/>
                <a:gd name="T11" fmla="*/ 0 h 726"/>
                <a:gd name="T12" fmla="*/ 0 w 1321"/>
                <a:gd name="T13" fmla="*/ 0 h 726"/>
                <a:gd name="T14" fmla="*/ 0 60000 65536"/>
                <a:gd name="T15" fmla="*/ 0 60000 65536"/>
                <a:gd name="T16" fmla="*/ 0 60000 65536"/>
                <a:gd name="T17" fmla="*/ 0 60000 65536"/>
                <a:gd name="T18" fmla="*/ 0 60000 65536"/>
                <a:gd name="T19" fmla="*/ 0 60000 65536"/>
                <a:gd name="T20" fmla="*/ 0 60000 65536"/>
                <a:gd name="T21" fmla="*/ 0 w 1321"/>
                <a:gd name="T22" fmla="*/ 0 h 726"/>
                <a:gd name="T23" fmla="*/ 1321 w 1321"/>
                <a:gd name="T24" fmla="*/ 726 h 7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1" h="726">
                  <a:moveTo>
                    <a:pt x="0" y="0"/>
                  </a:moveTo>
                  <a:lnTo>
                    <a:pt x="0" y="283"/>
                  </a:lnTo>
                  <a:lnTo>
                    <a:pt x="441" y="726"/>
                  </a:lnTo>
                  <a:lnTo>
                    <a:pt x="885" y="726"/>
                  </a:lnTo>
                  <a:lnTo>
                    <a:pt x="1321" y="288"/>
                  </a:lnTo>
                  <a:lnTo>
                    <a:pt x="1321" y="0"/>
                  </a:lnTo>
                  <a:lnTo>
                    <a:pt x="0" y="0"/>
                  </a:lnTo>
                  <a:close/>
                </a:path>
              </a:pathLst>
            </a:cu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Rectangle 45"/>
            <p:cNvSpPr>
              <a:spLocks noChangeArrowheads="1"/>
            </p:cNvSpPr>
            <p:nvPr/>
          </p:nvSpPr>
          <p:spPr bwMode="auto">
            <a:xfrm>
              <a:off x="0" y="279721"/>
              <a:ext cx="870896" cy="144562"/>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34" name="Rectangle 46"/>
            <p:cNvSpPr>
              <a:spLocks noChangeArrowheads="1"/>
            </p:cNvSpPr>
            <p:nvPr/>
          </p:nvSpPr>
          <p:spPr bwMode="auto">
            <a:xfrm>
              <a:off x="155140" y="0"/>
              <a:ext cx="69343" cy="253864"/>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35" name="Rectangle 47"/>
            <p:cNvSpPr>
              <a:spLocks noChangeArrowheads="1"/>
            </p:cNvSpPr>
            <p:nvPr/>
          </p:nvSpPr>
          <p:spPr bwMode="auto">
            <a:xfrm>
              <a:off x="635837" y="0"/>
              <a:ext cx="69343" cy="253864"/>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sp>
          <p:nvSpPr>
            <p:cNvPr id="36" name="Rectangle 54"/>
            <p:cNvSpPr>
              <a:spLocks noChangeArrowheads="1"/>
            </p:cNvSpPr>
            <p:nvPr/>
          </p:nvSpPr>
          <p:spPr bwMode="auto">
            <a:xfrm>
              <a:off x="385498" y="922609"/>
              <a:ext cx="105777" cy="1970975"/>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anose="02010600030101010101" pitchFamily="2" charset="-122"/>
              </a:endParaRPr>
            </a:p>
          </p:txBody>
        </p:sp>
      </p:grpSp>
      <p:grpSp>
        <p:nvGrpSpPr>
          <p:cNvPr id="37" name="Group 75"/>
          <p:cNvGrpSpPr/>
          <p:nvPr/>
        </p:nvGrpSpPr>
        <p:grpSpPr bwMode="auto">
          <a:xfrm>
            <a:off x="4329691" y="2543913"/>
            <a:ext cx="629310" cy="1595329"/>
            <a:chOff x="0" y="0"/>
            <a:chExt cx="870896" cy="2207210"/>
          </a:xfrm>
          <a:solidFill>
            <a:schemeClr val="tx1">
              <a:lumMod val="85000"/>
              <a:lumOff val="15000"/>
            </a:schemeClr>
          </a:solidFill>
        </p:grpSpPr>
        <p:sp>
          <p:nvSpPr>
            <p:cNvPr id="38" name="Freeform 48"/>
            <p:cNvSpPr>
              <a:spLocks noChangeArrowheads="1"/>
            </p:cNvSpPr>
            <p:nvPr/>
          </p:nvSpPr>
          <p:spPr bwMode="auto">
            <a:xfrm>
              <a:off x="49363" y="453665"/>
              <a:ext cx="776872" cy="427809"/>
            </a:xfrm>
            <a:custGeom>
              <a:avLst/>
              <a:gdLst>
                <a:gd name="T0" fmla="*/ 0 w 1322"/>
                <a:gd name="T1" fmla="*/ 0 h 727"/>
                <a:gd name="T2" fmla="*/ 0 w 1322"/>
                <a:gd name="T3" fmla="*/ 98690887 h 727"/>
                <a:gd name="T4" fmla="*/ 152636543 w 1322"/>
                <a:gd name="T5" fmla="*/ 251747649 h 727"/>
                <a:gd name="T6" fmla="*/ 305618036 w 1322"/>
                <a:gd name="T7" fmla="*/ 251747649 h 727"/>
                <a:gd name="T8" fmla="*/ 456528067 w 1322"/>
                <a:gd name="T9" fmla="*/ 100422131 h 727"/>
                <a:gd name="T10" fmla="*/ 456528067 w 1322"/>
                <a:gd name="T11" fmla="*/ 0 h 727"/>
                <a:gd name="T12" fmla="*/ 0 w 1322"/>
                <a:gd name="T13" fmla="*/ 0 h 727"/>
                <a:gd name="T14" fmla="*/ 0 60000 65536"/>
                <a:gd name="T15" fmla="*/ 0 60000 65536"/>
                <a:gd name="T16" fmla="*/ 0 60000 65536"/>
                <a:gd name="T17" fmla="*/ 0 60000 65536"/>
                <a:gd name="T18" fmla="*/ 0 60000 65536"/>
                <a:gd name="T19" fmla="*/ 0 60000 65536"/>
                <a:gd name="T20" fmla="*/ 0 60000 65536"/>
                <a:gd name="T21" fmla="*/ 0 w 1322"/>
                <a:gd name="T22" fmla="*/ 0 h 727"/>
                <a:gd name="T23" fmla="*/ 1322 w 1322"/>
                <a:gd name="T24" fmla="*/ 727 h 7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2" h="727">
                  <a:moveTo>
                    <a:pt x="0" y="0"/>
                  </a:moveTo>
                  <a:lnTo>
                    <a:pt x="0" y="285"/>
                  </a:lnTo>
                  <a:lnTo>
                    <a:pt x="442" y="727"/>
                  </a:lnTo>
                  <a:lnTo>
                    <a:pt x="885" y="727"/>
                  </a:lnTo>
                  <a:lnTo>
                    <a:pt x="1322" y="290"/>
                  </a:lnTo>
                  <a:lnTo>
                    <a:pt x="1322" y="0"/>
                  </a:lnTo>
                  <a:lnTo>
                    <a:pt x="0" y="0"/>
                  </a:lnTo>
                  <a:close/>
                </a:path>
              </a:pathLst>
            </a:cu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Rectangle 49"/>
            <p:cNvSpPr>
              <a:spLocks noChangeArrowheads="1"/>
            </p:cNvSpPr>
            <p:nvPr/>
          </p:nvSpPr>
          <p:spPr bwMode="auto">
            <a:xfrm>
              <a:off x="0" y="279721"/>
              <a:ext cx="870896" cy="144562"/>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ym typeface="宋体" panose="02010600030101010101" pitchFamily="2" charset="-122"/>
              </a:endParaRPr>
            </a:p>
          </p:txBody>
        </p:sp>
        <p:sp>
          <p:nvSpPr>
            <p:cNvPr id="40" name="Rectangle 50"/>
            <p:cNvSpPr>
              <a:spLocks noChangeArrowheads="1"/>
            </p:cNvSpPr>
            <p:nvPr/>
          </p:nvSpPr>
          <p:spPr bwMode="auto">
            <a:xfrm>
              <a:off x="155140" y="0"/>
              <a:ext cx="69343" cy="255040"/>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ym typeface="宋体" panose="02010600030101010101" pitchFamily="2" charset="-122"/>
              </a:endParaRPr>
            </a:p>
          </p:txBody>
        </p:sp>
        <p:sp>
          <p:nvSpPr>
            <p:cNvPr id="41" name="Rectangle 51"/>
            <p:cNvSpPr>
              <a:spLocks noChangeArrowheads="1"/>
            </p:cNvSpPr>
            <p:nvPr/>
          </p:nvSpPr>
          <p:spPr bwMode="auto">
            <a:xfrm>
              <a:off x="635837" y="0"/>
              <a:ext cx="70518" cy="255040"/>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ym typeface="宋体" panose="02010600030101010101" pitchFamily="2" charset="-122"/>
              </a:endParaRPr>
            </a:p>
          </p:txBody>
        </p:sp>
        <p:sp>
          <p:nvSpPr>
            <p:cNvPr id="42" name="Rectangle 55"/>
            <p:cNvSpPr>
              <a:spLocks noChangeArrowheads="1"/>
            </p:cNvSpPr>
            <p:nvPr/>
          </p:nvSpPr>
          <p:spPr bwMode="auto">
            <a:xfrm>
              <a:off x="390199" y="939063"/>
              <a:ext cx="105777" cy="1268147"/>
            </a:xfrm>
            <a:prstGeom prst="rect">
              <a:avLst/>
            </a:prstGeom>
            <a:gradFill flip="none" rotWithShape="1">
              <a:gsLst>
                <a:gs pos="0">
                  <a:srgbClr val="2C4AC6"/>
                </a:gs>
                <a:gs pos="100000">
                  <a:srgbClr val="62BCEE"/>
                </a:gs>
              </a:gsLst>
              <a:lin ang="18900000" scaled="1"/>
              <a:tileRect/>
            </a:gradFill>
            <a:ln>
              <a:noFill/>
            </a:ln>
            <a:extLst>
              <a:ext uri="{91240B29-F687-4F45-9708-019B960494DF}">
                <a14:hiddenLine xmlns:a14="http://schemas.microsoft.com/office/drawing/2010/main" w="9525">
                  <a:solidFill>
                    <a:srgbClr val="000000"/>
                  </a:solidFill>
                  <a:bevel/>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ym typeface="宋体" panose="02010600030101010101" pitchFamily="2" charset="-122"/>
              </a:endParaRPr>
            </a:p>
          </p:txBody>
        </p:sp>
      </p:grpSp>
      <p:grpSp>
        <p:nvGrpSpPr>
          <p:cNvPr id="43" name="组合 42"/>
          <p:cNvGrpSpPr/>
          <p:nvPr/>
        </p:nvGrpSpPr>
        <p:grpSpPr>
          <a:xfrm>
            <a:off x="5872954" y="1044894"/>
            <a:ext cx="2789237" cy="1081597"/>
            <a:chOff x="5552579" y="1416400"/>
            <a:chExt cx="2789237" cy="1081597"/>
          </a:xfrm>
        </p:grpSpPr>
        <p:sp>
          <p:nvSpPr>
            <p:cNvPr id="44" name="文本框 119"/>
            <p:cNvSpPr>
              <a:spLocks noChangeArrowheads="1"/>
            </p:cNvSpPr>
            <p:nvPr/>
          </p:nvSpPr>
          <p:spPr bwMode="auto">
            <a:xfrm>
              <a:off x="5568951" y="1416400"/>
              <a:ext cx="2268958" cy="36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dirty="0">
                  <a:gradFill>
                    <a:gsLst>
                      <a:gs pos="0">
                        <a:srgbClr val="2C4AC6"/>
                      </a:gs>
                      <a:gs pos="100000">
                        <a:srgbClr val="62BCEE"/>
                      </a:gs>
                    </a:gsLst>
                    <a:lin ang="5400000" scaled="0"/>
                  </a:gra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45" name="文本框 120"/>
            <p:cNvSpPr>
              <a:spLocks noChangeArrowheads="1"/>
            </p:cNvSpPr>
            <p:nvPr/>
          </p:nvSpPr>
          <p:spPr bwMode="auto">
            <a:xfrm>
              <a:off x="5552579" y="1759653"/>
              <a:ext cx="2789237" cy="738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6" name="组合 45"/>
          <p:cNvGrpSpPr/>
          <p:nvPr/>
        </p:nvGrpSpPr>
        <p:grpSpPr>
          <a:xfrm>
            <a:off x="5872954" y="2289165"/>
            <a:ext cx="2789237" cy="1081597"/>
            <a:chOff x="5552579" y="2814979"/>
            <a:chExt cx="2789237" cy="1081597"/>
          </a:xfrm>
        </p:grpSpPr>
        <p:sp>
          <p:nvSpPr>
            <p:cNvPr id="47" name="文本框 119"/>
            <p:cNvSpPr>
              <a:spLocks noChangeArrowheads="1"/>
            </p:cNvSpPr>
            <p:nvPr/>
          </p:nvSpPr>
          <p:spPr bwMode="auto">
            <a:xfrm>
              <a:off x="5568951" y="2814979"/>
              <a:ext cx="2268958" cy="36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dirty="0">
                  <a:gradFill>
                    <a:gsLst>
                      <a:gs pos="0">
                        <a:srgbClr val="2C4AC6"/>
                      </a:gs>
                      <a:gs pos="100000">
                        <a:srgbClr val="62BCEE"/>
                      </a:gs>
                    </a:gsLst>
                    <a:lin ang="5400000" scaled="0"/>
                  </a:gra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48" name="文本框 120"/>
            <p:cNvSpPr>
              <a:spLocks noChangeArrowheads="1"/>
            </p:cNvSpPr>
            <p:nvPr/>
          </p:nvSpPr>
          <p:spPr bwMode="auto">
            <a:xfrm>
              <a:off x="5552579" y="3158232"/>
              <a:ext cx="2789237" cy="738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9" name="组合 48"/>
          <p:cNvGrpSpPr/>
          <p:nvPr/>
        </p:nvGrpSpPr>
        <p:grpSpPr>
          <a:xfrm>
            <a:off x="5872954" y="3533435"/>
            <a:ext cx="2789237" cy="1081597"/>
            <a:chOff x="5552579" y="4111123"/>
            <a:chExt cx="2789237" cy="1081597"/>
          </a:xfrm>
        </p:grpSpPr>
        <p:sp>
          <p:nvSpPr>
            <p:cNvPr id="50" name="文本框 119"/>
            <p:cNvSpPr>
              <a:spLocks noChangeArrowheads="1"/>
            </p:cNvSpPr>
            <p:nvPr/>
          </p:nvSpPr>
          <p:spPr bwMode="auto">
            <a:xfrm>
              <a:off x="5568951" y="4111123"/>
              <a:ext cx="2268958" cy="36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dirty="0">
                  <a:gradFill>
                    <a:gsLst>
                      <a:gs pos="0">
                        <a:srgbClr val="2C4AC6"/>
                      </a:gs>
                      <a:gs pos="100000">
                        <a:srgbClr val="62BCEE"/>
                      </a:gs>
                    </a:gsLst>
                    <a:lin ang="5400000" scaled="0"/>
                  </a:gra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51" name="文本框 120"/>
            <p:cNvSpPr>
              <a:spLocks noChangeArrowheads="1"/>
            </p:cNvSpPr>
            <p:nvPr/>
          </p:nvSpPr>
          <p:spPr bwMode="auto">
            <a:xfrm>
              <a:off x="5552579" y="4454376"/>
              <a:ext cx="2789237" cy="738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2" name="矩形 51"/>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56" name="矩形 55"/>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5900819" y="1176056"/>
            <a:ext cx="2919331" cy="1245347"/>
            <a:chOff x="5900819" y="1339470"/>
            <a:chExt cx="2919331" cy="1245347"/>
          </a:xfrm>
        </p:grpSpPr>
        <p:sp>
          <p:nvSpPr>
            <p:cNvPr id="21" name="文本框 46"/>
            <p:cNvSpPr txBox="1"/>
            <p:nvPr/>
          </p:nvSpPr>
          <p:spPr>
            <a:xfrm>
              <a:off x="5900819" y="1339470"/>
              <a:ext cx="497572" cy="377026"/>
            </a:xfrm>
            <a:prstGeom prst="rect">
              <a:avLst/>
            </a:prstGeom>
            <a:noFill/>
          </p:spPr>
          <p:txBody>
            <a:bodyPr wrap="none" lIns="68580" tIns="34290" rIns="68580" bIns="34290" rtlCol="0">
              <a:spAutoFit/>
            </a:bodyPr>
            <a:lstStyle/>
            <a:p>
              <a:r>
                <a:rPr lang="en-US" altLang="zh-CN" sz="2000" b="1" dirty="0">
                  <a:solidFill>
                    <a:schemeClr val="tx1">
                      <a:lumMod val="85000"/>
                      <a:lumOff val="15000"/>
                    </a:schemeClr>
                  </a:solidFill>
                  <a:latin typeface="方正正中黑简体" pitchFamily="2" charset="-122"/>
                  <a:ea typeface="方正正中黑简体" pitchFamily="2" charset="-122"/>
                </a:rPr>
                <a:t>02</a:t>
              </a:r>
              <a:endParaRPr lang="zh-CN" altLang="en-US" sz="2000" b="1" dirty="0">
                <a:solidFill>
                  <a:schemeClr val="tx1">
                    <a:lumMod val="85000"/>
                    <a:lumOff val="15000"/>
                  </a:schemeClr>
                </a:solidFill>
                <a:latin typeface="方正正中黑简体" pitchFamily="2" charset="-122"/>
                <a:ea typeface="方正正中黑简体" pitchFamily="2" charset="-122"/>
              </a:endParaRPr>
            </a:p>
          </p:txBody>
        </p:sp>
        <p:sp>
          <p:nvSpPr>
            <p:cNvPr id="22" name="文本框 47"/>
            <p:cNvSpPr txBox="1"/>
            <p:nvPr/>
          </p:nvSpPr>
          <p:spPr>
            <a:xfrm>
              <a:off x="5909667" y="1707654"/>
              <a:ext cx="2910483" cy="877163"/>
            </a:xfrm>
            <a:prstGeom prst="rect">
              <a:avLst/>
            </a:prstGeom>
            <a:noFill/>
          </p:spPr>
          <p:txBody>
            <a:bodyPr wrap="square" lIns="68580" tIns="34290" rIns="68580" bIns="34290" rtlCol="0">
              <a:spAutoFit/>
            </a:bodyPr>
            <a:lstStyle/>
            <a:p>
              <a:pPr algn="just">
                <a:lnSpc>
                  <a:spcPct val="125000"/>
                </a:lnSpc>
                <a:spcBef>
                  <a:spcPct val="0"/>
                </a:spcBef>
                <a:spcAft>
                  <a:spcPts val="600"/>
                </a:spcAft>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a:t>
              </a:r>
              <a:endParaRPr lang="zh-CN" altLang="en-US" sz="1400" dirty="0">
                <a:solidFill>
                  <a:schemeClr val="tx1">
                    <a:lumMod val="85000"/>
                    <a:lumOff val="15000"/>
                  </a:schemeClr>
                </a:solidFill>
                <a:ea typeface="微软雅黑" panose="020B0503020204020204" pitchFamily="34" charset="-122"/>
              </a:endParaRPr>
            </a:p>
          </p:txBody>
        </p:sp>
      </p:grpSp>
      <p:grpSp>
        <p:nvGrpSpPr>
          <p:cNvPr id="40" name="组合 39"/>
          <p:cNvGrpSpPr/>
          <p:nvPr/>
        </p:nvGrpSpPr>
        <p:grpSpPr>
          <a:xfrm>
            <a:off x="5900819" y="3292096"/>
            <a:ext cx="2919331" cy="1204472"/>
            <a:chOff x="5900819" y="3703999"/>
            <a:chExt cx="2919331" cy="1204472"/>
          </a:xfrm>
        </p:grpSpPr>
        <p:sp>
          <p:nvSpPr>
            <p:cNvPr id="23" name="文本框 48"/>
            <p:cNvSpPr txBox="1"/>
            <p:nvPr/>
          </p:nvSpPr>
          <p:spPr>
            <a:xfrm>
              <a:off x="5900819" y="3703999"/>
              <a:ext cx="503984" cy="377026"/>
            </a:xfrm>
            <a:prstGeom prst="rect">
              <a:avLst/>
            </a:prstGeom>
            <a:noFill/>
          </p:spPr>
          <p:txBody>
            <a:bodyPr wrap="none" lIns="68580" tIns="34290" rIns="68580" bIns="34290" rtlCol="0">
              <a:spAutoFit/>
            </a:bodyPr>
            <a:lstStyle/>
            <a:p>
              <a:r>
                <a:rPr lang="en-US" altLang="zh-CN" sz="2000" b="1" dirty="0">
                  <a:solidFill>
                    <a:schemeClr val="tx1">
                      <a:lumMod val="85000"/>
                      <a:lumOff val="15000"/>
                    </a:schemeClr>
                  </a:solidFill>
                  <a:latin typeface="方正正中黑简体" pitchFamily="2" charset="-122"/>
                  <a:ea typeface="方正正中黑简体" pitchFamily="2" charset="-122"/>
                </a:rPr>
                <a:t>04</a:t>
              </a:r>
              <a:endParaRPr lang="zh-CN" altLang="en-US" sz="2000" b="1" dirty="0">
                <a:solidFill>
                  <a:schemeClr val="tx1">
                    <a:lumMod val="85000"/>
                    <a:lumOff val="15000"/>
                  </a:schemeClr>
                </a:solidFill>
                <a:latin typeface="方正正中黑简体" pitchFamily="2" charset="-122"/>
                <a:ea typeface="方正正中黑简体" pitchFamily="2" charset="-122"/>
              </a:endParaRPr>
            </a:p>
          </p:txBody>
        </p:sp>
        <p:sp>
          <p:nvSpPr>
            <p:cNvPr id="24" name="文本框 49"/>
            <p:cNvSpPr txBox="1"/>
            <p:nvPr/>
          </p:nvSpPr>
          <p:spPr>
            <a:xfrm>
              <a:off x="5909668" y="4031308"/>
              <a:ext cx="2910482" cy="877163"/>
            </a:xfrm>
            <a:prstGeom prst="rect">
              <a:avLst/>
            </a:prstGeom>
            <a:noFill/>
          </p:spPr>
          <p:txBody>
            <a:bodyPr wrap="square" lIns="68580" tIns="34290" rIns="68580" bIns="34290" rtlCol="0">
              <a:spAutoFit/>
            </a:bodyPr>
            <a:lstStyle/>
            <a:p>
              <a:pPr algn="just">
                <a:lnSpc>
                  <a:spcPct val="125000"/>
                </a:lnSpc>
                <a:spcBef>
                  <a:spcPct val="0"/>
                </a:spcBef>
                <a:spcAft>
                  <a:spcPts val="600"/>
                </a:spcAft>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a:t>
              </a:r>
              <a:endParaRPr lang="zh-CN" altLang="en-US" sz="1400" dirty="0">
                <a:solidFill>
                  <a:schemeClr val="tx1">
                    <a:lumMod val="85000"/>
                    <a:lumOff val="15000"/>
                  </a:schemeClr>
                </a:solidFill>
                <a:ea typeface="微软雅黑" panose="020B0503020204020204" pitchFamily="34" charset="-122"/>
              </a:endParaRPr>
            </a:p>
          </p:txBody>
        </p:sp>
      </p:grpSp>
      <p:grpSp>
        <p:nvGrpSpPr>
          <p:cNvPr id="42" name="组合 41"/>
          <p:cNvGrpSpPr/>
          <p:nvPr/>
        </p:nvGrpSpPr>
        <p:grpSpPr>
          <a:xfrm>
            <a:off x="323850" y="1176056"/>
            <a:ext cx="2832077" cy="1224380"/>
            <a:chOff x="323850" y="1339470"/>
            <a:chExt cx="2832077" cy="1224380"/>
          </a:xfrm>
        </p:grpSpPr>
        <p:sp>
          <p:nvSpPr>
            <p:cNvPr id="25" name="文本框 50"/>
            <p:cNvSpPr txBox="1"/>
            <p:nvPr/>
          </p:nvSpPr>
          <p:spPr>
            <a:xfrm>
              <a:off x="2757741" y="1339470"/>
              <a:ext cx="398186" cy="377026"/>
            </a:xfrm>
            <a:prstGeom prst="rect">
              <a:avLst/>
            </a:prstGeom>
            <a:noFill/>
          </p:spPr>
          <p:txBody>
            <a:bodyPr wrap="none" lIns="68580" tIns="34290" rIns="68580" bIns="34290" rtlCol="0">
              <a:spAutoFit/>
            </a:bodyPr>
            <a:lstStyle/>
            <a:p>
              <a:pPr algn="r"/>
              <a:r>
                <a:rPr lang="en-US" altLang="zh-CN" sz="2000" b="1" dirty="0">
                  <a:solidFill>
                    <a:schemeClr val="tx1">
                      <a:lumMod val="85000"/>
                      <a:lumOff val="15000"/>
                    </a:schemeClr>
                  </a:solidFill>
                  <a:latin typeface="方正正中黑简体" pitchFamily="2" charset="-122"/>
                  <a:ea typeface="方正正中黑简体" pitchFamily="2" charset="-122"/>
                </a:rPr>
                <a:t>01</a:t>
              </a:r>
              <a:endParaRPr lang="zh-CN" altLang="en-US" sz="2000" b="1" dirty="0">
                <a:solidFill>
                  <a:schemeClr val="tx1">
                    <a:lumMod val="85000"/>
                    <a:lumOff val="15000"/>
                  </a:schemeClr>
                </a:solidFill>
                <a:latin typeface="方正正中黑简体" pitchFamily="2" charset="-122"/>
                <a:ea typeface="方正正中黑简体" pitchFamily="2" charset="-122"/>
              </a:endParaRPr>
            </a:p>
          </p:txBody>
        </p:sp>
        <p:sp>
          <p:nvSpPr>
            <p:cNvPr id="26" name="文本框 51"/>
            <p:cNvSpPr txBox="1"/>
            <p:nvPr/>
          </p:nvSpPr>
          <p:spPr>
            <a:xfrm>
              <a:off x="323850" y="1707654"/>
              <a:ext cx="2832077" cy="856196"/>
            </a:xfrm>
            <a:prstGeom prst="rect">
              <a:avLst/>
            </a:prstGeom>
            <a:noFill/>
          </p:spPr>
          <p:txBody>
            <a:bodyPr wrap="square" lIns="68580" tIns="34290" rIns="68580" bIns="34290" rtlCol="0">
              <a:spAutoFit/>
            </a:bodyPr>
            <a:lstStyle/>
            <a:p>
              <a:pPr algn="r">
                <a:lnSpc>
                  <a:spcPct val="125000"/>
                </a:lnSpc>
                <a:spcBef>
                  <a:spcPct val="0"/>
                </a:spcBef>
                <a:spcAft>
                  <a:spcPts val="600"/>
                </a:spcAft>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a:t>
              </a:r>
              <a:endParaRPr lang="zh-CN" altLang="en-US" sz="1400" dirty="0">
                <a:solidFill>
                  <a:schemeClr val="tx1">
                    <a:lumMod val="85000"/>
                    <a:lumOff val="15000"/>
                  </a:schemeClr>
                </a:solidFill>
                <a:ea typeface="微软雅黑" panose="020B0503020204020204" pitchFamily="34" charset="-122"/>
              </a:endParaRPr>
            </a:p>
          </p:txBody>
        </p:sp>
      </p:grpSp>
      <p:grpSp>
        <p:nvGrpSpPr>
          <p:cNvPr id="43" name="组合 42"/>
          <p:cNvGrpSpPr/>
          <p:nvPr/>
        </p:nvGrpSpPr>
        <p:grpSpPr>
          <a:xfrm>
            <a:off x="323850" y="3292096"/>
            <a:ext cx="2832077" cy="1204472"/>
            <a:chOff x="323850" y="3703999"/>
            <a:chExt cx="2832077" cy="1204472"/>
          </a:xfrm>
        </p:grpSpPr>
        <p:sp>
          <p:nvSpPr>
            <p:cNvPr id="27" name="文本框 52"/>
            <p:cNvSpPr txBox="1"/>
            <p:nvPr/>
          </p:nvSpPr>
          <p:spPr>
            <a:xfrm>
              <a:off x="2757741" y="3703999"/>
              <a:ext cx="398186" cy="377026"/>
            </a:xfrm>
            <a:prstGeom prst="rect">
              <a:avLst/>
            </a:prstGeom>
            <a:noFill/>
          </p:spPr>
          <p:txBody>
            <a:bodyPr wrap="none" lIns="68580" tIns="34290" rIns="68580" bIns="34290" rtlCol="0">
              <a:spAutoFit/>
            </a:bodyPr>
            <a:lstStyle/>
            <a:p>
              <a:pPr algn="r"/>
              <a:r>
                <a:rPr lang="en-US" altLang="zh-CN" sz="2000" b="1" dirty="0">
                  <a:solidFill>
                    <a:schemeClr val="tx1">
                      <a:lumMod val="85000"/>
                      <a:lumOff val="15000"/>
                    </a:schemeClr>
                  </a:solidFill>
                  <a:latin typeface="方正正中黑简体" pitchFamily="2" charset="-122"/>
                  <a:ea typeface="方正正中黑简体" pitchFamily="2" charset="-122"/>
                </a:rPr>
                <a:t>03</a:t>
              </a:r>
              <a:endParaRPr lang="zh-CN" altLang="en-US" sz="2000" b="1" dirty="0">
                <a:solidFill>
                  <a:schemeClr val="tx1">
                    <a:lumMod val="85000"/>
                    <a:lumOff val="15000"/>
                  </a:schemeClr>
                </a:solidFill>
                <a:latin typeface="方正正中黑简体" pitchFamily="2" charset="-122"/>
                <a:ea typeface="方正正中黑简体" pitchFamily="2" charset="-122"/>
              </a:endParaRPr>
            </a:p>
          </p:txBody>
        </p:sp>
        <p:sp>
          <p:nvSpPr>
            <p:cNvPr id="28" name="文本框 53"/>
            <p:cNvSpPr txBox="1"/>
            <p:nvPr/>
          </p:nvSpPr>
          <p:spPr>
            <a:xfrm>
              <a:off x="323850" y="4031308"/>
              <a:ext cx="2832077" cy="877163"/>
            </a:xfrm>
            <a:prstGeom prst="rect">
              <a:avLst/>
            </a:prstGeom>
            <a:noFill/>
          </p:spPr>
          <p:txBody>
            <a:bodyPr wrap="square" lIns="68580" tIns="34290" rIns="68580" bIns="34290" rtlCol="0">
              <a:spAutoFit/>
            </a:bodyPr>
            <a:lstStyle/>
            <a:p>
              <a:pPr algn="r">
                <a:lnSpc>
                  <a:spcPct val="125000"/>
                </a:lnSpc>
                <a:spcBef>
                  <a:spcPct val="0"/>
                </a:spcBef>
                <a:spcAft>
                  <a:spcPts val="600"/>
                </a:spcAft>
              </a:pPr>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a:t>
              </a:r>
              <a:endParaRPr lang="zh-CN" altLang="en-US" sz="1400" dirty="0">
                <a:solidFill>
                  <a:schemeClr val="tx1">
                    <a:lumMod val="85000"/>
                    <a:lumOff val="15000"/>
                  </a:schemeClr>
                </a:solidFill>
                <a:ea typeface="微软雅黑" panose="020B0503020204020204" pitchFamily="34" charset="-122"/>
              </a:endParaRPr>
            </a:p>
          </p:txBody>
        </p:sp>
      </p:grpSp>
      <p:grpSp>
        <p:nvGrpSpPr>
          <p:cNvPr id="44" name="组合 43"/>
          <p:cNvGrpSpPr/>
          <p:nvPr/>
        </p:nvGrpSpPr>
        <p:grpSpPr>
          <a:xfrm>
            <a:off x="2906289" y="987574"/>
            <a:ext cx="3175667" cy="3249127"/>
            <a:chOff x="2906289" y="1150988"/>
            <a:chExt cx="3175667" cy="3249127"/>
          </a:xfrm>
        </p:grpSpPr>
        <p:grpSp>
          <p:nvGrpSpPr>
            <p:cNvPr id="4" name="组合 3"/>
            <p:cNvGrpSpPr/>
            <p:nvPr/>
          </p:nvGrpSpPr>
          <p:grpSpPr>
            <a:xfrm>
              <a:off x="3372336" y="1662410"/>
              <a:ext cx="2266760" cy="2253368"/>
              <a:chOff x="3401876" y="1085088"/>
              <a:chExt cx="4022744" cy="3998976"/>
            </a:xfrm>
            <a:effectLst>
              <a:outerShdw blurRad="203200" sx="101000" sy="101000" algn="ctr" rotWithShape="0">
                <a:prstClr val="black">
                  <a:alpha val="19000"/>
                </a:prstClr>
              </a:outerShdw>
            </a:effectLst>
          </p:grpSpPr>
          <p:sp>
            <p:nvSpPr>
              <p:cNvPr id="36" name="任意多边形 35"/>
              <p:cNvSpPr/>
              <p:nvPr/>
            </p:nvSpPr>
            <p:spPr>
              <a:xfrm>
                <a:off x="3401876"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7" name="任意多边形 36"/>
              <p:cNvSpPr/>
              <p:nvPr/>
            </p:nvSpPr>
            <p:spPr>
              <a:xfrm flipH="1">
                <a:off x="5413248"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任意多边形 37"/>
              <p:cNvSpPr/>
              <p:nvPr/>
            </p:nvSpPr>
            <p:spPr>
              <a:xfrm flipV="1">
                <a:off x="3401876"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任意多边形 38"/>
              <p:cNvSpPr/>
              <p:nvPr/>
            </p:nvSpPr>
            <p:spPr>
              <a:xfrm flipH="1" flipV="1">
                <a:off x="5413248"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圆角矩形 4"/>
            <p:cNvSpPr/>
            <p:nvPr/>
          </p:nvSpPr>
          <p:spPr>
            <a:xfrm>
              <a:off x="4371608" y="1150988"/>
              <a:ext cx="245032" cy="3249127"/>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正中黑简体" pitchFamily="2" charset="-122"/>
                <a:ea typeface="方正正中黑简体" pitchFamily="2" charset="-122"/>
              </a:endParaRPr>
            </a:p>
          </p:txBody>
        </p:sp>
        <p:sp>
          <p:nvSpPr>
            <p:cNvPr id="6" name="圆角矩形 5"/>
            <p:cNvSpPr/>
            <p:nvPr/>
          </p:nvSpPr>
          <p:spPr>
            <a:xfrm rot="5400000">
              <a:off x="4371607" y="1202113"/>
              <a:ext cx="245032" cy="3175667"/>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正中黑简体" pitchFamily="2" charset="-122"/>
                <a:ea typeface="方正正中黑简体" pitchFamily="2" charset="-122"/>
              </a:endParaRPr>
            </a:p>
          </p:txBody>
        </p:sp>
        <p:sp>
          <p:nvSpPr>
            <p:cNvPr id="7" name="椭圆 6"/>
            <p:cNvSpPr/>
            <p:nvPr/>
          </p:nvSpPr>
          <p:spPr>
            <a:xfrm>
              <a:off x="3866804" y="2150182"/>
              <a:ext cx="1277824" cy="1277825"/>
            </a:xfrm>
            <a:prstGeom prst="ellipse">
              <a:avLst/>
            </a:prstGeom>
            <a:gradFill>
              <a:gsLst>
                <a:gs pos="0">
                  <a:schemeClr val="bg1"/>
                </a:gs>
                <a:gs pos="25000">
                  <a:srgbClr val="FBFBFB"/>
                </a:gs>
                <a:gs pos="41000">
                  <a:srgbClr val="F8F8F8"/>
                </a:gs>
                <a:gs pos="65000">
                  <a:srgbClr val="E7E7E7"/>
                </a:gs>
              </a:gsLst>
              <a:path path="circle">
                <a:fillToRect t="100000" r="100000"/>
              </a:path>
            </a:gradFill>
            <a:ln>
              <a:noFill/>
            </a:ln>
            <a:effectLst>
              <a:outerShdw blurRad="63500" sx="102000" sy="102000" algn="ctr" rotWithShape="0">
                <a:prstClr val="black">
                  <a:alpha val="40000"/>
                </a:prstClr>
              </a:outerShdw>
            </a:effectLst>
            <a:scene3d>
              <a:camera prst="orthographicFront"/>
              <a:lightRig rig="threePt" dir="t"/>
            </a:scene3d>
            <a:sp3d>
              <a:bevelT w="114300" h="10160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正中黑简体" pitchFamily="2" charset="-122"/>
                <a:ea typeface="方正正中黑简体" pitchFamily="2" charset="-122"/>
              </a:endParaRPr>
            </a:p>
          </p:txBody>
        </p:sp>
        <p:sp>
          <p:nvSpPr>
            <p:cNvPr id="8" name="椭圆 7"/>
            <p:cNvSpPr/>
            <p:nvPr/>
          </p:nvSpPr>
          <p:spPr>
            <a:xfrm>
              <a:off x="3928634" y="2212012"/>
              <a:ext cx="1154164" cy="1154164"/>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正中黑简体" pitchFamily="2" charset="-122"/>
                <a:ea typeface="方正正中黑简体" pitchFamily="2" charset="-122"/>
              </a:endParaRPr>
            </a:p>
          </p:txBody>
        </p:sp>
        <p:sp>
          <p:nvSpPr>
            <p:cNvPr id="9" name="直角三角形 8"/>
            <p:cNvSpPr/>
            <p:nvPr/>
          </p:nvSpPr>
          <p:spPr>
            <a:xfrm rot="18900000">
              <a:off x="5290787" y="2562968"/>
              <a:ext cx="202150" cy="202150"/>
            </a:xfrm>
            <a:prstGeom prst="rtTriangl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直角三角形 9"/>
            <p:cNvSpPr/>
            <p:nvPr/>
          </p:nvSpPr>
          <p:spPr>
            <a:xfrm rot="2700000">
              <a:off x="4515565" y="3550986"/>
              <a:ext cx="202150" cy="202150"/>
            </a:xfrm>
            <a:prstGeom prst="rtTriangl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直角三角形 10"/>
            <p:cNvSpPr/>
            <p:nvPr/>
          </p:nvSpPr>
          <p:spPr>
            <a:xfrm rot="8100000">
              <a:off x="3539019" y="2821596"/>
              <a:ext cx="202150" cy="202150"/>
            </a:xfrm>
            <a:prstGeom prst="rtTriangl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直角三角形 11"/>
            <p:cNvSpPr/>
            <p:nvPr/>
          </p:nvSpPr>
          <p:spPr>
            <a:xfrm rot="18900000" flipH="1">
              <a:off x="4261699" y="1784501"/>
              <a:ext cx="202150" cy="202150"/>
            </a:xfrm>
            <a:prstGeom prst="rtTriangl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3" name="组合 12"/>
            <p:cNvGrpSpPr/>
            <p:nvPr/>
          </p:nvGrpSpPr>
          <p:grpSpPr>
            <a:xfrm>
              <a:off x="5867269" y="2696650"/>
              <a:ext cx="143125" cy="157805"/>
              <a:chOff x="1917700" y="530225"/>
              <a:chExt cx="495300" cy="546100"/>
            </a:xfrm>
            <a:solidFill>
              <a:srgbClr val="3A3A3A"/>
            </a:solidFill>
          </p:grpSpPr>
          <p:sp>
            <p:nvSpPr>
              <p:cNvPr id="34" name="Freeform 23"/>
              <p:cNvSpPr>
                <a:spLocks noEditPoints="1"/>
              </p:cNvSpPr>
              <p:nvPr/>
            </p:nvSpPr>
            <p:spPr bwMode="auto">
              <a:xfrm>
                <a:off x="1917700" y="530225"/>
                <a:ext cx="495300" cy="546100"/>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方正正中黑简体" pitchFamily="2" charset="-122"/>
                  <a:ea typeface="方正正中黑简体" pitchFamily="2" charset="-122"/>
                </a:endParaRPr>
              </a:p>
            </p:txBody>
          </p:sp>
          <p:sp>
            <p:nvSpPr>
              <p:cNvPr id="35" name="Freeform 24"/>
              <p:cNvSpPr/>
              <p:nvPr/>
            </p:nvSpPr>
            <p:spPr bwMode="auto">
              <a:xfrm>
                <a:off x="1935163" y="690563"/>
                <a:ext cx="98425" cy="93663"/>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方正正中黑简体" pitchFamily="2" charset="-122"/>
                  <a:ea typeface="方正正中黑简体" pitchFamily="2" charset="-122"/>
                </a:endParaRPr>
              </a:p>
            </p:txBody>
          </p:sp>
        </p:grpSp>
        <p:sp>
          <p:nvSpPr>
            <p:cNvPr id="14" name="Freeform 131"/>
            <p:cNvSpPr>
              <a:spLocks noEditPoints="1"/>
            </p:cNvSpPr>
            <p:nvPr/>
          </p:nvSpPr>
          <p:spPr bwMode="auto">
            <a:xfrm>
              <a:off x="4444886" y="1226650"/>
              <a:ext cx="121661" cy="139156"/>
            </a:xfrm>
            <a:custGeom>
              <a:avLst/>
              <a:gdLst>
                <a:gd name="T0" fmla="*/ 0 w 153"/>
                <a:gd name="T1" fmla="*/ 0 h 175"/>
                <a:gd name="T2" fmla="*/ 109 w 153"/>
                <a:gd name="T3" fmla="*/ 0 h 175"/>
                <a:gd name="T4" fmla="*/ 109 w 153"/>
                <a:gd name="T5" fmla="*/ 20 h 175"/>
                <a:gd name="T6" fmla="*/ 90 w 153"/>
                <a:gd name="T7" fmla="*/ 20 h 175"/>
                <a:gd name="T8" fmla="*/ 90 w 153"/>
                <a:gd name="T9" fmla="*/ 50 h 175"/>
                <a:gd name="T10" fmla="*/ 60 w 153"/>
                <a:gd name="T11" fmla="*/ 50 h 175"/>
                <a:gd name="T12" fmla="*/ 60 w 153"/>
                <a:gd name="T13" fmla="*/ 101 h 175"/>
                <a:gd name="T14" fmla="*/ 90 w 153"/>
                <a:gd name="T15" fmla="*/ 101 h 175"/>
                <a:gd name="T16" fmla="*/ 90 w 153"/>
                <a:gd name="T17" fmla="*/ 132 h 175"/>
                <a:gd name="T18" fmla="*/ 109 w 153"/>
                <a:gd name="T19" fmla="*/ 132 h 175"/>
                <a:gd name="T20" fmla="*/ 109 w 153"/>
                <a:gd name="T21" fmla="*/ 175 h 175"/>
                <a:gd name="T22" fmla="*/ 56 w 153"/>
                <a:gd name="T23" fmla="*/ 125 h 175"/>
                <a:gd name="T24" fmla="*/ 0 w 153"/>
                <a:gd name="T25" fmla="*/ 175 h 175"/>
                <a:gd name="T26" fmla="*/ 0 w 153"/>
                <a:gd name="T27" fmla="*/ 0 h 175"/>
                <a:gd name="T28" fmla="*/ 0 w 153"/>
                <a:gd name="T29" fmla="*/ 0 h 175"/>
                <a:gd name="T30" fmla="*/ 77 w 153"/>
                <a:gd name="T31" fmla="*/ 63 h 175"/>
                <a:gd name="T32" fmla="*/ 77 w 153"/>
                <a:gd name="T33" fmla="*/ 86 h 175"/>
                <a:gd name="T34" fmla="*/ 103 w 153"/>
                <a:gd name="T35" fmla="*/ 86 h 175"/>
                <a:gd name="T36" fmla="*/ 103 w 153"/>
                <a:gd name="T37" fmla="*/ 112 h 175"/>
                <a:gd name="T38" fmla="*/ 127 w 153"/>
                <a:gd name="T39" fmla="*/ 112 h 175"/>
                <a:gd name="T40" fmla="*/ 127 w 153"/>
                <a:gd name="T41" fmla="*/ 86 h 175"/>
                <a:gd name="T42" fmla="*/ 153 w 153"/>
                <a:gd name="T43" fmla="*/ 86 h 175"/>
                <a:gd name="T44" fmla="*/ 153 w 153"/>
                <a:gd name="T45" fmla="*/ 63 h 175"/>
                <a:gd name="T46" fmla="*/ 127 w 153"/>
                <a:gd name="T47" fmla="*/ 63 h 175"/>
                <a:gd name="T48" fmla="*/ 127 w 153"/>
                <a:gd name="T49" fmla="*/ 37 h 175"/>
                <a:gd name="T50" fmla="*/ 103 w 153"/>
                <a:gd name="T51" fmla="*/ 37 h 175"/>
                <a:gd name="T52" fmla="*/ 103 w 153"/>
                <a:gd name="T53" fmla="*/ 63 h 175"/>
                <a:gd name="T54" fmla="*/ 77 w 153"/>
                <a:gd name="T55" fmla="*/ 6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175">
                  <a:moveTo>
                    <a:pt x="0" y="0"/>
                  </a:moveTo>
                  <a:lnTo>
                    <a:pt x="109" y="0"/>
                  </a:lnTo>
                  <a:lnTo>
                    <a:pt x="109" y="20"/>
                  </a:lnTo>
                  <a:lnTo>
                    <a:pt x="90" y="20"/>
                  </a:lnTo>
                  <a:lnTo>
                    <a:pt x="90" y="50"/>
                  </a:lnTo>
                  <a:lnTo>
                    <a:pt x="60" y="50"/>
                  </a:lnTo>
                  <a:lnTo>
                    <a:pt x="60" y="101"/>
                  </a:lnTo>
                  <a:lnTo>
                    <a:pt x="90" y="101"/>
                  </a:lnTo>
                  <a:lnTo>
                    <a:pt x="90" y="132"/>
                  </a:lnTo>
                  <a:lnTo>
                    <a:pt x="109" y="132"/>
                  </a:lnTo>
                  <a:lnTo>
                    <a:pt x="109" y="175"/>
                  </a:lnTo>
                  <a:lnTo>
                    <a:pt x="56" y="125"/>
                  </a:lnTo>
                  <a:lnTo>
                    <a:pt x="0" y="175"/>
                  </a:lnTo>
                  <a:lnTo>
                    <a:pt x="0" y="0"/>
                  </a:lnTo>
                  <a:lnTo>
                    <a:pt x="0" y="0"/>
                  </a:lnTo>
                  <a:close/>
                  <a:moveTo>
                    <a:pt x="77" y="63"/>
                  </a:moveTo>
                  <a:lnTo>
                    <a:pt x="77" y="86"/>
                  </a:lnTo>
                  <a:lnTo>
                    <a:pt x="103" y="86"/>
                  </a:lnTo>
                  <a:lnTo>
                    <a:pt x="103" y="112"/>
                  </a:lnTo>
                  <a:lnTo>
                    <a:pt x="127" y="112"/>
                  </a:lnTo>
                  <a:lnTo>
                    <a:pt x="127" y="86"/>
                  </a:lnTo>
                  <a:lnTo>
                    <a:pt x="153" y="86"/>
                  </a:lnTo>
                  <a:lnTo>
                    <a:pt x="153" y="63"/>
                  </a:lnTo>
                  <a:lnTo>
                    <a:pt x="127" y="63"/>
                  </a:lnTo>
                  <a:lnTo>
                    <a:pt x="127" y="37"/>
                  </a:lnTo>
                  <a:lnTo>
                    <a:pt x="103" y="37"/>
                  </a:lnTo>
                  <a:lnTo>
                    <a:pt x="103" y="63"/>
                  </a:lnTo>
                  <a:lnTo>
                    <a:pt x="77" y="63"/>
                  </a:lnTo>
                  <a:close/>
                </a:path>
              </a:pathLst>
            </a:custGeom>
            <a:solidFill>
              <a:srgbClr val="3A3A3A"/>
            </a:solidFill>
            <a:ln>
              <a:noFill/>
            </a:ln>
          </p:spPr>
          <p:txBody>
            <a:bodyPr vert="horz" wrap="square" lIns="68580" tIns="34290" rIns="68580" bIns="34290" numCol="1" anchor="t" anchorCtr="0" compatLnSpc="1"/>
            <a:lstStyle/>
            <a:p>
              <a:endParaRPr lang="zh-CN" altLang="en-US">
                <a:latin typeface="方正正中黑简体" pitchFamily="2" charset="-122"/>
                <a:ea typeface="方正正中黑简体" pitchFamily="2" charset="-122"/>
              </a:endParaRPr>
            </a:p>
          </p:txBody>
        </p:sp>
        <p:sp>
          <p:nvSpPr>
            <p:cNvPr id="15" name="Freeform 147"/>
            <p:cNvSpPr>
              <a:spLocks noEditPoints="1"/>
            </p:cNvSpPr>
            <p:nvPr/>
          </p:nvSpPr>
          <p:spPr bwMode="auto">
            <a:xfrm>
              <a:off x="4432303" y="4151019"/>
              <a:ext cx="115300" cy="182095"/>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3A3A3A"/>
            </a:solidFill>
            <a:ln>
              <a:noFill/>
            </a:ln>
          </p:spPr>
          <p:txBody>
            <a:bodyPr vert="horz" wrap="square" lIns="68580" tIns="34290" rIns="68580" bIns="34290" numCol="1" anchor="t" anchorCtr="0" compatLnSpc="1"/>
            <a:lstStyle/>
            <a:p>
              <a:endParaRPr lang="zh-CN" altLang="en-US">
                <a:latin typeface="方正正中黑简体" pitchFamily="2" charset="-122"/>
                <a:ea typeface="方正正中黑简体" pitchFamily="2" charset="-122"/>
              </a:endParaRPr>
            </a:p>
          </p:txBody>
        </p:sp>
        <p:sp>
          <p:nvSpPr>
            <p:cNvPr id="16" name="Freeform 163"/>
            <p:cNvSpPr>
              <a:spLocks noEditPoints="1"/>
            </p:cNvSpPr>
            <p:nvPr/>
          </p:nvSpPr>
          <p:spPr bwMode="auto">
            <a:xfrm>
              <a:off x="2997066" y="2705638"/>
              <a:ext cx="199588" cy="128818"/>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rgbClr val="3A3A3A"/>
            </a:solidFill>
            <a:ln>
              <a:noFill/>
            </a:ln>
          </p:spPr>
          <p:txBody>
            <a:bodyPr vert="horz" wrap="square" lIns="68580" tIns="34290" rIns="68580" bIns="34290" numCol="1" anchor="t" anchorCtr="0" compatLnSpc="1"/>
            <a:lstStyle/>
            <a:p>
              <a:endParaRPr lang="zh-CN" altLang="en-US">
                <a:latin typeface="方正正中黑简体" pitchFamily="2" charset="-122"/>
                <a:ea typeface="方正正中黑简体" pitchFamily="2" charset="-122"/>
              </a:endParaRPr>
            </a:p>
          </p:txBody>
        </p:sp>
        <p:sp>
          <p:nvSpPr>
            <p:cNvPr id="29" name="文本框 54"/>
            <p:cNvSpPr txBox="1"/>
            <p:nvPr/>
          </p:nvSpPr>
          <p:spPr>
            <a:xfrm>
              <a:off x="3987026" y="2603634"/>
              <a:ext cx="1164421" cy="377026"/>
            </a:xfrm>
            <a:prstGeom prst="rect">
              <a:avLst/>
            </a:prstGeom>
            <a:noFill/>
          </p:spPr>
          <p:txBody>
            <a:bodyPr wrap="none" lIns="68580" tIns="34290" rIns="68580" bIns="34290" rtlCol="0">
              <a:spAutoFit/>
            </a:bodyPr>
            <a:lstStyle/>
            <a:p>
              <a:r>
                <a:rPr lang="zh-CN" altLang="en-US" sz="2000" dirty="0">
                  <a:latin typeface="方正正中黑简体" pitchFamily="2" charset="-122"/>
                  <a:ea typeface="方正正中黑简体" pitchFamily="2" charset="-122"/>
                </a:rPr>
                <a:t>您的内容</a:t>
              </a:r>
            </a:p>
          </p:txBody>
        </p:sp>
        <p:sp>
          <p:nvSpPr>
            <p:cNvPr id="30" name="文本框 59"/>
            <p:cNvSpPr txBox="1"/>
            <p:nvPr/>
          </p:nvSpPr>
          <p:spPr>
            <a:xfrm rot="18900000">
              <a:off x="3651407" y="2083341"/>
              <a:ext cx="894098" cy="620089"/>
            </a:xfrm>
            <a:prstGeom prst="rect">
              <a:avLst/>
            </a:prstGeom>
            <a:noFill/>
          </p:spPr>
          <p:txBody>
            <a:bodyPr wrap="none" lIns="68580" tIns="34290" rIns="68580" bIns="34290" rtlCol="0">
              <a:prstTxWarp prst="textArchUp">
                <a:avLst>
                  <a:gd name="adj" fmla="val 13960648"/>
                </a:avLst>
              </a:prstTxWarp>
              <a:spAutoFit/>
            </a:bodyPr>
            <a:lstStyle/>
            <a:p>
              <a:r>
                <a:rPr lang="zh-CN" altLang="en-US" dirty="0">
                  <a:solidFill>
                    <a:schemeClr val="bg1"/>
                  </a:solidFill>
                  <a:latin typeface="方正正中黑简体" pitchFamily="2" charset="-122"/>
                  <a:ea typeface="方正正中黑简体" pitchFamily="2" charset="-122"/>
                </a:rPr>
                <a:t>您的内容</a:t>
              </a:r>
            </a:p>
          </p:txBody>
        </p:sp>
        <p:sp>
          <p:nvSpPr>
            <p:cNvPr id="31" name="文本框 60"/>
            <p:cNvSpPr txBox="1"/>
            <p:nvPr/>
          </p:nvSpPr>
          <p:spPr>
            <a:xfrm rot="3088311">
              <a:off x="4476317" y="2162427"/>
              <a:ext cx="894099" cy="620089"/>
            </a:xfrm>
            <a:prstGeom prst="rect">
              <a:avLst/>
            </a:prstGeom>
            <a:noFill/>
          </p:spPr>
          <p:txBody>
            <a:bodyPr wrap="none" lIns="68580" tIns="34290" rIns="68580" bIns="34290" rtlCol="0">
              <a:prstTxWarp prst="textArchUp">
                <a:avLst>
                  <a:gd name="adj" fmla="val 13960648"/>
                </a:avLst>
              </a:prstTxWarp>
              <a:spAutoFit/>
            </a:bodyPr>
            <a:lstStyle/>
            <a:p>
              <a:r>
                <a:rPr lang="zh-CN" altLang="en-US" dirty="0">
                  <a:solidFill>
                    <a:schemeClr val="bg1"/>
                  </a:solidFill>
                  <a:latin typeface="方正正中黑简体" pitchFamily="2" charset="-122"/>
                  <a:ea typeface="方正正中黑简体" pitchFamily="2" charset="-122"/>
                </a:rPr>
                <a:t>您的内容</a:t>
              </a:r>
            </a:p>
          </p:txBody>
        </p:sp>
        <p:sp>
          <p:nvSpPr>
            <p:cNvPr id="32" name="文本框 61"/>
            <p:cNvSpPr txBox="1"/>
            <p:nvPr/>
          </p:nvSpPr>
          <p:spPr>
            <a:xfrm rot="13064296">
              <a:off x="3624489" y="2848013"/>
              <a:ext cx="894098" cy="620089"/>
            </a:xfrm>
            <a:prstGeom prst="rect">
              <a:avLst/>
            </a:prstGeom>
            <a:noFill/>
          </p:spPr>
          <p:txBody>
            <a:bodyPr wrap="none" lIns="68580" tIns="34290" rIns="68580" bIns="34290" rtlCol="0">
              <a:prstTxWarp prst="textArchUp">
                <a:avLst>
                  <a:gd name="adj" fmla="val 13960648"/>
                </a:avLst>
              </a:prstTxWarp>
              <a:spAutoFit/>
            </a:bodyPr>
            <a:lstStyle/>
            <a:p>
              <a:r>
                <a:rPr lang="zh-CN" altLang="en-US" dirty="0">
                  <a:solidFill>
                    <a:schemeClr val="bg1"/>
                  </a:solidFill>
                  <a:latin typeface="方正正中黑简体" pitchFamily="2" charset="-122"/>
                  <a:ea typeface="方正正中黑简体" pitchFamily="2" charset="-122"/>
                </a:rPr>
                <a:t>您的内容</a:t>
              </a:r>
            </a:p>
          </p:txBody>
        </p:sp>
        <p:sp>
          <p:nvSpPr>
            <p:cNvPr id="33" name="文本框 62"/>
            <p:cNvSpPr txBox="1"/>
            <p:nvPr/>
          </p:nvSpPr>
          <p:spPr>
            <a:xfrm rot="8100000">
              <a:off x="4471122" y="2874761"/>
              <a:ext cx="894098" cy="620089"/>
            </a:xfrm>
            <a:prstGeom prst="rect">
              <a:avLst/>
            </a:prstGeom>
            <a:noFill/>
          </p:spPr>
          <p:txBody>
            <a:bodyPr wrap="none" lIns="68580" tIns="34290" rIns="68580" bIns="34290" rtlCol="0">
              <a:prstTxWarp prst="textArchUp">
                <a:avLst>
                  <a:gd name="adj" fmla="val 13960648"/>
                </a:avLst>
              </a:prstTxWarp>
              <a:spAutoFit/>
            </a:bodyPr>
            <a:lstStyle/>
            <a:p>
              <a:r>
                <a:rPr lang="zh-CN" altLang="en-US" dirty="0">
                  <a:solidFill>
                    <a:schemeClr val="bg1"/>
                  </a:solidFill>
                  <a:latin typeface="方正正中黑简体" pitchFamily="2" charset="-122"/>
                  <a:ea typeface="方正正中黑简体" pitchFamily="2" charset="-122"/>
                </a:rPr>
                <a:t>您的内容</a:t>
              </a:r>
            </a:p>
          </p:txBody>
        </p:sp>
      </p:grpSp>
      <p:sp>
        <p:nvSpPr>
          <p:cNvPr id="45" name="矩形 44"/>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49" name="矩形 48"/>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Oval 7"/>
          <p:cNvSpPr>
            <a:spLocks noChangeArrowheads="1"/>
          </p:cNvSpPr>
          <p:nvPr/>
        </p:nvSpPr>
        <p:spPr bwMode="auto">
          <a:xfrm>
            <a:off x="2539547" y="2008586"/>
            <a:ext cx="623644" cy="622697"/>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Oval 6"/>
          <p:cNvSpPr>
            <a:spLocks noChangeArrowheads="1"/>
          </p:cNvSpPr>
          <p:nvPr/>
        </p:nvSpPr>
        <p:spPr bwMode="auto">
          <a:xfrm>
            <a:off x="2152745" y="1113235"/>
            <a:ext cx="623644" cy="62388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Freeform 13"/>
          <p:cNvSpPr/>
          <p:nvPr/>
        </p:nvSpPr>
        <p:spPr bwMode="auto">
          <a:xfrm>
            <a:off x="2572872" y="1483520"/>
            <a:ext cx="22613" cy="2381"/>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57" tIns="34279" rIns="68557" bIns="34279"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1" name="Oval 9"/>
          <p:cNvSpPr>
            <a:spLocks noChangeArrowheads="1"/>
          </p:cNvSpPr>
          <p:nvPr/>
        </p:nvSpPr>
        <p:spPr bwMode="auto">
          <a:xfrm>
            <a:off x="2539547" y="3100387"/>
            <a:ext cx="623644" cy="623888"/>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Oval 8"/>
          <p:cNvSpPr>
            <a:spLocks noChangeArrowheads="1"/>
          </p:cNvSpPr>
          <p:nvPr/>
        </p:nvSpPr>
        <p:spPr bwMode="auto">
          <a:xfrm>
            <a:off x="2152745" y="3995738"/>
            <a:ext cx="623644" cy="622697"/>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Oval 5"/>
          <p:cNvSpPr>
            <a:spLocks noChangeArrowheads="1"/>
          </p:cNvSpPr>
          <p:nvPr/>
        </p:nvSpPr>
        <p:spPr bwMode="auto">
          <a:xfrm>
            <a:off x="603238" y="2045576"/>
            <a:ext cx="1782697" cy="1783392"/>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TextBox 73"/>
          <p:cNvSpPr txBox="1"/>
          <p:nvPr/>
        </p:nvSpPr>
        <p:spPr>
          <a:xfrm>
            <a:off x="853517" y="3180253"/>
            <a:ext cx="1316318" cy="392415"/>
          </a:xfrm>
          <a:prstGeom prst="rect">
            <a:avLst/>
          </a:prstGeom>
          <a:noFill/>
        </p:spPr>
        <p:txBody>
          <a:bodyPr wrap="square" lIns="68557" tIns="34279" rIns="68557" bIns="34279" rtlCol="0">
            <a:spAutoFit/>
          </a:bodyPr>
          <a:lstStyle/>
          <a:p>
            <a:pPr algn="ctr"/>
            <a:r>
              <a:rPr lang="zh-CN" altLang="en-US" sz="2100" b="1" dirty="0">
                <a:solidFill>
                  <a:schemeClr val="bg1"/>
                </a:solidFill>
                <a:latin typeface="微软雅黑" panose="020B0503020204020204" pitchFamily="34" charset="-122"/>
                <a:ea typeface="微软雅黑" panose="020B0503020204020204" pitchFamily="34" charset="-122"/>
              </a:rPr>
              <a:t>添加标题</a:t>
            </a:r>
          </a:p>
        </p:txBody>
      </p:sp>
      <p:sp>
        <p:nvSpPr>
          <p:cNvPr id="75" name="TextBox 74"/>
          <p:cNvSpPr txBox="1"/>
          <p:nvPr/>
        </p:nvSpPr>
        <p:spPr>
          <a:xfrm>
            <a:off x="2791768" y="944602"/>
            <a:ext cx="2802639" cy="315449"/>
          </a:xfrm>
          <a:prstGeom prst="rect">
            <a:avLst/>
          </a:prstGeom>
          <a:noFill/>
        </p:spPr>
        <p:txBody>
          <a:bodyPr wrap="square" lIns="68557" tIns="34279" rIns="68557" bIns="34279" rtlCol="0">
            <a:spAutoFit/>
          </a:bodyPr>
          <a:lstStyle/>
          <a:p>
            <a:r>
              <a:rPr lang="zh-CN" altLang="en-US" sz="1600" b="1" dirty="0">
                <a:latin typeface="微软雅黑" panose="020B0503020204020204" pitchFamily="34" charset="-122"/>
                <a:ea typeface="微软雅黑" panose="020B0503020204020204" pitchFamily="34" charset="-122"/>
              </a:rPr>
              <a:t>点击添加标题</a:t>
            </a:r>
          </a:p>
        </p:txBody>
      </p:sp>
      <p:sp>
        <p:nvSpPr>
          <p:cNvPr id="76" name="TextBox 75"/>
          <p:cNvSpPr txBox="1"/>
          <p:nvPr/>
        </p:nvSpPr>
        <p:spPr>
          <a:xfrm>
            <a:off x="2838553" y="1275606"/>
            <a:ext cx="5511707" cy="500115"/>
          </a:xfrm>
          <a:prstGeom prst="rect">
            <a:avLst/>
          </a:prstGeom>
          <a:noFill/>
        </p:spPr>
        <p:txBody>
          <a:bodyPr wrap="square" lIns="68557" tIns="34279" rIns="68557" bIns="34279" rtlCol="0">
            <a:spAutoFit/>
          </a:bodyPr>
          <a:lstStyle/>
          <a:p>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endParaRPr>
          </a:p>
        </p:txBody>
      </p:sp>
      <p:sp>
        <p:nvSpPr>
          <p:cNvPr id="77" name="TextBox 76"/>
          <p:cNvSpPr txBox="1"/>
          <p:nvPr/>
        </p:nvSpPr>
        <p:spPr>
          <a:xfrm>
            <a:off x="2791769" y="4022944"/>
            <a:ext cx="3940898" cy="315449"/>
          </a:xfrm>
          <a:prstGeom prst="rect">
            <a:avLst/>
          </a:prstGeom>
          <a:noFill/>
        </p:spPr>
        <p:txBody>
          <a:bodyPr wrap="square" lIns="68557" tIns="34279" rIns="68557" bIns="34279" rtlCol="0">
            <a:spAutoFit/>
          </a:bodyPr>
          <a:lstStyle/>
          <a:p>
            <a:r>
              <a:rPr lang="zh-CN" altLang="en-US" sz="1600" b="1" dirty="0">
                <a:latin typeface="微软雅黑" panose="020B0503020204020204" pitchFamily="34" charset="-122"/>
                <a:ea typeface="微软雅黑" panose="020B0503020204020204" pitchFamily="34" charset="-122"/>
              </a:rPr>
              <a:t>点击添加标题</a:t>
            </a:r>
          </a:p>
        </p:txBody>
      </p:sp>
      <p:sp>
        <p:nvSpPr>
          <p:cNvPr id="78" name="TextBox 77"/>
          <p:cNvSpPr txBox="1"/>
          <p:nvPr/>
        </p:nvSpPr>
        <p:spPr>
          <a:xfrm>
            <a:off x="2838553" y="4315645"/>
            <a:ext cx="5511707" cy="500115"/>
          </a:xfrm>
          <a:prstGeom prst="rect">
            <a:avLst/>
          </a:prstGeom>
          <a:noFill/>
        </p:spPr>
        <p:txBody>
          <a:bodyPr wrap="square" lIns="68557" tIns="34279" rIns="68557" bIns="34279" rtlCol="0">
            <a:spAutoFit/>
          </a:bodyPr>
          <a:lstStyle/>
          <a:p>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endParaRPr>
          </a:p>
        </p:txBody>
      </p:sp>
      <p:sp>
        <p:nvSpPr>
          <p:cNvPr id="79" name="TextBox 78"/>
          <p:cNvSpPr txBox="1"/>
          <p:nvPr/>
        </p:nvSpPr>
        <p:spPr>
          <a:xfrm>
            <a:off x="3170346" y="2949793"/>
            <a:ext cx="3076457" cy="315449"/>
          </a:xfrm>
          <a:prstGeom prst="rect">
            <a:avLst/>
          </a:prstGeom>
          <a:noFill/>
        </p:spPr>
        <p:txBody>
          <a:bodyPr wrap="square" lIns="68557" tIns="34279" rIns="68557" bIns="34279" rtlCol="0">
            <a:spAutoFit/>
          </a:bodyPr>
          <a:lstStyle/>
          <a:p>
            <a:r>
              <a:rPr lang="zh-CN" altLang="en-US" sz="1600" b="1" dirty="0">
                <a:latin typeface="微软雅黑" panose="020B0503020204020204" pitchFamily="34" charset="-122"/>
                <a:ea typeface="微软雅黑" panose="020B0503020204020204" pitchFamily="34" charset="-122"/>
              </a:rPr>
              <a:t>点击添加标题</a:t>
            </a:r>
          </a:p>
        </p:txBody>
      </p:sp>
      <p:sp>
        <p:nvSpPr>
          <p:cNvPr id="80" name="TextBox 79"/>
          <p:cNvSpPr txBox="1"/>
          <p:nvPr/>
        </p:nvSpPr>
        <p:spPr>
          <a:xfrm>
            <a:off x="3217132" y="3242495"/>
            <a:ext cx="5511706" cy="500115"/>
          </a:xfrm>
          <a:prstGeom prst="rect">
            <a:avLst/>
          </a:prstGeom>
          <a:noFill/>
        </p:spPr>
        <p:txBody>
          <a:bodyPr wrap="square" lIns="68557" tIns="34279" rIns="68557" bIns="34279" rtlCol="0">
            <a:spAutoFit/>
          </a:bodyPr>
          <a:lstStyle/>
          <a:p>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endParaRPr>
          </a:p>
        </p:txBody>
      </p:sp>
      <p:sp>
        <p:nvSpPr>
          <p:cNvPr id="81" name="TextBox 80"/>
          <p:cNvSpPr txBox="1"/>
          <p:nvPr/>
        </p:nvSpPr>
        <p:spPr>
          <a:xfrm>
            <a:off x="3170346" y="1875032"/>
            <a:ext cx="2968487" cy="315449"/>
          </a:xfrm>
          <a:prstGeom prst="rect">
            <a:avLst/>
          </a:prstGeom>
          <a:noFill/>
        </p:spPr>
        <p:txBody>
          <a:bodyPr wrap="square" lIns="68557" tIns="34279" rIns="68557" bIns="34279" rtlCol="0">
            <a:spAutoFit/>
          </a:bodyPr>
          <a:lstStyle>
            <a:defPPr>
              <a:defRPr lang="zh-CN"/>
            </a:defPPr>
            <a:lvl1pPr>
              <a:defRPr sz="2000" b="1">
                <a:solidFill>
                  <a:schemeClr val="accent1"/>
                </a:solidFill>
                <a:latin typeface="+mj-ea"/>
                <a:ea typeface="+mj-ea"/>
              </a:defRPr>
            </a:lvl1pPr>
          </a:lstStyle>
          <a:p>
            <a:r>
              <a:rPr lang="zh-CN" altLang="en-US" sz="1600" dirty="0">
                <a:latin typeface="微软雅黑" panose="020B0503020204020204" pitchFamily="34" charset="-122"/>
                <a:ea typeface="微软雅黑" panose="020B0503020204020204" pitchFamily="34" charset="-122"/>
              </a:rPr>
              <a:t>点击添加标题</a:t>
            </a:r>
          </a:p>
        </p:txBody>
      </p:sp>
      <p:sp>
        <p:nvSpPr>
          <p:cNvPr id="82" name="TextBox 81"/>
          <p:cNvSpPr txBox="1"/>
          <p:nvPr/>
        </p:nvSpPr>
        <p:spPr>
          <a:xfrm>
            <a:off x="3217131" y="2167733"/>
            <a:ext cx="5511707" cy="500115"/>
          </a:xfrm>
          <a:prstGeom prst="rect">
            <a:avLst/>
          </a:prstGeom>
          <a:noFill/>
        </p:spPr>
        <p:txBody>
          <a:bodyPr wrap="square" lIns="68557" tIns="34279" rIns="68557" bIns="34279" rtlCol="0">
            <a:spAutoFit/>
          </a:bodyPr>
          <a:lstStyle/>
          <a:p>
            <a:r>
              <a:rPr lang="zh-CN" altLang="en-US" sz="14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endParaRPr>
          </a:p>
        </p:txBody>
      </p:sp>
      <p:sp>
        <p:nvSpPr>
          <p:cNvPr id="83" name="Freeform 5"/>
          <p:cNvSpPr>
            <a:spLocks noEditPoints="1"/>
          </p:cNvSpPr>
          <p:nvPr/>
        </p:nvSpPr>
        <p:spPr bwMode="auto">
          <a:xfrm>
            <a:off x="1146909" y="2199290"/>
            <a:ext cx="695355" cy="882015"/>
          </a:xfrm>
          <a:custGeom>
            <a:avLst/>
            <a:gdLst>
              <a:gd name="T0" fmla="*/ 622 w 794"/>
              <a:gd name="T1" fmla="*/ 491 h 1018"/>
              <a:gd name="T2" fmla="*/ 481 w 794"/>
              <a:gd name="T3" fmla="*/ 612 h 1018"/>
              <a:gd name="T4" fmla="*/ 667 w 794"/>
              <a:gd name="T5" fmla="*/ 641 h 1018"/>
              <a:gd name="T6" fmla="*/ 672 w 794"/>
              <a:gd name="T7" fmla="*/ 487 h 1018"/>
              <a:gd name="T8" fmla="*/ 794 w 794"/>
              <a:gd name="T9" fmla="*/ 420 h 1018"/>
              <a:gd name="T10" fmla="*/ 747 w 794"/>
              <a:gd name="T11" fmla="*/ 487 h 1018"/>
              <a:gd name="T12" fmla="*/ 713 w 794"/>
              <a:gd name="T13" fmla="*/ 679 h 1018"/>
              <a:gd name="T14" fmla="*/ 631 w 794"/>
              <a:gd name="T15" fmla="*/ 709 h 1018"/>
              <a:gd name="T16" fmla="*/ 442 w 794"/>
              <a:gd name="T17" fmla="*/ 719 h 1018"/>
              <a:gd name="T18" fmla="*/ 627 w 794"/>
              <a:gd name="T19" fmla="*/ 911 h 1018"/>
              <a:gd name="T20" fmla="*/ 659 w 794"/>
              <a:gd name="T21" fmla="*/ 971 h 1018"/>
              <a:gd name="T22" fmla="*/ 565 w 794"/>
              <a:gd name="T23" fmla="*/ 971 h 1018"/>
              <a:gd name="T24" fmla="*/ 428 w 794"/>
              <a:gd name="T25" fmla="*/ 906 h 1018"/>
              <a:gd name="T26" fmla="*/ 456 w 794"/>
              <a:gd name="T27" fmla="*/ 971 h 1018"/>
              <a:gd name="T28" fmla="*/ 361 w 794"/>
              <a:gd name="T29" fmla="*/ 971 h 1018"/>
              <a:gd name="T30" fmla="*/ 381 w 794"/>
              <a:gd name="T31" fmla="*/ 905 h 1018"/>
              <a:gd name="T32" fmla="*/ 243 w 794"/>
              <a:gd name="T33" fmla="*/ 971 h 1018"/>
              <a:gd name="T34" fmla="*/ 148 w 794"/>
              <a:gd name="T35" fmla="*/ 971 h 1018"/>
              <a:gd name="T36" fmla="*/ 173 w 794"/>
              <a:gd name="T37" fmla="*/ 911 h 1018"/>
              <a:gd name="T38" fmla="*/ 346 w 794"/>
              <a:gd name="T39" fmla="*/ 719 h 1018"/>
              <a:gd name="T40" fmla="*/ 154 w 794"/>
              <a:gd name="T41" fmla="*/ 706 h 1018"/>
              <a:gd name="T42" fmla="*/ 81 w 794"/>
              <a:gd name="T43" fmla="*/ 679 h 1018"/>
              <a:gd name="T44" fmla="*/ 47 w 794"/>
              <a:gd name="T45" fmla="*/ 487 h 1018"/>
              <a:gd name="T46" fmla="*/ 0 w 794"/>
              <a:gd name="T47" fmla="*/ 420 h 1018"/>
              <a:gd name="T48" fmla="*/ 122 w 794"/>
              <a:gd name="T49" fmla="*/ 487 h 1018"/>
              <a:gd name="T50" fmla="*/ 127 w 794"/>
              <a:gd name="T51" fmla="*/ 641 h 1018"/>
              <a:gd name="T52" fmla="*/ 316 w 794"/>
              <a:gd name="T53" fmla="*/ 611 h 1018"/>
              <a:gd name="T54" fmla="*/ 168 w 794"/>
              <a:gd name="T55" fmla="*/ 491 h 1018"/>
              <a:gd name="T56" fmla="*/ 591 w 794"/>
              <a:gd name="T57" fmla="*/ 126 h 1018"/>
              <a:gd name="T58" fmla="*/ 494 w 794"/>
              <a:gd name="T59" fmla="*/ 168 h 1018"/>
              <a:gd name="T60" fmla="*/ 297 w 794"/>
              <a:gd name="T61" fmla="*/ 194 h 1018"/>
              <a:gd name="T62" fmla="*/ 287 w 794"/>
              <a:gd name="T63" fmla="*/ 273 h 1018"/>
              <a:gd name="T64" fmla="*/ 504 w 794"/>
              <a:gd name="T65" fmla="*/ 299 h 1018"/>
              <a:gd name="T66" fmla="*/ 287 w 794"/>
              <a:gd name="T67" fmla="*/ 273 h 1018"/>
              <a:gd name="T68" fmla="*/ 514 w 794"/>
              <a:gd name="T69" fmla="*/ 383 h 1018"/>
              <a:gd name="T70" fmla="*/ 277 w 794"/>
              <a:gd name="T71" fmla="*/ 409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4" h="1018">
                <a:moveTo>
                  <a:pt x="591" y="126"/>
                </a:moveTo>
                <a:cubicBezTo>
                  <a:pt x="601" y="248"/>
                  <a:pt x="611" y="370"/>
                  <a:pt x="622" y="491"/>
                </a:cubicBezTo>
                <a:cubicBezTo>
                  <a:pt x="607" y="518"/>
                  <a:pt x="550" y="536"/>
                  <a:pt x="481" y="544"/>
                </a:cubicBezTo>
                <a:lnTo>
                  <a:pt x="481" y="612"/>
                </a:lnTo>
                <a:cubicBezTo>
                  <a:pt x="548" y="619"/>
                  <a:pt x="604" y="634"/>
                  <a:pt x="624" y="657"/>
                </a:cubicBezTo>
                <a:lnTo>
                  <a:pt x="667" y="641"/>
                </a:lnTo>
                <a:lnTo>
                  <a:pt x="695" y="487"/>
                </a:lnTo>
                <a:lnTo>
                  <a:pt x="672" y="487"/>
                </a:lnTo>
                <a:lnTo>
                  <a:pt x="654" y="420"/>
                </a:lnTo>
                <a:lnTo>
                  <a:pt x="794" y="420"/>
                </a:lnTo>
                <a:lnTo>
                  <a:pt x="776" y="487"/>
                </a:lnTo>
                <a:lnTo>
                  <a:pt x="747" y="487"/>
                </a:lnTo>
                <a:lnTo>
                  <a:pt x="715" y="665"/>
                </a:lnTo>
                <a:lnTo>
                  <a:pt x="713" y="679"/>
                </a:lnTo>
                <a:lnTo>
                  <a:pt x="699" y="684"/>
                </a:lnTo>
                <a:lnTo>
                  <a:pt x="631" y="709"/>
                </a:lnTo>
                <a:lnTo>
                  <a:pt x="631" y="719"/>
                </a:lnTo>
                <a:lnTo>
                  <a:pt x="442" y="719"/>
                </a:lnTo>
                <a:lnTo>
                  <a:pt x="442" y="866"/>
                </a:lnTo>
                <a:cubicBezTo>
                  <a:pt x="504" y="871"/>
                  <a:pt x="565" y="887"/>
                  <a:pt x="627" y="911"/>
                </a:cubicBezTo>
                <a:lnTo>
                  <a:pt x="621" y="925"/>
                </a:lnTo>
                <a:cubicBezTo>
                  <a:pt x="643" y="929"/>
                  <a:pt x="659" y="948"/>
                  <a:pt x="659" y="971"/>
                </a:cubicBezTo>
                <a:cubicBezTo>
                  <a:pt x="659" y="997"/>
                  <a:pt x="638" y="1018"/>
                  <a:pt x="612" y="1018"/>
                </a:cubicBezTo>
                <a:cubicBezTo>
                  <a:pt x="586" y="1018"/>
                  <a:pt x="565" y="997"/>
                  <a:pt x="565" y="971"/>
                </a:cubicBezTo>
                <a:cubicBezTo>
                  <a:pt x="565" y="958"/>
                  <a:pt x="570" y="946"/>
                  <a:pt x="579" y="938"/>
                </a:cubicBezTo>
                <a:cubicBezTo>
                  <a:pt x="528" y="920"/>
                  <a:pt x="478" y="910"/>
                  <a:pt x="428" y="906"/>
                </a:cubicBezTo>
                <a:lnTo>
                  <a:pt x="430" y="929"/>
                </a:lnTo>
                <a:cubicBezTo>
                  <a:pt x="445" y="937"/>
                  <a:pt x="456" y="953"/>
                  <a:pt x="456" y="971"/>
                </a:cubicBezTo>
                <a:cubicBezTo>
                  <a:pt x="456" y="997"/>
                  <a:pt x="434" y="1018"/>
                  <a:pt x="408" y="1018"/>
                </a:cubicBezTo>
                <a:cubicBezTo>
                  <a:pt x="382" y="1018"/>
                  <a:pt x="361" y="997"/>
                  <a:pt x="361" y="971"/>
                </a:cubicBezTo>
                <a:cubicBezTo>
                  <a:pt x="361" y="954"/>
                  <a:pt x="370" y="940"/>
                  <a:pt x="383" y="931"/>
                </a:cubicBezTo>
                <a:lnTo>
                  <a:pt x="381" y="905"/>
                </a:lnTo>
                <a:cubicBezTo>
                  <a:pt x="330" y="907"/>
                  <a:pt x="278" y="916"/>
                  <a:pt x="226" y="935"/>
                </a:cubicBezTo>
                <a:cubicBezTo>
                  <a:pt x="236" y="943"/>
                  <a:pt x="243" y="956"/>
                  <a:pt x="243" y="971"/>
                </a:cubicBezTo>
                <a:cubicBezTo>
                  <a:pt x="243" y="997"/>
                  <a:pt x="222" y="1018"/>
                  <a:pt x="196" y="1018"/>
                </a:cubicBezTo>
                <a:cubicBezTo>
                  <a:pt x="170" y="1018"/>
                  <a:pt x="148" y="997"/>
                  <a:pt x="148" y="971"/>
                </a:cubicBezTo>
                <a:cubicBezTo>
                  <a:pt x="148" y="950"/>
                  <a:pt x="162" y="933"/>
                  <a:pt x="180" y="927"/>
                </a:cubicBezTo>
                <a:lnTo>
                  <a:pt x="173" y="911"/>
                </a:lnTo>
                <a:cubicBezTo>
                  <a:pt x="231" y="886"/>
                  <a:pt x="288" y="871"/>
                  <a:pt x="346" y="866"/>
                </a:cubicBezTo>
                <a:lnTo>
                  <a:pt x="346" y="719"/>
                </a:lnTo>
                <a:lnTo>
                  <a:pt x="154" y="719"/>
                </a:lnTo>
                <a:lnTo>
                  <a:pt x="154" y="706"/>
                </a:lnTo>
                <a:lnTo>
                  <a:pt x="95" y="684"/>
                </a:lnTo>
                <a:lnTo>
                  <a:pt x="81" y="679"/>
                </a:lnTo>
                <a:lnTo>
                  <a:pt x="78" y="665"/>
                </a:lnTo>
                <a:lnTo>
                  <a:pt x="47" y="487"/>
                </a:lnTo>
                <a:lnTo>
                  <a:pt x="17" y="487"/>
                </a:lnTo>
                <a:lnTo>
                  <a:pt x="0" y="420"/>
                </a:lnTo>
                <a:lnTo>
                  <a:pt x="139" y="420"/>
                </a:lnTo>
                <a:lnTo>
                  <a:pt x="122" y="487"/>
                </a:lnTo>
                <a:lnTo>
                  <a:pt x="99" y="487"/>
                </a:lnTo>
                <a:lnTo>
                  <a:pt x="127" y="641"/>
                </a:lnTo>
                <a:lnTo>
                  <a:pt x="163" y="654"/>
                </a:lnTo>
                <a:cubicBezTo>
                  <a:pt x="186" y="631"/>
                  <a:pt x="246" y="617"/>
                  <a:pt x="316" y="611"/>
                </a:cubicBezTo>
                <a:lnTo>
                  <a:pt x="316" y="546"/>
                </a:lnTo>
                <a:cubicBezTo>
                  <a:pt x="240" y="539"/>
                  <a:pt x="178" y="521"/>
                  <a:pt x="168" y="491"/>
                </a:cubicBezTo>
                <a:cubicBezTo>
                  <a:pt x="178" y="370"/>
                  <a:pt x="189" y="248"/>
                  <a:pt x="199" y="126"/>
                </a:cubicBezTo>
                <a:cubicBezTo>
                  <a:pt x="219" y="6"/>
                  <a:pt x="561" y="0"/>
                  <a:pt x="591" y="126"/>
                </a:cubicBezTo>
                <a:close/>
                <a:moveTo>
                  <a:pt x="297" y="168"/>
                </a:moveTo>
                <a:lnTo>
                  <a:pt x="494" y="168"/>
                </a:lnTo>
                <a:lnTo>
                  <a:pt x="494" y="194"/>
                </a:lnTo>
                <a:lnTo>
                  <a:pt x="297" y="194"/>
                </a:lnTo>
                <a:lnTo>
                  <a:pt x="297" y="168"/>
                </a:lnTo>
                <a:close/>
                <a:moveTo>
                  <a:pt x="287" y="273"/>
                </a:moveTo>
                <a:lnTo>
                  <a:pt x="504" y="273"/>
                </a:lnTo>
                <a:lnTo>
                  <a:pt x="504" y="299"/>
                </a:lnTo>
                <a:lnTo>
                  <a:pt x="287" y="299"/>
                </a:lnTo>
                <a:lnTo>
                  <a:pt x="287" y="273"/>
                </a:lnTo>
                <a:close/>
                <a:moveTo>
                  <a:pt x="277" y="383"/>
                </a:moveTo>
                <a:lnTo>
                  <a:pt x="514" y="383"/>
                </a:lnTo>
                <a:lnTo>
                  <a:pt x="514" y="409"/>
                </a:lnTo>
                <a:lnTo>
                  <a:pt x="277" y="409"/>
                </a:lnTo>
                <a:lnTo>
                  <a:pt x="277" y="383"/>
                </a:lnTo>
                <a:close/>
              </a:path>
            </a:pathLst>
          </a:custGeom>
          <a:solidFill>
            <a:schemeClr val="bg1"/>
          </a:solidFill>
          <a:ln>
            <a:noFill/>
          </a:ln>
        </p:spPr>
        <p:txBody>
          <a:bodyPr vert="horz" wrap="square" lIns="68557" tIns="34279" rIns="68557" bIns="34279"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84" name="TextBox 83"/>
          <p:cNvSpPr txBox="1"/>
          <p:nvPr/>
        </p:nvSpPr>
        <p:spPr>
          <a:xfrm>
            <a:off x="2224692" y="1205889"/>
            <a:ext cx="518209" cy="438581"/>
          </a:xfrm>
          <a:prstGeom prst="rect">
            <a:avLst/>
          </a:prstGeom>
          <a:noFill/>
        </p:spPr>
        <p:txBody>
          <a:bodyPr wrap="none" lIns="68557" tIns="34279" rIns="68557" bIns="34279"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01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2602917" y="2104523"/>
            <a:ext cx="518209" cy="438581"/>
          </a:xfrm>
          <a:prstGeom prst="rect">
            <a:avLst/>
          </a:prstGeom>
          <a:noFill/>
        </p:spPr>
        <p:txBody>
          <a:bodyPr wrap="none" lIns="68557" tIns="34279" rIns="68557" bIns="34279"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02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2591097" y="3180520"/>
            <a:ext cx="518209" cy="438581"/>
          </a:xfrm>
          <a:prstGeom prst="rect">
            <a:avLst/>
          </a:prstGeom>
          <a:noFill/>
        </p:spPr>
        <p:txBody>
          <a:bodyPr wrap="none" lIns="68557" tIns="34279" rIns="68557" bIns="34279"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03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2212872" y="4083920"/>
            <a:ext cx="518209" cy="438581"/>
          </a:xfrm>
          <a:prstGeom prst="rect">
            <a:avLst/>
          </a:prstGeom>
          <a:noFill/>
        </p:spPr>
        <p:txBody>
          <a:bodyPr wrap="none" lIns="68557" tIns="34279" rIns="68557" bIns="34279"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04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26" name="矩形 25"/>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角星 2"/>
          <p:cNvSpPr/>
          <p:nvPr/>
        </p:nvSpPr>
        <p:spPr>
          <a:xfrm>
            <a:off x="2091738" y="1720059"/>
            <a:ext cx="2165350" cy="2165350"/>
          </a:xfrm>
          <a:prstGeom prst="star5">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panose="020B0503020204020204" pitchFamily="34" charset="-122"/>
              <a:ea typeface="微软雅黑" panose="020B0503020204020204" pitchFamily="34" charset="-122"/>
            </a:endParaRPr>
          </a:p>
        </p:txBody>
      </p:sp>
      <p:grpSp>
        <p:nvGrpSpPr>
          <p:cNvPr id="4" name="组合 3"/>
          <p:cNvGrpSpPr/>
          <p:nvPr/>
        </p:nvGrpSpPr>
        <p:grpSpPr>
          <a:xfrm>
            <a:off x="2591662" y="2362607"/>
            <a:ext cx="1165506" cy="1165506"/>
            <a:chOff x="3989247" y="2845999"/>
            <a:chExt cx="1165506" cy="1165506"/>
          </a:xfrm>
          <a:solidFill>
            <a:srgbClr val="18B29D"/>
          </a:solidFill>
        </p:grpSpPr>
        <p:sp>
          <p:nvSpPr>
            <p:cNvPr id="8" name="椭圆 7"/>
            <p:cNvSpPr/>
            <p:nvPr/>
          </p:nvSpPr>
          <p:spPr>
            <a:xfrm>
              <a:off x="3989247" y="2845999"/>
              <a:ext cx="1165506" cy="1165506"/>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09553" y="3120030"/>
              <a:ext cx="926663" cy="646331"/>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标题</a:t>
              </a:r>
              <a:endParaRPr lang="en-US" altLang="zh-CN" dirty="0">
                <a:solidFill>
                  <a:schemeClr val="bg1"/>
                </a:solidFill>
                <a:latin typeface="微软雅黑" panose="020B0503020204020204" pitchFamily="34" charset="-122"/>
                <a:ea typeface="微软雅黑" panose="020B0503020204020204" pitchFamily="34" charset="-122"/>
              </a:endParaRPr>
            </a:p>
          </p:txBody>
        </p:sp>
      </p:grpSp>
      <p:sp>
        <p:nvSpPr>
          <p:cNvPr id="9" name="椭圆 8"/>
          <p:cNvSpPr/>
          <p:nvPr/>
        </p:nvSpPr>
        <p:spPr>
          <a:xfrm>
            <a:off x="1588994" y="2200548"/>
            <a:ext cx="710139" cy="710139"/>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819348" y="1203598"/>
            <a:ext cx="710139" cy="710139"/>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a:off x="4063946" y="2200548"/>
            <a:ext cx="710139" cy="710139"/>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572353" y="3643616"/>
            <a:ext cx="710139" cy="710139"/>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078995" y="3630916"/>
            <a:ext cx="710139" cy="710139"/>
          </a:xfrm>
          <a:prstGeom prst="ellipse">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1822371" y="1383420"/>
            <a:ext cx="902724" cy="307734"/>
          </a:xfrm>
          <a:prstGeom prst="rect">
            <a:avLst/>
          </a:prstGeom>
          <a:noFill/>
        </p:spPr>
        <p:txBody>
          <a:bodyPr wrap="none" lIns="91397" tIns="45699" rIns="91397" bIns="45699" rtlCol="0">
            <a:spAutoFit/>
          </a:bodyPr>
          <a:lstStyle/>
          <a:p>
            <a:pPr algn="ctr"/>
            <a:r>
              <a:rPr lang="zh-CN" altLang="en-US" sz="1400" b="1" dirty="0">
                <a:latin typeface="微软雅黑" panose="020B0503020204020204" pitchFamily="34" charset="-122"/>
                <a:ea typeface="微软雅黑" panose="020B0503020204020204" pitchFamily="34" charset="-122"/>
              </a:rPr>
              <a:t>添加标题</a:t>
            </a:r>
          </a:p>
        </p:txBody>
      </p:sp>
      <p:sp>
        <p:nvSpPr>
          <p:cNvPr id="15" name="TextBox 14"/>
          <p:cNvSpPr txBox="1"/>
          <p:nvPr/>
        </p:nvSpPr>
        <p:spPr>
          <a:xfrm>
            <a:off x="4892331" y="2399925"/>
            <a:ext cx="902725" cy="307734"/>
          </a:xfrm>
          <a:prstGeom prst="rect">
            <a:avLst/>
          </a:prstGeom>
          <a:noFill/>
        </p:spPr>
        <p:txBody>
          <a:bodyPr wrap="none" lIns="91397" tIns="45699" rIns="91397" bIns="45699" rtlCol="0">
            <a:spAutoFit/>
          </a:bodyPr>
          <a:lstStyle/>
          <a:p>
            <a:pPr algn="ctr"/>
            <a:r>
              <a:rPr lang="zh-CN" altLang="en-US" sz="1400" b="1" dirty="0">
                <a:latin typeface="微软雅黑" panose="020B0503020204020204" pitchFamily="34" charset="-122"/>
                <a:ea typeface="微软雅黑" panose="020B0503020204020204" pitchFamily="34" charset="-122"/>
              </a:rPr>
              <a:t>添加标题</a:t>
            </a:r>
          </a:p>
        </p:txBody>
      </p:sp>
      <p:sp>
        <p:nvSpPr>
          <p:cNvPr id="16" name="TextBox 15"/>
          <p:cNvSpPr txBox="1"/>
          <p:nvPr/>
        </p:nvSpPr>
        <p:spPr>
          <a:xfrm>
            <a:off x="4385673" y="3901959"/>
            <a:ext cx="902724" cy="307734"/>
          </a:xfrm>
          <a:prstGeom prst="rect">
            <a:avLst/>
          </a:prstGeom>
          <a:noFill/>
        </p:spPr>
        <p:txBody>
          <a:bodyPr wrap="none" lIns="91397" tIns="45699" rIns="91397" bIns="45699" rtlCol="0">
            <a:spAutoFit/>
          </a:bodyPr>
          <a:lstStyle/>
          <a:p>
            <a:pPr algn="ctr"/>
            <a:r>
              <a:rPr lang="zh-CN" altLang="en-US" sz="1400" b="1" dirty="0">
                <a:latin typeface="微软雅黑" panose="020B0503020204020204" pitchFamily="34" charset="-122"/>
                <a:ea typeface="微软雅黑" panose="020B0503020204020204" pitchFamily="34" charset="-122"/>
              </a:rPr>
              <a:t>添加标题</a:t>
            </a:r>
          </a:p>
        </p:txBody>
      </p:sp>
      <p:sp>
        <p:nvSpPr>
          <p:cNvPr id="17" name="TextBox 16"/>
          <p:cNvSpPr txBox="1"/>
          <p:nvPr/>
        </p:nvSpPr>
        <p:spPr>
          <a:xfrm>
            <a:off x="539552" y="2433402"/>
            <a:ext cx="902724" cy="307734"/>
          </a:xfrm>
          <a:prstGeom prst="rect">
            <a:avLst/>
          </a:prstGeom>
          <a:noFill/>
        </p:spPr>
        <p:txBody>
          <a:bodyPr wrap="none" lIns="91397" tIns="45699" rIns="91397" bIns="45699" rtlCol="0">
            <a:spAutoFit/>
          </a:bodyPr>
          <a:lstStyle/>
          <a:p>
            <a:pPr algn="ctr"/>
            <a:r>
              <a:rPr lang="zh-CN" altLang="en-US" sz="1400" b="1" dirty="0">
                <a:latin typeface="微软雅黑" panose="020B0503020204020204" pitchFamily="34" charset="-122"/>
                <a:ea typeface="微软雅黑" panose="020B0503020204020204" pitchFamily="34" charset="-122"/>
              </a:rPr>
              <a:t>添加标题</a:t>
            </a:r>
          </a:p>
        </p:txBody>
      </p:sp>
      <p:sp>
        <p:nvSpPr>
          <p:cNvPr id="18" name="TextBox 17"/>
          <p:cNvSpPr txBox="1"/>
          <p:nvPr/>
        </p:nvSpPr>
        <p:spPr>
          <a:xfrm>
            <a:off x="1050081" y="3901959"/>
            <a:ext cx="902724" cy="307734"/>
          </a:xfrm>
          <a:prstGeom prst="rect">
            <a:avLst/>
          </a:prstGeom>
          <a:noFill/>
        </p:spPr>
        <p:txBody>
          <a:bodyPr wrap="none" lIns="91397" tIns="45699" rIns="91397" bIns="45699" rtlCol="0">
            <a:spAutoFit/>
          </a:bodyPr>
          <a:lstStyle/>
          <a:p>
            <a:pPr algn="ctr"/>
            <a:r>
              <a:rPr lang="zh-CN" altLang="en-US" sz="1400" b="1" dirty="0">
                <a:latin typeface="微软雅黑" panose="020B0503020204020204" pitchFamily="34" charset="-122"/>
                <a:ea typeface="微软雅黑" panose="020B0503020204020204" pitchFamily="34" charset="-122"/>
              </a:rPr>
              <a:t>添加标题</a:t>
            </a:r>
          </a:p>
        </p:txBody>
      </p:sp>
      <p:grpSp>
        <p:nvGrpSpPr>
          <p:cNvPr id="19" name="组合 18"/>
          <p:cNvGrpSpPr/>
          <p:nvPr/>
        </p:nvGrpSpPr>
        <p:grpSpPr>
          <a:xfrm>
            <a:off x="5967466" y="1234843"/>
            <a:ext cx="2077200" cy="432536"/>
            <a:chOff x="814328" y="3219334"/>
            <a:chExt cx="2077200" cy="432536"/>
          </a:xfrm>
          <a:solidFill>
            <a:srgbClr val="18B29D"/>
          </a:solidFill>
        </p:grpSpPr>
        <p:sp>
          <p:nvSpPr>
            <p:cNvPr id="22" name="圆角矩形 21"/>
            <p:cNvSpPr/>
            <p:nvPr/>
          </p:nvSpPr>
          <p:spPr>
            <a:xfrm>
              <a:off x="814328" y="3219334"/>
              <a:ext cx="2077200" cy="432536"/>
            </a:xfrm>
            <a:prstGeom prst="round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831250" y="3312492"/>
              <a:ext cx="1999302" cy="24622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600" dirty="0">
                  <a:ea typeface="微软雅黑" panose="020B0503020204020204" pitchFamily="34" charset="-122"/>
                </a:rPr>
                <a:t>添加标题</a:t>
              </a:r>
            </a:p>
          </p:txBody>
        </p:sp>
      </p:grpSp>
      <p:sp>
        <p:nvSpPr>
          <p:cNvPr id="24" name="TextBox 23"/>
          <p:cNvSpPr txBox="1"/>
          <p:nvPr/>
        </p:nvSpPr>
        <p:spPr>
          <a:xfrm>
            <a:off x="5871443" y="1964274"/>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latin typeface="微软雅黑" panose="020B0503020204020204" pitchFamily="34" charset="-122"/>
                <a:ea typeface="微软雅黑" panose="020B0503020204020204" pitchFamily="34" charset="-122"/>
              </a:rPr>
              <a:t>01</a:t>
            </a:r>
            <a:r>
              <a:rPr lang="zh-CN" altLang="en-US" sz="11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100" dirty="0">
                <a:latin typeface="微软雅黑" panose="020B0503020204020204" pitchFamily="34" charset="-122"/>
                <a:ea typeface="微软雅黑" panose="020B0503020204020204" pitchFamily="34" charset="-122"/>
              </a:rPr>
              <a:t>……</a:t>
            </a:r>
            <a:endParaRPr lang="zh-CN" altLang="en-US" sz="1100" dirty="0">
              <a:latin typeface="微软雅黑" panose="020B0503020204020204" pitchFamily="34" charset="-122"/>
              <a:ea typeface="微软雅黑" panose="020B0503020204020204" pitchFamily="34" charset="-122"/>
            </a:endParaRPr>
          </a:p>
        </p:txBody>
      </p:sp>
      <p:sp>
        <p:nvSpPr>
          <p:cNvPr id="25" name="TextBox 24"/>
          <p:cNvSpPr txBox="1"/>
          <p:nvPr/>
        </p:nvSpPr>
        <p:spPr>
          <a:xfrm>
            <a:off x="5871443" y="2787072"/>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latin typeface="微软雅黑" panose="020B0503020204020204" pitchFamily="34" charset="-122"/>
                <a:ea typeface="微软雅黑" panose="020B0503020204020204" pitchFamily="34" charset="-122"/>
              </a:rPr>
              <a:t>02</a:t>
            </a:r>
            <a:r>
              <a:rPr lang="zh-CN" altLang="en-US" sz="11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100" dirty="0">
                <a:latin typeface="微软雅黑" panose="020B0503020204020204" pitchFamily="34" charset="-122"/>
                <a:ea typeface="微软雅黑" panose="020B0503020204020204" pitchFamily="34" charset="-122"/>
              </a:rPr>
              <a:t>……</a:t>
            </a:r>
            <a:endParaRPr lang="zh-CN" altLang="en-US" sz="1100" dirty="0">
              <a:latin typeface="微软雅黑" panose="020B0503020204020204" pitchFamily="34" charset="-122"/>
              <a:ea typeface="微软雅黑" panose="020B0503020204020204" pitchFamily="34" charset="-122"/>
            </a:endParaRPr>
          </a:p>
        </p:txBody>
      </p:sp>
      <p:sp>
        <p:nvSpPr>
          <p:cNvPr id="26" name="TextBox 25"/>
          <p:cNvSpPr txBox="1"/>
          <p:nvPr/>
        </p:nvSpPr>
        <p:spPr>
          <a:xfrm>
            <a:off x="5871443" y="3651169"/>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latin typeface="微软雅黑" panose="020B0503020204020204" pitchFamily="34" charset="-122"/>
                <a:ea typeface="微软雅黑" panose="020B0503020204020204" pitchFamily="34" charset="-122"/>
              </a:rPr>
              <a:t>03</a:t>
            </a:r>
            <a:r>
              <a:rPr lang="zh-CN" altLang="en-US" sz="11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100" dirty="0">
                <a:latin typeface="微软雅黑" panose="020B0503020204020204" pitchFamily="34" charset="-122"/>
                <a:ea typeface="微软雅黑" panose="020B0503020204020204" pitchFamily="34" charset="-122"/>
              </a:rPr>
              <a:t>……</a:t>
            </a:r>
            <a:endParaRPr lang="zh-CN" altLang="en-US" sz="1100" dirty="0">
              <a:latin typeface="微软雅黑" panose="020B0503020204020204" pitchFamily="34" charset="-122"/>
              <a:ea typeface="微软雅黑" panose="020B0503020204020204" pitchFamily="34" charset="-122"/>
            </a:endParaRPr>
          </a:p>
        </p:txBody>
      </p:sp>
      <p:sp>
        <p:nvSpPr>
          <p:cNvPr id="27" name="TextBox 26"/>
          <p:cNvSpPr txBox="1"/>
          <p:nvPr/>
        </p:nvSpPr>
        <p:spPr>
          <a:xfrm>
            <a:off x="2839620" y="1433101"/>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01</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1602372" y="2435181"/>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02</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083336" y="2435181"/>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04</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2098384" y="3875573"/>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03</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585732" y="3882894"/>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05</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36" name="矩形 35"/>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F8FF"/>
        </a:solidFill>
        <a:effectLst/>
      </p:bgPr>
    </p:bg>
    <p:spTree>
      <p:nvGrpSpPr>
        <p:cNvPr id="1" name=""/>
        <p:cNvGrpSpPr/>
        <p:nvPr/>
      </p:nvGrpSpPr>
      <p:grpSpPr>
        <a:xfrm>
          <a:off x="0" y="0"/>
          <a:ext cx="0" cy="0"/>
          <a:chOff x="0" y="0"/>
          <a:chExt cx="0" cy="0"/>
        </a:xfrm>
      </p:grpSpPr>
      <p:pic>
        <p:nvPicPr>
          <p:cNvPr id="1026" name="Picture 2" descr="C:\Users\jsj\Downloads\23801few\23801\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1865806" y="0"/>
            <a:ext cx="5412389"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563888" y="2279362"/>
            <a:ext cx="2236510" cy="584775"/>
          </a:xfrm>
          <a:prstGeom prst="rect">
            <a:avLst/>
          </a:prstGeom>
          <a:noFill/>
        </p:spPr>
        <p:txBody>
          <a:bodyPr wrap="none" rtlCol="0">
            <a:spAutoFit/>
          </a:bodyPr>
          <a:lstStyle/>
          <a:p>
            <a:r>
              <a:rPr lang="zh-CN" altLang="en-US" sz="3200" b="1" dirty="0">
                <a:gradFill flip="none" rotWithShape="1">
                  <a:gsLst>
                    <a:gs pos="0">
                      <a:srgbClr val="2C4AC6"/>
                    </a:gs>
                    <a:gs pos="100000">
                      <a:srgbClr val="62BCEE"/>
                    </a:gs>
                    <a:gs pos="100000">
                      <a:schemeClr val="accent1">
                        <a:tint val="23500"/>
                        <a:satMod val="160000"/>
                      </a:schemeClr>
                    </a:gs>
                  </a:gsLst>
                  <a:lin ang="18900000" scaled="1"/>
                  <a:tileRect/>
                </a:gradFill>
                <a:latin typeface="微软雅黑" panose="020B0503020204020204" pitchFamily="34" charset="-122"/>
                <a:ea typeface="微软雅黑" panose="020B0503020204020204" pitchFamily="34" charset="-122"/>
              </a:rPr>
              <a:t>谢谢聆听！</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0" y="0"/>
            <a:ext cx="9142809" cy="5143500"/>
          </a:xfrm>
          <a:prstGeom prst="rect">
            <a:avLst/>
          </a:prstGeom>
          <a:gradFill>
            <a:gsLst>
              <a:gs pos="0">
                <a:srgbClr val="2C4AC6"/>
              </a:gs>
              <a:gs pos="100000">
                <a:srgbClr val="62BCE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35" name="等腰三角形 34"/>
          <p:cNvSpPr/>
          <p:nvPr/>
        </p:nvSpPr>
        <p:spPr>
          <a:xfrm>
            <a:off x="0" y="0"/>
            <a:ext cx="5223782" cy="5143500"/>
          </a:xfrm>
          <a:prstGeom prst="triangle">
            <a:avLst>
              <a:gd name="adj" fmla="val 0"/>
            </a:avLst>
          </a:prstGeom>
          <a:pattFill prst="shingle">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36" name="等腰三角形 35"/>
          <p:cNvSpPr/>
          <p:nvPr/>
        </p:nvSpPr>
        <p:spPr>
          <a:xfrm>
            <a:off x="533982" y="3758902"/>
            <a:ext cx="2284711" cy="1215494"/>
          </a:xfrm>
          <a:prstGeom prst="triangle">
            <a:avLst>
              <a:gd name="adj" fmla="val 41425"/>
            </a:avLst>
          </a:prstGeom>
          <a:gradFill>
            <a:gsLst>
              <a:gs pos="0">
                <a:srgbClr val="2C4AC6"/>
              </a:gs>
              <a:gs pos="100000">
                <a:srgbClr val="62BCE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pic>
        <p:nvPicPr>
          <p:cNvPr id="40" name="Picture 2" descr="F:\1-原创素材\1_mm1102\PPT\PPT_018\materials\2457331_090427098352_2.png"/>
          <p:cNvPicPr>
            <a:picLocks noChangeAspect="1" noChangeArrowheads="1"/>
          </p:cNvPicPr>
          <p:nvPr/>
        </p:nvPicPr>
        <p:blipFill>
          <a:blip r:embed="rId3"/>
          <a:srcRect/>
          <a:stretch>
            <a:fillRect/>
          </a:stretch>
        </p:blipFill>
        <p:spPr bwMode="auto">
          <a:xfrm rot="21438819">
            <a:off x="387870" y="370704"/>
            <a:ext cx="4607119" cy="460772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208839" y="1563638"/>
            <a:ext cx="3467616" cy="584775"/>
          </a:xfrm>
          <a:prstGeom prst="rect">
            <a:avLst/>
          </a:prstGeom>
        </p:spPr>
        <p:txBody>
          <a:bodyPr wrap="none">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点击此处添加标题</a:t>
            </a:r>
          </a:p>
        </p:txBody>
      </p:sp>
      <p:sp>
        <p:nvSpPr>
          <p:cNvPr id="7" name="矩形 6"/>
          <p:cNvSpPr/>
          <p:nvPr/>
        </p:nvSpPr>
        <p:spPr>
          <a:xfrm>
            <a:off x="5208839" y="2167791"/>
            <a:ext cx="3467617" cy="1603131"/>
          </a:xfrm>
          <a:prstGeom prst="rect">
            <a:avLst/>
          </a:prstGeom>
        </p:spPr>
        <p:txBody>
          <a:bodyPr wrap="square">
            <a:spAutoFit/>
          </a:bodyPr>
          <a:lstStyle/>
          <a:p>
            <a:pPr algn="just">
              <a:lnSpc>
                <a:spcPct val="125000"/>
              </a:lnSpc>
              <a:spcBef>
                <a:spcPts val="0"/>
              </a:spcBef>
              <a:buNone/>
              <a:defRPr/>
            </a:pPr>
            <a:r>
              <a:rPr lang="zh-CN" altLang="en-US" sz="1600" kern="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1225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流程图: 联系 143"/>
          <p:cNvSpPr/>
          <p:nvPr/>
        </p:nvSpPr>
        <p:spPr>
          <a:xfrm>
            <a:off x="3850954" y="4049724"/>
            <a:ext cx="240344" cy="240344"/>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5" name="流程图: 联系 144"/>
          <p:cNvSpPr/>
          <p:nvPr/>
        </p:nvSpPr>
        <p:spPr>
          <a:xfrm>
            <a:off x="4397054" y="3487748"/>
            <a:ext cx="211769" cy="211769"/>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6" name="流程图: 联系 145"/>
          <p:cNvSpPr/>
          <p:nvPr/>
        </p:nvSpPr>
        <p:spPr>
          <a:xfrm>
            <a:off x="1390328" y="4040198"/>
            <a:ext cx="262569" cy="262569"/>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7" name="流程图: 联系 146"/>
          <p:cNvSpPr/>
          <p:nvPr/>
        </p:nvSpPr>
        <p:spPr>
          <a:xfrm>
            <a:off x="923603" y="3494097"/>
            <a:ext cx="532445" cy="532445"/>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8" name="流程图: 联系 147"/>
          <p:cNvSpPr/>
          <p:nvPr/>
        </p:nvSpPr>
        <p:spPr>
          <a:xfrm>
            <a:off x="1561778" y="3627448"/>
            <a:ext cx="399095" cy="399095"/>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9" name="流程图: 联系 148"/>
          <p:cNvSpPr/>
          <p:nvPr/>
        </p:nvSpPr>
        <p:spPr>
          <a:xfrm>
            <a:off x="3982716" y="3602047"/>
            <a:ext cx="418939" cy="418939"/>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50" name="组合 149"/>
          <p:cNvGrpSpPr/>
          <p:nvPr/>
        </p:nvGrpSpPr>
        <p:grpSpPr>
          <a:xfrm>
            <a:off x="683568" y="1203598"/>
            <a:ext cx="2308194" cy="2308194"/>
            <a:chOff x="1580226" y="1144603"/>
            <a:chExt cx="2308194" cy="2308194"/>
          </a:xfrm>
        </p:grpSpPr>
        <p:sp>
          <p:nvSpPr>
            <p:cNvPr id="151" name="流程图: 联系 150"/>
            <p:cNvSpPr/>
            <p:nvPr/>
          </p:nvSpPr>
          <p:spPr>
            <a:xfrm>
              <a:off x="1580226" y="1144603"/>
              <a:ext cx="2308194" cy="2308194"/>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2" name="矩形 45"/>
            <p:cNvSpPr>
              <a:spLocks noChangeAspect="1"/>
            </p:cNvSpPr>
            <p:nvPr/>
          </p:nvSpPr>
          <p:spPr>
            <a:xfrm>
              <a:off x="2465456" y="1758700"/>
              <a:ext cx="537733" cy="540000"/>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solidFill>
              </a:endParaRPr>
            </a:p>
          </p:txBody>
        </p:sp>
        <p:sp>
          <p:nvSpPr>
            <p:cNvPr id="153" name="TextBox 152"/>
            <p:cNvSpPr txBox="1"/>
            <p:nvPr/>
          </p:nvSpPr>
          <p:spPr>
            <a:xfrm>
              <a:off x="2116812" y="2262796"/>
              <a:ext cx="1139879" cy="400110"/>
            </a:xfrm>
            <a:prstGeom prst="rect">
              <a:avLst/>
            </a:prstGeom>
            <a:noFill/>
          </p:spPr>
          <p:txBody>
            <a:bodyPr wrap="square" rtlCol="0">
              <a:spAutoFit/>
            </a:bodyPr>
            <a:lstStyle/>
            <a:p>
              <a:pPr algn="ctr"/>
              <a:r>
                <a:rPr lang="zh-CN" altLang="en-US" sz="2000" dirty="0">
                  <a:solidFill>
                    <a:srgbClr val="FFFFFF"/>
                  </a:solidFill>
                  <a:latin typeface="Impact" panose="020B0806030902050204" pitchFamily="34" charset="0"/>
                </a:rPr>
                <a:t>关键词</a:t>
              </a:r>
            </a:p>
          </p:txBody>
        </p:sp>
      </p:grpSp>
      <p:grpSp>
        <p:nvGrpSpPr>
          <p:cNvPr id="154" name="组合 153"/>
          <p:cNvGrpSpPr/>
          <p:nvPr/>
        </p:nvGrpSpPr>
        <p:grpSpPr>
          <a:xfrm>
            <a:off x="2731443" y="1203598"/>
            <a:ext cx="2308194" cy="2308194"/>
            <a:chOff x="3628101" y="1144603"/>
            <a:chExt cx="2308194" cy="2308194"/>
          </a:xfrm>
        </p:grpSpPr>
        <p:sp>
          <p:nvSpPr>
            <p:cNvPr id="155" name="流程图: 联系 154"/>
            <p:cNvSpPr/>
            <p:nvPr/>
          </p:nvSpPr>
          <p:spPr>
            <a:xfrm>
              <a:off x="3628101" y="1144603"/>
              <a:ext cx="2308194" cy="2308194"/>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6" name="TextBox 155"/>
            <p:cNvSpPr txBox="1"/>
            <p:nvPr/>
          </p:nvSpPr>
          <p:spPr>
            <a:xfrm>
              <a:off x="4195300" y="2260217"/>
              <a:ext cx="1242060" cy="400110"/>
            </a:xfrm>
            <a:prstGeom prst="rect">
              <a:avLst/>
            </a:prstGeom>
            <a:noFill/>
          </p:spPr>
          <p:txBody>
            <a:bodyPr wrap="square" rtlCol="0">
              <a:spAutoFit/>
            </a:bodyPr>
            <a:lstStyle/>
            <a:p>
              <a:pPr algn="ctr"/>
              <a:r>
                <a:rPr lang="zh-CN" altLang="en-US" sz="2000" dirty="0">
                  <a:solidFill>
                    <a:srgbClr val="FFFFFF"/>
                  </a:solidFill>
                  <a:latin typeface="Impact" panose="020B0806030902050204" pitchFamily="34" charset="0"/>
                </a:rPr>
                <a:t>关键词</a:t>
              </a:r>
            </a:p>
          </p:txBody>
        </p:sp>
        <p:sp>
          <p:nvSpPr>
            <p:cNvPr id="157" name="流程图: 联系 2"/>
            <p:cNvSpPr>
              <a:spLocks noChangeAspect="1"/>
            </p:cNvSpPr>
            <p:nvPr/>
          </p:nvSpPr>
          <p:spPr>
            <a:xfrm>
              <a:off x="4585269" y="1720217"/>
              <a:ext cx="546485" cy="540000"/>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solidFill>
              </a:endParaRPr>
            </a:p>
          </p:txBody>
        </p:sp>
      </p:grpSp>
      <p:grpSp>
        <p:nvGrpSpPr>
          <p:cNvPr id="158" name="组合 157"/>
          <p:cNvGrpSpPr/>
          <p:nvPr/>
        </p:nvGrpSpPr>
        <p:grpSpPr>
          <a:xfrm>
            <a:off x="2015218" y="2792701"/>
            <a:ext cx="1837678" cy="1837678"/>
            <a:chOff x="2911876" y="2733706"/>
            <a:chExt cx="1837678" cy="1837678"/>
          </a:xfrm>
        </p:grpSpPr>
        <p:sp>
          <p:nvSpPr>
            <p:cNvPr id="159" name="流程图: 联系 158"/>
            <p:cNvSpPr/>
            <p:nvPr/>
          </p:nvSpPr>
          <p:spPr>
            <a:xfrm>
              <a:off x="2911876" y="2733706"/>
              <a:ext cx="1837678" cy="1837678"/>
            </a:xfrm>
            <a:prstGeom prst="flowChartConnector">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0" name="TextBox 159"/>
            <p:cNvSpPr txBox="1"/>
            <p:nvPr/>
          </p:nvSpPr>
          <p:spPr>
            <a:xfrm>
              <a:off x="3209685" y="3701324"/>
              <a:ext cx="1242060" cy="400110"/>
            </a:xfrm>
            <a:prstGeom prst="rect">
              <a:avLst/>
            </a:prstGeom>
            <a:noFill/>
          </p:spPr>
          <p:txBody>
            <a:bodyPr wrap="square" rtlCol="0">
              <a:spAutoFit/>
            </a:bodyPr>
            <a:lstStyle/>
            <a:p>
              <a:pPr algn="ctr"/>
              <a:r>
                <a:rPr lang="zh-CN" altLang="en-US" sz="2000" dirty="0">
                  <a:solidFill>
                    <a:srgbClr val="FFFFFF"/>
                  </a:solidFill>
                  <a:latin typeface="Impact" panose="020B0806030902050204" pitchFamily="34" charset="0"/>
                </a:rPr>
                <a:t>关键词</a:t>
              </a:r>
            </a:p>
          </p:txBody>
        </p:sp>
        <p:sp>
          <p:nvSpPr>
            <p:cNvPr id="161" name="Freeform 6"/>
            <p:cNvSpPr>
              <a:spLocks noChangeAspect="1" noEditPoints="1"/>
            </p:cNvSpPr>
            <p:nvPr/>
          </p:nvSpPr>
          <p:spPr bwMode="auto">
            <a:xfrm>
              <a:off x="3571694" y="3118427"/>
              <a:ext cx="547033" cy="540000"/>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162" name="矩形 161"/>
          <p:cNvSpPr/>
          <p:nvPr/>
        </p:nvSpPr>
        <p:spPr>
          <a:xfrm>
            <a:off x="5384220" y="1301487"/>
            <a:ext cx="2854602" cy="1572416"/>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3" name="直接连接符 162"/>
          <p:cNvCxnSpPr/>
          <p:nvPr/>
        </p:nvCxnSpPr>
        <p:spPr>
          <a:xfrm>
            <a:off x="5282355" y="3017919"/>
            <a:ext cx="3126201" cy="0"/>
          </a:xfrm>
          <a:prstGeom prst="line">
            <a:avLst/>
          </a:prstGeom>
          <a:ln w="2540">
            <a:solidFill>
              <a:schemeClr val="tx1"/>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64" name="矩形 163"/>
          <p:cNvSpPr>
            <a:spLocks noChangeArrowheads="1"/>
          </p:cNvSpPr>
          <p:nvPr/>
        </p:nvSpPr>
        <p:spPr bwMode="auto">
          <a:xfrm>
            <a:off x="5312212" y="3129068"/>
            <a:ext cx="2962370" cy="1887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2000"/>
              </a:lnSpc>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a:t>
            </a:r>
          </a:p>
        </p:txBody>
      </p:sp>
      <p:sp>
        <p:nvSpPr>
          <p:cNvPr id="23" name="矩形 22"/>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27" name="矩形 26"/>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39552" y="2026615"/>
            <a:ext cx="8030306" cy="1559152"/>
            <a:chOff x="806609" y="3509755"/>
            <a:chExt cx="10343040" cy="2008187"/>
          </a:xfrm>
        </p:grpSpPr>
        <p:grpSp>
          <p:nvGrpSpPr>
            <p:cNvPr id="4" name="组合 44"/>
            <p:cNvGrpSpPr/>
            <p:nvPr/>
          </p:nvGrpSpPr>
          <p:grpSpPr bwMode="auto">
            <a:xfrm>
              <a:off x="806609" y="3532106"/>
              <a:ext cx="10343040" cy="1959292"/>
              <a:chOff x="1278168" y="2752056"/>
              <a:chExt cx="9402532" cy="1781844"/>
            </a:xfrm>
          </p:grpSpPr>
          <p:sp>
            <p:nvSpPr>
              <p:cNvPr id="17"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p>
            </p:txBody>
          </p:sp>
          <p:sp>
            <p:nvSpPr>
              <p:cNvPr id="18"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p>
            </p:txBody>
          </p:sp>
          <p:sp>
            <p:nvSpPr>
              <p:cNvPr id="19"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p>
            </p:txBody>
          </p:sp>
          <p:sp>
            <p:nvSpPr>
              <p:cNvPr id="20"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p>
            </p:txBody>
          </p:sp>
          <p:cxnSp>
            <p:nvCxnSpPr>
              <p:cNvPr id="21" name="直接连接符 20"/>
              <p:cNvCxnSpPr/>
              <p:nvPr/>
            </p:nvCxnSpPr>
            <p:spPr>
              <a:xfrm>
                <a:off x="9552016" y="3641390"/>
                <a:ext cx="1128684" cy="0"/>
              </a:xfrm>
              <a:prstGeom prst="line">
                <a:avLst/>
              </a:prstGeom>
              <a:ln w="9525">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78168" y="3642979"/>
                <a:ext cx="1128684" cy="0"/>
              </a:xfrm>
              <a:prstGeom prst="line">
                <a:avLst/>
              </a:prstGeom>
              <a:ln w="9525">
                <a:solidFill>
                  <a:schemeClr val="tx1"/>
                </a:solidFill>
                <a:headEnd type="ova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999647" y="3520931"/>
              <a:ext cx="1997013" cy="1997011"/>
              <a:chOff x="2389188" y="2700655"/>
              <a:chExt cx="1815465" cy="1815465"/>
            </a:xfrm>
          </p:grpSpPr>
          <p:sp>
            <p:nvSpPr>
              <p:cNvPr id="15" name="矩形 14"/>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空心弧 15"/>
              <p:cNvSpPr/>
              <p:nvPr/>
            </p:nvSpPr>
            <p:spPr>
              <a:xfrm rot="19800000">
                <a:off x="2398394" y="2704383"/>
                <a:ext cx="1797050" cy="1797050"/>
              </a:xfrm>
              <a:prstGeom prst="blockArc">
                <a:avLst>
                  <a:gd name="adj1" fmla="val 10782304"/>
                  <a:gd name="adj2" fmla="val 12569082"/>
                  <a:gd name="adj3" fmla="val 2151"/>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6" name="组合 5"/>
            <p:cNvGrpSpPr/>
            <p:nvPr/>
          </p:nvGrpSpPr>
          <p:grpSpPr>
            <a:xfrm>
              <a:off x="3984039" y="3509755"/>
              <a:ext cx="1997013" cy="1997012"/>
              <a:chOff x="4166508" y="2732405"/>
              <a:chExt cx="1815465" cy="1815465"/>
            </a:xfrm>
          </p:grpSpPr>
          <p:sp>
            <p:nvSpPr>
              <p:cNvPr id="13" name="矩形 12"/>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 name="空心弧 13"/>
              <p:cNvSpPr/>
              <p:nvPr/>
            </p:nvSpPr>
            <p:spPr>
              <a:xfrm>
                <a:off x="4178300" y="2746375"/>
                <a:ext cx="1797050" cy="1797050"/>
              </a:xfrm>
              <a:prstGeom prst="blockArc">
                <a:avLst>
                  <a:gd name="adj1" fmla="val 10861918"/>
                  <a:gd name="adj2" fmla="val 12575204"/>
                  <a:gd name="adj3" fmla="val 2129"/>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7" name="组合 6"/>
            <p:cNvGrpSpPr/>
            <p:nvPr/>
          </p:nvGrpSpPr>
          <p:grpSpPr>
            <a:xfrm>
              <a:off x="5973764" y="3518136"/>
              <a:ext cx="1997013" cy="1997012"/>
              <a:chOff x="5975350" y="2740024"/>
              <a:chExt cx="1815465" cy="1815465"/>
            </a:xfrm>
          </p:grpSpPr>
          <p:sp>
            <p:nvSpPr>
              <p:cNvPr id="11" name="矩形 10"/>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空心弧 11"/>
              <p:cNvSpPr/>
              <p:nvPr/>
            </p:nvSpPr>
            <p:spPr>
              <a:xfrm rot="19800000">
                <a:off x="5983288" y="2751138"/>
                <a:ext cx="1797050" cy="1797050"/>
              </a:xfrm>
              <a:prstGeom prst="blockArc">
                <a:avLst>
                  <a:gd name="adj1" fmla="val 10800000"/>
                  <a:gd name="adj2" fmla="val 12569082"/>
                  <a:gd name="adj3" fmla="val 2151"/>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8" name="组合 7"/>
            <p:cNvGrpSpPr/>
            <p:nvPr/>
          </p:nvGrpSpPr>
          <p:grpSpPr>
            <a:xfrm>
              <a:off x="7930612" y="3516740"/>
              <a:ext cx="1997013" cy="1997012"/>
              <a:chOff x="7754303" y="2738755"/>
              <a:chExt cx="1815465" cy="1815465"/>
            </a:xfrm>
          </p:grpSpPr>
          <p:sp>
            <p:nvSpPr>
              <p:cNvPr id="9" name="矩形 8"/>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空心弧 9"/>
              <p:cNvSpPr/>
              <p:nvPr/>
            </p:nvSpPr>
            <p:spPr>
              <a:xfrm>
                <a:off x="7759700" y="2746375"/>
                <a:ext cx="1797050" cy="1797050"/>
              </a:xfrm>
              <a:prstGeom prst="blockArc">
                <a:avLst>
                  <a:gd name="adj1" fmla="val 10861918"/>
                  <a:gd name="adj2" fmla="val 12575204"/>
                  <a:gd name="adj3" fmla="val 2129"/>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grpSp>
        <p:nvGrpSpPr>
          <p:cNvPr id="23" name="组合 22"/>
          <p:cNvGrpSpPr/>
          <p:nvPr/>
        </p:nvGrpSpPr>
        <p:grpSpPr>
          <a:xfrm>
            <a:off x="3211801" y="2212084"/>
            <a:ext cx="1164618" cy="1164619"/>
            <a:chOff x="4248468" y="3748642"/>
            <a:chExt cx="1500029" cy="1500029"/>
          </a:xfrm>
        </p:grpSpPr>
        <p:sp>
          <p:nvSpPr>
            <p:cNvPr id="24" name="椭圆 23"/>
            <p:cNvSpPr/>
            <p:nvPr/>
          </p:nvSpPr>
          <p:spPr>
            <a:xfrm>
              <a:off x="4248468" y="3748642"/>
              <a:ext cx="1500029" cy="1500029"/>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5" name="组合 24"/>
            <p:cNvGrpSpPr/>
            <p:nvPr/>
          </p:nvGrpSpPr>
          <p:grpSpPr>
            <a:xfrm>
              <a:off x="4692956" y="4211422"/>
              <a:ext cx="663471" cy="603155"/>
              <a:chOff x="1725613" y="5659438"/>
              <a:chExt cx="498475" cy="498475"/>
            </a:xfrm>
            <a:noFill/>
          </p:grpSpPr>
          <p:sp>
            <p:nvSpPr>
              <p:cNvPr id="26" name="Freeform 564"/>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chemeClr val="bg1"/>
                </a:solidFill>
                <a:round/>
              </a:ln>
            </p:spPr>
            <p:txBody>
              <a:bodyPr/>
              <a:lstStyle/>
              <a:p>
                <a:endParaRPr lang="zh-CN" altLang="en-US"/>
              </a:p>
            </p:txBody>
          </p:sp>
          <p:sp>
            <p:nvSpPr>
              <p:cNvPr id="27" name="Rectangle 565"/>
              <p:cNvSpPr>
                <a:spLocks noChangeArrowheads="1"/>
              </p:cNvSpPr>
              <p:nvPr/>
            </p:nvSpPr>
            <p:spPr bwMode="auto">
              <a:xfrm>
                <a:off x="2132013" y="5764213"/>
                <a:ext cx="22225" cy="173037"/>
              </a:xfrm>
              <a:prstGeom prst="rect">
                <a:avLst/>
              </a:prstGeom>
              <a:grpFill/>
              <a:ln w="9525">
                <a:solidFill>
                  <a:schemeClr val="bg1"/>
                </a:solidFill>
                <a:miter lim="800000"/>
              </a:ln>
            </p:spPr>
            <p:txBody>
              <a:bodyPr/>
              <a:lstStyle/>
              <a:p>
                <a:endParaRPr lang="zh-CN" altLang="en-US"/>
              </a:p>
            </p:txBody>
          </p:sp>
          <p:sp>
            <p:nvSpPr>
              <p:cNvPr id="28" name="Rectangle 566"/>
              <p:cNvSpPr>
                <a:spLocks noChangeArrowheads="1"/>
              </p:cNvSpPr>
              <p:nvPr/>
            </p:nvSpPr>
            <p:spPr bwMode="auto">
              <a:xfrm>
                <a:off x="2097088" y="5764213"/>
                <a:ext cx="11112" cy="173037"/>
              </a:xfrm>
              <a:prstGeom prst="rect">
                <a:avLst/>
              </a:prstGeom>
              <a:grpFill/>
              <a:ln w="9525">
                <a:solidFill>
                  <a:schemeClr val="bg1"/>
                </a:solidFill>
                <a:miter lim="800000"/>
              </a:ln>
            </p:spPr>
            <p:txBody>
              <a:bodyPr/>
              <a:lstStyle/>
              <a:p>
                <a:endParaRPr lang="zh-CN" altLang="en-US"/>
              </a:p>
            </p:txBody>
          </p:sp>
          <p:sp>
            <p:nvSpPr>
              <p:cNvPr id="29" name="Rectangle 567"/>
              <p:cNvSpPr>
                <a:spLocks noChangeArrowheads="1"/>
              </p:cNvSpPr>
              <p:nvPr/>
            </p:nvSpPr>
            <p:spPr bwMode="auto">
              <a:xfrm>
                <a:off x="2051050" y="5764213"/>
                <a:ext cx="11113" cy="173037"/>
              </a:xfrm>
              <a:prstGeom prst="rect">
                <a:avLst/>
              </a:prstGeom>
              <a:grpFill/>
              <a:ln w="9525">
                <a:solidFill>
                  <a:schemeClr val="bg1"/>
                </a:solidFill>
                <a:miter lim="800000"/>
              </a:ln>
            </p:spPr>
            <p:txBody>
              <a:bodyPr/>
              <a:lstStyle/>
              <a:p>
                <a:endParaRPr lang="zh-CN" altLang="en-US"/>
              </a:p>
            </p:txBody>
          </p:sp>
          <p:sp>
            <p:nvSpPr>
              <p:cNvPr id="30" name="Rectangle 568"/>
              <p:cNvSpPr>
                <a:spLocks noChangeArrowheads="1"/>
              </p:cNvSpPr>
              <p:nvPr/>
            </p:nvSpPr>
            <p:spPr bwMode="auto">
              <a:xfrm>
                <a:off x="2001838" y="5764213"/>
                <a:ext cx="25400" cy="173037"/>
              </a:xfrm>
              <a:prstGeom prst="rect">
                <a:avLst/>
              </a:prstGeom>
              <a:grpFill/>
              <a:ln w="9525">
                <a:solidFill>
                  <a:schemeClr val="bg1"/>
                </a:solidFill>
                <a:miter lim="800000"/>
              </a:ln>
            </p:spPr>
            <p:txBody>
              <a:bodyPr/>
              <a:lstStyle/>
              <a:p>
                <a:endParaRPr lang="zh-CN" altLang="en-US"/>
              </a:p>
            </p:txBody>
          </p:sp>
          <p:sp>
            <p:nvSpPr>
              <p:cNvPr id="31" name="Rectangle 569"/>
              <p:cNvSpPr>
                <a:spLocks noChangeArrowheads="1"/>
              </p:cNvSpPr>
              <p:nvPr/>
            </p:nvSpPr>
            <p:spPr bwMode="auto">
              <a:xfrm>
                <a:off x="1920875" y="5764213"/>
                <a:ext cx="38100" cy="173037"/>
              </a:xfrm>
              <a:prstGeom prst="rect">
                <a:avLst/>
              </a:prstGeom>
              <a:grpFill/>
              <a:ln w="9525">
                <a:solidFill>
                  <a:schemeClr val="bg1"/>
                </a:solidFill>
                <a:miter lim="800000"/>
              </a:ln>
            </p:spPr>
            <p:txBody>
              <a:bodyPr/>
              <a:lstStyle/>
              <a:p>
                <a:endParaRPr lang="zh-CN" altLang="en-US"/>
              </a:p>
            </p:txBody>
          </p:sp>
          <p:sp>
            <p:nvSpPr>
              <p:cNvPr id="32" name="Rectangle 570"/>
              <p:cNvSpPr>
                <a:spLocks noChangeArrowheads="1"/>
              </p:cNvSpPr>
              <p:nvPr/>
            </p:nvSpPr>
            <p:spPr bwMode="auto">
              <a:xfrm>
                <a:off x="1885950" y="5764213"/>
                <a:ext cx="12700" cy="173037"/>
              </a:xfrm>
              <a:prstGeom prst="rect">
                <a:avLst/>
              </a:prstGeom>
              <a:grpFill/>
              <a:ln w="9525">
                <a:solidFill>
                  <a:schemeClr val="bg1"/>
                </a:solidFill>
                <a:miter lim="800000"/>
              </a:ln>
            </p:spPr>
            <p:txBody>
              <a:bodyPr/>
              <a:lstStyle/>
              <a:p>
                <a:endParaRPr lang="zh-CN" altLang="en-US"/>
              </a:p>
            </p:txBody>
          </p:sp>
          <p:sp>
            <p:nvSpPr>
              <p:cNvPr id="33" name="Rectangle 571"/>
              <p:cNvSpPr>
                <a:spLocks noChangeArrowheads="1"/>
              </p:cNvSpPr>
              <p:nvPr/>
            </p:nvSpPr>
            <p:spPr bwMode="auto">
              <a:xfrm>
                <a:off x="1839913" y="5764213"/>
                <a:ext cx="12700" cy="173037"/>
              </a:xfrm>
              <a:prstGeom prst="rect">
                <a:avLst/>
              </a:prstGeom>
              <a:grpFill/>
              <a:ln w="9525">
                <a:solidFill>
                  <a:schemeClr val="bg1"/>
                </a:solidFill>
                <a:miter lim="800000"/>
              </a:ln>
            </p:spPr>
            <p:txBody>
              <a:bodyPr/>
              <a:lstStyle/>
              <a:p>
                <a:endParaRPr lang="zh-CN" altLang="en-US"/>
              </a:p>
            </p:txBody>
          </p:sp>
          <p:sp>
            <p:nvSpPr>
              <p:cNvPr id="34" name="Freeform 572"/>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chemeClr val="bg1"/>
                </a:solidFill>
                <a:round/>
              </a:ln>
            </p:spPr>
            <p:txBody>
              <a:bodyPr/>
              <a:lstStyle/>
              <a:p>
                <a:endParaRPr lang="zh-CN" altLang="en-US"/>
              </a:p>
            </p:txBody>
          </p:sp>
          <p:sp>
            <p:nvSpPr>
              <p:cNvPr id="35" name="Rectangle 573"/>
              <p:cNvSpPr>
                <a:spLocks noChangeArrowheads="1"/>
              </p:cNvSpPr>
              <p:nvPr/>
            </p:nvSpPr>
            <p:spPr bwMode="auto">
              <a:xfrm>
                <a:off x="1793875" y="5764213"/>
                <a:ext cx="23813" cy="173037"/>
              </a:xfrm>
              <a:prstGeom prst="rect">
                <a:avLst/>
              </a:prstGeom>
              <a:grpFill/>
              <a:ln w="9525">
                <a:solidFill>
                  <a:schemeClr val="bg1"/>
                </a:solidFill>
                <a:miter lim="800000"/>
              </a:ln>
            </p:spPr>
            <p:txBody>
              <a:bodyPr/>
              <a:lstStyle/>
              <a:p>
                <a:endParaRPr lang="zh-CN" altLang="en-US"/>
              </a:p>
            </p:txBody>
          </p:sp>
          <p:sp>
            <p:nvSpPr>
              <p:cNvPr id="36" name="Rectangle 574"/>
              <p:cNvSpPr>
                <a:spLocks noChangeArrowheads="1"/>
              </p:cNvSpPr>
              <p:nvPr/>
            </p:nvSpPr>
            <p:spPr bwMode="auto">
              <a:xfrm>
                <a:off x="1793875" y="5937250"/>
                <a:ext cx="23813" cy="114300"/>
              </a:xfrm>
              <a:prstGeom prst="rect">
                <a:avLst/>
              </a:prstGeom>
              <a:grpFill/>
              <a:ln w="9525">
                <a:solidFill>
                  <a:schemeClr val="bg1"/>
                </a:solidFill>
                <a:miter lim="800000"/>
              </a:ln>
            </p:spPr>
            <p:txBody>
              <a:bodyPr/>
              <a:lstStyle/>
              <a:p>
                <a:endParaRPr lang="zh-CN" altLang="en-US"/>
              </a:p>
            </p:txBody>
          </p:sp>
          <p:sp>
            <p:nvSpPr>
              <p:cNvPr id="37" name="Freeform 575"/>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chemeClr val="bg1"/>
                </a:solidFill>
                <a:round/>
              </a:ln>
            </p:spPr>
            <p:txBody>
              <a:bodyPr/>
              <a:lstStyle/>
              <a:p>
                <a:endParaRPr lang="zh-CN" altLang="en-US"/>
              </a:p>
            </p:txBody>
          </p:sp>
          <p:sp>
            <p:nvSpPr>
              <p:cNvPr id="38" name="Rectangle 576"/>
              <p:cNvSpPr>
                <a:spLocks noChangeArrowheads="1"/>
              </p:cNvSpPr>
              <p:nvPr/>
            </p:nvSpPr>
            <p:spPr bwMode="auto">
              <a:xfrm>
                <a:off x="1839913" y="5937250"/>
                <a:ext cx="12700" cy="68263"/>
              </a:xfrm>
              <a:prstGeom prst="rect">
                <a:avLst/>
              </a:prstGeom>
              <a:grpFill/>
              <a:ln w="9525">
                <a:solidFill>
                  <a:schemeClr val="bg1"/>
                </a:solidFill>
                <a:miter lim="800000"/>
              </a:ln>
            </p:spPr>
            <p:txBody>
              <a:bodyPr/>
              <a:lstStyle/>
              <a:p>
                <a:endParaRPr lang="zh-CN" altLang="en-US"/>
              </a:p>
            </p:txBody>
          </p:sp>
          <p:sp>
            <p:nvSpPr>
              <p:cNvPr id="39" name="Rectangle 577"/>
              <p:cNvSpPr>
                <a:spLocks noChangeArrowheads="1"/>
              </p:cNvSpPr>
              <p:nvPr/>
            </p:nvSpPr>
            <p:spPr bwMode="auto">
              <a:xfrm>
                <a:off x="1839913" y="6029325"/>
                <a:ext cx="23812" cy="22225"/>
              </a:xfrm>
              <a:prstGeom prst="rect">
                <a:avLst/>
              </a:prstGeom>
              <a:grpFill/>
              <a:ln w="9525">
                <a:solidFill>
                  <a:schemeClr val="bg1"/>
                </a:solidFill>
                <a:miter lim="800000"/>
              </a:ln>
            </p:spPr>
            <p:txBody>
              <a:bodyPr/>
              <a:lstStyle/>
              <a:p>
                <a:endParaRPr lang="zh-CN" altLang="en-US"/>
              </a:p>
            </p:txBody>
          </p:sp>
          <p:sp>
            <p:nvSpPr>
              <p:cNvPr id="40" name="Rectangle 578"/>
              <p:cNvSpPr>
                <a:spLocks noChangeArrowheads="1"/>
              </p:cNvSpPr>
              <p:nvPr/>
            </p:nvSpPr>
            <p:spPr bwMode="auto">
              <a:xfrm>
                <a:off x="1885950" y="5937250"/>
                <a:ext cx="12700" cy="68263"/>
              </a:xfrm>
              <a:prstGeom prst="rect">
                <a:avLst/>
              </a:prstGeom>
              <a:grpFill/>
              <a:ln w="9525">
                <a:solidFill>
                  <a:schemeClr val="bg1"/>
                </a:solidFill>
                <a:miter lim="800000"/>
              </a:ln>
            </p:spPr>
            <p:txBody>
              <a:bodyPr/>
              <a:lstStyle/>
              <a:p>
                <a:endParaRPr lang="zh-CN" altLang="en-US"/>
              </a:p>
            </p:txBody>
          </p:sp>
          <p:sp>
            <p:nvSpPr>
              <p:cNvPr id="41" name="Rectangle 579"/>
              <p:cNvSpPr>
                <a:spLocks noChangeArrowheads="1"/>
              </p:cNvSpPr>
              <p:nvPr/>
            </p:nvSpPr>
            <p:spPr bwMode="auto">
              <a:xfrm>
                <a:off x="1885950" y="6029325"/>
                <a:ext cx="23813" cy="22225"/>
              </a:xfrm>
              <a:prstGeom prst="rect">
                <a:avLst/>
              </a:prstGeom>
              <a:grpFill/>
              <a:ln w="9525">
                <a:solidFill>
                  <a:schemeClr val="bg1"/>
                </a:solidFill>
                <a:miter lim="800000"/>
              </a:ln>
            </p:spPr>
            <p:txBody>
              <a:bodyPr/>
              <a:lstStyle/>
              <a:p>
                <a:endParaRPr lang="zh-CN" altLang="en-US"/>
              </a:p>
            </p:txBody>
          </p:sp>
          <p:sp>
            <p:nvSpPr>
              <p:cNvPr id="42" name="Rectangle 580"/>
              <p:cNvSpPr>
                <a:spLocks noChangeArrowheads="1"/>
              </p:cNvSpPr>
              <p:nvPr/>
            </p:nvSpPr>
            <p:spPr bwMode="auto">
              <a:xfrm>
                <a:off x="1920875" y="5937250"/>
                <a:ext cx="38100" cy="68263"/>
              </a:xfrm>
              <a:prstGeom prst="rect">
                <a:avLst/>
              </a:prstGeom>
              <a:grpFill/>
              <a:ln w="9525">
                <a:solidFill>
                  <a:schemeClr val="bg1"/>
                </a:solidFill>
                <a:miter lim="800000"/>
              </a:ln>
            </p:spPr>
            <p:txBody>
              <a:bodyPr/>
              <a:lstStyle/>
              <a:p>
                <a:endParaRPr lang="zh-CN" altLang="en-US"/>
              </a:p>
            </p:txBody>
          </p:sp>
          <p:sp>
            <p:nvSpPr>
              <p:cNvPr id="43" name="Rectangle 581"/>
              <p:cNvSpPr>
                <a:spLocks noChangeArrowheads="1"/>
              </p:cNvSpPr>
              <p:nvPr/>
            </p:nvSpPr>
            <p:spPr bwMode="auto">
              <a:xfrm>
                <a:off x="1933575" y="6029325"/>
                <a:ext cx="22225" cy="22225"/>
              </a:xfrm>
              <a:prstGeom prst="rect">
                <a:avLst/>
              </a:prstGeom>
              <a:grpFill/>
              <a:ln w="9525">
                <a:solidFill>
                  <a:schemeClr val="bg1"/>
                </a:solidFill>
                <a:miter lim="800000"/>
              </a:ln>
            </p:spPr>
            <p:txBody>
              <a:bodyPr/>
              <a:lstStyle/>
              <a:p>
                <a:endParaRPr lang="zh-CN" altLang="en-US"/>
              </a:p>
            </p:txBody>
          </p:sp>
          <p:sp>
            <p:nvSpPr>
              <p:cNvPr id="44" name="Rectangle 582"/>
              <p:cNvSpPr>
                <a:spLocks noChangeArrowheads="1"/>
              </p:cNvSpPr>
              <p:nvPr/>
            </p:nvSpPr>
            <p:spPr bwMode="auto">
              <a:xfrm>
                <a:off x="2001838" y="5937250"/>
                <a:ext cx="25400" cy="68263"/>
              </a:xfrm>
              <a:prstGeom prst="rect">
                <a:avLst/>
              </a:prstGeom>
              <a:grpFill/>
              <a:ln w="9525">
                <a:solidFill>
                  <a:schemeClr val="bg1"/>
                </a:solidFill>
                <a:miter lim="800000"/>
              </a:ln>
            </p:spPr>
            <p:txBody>
              <a:bodyPr/>
              <a:lstStyle/>
              <a:p>
                <a:endParaRPr lang="zh-CN" altLang="en-US"/>
              </a:p>
            </p:txBody>
          </p:sp>
          <p:sp>
            <p:nvSpPr>
              <p:cNvPr id="45" name="Rectangle 583"/>
              <p:cNvSpPr>
                <a:spLocks noChangeArrowheads="1"/>
              </p:cNvSpPr>
              <p:nvPr/>
            </p:nvSpPr>
            <p:spPr bwMode="auto">
              <a:xfrm>
                <a:off x="1979613" y="6029325"/>
                <a:ext cx="22225" cy="22225"/>
              </a:xfrm>
              <a:prstGeom prst="rect">
                <a:avLst/>
              </a:prstGeom>
              <a:grpFill/>
              <a:ln w="9525">
                <a:solidFill>
                  <a:schemeClr val="bg1"/>
                </a:solidFill>
                <a:miter lim="800000"/>
              </a:ln>
            </p:spPr>
            <p:txBody>
              <a:bodyPr/>
              <a:lstStyle/>
              <a:p>
                <a:endParaRPr lang="zh-CN" altLang="en-US"/>
              </a:p>
            </p:txBody>
          </p:sp>
          <p:sp>
            <p:nvSpPr>
              <p:cNvPr id="46" name="Rectangle 584"/>
              <p:cNvSpPr>
                <a:spLocks noChangeArrowheads="1"/>
              </p:cNvSpPr>
              <p:nvPr/>
            </p:nvSpPr>
            <p:spPr bwMode="auto">
              <a:xfrm>
                <a:off x="2051050" y="5937250"/>
                <a:ext cx="11113" cy="68263"/>
              </a:xfrm>
              <a:prstGeom prst="rect">
                <a:avLst/>
              </a:prstGeom>
              <a:grpFill/>
              <a:ln w="9525">
                <a:solidFill>
                  <a:schemeClr val="bg1"/>
                </a:solidFill>
                <a:miter lim="800000"/>
              </a:ln>
            </p:spPr>
            <p:txBody>
              <a:bodyPr/>
              <a:lstStyle/>
              <a:p>
                <a:endParaRPr lang="zh-CN" altLang="en-US"/>
              </a:p>
            </p:txBody>
          </p:sp>
          <p:sp>
            <p:nvSpPr>
              <p:cNvPr id="47" name="Rectangle 585"/>
              <p:cNvSpPr>
                <a:spLocks noChangeArrowheads="1"/>
              </p:cNvSpPr>
              <p:nvPr/>
            </p:nvSpPr>
            <p:spPr bwMode="auto">
              <a:xfrm>
                <a:off x="2038350" y="6029325"/>
                <a:ext cx="23813" cy="22225"/>
              </a:xfrm>
              <a:prstGeom prst="rect">
                <a:avLst/>
              </a:prstGeom>
              <a:grpFill/>
              <a:ln w="9525">
                <a:solidFill>
                  <a:schemeClr val="bg1"/>
                </a:solidFill>
                <a:miter lim="800000"/>
              </a:ln>
            </p:spPr>
            <p:txBody>
              <a:bodyPr/>
              <a:lstStyle/>
              <a:p>
                <a:endParaRPr lang="zh-CN" altLang="en-US"/>
              </a:p>
            </p:txBody>
          </p:sp>
          <p:sp>
            <p:nvSpPr>
              <p:cNvPr id="48" name="Rectangle 586"/>
              <p:cNvSpPr>
                <a:spLocks noChangeArrowheads="1"/>
              </p:cNvSpPr>
              <p:nvPr/>
            </p:nvSpPr>
            <p:spPr bwMode="auto">
              <a:xfrm>
                <a:off x="2097088" y="5937250"/>
                <a:ext cx="11112" cy="68263"/>
              </a:xfrm>
              <a:prstGeom prst="rect">
                <a:avLst/>
              </a:prstGeom>
              <a:grpFill/>
              <a:ln w="9525">
                <a:solidFill>
                  <a:schemeClr val="bg1"/>
                </a:solidFill>
                <a:miter lim="800000"/>
              </a:ln>
            </p:spPr>
            <p:txBody>
              <a:bodyPr/>
              <a:lstStyle/>
              <a:p>
                <a:endParaRPr lang="zh-CN" altLang="en-US"/>
              </a:p>
            </p:txBody>
          </p:sp>
          <p:sp>
            <p:nvSpPr>
              <p:cNvPr id="49" name="Rectangle 587"/>
              <p:cNvSpPr>
                <a:spLocks noChangeArrowheads="1"/>
              </p:cNvSpPr>
              <p:nvPr/>
            </p:nvSpPr>
            <p:spPr bwMode="auto">
              <a:xfrm>
                <a:off x="2085975" y="6029325"/>
                <a:ext cx="22225" cy="22225"/>
              </a:xfrm>
              <a:prstGeom prst="rect">
                <a:avLst/>
              </a:prstGeom>
              <a:grpFill/>
              <a:ln w="9525">
                <a:solidFill>
                  <a:schemeClr val="bg1"/>
                </a:solidFill>
                <a:miter lim="800000"/>
              </a:ln>
            </p:spPr>
            <p:txBody>
              <a:bodyPr/>
              <a:lstStyle/>
              <a:p>
                <a:endParaRPr lang="zh-CN" altLang="en-US"/>
              </a:p>
            </p:txBody>
          </p:sp>
          <p:sp>
            <p:nvSpPr>
              <p:cNvPr id="50" name="Rectangle 588"/>
              <p:cNvSpPr>
                <a:spLocks noChangeArrowheads="1"/>
              </p:cNvSpPr>
              <p:nvPr/>
            </p:nvSpPr>
            <p:spPr bwMode="auto">
              <a:xfrm>
                <a:off x="2132013" y="5937250"/>
                <a:ext cx="22225" cy="114300"/>
              </a:xfrm>
              <a:prstGeom prst="rect">
                <a:avLst/>
              </a:prstGeom>
              <a:grpFill/>
              <a:ln w="9525">
                <a:solidFill>
                  <a:schemeClr val="bg1"/>
                </a:solidFill>
                <a:miter lim="800000"/>
              </a:ln>
            </p:spPr>
            <p:txBody>
              <a:bodyPr/>
              <a:lstStyle/>
              <a:p>
                <a:endParaRPr lang="zh-CN" altLang="en-US"/>
              </a:p>
            </p:txBody>
          </p:sp>
          <p:sp>
            <p:nvSpPr>
              <p:cNvPr id="51" name="Freeform 589"/>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chemeClr val="bg1"/>
                </a:solidFill>
                <a:round/>
              </a:ln>
            </p:spPr>
            <p:txBody>
              <a:bodyPr/>
              <a:lstStyle/>
              <a:p>
                <a:endParaRPr lang="zh-CN" altLang="en-US"/>
              </a:p>
            </p:txBody>
          </p:sp>
        </p:grpSp>
      </p:grpSp>
      <p:grpSp>
        <p:nvGrpSpPr>
          <p:cNvPr id="52" name="组合 51"/>
          <p:cNvGrpSpPr/>
          <p:nvPr/>
        </p:nvGrpSpPr>
        <p:grpSpPr>
          <a:xfrm>
            <a:off x="1682477" y="2206661"/>
            <a:ext cx="1164618" cy="1164619"/>
            <a:chOff x="2278698" y="3741657"/>
            <a:chExt cx="1500029" cy="1500029"/>
          </a:xfrm>
        </p:grpSpPr>
        <p:sp>
          <p:nvSpPr>
            <p:cNvPr id="53" name="椭圆 52"/>
            <p:cNvSpPr/>
            <p:nvPr/>
          </p:nvSpPr>
          <p:spPr>
            <a:xfrm>
              <a:off x="2278698" y="3741657"/>
              <a:ext cx="1500029" cy="1500029"/>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54" name="组合 53"/>
            <p:cNvGrpSpPr/>
            <p:nvPr/>
          </p:nvGrpSpPr>
          <p:grpSpPr>
            <a:xfrm>
              <a:off x="2662538" y="4134603"/>
              <a:ext cx="693436" cy="691515"/>
              <a:chOff x="2722713" y="3648225"/>
              <a:chExt cx="573087" cy="571500"/>
            </a:xfrm>
          </p:grpSpPr>
          <p:sp>
            <p:nvSpPr>
              <p:cNvPr id="55" name="Freeform 178"/>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noFill/>
              <a:ln w="17463"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6" name="Freeform 179"/>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noFill/>
              <a:ln w="17463"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57" name="组合 56"/>
          <p:cNvGrpSpPr/>
          <p:nvPr/>
        </p:nvGrpSpPr>
        <p:grpSpPr>
          <a:xfrm>
            <a:off x="4732991" y="2206661"/>
            <a:ext cx="1164618" cy="1164619"/>
            <a:chOff x="6207761" y="3741657"/>
            <a:chExt cx="1500029" cy="1500029"/>
          </a:xfrm>
        </p:grpSpPr>
        <p:sp>
          <p:nvSpPr>
            <p:cNvPr id="58" name="椭圆 57"/>
            <p:cNvSpPr/>
            <p:nvPr/>
          </p:nvSpPr>
          <p:spPr>
            <a:xfrm>
              <a:off x="6207761" y="3741657"/>
              <a:ext cx="1500029" cy="1500029"/>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59" name="组合 58"/>
            <p:cNvGrpSpPr/>
            <p:nvPr/>
          </p:nvGrpSpPr>
          <p:grpSpPr>
            <a:xfrm>
              <a:off x="6652054" y="4156692"/>
              <a:ext cx="647335" cy="647336"/>
              <a:chOff x="1830388" y="2073275"/>
              <a:chExt cx="534987" cy="534988"/>
            </a:xfrm>
          </p:grpSpPr>
          <p:sp>
            <p:nvSpPr>
              <p:cNvPr id="60" name="Freeform 24"/>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noFill/>
              <a:ln w="17463"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 name="Freeform 25"/>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noFill/>
              <a:ln w="17463"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2" name="Line 26"/>
              <p:cNvSpPr>
                <a:spLocks noChangeShapeType="1"/>
              </p:cNvSpPr>
              <p:nvPr/>
            </p:nvSpPr>
            <p:spPr bwMode="auto">
              <a:xfrm>
                <a:off x="2093913" y="2376488"/>
                <a:ext cx="0" cy="222250"/>
              </a:xfrm>
              <a:prstGeom prst="line">
                <a:avLst/>
              </a:prstGeom>
              <a:noFill/>
              <a:ln w="17463" cap="rnd">
                <a:solidFill>
                  <a:schemeClr val="bg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63" name="Line 27"/>
              <p:cNvSpPr>
                <a:spLocks noChangeShapeType="1"/>
              </p:cNvSpPr>
              <p:nvPr/>
            </p:nvSpPr>
            <p:spPr bwMode="auto">
              <a:xfrm flipV="1">
                <a:off x="2093913" y="2228850"/>
                <a:ext cx="0" cy="38100"/>
              </a:xfrm>
              <a:prstGeom prst="line">
                <a:avLst/>
              </a:prstGeom>
              <a:noFill/>
              <a:ln w="17463" cap="rnd">
                <a:solidFill>
                  <a:schemeClr val="bg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64" name="Line 28"/>
              <p:cNvSpPr>
                <a:spLocks noChangeShapeType="1"/>
              </p:cNvSpPr>
              <p:nvPr/>
            </p:nvSpPr>
            <p:spPr bwMode="auto">
              <a:xfrm flipV="1">
                <a:off x="2093913" y="2073275"/>
                <a:ext cx="0" cy="46038"/>
              </a:xfrm>
              <a:prstGeom prst="line">
                <a:avLst/>
              </a:prstGeom>
              <a:noFill/>
              <a:ln w="17463" cap="rnd">
                <a:solidFill>
                  <a:schemeClr val="bg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65" name="Line 29"/>
              <p:cNvSpPr>
                <a:spLocks noChangeShapeType="1"/>
              </p:cNvSpPr>
              <p:nvPr/>
            </p:nvSpPr>
            <p:spPr bwMode="auto">
              <a:xfrm>
                <a:off x="2020888" y="2608263"/>
                <a:ext cx="149225" cy="0"/>
              </a:xfrm>
              <a:prstGeom prst="line">
                <a:avLst/>
              </a:prstGeom>
              <a:noFill/>
              <a:ln w="17463" cap="rnd">
                <a:solidFill>
                  <a:schemeClr val="bg1"/>
                </a:solidFill>
                <a:miter lim="800000"/>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66" name="组合 65"/>
          <p:cNvGrpSpPr/>
          <p:nvPr/>
        </p:nvGrpSpPr>
        <p:grpSpPr>
          <a:xfrm>
            <a:off x="6263670" y="2212084"/>
            <a:ext cx="1164618" cy="1164619"/>
            <a:chOff x="8179277" y="3748642"/>
            <a:chExt cx="1500028" cy="1500029"/>
          </a:xfrm>
        </p:grpSpPr>
        <p:sp>
          <p:nvSpPr>
            <p:cNvPr id="67" name="椭圆 66"/>
            <p:cNvSpPr/>
            <p:nvPr/>
          </p:nvSpPr>
          <p:spPr>
            <a:xfrm>
              <a:off x="8179277" y="3748642"/>
              <a:ext cx="1500028" cy="1500029"/>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68" name="组合 67"/>
            <p:cNvGrpSpPr/>
            <p:nvPr/>
          </p:nvGrpSpPr>
          <p:grpSpPr>
            <a:xfrm>
              <a:off x="8605283" y="4234099"/>
              <a:ext cx="630396" cy="548323"/>
              <a:chOff x="11250613" y="919163"/>
              <a:chExt cx="573087" cy="498475"/>
            </a:xfrm>
          </p:grpSpPr>
          <p:sp>
            <p:nvSpPr>
              <p:cNvPr id="69" name="Freeform 193"/>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0" name="Freeform 194"/>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71" name="矩形 70"/>
          <p:cNvSpPr/>
          <p:nvPr/>
        </p:nvSpPr>
        <p:spPr>
          <a:xfrm>
            <a:off x="1256777" y="1059582"/>
            <a:ext cx="2016018" cy="1015663"/>
          </a:xfrm>
          <a:prstGeom prst="rect">
            <a:avLst/>
          </a:prstGeom>
        </p:spPr>
        <p:txBody>
          <a:bodyPr wrap="square">
            <a:spAutoFit/>
          </a:bodyPr>
          <a:lstStyle/>
          <a:p>
            <a:pPr algn="just">
              <a:lnSpc>
                <a:spcPct val="125000"/>
              </a:lnSpc>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p>
        </p:txBody>
      </p:sp>
      <p:sp>
        <p:nvSpPr>
          <p:cNvPr id="72" name="矩形 71"/>
          <p:cNvSpPr/>
          <p:nvPr/>
        </p:nvSpPr>
        <p:spPr>
          <a:xfrm>
            <a:off x="2847095" y="3745944"/>
            <a:ext cx="2016018" cy="1015663"/>
          </a:xfrm>
          <a:prstGeom prst="rect">
            <a:avLst/>
          </a:prstGeom>
        </p:spPr>
        <p:txBody>
          <a:bodyPr wrap="square">
            <a:spAutoFit/>
          </a:bodyPr>
          <a:lstStyle/>
          <a:p>
            <a:pPr algn="just">
              <a:lnSpc>
                <a:spcPct val="125000"/>
              </a:lnSpc>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p>
        </p:txBody>
      </p:sp>
      <p:sp>
        <p:nvSpPr>
          <p:cNvPr id="73" name="矩形 72"/>
          <p:cNvSpPr/>
          <p:nvPr/>
        </p:nvSpPr>
        <p:spPr>
          <a:xfrm>
            <a:off x="4307291" y="1059582"/>
            <a:ext cx="2016018" cy="1015663"/>
          </a:xfrm>
          <a:prstGeom prst="rect">
            <a:avLst/>
          </a:prstGeom>
        </p:spPr>
        <p:txBody>
          <a:bodyPr wrap="square">
            <a:spAutoFit/>
          </a:bodyPr>
          <a:lstStyle/>
          <a:p>
            <a:pPr algn="just">
              <a:lnSpc>
                <a:spcPct val="125000"/>
              </a:lnSpc>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p>
        </p:txBody>
      </p:sp>
      <p:sp>
        <p:nvSpPr>
          <p:cNvPr id="74" name="矩形 73"/>
          <p:cNvSpPr/>
          <p:nvPr/>
        </p:nvSpPr>
        <p:spPr>
          <a:xfrm>
            <a:off x="5837970" y="3745944"/>
            <a:ext cx="2016018" cy="1015663"/>
          </a:xfrm>
          <a:prstGeom prst="rect">
            <a:avLst/>
          </a:prstGeom>
        </p:spPr>
        <p:txBody>
          <a:bodyPr wrap="square">
            <a:spAutoFit/>
          </a:bodyPr>
          <a:lstStyle/>
          <a:p>
            <a:pPr algn="just">
              <a:lnSpc>
                <a:spcPct val="125000"/>
              </a:lnSpc>
              <a:defRPr/>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a:t>
            </a:r>
          </a:p>
        </p:txBody>
      </p:sp>
      <p:sp>
        <p:nvSpPr>
          <p:cNvPr id="75" name="矩形 74"/>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79" name="矩形 78"/>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779912" y="1500187"/>
            <a:ext cx="5362896" cy="2386013"/>
          </a:xfrm>
          <a:prstGeom prst="rect">
            <a:avLst/>
          </a:prstGeom>
          <a:blipFill dpi="0" rotWithShape="1">
            <a:blip r:embed="rId3"/>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71" tIns="34285" rIns="68571" bIns="34285" rtlCol="0" anchor="ctr"/>
          <a:lstStyle/>
          <a:p>
            <a:pPr algn="ctr"/>
            <a:endParaRPr kumimoji="1" lang="zh-CN" altLang="en-US"/>
          </a:p>
        </p:txBody>
      </p:sp>
      <p:grpSp>
        <p:nvGrpSpPr>
          <p:cNvPr id="42" name="组合 41"/>
          <p:cNvGrpSpPr/>
          <p:nvPr/>
        </p:nvGrpSpPr>
        <p:grpSpPr>
          <a:xfrm>
            <a:off x="-26871" y="1500187"/>
            <a:ext cx="3806783" cy="2386013"/>
            <a:chOff x="-35832" y="2000250"/>
            <a:chExt cx="5076372" cy="3181350"/>
          </a:xfrm>
        </p:grpSpPr>
        <p:sp>
          <p:nvSpPr>
            <p:cNvPr id="70" name="矩形 69"/>
            <p:cNvSpPr/>
            <p:nvPr/>
          </p:nvSpPr>
          <p:spPr>
            <a:xfrm>
              <a:off x="-35832" y="2000250"/>
              <a:ext cx="5076372" cy="3181350"/>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latin typeface="微软雅黑" panose="020B0503020204020204" pitchFamily="34" charset="-122"/>
                <a:ea typeface="微软雅黑" panose="020B0503020204020204" pitchFamily="34" charset="-122"/>
              </a:endParaRPr>
            </a:p>
          </p:txBody>
        </p:sp>
        <p:sp>
          <p:nvSpPr>
            <p:cNvPr id="71" name="文本框 20"/>
            <p:cNvSpPr txBox="1"/>
            <p:nvPr/>
          </p:nvSpPr>
          <p:spPr>
            <a:xfrm>
              <a:off x="1384549" y="2364117"/>
              <a:ext cx="2607872" cy="738664"/>
            </a:xfrm>
            <a:prstGeom prst="rect">
              <a:avLst/>
            </a:prstGeom>
            <a:noFill/>
          </p:spPr>
          <p:txBody>
            <a:bodyPr wrap="square" rtlCol="0">
              <a:spAutoFit/>
            </a:bodyPr>
            <a:lstStyle/>
            <a:p>
              <a:pPr algn="ctr"/>
              <a:r>
                <a:rPr lang="zh-CN" altLang="en-US" sz="3000" dirty="0">
                  <a:solidFill>
                    <a:schemeClr val="bg1"/>
                  </a:solidFill>
                  <a:latin typeface="微软雅黑" panose="020B0503020204020204" pitchFamily="34" charset="-122"/>
                  <a:ea typeface="微软雅黑" panose="020B0503020204020204" pitchFamily="34" charset="-122"/>
                </a:rPr>
                <a:t>添加标题</a:t>
              </a:r>
            </a:p>
          </p:txBody>
        </p:sp>
        <p:cxnSp>
          <p:nvCxnSpPr>
            <p:cNvPr id="72" name="直接连接符 71"/>
            <p:cNvCxnSpPr/>
            <p:nvPr/>
          </p:nvCxnSpPr>
          <p:spPr>
            <a:xfrm>
              <a:off x="1380012" y="3072002"/>
              <a:ext cx="26169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矩形 6"/>
            <p:cNvSpPr>
              <a:spLocks noChangeArrowheads="1"/>
            </p:cNvSpPr>
            <p:nvPr/>
          </p:nvSpPr>
          <p:spPr bwMode="auto">
            <a:xfrm>
              <a:off x="624499" y="3144936"/>
              <a:ext cx="4127971" cy="191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165" fontAlgn="base">
                <a:lnSpc>
                  <a:spcPct val="125000"/>
                </a:lnSpc>
                <a:spcBef>
                  <a:spcPct val="0"/>
                </a:spcBef>
                <a:spcAft>
                  <a:spcPct val="0"/>
                </a:spcAft>
              </a:pPr>
              <a:r>
                <a:rPr lang="zh-CN" altLang="en-US" sz="1400" kern="0" dirty="0">
                  <a:solidFill>
                    <a:schemeClr val="bg1"/>
                  </a:solidFill>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4572000" y="3307868"/>
            <a:ext cx="1085709" cy="1085850"/>
            <a:chOff x="5418932" y="4410491"/>
            <a:chExt cx="1447800" cy="1447800"/>
          </a:xfrm>
        </p:grpSpPr>
        <p:sp>
          <p:nvSpPr>
            <p:cNvPr id="75" name="矩形 74"/>
            <p:cNvSpPr/>
            <p:nvPr/>
          </p:nvSpPr>
          <p:spPr>
            <a:xfrm>
              <a:off x="5418932" y="4410491"/>
              <a:ext cx="1447800" cy="1447800"/>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6" name="Freeform 186"/>
            <p:cNvSpPr>
              <a:spLocks noEditPoints="1"/>
            </p:cNvSpPr>
            <p:nvPr/>
          </p:nvSpPr>
          <p:spPr bwMode="auto">
            <a:xfrm>
              <a:off x="5735777" y="4846319"/>
              <a:ext cx="819150" cy="597544"/>
            </a:xfrm>
            <a:custGeom>
              <a:avLst/>
              <a:gdLst/>
              <a:ahLst/>
              <a:cxnLst>
                <a:cxn ang="0">
                  <a:pos x="0" y="38"/>
                </a:cxn>
                <a:cxn ang="0">
                  <a:pos x="206" y="206"/>
                </a:cxn>
                <a:cxn ang="0">
                  <a:pos x="414" y="38"/>
                </a:cxn>
                <a:cxn ang="0">
                  <a:pos x="414" y="0"/>
                </a:cxn>
                <a:cxn ang="0">
                  <a:pos x="0" y="0"/>
                </a:cxn>
                <a:cxn ang="0">
                  <a:pos x="0" y="38"/>
                </a:cxn>
                <a:cxn ang="0">
                  <a:pos x="0" y="268"/>
                </a:cxn>
                <a:cxn ang="0">
                  <a:pos x="102" y="156"/>
                </a:cxn>
                <a:cxn ang="0">
                  <a:pos x="0" y="64"/>
                </a:cxn>
                <a:cxn ang="0">
                  <a:pos x="0" y="268"/>
                </a:cxn>
                <a:cxn ang="0">
                  <a:pos x="414" y="270"/>
                </a:cxn>
                <a:cxn ang="0">
                  <a:pos x="310" y="156"/>
                </a:cxn>
                <a:cxn ang="0">
                  <a:pos x="414" y="64"/>
                </a:cxn>
                <a:cxn ang="0">
                  <a:pos x="414" y="270"/>
                </a:cxn>
                <a:cxn ang="0">
                  <a:pos x="206" y="240"/>
                </a:cxn>
                <a:cxn ang="0">
                  <a:pos x="122" y="170"/>
                </a:cxn>
                <a:cxn ang="0">
                  <a:pos x="0" y="302"/>
                </a:cxn>
                <a:cxn ang="0">
                  <a:pos x="414" y="302"/>
                </a:cxn>
                <a:cxn ang="0">
                  <a:pos x="292" y="170"/>
                </a:cxn>
                <a:cxn ang="0">
                  <a:pos x="206" y="240"/>
                </a:cxn>
              </a:cxnLst>
              <a:rect l="0" t="0" r="r" b="b"/>
              <a:pathLst>
                <a:path w="414" h="302">
                  <a:moveTo>
                    <a:pt x="0" y="38"/>
                  </a:moveTo>
                  <a:lnTo>
                    <a:pt x="206" y="206"/>
                  </a:lnTo>
                  <a:lnTo>
                    <a:pt x="414" y="38"/>
                  </a:lnTo>
                  <a:lnTo>
                    <a:pt x="414" y="0"/>
                  </a:lnTo>
                  <a:lnTo>
                    <a:pt x="0" y="0"/>
                  </a:lnTo>
                  <a:lnTo>
                    <a:pt x="0" y="38"/>
                  </a:lnTo>
                  <a:close/>
                  <a:moveTo>
                    <a:pt x="0" y="268"/>
                  </a:moveTo>
                  <a:lnTo>
                    <a:pt x="102" y="156"/>
                  </a:lnTo>
                  <a:lnTo>
                    <a:pt x="0" y="64"/>
                  </a:lnTo>
                  <a:lnTo>
                    <a:pt x="0" y="268"/>
                  </a:lnTo>
                  <a:close/>
                  <a:moveTo>
                    <a:pt x="414" y="270"/>
                  </a:moveTo>
                  <a:lnTo>
                    <a:pt x="310" y="156"/>
                  </a:lnTo>
                  <a:lnTo>
                    <a:pt x="414" y="64"/>
                  </a:lnTo>
                  <a:lnTo>
                    <a:pt x="414" y="270"/>
                  </a:lnTo>
                  <a:close/>
                  <a:moveTo>
                    <a:pt x="206" y="240"/>
                  </a:moveTo>
                  <a:lnTo>
                    <a:pt x="122" y="170"/>
                  </a:lnTo>
                  <a:lnTo>
                    <a:pt x="0" y="302"/>
                  </a:lnTo>
                  <a:lnTo>
                    <a:pt x="414" y="302"/>
                  </a:lnTo>
                  <a:lnTo>
                    <a:pt x="292" y="170"/>
                  </a:lnTo>
                  <a:lnTo>
                    <a:pt x="206" y="240"/>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grpSp>
      <p:grpSp>
        <p:nvGrpSpPr>
          <p:cNvPr id="77" name="组合 76"/>
          <p:cNvGrpSpPr/>
          <p:nvPr/>
        </p:nvGrpSpPr>
        <p:grpSpPr>
          <a:xfrm>
            <a:off x="6000563" y="3307868"/>
            <a:ext cx="1085709" cy="1085850"/>
            <a:chOff x="7323932" y="4410491"/>
            <a:chExt cx="1447800" cy="1447800"/>
          </a:xfrm>
        </p:grpSpPr>
        <p:sp>
          <p:nvSpPr>
            <p:cNvPr id="78" name="矩形 77"/>
            <p:cNvSpPr/>
            <p:nvPr/>
          </p:nvSpPr>
          <p:spPr>
            <a:xfrm>
              <a:off x="7323932" y="4410491"/>
              <a:ext cx="1447800" cy="1447800"/>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9" name="组合 78"/>
            <p:cNvGrpSpPr/>
            <p:nvPr/>
          </p:nvGrpSpPr>
          <p:grpSpPr>
            <a:xfrm>
              <a:off x="7620794" y="4720648"/>
              <a:ext cx="892175" cy="701675"/>
              <a:chOff x="8251825" y="1574800"/>
              <a:chExt cx="892175" cy="701675"/>
            </a:xfrm>
            <a:solidFill>
              <a:schemeClr val="bg1"/>
            </a:solidFill>
          </p:grpSpPr>
          <p:sp>
            <p:nvSpPr>
              <p:cNvPr id="80" name="Freeform 137"/>
              <p:cNvSpPr/>
              <p:nvPr/>
            </p:nvSpPr>
            <p:spPr bwMode="auto">
              <a:xfrm>
                <a:off x="8509000" y="1800225"/>
                <a:ext cx="377825" cy="377825"/>
              </a:xfrm>
              <a:custGeom>
                <a:avLst/>
                <a:gdLst/>
                <a:ahLst/>
                <a:cxnLst>
                  <a:cxn ang="0">
                    <a:pos x="120" y="0"/>
                  </a:cxn>
                  <a:cxn ang="0">
                    <a:pos x="120" y="0"/>
                  </a:cxn>
                  <a:cxn ang="0">
                    <a:pos x="132" y="2"/>
                  </a:cxn>
                  <a:cxn ang="0">
                    <a:pos x="142" y="4"/>
                  </a:cxn>
                  <a:cxn ang="0">
                    <a:pos x="166" y="10"/>
                  </a:cxn>
                  <a:cxn ang="0">
                    <a:pos x="186" y="20"/>
                  </a:cxn>
                  <a:cxn ang="0">
                    <a:pos x="202" y="36"/>
                  </a:cxn>
                  <a:cxn ang="0">
                    <a:pos x="218" y="52"/>
                  </a:cxn>
                  <a:cxn ang="0">
                    <a:pos x="228" y="74"/>
                  </a:cxn>
                  <a:cxn ang="0">
                    <a:pos x="236" y="96"/>
                  </a:cxn>
                  <a:cxn ang="0">
                    <a:pos x="238" y="108"/>
                  </a:cxn>
                  <a:cxn ang="0">
                    <a:pos x="238" y="120"/>
                  </a:cxn>
                  <a:cxn ang="0">
                    <a:pos x="238" y="120"/>
                  </a:cxn>
                  <a:cxn ang="0">
                    <a:pos x="238" y="132"/>
                  </a:cxn>
                  <a:cxn ang="0">
                    <a:pos x="236" y="144"/>
                  </a:cxn>
                  <a:cxn ang="0">
                    <a:pos x="228" y="166"/>
                  </a:cxn>
                  <a:cxn ang="0">
                    <a:pos x="218" y="186"/>
                  </a:cxn>
                  <a:cxn ang="0">
                    <a:pos x="202" y="204"/>
                  </a:cxn>
                  <a:cxn ang="0">
                    <a:pos x="186" y="218"/>
                  </a:cxn>
                  <a:cxn ang="0">
                    <a:pos x="166" y="228"/>
                  </a:cxn>
                  <a:cxn ang="0">
                    <a:pos x="142" y="236"/>
                  </a:cxn>
                  <a:cxn ang="0">
                    <a:pos x="132" y="238"/>
                  </a:cxn>
                  <a:cxn ang="0">
                    <a:pos x="120" y="238"/>
                  </a:cxn>
                  <a:cxn ang="0">
                    <a:pos x="120" y="238"/>
                  </a:cxn>
                  <a:cxn ang="0">
                    <a:pos x="106" y="238"/>
                  </a:cxn>
                  <a:cxn ang="0">
                    <a:pos x="96" y="236"/>
                  </a:cxn>
                  <a:cxn ang="0">
                    <a:pos x="72" y="228"/>
                  </a:cxn>
                  <a:cxn ang="0">
                    <a:pos x="52" y="218"/>
                  </a:cxn>
                  <a:cxn ang="0">
                    <a:pos x="36" y="204"/>
                  </a:cxn>
                  <a:cxn ang="0">
                    <a:pos x="20" y="186"/>
                  </a:cxn>
                  <a:cxn ang="0">
                    <a:pos x="10" y="166"/>
                  </a:cxn>
                  <a:cxn ang="0">
                    <a:pos x="2" y="144"/>
                  </a:cxn>
                  <a:cxn ang="0">
                    <a:pos x="2" y="132"/>
                  </a:cxn>
                  <a:cxn ang="0">
                    <a:pos x="0" y="120"/>
                  </a:cxn>
                  <a:cxn ang="0">
                    <a:pos x="0" y="120"/>
                  </a:cxn>
                  <a:cxn ang="0">
                    <a:pos x="2" y="108"/>
                  </a:cxn>
                  <a:cxn ang="0">
                    <a:pos x="2" y="96"/>
                  </a:cxn>
                  <a:cxn ang="0">
                    <a:pos x="10" y="74"/>
                  </a:cxn>
                  <a:cxn ang="0">
                    <a:pos x="20" y="52"/>
                  </a:cxn>
                  <a:cxn ang="0">
                    <a:pos x="36" y="36"/>
                  </a:cxn>
                  <a:cxn ang="0">
                    <a:pos x="52" y="20"/>
                  </a:cxn>
                  <a:cxn ang="0">
                    <a:pos x="72" y="10"/>
                  </a:cxn>
                  <a:cxn ang="0">
                    <a:pos x="96" y="4"/>
                  </a:cxn>
                  <a:cxn ang="0">
                    <a:pos x="106" y="2"/>
                  </a:cxn>
                  <a:cxn ang="0">
                    <a:pos x="120" y="0"/>
                  </a:cxn>
                  <a:cxn ang="0">
                    <a:pos x="120" y="0"/>
                  </a:cxn>
                </a:cxnLst>
                <a:rect l="0" t="0" r="r" b="b"/>
                <a:pathLst>
                  <a:path w="238" h="238">
                    <a:moveTo>
                      <a:pt x="120" y="0"/>
                    </a:moveTo>
                    <a:lnTo>
                      <a:pt x="120" y="0"/>
                    </a:lnTo>
                    <a:lnTo>
                      <a:pt x="132" y="2"/>
                    </a:lnTo>
                    <a:lnTo>
                      <a:pt x="142" y="4"/>
                    </a:lnTo>
                    <a:lnTo>
                      <a:pt x="166" y="10"/>
                    </a:lnTo>
                    <a:lnTo>
                      <a:pt x="186" y="20"/>
                    </a:lnTo>
                    <a:lnTo>
                      <a:pt x="202" y="36"/>
                    </a:lnTo>
                    <a:lnTo>
                      <a:pt x="218" y="52"/>
                    </a:lnTo>
                    <a:lnTo>
                      <a:pt x="228" y="74"/>
                    </a:lnTo>
                    <a:lnTo>
                      <a:pt x="236" y="96"/>
                    </a:lnTo>
                    <a:lnTo>
                      <a:pt x="238" y="108"/>
                    </a:lnTo>
                    <a:lnTo>
                      <a:pt x="238" y="120"/>
                    </a:lnTo>
                    <a:lnTo>
                      <a:pt x="238" y="120"/>
                    </a:lnTo>
                    <a:lnTo>
                      <a:pt x="238" y="132"/>
                    </a:lnTo>
                    <a:lnTo>
                      <a:pt x="236" y="144"/>
                    </a:lnTo>
                    <a:lnTo>
                      <a:pt x="228" y="166"/>
                    </a:lnTo>
                    <a:lnTo>
                      <a:pt x="218" y="186"/>
                    </a:lnTo>
                    <a:lnTo>
                      <a:pt x="202" y="204"/>
                    </a:lnTo>
                    <a:lnTo>
                      <a:pt x="186" y="218"/>
                    </a:lnTo>
                    <a:lnTo>
                      <a:pt x="166" y="228"/>
                    </a:lnTo>
                    <a:lnTo>
                      <a:pt x="142" y="236"/>
                    </a:lnTo>
                    <a:lnTo>
                      <a:pt x="132" y="238"/>
                    </a:lnTo>
                    <a:lnTo>
                      <a:pt x="120" y="238"/>
                    </a:lnTo>
                    <a:lnTo>
                      <a:pt x="120" y="238"/>
                    </a:lnTo>
                    <a:lnTo>
                      <a:pt x="106" y="238"/>
                    </a:lnTo>
                    <a:lnTo>
                      <a:pt x="96" y="236"/>
                    </a:lnTo>
                    <a:lnTo>
                      <a:pt x="72" y="228"/>
                    </a:lnTo>
                    <a:lnTo>
                      <a:pt x="52" y="218"/>
                    </a:lnTo>
                    <a:lnTo>
                      <a:pt x="36" y="204"/>
                    </a:lnTo>
                    <a:lnTo>
                      <a:pt x="20" y="186"/>
                    </a:lnTo>
                    <a:lnTo>
                      <a:pt x="10" y="166"/>
                    </a:lnTo>
                    <a:lnTo>
                      <a:pt x="2" y="144"/>
                    </a:lnTo>
                    <a:lnTo>
                      <a:pt x="2" y="132"/>
                    </a:lnTo>
                    <a:lnTo>
                      <a:pt x="0" y="120"/>
                    </a:lnTo>
                    <a:lnTo>
                      <a:pt x="0" y="120"/>
                    </a:lnTo>
                    <a:lnTo>
                      <a:pt x="2" y="108"/>
                    </a:lnTo>
                    <a:lnTo>
                      <a:pt x="2" y="96"/>
                    </a:lnTo>
                    <a:lnTo>
                      <a:pt x="10" y="74"/>
                    </a:lnTo>
                    <a:lnTo>
                      <a:pt x="20" y="52"/>
                    </a:lnTo>
                    <a:lnTo>
                      <a:pt x="36" y="36"/>
                    </a:lnTo>
                    <a:lnTo>
                      <a:pt x="52" y="20"/>
                    </a:lnTo>
                    <a:lnTo>
                      <a:pt x="72" y="10"/>
                    </a:lnTo>
                    <a:lnTo>
                      <a:pt x="96" y="4"/>
                    </a:lnTo>
                    <a:lnTo>
                      <a:pt x="106" y="2"/>
                    </a:lnTo>
                    <a:lnTo>
                      <a:pt x="120" y="0"/>
                    </a:lnTo>
                    <a:lnTo>
                      <a:pt x="120"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1" name="Freeform 138"/>
              <p:cNvSpPr/>
              <p:nvPr/>
            </p:nvSpPr>
            <p:spPr bwMode="auto">
              <a:xfrm>
                <a:off x="8251825" y="1863725"/>
                <a:ext cx="892175" cy="412750"/>
              </a:xfrm>
              <a:custGeom>
                <a:avLst/>
                <a:gdLst/>
                <a:ahLst/>
                <a:cxnLst>
                  <a:cxn ang="0">
                    <a:pos x="282" y="226"/>
                  </a:cxn>
                  <a:cxn ang="0">
                    <a:pos x="282" y="226"/>
                  </a:cxn>
                  <a:cxn ang="0">
                    <a:pos x="266" y="226"/>
                  </a:cxn>
                  <a:cxn ang="0">
                    <a:pos x="252" y="224"/>
                  </a:cxn>
                  <a:cxn ang="0">
                    <a:pos x="238" y="220"/>
                  </a:cxn>
                  <a:cxn ang="0">
                    <a:pos x="224" y="216"/>
                  </a:cxn>
                  <a:cxn ang="0">
                    <a:pos x="210" y="208"/>
                  </a:cxn>
                  <a:cxn ang="0">
                    <a:pos x="198" y="202"/>
                  </a:cxn>
                  <a:cxn ang="0">
                    <a:pos x="188" y="194"/>
                  </a:cxn>
                  <a:cxn ang="0">
                    <a:pos x="176" y="184"/>
                  </a:cxn>
                  <a:cxn ang="0">
                    <a:pos x="168" y="174"/>
                  </a:cxn>
                  <a:cxn ang="0">
                    <a:pos x="158" y="162"/>
                  </a:cxn>
                  <a:cxn ang="0">
                    <a:pos x="152" y="150"/>
                  </a:cxn>
                  <a:cxn ang="0">
                    <a:pos x="146" y="136"/>
                  </a:cxn>
                  <a:cxn ang="0">
                    <a:pos x="140" y="124"/>
                  </a:cxn>
                  <a:cxn ang="0">
                    <a:pos x="136" y="108"/>
                  </a:cxn>
                  <a:cxn ang="0">
                    <a:pos x="134" y="94"/>
                  </a:cxn>
                  <a:cxn ang="0">
                    <a:pos x="134" y="80"/>
                  </a:cxn>
                  <a:cxn ang="0">
                    <a:pos x="134" y="80"/>
                  </a:cxn>
                  <a:cxn ang="0">
                    <a:pos x="136" y="58"/>
                  </a:cxn>
                  <a:cxn ang="0">
                    <a:pos x="140" y="38"/>
                  </a:cxn>
                  <a:cxn ang="0">
                    <a:pos x="148" y="18"/>
                  </a:cxn>
                  <a:cxn ang="0">
                    <a:pos x="158" y="0"/>
                  </a:cxn>
                  <a:cxn ang="0">
                    <a:pos x="0" y="0"/>
                  </a:cxn>
                  <a:cxn ang="0">
                    <a:pos x="0" y="260"/>
                  </a:cxn>
                  <a:cxn ang="0">
                    <a:pos x="562" y="260"/>
                  </a:cxn>
                  <a:cxn ang="0">
                    <a:pos x="562" y="0"/>
                  </a:cxn>
                  <a:cxn ang="0">
                    <a:pos x="406" y="0"/>
                  </a:cxn>
                  <a:cxn ang="0">
                    <a:pos x="406" y="0"/>
                  </a:cxn>
                  <a:cxn ang="0">
                    <a:pos x="416" y="18"/>
                  </a:cxn>
                  <a:cxn ang="0">
                    <a:pos x="422" y="38"/>
                  </a:cxn>
                  <a:cxn ang="0">
                    <a:pos x="428" y="58"/>
                  </a:cxn>
                  <a:cxn ang="0">
                    <a:pos x="428" y="80"/>
                  </a:cxn>
                  <a:cxn ang="0">
                    <a:pos x="428" y="80"/>
                  </a:cxn>
                  <a:cxn ang="0">
                    <a:pos x="428" y="94"/>
                  </a:cxn>
                  <a:cxn ang="0">
                    <a:pos x="426" y="108"/>
                  </a:cxn>
                  <a:cxn ang="0">
                    <a:pos x="422" y="124"/>
                  </a:cxn>
                  <a:cxn ang="0">
                    <a:pos x="418" y="136"/>
                  </a:cxn>
                  <a:cxn ang="0">
                    <a:pos x="410" y="150"/>
                  </a:cxn>
                  <a:cxn ang="0">
                    <a:pos x="404" y="162"/>
                  </a:cxn>
                  <a:cxn ang="0">
                    <a:pos x="394" y="174"/>
                  </a:cxn>
                  <a:cxn ang="0">
                    <a:pos x="386" y="184"/>
                  </a:cxn>
                  <a:cxn ang="0">
                    <a:pos x="374" y="194"/>
                  </a:cxn>
                  <a:cxn ang="0">
                    <a:pos x="364" y="202"/>
                  </a:cxn>
                  <a:cxn ang="0">
                    <a:pos x="352" y="208"/>
                  </a:cxn>
                  <a:cxn ang="0">
                    <a:pos x="338" y="216"/>
                  </a:cxn>
                  <a:cxn ang="0">
                    <a:pos x="324" y="220"/>
                  </a:cxn>
                  <a:cxn ang="0">
                    <a:pos x="310" y="224"/>
                  </a:cxn>
                  <a:cxn ang="0">
                    <a:pos x="296" y="226"/>
                  </a:cxn>
                  <a:cxn ang="0">
                    <a:pos x="282" y="226"/>
                  </a:cxn>
                  <a:cxn ang="0">
                    <a:pos x="282" y="226"/>
                  </a:cxn>
                </a:cxnLst>
                <a:rect l="0" t="0" r="r" b="b"/>
                <a:pathLst>
                  <a:path w="562" h="260">
                    <a:moveTo>
                      <a:pt x="282" y="226"/>
                    </a:moveTo>
                    <a:lnTo>
                      <a:pt x="282" y="226"/>
                    </a:lnTo>
                    <a:lnTo>
                      <a:pt x="266" y="226"/>
                    </a:lnTo>
                    <a:lnTo>
                      <a:pt x="252" y="224"/>
                    </a:lnTo>
                    <a:lnTo>
                      <a:pt x="238" y="220"/>
                    </a:lnTo>
                    <a:lnTo>
                      <a:pt x="224" y="216"/>
                    </a:lnTo>
                    <a:lnTo>
                      <a:pt x="210" y="208"/>
                    </a:lnTo>
                    <a:lnTo>
                      <a:pt x="198" y="202"/>
                    </a:lnTo>
                    <a:lnTo>
                      <a:pt x="188" y="194"/>
                    </a:lnTo>
                    <a:lnTo>
                      <a:pt x="176" y="184"/>
                    </a:lnTo>
                    <a:lnTo>
                      <a:pt x="168" y="174"/>
                    </a:lnTo>
                    <a:lnTo>
                      <a:pt x="158" y="162"/>
                    </a:lnTo>
                    <a:lnTo>
                      <a:pt x="152" y="150"/>
                    </a:lnTo>
                    <a:lnTo>
                      <a:pt x="146" y="136"/>
                    </a:lnTo>
                    <a:lnTo>
                      <a:pt x="140" y="124"/>
                    </a:lnTo>
                    <a:lnTo>
                      <a:pt x="136" y="108"/>
                    </a:lnTo>
                    <a:lnTo>
                      <a:pt x="134" y="94"/>
                    </a:lnTo>
                    <a:lnTo>
                      <a:pt x="134" y="80"/>
                    </a:lnTo>
                    <a:lnTo>
                      <a:pt x="134" y="80"/>
                    </a:lnTo>
                    <a:lnTo>
                      <a:pt x="136" y="58"/>
                    </a:lnTo>
                    <a:lnTo>
                      <a:pt x="140" y="38"/>
                    </a:lnTo>
                    <a:lnTo>
                      <a:pt x="148" y="18"/>
                    </a:lnTo>
                    <a:lnTo>
                      <a:pt x="158" y="0"/>
                    </a:lnTo>
                    <a:lnTo>
                      <a:pt x="0" y="0"/>
                    </a:lnTo>
                    <a:lnTo>
                      <a:pt x="0" y="260"/>
                    </a:lnTo>
                    <a:lnTo>
                      <a:pt x="562" y="260"/>
                    </a:lnTo>
                    <a:lnTo>
                      <a:pt x="562" y="0"/>
                    </a:lnTo>
                    <a:lnTo>
                      <a:pt x="406" y="0"/>
                    </a:lnTo>
                    <a:lnTo>
                      <a:pt x="406" y="0"/>
                    </a:lnTo>
                    <a:lnTo>
                      <a:pt x="416" y="18"/>
                    </a:lnTo>
                    <a:lnTo>
                      <a:pt x="422" y="38"/>
                    </a:lnTo>
                    <a:lnTo>
                      <a:pt x="428" y="58"/>
                    </a:lnTo>
                    <a:lnTo>
                      <a:pt x="428" y="80"/>
                    </a:lnTo>
                    <a:lnTo>
                      <a:pt x="428" y="80"/>
                    </a:lnTo>
                    <a:lnTo>
                      <a:pt x="428" y="94"/>
                    </a:lnTo>
                    <a:lnTo>
                      <a:pt x="426" y="108"/>
                    </a:lnTo>
                    <a:lnTo>
                      <a:pt x="422" y="124"/>
                    </a:lnTo>
                    <a:lnTo>
                      <a:pt x="418" y="136"/>
                    </a:lnTo>
                    <a:lnTo>
                      <a:pt x="410" y="150"/>
                    </a:lnTo>
                    <a:lnTo>
                      <a:pt x="404" y="162"/>
                    </a:lnTo>
                    <a:lnTo>
                      <a:pt x="394" y="174"/>
                    </a:lnTo>
                    <a:lnTo>
                      <a:pt x="386" y="184"/>
                    </a:lnTo>
                    <a:lnTo>
                      <a:pt x="374" y="194"/>
                    </a:lnTo>
                    <a:lnTo>
                      <a:pt x="364" y="202"/>
                    </a:lnTo>
                    <a:lnTo>
                      <a:pt x="352" y="208"/>
                    </a:lnTo>
                    <a:lnTo>
                      <a:pt x="338" y="216"/>
                    </a:lnTo>
                    <a:lnTo>
                      <a:pt x="324" y="220"/>
                    </a:lnTo>
                    <a:lnTo>
                      <a:pt x="310" y="224"/>
                    </a:lnTo>
                    <a:lnTo>
                      <a:pt x="296" y="226"/>
                    </a:lnTo>
                    <a:lnTo>
                      <a:pt x="282" y="226"/>
                    </a:lnTo>
                    <a:lnTo>
                      <a:pt x="282" y="226"/>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2" name="Freeform 139"/>
              <p:cNvSpPr>
                <a:spLocks noEditPoints="1"/>
              </p:cNvSpPr>
              <p:nvPr/>
            </p:nvSpPr>
            <p:spPr bwMode="auto">
              <a:xfrm>
                <a:off x="8251825" y="1574800"/>
                <a:ext cx="892175" cy="241300"/>
              </a:xfrm>
              <a:custGeom>
                <a:avLst/>
                <a:gdLst/>
                <a:ahLst/>
                <a:cxnLst>
                  <a:cxn ang="0">
                    <a:pos x="562" y="80"/>
                  </a:cxn>
                  <a:cxn ang="0">
                    <a:pos x="378" y="80"/>
                  </a:cxn>
                  <a:cxn ang="0">
                    <a:pos x="344" y="0"/>
                  </a:cxn>
                  <a:cxn ang="0">
                    <a:pos x="332" y="0"/>
                  </a:cxn>
                  <a:cxn ang="0">
                    <a:pos x="230" y="0"/>
                  </a:cxn>
                  <a:cxn ang="0">
                    <a:pos x="218" y="0"/>
                  </a:cxn>
                  <a:cxn ang="0">
                    <a:pos x="184" y="80"/>
                  </a:cxn>
                  <a:cxn ang="0">
                    <a:pos x="0" y="80"/>
                  </a:cxn>
                  <a:cxn ang="0">
                    <a:pos x="0" y="152"/>
                  </a:cxn>
                  <a:cxn ang="0">
                    <a:pos x="182" y="152"/>
                  </a:cxn>
                  <a:cxn ang="0">
                    <a:pos x="182" y="152"/>
                  </a:cxn>
                  <a:cxn ang="0">
                    <a:pos x="192" y="144"/>
                  </a:cxn>
                  <a:cxn ang="0">
                    <a:pos x="202" y="136"/>
                  </a:cxn>
                  <a:cxn ang="0">
                    <a:pos x="214" y="130"/>
                  </a:cxn>
                  <a:cxn ang="0">
                    <a:pos x="226" y="124"/>
                  </a:cxn>
                  <a:cxn ang="0">
                    <a:pos x="240" y="120"/>
                  </a:cxn>
                  <a:cxn ang="0">
                    <a:pos x="252" y="116"/>
                  </a:cxn>
                  <a:cxn ang="0">
                    <a:pos x="266" y="114"/>
                  </a:cxn>
                  <a:cxn ang="0">
                    <a:pos x="282" y="114"/>
                  </a:cxn>
                  <a:cxn ang="0">
                    <a:pos x="282" y="114"/>
                  </a:cxn>
                  <a:cxn ang="0">
                    <a:pos x="296" y="114"/>
                  </a:cxn>
                  <a:cxn ang="0">
                    <a:pos x="310" y="116"/>
                  </a:cxn>
                  <a:cxn ang="0">
                    <a:pos x="322" y="120"/>
                  </a:cxn>
                  <a:cxn ang="0">
                    <a:pos x="336" y="124"/>
                  </a:cxn>
                  <a:cxn ang="0">
                    <a:pos x="348" y="130"/>
                  </a:cxn>
                  <a:cxn ang="0">
                    <a:pos x="360" y="136"/>
                  </a:cxn>
                  <a:cxn ang="0">
                    <a:pos x="370" y="144"/>
                  </a:cxn>
                  <a:cxn ang="0">
                    <a:pos x="380" y="152"/>
                  </a:cxn>
                  <a:cxn ang="0">
                    <a:pos x="562" y="152"/>
                  </a:cxn>
                  <a:cxn ang="0">
                    <a:pos x="562" y="80"/>
                  </a:cxn>
                  <a:cxn ang="0">
                    <a:pos x="314" y="64"/>
                  </a:cxn>
                  <a:cxn ang="0">
                    <a:pos x="248" y="64"/>
                  </a:cxn>
                  <a:cxn ang="0">
                    <a:pos x="248" y="28"/>
                  </a:cxn>
                  <a:cxn ang="0">
                    <a:pos x="314" y="28"/>
                  </a:cxn>
                  <a:cxn ang="0">
                    <a:pos x="314" y="64"/>
                  </a:cxn>
                </a:cxnLst>
                <a:rect l="0" t="0" r="r" b="b"/>
                <a:pathLst>
                  <a:path w="562" h="152">
                    <a:moveTo>
                      <a:pt x="562" y="80"/>
                    </a:moveTo>
                    <a:lnTo>
                      <a:pt x="378" y="80"/>
                    </a:lnTo>
                    <a:lnTo>
                      <a:pt x="344" y="0"/>
                    </a:lnTo>
                    <a:lnTo>
                      <a:pt x="332" y="0"/>
                    </a:lnTo>
                    <a:lnTo>
                      <a:pt x="230" y="0"/>
                    </a:lnTo>
                    <a:lnTo>
                      <a:pt x="218" y="0"/>
                    </a:lnTo>
                    <a:lnTo>
                      <a:pt x="184" y="80"/>
                    </a:lnTo>
                    <a:lnTo>
                      <a:pt x="0" y="80"/>
                    </a:lnTo>
                    <a:lnTo>
                      <a:pt x="0" y="152"/>
                    </a:lnTo>
                    <a:lnTo>
                      <a:pt x="182" y="152"/>
                    </a:lnTo>
                    <a:lnTo>
                      <a:pt x="182" y="152"/>
                    </a:lnTo>
                    <a:lnTo>
                      <a:pt x="192" y="144"/>
                    </a:lnTo>
                    <a:lnTo>
                      <a:pt x="202" y="136"/>
                    </a:lnTo>
                    <a:lnTo>
                      <a:pt x="214" y="130"/>
                    </a:lnTo>
                    <a:lnTo>
                      <a:pt x="226" y="124"/>
                    </a:lnTo>
                    <a:lnTo>
                      <a:pt x="240" y="120"/>
                    </a:lnTo>
                    <a:lnTo>
                      <a:pt x="252" y="116"/>
                    </a:lnTo>
                    <a:lnTo>
                      <a:pt x="266" y="114"/>
                    </a:lnTo>
                    <a:lnTo>
                      <a:pt x="282" y="114"/>
                    </a:lnTo>
                    <a:lnTo>
                      <a:pt x="282" y="114"/>
                    </a:lnTo>
                    <a:lnTo>
                      <a:pt x="296" y="114"/>
                    </a:lnTo>
                    <a:lnTo>
                      <a:pt x="310" y="116"/>
                    </a:lnTo>
                    <a:lnTo>
                      <a:pt x="322" y="120"/>
                    </a:lnTo>
                    <a:lnTo>
                      <a:pt x="336" y="124"/>
                    </a:lnTo>
                    <a:lnTo>
                      <a:pt x="348" y="130"/>
                    </a:lnTo>
                    <a:lnTo>
                      <a:pt x="360" y="136"/>
                    </a:lnTo>
                    <a:lnTo>
                      <a:pt x="370" y="144"/>
                    </a:lnTo>
                    <a:lnTo>
                      <a:pt x="380" y="152"/>
                    </a:lnTo>
                    <a:lnTo>
                      <a:pt x="562" y="152"/>
                    </a:lnTo>
                    <a:lnTo>
                      <a:pt x="562" y="80"/>
                    </a:lnTo>
                    <a:close/>
                    <a:moveTo>
                      <a:pt x="314" y="64"/>
                    </a:moveTo>
                    <a:lnTo>
                      <a:pt x="248" y="64"/>
                    </a:lnTo>
                    <a:lnTo>
                      <a:pt x="248" y="28"/>
                    </a:lnTo>
                    <a:lnTo>
                      <a:pt x="314" y="28"/>
                    </a:lnTo>
                    <a:lnTo>
                      <a:pt x="314" y="6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3" name="Rectangle 140"/>
              <p:cNvSpPr>
                <a:spLocks noChangeArrowheads="1"/>
              </p:cNvSpPr>
              <p:nvPr/>
            </p:nvSpPr>
            <p:spPr bwMode="auto">
              <a:xfrm>
                <a:off x="8296275" y="1670050"/>
                <a:ext cx="104775" cy="19050"/>
              </a:xfrm>
              <a:prstGeom prst="rect">
                <a:avLst/>
              </a:prstGeom>
              <a:grpFill/>
              <a:ln w="9525">
                <a:noFill/>
                <a:miter lim="800000"/>
              </a:ln>
            </p:spPr>
            <p:txBody>
              <a:bodyPr vert="horz" wrap="square" lIns="91440" tIns="45720" rIns="91440" bIns="45720" numCol="1" anchor="t" anchorCtr="0" compatLnSpc="1"/>
              <a:lstStyle/>
              <a:p>
                <a:endParaRPr lang="zh-CN" altLang="en-US"/>
              </a:p>
            </p:txBody>
          </p:sp>
          <p:sp>
            <p:nvSpPr>
              <p:cNvPr id="84" name="Rectangle 141"/>
              <p:cNvSpPr>
                <a:spLocks noChangeArrowheads="1"/>
              </p:cNvSpPr>
              <p:nvPr/>
            </p:nvSpPr>
            <p:spPr bwMode="auto">
              <a:xfrm>
                <a:off x="8308975" y="1638300"/>
                <a:ext cx="79375" cy="41275"/>
              </a:xfrm>
              <a:prstGeom prst="rect">
                <a:avLst/>
              </a:prstGeom>
              <a:grpFill/>
              <a:ln w="9525">
                <a:noFill/>
                <a:miter lim="800000"/>
              </a:ln>
            </p:spPr>
            <p:txBody>
              <a:bodyPr vert="horz" wrap="square" lIns="91440" tIns="45720" rIns="91440" bIns="45720" numCol="1" anchor="t" anchorCtr="0" compatLnSpc="1"/>
              <a:lstStyle/>
              <a:p>
                <a:endParaRPr lang="zh-CN" altLang="en-US"/>
              </a:p>
            </p:txBody>
          </p:sp>
        </p:grpSp>
      </p:grpSp>
      <p:grpSp>
        <p:nvGrpSpPr>
          <p:cNvPr id="85" name="组合 84"/>
          <p:cNvGrpSpPr/>
          <p:nvPr/>
        </p:nvGrpSpPr>
        <p:grpSpPr>
          <a:xfrm>
            <a:off x="7429127" y="3307868"/>
            <a:ext cx="1085709" cy="1085850"/>
            <a:chOff x="9228932" y="4410491"/>
            <a:chExt cx="1447800" cy="1447800"/>
          </a:xfrm>
        </p:grpSpPr>
        <p:sp>
          <p:nvSpPr>
            <p:cNvPr id="86" name="矩形 85"/>
            <p:cNvSpPr/>
            <p:nvPr/>
          </p:nvSpPr>
          <p:spPr>
            <a:xfrm>
              <a:off x="9228932" y="4410491"/>
              <a:ext cx="1447800" cy="1447800"/>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87" name="组合 86"/>
            <p:cNvGrpSpPr/>
            <p:nvPr/>
          </p:nvGrpSpPr>
          <p:grpSpPr>
            <a:xfrm>
              <a:off x="9636919" y="4776824"/>
              <a:ext cx="596900" cy="596900"/>
              <a:chOff x="5438775" y="2660650"/>
              <a:chExt cx="596900" cy="596900"/>
            </a:xfrm>
            <a:solidFill>
              <a:schemeClr val="bg1"/>
            </a:solidFill>
          </p:grpSpPr>
          <p:sp>
            <p:nvSpPr>
              <p:cNvPr id="88" name="Freeform 185"/>
              <p:cNvSpPr/>
              <p:nvPr/>
            </p:nvSpPr>
            <p:spPr bwMode="auto">
              <a:xfrm>
                <a:off x="5438775" y="2660650"/>
                <a:ext cx="165100" cy="165100"/>
              </a:xfrm>
              <a:custGeom>
                <a:avLst/>
                <a:gdLst/>
                <a:ahLst/>
                <a:cxnLst>
                  <a:cxn ang="0">
                    <a:pos x="18" y="18"/>
                  </a:cxn>
                  <a:cxn ang="0">
                    <a:pos x="18" y="18"/>
                  </a:cxn>
                  <a:cxn ang="0">
                    <a:pos x="10" y="28"/>
                  </a:cxn>
                  <a:cxn ang="0">
                    <a:pos x="6" y="38"/>
                  </a:cxn>
                  <a:cxn ang="0">
                    <a:pos x="2" y="50"/>
                  </a:cxn>
                  <a:cxn ang="0">
                    <a:pos x="0" y="60"/>
                  </a:cxn>
                  <a:cxn ang="0">
                    <a:pos x="2" y="72"/>
                  </a:cxn>
                  <a:cxn ang="0">
                    <a:pos x="6" y="84"/>
                  </a:cxn>
                  <a:cxn ang="0">
                    <a:pos x="10" y="94"/>
                  </a:cxn>
                  <a:cxn ang="0">
                    <a:pos x="18" y="104"/>
                  </a:cxn>
                  <a:cxn ang="0">
                    <a:pos x="104" y="18"/>
                  </a:cxn>
                  <a:cxn ang="0">
                    <a:pos x="104" y="18"/>
                  </a:cxn>
                  <a:cxn ang="0">
                    <a:pos x="96" y="10"/>
                  </a:cxn>
                  <a:cxn ang="0">
                    <a:pos x="84" y="4"/>
                  </a:cxn>
                  <a:cxn ang="0">
                    <a:pos x="74" y="2"/>
                  </a:cxn>
                  <a:cxn ang="0">
                    <a:pos x="62" y="0"/>
                  </a:cxn>
                  <a:cxn ang="0">
                    <a:pos x="50" y="2"/>
                  </a:cxn>
                  <a:cxn ang="0">
                    <a:pos x="38" y="4"/>
                  </a:cxn>
                  <a:cxn ang="0">
                    <a:pos x="28" y="10"/>
                  </a:cxn>
                  <a:cxn ang="0">
                    <a:pos x="18" y="18"/>
                  </a:cxn>
                  <a:cxn ang="0">
                    <a:pos x="18" y="18"/>
                  </a:cxn>
                </a:cxnLst>
                <a:rect l="0" t="0" r="r" b="b"/>
                <a:pathLst>
                  <a:path w="104" h="104">
                    <a:moveTo>
                      <a:pt x="18" y="18"/>
                    </a:moveTo>
                    <a:lnTo>
                      <a:pt x="18" y="18"/>
                    </a:lnTo>
                    <a:lnTo>
                      <a:pt x="10" y="28"/>
                    </a:lnTo>
                    <a:lnTo>
                      <a:pt x="6" y="38"/>
                    </a:lnTo>
                    <a:lnTo>
                      <a:pt x="2" y="50"/>
                    </a:lnTo>
                    <a:lnTo>
                      <a:pt x="0" y="60"/>
                    </a:lnTo>
                    <a:lnTo>
                      <a:pt x="2" y="72"/>
                    </a:lnTo>
                    <a:lnTo>
                      <a:pt x="6" y="84"/>
                    </a:lnTo>
                    <a:lnTo>
                      <a:pt x="10" y="94"/>
                    </a:lnTo>
                    <a:lnTo>
                      <a:pt x="18" y="104"/>
                    </a:lnTo>
                    <a:lnTo>
                      <a:pt x="104" y="18"/>
                    </a:lnTo>
                    <a:lnTo>
                      <a:pt x="104" y="18"/>
                    </a:lnTo>
                    <a:lnTo>
                      <a:pt x="96" y="10"/>
                    </a:lnTo>
                    <a:lnTo>
                      <a:pt x="84" y="4"/>
                    </a:lnTo>
                    <a:lnTo>
                      <a:pt x="74" y="2"/>
                    </a:lnTo>
                    <a:lnTo>
                      <a:pt x="62" y="0"/>
                    </a:lnTo>
                    <a:lnTo>
                      <a:pt x="50" y="2"/>
                    </a:lnTo>
                    <a:lnTo>
                      <a:pt x="38" y="4"/>
                    </a:lnTo>
                    <a:lnTo>
                      <a:pt x="28" y="10"/>
                    </a:lnTo>
                    <a:lnTo>
                      <a:pt x="18" y="18"/>
                    </a:lnTo>
                    <a:lnTo>
                      <a:pt x="18" y="18"/>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9" name="Freeform 186"/>
              <p:cNvSpPr>
                <a:spLocks noEditPoints="1"/>
              </p:cNvSpPr>
              <p:nvPr/>
            </p:nvSpPr>
            <p:spPr bwMode="auto">
              <a:xfrm>
                <a:off x="5505450" y="2727325"/>
                <a:ext cx="530225" cy="530225"/>
              </a:xfrm>
              <a:custGeom>
                <a:avLst/>
                <a:gdLst/>
                <a:ahLst/>
                <a:cxnLst>
                  <a:cxn ang="0">
                    <a:pos x="188" y="274"/>
                  </a:cxn>
                  <a:cxn ang="0">
                    <a:pos x="334" y="334"/>
                  </a:cxn>
                  <a:cxn ang="0">
                    <a:pos x="274" y="186"/>
                  </a:cxn>
                  <a:cxn ang="0">
                    <a:pos x="86" y="0"/>
                  </a:cxn>
                  <a:cxn ang="0">
                    <a:pos x="0" y="86"/>
                  </a:cxn>
                  <a:cxn ang="0">
                    <a:pos x="188" y="274"/>
                  </a:cxn>
                  <a:cxn ang="0">
                    <a:pos x="208" y="234"/>
                  </a:cxn>
                  <a:cxn ang="0">
                    <a:pos x="208" y="234"/>
                  </a:cxn>
                  <a:cxn ang="0">
                    <a:pos x="214" y="230"/>
                  </a:cxn>
                  <a:cxn ang="0">
                    <a:pos x="222" y="230"/>
                  </a:cxn>
                  <a:cxn ang="0">
                    <a:pos x="228" y="230"/>
                  </a:cxn>
                  <a:cxn ang="0">
                    <a:pos x="234" y="232"/>
                  </a:cxn>
                  <a:cxn ang="0">
                    <a:pos x="234" y="232"/>
                  </a:cxn>
                  <a:cxn ang="0">
                    <a:pos x="230" y="228"/>
                  </a:cxn>
                  <a:cxn ang="0">
                    <a:pos x="230" y="222"/>
                  </a:cxn>
                  <a:cxn ang="0">
                    <a:pos x="232" y="214"/>
                  </a:cxn>
                  <a:cxn ang="0">
                    <a:pos x="236" y="206"/>
                  </a:cxn>
                  <a:cxn ang="0">
                    <a:pos x="236" y="206"/>
                  </a:cxn>
                  <a:cxn ang="0">
                    <a:pos x="242" y="202"/>
                  </a:cxn>
                  <a:cxn ang="0">
                    <a:pos x="250" y="198"/>
                  </a:cxn>
                  <a:cxn ang="0">
                    <a:pos x="258" y="196"/>
                  </a:cxn>
                  <a:cxn ang="0">
                    <a:pos x="294" y="280"/>
                  </a:cxn>
                  <a:cxn ang="0">
                    <a:pos x="282" y="294"/>
                  </a:cxn>
                  <a:cxn ang="0">
                    <a:pos x="196" y="258"/>
                  </a:cxn>
                  <a:cxn ang="0">
                    <a:pos x="196" y="258"/>
                  </a:cxn>
                  <a:cxn ang="0">
                    <a:pos x="198" y="250"/>
                  </a:cxn>
                  <a:cxn ang="0">
                    <a:pos x="202" y="242"/>
                  </a:cxn>
                  <a:cxn ang="0">
                    <a:pos x="208" y="234"/>
                  </a:cxn>
                  <a:cxn ang="0">
                    <a:pos x="208" y="234"/>
                  </a:cxn>
                </a:cxnLst>
                <a:rect l="0" t="0" r="r" b="b"/>
                <a:pathLst>
                  <a:path w="334" h="334">
                    <a:moveTo>
                      <a:pt x="188" y="274"/>
                    </a:moveTo>
                    <a:lnTo>
                      <a:pt x="334" y="334"/>
                    </a:lnTo>
                    <a:lnTo>
                      <a:pt x="274" y="186"/>
                    </a:lnTo>
                    <a:lnTo>
                      <a:pt x="86" y="0"/>
                    </a:lnTo>
                    <a:lnTo>
                      <a:pt x="0" y="86"/>
                    </a:lnTo>
                    <a:lnTo>
                      <a:pt x="188" y="274"/>
                    </a:lnTo>
                    <a:close/>
                    <a:moveTo>
                      <a:pt x="208" y="234"/>
                    </a:moveTo>
                    <a:lnTo>
                      <a:pt x="208" y="234"/>
                    </a:lnTo>
                    <a:lnTo>
                      <a:pt x="214" y="230"/>
                    </a:lnTo>
                    <a:lnTo>
                      <a:pt x="222" y="230"/>
                    </a:lnTo>
                    <a:lnTo>
                      <a:pt x="228" y="230"/>
                    </a:lnTo>
                    <a:lnTo>
                      <a:pt x="234" y="232"/>
                    </a:lnTo>
                    <a:lnTo>
                      <a:pt x="234" y="232"/>
                    </a:lnTo>
                    <a:lnTo>
                      <a:pt x="230" y="228"/>
                    </a:lnTo>
                    <a:lnTo>
                      <a:pt x="230" y="222"/>
                    </a:lnTo>
                    <a:lnTo>
                      <a:pt x="232" y="214"/>
                    </a:lnTo>
                    <a:lnTo>
                      <a:pt x="236" y="206"/>
                    </a:lnTo>
                    <a:lnTo>
                      <a:pt x="236" y="206"/>
                    </a:lnTo>
                    <a:lnTo>
                      <a:pt x="242" y="202"/>
                    </a:lnTo>
                    <a:lnTo>
                      <a:pt x="250" y="198"/>
                    </a:lnTo>
                    <a:lnTo>
                      <a:pt x="258" y="196"/>
                    </a:lnTo>
                    <a:lnTo>
                      <a:pt x="294" y="280"/>
                    </a:lnTo>
                    <a:lnTo>
                      <a:pt x="282" y="294"/>
                    </a:lnTo>
                    <a:lnTo>
                      <a:pt x="196" y="258"/>
                    </a:lnTo>
                    <a:lnTo>
                      <a:pt x="196" y="258"/>
                    </a:lnTo>
                    <a:lnTo>
                      <a:pt x="198" y="250"/>
                    </a:lnTo>
                    <a:lnTo>
                      <a:pt x="202" y="242"/>
                    </a:lnTo>
                    <a:lnTo>
                      <a:pt x="208" y="234"/>
                    </a:lnTo>
                    <a:lnTo>
                      <a:pt x="208" y="234"/>
                    </a:lnTo>
                    <a:close/>
                  </a:path>
                </a:pathLst>
              </a:custGeom>
              <a:grpFill/>
              <a:ln w="9525">
                <a:noFill/>
                <a:round/>
              </a:ln>
            </p:spPr>
            <p:txBody>
              <a:bodyPr vert="horz" wrap="square" lIns="91440" tIns="45720" rIns="91440" bIns="45720" numCol="1" anchor="t" anchorCtr="0" compatLnSpc="1"/>
              <a:lstStyle/>
              <a:p>
                <a:endParaRPr lang="zh-CN" altLang="en-US"/>
              </a:p>
            </p:txBody>
          </p:sp>
        </p:grpSp>
      </p:grpSp>
      <p:sp>
        <p:nvSpPr>
          <p:cNvPr id="27"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28" name="矩形 27"/>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05860" y="1677274"/>
            <a:ext cx="1602695" cy="3131099"/>
            <a:chOff x="407866" y="2958461"/>
            <a:chExt cx="2137205" cy="4174797"/>
          </a:xfrm>
        </p:grpSpPr>
        <p:grpSp>
          <p:nvGrpSpPr>
            <p:cNvPr id="19" name="组合 18"/>
            <p:cNvGrpSpPr/>
            <p:nvPr/>
          </p:nvGrpSpPr>
          <p:grpSpPr>
            <a:xfrm>
              <a:off x="743023" y="2958461"/>
              <a:ext cx="1356263" cy="1356263"/>
              <a:chOff x="743023" y="2958461"/>
              <a:chExt cx="1356263" cy="1356263"/>
            </a:xfrm>
          </p:grpSpPr>
          <p:sp>
            <p:nvSpPr>
              <p:cNvPr id="21" name="矩形 20"/>
              <p:cNvSpPr/>
              <p:nvPr/>
            </p:nvSpPr>
            <p:spPr>
              <a:xfrm rot="2654847">
                <a:off x="743023" y="2958461"/>
                <a:ext cx="1356263" cy="1356263"/>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Freeform 112"/>
              <p:cNvSpPr/>
              <p:nvPr/>
            </p:nvSpPr>
            <p:spPr bwMode="auto">
              <a:xfrm>
                <a:off x="1146300" y="3230101"/>
                <a:ext cx="550711" cy="729399"/>
              </a:xfrm>
              <a:custGeom>
                <a:avLst/>
                <a:gdLst/>
                <a:ahLst/>
                <a:cxnLst>
                  <a:cxn ang="0">
                    <a:pos x="112" y="0"/>
                  </a:cxn>
                  <a:cxn ang="0">
                    <a:pos x="76" y="0"/>
                  </a:cxn>
                  <a:cxn ang="0">
                    <a:pos x="50" y="0"/>
                  </a:cxn>
                  <a:cxn ang="0">
                    <a:pos x="32" y="4"/>
                  </a:cxn>
                  <a:cxn ang="0">
                    <a:pos x="18" y="12"/>
                  </a:cxn>
                  <a:cxn ang="0">
                    <a:pos x="14" y="16"/>
                  </a:cxn>
                  <a:cxn ang="0">
                    <a:pos x="4" y="28"/>
                  </a:cxn>
                  <a:cxn ang="0">
                    <a:pos x="0" y="44"/>
                  </a:cxn>
                  <a:cxn ang="0">
                    <a:pos x="0" y="62"/>
                  </a:cxn>
                  <a:cxn ang="0">
                    <a:pos x="0" y="480"/>
                  </a:cxn>
                  <a:cxn ang="0">
                    <a:pos x="6" y="492"/>
                  </a:cxn>
                  <a:cxn ang="0">
                    <a:pos x="18" y="498"/>
                  </a:cxn>
                  <a:cxn ang="0">
                    <a:pos x="328" y="498"/>
                  </a:cxn>
                  <a:cxn ang="0">
                    <a:pos x="340" y="492"/>
                  </a:cxn>
                  <a:cxn ang="0">
                    <a:pos x="346" y="480"/>
                  </a:cxn>
                  <a:cxn ang="0">
                    <a:pos x="346" y="58"/>
                  </a:cxn>
                  <a:cxn ang="0">
                    <a:pos x="340" y="46"/>
                  </a:cxn>
                  <a:cxn ang="0">
                    <a:pos x="328" y="40"/>
                  </a:cxn>
                  <a:cxn ang="0">
                    <a:pos x="122" y="40"/>
                  </a:cxn>
                  <a:cxn ang="0">
                    <a:pos x="118" y="32"/>
                  </a:cxn>
                  <a:cxn ang="0">
                    <a:pos x="110" y="28"/>
                  </a:cxn>
                  <a:cxn ang="0">
                    <a:pos x="104" y="30"/>
                  </a:cxn>
                  <a:cxn ang="0">
                    <a:pos x="98" y="36"/>
                  </a:cxn>
                  <a:cxn ang="0">
                    <a:pos x="98" y="46"/>
                  </a:cxn>
                  <a:cxn ang="0">
                    <a:pos x="68" y="134"/>
                  </a:cxn>
                  <a:cxn ang="0">
                    <a:pos x="42" y="40"/>
                  </a:cxn>
                  <a:cxn ang="0">
                    <a:pos x="18" y="40"/>
                  </a:cxn>
                  <a:cxn ang="0">
                    <a:pos x="38" y="18"/>
                  </a:cxn>
                  <a:cxn ang="0">
                    <a:pos x="358" y="18"/>
                  </a:cxn>
                  <a:cxn ang="0">
                    <a:pos x="358" y="464"/>
                  </a:cxn>
                  <a:cxn ang="0">
                    <a:pos x="366" y="462"/>
                  </a:cxn>
                  <a:cxn ang="0">
                    <a:pos x="376" y="452"/>
                  </a:cxn>
                  <a:cxn ang="0">
                    <a:pos x="376" y="18"/>
                  </a:cxn>
                  <a:cxn ang="0">
                    <a:pos x="376" y="10"/>
                  </a:cxn>
                  <a:cxn ang="0">
                    <a:pos x="366" y="2"/>
                  </a:cxn>
                  <a:cxn ang="0">
                    <a:pos x="358" y="0"/>
                  </a:cxn>
                </a:cxnLst>
                <a:rect l="0" t="0" r="r" b="b"/>
                <a:pathLst>
                  <a:path w="376" h="498">
                    <a:moveTo>
                      <a:pt x="358" y="0"/>
                    </a:moveTo>
                    <a:lnTo>
                      <a:pt x="112" y="0"/>
                    </a:lnTo>
                    <a:lnTo>
                      <a:pt x="112" y="0"/>
                    </a:lnTo>
                    <a:lnTo>
                      <a:pt x="76" y="0"/>
                    </a:lnTo>
                    <a:lnTo>
                      <a:pt x="50" y="0"/>
                    </a:lnTo>
                    <a:lnTo>
                      <a:pt x="50" y="0"/>
                    </a:lnTo>
                    <a:lnTo>
                      <a:pt x="42" y="0"/>
                    </a:lnTo>
                    <a:lnTo>
                      <a:pt x="32" y="4"/>
                    </a:lnTo>
                    <a:lnTo>
                      <a:pt x="24" y="8"/>
                    </a:lnTo>
                    <a:lnTo>
                      <a:pt x="18" y="12"/>
                    </a:lnTo>
                    <a:lnTo>
                      <a:pt x="14" y="16"/>
                    </a:lnTo>
                    <a:lnTo>
                      <a:pt x="14" y="16"/>
                    </a:lnTo>
                    <a:lnTo>
                      <a:pt x="8" y="22"/>
                    </a:lnTo>
                    <a:lnTo>
                      <a:pt x="4" y="28"/>
                    </a:lnTo>
                    <a:lnTo>
                      <a:pt x="2" y="38"/>
                    </a:lnTo>
                    <a:lnTo>
                      <a:pt x="0" y="44"/>
                    </a:lnTo>
                    <a:lnTo>
                      <a:pt x="0" y="58"/>
                    </a:lnTo>
                    <a:lnTo>
                      <a:pt x="0" y="62"/>
                    </a:lnTo>
                    <a:lnTo>
                      <a:pt x="0" y="480"/>
                    </a:lnTo>
                    <a:lnTo>
                      <a:pt x="0" y="480"/>
                    </a:lnTo>
                    <a:lnTo>
                      <a:pt x="2" y="488"/>
                    </a:lnTo>
                    <a:lnTo>
                      <a:pt x="6" y="492"/>
                    </a:lnTo>
                    <a:lnTo>
                      <a:pt x="12" y="496"/>
                    </a:lnTo>
                    <a:lnTo>
                      <a:pt x="18" y="498"/>
                    </a:lnTo>
                    <a:lnTo>
                      <a:pt x="328" y="498"/>
                    </a:lnTo>
                    <a:lnTo>
                      <a:pt x="328" y="498"/>
                    </a:lnTo>
                    <a:lnTo>
                      <a:pt x="334" y="496"/>
                    </a:lnTo>
                    <a:lnTo>
                      <a:pt x="340" y="492"/>
                    </a:lnTo>
                    <a:lnTo>
                      <a:pt x="344" y="488"/>
                    </a:lnTo>
                    <a:lnTo>
                      <a:pt x="346" y="480"/>
                    </a:lnTo>
                    <a:lnTo>
                      <a:pt x="346" y="58"/>
                    </a:lnTo>
                    <a:lnTo>
                      <a:pt x="346" y="58"/>
                    </a:lnTo>
                    <a:lnTo>
                      <a:pt x="344" y="52"/>
                    </a:lnTo>
                    <a:lnTo>
                      <a:pt x="340" y="46"/>
                    </a:lnTo>
                    <a:lnTo>
                      <a:pt x="334" y="42"/>
                    </a:lnTo>
                    <a:lnTo>
                      <a:pt x="328" y="40"/>
                    </a:lnTo>
                    <a:lnTo>
                      <a:pt x="122" y="40"/>
                    </a:lnTo>
                    <a:lnTo>
                      <a:pt x="122" y="40"/>
                    </a:lnTo>
                    <a:lnTo>
                      <a:pt x="120" y="36"/>
                    </a:lnTo>
                    <a:lnTo>
                      <a:pt x="118" y="32"/>
                    </a:lnTo>
                    <a:lnTo>
                      <a:pt x="114" y="30"/>
                    </a:lnTo>
                    <a:lnTo>
                      <a:pt x="110" y="28"/>
                    </a:lnTo>
                    <a:lnTo>
                      <a:pt x="110" y="28"/>
                    </a:lnTo>
                    <a:lnTo>
                      <a:pt x="104" y="30"/>
                    </a:lnTo>
                    <a:lnTo>
                      <a:pt x="102" y="32"/>
                    </a:lnTo>
                    <a:lnTo>
                      <a:pt x="98" y="36"/>
                    </a:lnTo>
                    <a:lnTo>
                      <a:pt x="98" y="40"/>
                    </a:lnTo>
                    <a:lnTo>
                      <a:pt x="98" y="46"/>
                    </a:lnTo>
                    <a:lnTo>
                      <a:pt x="98" y="162"/>
                    </a:lnTo>
                    <a:lnTo>
                      <a:pt x="68" y="134"/>
                    </a:lnTo>
                    <a:lnTo>
                      <a:pt x="42" y="162"/>
                    </a:lnTo>
                    <a:lnTo>
                      <a:pt x="42" y="40"/>
                    </a:lnTo>
                    <a:lnTo>
                      <a:pt x="18" y="40"/>
                    </a:lnTo>
                    <a:lnTo>
                      <a:pt x="18" y="40"/>
                    </a:lnTo>
                    <a:lnTo>
                      <a:pt x="18" y="40"/>
                    </a:lnTo>
                    <a:lnTo>
                      <a:pt x="38" y="18"/>
                    </a:lnTo>
                    <a:lnTo>
                      <a:pt x="94" y="18"/>
                    </a:lnTo>
                    <a:lnTo>
                      <a:pt x="358" y="18"/>
                    </a:lnTo>
                    <a:lnTo>
                      <a:pt x="358" y="464"/>
                    </a:lnTo>
                    <a:lnTo>
                      <a:pt x="358" y="464"/>
                    </a:lnTo>
                    <a:lnTo>
                      <a:pt x="358" y="464"/>
                    </a:lnTo>
                    <a:lnTo>
                      <a:pt x="366" y="462"/>
                    </a:lnTo>
                    <a:lnTo>
                      <a:pt x="372" y="458"/>
                    </a:lnTo>
                    <a:lnTo>
                      <a:pt x="376" y="452"/>
                    </a:lnTo>
                    <a:lnTo>
                      <a:pt x="376" y="446"/>
                    </a:lnTo>
                    <a:lnTo>
                      <a:pt x="376" y="18"/>
                    </a:lnTo>
                    <a:lnTo>
                      <a:pt x="376" y="18"/>
                    </a:lnTo>
                    <a:lnTo>
                      <a:pt x="376" y="10"/>
                    </a:lnTo>
                    <a:lnTo>
                      <a:pt x="372" y="6"/>
                    </a:lnTo>
                    <a:lnTo>
                      <a:pt x="366" y="2"/>
                    </a:lnTo>
                    <a:lnTo>
                      <a:pt x="358" y="0"/>
                    </a:lnTo>
                    <a:lnTo>
                      <a:pt x="358" y="0"/>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grpSp>
        <p:sp>
          <p:nvSpPr>
            <p:cNvPr id="20" name="文本框 32"/>
            <p:cNvSpPr txBox="1"/>
            <p:nvPr/>
          </p:nvSpPr>
          <p:spPr>
            <a:xfrm>
              <a:off x="407866" y="5191616"/>
              <a:ext cx="2137205" cy="1941642"/>
            </a:xfrm>
            <a:prstGeom prst="rect">
              <a:avLst/>
            </a:prstGeom>
            <a:noFill/>
          </p:spPr>
          <p:txBody>
            <a:bodyPr wrap="square" rtlCol="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grpSp>
        <p:nvGrpSpPr>
          <p:cNvPr id="23" name="组合 22"/>
          <p:cNvGrpSpPr/>
          <p:nvPr/>
        </p:nvGrpSpPr>
        <p:grpSpPr>
          <a:xfrm>
            <a:off x="2019532" y="1677275"/>
            <a:ext cx="1602695" cy="3152194"/>
            <a:chOff x="2693059" y="2958462"/>
            <a:chExt cx="2137205" cy="4202924"/>
          </a:xfrm>
        </p:grpSpPr>
        <p:sp>
          <p:nvSpPr>
            <p:cNvPr id="24" name="矩形 23"/>
            <p:cNvSpPr/>
            <p:nvPr/>
          </p:nvSpPr>
          <p:spPr>
            <a:xfrm rot="2654847">
              <a:off x="2973868" y="2958462"/>
              <a:ext cx="1356263" cy="1356263"/>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5" name="Freeform 186"/>
            <p:cNvSpPr>
              <a:spLocks noEditPoints="1"/>
            </p:cNvSpPr>
            <p:nvPr/>
          </p:nvSpPr>
          <p:spPr bwMode="auto">
            <a:xfrm>
              <a:off x="3323386" y="3355087"/>
              <a:ext cx="657225" cy="479425"/>
            </a:xfrm>
            <a:custGeom>
              <a:avLst/>
              <a:gdLst/>
              <a:ahLst/>
              <a:cxnLst>
                <a:cxn ang="0">
                  <a:pos x="0" y="38"/>
                </a:cxn>
                <a:cxn ang="0">
                  <a:pos x="206" y="206"/>
                </a:cxn>
                <a:cxn ang="0">
                  <a:pos x="414" y="38"/>
                </a:cxn>
                <a:cxn ang="0">
                  <a:pos x="414" y="0"/>
                </a:cxn>
                <a:cxn ang="0">
                  <a:pos x="0" y="0"/>
                </a:cxn>
                <a:cxn ang="0">
                  <a:pos x="0" y="38"/>
                </a:cxn>
                <a:cxn ang="0">
                  <a:pos x="0" y="268"/>
                </a:cxn>
                <a:cxn ang="0">
                  <a:pos x="102" y="156"/>
                </a:cxn>
                <a:cxn ang="0">
                  <a:pos x="0" y="64"/>
                </a:cxn>
                <a:cxn ang="0">
                  <a:pos x="0" y="268"/>
                </a:cxn>
                <a:cxn ang="0">
                  <a:pos x="414" y="270"/>
                </a:cxn>
                <a:cxn ang="0">
                  <a:pos x="310" y="156"/>
                </a:cxn>
                <a:cxn ang="0">
                  <a:pos x="414" y="64"/>
                </a:cxn>
                <a:cxn ang="0">
                  <a:pos x="414" y="270"/>
                </a:cxn>
                <a:cxn ang="0">
                  <a:pos x="206" y="240"/>
                </a:cxn>
                <a:cxn ang="0">
                  <a:pos x="122" y="170"/>
                </a:cxn>
                <a:cxn ang="0">
                  <a:pos x="0" y="302"/>
                </a:cxn>
                <a:cxn ang="0">
                  <a:pos x="414" y="302"/>
                </a:cxn>
                <a:cxn ang="0">
                  <a:pos x="292" y="170"/>
                </a:cxn>
                <a:cxn ang="0">
                  <a:pos x="206" y="240"/>
                </a:cxn>
              </a:cxnLst>
              <a:rect l="0" t="0" r="r" b="b"/>
              <a:pathLst>
                <a:path w="414" h="302">
                  <a:moveTo>
                    <a:pt x="0" y="38"/>
                  </a:moveTo>
                  <a:lnTo>
                    <a:pt x="206" y="206"/>
                  </a:lnTo>
                  <a:lnTo>
                    <a:pt x="414" y="38"/>
                  </a:lnTo>
                  <a:lnTo>
                    <a:pt x="414" y="0"/>
                  </a:lnTo>
                  <a:lnTo>
                    <a:pt x="0" y="0"/>
                  </a:lnTo>
                  <a:lnTo>
                    <a:pt x="0" y="38"/>
                  </a:lnTo>
                  <a:close/>
                  <a:moveTo>
                    <a:pt x="0" y="268"/>
                  </a:moveTo>
                  <a:lnTo>
                    <a:pt x="102" y="156"/>
                  </a:lnTo>
                  <a:lnTo>
                    <a:pt x="0" y="64"/>
                  </a:lnTo>
                  <a:lnTo>
                    <a:pt x="0" y="268"/>
                  </a:lnTo>
                  <a:close/>
                  <a:moveTo>
                    <a:pt x="414" y="270"/>
                  </a:moveTo>
                  <a:lnTo>
                    <a:pt x="310" y="156"/>
                  </a:lnTo>
                  <a:lnTo>
                    <a:pt x="414" y="64"/>
                  </a:lnTo>
                  <a:lnTo>
                    <a:pt x="414" y="270"/>
                  </a:lnTo>
                  <a:close/>
                  <a:moveTo>
                    <a:pt x="206" y="240"/>
                  </a:moveTo>
                  <a:lnTo>
                    <a:pt x="122" y="170"/>
                  </a:lnTo>
                  <a:lnTo>
                    <a:pt x="0" y="302"/>
                  </a:lnTo>
                  <a:lnTo>
                    <a:pt x="414" y="302"/>
                  </a:lnTo>
                  <a:lnTo>
                    <a:pt x="292" y="170"/>
                  </a:lnTo>
                  <a:lnTo>
                    <a:pt x="206" y="240"/>
                  </a:lnTo>
                  <a:close/>
                </a:path>
              </a:pathLst>
            </a:custGeom>
            <a:solidFill>
              <a:schemeClr val="bg1"/>
            </a:solidFill>
            <a:ln w="9525">
              <a:noFill/>
              <a:round/>
            </a:ln>
          </p:spPr>
          <p:txBody>
            <a:bodyPr vert="horz" wrap="square" lIns="91440" tIns="45720" rIns="91440" bIns="45720" numCol="1" anchor="t" anchorCtr="0" compatLnSpc="1"/>
            <a:lstStyle/>
            <a:p>
              <a:pPr algn="ctr"/>
              <a:endParaRPr lang="zh-CN" altLang="en-US" u="sng"/>
            </a:p>
          </p:txBody>
        </p:sp>
        <p:sp>
          <p:nvSpPr>
            <p:cNvPr id="26" name="文本框 34"/>
            <p:cNvSpPr txBox="1"/>
            <p:nvPr/>
          </p:nvSpPr>
          <p:spPr>
            <a:xfrm>
              <a:off x="2693059" y="5191616"/>
              <a:ext cx="2137205" cy="1969770"/>
            </a:xfrm>
            <a:prstGeom prst="rect">
              <a:avLst/>
            </a:prstGeom>
            <a:noFill/>
          </p:spPr>
          <p:txBody>
            <a:bodyPr wrap="square" rtlCol="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grpSp>
        <p:nvGrpSpPr>
          <p:cNvPr id="27" name="组合 26"/>
          <p:cNvGrpSpPr/>
          <p:nvPr/>
        </p:nvGrpSpPr>
        <p:grpSpPr>
          <a:xfrm>
            <a:off x="3783495" y="1495500"/>
            <a:ext cx="1621840" cy="3333967"/>
            <a:chOff x="5045317" y="2716097"/>
            <a:chExt cx="2162735" cy="4445288"/>
          </a:xfrm>
        </p:grpSpPr>
        <p:sp>
          <p:nvSpPr>
            <p:cNvPr id="28" name="矩形 27"/>
            <p:cNvSpPr/>
            <p:nvPr/>
          </p:nvSpPr>
          <p:spPr>
            <a:xfrm rot="2654847">
              <a:off x="5206187" y="2716097"/>
              <a:ext cx="1840997" cy="1840997"/>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9" name="组合 28"/>
            <p:cNvGrpSpPr/>
            <p:nvPr/>
          </p:nvGrpSpPr>
          <p:grpSpPr>
            <a:xfrm>
              <a:off x="5680597" y="3230101"/>
              <a:ext cx="892175" cy="701675"/>
              <a:chOff x="8251825" y="1574800"/>
              <a:chExt cx="892175" cy="701675"/>
            </a:xfrm>
            <a:solidFill>
              <a:schemeClr val="bg1"/>
            </a:solidFill>
          </p:grpSpPr>
          <p:sp>
            <p:nvSpPr>
              <p:cNvPr id="31" name="Freeform 137"/>
              <p:cNvSpPr/>
              <p:nvPr/>
            </p:nvSpPr>
            <p:spPr bwMode="auto">
              <a:xfrm>
                <a:off x="8509000" y="1800225"/>
                <a:ext cx="377825" cy="377825"/>
              </a:xfrm>
              <a:custGeom>
                <a:avLst/>
                <a:gdLst/>
                <a:ahLst/>
                <a:cxnLst>
                  <a:cxn ang="0">
                    <a:pos x="120" y="0"/>
                  </a:cxn>
                  <a:cxn ang="0">
                    <a:pos x="120" y="0"/>
                  </a:cxn>
                  <a:cxn ang="0">
                    <a:pos x="132" y="2"/>
                  </a:cxn>
                  <a:cxn ang="0">
                    <a:pos x="142" y="4"/>
                  </a:cxn>
                  <a:cxn ang="0">
                    <a:pos x="166" y="10"/>
                  </a:cxn>
                  <a:cxn ang="0">
                    <a:pos x="186" y="20"/>
                  </a:cxn>
                  <a:cxn ang="0">
                    <a:pos x="202" y="36"/>
                  </a:cxn>
                  <a:cxn ang="0">
                    <a:pos x="218" y="52"/>
                  </a:cxn>
                  <a:cxn ang="0">
                    <a:pos x="228" y="74"/>
                  </a:cxn>
                  <a:cxn ang="0">
                    <a:pos x="236" y="96"/>
                  </a:cxn>
                  <a:cxn ang="0">
                    <a:pos x="238" y="108"/>
                  </a:cxn>
                  <a:cxn ang="0">
                    <a:pos x="238" y="120"/>
                  </a:cxn>
                  <a:cxn ang="0">
                    <a:pos x="238" y="120"/>
                  </a:cxn>
                  <a:cxn ang="0">
                    <a:pos x="238" y="132"/>
                  </a:cxn>
                  <a:cxn ang="0">
                    <a:pos x="236" y="144"/>
                  </a:cxn>
                  <a:cxn ang="0">
                    <a:pos x="228" y="166"/>
                  </a:cxn>
                  <a:cxn ang="0">
                    <a:pos x="218" y="186"/>
                  </a:cxn>
                  <a:cxn ang="0">
                    <a:pos x="202" y="204"/>
                  </a:cxn>
                  <a:cxn ang="0">
                    <a:pos x="186" y="218"/>
                  </a:cxn>
                  <a:cxn ang="0">
                    <a:pos x="166" y="228"/>
                  </a:cxn>
                  <a:cxn ang="0">
                    <a:pos x="142" y="236"/>
                  </a:cxn>
                  <a:cxn ang="0">
                    <a:pos x="132" y="238"/>
                  </a:cxn>
                  <a:cxn ang="0">
                    <a:pos x="120" y="238"/>
                  </a:cxn>
                  <a:cxn ang="0">
                    <a:pos x="120" y="238"/>
                  </a:cxn>
                  <a:cxn ang="0">
                    <a:pos x="106" y="238"/>
                  </a:cxn>
                  <a:cxn ang="0">
                    <a:pos x="96" y="236"/>
                  </a:cxn>
                  <a:cxn ang="0">
                    <a:pos x="72" y="228"/>
                  </a:cxn>
                  <a:cxn ang="0">
                    <a:pos x="52" y="218"/>
                  </a:cxn>
                  <a:cxn ang="0">
                    <a:pos x="36" y="204"/>
                  </a:cxn>
                  <a:cxn ang="0">
                    <a:pos x="20" y="186"/>
                  </a:cxn>
                  <a:cxn ang="0">
                    <a:pos x="10" y="166"/>
                  </a:cxn>
                  <a:cxn ang="0">
                    <a:pos x="2" y="144"/>
                  </a:cxn>
                  <a:cxn ang="0">
                    <a:pos x="2" y="132"/>
                  </a:cxn>
                  <a:cxn ang="0">
                    <a:pos x="0" y="120"/>
                  </a:cxn>
                  <a:cxn ang="0">
                    <a:pos x="0" y="120"/>
                  </a:cxn>
                  <a:cxn ang="0">
                    <a:pos x="2" y="108"/>
                  </a:cxn>
                  <a:cxn ang="0">
                    <a:pos x="2" y="96"/>
                  </a:cxn>
                  <a:cxn ang="0">
                    <a:pos x="10" y="74"/>
                  </a:cxn>
                  <a:cxn ang="0">
                    <a:pos x="20" y="52"/>
                  </a:cxn>
                  <a:cxn ang="0">
                    <a:pos x="36" y="36"/>
                  </a:cxn>
                  <a:cxn ang="0">
                    <a:pos x="52" y="20"/>
                  </a:cxn>
                  <a:cxn ang="0">
                    <a:pos x="72" y="10"/>
                  </a:cxn>
                  <a:cxn ang="0">
                    <a:pos x="96" y="4"/>
                  </a:cxn>
                  <a:cxn ang="0">
                    <a:pos x="106" y="2"/>
                  </a:cxn>
                  <a:cxn ang="0">
                    <a:pos x="120" y="0"/>
                  </a:cxn>
                  <a:cxn ang="0">
                    <a:pos x="120" y="0"/>
                  </a:cxn>
                </a:cxnLst>
                <a:rect l="0" t="0" r="r" b="b"/>
                <a:pathLst>
                  <a:path w="238" h="238">
                    <a:moveTo>
                      <a:pt x="120" y="0"/>
                    </a:moveTo>
                    <a:lnTo>
                      <a:pt x="120" y="0"/>
                    </a:lnTo>
                    <a:lnTo>
                      <a:pt x="132" y="2"/>
                    </a:lnTo>
                    <a:lnTo>
                      <a:pt x="142" y="4"/>
                    </a:lnTo>
                    <a:lnTo>
                      <a:pt x="166" y="10"/>
                    </a:lnTo>
                    <a:lnTo>
                      <a:pt x="186" y="20"/>
                    </a:lnTo>
                    <a:lnTo>
                      <a:pt x="202" y="36"/>
                    </a:lnTo>
                    <a:lnTo>
                      <a:pt x="218" y="52"/>
                    </a:lnTo>
                    <a:lnTo>
                      <a:pt x="228" y="74"/>
                    </a:lnTo>
                    <a:lnTo>
                      <a:pt x="236" y="96"/>
                    </a:lnTo>
                    <a:lnTo>
                      <a:pt x="238" y="108"/>
                    </a:lnTo>
                    <a:lnTo>
                      <a:pt x="238" y="120"/>
                    </a:lnTo>
                    <a:lnTo>
                      <a:pt x="238" y="120"/>
                    </a:lnTo>
                    <a:lnTo>
                      <a:pt x="238" y="132"/>
                    </a:lnTo>
                    <a:lnTo>
                      <a:pt x="236" y="144"/>
                    </a:lnTo>
                    <a:lnTo>
                      <a:pt x="228" y="166"/>
                    </a:lnTo>
                    <a:lnTo>
                      <a:pt x="218" y="186"/>
                    </a:lnTo>
                    <a:lnTo>
                      <a:pt x="202" y="204"/>
                    </a:lnTo>
                    <a:lnTo>
                      <a:pt x="186" y="218"/>
                    </a:lnTo>
                    <a:lnTo>
                      <a:pt x="166" y="228"/>
                    </a:lnTo>
                    <a:lnTo>
                      <a:pt x="142" y="236"/>
                    </a:lnTo>
                    <a:lnTo>
                      <a:pt x="132" y="238"/>
                    </a:lnTo>
                    <a:lnTo>
                      <a:pt x="120" y="238"/>
                    </a:lnTo>
                    <a:lnTo>
                      <a:pt x="120" y="238"/>
                    </a:lnTo>
                    <a:lnTo>
                      <a:pt x="106" y="238"/>
                    </a:lnTo>
                    <a:lnTo>
                      <a:pt x="96" y="236"/>
                    </a:lnTo>
                    <a:lnTo>
                      <a:pt x="72" y="228"/>
                    </a:lnTo>
                    <a:lnTo>
                      <a:pt x="52" y="218"/>
                    </a:lnTo>
                    <a:lnTo>
                      <a:pt x="36" y="204"/>
                    </a:lnTo>
                    <a:lnTo>
                      <a:pt x="20" y="186"/>
                    </a:lnTo>
                    <a:lnTo>
                      <a:pt x="10" y="166"/>
                    </a:lnTo>
                    <a:lnTo>
                      <a:pt x="2" y="144"/>
                    </a:lnTo>
                    <a:lnTo>
                      <a:pt x="2" y="132"/>
                    </a:lnTo>
                    <a:lnTo>
                      <a:pt x="0" y="120"/>
                    </a:lnTo>
                    <a:lnTo>
                      <a:pt x="0" y="120"/>
                    </a:lnTo>
                    <a:lnTo>
                      <a:pt x="2" y="108"/>
                    </a:lnTo>
                    <a:lnTo>
                      <a:pt x="2" y="96"/>
                    </a:lnTo>
                    <a:lnTo>
                      <a:pt x="10" y="74"/>
                    </a:lnTo>
                    <a:lnTo>
                      <a:pt x="20" y="52"/>
                    </a:lnTo>
                    <a:lnTo>
                      <a:pt x="36" y="36"/>
                    </a:lnTo>
                    <a:lnTo>
                      <a:pt x="52" y="20"/>
                    </a:lnTo>
                    <a:lnTo>
                      <a:pt x="72" y="10"/>
                    </a:lnTo>
                    <a:lnTo>
                      <a:pt x="96" y="4"/>
                    </a:lnTo>
                    <a:lnTo>
                      <a:pt x="106" y="2"/>
                    </a:lnTo>
                    <a:lnTo>
                      <a:pt x="120" y="0"/>
                    </a:lnTo>
                    <a:lnTo>
                      <a:pt x="120" y="0"/>
                    </a:lnTo>
                    <a:close/>
                  </a:path>
                </a:pathLst>
              </a:custGeom>
              <a:grpFill/>
              <a:ln w="9525">
                <a:noFill/>
                <a:round/>
              </a:ln>
            </p:spPr>
            <p:txBody>
              <a:bodyPr vert="horz" wrap="square" lIns="91440" tIns="45720" rIns="91440" bIns="45720" numCol="1" anchor="t" anchorCtr="0" compatLnSpc="1"/>
              <a:lstStyle/>
              <a:p>
                <a:pPr algn="ctr"/>
                <a:endParaRPr lang="zh-CN" altLang="en-US"/>
              </a:p>
            </p:txBody>
          </p:sp>
          <p:sp>
            <p:nvSpPr>
              <p:cNvPr id="32" name="Freeform 138"/>
              <p:cNvSpPr/>
              <p:nvPr/>
            </p:nvSpPr>
            <p:spPr bwMode="auto">
              <a:xfrm>
                <a:off x="8251825" y="1863725"/>
                <a:ext cx="892175" cy="412750"/>
              </a:xfrm>
              <a:custGeom>
                <a:avLst/>
                <a:gdLst/>
                <a:ahLst/>
                <a:cxnLst>
                  <a:cxn ang="0">
                    <a:pos x="282" y="226"/>
                  </a:cxn>
                  <a:cxn ang="0">
                    <a:pos x="282" y="226"/>
                  </a:cxn>
                  <a:cxn ang="0">
                    <a:pos x="266" y="226"/>
                  </a:cxn>
                  <a:cxn ang="0">
                    <a:pos x="252" y="224"/>
                  </a:cxn>
                  <a:cxn ang="0">
                    <a:pos x="238" y="220"/>
                  </a:cxn>
                  <a:cxn ang="0">
                    <a:pos x="224" y="216"/>
                  </a:cxn>
                  <a:cxn ang="0">
                    <a:pos x="210" y="208"/>
                  </a:cxn>
                  <a:cxn ang="0">
                    <a:pos x="198" y="202"/>
                  </a:cxn>
                  <a:cxn ang="0">
                    <a:pos x="188" y="194"/>
                  </a:cxn>
                  <a:cxn ang="0">
                    <a:pos x="176" y="184"/>
                  </a:cxn>
                  <a:cxn ang="0">
                    <a:pos x="168" y="174"/>
                  </a:cxn>
                  <a:cxn ang="0">
                    <a:pos x="158" y="162"/>
                  </a:cxn>
                  <a:cxn ang="0">
                    <a:pos x="152" y="150"/>
                  </a:cxn>
                  <a:cxn ang="0">
                    <a:pos x="146" y="136"/>
                  </a:cxn>
                  <a:cxn ang="0">
                    <a:pos x="140" y="124"/>
                  </a:cxn>
                  <a:cxn ang="0">
                    <a:pos x="136" y="108"/>
                  </a:cxn>
                  <a:cxn ang="0">
                    <a:pos x="134" y="94"/>
                  </a:cxn>
                  <a:cxn ang="0">
                    <a:pos x="134" y="80"/>
                  </a:cxn>
                  <a:cxn ang="0">
                    <a:pos x="134" y="80"/>
                  </a:cxn>
                  <a:cxn ang="0">
                    <a:pos x="136" y="58"/>
                  </a:cxn>
                  <a:cxn ang="0">
                    <a:pos x="140" y="38"/>
                  </a:cxn>
                  <a:cxn ang="0">
                    <a:pos x="148" y="18"/>
                  </a:cxn>
                  <a:cxn ang="0">
                    <a:pos x="158" y="0"/>
                  </a:cxn>
                  <a:cxn ang="0">
                    <a:pos x="0" y="0"/>
                  </a:cxn>
                  <a:cxn ang="0">
                    <a:pos x="0" y="260"/>
                  </a:cxn>
                  <a:cxn ang="0">
                    <a:pos x="562" y="260"/>
                  </a:cxn>
                  <a:cxn ang="0">
                    <a:pos x="562" y="0"/>
                  </a:cxn>
                  <a:cxn ang="0">
                    <a:pos x="406" y="0"/>
                  </a:cxn>
                  <a:cxn ang="0">
                    <a:pos x="406" y="0"/>
                  </a:cxn>
                  <a:cxn ang="0">
                    <a:pos x="416" y="18"/>
                  </a:cxn>
                  <a:cxn ang="0">
                    <a:pos x="422" y="38"/>
                  </a:cxn>
                  <a:cxn ang="0">
                    <a:pos x="428" y="58"/>
                  </a:cxn>
                  <a:cxn ang="0">
                    <a:pos x="428" y="80"/>
                  </a:cxn>
                  <a:cxn ang="0">
                    <a:pos x="428" y="80"/>
                  </a:cxn>
                  <a:cxn ang="0">
                    <a:pos x="428" y="94"/>
                  </a:cxn>
                  <a:cxn ang="0">
                    <a:pos x="426" y="108"/>
                  </a:cxn>
                  <a:cxn ang="0">
                    <a:pos x="422" y="124"/>
                  </a:cxn>
                  <a:cxn ang="0">
                    <a:pos x="418" y="136"/>
                  </a:cxn>
                  <a:cxn ang="0">
                    <a:pos x="410" y="150"/>
                  </a:cxn>
                  <a:cxn ang="0">
                    <a:pos x="404" y="162"/>
                  </a:cxn>
                  <a:cxn ang="0">
                    <a:pos x="394" y="174"/>
                  </a:cxn>
                  <a:cxn ang="0">
                    <a:pos x="386" y="184"/>
                  </a:cxn>
                  <a:cxn ang="0">
                    <a:pos x="374" y="194"/>
                  </a:cxn>
                  <a:cxn ang="0">
                    <a:pos x="364" y="202"/>
                  </a:cxn>
                  <a:cxn ang="0">
                    <a:pos x="352" y="208"/>
                  </a:cxn>
                  <a:cxn ang="0">
                    <a:pos x="338" y="216"/>
                  </a:cxn>
                  <a:cxn ang="0">
                    <a:pos x="324" y="220"/>
                  </a:cxn>
                  <a:cxn ang="0">
                    <a:pos x="310" y="224"/>
                  </a:cxn>
                  <a:cxn ang="0">
                    <a:pos x="296" y="226"/>
                  </a:cxn>
                  <a:cxn ang="0">
                    <a:pos x="282" y="226"/>
                  </a:cxn>
                  <a:cxn ang="0">
                    <a:pos x="282" y="226"/>
                  </a:cxn>
                </a:cxnLst>
                <a:rect l="0" t="0" r="r" b="b"/>
                <a:pathLst>
                  <a:path w="562" h="260">
                    <a:moveTo>
                      <a:pt x="282" y="226"/>
                    </a:moveTo>
                    <a:lnTo>
                      <a:pt x="282" y="226"/>
                    </a:lnTo>
                    <a:lnTo>
                      <a:pt x="266" y="226"/>
                    </a:lnTo>
                    <a:lnTo>
                      <a:pt x="252" y="224"/>
                    </a:lnTo>
                    <a:lnTo>
                      <a:pt x="238" y="220"/>
                    </a:lnTo>
                    <a:lnTo>
                      <a:pt x="224" y="216"/>
                    </a:lnTo>
                    <a:lnTo>
                      <a:pt x="210" y="208"/>
                    </a:lnTo>
                    <a:lnTo>
                      <a:pt x="198" y="202"/>
                    </a:lnTo>
                    <a:lnTo>
                      <a:pt x="188" y="194"/>
                    </a:lnTo>
                    <a:lnTo>
                      <a:pt x="176" y="184"/>
                    </a:lnTo>
                    <a:lnTo>
                      <a:pt x="168" y="174"/>
                    </a:lnTo>
                    <a:lnTo>
                      <a:pt x="158" y="162"/>
                    </a:lnTo>
                    <a:lnTo>
                      <a:pt x="152" y="150"/>
                    </a:lnTo>
                    <a:lnTo>
                      <a:pt x="146" y="136"/>
                    </a:lnTo>
                    <a:lnTo>
                      <a:pt x="140" y="124"/>
                    </a:lnTo>
                    <a:lnTo>
                      <a:pt x="136" y="108"/>
                    </a:lnTo>
                    <a:lnTo>
                      <a:pt x="134" y="94"/>
                    </a:lnTo>
                    <a:lnTo>
                      <a:pt x="134" y="80"/>
                    </a:lnTo>
                    <a:lnTo>
                      <a:pt x="134" y="80"/>
                    </a:lnTo>
                    <a:lnTo>
                      <a:pt x="136" y="58"/>
                    </a:lnTo>
                    <a:lnTo>
                      <a:pt x="140" y="38"/>
                    </a:lnTo>
                    <a:lnTo>
                      <a:pt x="148" y="18"/>
                    </a:lnTo>
                    <a:lnTo>
                      <a:pt x="158" y="0"/>
                    </a:lnTo>
                    <a:lnTo>
                      <a:pt x="0" y="0"/>
                    </a:lnTo>
                    <a:lnTo>
                      <a:pt x="0" y="260"/>
                    </a:lnTo>
                    <a:lnTo>
                      <a:pt x="562" y="260"/>
                    </a:lnTo>
                    <a:lnTo>
                      <a:pt x="562" y="0"/>
                    </a:lnTo>
                    <a:lnTo>
                      <a:pt x="406" y="0"/>
                    </a:lnTo>
                    <a:lnTo>
                      <a:pt x="406" y="0"/>
                    </a:lnTo>
                    <a:lnTo>
                      <a:pt x="416" y="18"/>
                    </a:lnTo>
                    <a:lnTo>
                      <a:pt x="422" y="38"/>
                    </a:lnTo>
                    <a:lnTo>
                      <a:pt x="428" y="58"/>
                    </a:lnTo>
                    <a:lnTo>
                      <a:pt x="428" y="80"/>
                    </a:lnTo>
                    <a:lnTo>
                      <a:pt x="428" y="80"/>
                    </a:lnTo>
                    <a:lnTo>
                      <a:pt x="428" y="94"/>
                    </a:lnTo>
                    <a:lnTo>
                      <a:pt x="426" y="108"/>
                    </a:lnTo>
                    <a:lnTo>
                      <a:pt x="422" y="124"/>
                    </a:lnTo>
                    <a:lnTo>
                      <a:pt x="418" y="136"/>
                    </a:lnTo>
                    <a:lnTo>
                      <a:pt x="410" y="150"/>
                    </a:lnTo>
                    <a:lnTo>
                      <a:pt x="404" y="162"/>
                    </a:lnTo>
                    <a:lnTo>
                      <a:pt x="394" y="174"/>
                    </a:lnTo>
                    <a:lnTo>
                      <a:pt x="386" y="184"/>
                    </a:lnTo>
                    <a:lnTo>
                      <a:pt x="374" y="194"/>
                    </a:lnTo>
                    <a:lnTo>
                      <a:pt x="364" y="202"/>
                    </a:lnTo>
                    <a:lnTo>
                      <a:pt x="352" y="208"/>
                    </a:lnTo>
                    <a:lnTo>
                      <a:pt x="338" y="216"/>
                    </a:lnTo>
                    <a:lnTo>
                      <a:pt x="324" y="220"/>
                    </a:lnTo>
                    <a:lnTo>
                      <a:pt x="310" y="224"/>
                    </a:lnTo>
                    <a:lnTo>
                      <a:pt x="296" y="226"/>
                    </a:lnTo>
                    <a:lnTo>
                      <a:pt x="282" y="226"/>
                    </a:lnTo>
                    <a:lnTo>
                      <a:pt x="282" y="226"/>
                    </a:lnTo>
                    <a:close/>
                  </a:path>
                </a:pathLst>
              </a:custGeom>
              <a:grpFill/>
              <a:ln w="9525">
                <a:noFill/>
                <a:round/>
              </a:ln>
            </p:spPr>
            <p:txBody>
              <a:bodyPr vert="horz" wrap="square" lIns="91440" tIns="45720" rIns="91440" bIns="45720" numCol="1" anchor="t" anchorCtr="0" compatLnSpc="1"/>
              <a:lstStyle/>
              <a:p>
                <a:pPr algn="ctr"/>
                <a:endParaRPr lang="zh-CN" altLang="en-US"/>
              </a:p>
            </p:txBody>
          </p:sp>
          <p:sp>
            <p:nvSpPr>
              <p:cNvPr id="33" name="Freeform 139"/>
              <p:cNvSpPr>
                <a:spLocks noEditPoints="1"/>
              </p:cNvSpPr>
              <p:nvPr/>
            </p:nvSpPr>
            <p:spPr bwMode="auto">
              <a:xfrm>
                <a:off x="8251825" y="1574800"/>
                <a:ext cx="892175" cy="241300"/>
              </a:xfrm>
              <a:custGeom>
                <a:avLst/>
                <a:gdLst/>
                <a:ahLst/>
                <a:cxnLst>
                  <a:cxn ang="0">
                    <a:pos x="562" y="80"/>
                  </a:cxn>
                  <a:cxn ang="0">
                    <a:pos x="378" y="80"/>
                  </a:cxn>
                  <a:cxn ang="0">
                    <a:pos x="344" y="0"/>
                  </a:cxn>
                  <a:cxn ang="0">
                    <a:pos x="332" y="0"/>
                  </a:cxn>
                  <a:cxn ang="0">
                    <a:pos x="230" y="0"/>
                  </a:cxn>
                  <a:cxn ang="0">
                    <a:pos x="218" y="0"/>
                  </a:cxn>
                  <a:cxn ang="0">
                    <a:pos x="184" y="80"/>
                  </a:cxn>
                  <a:cxn ang="0">
                    <a:pos x="0" y="80"/>
                  </a:cxn>
                  <a:cxn ang="0">
                    <a:pos x="0" y="152"/>
                  </a:cxn>
                  <a:cxn ang="0">
                    <a:pos x="182" y="152"/>
                  </a:cxn>
                  <a:cxn ang="0">
                    <a:pos x="182" y="152"/>
                  </a:cxn>
                  <a:cxn ang="0">
                    <a:pos x="192" y="144"/>
                  </a:cxn>
                  <a:cxn ang="0">
                    <a:pos x="202" y="136"/>
                  </a:cxn>
                  <a:cxn ang="0">
                    <a:pos x="214" y="130"/>
                  </a:cxn>
                  <a:cxn ang="0">
                    <a:pos x="226" y="124"/>
                  </a:cxn>
                  <a:cxn ang="0">
                    <a:pos x="240" y="120"/>
                  </a:cxn>
                  <a:cxn ang="0">
                    <a:pos x="252" y="116"/>
                  </a:cxn>
                  <a:cxn ang="0">
                    <a:pos x="266" y="114"/>
                  </a:cxn>
                  <a:cxn ang="0">
                    <a:pos x="282" y="114"/>
                  </a:cxn>
                  <a:cxn ang="0">
                    <a:pos x="282" y="114"/>
                  </a:cxn>
                  <a:cxn ang="0">
                    <a:pos x="296" y="114"/>
                  </a:cxn>
                  <a:cxn ang="0">
                    <a:pos x="310" y="116"/>
                  </a:cxn>
                  <a:cxn ang="0">
                    <a:pos x="322" y="120"/>
                  </a:cxn>
                  <a:cxn ang="0">
                    <a:pos x="336" y="124"/>
                  </a:cxn>
                  <a:cxn ang="0">
                    <a:pos x="348" y="130"/>
                  </a:cxn>
                  <a:cxn ang="0">
                    <a:pos x="360" y="136"/>
                  </a:cxn>
                  <a:cxn ang="0">
                    <a:pos x="370" y="144"/>
                  </a:cxn>
                  <a:cxn ang="0">
                    <a:pos x="380" y="152"/>
                  </a:cxn>
                  <a:cxn ang="0">
                    <a:pos x="562" y="152"/>
                  </a:cxn>
                  <a:cxn ang="0">
                    <a:pos x="562" y="80"/>
                  </a:cxn>
                  <a:cxn ang="0">
                    <a:pos x="314" y="64"/>
                  </a:cxn>
                  <a:cxn ang="0">
                    <a:pos x="248" y="64"/>
                  </a:cxn>
                  <a:cxn ang="0">
                    <a:pos x="248" y="28"/>
                  </a:cxn>
                  <a:cxn ang="0">
                    <a:pos x="314" y="28"/>
                  </a:cxn>
                  <a:cxn ang="0">
                    <a:pos x="314" y="64"/>
                  </a:cxn>
                </a:cxnLst>
                <a:rect l="0" t="0" r="r" b="b"/>
                <a:pathLst>
                  <a:path w="562" h="152">
                    <a:moveTo>
                      <a:pt x="562" y="80"/>
                    </a:moveTo>
                    <a:lnTo>
                      <a:pt x="378" y="80"/>
                    </a:lnTo>
                    <a:lnTo>
                      <a:pt x="344" y="0"/>
                    </a:lnTo>
                    <a:lnTo>
                      <a:pt x="332" y="0"/>
                    </a:lnTo>
                    <a:lnTo>
                      <a:pt x="230" y="0"/>
                    </a:lnTo>
                    <a:lnTo>
                      <a:pt x="218" y="0"/>
                    </a:lnTo>
                    <a:lnTo>
                      <a:pt x="184" y="80"/>
                    </a:lnTo>
                    <a:lnTo>
                      <a:pt x="0" y="80"/>
                    </a:lnTo>
                    <a:lnTo>
                      <a:pt x="0" y="152"/>
                    </a:lnTo>
                    <a:lnTo>
                      <a:pt x="182" y="152"/>
                    </a:lnTo>
                    <a:lnTo>
                      <a:pt x="182" y="152"/>
                    </a:lnTo>
                    <a:lnTo>
                      <a:pt x="192" y="144"/>
                    </a:lnTo>
                    <a:lnTo>
                      <a:pt x="202" y="136"/>
                    </a:lnTo>
                    <a:lnTo>
                      <a:pt x="214" y="130"/>
                    </a:lnTo>
                    <a:lnTo>
                      <a:pt x="226" y="124"/>
                    </a:lnTo>
                    <a:lnTo>
                      <a:pt x="240" y="120"/>
                    </a:lnTo>
                    <a:lnTo>
                      <a:pt x="252" y="116"/>
                    </a:lnTo>
                    <a:lnTo>
                      <a:pt x="266" y="114"/>
                    </a:lnTo>
                    <a:lnTo>
                      <a:pt x="282" y="114"/>
                    </a:lnTo>
                    <a:lnTo>
                      <a:pt x="282" y="114"/>
                    </a:lnTo>
                    <a:lnTo>
                      <a:pt x="296" y="114"/>
                    </a:lnTo>
                    <a:lnTo>
                      <a:pt x="310" y="116"/>
                    </a:lnTo>
                    <a:lnTo>
                      <a:pt x="322" y="120"/>
                    </a:lnTo>
                    <a:lnTo>
                      <a:pt x="336" y="124"/>
                    </a:lnTo>
                    <a:lnTo>
                      <a:pt x="348" y="130"/>
                    </a:lnTo>
                    <a:lnTo>
                      <a:pt x="360" y="136"/>
                    </a:lnTo>
                    <a:lnTo>
                      <a:pt x="370" y="144"/>
                    </a:lnTo>
                    <a:lnTo>
                      <a:pt x="380" y="152"/>
                    </a:lnTo>
                    <a:lnTo>
                      <a:pt x="562" y="152"/>
                    </a:lnTo>
                    <a:lnTo>
                      <a:pt x="562" y="80"/>
                    </a:lnTo>
                    <a:close/>
                    <a:moveTo>
                      <a:pt x="314" y="64"/>
                    </a:moveTo>
                    <a:lnTo>
                      <a:pt x="248" y="64"/>
                    </a:lnTo>
                    <a:lnTo>
                      <a:pt x="248" y="28"/>
                    </a:lnTo>
                    <a:lnTo>
                      <a:pt x="314" y="28"/>
                    </a:lnTo>
                    <a:lnTo>
                      <a:pt x="314" y="64"/>
                    </a:lnTo>
                    <a:close/>
                  </a:path>
                </a:pathLst>
              </a:custGeom>
              <a:grpFill/>
              <a:ln w="9525">
                <a:noFill/>
                <a:round/>
              </a:ln>
            </p:spPr>
            <p:txBody>
              <a:bodyPr vert="horz" wrap="square" lIns="91440" tIns="45720" rIns="91440" bIns="45720" numCol="1" anchor="t" anchorCtr="0" compatLnSpc="1"/>
              <a:lstStyle/>
              <a:p>
                <a:pPr algn="ctr"/>
                <a:endParaRPr lang="zh-CN" altLang="en-US"/>
              </a:p>
            </p:txBody>
          </p:sp>
          <p:sp>
            <p:nvSpPr>
              <p:cNvPr id="34" name="Rectangle 140"/>
              <p:cNvSpPr>
                <a:spLocks noChangeArrowheads="1"/>
              </p:cNvSpPr>
              <p:nvPr/>
            </p:nvSpPr>
            <p:spPr bwMode="auto">
              <a:xfrm>
                <a:off x="8296275" y="1670050"/>
                <a:ext cx="104775" cy="19050"/>
              </a:xfrm>
              <a:prstGeom prst="rect">
                <a:avLst/>
              </a:prstGeom>
              <a:grpFill/>
              <a:ln w="9525">
                <a:noFill/>
                <a:miter lim="800000"/>
              </a:ln>
            </p:spPr>
            <p:txBody>
              <a:bodyPr vert="horz" wrap="square" lIns="91440" tIns="45720" rIns="91440" bIns="45720" numCol="1" anchor="t" anchorCtr="0" compatLnSpc="1"/>
              <a:lstStyle/>
              <a:p>
                <a:pPr algn="ctr"/>
                <a:endParaRPr lang="zh-CN" altLang="en-US"/>
              </a:p>
            </p:txBody>
          </p:sp>
          <p:sp>
            <p:nvSpPr>
              <p:cNvPr id="35" name="Rectangle 141"/>
              <p:cNvSpPr>
                <a:spLocks noChangeArrowheads="1"/>
              </p:cNvSpPr>
              <p:nvPr/>
            </p:nvSpPr>
            <p:spPr bwMode="auto">
              <a:xfrm>
                <a:off x="8308975" y="1638300"/>
                <a:ext cx="79375" cy="41275"/>
              </a:xfrm>
              <a:prstGeom prst="rect">
                <a:avLst/>
              </a:prstGeom>
              <a:grpFill/>
              <a:ln w="9525">
                <a:noFill/>
                <a:miter lim="800000"/>
              </a:ln>
            </p:spPr>
            <p:txBody>
              <a:bodyPr vert="horz" wrap="square" lIns="91440" tIns="45720" rIns="91440" bIns="45720" numCol="1" anchor="t" anchorCtr="0" compatLnSpc="1"/>
              <a:lstStyle/>
              <a:p>
                <a:pPr algn="ctr"/>
                <a:endParaRPr lang="zh-CN" altLang="en-US"/>
              </a:p>
            </p:txBody>
          </p:sp>
        </p:grpSp>
        <p:sp>
          <p:nvSpPr>
            <p:cNvPr id="30" name="文本框 35"/>
            <p:cNvSpPr txBox="1"/>
            <p:nvPr/>
          </p:nvSpPr>
          <p:spPr>
            <a:xfrm>
              <a:off x="5045317" y="5191615"/>
              <a:ext cx="2162735" cy="1969770"/>
            </a:xfrm>
            <a:prstGeom prst="rect">
              <a:avLst/>
            </a:prstGeom>
            <a:noFill/>
          </p:spPr>
          <p:txBody>
            <a:bodyPr wrap="square" rtlCol="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grpSp>
        <p:nvGrpSpPr>
          <p:cNvPr id="36" name="组合 35"/>
          <p:cNvGrpSpPr/>
          <p:nvPr/>
        </p:nvGrpSpPr>
        <p:grpSpPr>
          <a:xfrm>
            <a:off x="5654767" y="1677272"/>
            <a:ext cx="1625509" cy="3152196"/>
            <a:chOff x="7540672" y="2958459"/>
            <a:chExt cx="2167627" cy="4202927"/>
          </a:xfrm>
        </p:grpSpPr>
        <p:sp>
          <p:nvSpPr>
            <p:cNvPr id="37" name="矩形 36"/>
            <p:cNvSpPr/>
            <p:nvPr/>
          </p:nvSpPr>
          <p:spPr>
            <a:xfrm rot="2654847">
              <a:off x="7923240" y="2958459"/>
              <a:ext cx="1356263" cy="1356263"/>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38" name="组合 37"/>
            <p:cNvGrpSpPr/>
            <p:nvPr/>
          </p:nvGrpSpPr>
          <p:grpSpPr>
            <a:xfrm>
              <a:off x="8283936" y="3345988"/>
              <a:ext cx="596900" cy="596900"/>
              <a:chOff x="5438775" y="2660650"/>
              <a:chExt cx="596900" cy="596900"/>
            </a:xfrm>
            <a:solidFill>
              <a:schemeClr val="bg1"/>
            </a:solidFill>
          </p:grpSpPr>
          <p:sp>
            <p:nvSpPr>
              <p:cNvPr id="40" name="Freeform 185"/>
              <p:cNvSpPr/>
              <p:nvPr/>
            </p:nvSpPr>
            <p:spPr bwMode="auto">
              <a:xfrm>
                <a:off x="5438775" y="2660650"/>
                <a:ext cx="165100" cy="165100"/>
              </a:xfrm>
              <a:custGeom>
                <a:avLst/>
                <a:gdLst/>
                <a:ahLst/>
                <a:cxnLst>
                  <a:cxn ang="0">
                    <a:pos x="18" y="18"/>
                  </a:cxn>
                  <a:cxn ang="0">
                    <a:pos x="18" y="18"/>
                  </a:cxn>
                  <a:cxn ang="0">
                    <a:pos x="10" y="28"/>
                  </a:cxn>
                  <a:cxn ang="0">
                    <a:pos x="6" y="38"/>
                  </a:cxn>
                  <a:cxn ang="0">
                    <a:pos x="2" y="50"/>
                  </a:cxn>
                  <a:cxn ang="0">
                    <a:pos x="0" y="60"/>
                  </a:cxn>
                  <a:cxn ang="0">
                    <a:pos x="2" y="72"/>
                  </a:cxn>
                  <a:cxn ang="0">
                    <a:pos x="6" y="84"/>
                  </a:cxn>
                  <a:cxn ang="0">
                    <a:pos x="10" y="94"/>
                  </a:cxn>
                  <a:cxn ang="0">
                    <a:pos x="18" y="104"/>
                  </a:cxn>
                  <a:cxn ang="0">
                    <a:pos x="104" y="18"/>
                  </a:cxn>
                  <a:cxn ang="0">
                    <a:pos x="104" y="18"/>
                  </a:cxn>
                  <a:cxn ang="0">
                    <a:pos x="96" y="10"/>
                  </a:cxn>
                  <a:cxn ang="0">
                    <a:pos x="84" y="4"/>
                  </a:cxn>
                  <a:cxn ang="0">
                    <a:pos x="74" y="2"/>
                  </a:cxn>
                  <a:cxn ang="0">
                    <a:pos x="62" y="0"/>
                  </a:cxn>
                  <a:cxn ang="0">
                    <a:pos x="50" y="2"/>
                  </a:cxn>
                  <a:cxn ang="0">
                    <a:pos x="38" y="4"/>
                  </a:cxn>
                  <a:cxn ang="0">
                    <a:pos x="28" y="10"/>
                  </a:cxn>
                  <a:cxn ang="0">
                    <a:pos x="18" y="18"/>
                  </a:cxn>
                  <a:cxn ang="0">
                    <a:pos x="18" y="18"/>
                  </a:cxn>
                </a:cxnLst>
                <a:rect l="0" t="0" r="r" b="b"/>
                <a:pathLst>
                  <a:path w="104" h="104">
                    <a:moveTo>
                      <a:pt x="18" y="18"/>
                    </a:moveTo>
                    <a:lnTo>
                      <a:pt x="18" y="18"/>
                    </a:lnTo>
                    <a:lnTo>
                      <a:pt x="10" y="28"/>
                    </a:lnTo>
                    <a:lnTo>
                      <a:pt x="6" y="38"/>
                    </a:lnTo>
                    <a:lnTo>
                      <a:pt x="2" y="50"/>
                    </a:lnTo>
                    <a:lnTo>
                      <a:pt x="0" y="60"/>
                    </a:lnTo>
                    <a:lnTo>
                      <a:pt x="2" y="72"/>
                    </a:lnTo>
                    <a:lnTo>
                      <a:pt x="6" y="84"/>
                    </a:lnTo>
                    <a:lnTo>
                      <a:pt x="10" y="94"/>
                    </a:lnTo>
                    <a:lnTo>
                      <a:pt x="18" y="104"/>
                    </a:lnTo>
                    <a:lnTo>
                      <a:pt x="104" y="18"/>
                    </a:lnTo>
                    <a:lnTo>
                      <a:pt x="104" y="18"/>
                    </a:lnTo>
                    <a:lnTo>
                      <a:pt x="96" y="10"/>
                    </a:lnTo>
                    <a:lnTo>
                      <a:pt x="84" y="4"/>
                    </a:lnTo>
                    <a:lnTo>
                      <a:pt x="74" y="2"/>
                    </a:lnTo>
                    <a:lnTo>
                      <a:pt x="62" y="0"/>
                    </a:lnTo>
                    <a:lnTo>
                      <a:pt x="50" y="2"/>
                    </a:lnTo>
                    <a:lnTo>
                      <a:pt x="38" y="4"/>
                    </a:lnTo>
                    <a:lnTo>
                      <a:pt x="28" y="10"/>
                    </a:lnTo>
                    <a:lnTo>
                      <a:pt x="18" y="18"/>
                    </a:lnTo>
                    <a:lnTo>
                      <a:pt x="18" y="18"/>
                    </a:lnTo>
                    <a:close/>
                  </a:path>
                </a:pathLst>
              </a:custGeom>
              <a:grpFill/>
              <a:ln w="9525">
                <a:noFill/>
                <a:round/>
              </a:ln>
            </p:spPr>
            <p:txBody>
              <a:bodyPr vert="horz" wrap="square" lIns="91440" tIns="45720" rIns="91440" bIns="45720" numCol="1" anchor="t" anchorCtr="0" compatLnSpc="1"/>
              <a:lstStyle/>
              <a:p>
                <a:pPr algn="ctr"/>
                <a:endParaRPr lang="zh-CN" altLang="en-US"/>
              </a:p>
            </p:txBody>
          </p:sp>
          <p:sp>
            <p:nvSpPr>
              <p:cNvPr id="41" name="Freeform 186"/>
              <p:cNvSpPr>
                <a:spLocks noEditPoints="1"/>
              </p:cNvSpPr>
              <p:nvPr/>
            </p:nvSpPr>
            <p:spPr bwMode="auto">
              <a:xfrm>
                <a:off x="5505450" y="2727325"/>
                <a:ext cx="530225" cy="530225"/>
              </a:xfrm>
              <a:custGeom>
                <a:avLst/>
                <a:gdLst/>
                <a:ahLst/>
                <a:cxnLst>
                  <a:cxn ang="0">
                    <a:pos x="188" y="274"/>
                  </a:cxn>
                  <a:cxn ang="0">
                    <a:pos x="334" y="334"/>
                  </a:cxn>
                  <a:cxn ang="0">
                    <a:pos x="274" y="186"/>
                  </a:cxn>
                  <a:cxn ang="0">
                    <a:pos x="86" y="0"/>
                  </a:cxn>
                  <a:cxn ang="0">
                    <a:pos x="0" y="86"/>
                  </a:cxn>
                  <a:cxn ang="0">
                    <a:pos x="188" y="274"/>
                  </a:cxn>
                  <a:cxn ang="0">
                    <a:pos x="208" y="234"/>
                  </a:cxn>
                  <a:cxn ang="0">
                    <a:pos x="208" y="234"/>
                  </a:cxn>
                  <a:cxn ang="0">
                    <a:pos x="214" y="230"/>
                  </a:cxn>
                  <a:cxn ang="0">
                    <a:pos x="222" y="230"/>
                  </a:cxn>
                  <a:cxn ang="0">
                    <a:pos x="228" y="230"/>
                  </a:cxn>
                  <a:cxn ang="0">
                    <a:pos x="234" y="232"/>
                  </a:cxn>
                  <a:cxn ang="0">
                    <a:pos x="234" y="232"/>
                  </a:cxn>
                  <a:cxn ang="0">
                    <a:pos x="230" y="228"/>
                  </a:cxn>
                  <a:cxn ang="0">
                    <a:pos x="230" y="222"/>
                  </a:cxn>
                  <a:cxn ang="0">
                    <a:pos x="232" y="214"/>
                  </a:cxn>
                  <a:cxn ang="0">
                    <a:pos x="236" y="206"/>
                  </a:cxn>
                  <a:cxn ang="0">
                    <a:pos x="236" y="206"/>
                  </a:cxn>
                  <a:cxn ang="0">
                    <a:pos x="242" y="202"/>
                  </a:cxn>
                  <a:cxn ang="0">
                    <a:pos x="250" y="198"/>
                  </a:cxn>
                  <a:cxn ang="0">
                    <a:pos x="258" y="196"/>
                  </a:cxn>
                  <a:cxn ang="0">
                    <a:pos x="294" y="280"/>
                  </a:cxn>
                  <a:cxn ang="0">
                    <a:pos x="282" y="294"/>
                  </a:cxn>
                  <a:cxn ang="0">
                    <a:pos x="196" y="258"/>
                  </a:cxn>
                  <a:cxn ang="0">
                    <a:pos x="196" y="258"/>
                  </a:cxn>
                  <a:cxn ang="0">
                    <a:pos x="198" y="250"/>
                  </a:cxn>
                  <a:cxn ang="0">
                    <a:pos x="202" y="242"/>
                  </a:cxn>
                  <a:cxn ang="0">
                    <a:pos x="208" y="234"/>
                  </a:cxn>
                  <a:cxn ang="0">
                    <a:pos x="208" y="234"/>
                  </a:cxn>
                </a:cxnLst>
                <a:rect l="0" t="0" r="r" b="b"/>
                <a:pathLst>
                  <a:path w="334" h="334">
                    <a:moveTo>
                      <a:pt x="188" y="274"/>
                    </a:moveTo>
                    <a:lnTo>
                      <a:pt x="334" y="334"/>
                    </a:lnTo>
                    <a:lnTo>
                      <a:pt x="274" y="186"/>
                    </a:lnTo>
                    <a:lnTo>
                      <a:pt x="86" y="0"/>
                    </a:lnTo>
                    <a:lnTo>
                      <a:pt x="0" y="86"/>
                    </a:lnTo>
                    <a:lnTo>
                      <a:pt x="188" y="274"/>
                    </a:lnTo>
                    <a:close/>
                    <a:moveTo>
                      <a:pt x="208" y="234"/>
                    </a:moveTo>
                    <a:lnTo>
                      <a:pt x="208" y="234"/>
                    </a:lnTo>
                    <a:lnTo>
                      <a:pt x="214" y="230"/>
                    </a:lnTo>
                    <a:lnTo>
                      <a:pt x="222" y="230"/>
                    </a:lnTo>
                    <a:lnTo>
                      <a:pt x="228" y="230"/>
                    </a:lnTo>
                    <a:lnTo>
                      <a:pt x="234" y="232"/>
                    </a:lnTo>
                    <a:lnTo>
                      <a:pt x="234" y="232"/>
                    </a:lnTo>
                    <a:lnTo>
                      <a:pt x="230" y="228"/>
                    </a:lnTo>
                    <a:lnTo>
                      <a:pt x="230" y="222"/>
                    </a:lnTo>
                    <a:lnTo>
                      <a:pt x="232" y="214"/>
                    </a:lnTo>
                    <a:lnTo>
                      <a:pt x="236" y="206"/>
                    </a:lnTo>
                    <a:lnTo>
                      <a:pt x="236" y="206"/>
                    </a:lnTo>
                    <a:lnTo>
                      <a:pt x="242" y="202"/>
                    </a:lnTo>
                    <a:lnTo>
                      <a:pt x="250" y="198"/>
                    </a:lnTo>
                    <a:lnTo>
                      <a:pt x="258" y="196"/>
                    </a:lnTo>
                    <a:lnTo>
                      <a:pt x="294" y="280"/>
                    </a:lnTo>
                    <a:lnTo>
                      <a:pt x="282" y="294"/>
                    </a:lnTo>
                    <a:lnTo>
                      <a:pt x="196" y="258"/>
                    </a:lnTo>
                    <a:lnTo>
                      <a:pt x="196" y="258"/>
                    </a:lnTo>
                    <a:lnTo>
                      <a:pt x="198" y="250"/>
                    </a:lnTo>
                    <a:lnTo>
                      <a:pt x="202" y="242"/>
                    </a:lnTo>
                    <a:lnTo>
                      <a:pt x="208" y="234"/>
                    </a:lnTo>
                    <a:lnTo>
                      <a:pt x="208" y="234"/>
                    </a:lnTo>
                    <a:close/>
                  </a:path>
                </a:pathLst>
              </a:custGeom>
              <a:grpFill/>
              <a:ln w="9525">
                <a:noFill/>
                <a:round/>
              </a:ln>
            </p:spPr>
            <p:txBody>
              <a:bodyPr vert="horz" wrap="square" lIns="91440" tIns="45720" rIns="91440" bIns="45720" numCol="1" anchor="t" anchorCtr="0" compatLnSpc="1"/>
              <a:lstStyle/>
              <a:p>
                <a:pPr algn="ctr"/>
                <a:endParaRPr lang="zh-CN" altLang="en-US"/>
              </a:p>
            </p:txBody>
          </p:sp>
        </p:grpSp>
        <p:sp>
          <p:nvSpPr>
            <p:cNvPr id="39" name="文本框 36"/>
            <p:cNvSpPr txBox="1"/>
            <p:nvPr/>
          </p:nvSpPr>
          <p:spPr>
            <a:xfrm>
              <a:off x="7540672" y="5191616"/>
              <a:ext cx="2167627" cy="1969770"/>
            </a:xfrm>
            <a:prstGeom prst="rect">
              <a:avLst/>
            </a:prstGeom>
            <a:noFill/>
          </p:spPr>
          <p:txBody>
            <a:bodyPr wrap="square" rtlCol="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grpSp>
        <p:nvGrpSpPr>
          <p:cNvPr id="42" name="组合 41"/>
          <p:cNvGrpSpPr/>
          <p:nvPr/>
        </p:nvGrpSpPr>
        <p:grpSpPr>
          <a:xfrm>
            <a:off x="7399741" y="1677271"/>
            <a:ext cx="1564743" cy="3152196"/>
            <a:chOff x="9867611" y="2958459"/>
            <a:chExt cx="2086596" cy="4202927"/>
          </a:xfrm>
        </p:grpSpPr>
        <p:sp>
          <p:nvSpPr>
            <p:cNvPr id="43" name="矩形 42"/>
            <p:cNvSpPr/>
            <p:nvPr/>
          </p:nvSpPr>
          <p:spPr>
            <a:xfrm rot="2654847">
              <a:off x="10148483" y="2958459"/>
              <a:ext cx="1356263" cy="1356263"/>
            </a:xfrm>
            <a:prstGeom prst="rect">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4" name="Freeform 208"/>
            <p:cNvSpPr>
              <a:spLocks noEditPoints="1"/>
            </p:cNvSpPr>
            <p:nvPr/>
          </p:nvSpPr>
          <p:spPr bwMode="auto">
            <a:xfrm>
              <a:off x="10512334" y="3325351"/>
              <a:ext cx="628560" cy="625162"/>
            </a:xfrm>
            <a:custGeom>
              <a:avLst/>
              <a:gdLst/>
              <a:ahLst/>
              <a:cxnLst>
                <a:cxn ang="0">
                  <a:pos x="268" y="350"/>
                </a:cxn>
                <a:cxn ang="0">
                  <a:pos x="248" y="358"/>
                </a:cxn>
                <a:cxn ang="0">
                  <a:pos x="208" y="368"/>
                </a:cxn>
                <a:cxn ang="0">
                  <a:pos x="186" y="368"/>
                </a:cxn>
                <a:cxn ang="0">
                  <a:pos x="148" y="364"/>
                </a:cxn>
                <a:cxn ang="0">
                  <a:pos x="114" y="354"/>
                </a:cxn>
                <a:cxn ang="0">
                  <a:pos x="82" y="336"/>
                </a:cxn>
                <a:cxn ang="0">
                  <a:pos x="54" y="314"/>
                </a:cxn>
                <a:cxn ang="0">
                  <a:pos x="32" y="288"/>
                </a:cxn>
                <a:cxn ang="0">
                  <a:pos x="16" y="256"/>
                </a:cxn>
                <a:cxn ang="0">
                  <a:pos x="4" y="222"/>
                </a:cxn>
                <a:cxn ang="0">
                  <a:pos x="0" y="184"/>
                </a:cxn>
                <a:cxn ang="0">
                  <a:pos x="2" y="166"/>
                </a:cxn>
                <a:cxn ang="0">
                  <a:pos x="8" y="130"/>
                </a:cxn>
                <a:cxn ang="0">
                  <a:pos x="22" y="98"/>
                </a:cxn>
                <a:cxn ang="0">
                  <a:pos x="40" y="70"/>
                </a:cxn>
                <a:cxn ang="0">
                  <a:pos x="64" y="46"/>
                </a:cxn>
                <a:cxn ang="0">
                  <a:pos x="90" y="26"/>
                </a:cxn>
                <a:cxn ang="0">
                  <a:pos x="122" y="10"/>
                </a:cxn>
                <a:cxn ang="0">
                  <a:pos x="156" y="2"/>
                </a:cxn>
                <a:cxn ang="0">
                  <a:pos x="174" y="184"/>
                </a:cxn>
                <a:cxn ang="0">
                  <a:pos x="176" y="190"/>
                </a:cxn>
                <a:cxn ang="0">
                  <a:pos x="370" y="172"/>
                </a:cxn>
                <a:cxn ang="0">
                  <a:pos x="196" y="0"/>
                </a:cxn>
                <a:cxn ang="0">
                  <a:pos x="214" y="2"/>
                </a:cxn>
                <a:cxn ang="0">
                  <a:pos x="246" y="10"/>
                </a:cxn>
                <a:cxn ang="0">
                  <a:pos x="276" y="24"/>
                </a:cxn>
                <a:cxn ang="0">
                  <a:pos x="304" y="42"/>
                </a:cxn>
                <a:cxn ang="0">
                  <a:pos x="326" y="66"/>
                </a:cxn>
                <a:cxn ang="0">
                  <a:pos x="346" y="92"/>
                </a:cxn>
                <a:cxn ang="0">
                  <a:pos x="360" y="122"/>
                </a:cxn>
                <a:cxn ang="0">
                  <a:pos x="368" y="156"/>
                </a:cxn>
                <a:cxn ang="0">
                  <a:pos x="370" y="172"/>
                </a:cxn>
                <a:cxn ang="0">
                  <a:pos x="344" y="150"/>
                </a:cxn>
                <a:cxn ang="0">
                  <a:pos x="336" y="126"/>
                </a:cxn>
                <a:cxn ang="0">
                  <a:pos x="314" y="86"/>
                </a:cxn>
                <a:cxn ang="0">
                  <a:pos x="282" y="54"/>
                </a:cxn>
                <a:cxn ang="0">
                  <a:pos x="242" y="32"/>
                </a:cxn>
                <a:cxn ang="0">
                  <a:pos x="220" y="150"/>
                </a:cxn>
                <a:cxn ang="0">
                  <a:pos x="288" y="338"/>
                </a:cxn>
                <a:cxn ang="0">
                  <a:pos x="320" y="310"/>
                </a:cxn>
                <a:cxn ang="0">
                  <a:pos x="344" y="278"/>
                </a:cxn>
                <a:cxn ang="0">
                  <a:pos x="362" y="238"/>
                </a:cxn>
                <a:cxn ang="0">
                  <a:pos x="370" y="196"/>
                </a:cxn>
                <a:cxn ang="0">
                  <a:pos x="288" y="338"/>
                </a:cxn>
              </a:cxnLst>
              <a:rect l="0" t="0" r="r" b="b"/>
              <a:pathLst>
                <a:path w="370" h="368">
                  <a:moveTo>
                    <a:pt x="176" y="190"/>
                  </a:moveTo>
                  <a:lnTo>
                    <a:pt x="268" y="350"/>
                  </a:lnTo>
                  <a:lnTo>
                    <a:pt x="268" y="350"/>
                  </a:lnTo>
                  <a:lnTo>
                    <a:pt x="248" y="358"/>
                  </a:lnTo>
                  <a:lnTo>
                    <a:pt x="228" y="364"/>
                  </a:lnTo>
                  <a:lnTo>
                    <a:pt x="208" y="368"/>
                  </a:lnTo>
                  <a:lnTo>
                    <a:pt x="186" y="368"/>
                  </a:lnTo>
                  <a:lnTo>
                    <a:pt x="186" y="368"/>
                  </a:lnTo>
                  <a:lnTo>
                    <a:pt x="166" y="368"/>
                  </a:lnTo>
                  <a:lnTo>
                    <a:pt x="148" y="364"/>
                  </a:lnTo>
                  <a:lnTo>
                    <a:pt x="130" y="360"/>
                  </a:lnTo>
                  <a:lnTo>
                    <a:pt x="114" y="354"/>
                  </a:lnTo>
                  <a:lnTo>
                    <a:pt x="98" y="346"/>
                  </a:lnTo>
                  <a:lnTo>
                    <a:pt x="82" y="336"/>
                  </a:lnTo>
                  <a:lnTo>
                    <a:pt x="68" y="326"/>
                  </a:lnTo>
                  <a:lnTo>
                    <a:pt x="54" y="314"/>
                  </a:lnTo>
                  <a:lnTo>
                    <a:pt x="42" y="302"/>
                  </a:lnTo>
                  <a:lnTo>
                    <a:pt x="32" y="288"/>
                  </a:lnTo>
                  <a:lnTo>
                    <a:pt x="24" y="272"/>
                  </a:lnTo>
                  <a:lnTo>
                    <a:pt x="16" y="256"/>
                  </a:lnTo>
                  <a:lnTo>
                    <a:pt x="10" y="238"/>
                  </a:lnTo>
                  <a:lnTo>
                    <a:pt x="4" y="222"/>
                  </a:lnTo>
                  <a:lnTo>
                    <a:pt x="2" y="202"/>
                  </a:lnTo>
                  <a:lnTo>
                    <a:pt x="0" y="184"/>
                  </a:lnTo>
                  <a:lnTo>
                    <a:pt x="0" y="184"/>
                  </a:lnTo>
                  <a:lnTo>
                    <a:pt x="2" y="166"/>
                  </a:lnTo>
                  <a:lnTo>
                    <a:pt x="4" y="148"/>
                  </a:lnTo>
                  <a:lnTo>
                    <a:pt x="8" y="130"/>
                  </a:lnTo>
                  <a:lnTo>
                    <a:pt x="14" y="114"/>
                  </a:lnTo>
                  <a:lnTo>
                    <a:pt x="22" y="98"/>
                  </a:lnTo>
                  <a:lnTo>
                    <a:pt x="30" y="84"/>
                  </a:lnTo>
                  <a:lnTo>
                    <a:pt x="40" y="70"/>
                  </a:lnTo>
                  <a:lnTo>
                    <a:pt x="52" y="58"/>
                  </a:lnTo>
                  <a:lnTo>
                    <a:pt x="64" y="46"/>
                  </a:lnTo>
                  <a:lnTo>
                    <a:pt x="76" y="34"/>
                  </a:lnTo>
                  <a:lnTo>
                    <a:pt x="90" y="26"/>
                  </a:lnTo>
                  <a:lnTo>
                    <a:pt x="106" y="18"/>
                  </a:lnTo>
                  <a:lnTo>
                    <a:pt x="122" y="10"/>
                  </a:lnTo>
                  <a:lnTo>
                    <a:pt x="138" y="6"/>
                  </a:lnTo>
                  <a:lnTo>
                    <a:pt x="156" y="2"/>
                  </a:lnTo>
                  <a:lnTo>
                    <a:pt x="174" y="0"/>
                  </a:lnTo>
                  <a:lnTo>
                    <a:pt x="174" y="184"/>
                  </a:lnTo>
                  <a:lnTo>
                    <a:pt x="174" y="184"/>
                  </a:lnTo>
                  <a:lnTo>
                    <a:pt x="176" y="190"/>
                  </a:lnTo>
                  <a:lnTo>
                    <a:pt x="176" y="190"/>
                  </a:lnTo>
                  <a:close/>
                  <a:moveTo>
                    <a:pt x="370" y="172"/>
                  </a:moveTo>
                  <a:lnTo>
                    <a:pt x="196" y="172"/>
                  </a:lnTo>
                  <a:lnTo>
                    <a:pt x="196" y="0"/>
                  </a:lnTo>
                  <a:lnTo>
                    <a:pt x="196" y="0"/>
                  </a:lnTo>
                  <a:lnTo>
                    <a:pt x="214" y="2"/>
                  </a:lnTo>
                  <a:lnTo>
                    <a:pt x="230" y="4"/>
                  </a:lnTo>
                  <a:lnTo>
                    <a:pt x="246" y="10"/>
                  </a:lnTo>
                  <a:lnTo>
                    <a:pt x="262" y="16"/>
                  </a:lnTo>
                  <a:lnTo>
                    <a:pt x="276" y="24"/>
                  </a:lnTo>
                  <a:lnTo>
                    <a:pt x="290" y="32"/>
                  </a:lnTo>
                  <a:lnTo>
                    <a:pt x="304" y="42"/>
                  </a:lnTo>
                  <a:lnTo>
                    <a:pt x="316" y="54"/>
                  </a:lnTo>
                  <a:lnTo>
                    <a:pt x="326" y="66"/>
                  </a:lnTo>
                  <a:lnTo>
                    <a:pt x="336" y="78"/>
                  </a:lnTo>
                  <a:lnTo>
                    <a:pt x="346" y="92"/>
                  </a:lnTo>
                  <a:lnTo>
                    <a:pt x="354" y="106"/>
                  </a:lnTo>
                  <a:lnTo>
                    <a:pt x="360" y="122"/>
                  </a:lnTo>
                  <a:lnTo>
                    <a:pt x="364" y="138"/>
                  </a:lnTo>
                  <a:lnTo>
                    <a:pt x="368" y="156"/>
                  </a:lnTo>
                  <a:lnTo>
                    <a:pt x="370" y="172"/>
                  </a:lnTo>
                  <a:lnTo>
                    <a:pt x="370" y="172"/>
                  </a:lnTo>
                  <a:close/>
                  <a:moveTo>
                    <a:pt x="220" y="150"/>
                  </a:moveTo>
                  <a:lnTo>
                    <a:pt x="344" y="150"/>
                  </a:lnTo>
                  <a:lnTo>
                    <a:pt x="344" y="150"/>
                  </a:lnTo>
                  <a:lnTo>
                    <a:pt x="336" y="126"/>
                  </a:lnTo>
                  <a:lnTo>
                    <a:pt x="326" y="106"/>
                  </a:lnTo>
                  <a:lnTo>
                    <a:pt x="314" y="86"/>
                  </a:lnTo>
                  <a:lnTo>
                    <a:pt x="300" y="70"/>
                  </a:lnTo>
                  <a:lnTo>
                    <a:pt x="282" y="54"/>
                  </a:lnTo>
                  <a:lnTo>
                    <a:pt x="264" y="42"/>
                  </a:lnTo>
                  <a:lnTo>
                    <a:pt x="242" y="32"/>
                  </a:lnTo>
                  <a:lnTo>
                    <a:pt x="220" y="26"/>
                  </a:lnTo>
                  <a:lnTo>
                    <a:pt x="220" y="150"/>
                  </a:lnTo>
                  <a:close/>
                  <a:moveTo>
                    <a:pt x="288" y="338"/>
                  </a:moveTo>
                  <a:lnTo>
                    <a:pt x="288" y="338"/>
                  </a:lnTo>
                  <a:lnTo>
                    <a:pt x="304" y="326"/>
                  </a:lnTo>
                  <a:lnTo>
                    <a:pt x="320" y="310"/>
                  </a:lnTo>
                  <a:lnTo>
                    <a:pt x="334" y="294"/>
                  </a:lnTo>
                  <a:lnTo>
                    <a:pt x="344" y="278"/>
                  </a:lnTo>
                  <a:lnTo>
                    <a:pt x="354" y="258"/>
                  </a:lnTo>
                  <a:lnTo>
                    <a:pt x="362" y="238"/>
                  </a:lnTo>
                  <a:lnTo>
                    <a:pt x="366" y="218"/>
                  </a:lnTo>
                  <a:lnTo>
                    <a:pt x="370" y="196"/>
                  </a:lnTo>
                  <a:lnTo>
                    <a:pt x="206" y="196"/>
                  </a:lnTo>
                  <a:lnTo>
                    <a:pt x="288" y="338"/>
                  </a:lnTo>
                  <a:close/>
                </a:path>
              </a:pathLst>
            </a:custGeom>
            <a:solidFill>
              <a:schemeClr val="bg1"/>
            </a:solidFill>
            <a:ln w="9525">
              <a:noFill/>
              <a:round/>
            </a:ln>
          </p:spPr>
          <p:txBody>
            <a:bodyPr vert="horz" wrap="square" lIns="91440" tIns="45720" rIns="91440" bIns="45720" numCol="1" anchor="t" anchorCtr="0" compatLnSpc="1"/>
            <a:lstStyle/>
            <a:p>
              <a:pPr algn="ctr"/>
              <a:endParaRPr lang="zh-CN" altLang="en-US"/>
            </a:p>
          </p:txBody>
        </p:sp>
        <p:sp>
          <p:nvSpPr>
            <p:cNvPr id="45" name="文本框 37"/>
            <p:cNvSpPr txBox="1"/>
            <p:nvPr/>
          </p:nvSpPr>
          <p:spPr>
            <a:xfrm>
              <a:off x="9867611" y="5191616"/>
              <a:ext cx="2086596" cy="1969770"/>
            </a:xfrm>
            <a:prstGeom prst="rect">
              <a:avLst/>
            </a:prstGeom>
            <a:noFill/>
          </p:spPr>
          <p:txBody>
            <a:bodyPr wrap="square" rtlCol="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grpSp>
      <p:sp>
        <p:nvSpPr>
          <p:cNvPr id="46" name="等腰三角形 45"/>
          <p:cNvSpPr/>
          <p:nvPr/>
        </p:nvSpPr>
        <p:spPr>
          <a:xfrm rot="2730956">
            <a:off x="1652224" y="1456362"/>
            <a:ext cx="513278" cy="496845"/>
          </a:xfrm>
          <a:prstGeom prst="triangle">
            <a:avLst>
              <a:gd name="adj" fmla="val 9877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47" name="等腰三角形 46"/>
          <p:cNvSpPr/>
          <p:nvPr/>
        </p:nvSpPr>
        <p:spPr>
          <a:xfrm rot="2730956">
            <a:off x="3297092" y="1464050"/>
            <a:ext cx="513278" cy="496845"/>
          </a:xfrm>
          <a:prstGeom prst="triangle">
            <a:avLst>
              <a:gd name="adj" fmla="val 9877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48" name="等腰三角形 47"/>
          <p:cNvSpPr/>
          <p:nvPr/>
        </p:nvSpPr>
        <p:spPr>
          <a:xfrm rot="2730956">
            <a:off x="5407559" y="1464051"/>
            <a:ext cx="513278" cy="496845"/>
          </a:xfrm>
          <a:prstGeom prst="triangle">
            <a:avLst>
              <a:gd name="adj" fmla="val 9877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49" name="等腰三角形 48"/>
          <p:cNvSpPr/>
          <p:nvPr/>
        </p:nvSpPr>
        <p:spPr>
          <a:xfrm rot="2730956">
            <a:off x="7021791" y="1464052"/>
            <a:ext cx="513278" cy="496845"/>
          </a:xfrm>
          <a:prstGeom prst="triangle">
            <a:avLst>
              <a:gd name="adj" fmla="val 9877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58" name="矩形 57"/>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51" name="矩形 50"/>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397329" y="1883664"/>
            <a:ext cx="10644188" cy="2529703"/>
          </a:xfrm>
          <a:custGeom>
            <a:avLst/>
            <a:gdLst>
              <a:gd name="connsiteX0" fmla="*/ 0 w 14192250"/>
              <a:gd name="connsiteY0" fmla="*/ 1782597 h 3372937"/>
              <a:gd name="connsiteX1" fmla="*/ 1943100 w 14192250"/>
              <a:gd name="connsiteY1" fmla="*/ 10947 h 3372937"/>
              <a:gd name="connsiteX2" fmla="*/ 4591050 w 14192250"/>
              <a:gd name="connsiteY2" fmla="*/ 2525547 h 3372937"/>
              <a:gd name="connsiteX3" fmla="*/ 7905750 w 14192250"/>
              <a:gd name="connsiteY3" fmla="*/ 163347 h 3372937"/>
              <a:gd name="connsiteX4" fmla="*/ 10687050 w 14192250"/>
              <a:gd name="connsiteY4" fmla="*/ 3363747 h 3372937"/>
              <a:gd name="connsiteX5" fmla="*/ 14192250 w 14192250"/>
              <a:gd name="connsiteY5" fmla="*/ 944397 h 337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92250" h="3372937">
                <a:moveTo>
                  <a:pt x="0" y="1782597"/>
                </a:moveTo>
                <a:cubicBezTo>
                  <a:pt x="588962" y="834859"/>
                  <a:pt x="1177925" y="-112878"/>
                  <a:pt x="1943100" y="10947"/>
                </a:cubicBezTo>
                <a:cubicBezTo>
                  <a:pt x="2708275" y="134772"/>
                  <a:pt x="3597275" y="2500147"/>
                  <a:pt x="4591050" y="2525547"/>
                </a:cubicBezTo>
                <a:cubicBezTo>
                  <a:pt x="5584825" y="2550947"/>
                  <a:pt x="6889750" y="23647"/>
                  <a:pt x="7905750" y="163347"/>
                </a:cubicBezTo>
                <a:cubicBezTo>
                  <a:pt x="8921750" y="303047"/>
                  <a:pt x="9639300" y="3233572"/>
                  <a:pt x="10687050" y="3363747"/>
                </a:cubicBezTo>
                <a:cubicBezTo>
                  <a:pt x="11734800" y="3493922"/>
                  <a:pt x="12963525" y="2219159"/>
                  <a:pt x="14192250" y="944397"/>
                </a:cubicBezTo>
              </a:path>
            </a:pathLst>
          </a:cu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9" name="任意多边形 68"/>
          <p:cNvSpPr/>
          <p:nvPr/>
        </p:nvSpPr>
        <p:spPr>
          <a:xfrm>
            <a:off x="-397329" y="1515917"/>
            <a:ext cx="10644188" cy="2529703"/>
          </a:xfrm>
          <a:custGeom>
            <a:avLst/>
            <a:gdLst>
              <a:gd name="connsiteX0" fmla="*/ 0 w 14192250"/>
              <a:gd name="connsiteY0" fmla="*/ 1782597 h 3372937"/>
              <a:gd name="connsiteX1" fmla="*/ 1943100 w 14192250"/>
              <a:gd name="connsiteY1" fmla="*/ 10947 h 3372937"/>
              <a:gd name="connsiteX2" fmla="*/ 4591050 w 14192250"/>
              <a:gd name="connsiteY2" fmla="*/ 2525547 h 3372937"/>
              <a:gd name="connsiteX3" fmla="*/ 7905750 w 14192250"/>
              <a:gd name="connsiteY3" fmla="*/ 163347 h 3372937"/>
              <a:gd name="connsiteX4" fmla="*/ 10687050 w 14192250"/>
              <a:gd name="connsiteY4" fmla="*/ 3363747 h 3372937"/>
              <a:gd name="connsiteX5" fmla="*/ 14192250 w 14192250"/>
              <a:gd name="connsiteY5" fmla="*/ 944397 h 337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92250" h="3372937">
                <a:moveTo>
                  <a:pt x="0" y="1782597"/>
                </a:moveTo>
                <a:cubicBezTo>
                  <a:pt x="588962" y="834859"/>
                  <a:pt x="1177925" y="-112878"/>
                  <a:pt x="1943100" y="10947"/>
                </a:cubicBezTo>
                <a:cubicBezTo>
                  <a:pt x="2708275" y="134772"/>
                  <a:pt x="3597275" y="2500147"/>
                  <a:pt x="4591050" y="2525547"/>
                </a:cubicBezTo>
                <a:cubicBezTo>
                  <a:pt x="5584825" y="2550947"/>
                  <a:pt x="6889750" y="23647"/>
                  <a:pt x="7905750" y="163347"/>
                </a:cubicBezTo>
                <a:cubicBezTo>
                  <a:pt x="8921750" y="303047"/>
                  <a:pt x="9639300" y="3233572"/>
                  <a:pt x="10687050" y="3363747"/>
                </a:cubicBezTo>
                <a:cubicBezTo>
                  <a:pt x="11734800" y="3493922"/>
                  <a:pt x="12963525" y="2219159"/>
                  <a:pt x="14192250" y="944397"/>
                </a:cubicBezTo>
              </a:path>
            </a:pathLst>
          </a:cu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grpSp>
        <p:nvGrpSpPr>
          <p:cNvPr id="70" name="组合 69"/>
          <p:cNvGrpSpPr/>
          <p:nvPr/>
        </p:nvGrpSpPr>
        <p:grpSpPr>
          <a:xfrm>
            <a:off x="584480" y="1370675"/>
            <a:ext cx="756554" cy="756554"/>
            <a:chOff x="4881965" y="2278250"/>
            <a:chExt cx="2169764" cy="2169764"/>
          </a:xfrm>
        </p:grpSpPr>
        <p:sp>
          <p:nvSpPr>
            <p:cNvPr id="71" name="椭圆 70"/>
            <p:cNvSpPr/>
            <p:nvPr/>
          </p:nvSpPr>
          <p:spPr>
            <a:xfrm>
              <a:off x="4881965" y="2278250"/>
              <a:ext cx="2169764" cy="2169764"/>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2" name="椭圆 71"/>
            <p:cNvSpPr/>
            <p:nvPr/>
          </p:nvSpPr>
          <p:spPr>
            <a:xfrm>
              <a:off x="5129454" y="2525739"/>
              <a:ext cx="1674786" cy="167478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椭圆 72"/>
            <p:cNvSpPr/>
            <p:nvPr/>
          </p:nvSpPr>
          <p:spPr>
            <a:xfrm>
              <a:off x="5342179" y="2738464"/>
              <a:ext cx="1249336" cy="124933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a:off x="2647323" y="3248460"/>
            <a:ext cx="756554" cy="756554"/>
            <a:chOff x="4881965" y="2278250"/>
            <a:chExt cx="2169764" cy="2169764"/>
          </a:xfrm>
        </p:grpSpPr>
        <p:sp>
          <p:nvSpPr>
            <p:cNvPr id="75" name="椭圆 74"/>
            <p:cNvSpPr/>
            <p:nvPr/>
          </p:nvSpPr>
          <p:spPr>
            <a:xfrm>
              <a:off x="4881965" y="2278250"/>
              <a:ext cx="2169764" cy="2169764"/>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椭圆 75"/>
            <p:cNvSpPr/>
            <p:nvPr/>
          </p:nvSpPr>
          <p:spPr>
            <a:xfrm>
              <a:off x="5129454" y="2525739"/>
              <a:ext cx="1674786" cy="167478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7" name="椭圆 76"/>
            <p:cNvSpPr/>
            <p:nvPr/>
          </p:nvSpPr>
          <p:spPr>
            <a:xfrm>
              <a:off x="5342179" y="2738464"/>
              <a:ext cx="1249336" cy="124933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8" name="组合 77"/>
          <p:cNvGrpSpPr/>
          <p:nvPr/>
        </p:nvGrpSpPr>
        <p:grpSpPr>
          <a:xfrm>
            <a:off x="5037392" y="1560601"/>
            <a:ext cx="756554" cy="756554"/>
            <a:chOff x="4881965" y="2278250"/>
            <a:chExt cx="2169764" cy="2169764"/>
          </a:xfrm>
        </p:grpSpPr>
        <p:sp>
          <p:nvSpPr>
            <p:cNvPr id="79" name="椭圆 78"/>
            <p:cNvSpPr/>
            <p:nvPr/>
          </p:nvSpPr>
          <p:spPr>
            <a:xfrm>
              <a:off x="4881965" y="2278250"/>
              <a:ext cx="2169764" cy="2169764"/>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椭圆 79"/>
            <p:cNvSpPr/>
            <p:nvPr/>
          </p:nvSpPr>
          <p:spPr>
            <a:xfrm>
              <a:off x="5129454" y="2525739"/>
              <a:ext cx="1674786" cy="167478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 name="椭圆 80"/>
            <p:cNvSpPr/>
            <p:nvPr/>
          </p:nvSpPr>
          <p:spPr>
            <a:xfrm>
              <a:off x="5342179" y="2738464"/>
              <a:ext cx="1249336" cy="124933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2" name="组合 81"/>
          <p:cNvGrpSpPr/>
          <p:nvPr/>
        </p:nvGrpSpPr>
        <p:grpSpPr>
          <a:xfrm>
            <a:off x="7437037" y="3831420"/>
            <a:ext cx="756554" cy="756554"/>
            <a:chOff x="4881965" y="2278250"/>
            <a:chExt cx="2169764" cy="2169764"/>
          </a:xfrm>
        </p:grpSpPr>
        <p:sp>
          <p:nvSpPr>
            <p:cNvPr id="83" name="椭圆 82"/>
            <p:cNvSpPr/>
            <p:nvPr/>
          </p:nvSpPr>
          <p:spPr>
            <a:xfrm>
              <a:off x="4881965" y="2278250"/>
              <a:ext cx="2169764" cy="2169764"/>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椭圆 83"/>
            <p:cNvSpPr/>
            <p:nvPr/>
          </p:nvSpPr>
          <p:spPr>
            <a:xfrm>
              <a:off x="5129454" y="2525739"/>
              <a:ext cx="1674786" cy="167478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椭圆 84"/>
            <p:cNvSpPr/>
            <p:nvPr/>
          </p:nvSpPr>
          <p:spPr>
            <a:xfrm>
              <a:off x="5342179" y="2738464"/>
              <a:ext cx="1249336" cy="1249336"/>
            </a:xfrm>
            <a:prstGeom prst="ellipse">
              <a:avLst/>
            </a:pr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6" name="矩形 85"/>
          <p:cNvSpPr/>
          <p:nvPr/>
        </p:nvSpPr>
        <p:spPr>
          <a:xfrm>
            <a:off x="197370" y="2599473"/>
            <a:ext cx="1530773" cy="1454244"/>
          </a:xfrm>
          <a:prstGeom prst="rect">
            <a:avLst/>
          </a:prstGeom>
        </p:spPr>
        <p:txBody>
          <a:bodyPr wrap="square" lIns="68580" tIns="34290" rIns="68580" bIns="3429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sp>
        <p:nvSpPr>
          <p:cNvPr id="87" name="矩形 86"/>
          <p:cNvSpPr/>
          <p:nvPr/>
        </p:nvSpPr>
        <p:spPr>
          <a:xfrm>
            <a:off x="2299870" y="1501777"/>
            <a:ext cx="1530773" cy="1433149"/>
          </a:xfrm>
          <a:prstGeom prst="rect">
            <a:avLst/>
          </a:prstGeom>
        </p:spPr>
        <p:txBody>
          <a:bodyPr wrap="square" lIns="68580" tIns="34290" rIns="68580" bIns="3429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sp>
        <p:nvSpPr>
          <p:cNvPr id="88" name="矩形 87"/>
          <p:cNvSpPr/>
          <p:nvPr/>
        </p:nvSpPr>
        <p:spPr>
          <a:xfrm>
            <a:off x="7049926" y="2201915"/>
            <a:ext cx="1530773" cy="1433149"/>
          </a:xfrm>
          <a:prstGeom prst="rect">
            <a:avLst/>
          </a:prstGeom>
        </p:spPr>
        <p:txBody>
          <a:bodyPr wrap="square" lIns="68580" tIns="34290" rIns="68580" bIns="3429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sp>
        <p:nvSpPr>
          <p:cNvPr id="89" name="矩形 88"/>
          <p:cNvSpPr/>
          <p:nvPr/>
        </p:nvSpPr>
        <p:spPr>
          <a:xfrm>
            <a:off x="4639177" y="2477273"/>
            <a:ext cx="1530773" cy="1433149"/>
          </a:xfrm>
          <a:prstGeom prst="rect">
            <a:avLst/>
          </a:prstGeom>
        </p:spPr>
        <p:txBody>
          <a:bodyPr wrap="square" lIns="68580" tIns="34290" rIns="68580" bIns="34290">
            <a:spAutoFit/>
          </a:bodyPr>
          <a:lstStyle/>
          <a:p>
            <a:pPr algn="ctr">
              <a:lnSpc>
                <a:spcPct val="125000"/>
              </a:lnSpc>
              <a:spcBef>
                <a:spcPct val="0"/>
              </a:spcBef>
            </a:pPr>
            <a:r>
              <a:rPr lang="zh-CN" altLang="en-US" sz="12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a:t>
            </a:r>
            <a:endParaRPr lang="zh-CN" altLang="en-US" sz="1200" dirty="0">
              <a:latin typeface="微软雅黑" panose="020B0503020204020204" pitchFamily="34" charset="-122"/>
              <a:ea typeface="微软雅黑" panose="020B0503020204020204" pitchFamily="34" charset="-122"/>
              <a:cs typeface="方正兰亭细黑_GBK_M" pitchFamily="2" charset="2"/>
            </a:endParaRPr>
          </a:p>
        </p:txBody>
      </p:sp>
      <p:sp>
        <p:nvSpPr>
          <p:cNvPr id="92" name="KSO_Shape"/>
          <p:cNvSpPr/>
          <p:nvPr/>
        </p:nvSpPr>
        <p:spPr bwMode="auto">
          <a:xfrm flipH="1">
            <a:off x="2912490" y="3496193"/>
            <a:ext cx="226219" cy="239808"/>
          </a:xfrm>
          <a:custGeom>
            <a:avLst/>
            <a:gdLst>
              <a:gd name="T0" fmla="*/ 871762 w 2344738"/>
              <a:gd name="T1" fmla="*/ 2409190 h 2484437"/>
              <a:gd name="T2" fmla="*/ 1162059 w 2344738"/>
              <a:gd name="T3" fmla="*/ 2170588 h 2484437"/>
              <a:gd name="T4" fmla="*/ 1847045 w 2344738"/>
              <a:gd name="T5" fmla="*/ 1914799 h 2484437"/>
              <a:gd name="T6" fmla="*/ 1989223 w 2344738"/>
              <a:gd name="T7" fmla="*/ 2174222 h 2484437"/>
              <a:gd name="T8" fmla="*/ 2171725 w 2344738"/>
              <a:gd name="T9" fmla="*/ 2027497 h 2484437"/>
              <a:gd name="T10" fmla="*/ 577756 w 2344738"/>
              <a:gd name="T11" fmla="*/ 1710690 h 2484437"/>
              <a:gd name="T12" fmla="*/ 918226 w 2344738"/>
              <a:gd name="T13" fmla="*/ 1971358 h 2484437"/>
              <a:gd name="T14" fmla="*/ 916117 w 2344738"/>
              <a:gd name="T15" fmla="*/ 1782955 h 2484437"/>
              <a:gd name="T16" fmla="*/ 1163655 w 2344738"/>
              <a:gd name="T17" fmla="*/ 1791018 h 2484437"/>
              <a:gd name="T18" fmla="*/ 1369346 w 2344738"/>
              <a:gd name="T19" fmla="*/ 1978503 h 2484437"/>
              <a:gd name="T20" fmla="*/ 1844763 w 2344738"/>
              <a:gd name="T21" fmla="*/ 1695450 h 2484437"/>
              <a:gd name="T22" fmla="*/ 1613852 w 2344738"/>
              <a:gd name="T23" fmla="*/ 1757995 h 2484437"/>
              <a:gd name="T24" fmla="*/ 1466215 w 2344738"/>
              <a:gd name="T25" fmla="*/ 1665804 h 2484437"/>
              <a:gd name="T26" fmla="*/ 139383 w 2344738"/>
              <a:gd name="T27" fmla="*/ 1551132 h 2484437"/>
              <a:gd name="T28" fmla="*/ 121920 w 2344738"/>
              <a:gd name="T29" fmla="*/ 1806533 h 2484437"/>
              <a:gd name="T30" fmla="*/ 349213 w 2344738"/>
              <a:gd name="T31" fmla="*/ 1603596 h 2484437"/>
              <a:gd name="T32" fmla="*/ 904689 w 2344738"/>
              <a:gd name="T33" fmla="*/ 1386127 h 2484437"/>
              <a:gd name="T34" fmla="*/ 637223 w 2344738"/>
              <a:gd name="T35" fmla="*/ 1626218 h 2484437"/>
              <a:gd name="T36" fmla="*/ 468909 w 2344738"/>
              <a:gd name="T37" fmla="*/ 1265925 h 2484437"/>
              <a:gd name="T38" fmla="*/ 430842 w 2344738"/>
              <a:gd name="T39" fmla="*/ 1122045 h 2484437"/>
              <a:gd name="T40" fmla="*/ 1268838 w 2344738"/>
              <a:gd name="T41" fmla="*/ 1494705 h 2484437"/>
              <a:gd name="T42" fmla="*/ 1607502 w 2344738"/>
              <a:gd name="T43" fmla="*/ 1509397 h 2484437"/>
              <a:gd name="T44" fmla="*/ 1745572 w 2344738"/>
              <a:gd name="T45" fmla="*/ 1626218 h 2484437"/>
              <a:gd name="T46" fmla="*/ 1985330 w 2344738"/>
              <a:gd name="T47" fmla="*/ 1321435 h 2484437"/>
              <a:gd name="T48" fmla="*/ 959075 w 2344738"/>
              <a:gd name="T49" fmla="*/ 1223010 h 2484437"/>
              <a:gd name="T50" fmla="*/ 1590675 w 2344738"/>
              <a:gd name="T51" fmla="*/ 717903 h 2484437"/>
              <a:gd name="T52" fmla="*/ 1221105 w 2344738"/>
              <a:gd name="T53" fmla="*/ 1447738 h 2484437"/>
              <a:gd name="T54" fmla="*/ 1833657 w 2344738"/>
              <a:gd name="T55" fmla="*/ 772478 h 2484437"/>
              <a:gd name="T56" fmla="*/ 707217 w 2344738"/>
              <a:gd name="T57" fmla="*/ 636270 h 2484437"/>
              <a:gd name="T58" fmla="*/ 651510 w 2344738"/>
              <a:gd name="T59" fmla="*/ 1030166 h 2484437"/>
              <a:gd name="T60" fmla="*/ 1878779 w 2344738"/>
              <a:gd name="T61" fmla="*/ 599489 h 2484437"/>
              <a:gd name="T62" fmla="*/ 2173605 w 2344738"/>
              <a:gd name="T63" fmla="*/ 692847 h 2484437"/>
              <a:gd name="T64" fmla="*/ 2093597 w 2344738"/>
              <a:gd name="T65" fmla="*/ 537027 h 2484437"/>
              <a:gd name="T66" fmla="*/ 260298 w 2344738"/>
              <a:gd name="T67" fmla="*/ 577256 h 2484437"/>
              <a:gd name="T68" fmla="*/ 273014 w 2344738"/>
              <a:gd name="T69" fmla="*/ 751147 h 2484437"/>
              <a:gd name="T70" fmla="*/ 532634 w 2344738"/>
              <a:gd name="T71" fmla="*/ 599489 h 2484437"/>
              <a:gd name="T72" fmla="*/ 932432 w 2344738"/>
              <a:gd name="T73" fmla="*/ 577533 h 2484437"/>
              <a:gd name="T74" fmla="*/ 1226230 w 2344738"/>
              <a:gd name="T75" fmla="*/ 474027 h 2484437"/>
              <a:gd name="T76" fmla="*/ 1322388 w 2344738"/>
              <a:gd name="T77" fmla="*/ 712503 h 2484437"/>
              <a:gd name="T78" fmla="*/ 1595994 w 2344738"/>
              <a:gd name="T79" fmla="*/ 561340 h 2484437"/>
              <a:gd name="T80" fmla="*/ 1022828 w 2344738"/>
              <a:gd name="T81" fmla="*/ 100965 h 2484437"/>
              <a:gd name="T82" fmla="*/ 1158106 w 2344738"/>
              <a:gd name="T83" fmla="*/ 312420 h 2484437"/>
              <a:gd name="T84" fmla="*/ 1118615 w 2344738"/>
              <a:gd name="T85" fmla="*/ 67628 h 2484437"/>
              <a:gd name="T86" fmla="*/ 1343177 w 2344738"/>
              <a:gd name="T87" fmla="*/ 191770 h 2484437"/>
              <a:gd name="T88" fmla="*/ 1909128 w 2344738"/>
              <a:gd name="T89" fmla="*/ 458790 h 2484437"/>
              <a:gd name="T90" fmla="*/ 2231565 w 2344738"/>
              <a:gd name="T91" fmla="*/ 430530 h 2484437"/>
              <a:gd name="T92" fmla="*/ 2344738 w 2344738"/>
              <a:gd name="T93" fmla="*/ 562777 h 2484437"/>
              <a:gd name="T94" fmla="*/ 2230438 w 2344738"/>
              <a:gd name="T95" fmla="*/ 724605 h 2484437"/>
              <a:gd name="T96" fmla="*/ 2134871 w 2344738"/>
              <a:gd name="T97" fmla="*/ 1265400 h 2484437"/>
              <a:gd name="T98" fmla="*/ 2171407 w 2344738"/>
              <a:gd name="T99" fmla="*/ 1880454 h 2484437"/>
              <a:gd name="T100" fmla="*/ 2202512 w 2344738"/>
              <a:gd name="T101" fmla="*/ 2178986 h 2484437"/>
              <a:gd name="T102" fmla="*/ 1751813 w 2344738"/>
              <a:gd name="T103" fmla="*/ 2197723 h 2484437"/>
              <a:gd name="T104" fmla="*/ 1125316 w 2344738"/>
              <a:gd name="T105" fmla="*/ 2346007 h 2484437"/>
              <a:gd name="T106" fmla="*/ 852722 w 2344738"/>
              <a:gd name="T107" fmla="*/ 2471102 h 2484437"/>
              <a:gd name="T108" fmla="*/ 691196 w 2344738"/>
              <a:gd name="T109" fmla="*/ 2049780 h 2484437"/>
              <a:gd name="T110" fmla="*/ 149860 w 2344738"/>
              <a:gd name="T111" fmla="*/ 1882136 h 2484437"/>
              <a:gd name="T112" fmla="*/ 2540 w 2344738"/>
              <a:gd name="T113" fmla="*/ 1690904 h 2484437"/>
              <a:gd name="T114" fmla="*/ 276542 w 2344738"/>
              <a:gd name="T115" fmla="*/ 1265400 h 2484437"/>
              <a:gd name="T116" fmla="*/ 162385 w 2344738"/>
              <a:gd name="T117" fmla="*/ 796289 h 2484437"/>
              <a:gd name="T118" fmla="*/ 49212 w 2344738"/>
              <a:gd name="T119" fmla="*/ 664361 h 2484437"/>
              <a:gd name="T120" fmla="*/ 161613 w 2344738"/>
              <a:gd name="T121" fmla="*/ 520400 h 2484437"/>
              <a:gd name="T122" fmla="*/ 567447 w 2344738"/>
              <a:gd name="T123" fmla="*/ 475939 h 2484437"/>
              <a:gd name="T124" fmla="*/ 925454 w 2344738"/>
              <a:gd name="T125" fmla="*/ 141922 h 2484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44738" h="2484437">
                <a:moveTo>
                  <a:pt x="756092" y="2055731"/>
                </a:moveTo>
                <a:lnTo>
                  <a:pt x="756568" y="2065020"/>
                </a:lnTo>
                <a:lnTo>
                  <a:pt x="759424" y="2100897"/>
                </a:lnTo>
                <a:lnTo>
                  <a:pt x="761011" y="2118360"/>
                </a:lnTo>
                <a:lnTo>
                  <a:pt x="762915" y="2135187"/>
                </a:lnTo>
                <a:lnTo>
                  <a:pt x="765136" y="2151697"/>
                </a:lnTo>
                <a:lnTo>
                  <a:pt x="767675" y="2167255"/>
                </a:lnTo>
                <a:lnTo>
                  <a:pt x="770214" y="2183130"/>
                </a:lnTo>
                <a:lnTo>
                  <a:pt x="773070" y="2198052"/>
                </a:lnTo>
                <a:lnTo>
                  <a:pt x="775609" y="2212975"/>
                </a:lnTo>
                <a:lnTo>
                  <a:pt x="778782" y="2227262"/>
                </a:lnTo>
                <a:lnTo>
                  <a:pt x="781955" y="2241232"/>
                </a:lnTo>
                <a:lnTo>
                  <a:pt x="785129" y="2254250"/>
                </a:lnTo>
                <a:lnTo>
                  <a:pt x="788619" y="2267267"/>
                </a:lnTo>
                <a:lnTo>
                  <a:pt x="792427" y="2279650"/>
                </a:lnTo>
                <a:lnTo>
                  <a:pt x="796553" y="2291397"/>
                </a:lnTo>
                <a:lnTo>
                  <a:pt x="800678" y="2303145"/>
                </a:lnTo>
                <a:lnTo>
                  <a:pt x="804486" y="2314257"/>
                </a:lnTo>
                <a:lnTo>
                  <a:pt x="808929" y="2324735"/>
                </a:lnTo>
                <a:lnTo>
                  <a:pt x="813372" y="2334577"/>
                </a:lnTo>
                <a:lnTo>
                  <a:pt x="817815" y="2343785"/>
                </a:lnTo>
                <a:lnTo>
                  <a:pt x="822892" y="2352992"/>
                </a:lnTo>
                <a:lnTo>
                  <a:pt x="827969" y="2361247"/>
                </a:lnTo>
                <a:lnTo>
                  <a:pt x="833047" y="2369185"/>
                </a:lnTo>
                <a:lnTo>
                  <a:pt x="837807" y="2376487"/>
                </a:lnTo>
                <a:lnTo>
                  <a:pt x="843202" y="2383472"/>
                </a:lnTo>
                <a:lnTo>
                  <a:pt x="848596" y="2389505"/>
                </a:lnTo>
                <a:lnTo>
                  <a:pt x="854309" y="2395220"/>
                </a:lnTo>
                <a:lnTo>
                  <a:pt x="860021" y="2400617"/>
                </a:lnTo>
                <a:lnTo>
                  <a:pt x="866050" y="2405380"/>
                </a:lnTo>
                <a:lnTo>
                  <a:pt x="871762" y="2409190"/>
                </a:lnTo>
                <a:lnTo>
                  <a:pt x="877792" y="2412682"/>
                </a:lnTo>
                <a:lnTo>
                  <a:pt x="884138" y="2415540"/>
                </a:lnTo>
                <a:lnTo>
                  <a:pt x="890485" y="2417445"/>
                </a:lnTo>
                <a:lnTo>
                  <a:pt x="896515" y="2419350"/>
                </a:lnTo>
                <a:lnTo>
                  <a:pt x="904765" y="2420620"/>
                </a:lnTo>
                <a:lnTo>
                  <a:pt x="913334" y="2420937"/>
                </a:lnTo>
                <a:lnTo>
                  <a:pt x="921584" y="2420620"/>
                </a:lnTo>
                <a:lnTo>
                  <a:pt x="930470" y="2419032"/>
                </a:lnTo>
                <a:lnTo>
                  <a:pt x="939355" y="2417127"/>
                </a:lnTo>
                <a:lnTo>
                  <a:pt x="948241" y="2413635"/>
                </a:lnTo>
                <a:lnTo>
                  <a:pt x="957444" y="2409825"/>
                </a:lnTo>
                <a:lnTo>
                  <a:pt x="966964" y="2405380"/>
                </a:lnTo>
                <a:lnTo>
                  <a:pt x="976484" y="2399665"/>
                </a:lnTo>
                <a:lnTo>
                  <a:pt x="986004" y="2392997"/>
                </a:lnTo>
                <a:lnTo>
                  <a:pt x="996159" y="2386012"/>
                </a:lnTo>
                <a:lnTo>
                  <a:pt x="1005997" y="2378075"/>
                </a:lnTo>
                <a:lnTo>
                  <a:pt x="1016151" y="2368867"/>
                </a:lnTo>
                <a:lnTo>
                  <a:pt x="1026624" y="2359025"/>
                </a:lnTo>
                <a:lnTo>
                  <a:pt x="1036778" y="2348865"/>
                </a:lnTo>
                <a:lnTo>
                  <a:pt x="1047251" y="2337752"/>
                </a:lnTo>
                <a:lnTo>
                  <a:pt x="1057723" y="2325687"/>
                </a:lnTo>
                <a:lnTo>
                  <a:pt x="1067878" y="2312987"/>
                </a:lnTo>
                <a:lnTo>
                  <a:pt x="1078667" y="2299652"/>
                </a:lnTo>
                <a:lnTo>
                  <a:pt x="1089457" y="2285365"/>
                </a:lnTo>
                <a:lnTo>
                  <a:pt x="1100246" y="2270442"/>
                </a:lnTo>
                <a:lnTo>
                  <a:pt x="1111036" y="2254567"/>
                </a:lnTo>
                <a:lnTo>
                  <a:pt x="1121825" y="2238057"/>
                </a:lnTo>
                <a:lnTo>
                  <a:pt x="1132615" y="2221230"/>
                </a:lnTo>
                <a:lnTo>
                  <a:pt x="1143404" y="2203450"/>
                </a:lnTo>
                <a:lnTo>
                  <a:pt x="1153877" y="2185035"/>
                </a:lnTo>
                <a:lnTo>
                  <a:pt x="1162059" y="2170588"/>
                </a:lnTo>
                <a:lnTo>
                  <a:pt x="1158106" y="2170430"/>
                </a:lnTo>
                <a:lnTo>
                  <a:pt x="1134306" y="2168842"/>
                </a:lnTo>
                <a:lnTo>
                  <a:pt x="1110823" y="2166619"/>
                </a:lnTo>
                <a:lnTo>
                  <a:pt x="1087340" y="2164079"/>
                </a:lnTo>
                <a:lnTo>
                  <a:pt x="1063857" y="2160903"/>
                </a:lnTo>
                <a:lnTo>
                  <a:pt x="1041326" y="2157093"/>
                </a:lnTo>
                <a:lnTo>
                  <a:pt x="1018160" y="2152647"/>
                </a:lnTo>
                <a:lnTo>
                  <a:pt x="995629" y="2147884"/>
                </a:lnTo>
                <a:lnTo>
                  <a:pt x="973415" y="2142485"/>
                </a:lnTo>
                <a:lnTo>
                  <a:pt x="951519" y="2136134"/>
                </a:lnTo>
                <a:lnTo>
                  <a:pt x="928988" y="2129783"/>
                </a:lnTo>
                <a:lnTo>
                  <a:pt x="907727" y="2122797"/>
                </a:lnTo>
                <a:lnTo>
                  <a:pt x="886148" y="2115176"/>
                </a:lnTo>
                <a:lnTo>
                  <a:pt x="864886" y="2106919"/>
                </a:lnTo>
                <a:lnTo>
                  <a:pt x="843942" y="2098663"/>
                </a:lnTo>
                <a:lnTo>
                  <a:pt x="822997" y="2089454"/>
                </a:lnTo>
                <a:lnTo>
                  <a:pt x="802688" y="2079609"/>
                </a:lnTo>
                <a:lnTo>
                  <a:pt x="782378" y="2069765"/>
                </a:lnTo>
                <a:lnTo>
                  <a:pt x="762386" y="2059286"/>
                </a:lnTo>
                <a:lnTo>
                  <a:pt x="756092" y="2055731"/>
                </a:lnTo>
                <a:close/>
                <a:moveTo>
                  <a:pt x="1982350" y="1752593"/>
                </a:moveTo>
                <a:lnTo>
                  <a:pt x="1976519" y="1761420"/>
                </a:lnTo>
                <a:lnTo>
                  <a:pt x="1963826" y="1779838"/>
                </a:lnTo>
                <a:lnTo>
                  <a:pt x="1950498" y="1797939"/>
                </a:lnTo>
                <a:lnTo>
                  <a:pt x="1937169" y="1815722"/>
                </a:lnTo>
                <a:lnTo>
                  <a:pt x="1923207" y="1832870"/>
                </a:lnTo>
                <a:lnTo>
                  <a:pt x="1908609" y="1850335"/>
                </a:lnTo>
                <a:lnTo>
                  <a:pt x="1893694" y="1866848"/>
                </a:lnTo>
                <a:lnTo>
                  <a:pt x="1878779" y="1883043"/>
                </a:lnTo>
                <a:lnTo>
                  <a:pt x="1862912" y="1899239"/>
                </a:lnTo>
                <a:lnTo>
                  <a:pt x="1847045" y="1914799"/>
                </a:lnTo>
                <a:lnTo>
                  <a:pt x="1830544" y="1929724"/>
                </a:lnTo>
                <a:lnTo>
                  <a:pt x="1814043" y="1944966"/>
                </a:lnTo>
                <a:lnTo>
                  <a:pt x="1796906" y="1958939"/>
                </a:lnTo>
                <a:lnTo>
                  <a:pt x="1779453" y="1973229"/>
                </a:lnTo>
                <a:lnTo>
                  <a:pt x="1761999" y="1986884"/>
                </a:lnTo>
                <a:lnTo>
                  <a:pt x="1743911" y="1999903"/>
                </a:lnTo>
                <a:lnTo>
                  <a:pt x="1725505" y="2012923"/>
                </a:lnTo>
                <a:lnTo>
                  <a:pt x="1706465" y="2025308"/>
                </a:lnTo>
                <a:lnTo>
                  <a:pt x="1687742" y="2036740"/>
                </a:lnTo>
                <a:lnTo>
                  <a:pt x="1668385" y="2048172"/>
                </a:lnTo>
                <a:lnTo>
                  <a:pt x="1649027" y="2059286"/>
                </a:lnTo>
                <a:lnTo>
                  <a:pt x="1629035" y="2069765"/>
                </a:lnTo>
                <a:lnTo>
                  <a:pt x="1608725" y="2079609"/>
                </a:lnTo>
                <a:lnTo>
                  <a:pt x="1604716" y="2081523"/>
                </a:lnTo>
                <a:lnTo>
                  <a:pt x="1636599" y="2093237"/>
                </a:lnTo>
                <a:lnTo>
                  <a:pt x="1675639" y="2106893"/>
                </a:lnTo>
                <a:lnTo>
                  <a:pt x="1714043" y="2119279"/>
                </a:lnTo>
                <a:lnTo>
                  <a:pt x="1751496" y="2130395"/>
                </a:lnTo>
                <a:lnTo>
                  <a:pt x="1787679" y="2140558"/>
                </a:lnTo>
                <a:lnTo>
                  <a:pt x="1822275" y="2149450"/>
                </a:lnTo>
                <a:lnTo>
                  <a:pt x="1839096" y="2153261"/>
                </a:lnTo>
                <a:lnTo>
                  <a:pt x="1855918" y="2156755"/>
                </a:lnTo>
                <a:lnTo>
                  <a:pt x="1872105" y="2159613"/>
                </a:lnTo>
                <a:lnTo>
                  <a:pt x="1887975" y="2162789"/>
                </a:lnTo>
                <a:lnTo>
                  <a:pt x="1903527" y="2165329"/>
                </a:lnTo>
                <a:lnTo>
                  <a:pt x="1919079" y="2167870"/>
                </a:lnTo>
                <a:lnTo>
                  <a:pt x="1933679" y="2169776"/>
                </a:lnTo>
                <a:lnTo>
                  <a:pt x="1948280" y="2171364"/>
                </a:lnTo>
                <a:lnTo>
                  <a:pt x="1962245" y="2172634"/>
                </a:lnTo>
                <a:lnTo>
                  <a:pt x="1975893" y="2173587"/>
                </a:lnTo>
                <a:lnTo>
                  <a:pt x="1989223" y="2174222"/>
                </a:lnTo>
                <a:lnTo>
                  <a:pt x="2002237" y="2175175"/>
                </a:lnTo>
                <a:lnTo>
                  <a:pt x="2014615" y="2175175"/>
                </a:lnTo>
                <a:lnTo>
                  <a:pt x="2026993" y="2175175"/>
                </a:lnTo>
                <a:lnTo>
                  <a:pt x="2038737" y="2174222"/>
                </a:lnTo>
                <a:lnTo>
                  <a:pt x="2049845" y="2173587"/>
                </a:lnTo>
                <a:lnTo>
                  <a:pt x="2060637" y="2172634"/>
                </a:lnTo>
                <a:lnTo>
                  <a:pt x="2071111" y="2171364"/>
                </a:lnTo>
                <a:lnTo>
                  <a:pt x="2080950" y="2169776"/>
                </a:lnTo>
                <a:lnTo>
                  <a:pt x="2090789" y="2167870"/>
                </a:lnTo>
                <a:lnTo>
                  <a:pt x="2099994" y="2165329"/>
                </a:lnTo>
                <a:lnTo>
                  <a:pt x="2108246" y="2162789"/>
                </a:lnTo>
                <a:lnTo>
                  <a:pt x="2116815" y="2159930"/>
                </a:lnTo>
                <a:lnTo>
                  <a:pt x="2124433" y="2156755"/>
                </a:lnTo>
                <a:lnTo>
                  <a:pt x="2131415" y="2153261"/>
                </a:lnTo>
                <a:lnTo>
                  <a:pt x="2138398" y="2149768"/>
                </a:lnTo>
                <a:lnTo>
                  <a:pt x="2144429" y="2145321"/>
                </a:lnTo>
                <a:lnTo>
                  <a:pt x="2150142" y="2141193"/>
                </a:lnTo>
                <a:lnTo>
                  <a:pt x="2155537" y="2136747"/>
                </a:lnTo>
                <a:lnTo>
                  <a:pt x="2160298" y="2131665"/>
                </a:lnTo>
                <a:lnTo>
                  <a:pt x="2164425" y="2126266"/>
                </a:lnTo>
                <a:lnTo>
                  <a:pt x="2167916" y="2120867"/>
                </a:lnTo>
                <a:lnTo>
                  <a:pt x="2171725" y="2113563"/>
                </a:lnTo>
                <a:lnTo>
                  <a:pt x="2174899" y="2105941"/>
                </a:lnTo>
                <a:lnTo>
                  <a:pt x="2177120" y="2097683"/>
                </a:lnTo>
                <a:lnTo>
                  <a:pt x="2178707" y="2089109"/>
                </a:lnTo>
                <a:lnTo>
                  <a:pt x="2179025" y="2079581"/>
                </a:lnTo>
                <a:lnTo>
                  <a:pt x="2179025" y="2070053"/>
                </a:lnTo>
                <a:lnTo>
                  <a:pt x="2178390" y="2060208"/>
                </a:lnTo>
                <a:lnTo>
                  <a:pt x="2176803" y="2049728"/>
                </a:lnTo>
                <a:lnTo>
                  <a:pt x="2174899" y="2038930"/>
                </a:lnTo>
                <a:lnTo>
                  <a:pt x="2171725" y="2027497"/>
                </a:lnTo>
                <a:lnTo>
                  <a:pt x="2167916" y="2016064"/>
                </a:lnTo>
                <a:lnTo>
                  <a:pt x="2163790" y="2003996"/>
                </a:lnTo>
                <a:lnTo>
                  <a:pt x="2158394" y="1991292"/>
                </a:lnTo>
                <a:lnTo>
                  <a:pt x="2152681" y="1978589"/>
                </a:lnTo>
                <a:lnTo>
                  <a:pt x="2146016" y="1965568"/>
                </a:lnTo>
                <a:lnTo>
                  <a:pt x="2138716" y="1952229"/>
                </a:lnTo>
                <a:lnTo>
                  <a:pt x="2130781" y="1938255"/>
                </a:lnTo>
                <a:lnTo>
                  <a:pt x="2121894" y="1924281"/>
                </a:lnTo>
                <a:lnTo>
                  <a:pt x="2112689" y="1909672"/>
                </a:lnTo>
                <a:lnTo>
                  <a:pt x="2102533" y="1895063"/>
                </a:lnTo>
                <a:lnTo>
                  <a:pt x="2091741" y="1880137"/>
                </a:lnTo>
                <a:lnTo>
                  <a:pt x="2080315" y="1865210"/>
                </a:lnTo>
                <a:lnTo>
                  <a:pt x="2068572" y="1849331"/>
                </a:lnTo>
                <a:lnTo>
                  <a:pt x="2055241" y="1834087"/>
                </a:lnTo>
                <a:lnTo>
                  <a:pt x="2042228" y="1817890"/>
                </a:lnTo>
                <a:lnTo>
                  <a:pt x="2027945" y="1801693"/>
                </a:lnTo>
                <a:lnTo>
                  <a:pt x="2013345" y="1785814"/>
                </a:lnTo>
                <a:lnTo>
                  <a:pt x="1998110" y="1768982"/>
                </a:lnTo>
                <a:lnTo>
                  <a:pt x="1982350" y="1752593"/>
                </a:lnTo>
                <a:close/>
                <a:moveTo>
                  <a:pt x="704690" y="1683845"/>
                </a:moveTo>
                <a:lnTo>
                  <a:pt x="688658" y="1685924"/>
                </a:lnTo>
                <a:lnTo>
                  <a:pt x="671195" y="1688464"/>
                </a:lnTo>
                <a:lnTo>
                  <a:pt x="654368" y="1690052"/>
                </a:lnTo>
                <a:lnTo>
                  <a:pt x="638175" y="1691323"/>
                </a:lnTo>
                <a:lnTo>
                  <a:pt x="621983" y="1692593"/>
                </a:lnTo>
                <a:lnTo>
                  <a:pt x="606425" y="1693228"/>
                </a:lnTo>
                <a:lnTo>
                  <a:pt x="590550" y="1693863"/>
                </a:lnTo>
                <a:lnTo>
                  <a:pt x="575628" y="1693228"/>
                </a:lnTo>
                <a:lnTo>
                  <a:pt x="564912" y="1692995"/>
                </a:lnTo>
                <a:lnTo>
                  <a:pt x="566650" y="1695450"/>
                </a:lnTo>
                <a:lnTo>
                  <a:pt x="577756" y="1710690"/>
                </a:lnTo>
                <a:lnTo>
                  <a:pt x="589179" y="1725295"/>
                </a:lnTo>
                <a:lnTo>
                  <a:pt x="601236" y="1740535"/>
                </a:lnTo>
                <a:lnTo>
                  <a:pt x="612977" y="1754505"/>
                </a:lnTo>
                <a:lnTo>
                  <a:pt x="625669" y="1768793"/>
                </a:lnTo>
                <a:lnTo>
                  <a:pt x="638361" y="1782445"/>
                </a:lnTo>
                <a:lnTo>
                  <a:pt x="651371" y="1796098"/>
                </a:lnTo>
                <a:lnTo>
                  <a:pt x="665015" y="1809115"/>
                </a:lnTo>
                <a:lnTo>
                  <a:pt x="678659" y="1821815"/>
                </a:lnTo>
                <a:lnTo>
                  <a:pt x="692323" y="1833968"/>
                </a:lnTo>
                <a:lnTo>
                  <a:pt x="692466" y="1831022"/>
                </a:lnTo>
                <a:lnTo>
                  <a:pt x="695322" y="1784985"/>
                </a:lnTo>
                <a:lnTo>
                  <a:pt x="699130" y="1737995"/>
                </a:lnTo>
                <a:lnTo>
                  <a:pt x="703890" y="1691005"/>
                </a:lnTo>
                <a:lnTo>
                  <a:pt x="704690" y="1683845"/>
                </a:lnTo>
                <a:close/>
                <a:moveTo>
                  <a:pt x="769029" y="1673012"/>
                </a:moveTo>
                <a:lnTo>
                  <a:pt x="768310" y="1678622"/>
                </a:lnTo>
                <a:lnTo>
                  <a:pt x="763232" y="1726565"/>
                </a:lnTo>
                <a:lnTo>
                  <a:pt x="759424" y="1773555"/>
                </a:lnTo>
                <a:lnTo>
                  <a:pt x="756568" y="1819275"/>
                </a:lnTo>
                <a:lnTo>
                  <a:pt x="754029" y="1863725"/>
                </a:lnTo>
                <a:lnTo>
                  <a:pt x="753619" y="1882342"/>
                </a:lnTo>
                <a:lnTo>
                  <a:pt x="767505" y="1891983"/>
                </a:lnTo>
                <a:lnTo>
                  <a:pt x="783053" y="1902143"/>
                </a:lnTo>
                <a:lnTo>
                  <a:pt x="799236" y="1912303"/>
                </a:lnTo>
                <a:lnTo>
                  <a:pt x="815419" y="1921828"/>
                </a:lnTo>
                <a:lnTo>
                  <a:pt x="831919" y="1931035"/>
                </a:lnTo>
                <a:lnTo>
                  <a:pt x="848736" y="1939925"/>
                </a:lnTo>
                <a:lnTo>
                  <a:pt x="865870" y="1948498"/>
                </a:lnTo>
                <a:lnTo>
                  <a:pt x="883005" y="1956435"/>
                </a:lnTo>
                <a:lnTo>
                  <a:pt x="900774" y="1964055"/>
                </a:lnTo>
                <a:lnTo>
                  <a:pt x="918226" y="1971358"/>
                </a:lnTo>
                <a:lnTo>
                  <a:pt x="935995" y="1978025"/>
                </a:lnTo>
                <a:lnTo>
                  <a:pt x="954399" y="1984375"/>
                </a:lnTo>
                <a:lnTo>
                  <a:pt x="972486" y="1990090"/>
                </a:lnTo>
                <a:lnTo>
                  <a:pt x="990889" y="1996123"/>
                </a:lnTo>
                <a:lnTo>
                  <a:pt x="1009928" y="2000885"/>
                </a:lnTo>
                <a:lnTo>
                  <a:pt x="1028649" y="2005648"/>
                </a:lnTo>
                <a:lnTo>
                  <a:pt x="1047687" y="2009775"/>
                </a:lnTo>
                <a:lnTo>
                  <a:pt x="1067043" y="2013268"/>
                </a:lnTo>
                <a:lnTo>
                  <a:pt x="1086082" y="2016760"/>
                </a:lnTo>
                <a:lnTo>
                  <a:pt x="1105755" y="2019300"/>
                </a:lnTo>
                <a:lnTo>
                  <a:pt x="1125428" y="2021840"/>
                </a:lnTo>
                <a:lnTo>
                  <a:pt x="1145418" y="2023428"/>
                </a:lnTo>
                <a:lnTo>
                  <a:pt x="1165409" y="2024380"/>
                </a:lnTo>
                <a:lnTo>
                  <a:pt x="1185399" y="2025333"/>
                </a:lnTo>
                <a:lnTo>
                  <a:pt x="1205707" y="2025650"/>
                </a:lnTo>
                <a:lnTo>
                  <a:pt x="1226014" y="2025333"/>
                </a:lnTo>
                <a:lnTo>
                  <a:pt x="1246005" y="2024380"/>
                </a:lnTo>
                <a:lnTo>
                  <a:pt x="1265995" y="2023428"/>
                </a:lnTo>
                <a:lnTo>
                  <a:pt x="1285985" y="2021840"/>
                </a:lnTo>
                <a:lnTo>
                  <a:pt x="1305658" y="2019300"/>
                </a:lnTo>
                <a:lnTo>
                  <a:pt x="1309126" y="2018845"/>
                </a:lnTo>
                <a:lnTo>
                  <a:pt x="1285562" y="2006536"/>
                </a:lnTo>
                <a:lnTo>
                  <a:pt x="1242397" y="1983988"/>
                </a:lnTo>
                <a:lnTo>
                  <a:pt x="1199231" y="1960486"/>
                </a:lnTo>
                <a:lnTo>
                  <a:pt x="1156701" y="1936350"/>
                </a:lnTo>
                <a:lnTo>
                  <a:pt x="1114487" y="1911260"/>
                </a:lnTo>
                <a:lnTo>
                  <a:pt x="1074178" y="1886806"/>
                </a:lnTo>
                <a:lnTo>
                  <a:pt x="1033869" y="1861717"/>
                </a:lnTo>
                <a:lnTo>
                  <a:pt x="994195" y="1835992"/>
                </a:lnTo>
                <a:lnTo>
                  <a:pt x="955156" y="1809633"/>
                </a:lnTo>
                <a:lnTo>
                  <a:pt x="916117" y="1782955"/>
                </a:lnTo>
                <a:lnTo>
                  <a:pt x="877712" y="1755643"/>
                </a:lnTo>
                <a:lnTo>
                  <a:pt x="840577" y="1728013"/>
                </a:lnTo>
                <a:lnTo>
                  <a:pt x="803759" y="1700383"/>
                </a:lnTo>
                <a:lnTo>
                  <a:pt x="769029" y="1673012"/>
                </a:lnTo>
                <a:close/>
                <a:moveTo>
                  <a:pt x="1070070" y="1580060"/>
                </a:moveTo>
                <a:lnTo>
                  <a:pt x="1056640" y="1585250"/>
                </a:lnTo>
                <a:lnTo>
                  <a:pt x="1014730" y="1600812"/>
                </a:lnTo>
                <a:lnTo>
                  <a:pt x="973773" y="1615421"/>
                </a:lnTo>
                <a:lnTo>
                  <a:pt x="933450" y="1628441"/>
                </a:lnTo>
                <a:lnTo>
                  <a:pt x="893445" y="1640827"/>
                </a:lnTo>
                <a:lnTo>
                  <a:pt x="873443" y="1646544"/>
                </a:lnTo>
                <a:lnTo>
                  <a:pt x="854393" y="1651942"/>
                </a:lnTo>
                <a:lnTo>
                  <a:pt x="846810" y="1653777"/>
                </a:lnTo>
                <a:lnTo>
                  <a:pt x="858351" y="1662590"/>
                </a:lnTo>
                <a:lnTo>
                  <a:pt x="895169" y="1690855"/>
                </a:lnTo>
                <a:lnTo>
                  <a:pt x="933891" y="1718485"/>
                </a:lnTo>
                <a:lnTo>
                  <a:pt x="973882" y="1746433"/>
                </a:lnTo>
                <a:lnTo>
                  <a:pt x="1014826" y="1774381"/>
                </a:lnTo>
                <a:lnTo>
                  <a:pt x="1057674" y="1802328"/>
                </a:lnTo>
                <a:lnTo>
                  <a:pt x="1101792" y="1829958"/>
                </a:lnTo>
                <a:lnTo>
                  <a:pt x="1146861" y="1857271"/>
                </a:lnTo>
                <a:lnTo>
                  <a:pt x="1194471" y="1885218"/>
                </a:lnTo>
                <a:lnTo>
                  <a:pt x="1229421" y="1905168"/>
                </a:lnTo>
                <a:lnTo>
                  <a:pt x="1229311" y="1905000"/>
                </a:lnTo>
                <a:lnTo>
                  <a:pt x="1219795" y="1889760"/>
                </a:lnTo>
                <a:lnTo>
                  <a:pt x="1209963" y="1874203"/>
                </a:lnTo>
                <a:lnTo>
                  <a:pt x="1200447" y="1858645"/>
                </a:lnTo>
                <a:lnTo>
                  <a:pt x="1191249" y="1842135"/>
                </a:lnTo>
                <a:lnTo>
                  <a:pt x="1182051" y="1825625"/>
                </a:lnTo>
                <a:lnTo>
                  <a:pt x="1172853" y="1808163"/>
                </a:lnTo>
                <a:lnTo>
                  <a:pt x="1163655" y="1791018"/>
                </a:lnTo>
                <a:lnTo>
                  <a:pt x="1154457" y="1772920"/>
                </a:lnTo>
                <a:lnTo>
                  <a:pt x="1145576" y="1754823"/>
                </a:lnTo>
                <a:lnTo>
                  <a:pt x="1136695" y="1736408"/>
                </a:lnTo>
                <a:lnTo>
                  <a:pt x="1119250" y="1698308"/>
                </a:lnTo>
                <a:lnTo>
                  <a:pt x="1102122" y="1658938"/>
                </a:lnTo>
                <a:lnTo>
                  <a:pt x="1085312" y="1619250"/>
                </a:lnTo>
                <a:lnTo>
                  <a:pt x="1070070" y="1580060"/>
                </a:lnTo>
                <a:close/>
                <a:moveTo>
                  <a:pt x="1191479" y="1530183"/>
                </a:moveTo>
                <a:lnTo>
                  <a:pt x="1183323" y="1533802"/>
                </a:lnTo>
                <a:lnTo>
                  <a:pt x="1141095" y="1551904"/>
                </a:lnTo>
                <a:lnTo>
                  <a:pt x="1128914" y="1556814"/>
                </a:lnTo>
                <a:lnTo>
                  <a:pt x="1137012" y="1577658"/>
                </a:lnTo>
                <a:lnTo>
                  <a:pt x="1152871" y="1616393"/>
                </a:lnTo>
                <a:lnTo>
                  <a:pt x="1169047" y="1653858"/>
                </a:lnTo>
                <a:lnTo>
                  <a:pt x="1185223" y="1689418"/>
                </a:lnTo>
                <a:lnTo>
                  <a:pt x="1201716" y="1723708"/>
                </a:lnTo>
                <a:lnTo>
                  <a:pt x="1218209" y="1756410"/>
                </a:lnTo>
                <a:lnTo>
                  <a:pt x="1234703" y="1787525"/>
                </a:lnTo>
                <a:lnTo>
                  <a:pt x="1251196" y="1816735"/>
                </a:lnTo>
                <a:lnTo>
                  <a:pt x="1268006" y="1844675"/>
                </a:lnTo>
                <a:lnTo>
                  <a:pt x="1284500" y="1870710"/>
                </a:lnTo>
                <a:lnTo>
                  <a:pt x="1300993" y="1895158"/>
                </a:lnTo>
                <a:lnTo>
                  <a:pt x="1309557" y="1906905"/>
                </a:lnTo>
                <a:lnTo>
                  <a:pt x="1317486" y="1918018"/>
                </a:lnTo>
                <a:lnTo>
                  <a:pt x="1326050" y="1928495"/>
                </a:lnTo>
                <a:lnTo>
                  <a:pt x="1333979" y="1938973"/>
                </a:lnTo>
                <a:lnTo>
                  <a:pt x="1342226" y="1948815"/>
                </a:lnTo>
                <a:lnTo>
                  <a:pt x="1350473" y="1958023"/>
                </a:lnTo>
                <a:lnTo>
                  <a:pt x="1358719" y="1966913"/>
                </a:lnTo>
                <a:lnTo>
                  <a:pt x="1366331" y="1975485"/>
                </a:lnTo>
                <a:lnTo>
                  <a:pt x="1369346" y="1978503"/>
                </a:lnTo>
                <a:lnTo>
                  <a:pt x="1380463" y="1983988"/>
                </a:lnTo>
                <a:lnTo>
                  <a:pt x="1410560" y="1998615"/>
                </a:lnTo>
                <a:lnTo>
                  <a:pt x="1420523" y="1996123"/>
                </a:lnTo>
                <a:lnTo>
                  <a:pt x="1438927" y="1990090"/>
                </a:lnTo>
                <a:lnTo>
                  <a:pt x="1456697" y="1984375"/>
                </a:lnTo>
                <a:lnTo>
                  <a:pt x="1475418" y="1978025"/>
                </a:lnTo>
                <a:lnTo>
                  <a:pt x="1492869" y="1971358"/>
                </a:lnTo>
                <a:lnTo>
                  <a:pt x="1510639" y="1964055"/>
                </a:lnTo>
                <a:lnTo>
                  <a:pt x="1528408" y="1956435"/>
                </a:lnTo>
                <a:lnTo>
                  <a:pt x="1545543" y="1948498"/>
                </a:lnTo>
                <a:lnTo>
                  <a:pt x="1562360" y="1939925"/>
                </a:lnTo>
                <a:lnTo>
                  <a:pt x="1579494" y="1931035"/>
                </a:lnTo>
                <a:lnTo>
                  <a:pt x="1595994" y="1921828"/>
                </a:lnTo>
                <a:lnTo>
                  <a:pt x="1612177" y="1912303"/>
                </a:lnTo>
                <a:lnTo>
                  <a:pt x="1628042" y="1902143"/>
                </a:lnTo>
                <a:lnTo>
                  <a:pt x="1643908" y="1891983"/>
                </a:lnTo>
                <a:lnTo>
                  <a:pt x="1659139" y="1881188"/>
                </a:lnTo>
                <a:lnTo>
                  <a:pt x="1674687" y="1870075"/>
                </a:lnTo>
                <a:lnTo>
                  <a:pt x="1689600" y="1858328"/>
                </a:lnTo>
                <a:lnTo>
                  <a:pt x="1704196" y="1846580"/>
                </a:lnTo>
                <a:lnTo>
                  <a:pt x="1718475" y="1834515"/>
                </a:lnTo>
                <a:lnTo>
                  <a:pt x="1732754" y="1821815"/>
                </a:lnTo>
                <a:lnTo>
                  <a:pt x="1746398" y="1809115"/>
                </a:lnTo>
                <a:lnTo>
                  <a:pt x="1760042" y="1796098"/>
                </a:lnTo>
                <a:lnTo>
                  <a:pt x="1773052" y="1782445"/>
                </a:lnTo>
                <a:lnTo>
                  <a:pt x="1785744" y="1768793"/>
                </a:lnTo>
                <a:lnTo>
                  <a:pt x="1798436" y="1754505"/>
                </a:lnTo>
                <a:lnTo>
                  <a:pt x="1810177" y="1740535"/>
                </a:lnTo>
                <a:lnTo>
                  <a:pt x="1822234" y="1725295"/>
                </a:lnTo>
                <a:lnTo>
                  <a:pt x="1833657" y="1710690"/>
                </a:lnTo>
                <a:lnTo>
                  <a:pt x="1844763" y="1695450"/>
                </a:lnTo>
                <a:lnTo>
                  <a:pt x="1847759" y="1691218"/>
                </a:lnTo>
                <a:lnTo>
                  <a:pt x="1836392" y="1692275"/>
                </a:lnTo>
                <a:lnTo>
                  <a:pt x="1822102" y="1692910"/>
                </a:lnTo>
                <a:lnTo>
                  <a:pt x="1807177" y="1693228"/>
                </a:lnTo>
                <a:lnTo>
                  <a:pt x="1792252" y="1693863"/>
                </a:lnTo>
                <a:lnTo>
                  <a:pt x="1776692" y="1693228"/>
                </a:lnTo>
                <a:lnTo>
                  <a:pt x="1761132" y="1692593"/>
                </a:lnTo>
                <a:lnTo>
                  <a:pt x="1744937" y="1691323"/>
                </a:lnTo>
                <a:lnTo>
                  <a:pt x="1728424" y="1690052"/>
                </a:lnTo>
                <a:lnTo>
                  <a:pt x="1711276" y="1688464"/>
                </a:lnTo>
                <a:lnTo>
                  <a:pt x="1702865" y="1687195"/>
                </a:lnTo>
                <a:lnTo>
                  <a:pt x="1701800" y="1689328"/>
                </a:lnTo>
                <a:lnTo>
                  <a:pt x="1699260" y="1694733"/>
                </a:lnTo>
                <a:lnTo>
                  <a:pt x="1696085" y="1699501"/>
                </a:lnTo>
                <a:lnTo>
                  <a:pt x="1692910" y="1704906"/>
                </a:lnTo>
                <a:lnTo>
                  <a:pt x="1689100" y="1709992"/>
                </a:lnTo>
                <a:lnTo>
                  <a:pt x="1685607" y="1714760"/>
                </a:lnTo>
                <a:lnTo>
                  <a:pt x="1681480" y="1719211"/>
                </a:lnTo>
                <a:lnTo>
                  <a:pt x="1677670" y="1723344"/>
                </a:lnTo>
                <a:lnTo>
                  <a:pt x="1673225" y="1727794"/>
                </a:lnTo>
                <a:lnTo>
                  <a:pt x="1668462" y="1731927"/>
                </a:lnTo>
                <a:lnTo>
                  <a:pt x="1664017" y="1735424"/>
                </a:lnTo>
                <a:lnTo>
                  <a:pt x="1658937" y="1738921"/>
                </a:lnTo>
                <a:lnTo>
                  <a:pt x="1653857" y="1742418"/>
                </a:lnTo>
                <a:lnTo>
                  <a:pt x="1648460" y="1745279"/>
                </a:lnTo>
                <a:lnTo>
                  <a:pt x="1643062" y="1748140"/>
                </a:lnTo>
                <a:lnTo>
                  <a:pt x="1637347" y="1750683"/>
                </a:lnTo>
                <a:lnTo>
                  <a:pt x="1631632" y="1752591"/>
                </a:lnTo>
                <a:lnTo>
                  <a:pt x="1625917" y="1755134"/>
                </a:lnTo>
                <a:lnTo>
                  <a:pt x="1620202" y="1756723"/>
                </a:lnTo>
                <a:lnTo>
                  <a:pt x="1613852" y="1757995"/>
                </a:lnTo>
                <a:lnTo>
                  <a:pt x="1607502" y="1759267"/>
                </a:lnTo>
                <a:lnTo>
                  <a:pt x="1601152" y="1759902"/>
                </a:lnTo>
                <a:lnTo>
                  <a:pt x="1594802" y="1760538"/>
                </a:lnTo>
                <a:lnTo>
                  <a:pt x="1588452" y="1760538"/>
                </a:lnTo>
                <a:lnTo>
                  <a:pt x="1582102" y="1760538"/>
                </a:lnTo>
                <a:lnTo>
                  <a:pt x="1575435" y="1759902"/>
                </a:lnTo>
                <a:lnTo>
                  <a:pt x="1569402" y="1759267"/>
                </a:lnTo>
                <a:lnTo>
                  <a:pt x="1562735" y="1757995"/>
                </a:lnTo>
                <a:lnTo>
                  <a:pt x="1557020" y="1756723"/>
                </a:lnTo>
                <a:lnTo>
                  <a:pt x="1550987" y="1755134"/>
                </a:lnTo>
                <a:lnTo>
                  <a:pt x="1544955" y="1752591"/>
                </a:lnTo>
                <a:lnTo>
                  <a:pt x="1539240" y="1750683"/>
                </a:lnTo>
                <a:lnTo>
                  <a:pt x="1533525" y="1748140"/>
                </a:lnTo>
                <a:lnTo>
                  <a:pt x="1528127" y="1745279"/>
                </a:lnTo>
                <a:lnTo>
                  <a:pt x="1522730" y="1742418"/>
                </a:lnTo>
                <a:lnTo>
                  <a:pt x="1517967" y="1738921"/>
                </a:lnTo>
                <a:lnTo>
                  <a:pt x="1512887" y="1735424"/>
                </a:lnTo>
                <a:lnTo>
                  <a:pt x="1508125" y="1731927"/>
                </a:lnTo>
                <a:lnTo>
                  <a:pt x="1503680" y="1727794"/>
                </a:lnTo>
                <a:lnTo>
                  <a:pt x="1499235" y="1723344"/>
                </a:lnTo>
                <a:lnTo>
                  <a:pt x="1495107" y="1719211"/>
                </a:lnTo>
                <a:lnTo>
                  <a:pt x="1490980" y="1714760"/>
                </a:lnTo>
                <a:lnTo>
                  <a:pt x="1487487" y="1709992"/>
                </a:lnTo>
                <a:lnTo>
                  <a:pt x="1483677" y="1704906"/>
                </a:lnTo>
                <a:lnTo>
                  <a:pt x="1480502" y="1699501"/>
                </a:lnTo>
                <a:lnTo>
                  <a:pt x="1477327" y="1694733"/>
                </a:lnTo>
                <a:lnTo>
                  <a:pt x="1474787" y="1689328"/>
                </a:lnTo>
                <a:lnTo>
                  <a:pt x="1471930" y="1683606"/>
                </a:lnTo>
                <a:lnTo>
                  <a:pt x="1469707" y="1677566"/>
                </a:lnTo>
                <a:lnTo>
                  <a:pt x="1467802" y="1671844"/>
                </a:lnTo>
                <a:lnTo>
                  <a:pt x="1466215" y="1665804"/>
                </a:lnTo>
                <a:lnTo>
                  <a:pt x="1464627" y="1659446"/>
                </a:lnTo>
                <a:lnTo>
                  <a:pt x="1463675" y="1653406"/>
                </a:lnTo>
                <a:lnTo>
                  <a:pt x="1462722" y="1647366"/>
                </a:lnTo>
                <a:lnTo>
                  <a:pt x="1462405" y="1640690"/>
                </a:lnTo>
                <a:lnTo>
                  <a:pt x="1462087" y="1634332"/>
                </a:lnTo>
                <a:lnTo>
                  <a:pt x="1462182" y="1632333"/>
                </a:lnTo>
                <a:lnTo>
                  <a:pt x="1449611" y="1628441"/>
                </a:lnTo>
                <a:lnTo>
                  <a:pt x="1408965" y="1615421"/>
                </a:lnTo>
                <a:lnTo>
                  <a:pt x="1367683" y="1600812"/>
                </a:lnTo>
                <a:lnTo>
                  <a:pt x="1326401" y="1585250"/>
                </a:lnTo>
                <a:lnTo>
                  <a:pt x="1284483" y="1569054"/>
                </a:lnTo>
                <a:lnTo>
                  <a:pt x="1241931" y="1551904"/>
                </a:lnTo>
                <a:lnTo>
                  <a:pt x="1199697" y="1533802"/>
                </a:lnTo>
                <a:lnTo>
                  <a:pt x="1191479" y="1530183"/>
                </a:lnTo>
                <a:close/>
                <a:moveTo>
                  <a:pt x="1104493" y="1490234"/>
                </a:moveTo>
                <a:lnTo>
                  <a:pt x="1106563" y="1496060"/>
                </a:lnTo>
                <a:lnTo>
                  <a:pt x="1107088" y="1497526"/>
                </a:lnTo>
                <a:lnTo>
                  <a:pt x="1113937" y="1494744"/>
                </a:lnTo>
                <a:lnTo>
                  <a:pt x="1104493" y="1490234"/>
                </a:lnTo>
                <a:close/>
                <a:moveTo>
                  <a:pt x="287237" y="1385930"/>
                </a:moveTo>
                <a:lnTo>
                  <a:pt x="272098" y="1400560"/>
                </a:lnTo>
                <a:lnTo>
                  <a:pt x="245428" y="1426926"/>
                </a:lnTo>
                <a:lnTo>
                  <a:pt x="220980" y="1452657"/>
                </a:lnTo>
                <a:lnTo>
                  <a:pt x="208915" y="1465681"/>
                </a:lnTo>
                <a:lnTo>
                  <a:pt x="197803" y="1478387"/>
                </a:lnTo>
                <a:lnTo>
                  <a:pt x="187008" y="1490776"/>
                </a:lnTo>
                <a:lnTo>
                  <a:pt x="176530" y="1503165"/>
                </a:lnTo>
                <a:lnTo>
                  <a:pt x="166370" y="1515554"/>
                </a:lnTo>
                <a:lnTo>
                  <a:pt x="157163" y="1527625"/>
                </a:lnTo>
                <a:lnTo>
                  <a:pt x="147955" y="1539696"/>
                </a:lnTo>
                <a:lnTo>
                  <a:pt x="139383" y="1551132"/>
                </a:lnTo>
                <a:lnTo>
                  <a:pt x="131128" y="1563203"/>
                </a:lnTo>
                <a:lnTo>
                  <a:pt x="123190" y="1574321"/>
                </a:lnTo>
                <a:lnTo>
                  <a:pt x="115888" y="1585440"/>
                </a:lnTo>
                <a:lnTo>
                  <a:pt x="109538" y="1596558"/>
                </a:lnTo>
                <a:lnTo>
                  <a:pt x="102870" y="1607358"/>
                </a:lnTo>
                <a:lnTo>
                  <a:pt x="97155" y="1618159"/>
                </a:lnTo>
                <a:lnTo>
                  <a:pt x="91758" y="1628324"/>
                </a:lnTo>
                <a:lnTo>
                  <a:pt x="86678" y="1638807"/>
                </a:lnTo>
                <a:lnTo>
                  <a:pt x="82233" y="1648337"/>
                </a:lnTo>
                <a:lnTo>
                  <a:pt x="78423" y="1658502"/>
                </a:lnTo>
                <a:lnTo>
                  <a:pt x="74930" y="1668032"/>
                </a:lnTo>
                <a:lnTo>
                  <a:pt x="71755" y="1677244"/>
                </a:lnTo>
                <a:lnTo>
                  <a:pt x="69215" y="1686139"/>
                </a:lnTo>
                <a:lnTo>
                  <a:pt x="67310" y="1695033"/>
                </a:lnTo>
                <a:lnTo>
                  <a:pt x="65723" y="1703292"/>
                </a:lnTo>
                <a:lnTo>
                  <a:pt x="64453" y="1711869"/>
                </a:lnTo>
                <a:lnTo>
                  <a:pt x="64135" y="1719493"/>
                </a:lnTo>
                <a:lnTo>
                  <a:pt x="64135" y="1727435"/>
                </a:lnTo>
                <a:lnTo>
                  <a:pt x="64453" y="1735059"/>
                </a:lnTo>
                <a:lnTo>
                  <a:pt x="65405" y="1742047"/>
                </a:lnTo>
                <a:lnTo>
                  <a:pt x="66993" y="1748718"/>
                </a:lnTo>
                <a:lnTo>
                  <a:pt x="68898" y="1755389"/>
                </a:lnTo>
                <a:lnTo>
                  <a:pt x="71438" y="1761425"/>
                </a:lnTo>
                <a:lnTo>
                  <a:pt x="74295" y="1767143"/>
                </a:lnTo>
                <a:lnTo>
                  <a:pt x="78740" y="1774131"/>
                </a:lnTo>
                <a:lnTo>
                  <a:pt x="83820" y="1780802"/>
                </a:lnTo>
                <a:lnTo>
                  <a:pt x="89853" y="1786838"/>
                </a:lnTo>
                <a:lnTo>
                  <a:pt x="96838" y="1792238"/>
                </a:lnTo>
                <a:lnTo>
                  <a:pt x="104458" y="1797638"/>
                </a:lnTo>
                <a:lnTo>
                  <a:pt x="112713" y="1802403"/>
                </a:lnTo>
                <a:lnTo>
                  <a:pt x="121920" y="1806533"/>
                </a:lnTo>
                <a:lnTo>
                  <a:pt x="131763" y="1810345"/>
                </a:lnTo>
                <a:lnTo>
                  <a:pt x="142240" y="1813839"/>
                </a:lnTo>
                <a:lnTo>
                  <a:pt x="153353" y="1817016"/>
                </a:lnTo>
                <a:lnTo>
                  <a:pt x="165735" y="1819239"/>
                </a:lnTo>
                <a:lnTo>
                  <a:pt x="177800" y="1821463"/>
                </a:lnTo>
                <a:lnTo>
                  <a:pt x="191453" y="1823051"/>
                </a:lnTo>
                <a:lnTo>
                  <a:pt x="205740" y="1824322"/>
                </a:lnTo>
                <a:lnTo>
                  <a:pt x="220345" y="1824957"/>
                </a:lnTo>
                <a:lnTo>
                  <a:pt x="235585" y="1825275"/>
                </a:lnTo>
                <a:lnTo>
                  <a:pt x="251460" y="1825275"/>
                </a:lnTo>
                <a:lnTo>
                  <a:pt x="267970" y="1824639"/>
                </a:lnTo>
                <a:lnTo>
                  <a:pt x="285115" y="1823686"/>
                </a:lnTo>
                <a:lnTo>
                  <a:pt x="302895" y="1822098"/>
                </a:lnTo>
                <a:lnTo>
                  <a:pt x="320993" y="1820192"/>
                </a:lnTo>
                <a:lnTo>
                  <a:pt x="339725" y="1817968"/>
                </a:lnTo>
                <a:lnTo>
                  <a:pt x="359410" y="1814792"/>
                </a:lnTo>
                <a:lnTo>
                  <a:pt x="379413" y="1811615"/>
                </a:lnTo>
                <a:lnTo>
                  <a:pt x="399733" y="1808121"/>
                </a:lnTo>
                <a:lnTo>
                  <a:pt x="420370" y="1803674"/>
                </a:lnTo>
                <a:lnTo>
                  <a:pt x="441960" y="1798909"/>
                </a:lnTo>
                <a:lnTo>
                  <a:pt x="458716" y="1795021"/>
                </a:lnTo>
                <a:lnTo>
                  <a:pt x="447270" y="1779838"/>
                </a:lnTo>
                <a:lnTo>
                  <a:pt x="434894" y="1761420"/>
                </a:lnTo>
                <a:lnTo>
                  <a:pt x="422518" y="1742684"/>
                </a:lnTo>
                <a:lnTo>
                  <a:pt x="410459" y="1723949"/>
                </a:lnTo>
                <a:lnTo>
                  <a:pt x="399352" y="1704260"/>
                </a:lnTo>
                <a:lnTo>
                  <a:pt x="388245" y="1684572"/>
                </a:lnTo>
                <a:lnTo>
                  <a:pt x="377773" y="1664884"/>
                </a:lnTo>
                <a:lnTo>
                  <a:pt x="367936" y="1644560"/>
                </a:lnTo>
                <a:lnTo>
                  <a:pt x="358415" y="1624237"/>
                </a:lnTo>
                <a:lnTo>
                  <a:pt x="349213" y="1603596"/>
                </a:lnTo>
                <a:lnTo>
                  <a:pt x="340645" y="1582320"/>
                </a:lnTo>
                <a:lnTo>
                  <a:pt x="332711" y="1561361"/>
                </a:lnTo>
                <a:lnTo>
                  <a:pt x="324778" y="1539767"/>
                </a:lnTo>
                <a:lnTo>
                  <a:pt x="318114" y="1517856"/>
                </a:lnTo>
                <a:lnTo>
                  <a:pt x="311449" y="1495945"/>
                </a:lnTo>
                <a:lnTo>
                  <a:pt x="305420" y="1474034"/>
                </a:lnTo>
                <a:lnTo>
                  <a:pt x="300025" y="1451170"/>
                </a:lnTo>
                <a:lnTo>
                  <a:pt x="294948" y="1428941"/>
                </a:lnTo>
                <a:lnTo>
                  <a:pt x="290823" y="1406077"/>
                </a:lnTo>
                <a:lnTo>
                  <a:pt x="287237" y="1385930"/>
                </a:lnTo>
                <a:close/>
                <a:moveTo>
                  <a:pt x="825882" y="1340155"/>
                </a:moveTo>
                <a:lnTo>
                  <a:pt x="819719" y="1367155"/>
                </a:lnTo>
                <a:lnTo>
                  <a:pt x="808612" y="1421447"/>
                </a:lnTo>
                <a:lnTo>
                  <a:pt x="798457" y="1474787"/>
                </a:lnTo>
                <a:lnTo>
                  <a:pt x="789571" y="1527175"/>
                </a:lnTo>
                <a:lnTo>
                  <a:pt x="781321" y="1578610"/>
                </a:lnTo>
                <a:lnTo>
                  <a:pt x="778588" y="1599316"/>
                </a:lnTo>
                <a:lnTo>
                  <a:pt x="782951" y="1602926"/>
                </a:lnTo>
                <a:lnTo>
                  <a:pt x="789940" y="1601447"/>
                </a:lnTo>
                <a:lnTo>
                  <a:pt x="824230" y="1593190"/>
                </a:lnTo>
                <a:lnTo>
                  <a:pt x="859473" y="1583662"/>
                </a:lnTo>
                <a:lnTo>
                  <a:pt x="895985" y="1573182"/>
                </a:lnTo>
                <a:lnTo>
                  <a:pt x="933768" y="1561432"/>
                </a:lnTo>
                <a:lnTo>
                  <a:pt x="972185" y="1548729"/>
                </a:lnTo>
                <a:lnTo>
                  <a:pt x="1011555" y="1535073"/>
                </a:lnTo>
                <a:lnTo>
                  <a:pt x="1048349" y="1520873"/>
                </a:lnTo>
                <a:lnTo>
                  <a:pt x="1038369" y="1492568"/>
                </a:lnTo>
                <a:lnTo>
                  <a:pt x="1024413" y="1450656"/>
                </a:lnTo>
                <a:lnTo>
                  <a:pt x="987571" y="1431541"/>
                </a:lnTo>
                <a:lnTo>
                  <a:pt x="945971" y="1409310"/>
                </a:lnTo>
                <a:lnTo>
                  <a:pt x="904689" y="1386127"/>
                </a:lnTo>
                <a:lnTo>
                  <a:pt x="862455" y="1361991"/>
                </a:lnTo>
                <a:lnTo>
                  <a:pt x="825882" y="1340155"/>
                </a:lnTo>
                <a:close/>
                <a:moveTo>
                  <a:pt x="426033" y="1320824"/>
                </a:moveTo>
                <a:lnTo>
                  <a:pt x="426083" y="1321435"/>
                </a:lnTo>
                <a:lnTo>
                  <a:pt x="428304" y="1341438"/>
                </a:lnTo>
                <a:lnTo>
                  <a:pt x="430842" y="1361123"/>
                </a:lnTo>
                <a:lnTo>
                  <a:pt x="434333" y="1380490"/>
                </a:lnTo>
                <a:lnTo>
                  <a:pt x="437823" y="1399540"/>
                </a:lnTo>
                <a:lnTo>
                  <a:pt x="442265" y="1418908"/>
                </a:lnTo>
                <a:lnTo>
                  <a:pt x="446708" y="1437640"/>
                </a:lnTo>
                <a:lnTo>
                  <a:pt x="451785" y="1456055"/>
                </a:lnTo>
                <a:lnTo>
                  <a:pt x="457179" y="1474788"/>
                </a:lnTo>
                <a:lnTo>
                  <a:pt x="463208" y="1492885"/>
                </a:lnTo>
                <a:lnTo>
                  <a:pt x="469236" y="1510983"/>
                </a:lnTo>
                <a:lnTo>
                  <a:pt x="476217" y="1529080"/>
                </a:lnTo>
                <a:lnTo>
                  <a:pt x="483515" y="1546860"/>
                </a:lnTo>
                <a:lnTo>
                  <a:pt x="491131" y="1564005"/>
                </a:lnTo>
                <a:lnTo>
                  <a:pt x="499381" y="1581468"/>
                </a:lnTo>
                <a:lnTo>
                  <a:pt x="507631" y="1598613"/>
                </a:lnTo>
                <a:lnTo>
                  <a:pt x="516515" y="1615123"/>
                </a:lnTo>
                <a:lnTo>
                  <a:pt x="521451" y="1623979"/>
                </a:lnTo>
                <a:lnTo>
                  <a:pt x="528955" y="1624948"/>
                </a:lnTo>
                <a:lnTo>
                  <a:pt x="539433" y="1626218"/>
                </a:lnTo>
                <a:lnTo>
                  <a:pt x="550545" y="1627171"/>
                </a:lnTo>
                <a:lnTo>
                  <a:pt x="561658" y="1628124"/>
                </a:lnTo>
                <a:lnTo>
                  <a:pt x="573405" y="1628441"/>
                </a:lnTo>
                <a:lnTo>
                  <a:pt x="585470" y="1628441"/>
                </a:lnTo>
                <a:lnTo>
                  <a:pt x="597853" y="1628124"/>
                </a:lnTo>
                <a:lnTo>
                  <a:pt x="610553" y="1627489"/>
                </a:lnTo>
                <a:lnTo>
                  <a:pt x="623570" y="1626854"/>
                </a:lnTo>
                <a:lnTo>
                  <a:pt x="637223" y="1626218"/>
                </a:lnTo>
                <a:lnTo>
                  <a:pt x="650875" y="1624948"/>
                </a:lnTo>
                <a:lnTo>
                  <a:pt x="665163" y="1623360"/>
                </a:lnTo>
                <a:lnTo>
                  <a:pt x="694373" y="1619549"/>
                </a:lnTo>
                <a:lnTo>
                  <a:pt x="702748" y="1618167"/>
                </a:lnTo>
                <a:lnTo>
                  <a:pt x="699337" y="1615270"/>
                </a:lnTo>
                <a:lnTo>
                  <a:pt x="666011" y="1586687"/>
                </a:lnTo>
                <a:lnTo>
                  <a:pt x="634589" y="1557787"/>
                </a:lnTo>
                <a:lnTo>
                  <a:pt x="604436" y="1529204"/>
                </a:lnTo>
                <a:lnTo>
                  <a:pt x="589836" y="1514595"/>
                </a:lnTo>
                <a:lnTo>
                  <a:pt x="575236" y="1500304"/>
                </a:lnTo>
                <a:lnTo>
                  <a:pt x="561271" y="1486330"/>
                </a:lnTo>
                <a:lnTo>
                  <a:pt x="547940" y="1472038"/>
                </a:lnTo>
                <a:lnTo>
                  <a:pt x="534292" y="1457747"/>
                </a:lnTo>
                <a:lnTo>
                  <a:pt x="521597" y="1443456"/>
                </a:lnTo>
                <a:lnTo>
                  <a:pt x="508901" y="1429164"/>
                </a:lnTo>
                <a:lnTo>
                  <a:pt x="497157" y="1415508"/>
                </a:lnTo>
                <a:lnTo>
                  <a:pt x="485731" y="1401217"/>
                </a:lnTo>
                <a:lnTo>
                  <a:pt x="473988" y="1387561"/>
                </a:lnTo>
                <a:lnTo>
                  <a:pt x="463196" y="1373587"/>
                </a:lnTo>
                <a:lnTo>
                  <a:pt x="453357" y="1359613"/>
                </a:lnTo>
                <a:lnTo>
                  <a:pt x="443201" y="1345957"/>
                </a:lnTo>
                <a:lnTo>
                  <a:pt x="433679" y="1332300"/>
                </a:lnTo>
                <a:lnTo>
                  <a:pt x="426033" y="1320824"/>
                </a:lnTo>
                <a:close/>
                <a:moveTo>
                  <a:pt x="563522" y="1163592"/>
                </a:moveTo>
                <a:lnTo>
                  <a:pt x="542290" y="1178196"/>
                </a:lnTo>
                <a:lnTo>
                  <a:pt x="502920" y="1206786"/>
                </a:lnTo>
                <a:lnTo>
                  <a:pt x="465455" y="1234740"/>
                </a:lnTo>
                <a:lnTo>
                  <a:pt x="455660" y="1242410"/>
                </a:lnTo>
                <a:lnTo>
                  <a:pt x="456848" y="1244647"/>
                </a:lnTo>
                <a:lnTo>
                  <a:pt x="462562" y="1255445"/>
                </a:lnTo>
                <a:lnTo>
                  <a:pt x="468909" y="1265925"/>
                </a:lnTo>
                <a:lnTo>
                  <a:pt x="475575" y="1277040"/>
                </a:lnTo>
                <a:lnTo>
                  <a:pt x="482557" y="1287838"/>
                </a:lnTo>
                <a:lnTo>
                  <a:pt x="490175" y="1299271"/>
                </a:lnTo>
                <a:lnTo>
                  <a:pt x="498110" y="1310387"/>
                </a:lnTo>
                <a:lnTo>
                  <a:pt x="506362" y="1322138"/>
                </a:lnTo>
                <a:lnTo>
                  <a:pt x="524453" y="1345957"/>
                </a:lnTo>
                <a:lnTo>
                  <a:pt x="543497" y="1370093"/>
                </a:lnTo>
                <a:lnTo>
                  <a:pt x="564762" y="1394865"/>
                </a:lnTo>
                <a:lnTo>
                  <a:pt x="587297" y="1419954"/>
                </a:lnTo>
                <a:lnTo>
                  <a:pt x="611736" y="1445361"/>
                </a:lnTo>
                <a:lnTo>
                  <a:pt x="637445" y="1471721"/>
                </a:lnTo>
                <a:lnTo>
                  <a:pt x="664106" y="1498081"/>
                </a:lnTo>
                <a:lnTo>
                  <a:pt x="692989" y="1525075"/>
                </a:lnTo>
                <a:lnTo>
                  <a:pt x="721963" y="1551321"/>
                </a:lnTo>
                <a:lnTo>
                  <a:pt x="722613" y="1546860"/>
                </a:lnTo>
                <a:lnTo>
                  <a:pt x="730229" y="1498282"/>
                </a:lnTo>
                <a:lnTo>
                  <a:pt x="739115" y="1450340"/>
                </a:lnTo>
                <a:lnTo>
                  <a:pt x="748317" y="1401762"/>
                </a:lnTo>
                <a:lnTo>
                  <a:pt x="758472" y="1354137"/>
                </a:lnTo>
                <a:lnTo>
                  <a:pt x="768627" y="1308100"/>
                </a:lnTo>
                <a:lnTo>
                  <a:pt x="769341" y="1305052"/>
                </a:lnTo>
                <a:lnTo>
                  <a:pt x="737021" y="1284818"/>
                </a:lnTo>
                <a:lnTo>
                  <a:pt x="696374" y="1257824"/>
                </a:lnTo>
                <a:lnTo>
                  <a:pt x="656362" y="1230512"/>
                </a:lnTo>
                <a:lnTo>
                  <a:pt x="616985" y="1202882"/>
                </a:lnTo>
                <a:lnTo>
                  <a:pt x="578561" y="1174935"/>
                </a:lnTo>
                <a:lnTo>
                  <a:pt x="563522" y="1163592"/>
                </a:lnTo>
                <a:close/>
                <a:moveTo>
                  <a:pt x="441840" y="1066401"/>
                </a:moveTo>
                <a:lnTo>
                  <a:pt x="437823" y="1083628"/>
                </a:lnTo>
                <a:lnTo>
                  <a:pt x="434333" y="1102995"/>
                </a:lnTo>
                <a:lnTo>
                  <a:pt x="430842" y="1122045"/>
                </a:lnTo>
                <a:lnTo>
                  <a:pt x="428304" y="1141730"/>
                </a:lnTo>
                <a:lnTo>
                  <a:pt x="426083" y="1161415"/>
                </a:lnTo>
                <a:lnTo>
                  <a:pt x="425439" y="1169539"/>
                </a:lnTo>
                <a:lnTo>
                  <a:pt x="427648" y="1177001"/>
                </a:lnTo>
                <a:lnTo>
                  <a:pt x="429516" y="1183022"/>
                </a:lnTo>
                <a:lnTo>
                  <a:pt x="451485" y="1166443"/>
                </a:lnTo>
                <a:lnTo>
                  <a:pt x="489903" y="1138171"/>
                </a:lnTo>
                <a:lnTo>
                  <a:pt x="511337" y="1123125"/>
                </a:lnTo>
                <a:lnTo>
                  <a:pt x="504571" y="1117771"/>
                </a:lnTo>
                <a:lnTo>
                  <a:pt x="469005" y="1089506"/>
                </a:lnTo>
                <a:lnTo>
                  <a:pt x="441840" y="1066401"/>
                </a:lnTo>
                <a:close/>
                <a:moveTo>
                  <a:pt x="1964738" y="1045668"/>
                </a:moveTo>
                <a:lnTo>
                  <a:pt x="1964373" y="1045997"/>
                </a:lnTo>
                <a:lnTo>
                  <a:pt x="1947863" y="1060606"/>
                </a:lnTo>
                <a:lnTo>
                  <a:pt x="1913890" y="1089506"/>
                </a:lnTo>
                <a:lnTo>
                  <a:pt x="1878330" y="1117771"/>
                </a:lnTo>
                <a:lnTo>
                  <a:pt x="1841818" y="1146671"/>
                </a:lnTo>
                <a:lnTo>
                  <a:pt x="1804353" y="1174935"/>
                </a:lnTo>
                <a:lnTo>
                  <a:pt x="1765935" y="1202882"/>
                </a:lnTo>
                <a:lnTo>
                  <a:pt x="1726565" y="1230512"/>
                </a:lnTo>
                <a:lnTo>
                  <a:pt x="1686243" y="1257824"/>
                </a:lnTo>
                <a:lnTo>
                  <a:pt x="1645603" y="1284818"/>
                </a:lnTo>
                <a:lnTo>
                  <a:pt x="1604328" y="1310860"/>
                </a:lnTo>
                <a:lnTo>
                  <a:pt x="1562418" y="1336584"/>
                </a:lnTo>
                <a:lnTo>
                  <a:pt x="1520508" y="1361991"/>
                </a:lnTo>
                <a:lnTo>
                  <a:pt x="1477963" y="1386127"/>
                </a:lnTo>
                <a:lnTo>
                  <a:pt x="1437005" y="1409310"/>
                </a:lnTo>
                <a:lnTo>
                  <a:pt x="1395095" y="1431541"/>
                </a:lnTo>
                <a:lnTo>
                  <a:pt x="1353185" y="1453454"/>
                </a:lnTo>
                <a:lnTo>
                  <a:pt x="1310958" y="1474732"/>
                </a:lnTo>
                <a:lnTo>
                  <a:pt x="1268838" y="1494705"/>
                </a:lnTo>
                <a:lnTo>
                  <a:pt x="1289882" y="1503314"/>
                </a:lnTo>
                <a:lnTo>
                  <a:pt x="1330846" y="1519511"/>
                </a:lnTo>
                <a:lnTo>
                  <a:pt x="1371176" y="1535073"/>
                </a:lnTo>
                <a:lnTo>
                  <a:pt x="1410870" y="1548729"/>
                </a:lnTo>
                <a:lnTo>
                  <a:pt x="1449294" y="1561432"/>
                </a:lnTo>
                <a:lnTo>
                  <a:pt x="1479284" y="1570917"/>
                </a:lnTo>
                <a:lnTo>
                  <a:pt x="1480502" y="1568844"/>
                </a:lnTo>
                <a:lnTo>
                  <a:pt x="1483677" y="1563758"/>
                </a:lnTo>
                <a:lnTo>
                  <a:pt x="1487487" y="1558671"/>
                </a:lnTo>
                <a:lnTo>
                  <a:pt x="1490980" y="1554221"/>
                </a:lnTo>
                <a:lnTo>
                  <a:pt x="1495107" y="1549452"/>
                </a:lnTo>
                <a:lnTo>
                  <a:pt x="1499235" y="1545002"/>
                </a:lnTo>
                <a:lnTo>
                  <a:pt x="1503680" y="1540551"/>
                </a:lnTo>
                <a:lnTo>
                  <a:pt x="1508125" y="1536736"/>
                </a:lnTo>
                <a:lnTo>
                  <a:pt x="1512887" y="1532921"/>
                </a:lnTo>
                <a:lnTo>
                  <a:pt x="1517967" y="1529424"/>
                </a:lnTo>
                <a:lnTo>
                  <a:pt x="1522730" y="1526563"/>
                </a:lnTo>
                <a:lnTo>
                  <a:pt x="1528127" y="1523384"/>
                </a:lnTo>
                <a:lnTo>
                  <a:pt x="1533525" y="1520841"/>
                </a:lnTo>
                <a:lnTo>
                  <a:pt x="1539240" y="1517980"/>
                </a:lnTo>
                <a:lnTo>
                  <a:pt x="1544955" y="1515755"/>
                </a:lnTo>
                <a:lnTo>
                  <a:pt x="1550987" y="1513847"/>
                </a:lnTo>
                <a:lnTo>
                  <a:pt x="1557020" y="1512258"/>
                </a:lnTo>
                <a:lnTo>
                  <a:pt x="1562735" y="1510668"/>
                </a:lnTo>
                <a:lnTo>
                  <a:pt x="1569402" y="1509397"/>
                </a:lnTo>
                <a:lnTo>
                  <a:pt x="1575435" y="1508761"/>
                </a:lnTo>
                <a:lnTo>
                  <a:pt x="1582102" y="1508443"/>
                </a:lnTo>
                <a:lnTo>
                  <a:pt x="1588452" y="1508125"/>
                </a:lnTo>
                <a:lnTo>
                  <a:pt x="1594802" y="1508443"/>
                </a:lnTo>
                <a:lnTo>
                  <a:pt x="1601152" y="1508761"/>
                </a:lnTo>
                <a:lnTo>
                  <a:pt x="1607502" y="1509397"/>
                </a:lnTo>
                <a:lnTo>
                  <a:pt x="1613852" y="1510668"/>
                </a:lnTo>
                <a:lnTo>
                  <a:pt x="1620202" y="1512258"/>
                </a:lnTo>
                <a:lnTo>
                  <a:pt x="1625917" y="1513847"/>
                </a:lnTo>
                <a:lnTo>
                  <a:pt x="1631632" y="1515755"/>
                </a:lnTo>
                <a:lnTo>
                  <a:pt x="1637347" y="1517980"/>
                </a:lnTo>
                <a:lnTo>
                  <a:pt x="1643062" y="1520841"/>
                </a:lnTo>
                <a:lnTo>
                  <a:pt x="1648460" y="1523384"/>
                </a:lnTo>
                <a:lnTo>
                  <a:pt x="1653857" y="1526563"/>
                </a:lnTo>
                <a:lnTo>
                  <a:pt x="1658937" y="1529424"/>
                </a:lnTo>
                <a:lnTo>
                  <a:pt x="1664017" y="1532921"/>
                </a:lnTo>
                <a:lnTo>
                  <a:pt x="1668462" y="1536736"/>
                </a:lnTo>
                <a:lnTo>
                  <a:pt x="1673225" y="1540551"/>
                </a:lnTo>
                <a:lnTo>
                  <a:pt x="1677670" y="1545002"/>
                </a:lnTo>
                <a:lnTo>
                  <a:pt x="1681480" y="1549452"/>
                </a:lnTo>
                <a:lnTo>
                  <a:pt x="1685607" y="1554221"/>
                </a:lnTo>
                <a:lnTo>
                  <a:pt x="1689100" y="1558671"/>
                </a:lnTo>
                <a:lnTo>
                  <a:pt x="1692910" y="1563758"/>
                </a:lnTo>
                <a:lnTo>
                  <a:pt x="1696085" y="1568844"/>
                </a:lnTo>
                <a:lnTo>
                  <a:pt x="1699260" y="1574248"/>
                </a:lnTo>
                <a:lnTo>
                  <a:pt x="1701800" y="1579653"/>
                </a:lnTo>
                <a:lnTo>
                  <a:pt x="1704657" y="1585375"/>
                </a:lnTo>
                <a:lnTo>
                  <a:pt x="1706880" y="1591097"/>
                </a:lnTo>
                <a:lnTo>
                  <a:pt x="1708785" y="1596819"/>
                </a:lnTo>
                <a:lnTo>
                  <a:pt x="1710372" y="1602542"/>
                </a:lnTo>
                <a:lnTo>
                  <a:pt x="1711960" y="1608900"/>
                </a:lnTo>
                <a:lnTo>
                  <a:pt x="1712913" y="1614940"/>
                </a:lnTo>
                <a:lnTo>
                  <a:pt x="1713865" y="1621616"/>
                </a:lnTo>
                <a:lnTo>
                  <a:pt x="1713930" y="1622842"/>
                </a:lnTo>
                <a:lnTo>
                  <a:pt x="1717944" y="1623360"/>
                </a:lnTo>
                <a:lnTo>
                  <a:pt x="1731917" y="1624948"/>
                </a:lnTo>
                <a:lnTo>
                  <a:pt x="1745572" y="1626218"/>
                </a:lnTo>
                <a:lnTo>
                  <a:pt x="1759544" y="1626854"/>
                </a:lnTo>
                <a:lnTo>
                  <a:pt x="1772564" y="1627489"/>
                </a:lnTo>
                <a:lnTo>
                  <a:pt x="1785266" y="1628124"/>
                </a:lnTo>
                <a:lnTo>
                  <a:pt x="1797650" y="1628441"/>
                </a:lnTo>
                <a:lnTo>
                  <a:pt x="1809400" y="1628441"/>
                </a:lnTo>
                <a:lnTo>
                  <a:pt x="1821467" y="1628124"/>
                </a:lnTo>
                <a:lnTo>
                  <a:pt x="1832581" y="1627171"/>
                </a:lnTo>
                <a:lnTo>
                  <a:pt x="1843378" y="1626218"/>
                </a:lnTo>
                <a:lnTo>
                  <a:pt x="1853540" y="1624948"/>
                </a:lnTo>
                <a:lnTo>
                  <a:pt x="1864019" y="1623678"/>
                </a:lnTo>
                <a:lnTo>
                  <a:pt x="1873546" y="1621772"/>
                </a:lnTo>
                <a:lnTo>
                  <a:pt x="1882755" y="1619867"/>
                </a:lnTo>
                <a:lnTo>
                  <a:pt x="1891646" y="1617644"/>
                </a:lnTo>
                <a:lnTo>
                  <a:pt x="1893435" y="1617180"/>
                </a:lnTo>
                <a:lnTo>
                  <a:pt x="1894581" y="1615123"/>
                </a:lnTo>
                <a:lnTo>
                  <a:pt x="1903465" y="1598613"/>
                </a:lnTo>
                <a:lnTo>
                  <a:pt x="1912032" y="1581468"/>
                </a:lnTo>
                <a:lnTo>
                  <a:pt x="1919965" y="1564005"/>
                </a:lnTo>
                <a:lnTo>
                  <a:pt x="1927580" y="1546860"/>
                </a:lnTo>
                <a:lnTo>
                  <a:pt x="1934879" y="1529080"/>
                </a:lnTo>
                <a:lnTo>
                  <a:pt x="1941859" y="1510983"/>
                </a:lnTo>
                <a:lnTo>
                  <a:pt x="1948205" y="1492885"/>
                </a:lnTo>
                <a:lnTo>
                  <a:pt x="1954234" y="1474788"/>
                </a:lnTo>
                <a:lnTo>
                  <a:pt x="1959628" y="1456055"/>
                </a:lnTo>
                <a:lnTo>
                  <a:pt x="1964705" y="1437640"/>
                </a:lnTo>
                <a:lnTo>
                  <a:pt x="1969148" y="1418908"/>
                </a:lnTo>
                <a:lnTo>
                  <a:pt x="1973590" y="1399540"/>
                </a:lnTo>
                <a:lnTo>
                  <a:pt x="1977398" y="1380490"/>
                </a:lnTo>
                <a:lnTo>
                  <a:pt x="1980253" y="1361123"/>
                </a:lnTo>
                <a:lnTo>
                  <a:pt x="1983109" y="1341438"/>
                </a:lnTo>
                <a:lnTo>
                  <a:pt x="1985330" y="1321435"/>
                </a:lnTo>
                <a:lnTo>
                  <a:pt x="1986917" y="1302068"/>
                </a:lnTo>
                <a:lnTo>
                  <a:pt x="1988503" y="1282065"/>
                </a:lnTo>
                <a:lnTo>
                  <a:pt x="1989138" y="1261428"/>
                </a:lnTo>
                <a:lnTo>
                  <a:pt x="1989138" y="1241743"/>
                </a:lnTo>
                <a:lnTo>
                  <a:pt x="1989138" y="1221105"/>
                </a:lnTo>
                <a:lnTo>
                  <a:pt x="1988503" y="1201103"/>
                </a:lnTo>
                <a:lnTo>
                  <a:pt x="1986917" y="1181418"/>
                </a:lnTo>
                <a:lnTo>
                  <a:pt x="1985330" y="1161415"/>
                </a:lnTo>
                <a:lnTo>
                  <a:pt x="1983109" y="1141730"/>
                </a:lnTo>
                <a:lnTo>
                  <a:pt x="1980253" y="1122045"/>
                </a:lnTo>
                <a:lnTo>
                  <a:pt x="1977398" y="1102995"/>
                </a:lnTo>
                <a:lnTo>
                  <a:pt x="1973590" y="1083628"/>
                </a:lnTo>
                <a:lnTo>
                  <a:pt x="1969148" y="1064578"/>
                </a:lnTo>
                <a:lnTo>
                  <a:pt x="1964738" y="1045668"/>
                </a:lnTo>
                <a:close/>
                <a:moveTo>
                  <a:pt x="916037" y="1019660"/>
                </a:moveTo>
                <a:lnTo>
                  <a:pt x="912064" y="1031240"/>
                </a:lnTo>
                <a:lnTo>
                  <a:pt x="897467" y="1075690"/>
                </a:lnTo>
                <a:lnTo>
                  <a:pt x="883186" y="1121410"/>
                </a:lnTo>
                <a:lnTo>
                  <a:pt x="869541" y="1167765"/>
                </a:lnTo>
                <a:lnTo>
                  <a:pt x="856213" y="1215707"/>
                </a:lnTo>
                <a:lnTo>
                  <a:pt x="843519" y="1265555"/>
                </a:lnTo>
                <a:lnTo>
                  <a:pt x="841045" y="1275844"/>
                </a:lnTo>
                <a:lnTo>
                  <a:pt x="841178" y="1275926"/>
                </a:lnTo>
                <a:lnTo>
                  <a:pt x="887541" y="1303556"/>
                </a:lnTo>
                <a:lnTo>
                  <a:pt x="935809" y="1331185"/>
                </a:lnTo>
                <a:lnTo>
                  <a:pt x="981855" y="1356909"/>
                </a:lnTo>
                <a:lnTo>
                  <a:pt x="997943" y="1365625"/>
                </a:lnTo>
                <a:lnTo>
                  <a:pt x="996185" y="1359853"/>
                </a:lnTo>
                <a:lnTo>
                  <a:pt x="983180" y="1314450"/>
                </a:lnTo>
                <a:lnTo>
                  <a:pt x="970810" y="1268730"/>
                </a:lnTo>
                <a:lnTo>
                  <a:pt x="959075" y="1223010"/>
                </a:lnTo>
                <a:lnTo>
                  <a:pt x="948291" y="1176655"/>
                </a:lnTo>
                <a:lnTo>
                  <a:pt x="937824" y="1130618"/>
                </a:lnTo>
                <a:lnTo>
                  <a:pt x="927991" y="1082675"/>
                </a:lnTo>
                <a:lnTo>
                  <a:pt x="918793" y="1034733"/>
                </a:lnTo>
                <a:lnTo>
                  <a:pt x="916037" y="1019660"/>
                </a:lnTo>
                <a:close/>
                <a:moveTo>
                  <a:pt x="863289" y="979742"/>
                </a:moveTo>
                <a:lnTo>
                  <a:pt x="855028" y="984105"/>
                </a:lnTo>
                <a:lnTo>
                  <a:pt x="808990" y="1009835"/>
                </a:lnTo>
                <a:lnTo>
                  <a:pt x="761048" y="1037472"/>
                </a:lnTo>
                <a:lnTo>
                  <a:pt x="714375" y="1065426"/>
                </a:lnTo>
                <a:lnTo>
                  <a:pt x="668973" y="1093698"/>
                </a:lnTo>
                <a:lnTo>
                  <a:pt x="625158" y="1121652"/>
                </a:lnTo>
                <a:lnTo>
                  <a:pt x="618343" y="1126266"/>
                </a:lnTo>
                <a:lnTo>
                  <a:pt x="629688" y="1134920"/>
                </a:lnTo>
                <a:lnTo>
                  <a:pt x="669382" y="1162867"/>
                </a:lnTo>
                <a:lnTo>
                  <a:pt x="710029" y="1191450"/>
                </a:lnTo>
                <a:lnTo>
                  <a:pt x="752263" y="1219397"/>
                </a:lnTo>
                <a:lnTo>
                  <a:pt x="784932" y="1240860"/>
                </a:lnTo>
                <a:lnTo>
                  <a:pt x="791475" y="1215707"/>
                </a:lnTo>
                <a:lnTo>
                  <a:pt x="803852" y="1169987"/>
                </a:lnTo>
                <a:lnTo>
                  <a:pt x="816863" y="1124902"/>
                </a:lnTo>
                <a:lnTo>
                  <a:pt x="830191" y="1080135"/>
                </a:lnTo>
                <a:lnTo>
                  <a:pt x="844471" y="1035685"/>
                </a:lnTo>
                <a:lnTo>
                  <a:pt x="859069" y="991870"/>
                </a:lnTo>
                <a:lnTo>
                  <a:pt x="863289" y="979742"/>
                </a:lnTo>
                <a:close/>
                <a:moveTo>
                  <a:pt x="1657985" y="712821"/>
                </a:moveTo>
                <a:lnTo>
                  <a:pt x="1645285" y="713456"/>
                </a:lnTo>
                <a:lnTo>
                  <a:pt x="1632268" y="714092"/>
                </a:lnTo>
                <a:lnTo>
                  <a:pt x="1618615" y="715362"/>
                </a:lnTo>
                <a:lnTo>
                  <a:pt x="1604963" y="716315"/>
                </a:lnTo>
                <a:lnTo>
                  <a:pt x="1590675" y="717903"/>
                </a:lnTo>
                <a:lnTo>
                  <a:pt x="1561465" y="721715"/>
                </a:lnTo>
                <a:lnTo>
                  <a:pt x="1530668" y="726798"/>
                </a:lnTo>
                <a:lnTo>
                  <a:pt x="1498918" y="732516"/>
                </a:lnTo>
                <a:lnTo>
                  <a:pt x="1465898" y="739822"/>
                </a:lnTo>
                <a:lnTo>
                  <a:pt x="1431608" y="748081"/>
                </a:lnTo>
                <a:lnTo>
                  <a:pt x="1396048" y="757611"/>
                </a:lnTo>
                <a:lnTo>
                  <a:pt x="1359535" y="768094"/>
                </a:lnTo>
                <a:lnTo>
                  <a:pt x="1322070" y="779848"/>
                </a:lnTo>
                <a:lnTo>
                  <a:pt x="1283653" y="792554"/>
                </a:lnTo>
                <a:lnTo>
                  <a:pt x="1244283" y="806531"/>
                </a:lnTo>
                <a:lnTo>
                  <a:pt x="1203960" y="821461"/>
                </a:lnTo>
                <a:lnTo>
                  <a:pt x="1163003" y="837662"/>
                </a:lnTo>
                <a:lnTo>
                  <a:pt x="1121093" y="855134"/>
                </a:lnTo>
                <a:lnTo>
                  <a:pt x="1077913" y="873558"/>
                </a:lnTo>
                <a:lnTo>
                  <a:pt x="1035050" y="893253"/>
                </a:lnTo>
                <a:lnTo>
                  <a:pt x="990600" y="914537"/>
                </a:lnTo>
                <a:lnTo>
                  <a:pt x="964318" y="927496"/>
                </a:lnTo>
                <a:lnTo>
                  <a:pt x="968907" y="957263"/>
                </a:lnTo>
                <a:lnTo>
                  <a:pt x="978106" y="1009650"/>
                </a:lnTo>
                <a:lnTo>
                  <a:pt x="988255" y="1062990"/>
                </a:lnTo>
                <a:lnTo>
                  <a:pt x="999357" y="1117283"/>
                </a:lnTo>
                <a:lnTo>
                  <a:pt x="1010775" y="1168718"/>
                </a:lnTo>
                <a:lnTo>
                  <a:pt x="1023145" y="1219518"/>
                </a:lnTo>
                <a:lnTo>
                  <a:pt x="1035832" y="1268730"/>
                </a:lnTo>
                <a:lnTo>
                  <a:pt x="1049153" y="1316673"/>
                </a:lnTo>
                <a:lnTo>
                  <a:pt x="1062792" y="1363663"/>
                </a:lnTo>
                <a:lnTo>
                  <a:pt x="1075796" y="1405968"/>
                </a:lnTo>
                <a:lnTo>
                  <a:pt x="1117450" y="1427095"/>
                </a:lnTo>
                <a:lnTo>
                  <a:pt x="1161590" y="1447738"/>
                </a:lnTo>
                <a:lnTo>
                  <a:pt x="1191459" y="1461474"/>
                </a:lnTo>
                <a:lnTo>
                  <a:pt x="1221105" y="1447738"/>
                </a:lnTo>
                <a:lnTo>
                  <a:pt x="1264920" y="1427095"/>
                </a:lnTo>
                <a:lnTo>
                  <a:pt x="1309688" y="1404547"/>
                </a:lnTo>
                <a:lnTo>
                  <a:pt x="1355090" y="1381681"/>
                </a:lnTo>
                <a:lnTo>
                  <a:pt x="1400810" y="1356909"/>
                </a:lnTo>
                <a:lnTo>
                  <a:pt x="1446848" y="1331185"/>
                </a:lnTo>
                <a:lnTo>
                  <a:pt x="1494790" y="1303556"/>
                </a:lnTo>
                <a:lnTo>
                  <a:pt x="1541780" y="1275926"/>
                </a:lnTo>
                <a:lnTo>
                  <a:pt x="1586865" y="1247979"/>
                </a:lnTo>
                <a:lnTo>
                  <a:pt x="1630680" y="1219397"/>
                </a:lnTo>
                <a:lnTo>
                  <a:pt x="1672908" y="1191450"/>
                </a:lnTo>
                <a:lnTo>
                  <a:pt x="1713548" y="1162867"/>
                </a:lnTo>
                <a:lnTo>
                  <a:pt x="1752918" y="1134920"/>
                </a:lnTo>
                <a:lnTo>
                  <a:pt x="1790383" y="1106338"/>
                </a:lnTo>
                <a:lnTo>
                  <a:pt x="1826895" y="1078391"/>
                </a:lnTo>
                <a:lnTo>
                  <a:pt x="1861503" y="1050126"/>
                </a:lnTo>
                <a:lnTo>
                  <a:pt x="1894523" y="1022496"/>
                </a:lnTo>
                <a:lnTo>
                  <a:pt x="1925638" y="994867"/>
                </a:lnTo>
                <a:lnTo>
                  <a:pt x="1944123" y="978323"/>
                </a:lnTo>
                <a:lnTo>
                  <a:pt x="1941859" y="971868"/>
                </a:lnTo>
                <a:lnTo>
                  <a:pt x="1934879" y="954088"/>
                </a:lnTo>
                <a:lnTo>
                  <a:pt x="1927580" y="936308"/>
                </a:lnTo>
                <a:lnTo>
                  <a:pt x="1919965" y="918845"/>
                </a:lnTo>
                <a:lnTo>
                  <a:pt x="1912032" y="901383"/>
                </a:lnTo>
                <a:lnTo>
                  <a:pt x="1903465" y="884555"/>
                </a:lnTo>
                <a:lnTo>
                  <a:pt x="1894581" y="867728"/>
                </a:lnTo>
                <a:lnTo>
                  <a:pt x="1885379" y="851218"/>
                </a:lnTo>
                <a:lnTo>
                  <a:pt x="1875859" y="835025"/>
                </a:lnTo>
                <a:lnTo>
                  <a:pt x="1866023" y="818833"/>
                </a:lnTo>
                <a:lnTo>
                  <a:pt x="1855552" y="802958"/>
                </a:lnTo>
                <a:lnTo>
                  <a:pt x="1844763" y="787718"/>
                </a:lnTo>
                <a:lnTo>
                  <a:pt x="1833657" y="772478"/>
                </a:lnTo>
                <a:lnTo>
                  <a:pt x="1822234" y="757238"/>
                </a:lnTo>
                <a:lnTo>
                  <a:pt x="1812344" y="745258"/>
                </a:lnTo>
                <a:lnTo>
                  <a:pt x="1808481" y="742681"/>
                </a:lnTo>
                <a:lnTo>
                  <a:pt x="1802448" y="738869"/>
                </a:lnTo>
                <a:lnTo>
                  <a:pt x="1795463" y="734740"/>
                </a:lnTo>
                <a:lnTo>
                  <a:pt x="1788478" y="731881"/>
                </a:lnTo>
                <a:lnTo>
                  <a:pt x="1780858" y="728704"/>
                </a:lnTo>
                <a:lnTo>
                  <a:pt x="1772921" y="726163"/>
                </a:lnTo>
                <a:lnTo>
                  <a:pt x="1764348" y="723304"/>
                </a:lnTo>
                <a:lnTo>
                  <a:pt x="1755458" y="721080"/>
                </a:lnTo>
                <a:lnTo>
                  <a:pt x="1746251" y="719174"/>
                </a:lnTo>
                <a:lnTo>
                  <a:pt x="1736725" y="717586"/>
                </a:lnTo>
                <a:lnTo>
                  <a:pt x="1726565" y="715997"/>
                </a:lnTo>
                <a:lnTo>
                  <a:pt x="1716405" y="714727"/>
                </a:lnTo>
                <a:lnTo>
                  <a:pt x="1705293" y="714092"/>
                </a:lnTo>
                <a:lnTo>
                  <a:pt x="1694181" y="713456"/>
                </a:lnTo>
                <a:lnTo>
                  <a:pt x="1682433" y="712821"/>
                </a:lnTo>
                <a:lnTo>
                  <a:pt x="1670685" y="712821"/>
                </a:lnTo>
                <a:lnTo>
                  <a:pt x="1657985" y="712821"/>
                </a:lnTo>
                <a:close/>
                <a:moveTo>
                  <a:pt x="868468" y="533737"/>
                </a:moveTo>
                <a:lnTo>
                  <a:pt x="865870" y="534988"/>
                </a:lnTo>
                <a:lnTo>
                  <a:pt x="848736" y="543243"/>
                </a:lnTo>
                <a:lnTo>
                  <a:pt x="831919" y="552133"/>
                </a:lnTo>
                <a:lnTo>
                  <a:pt x="815419" y="561340"/>
                </a:lnTo>
                <a:lnTo>
                  <a:pt x="799236" y="570865"/>
                </a:lnTo>
                <a:lnTo>
                  <a:pt x="783053" y="581025"/>
                </a:lnTo>
                <a:lnTo>
                  <a:pt x="767505" y="591503"/>
                </a:lnTo>
                <a:lnTo>
                  <a:pt x="751957" y="601980"/>
                </a:lnTo>
                <a:lnTo>
                  <a:pt x="736726" y="613410"/>
                </a:lnTo>
                <a:lnTo>
                  <a:pt x="721813" y="624840"/>
                </a:lnTo>
                <a:lnTo>
                  <a:pt x="707217" y="636270"/>
                </a:lnTo>
                <a:lnTo>
                  <a:pt x="692938" y="648653"/>
                </a:lnTo>
                <a:lnTo>
                  <a:pt x="678659" y="661035"/>
                </a:lnTo>
                <a:lnTo>
                  <a:pt x="665015" y="674053"/>
                </a:lnTo>
                <a:lnTo>
                  <a:pt x="651371" y="687070"/>
                </a:lnTo>
                <a:lnTo>
                  <a:pt x="638361" y="700405"/>
                </a:lnTo>
                <a:lnTo>
                  <a:pt x="625669" y="714375"/>
                </a:lnTo>
                <a:lnTo>
                  <a:pt x="612977" y="728028"/>
                </a:lnTo>
                <a:lnTo>
                  <a:pt x="601236" y="742633"/>
                </a:lnTo>
                <a:lnTo>
                  <a:pt x="589179" y="757238"/>
                </a:lnTo>
                <a:lnTo>
                  <a:pt x="577756" y="772478"/>
                </a:lnTo>
                <a:lnTo>
                  <a:pt x="566650" y="787718"/>
                </a:lnTo>
                <a:lnTo>
                  <a:pt x="555861" y="802958"/>
                </a:lnTo>
                <a:lnTo>
                  <a:pt x="545390" y="818833"/>
                </a:lnTo>
                <a:lnTo>
                  <a:pt x="535554" y="835025"/>
                </a:lnTo>
                <a:lnTo>
                  <a:pt x="525717" y="851218"/>
                </a:lnTo>
                <a:lnTo>
                  <a:pt x="516515" y="867728"/>
                </a:lnTo>
                <a:lnTo>
                  <a:pt x="507631" y="884555"/>
                </a:lnTo>
                <a:lnTo>
                  <a:pt x="499381" y="901383"/>
                </a:lnTo>
                <a:lnTo>
                  <a:pt x="491131" y="918845"/>
                </a:lnTo>
                <a:lnTo>
                  <a:pt x="483515" y="936308"/>
                </a:lnTo>
                <a:lnTo>
                  <a:pt x="476217" y="954088"/>
                </a:lnTo>
                <a:lnTo>
                  <a:pt x="469236" y="971868"/>
                </a:lnTo>
                <a:lnTo>
                  <a:pt x="463208" y="989965"/>
                </a:lnTo>
                <a:lnTo>
                  <a:pt x="460561" y="998051"/>
                </a:lnTo>
                <a:lnTo>
                  <a:pt x="488376" y="1022496"/>
                </a:lnTo>
                <a:lnTo>
                  <a:pt x="521402" y="1050126"/>
                </a:lnTo>
                <a:lnTo>
                  <a:pt x="556015" y="1078391"/>
                </a:lnTo>
                <a:lnTo>
                  <a:pt x="565691" y="1085860"/>
                </a:lnTo>
                <a:lnTo>
                  <a:pt x="569595" y="1083215"/>
                </a:lnTo>
                <a:lnTo>
                  <a:pt x="610235" y="1056214"/>
                </a:lnTo>
                <a:lnTo>
                  <a:pt x="651510" y="1030166"/>
                </a:lnTo>
                <a:lnTo>
                  <a:pt x="693420" y="1004435"/>
                </a:lnTo>
                <a:lnTo>
                  <a:pt x="735013" y="979340"/>
                </a:lnTo>
                <a:lnTo>
                  <a:pt x="777875" y="954880"/>
                </a:lnTo>
                <a:lnTo>
                  <a:pt x="818833" y="932008"/>
                </a:lnTo>
                <a:lnTo>
                  <a:pt x="860743" y="909454"/>
                </a:lnTo>
                <a:lnTo>
                  <a:pt x="895555" y="891247"/>
                </a:lnTo>
                <a:lnTo>
                  <a:pt x="895322" y="889635"/>
                </a:lnTo>
                <a:lnTo>
                  <a:pt x="888661" y="841693"/>
                </a:lnTo>
                <a:lnTo>
                  <a:pt x="883269" y="794068"/>
                </a:lnTo>
                <a:lnTo>
                  <a:pt x="878829" y="746443"/>
                </a:lnTo>
                <a:lnTo>
                  <a:pt x="875023" y="699453"/>
                </a:lnTo>
                <a:lnTo>
                  <a:pt x="871851" y="653415"/>
                </a:lnTo>
                <a:lnTo>
                  <a:pt x="869948" y="608013"/>
                </a:lnTo>
                <a:lnTo>
                  <a:pt x="868679" y="562928"/>
                </a:lnTo>
                <a:lnTo>
                  <a:pt x="868468" y="533737"/>
                </a:lnTo>
                <a:close/>
                <a:moveTo>
                  <a:pt x="2020253" y="515954"/>
                </a:moveTo>
                <a:lnTo>
                  <a:pt x="2004378" y="516272"/>
                </a:lnTo>
                <a:lnTo>
                  <a:pt x="1987868" y="516589"/>
                </a:lnTo>
                <a:lnTo>
                  <a:pt x="1970723" y="517860"/>
                </a:lnTo>
                <a:lnTo>
                  <a:pt x="1952943" y="519448"/>
                </a:lnTo>
                <a:lnTo>
                  <a:pt x="1934845" y="521353"/>
                </a:lnTo>
                <a:lnTo>
                  <a:pt x="1916113" y="523576"/>
                </a:lnTo>
                <a:lnTo>
                  <a:pt x="1896428" y="526434"/>
                </a:lnTo>
                <a:lnTo>
                  <a:pt x="1876425" y="529610"/>
                </a:lnTo>
                <a:lnTo>
                  <a:pt x="1856105" y="533739"/>
                </a:lnTo>
                <a:lnTo>
                  <a:pt x="1835468" y="537867"/>
                </a:lnTo>
                <a:lnTo>
                  <a:pt x="1818071" y="541450"/>
                </a:lnTo>
                <a:lnTo>
                  <a:pt x="1830544" y="552491"/>
                </a:lnTo>
                <a:lnTo>
                  <a:pt x="1847045" y="568051"/>
                </a:lnTo>
                <a:lnTo>
                  <a:pt x="1862912" y="583929"/>
                </a:lnTo>
                <a:lnTo>
                  <a:pt x="1878779" y="599489"/>
                </a:lnTo>
                <a:lnTo>
                  <a:pt x="1893694" y="616002"/>
                </a:lnTo>
                <a:lnTo>
                  <a:pt x="1908609" y="632515"/>
                </a:lnTo>
                <a:lnTo>
                  <a:pt x="1923207" y="649345"/>
                </a:lnTo>
                <a:lnTo>
                  <a:pt x="1937169" y="667128"/>
                </a:lnTo>
                <a:lnTo>
                  <a:pt x="1950498" y="684911"/>
                </a:lnTo>
                <a:lnTo>
                  <a:pt x="1963826" y="703012"/>
                </a:lnTo>
                <a:lnTo>
                  <a:pt x="1976519" y="721430"/>
                </a:lnTo>
                <a:lnTo>
                  <a:pt x="1988895" y="739848"/>
                </a:lnTo>
                <a:lnTo>
                  <a:pt x="2000637" y="758901"/>
                </a:lnTo>
                <a:lnTo>
                  <a:pt x="2012378" y="778272"/>
                </a:lnTo>
                <a:lnTo>
                  <a:pt x="2023168" y="797961"/>
                </a:lnTo>
                <a:lnTo>
                  <a:pt x="2033323" y="817967"/>
                </a:lnTo>
                <a:lnTo>
                  <a:pt x="2043477" y="838290"/>
                </a:lnTo>
                <a:lnTo>
                  <a:pt x="2052998" y="858614"/>
                </a:lnTo>
                <a:lnTo>
                  <a:pt x="2056015" y="865380"/>
                </a:lnTo>
                <a:lnTo>
                  <a:pt x="2058035" y="863071"/>
                </a:lnTo>
                <a:lnTo>
                  <a:pt x="2069148" y="850367"/>
                </a:lnTo>
                <a:lnTo>
                  <a:pt x="2079308" y="837982"/>
                </a:lnTo>
                <a:lnTo>
                  <a:pt x="2089468" y="825914"/>
                </a:lnTo>
                <a:lnTo>
                  <a:pt x="2098675" y="813845"/>
                </a:lnTo>
                <a:lnTo>
                  <a:pt x="2107883" y="801777"/>
                </a:lnTo>
                <a:lnTo>
                  <a:pt x="2116455" y="790027"/>
                </a:lnTo>
                <a:lnTo>
                  <a:pt x="2124711" y="778594"/>
                </a:lnTo>
                <a:lnTo>
                  <a:pt x="2132331" y="766843"/>
                </a:lnTo>
                <a:lnTo>
                  <a:pt x="2139633" y="755728"/>
                </a:lnTo>
                <a:lnTo>
                  <a:pt x="2146301" y="744930"/>
                </a:lnTo>
                <a:lnTo>
                  <a:pt x="2152968" y="733815"/>
                </a:lnTo>
                <a:lnTo>
                  <a:pt x="2158683" y="723652"/>
                </a:lnTo>
                <a:lnTo>
                  <a:pt x="2164081" y="713172"/>
                </a:lnTo>
                <a:lnTo>
                  <a:pt x="2168843" y="702692"/>
                </a:lnTo>
                <a:lnTo>
                  <a:pt x="2173605" y="692847"/>
                </a:lnTo>
                <a:lnTo>
                  <a:pt x="2177415" y="683002"/>
                </a:lnTo>
                <a:lnTo>
                  <a:pt x="2179793" y="676516"/>
                </a:lnTo>
                <a:lnTo>
                  <a:pt x="2174979" y="674995"/>
                </a:lnTo>
                <a:lnTo>
                  <a:pt x="2169575" y="672452"/>
                </a:lnTo>
                <a:lnTo>
                  <a:pt x="2163853" y="669909"/>
                </a:lnTo>
                <a:lnTo>
                  <a:pt x="2158448" y="667048"/>
                </a:lnTo>
                <a:lnTo>
                  <a:pt x="2153044" y="664187"/>
                </a:lnTo>
                <a:lnTo>
                  <a:pt x="2147958" y="661008"/>
                </a:lnTo>
                <a:lnTo>
                  <a:pt x="2142871" y="657511"/>
                </a:lnTo>
                <a:lnTo>
                  <a:pt x="2138421" y="653696"/>
                </a:lnTo>
                <a:lnTo>
                  <a:pt x="2133652" y="649881"/>
                </a:lnTo>
                <a:lnTo>
                  <a:pt x="2129201" y="645749"/>
                </a:lnTo>
                <a:lnTo>
                  <a:pt x="2124751" y="640980"/>
                </a:lnTo>
                <a:lnTo>
                  <a:pt x="2120936" y="636529"/>
                </a:lnTo>
                <a:lnTo>
                  <a:pt x="2117121" y="631761"/>
                </a:lnTo>
                <a:lnTo>
                  <a:pt x="2113624" y="626675"/>
                </a:lnTo>
                <a:lnTo>
                  <a:pt x="2110763" y="621906"/>
                </a:lnTo>
                <a:lnTo>
                  <a:pt x="2107584" y="616502"/>
                </a:lnTo>
                <a:lnTo>
                  <a:pt x="2105041" y="611097"/>
                </a:lnTo>
                <a:lnTo>
                  <a:pt x="2102180" y="605375"/>
                </a:lnTo>
                <a:lnTo>
                  <a:pt x="2099955" y="599971"/>
                </a:lnTo>
                <a:lnTo>
                  <a:pt x="2098047" y="593613"/>
                </a:lnTo>
                <a:lnTo>
                  <a:pt x="2096458" y="587891"/>
                </a:lnTo>
                <a:lnTo>
                  <a:pt x="2094868" y="581851"/>
                </a:lnTo>
                <a:lnTo>
                  <a:pt x="2093597" y="575493"/>
                </a:lnTo>
                <a:lnTo>
                  <a:pt x="2092961" y="569135"/>
                </a:lnTo>
                <a:lnTo>
                  <a:pt x="2092643" y="562777"/>
                </a:lnTo>
                <a:lnTo>
                  <a:pt x="2092325" y="556419"/>
                </a:lnTo>
                <a:lnTo>
                  <a:pt x="2092643" y="549743"/>
                </a:lnTo>
                <a:lnTo>
                  <a:pt x="2092961" y="543385"/>
                </a:lnTo>
                <a:lnTo>
                  <a:pt x="2093597" y="537027"/>
                </a:lnTo>
                <a:lnTo>
                  <a:pt x="2094868" y="530987"/>
                </a:lnTo>
                <a:lnTo>
                  <a:pt x="2096458" y="524946"/>
                </a:lnTo>
                <a:lnTo>
                  <a:pt x="2096810" y="523537"/>
                </a:lnTo>
                <a:lnTo>
                  <a:pt x="2090103" y="521988"/>
                </a:lnTo>
                <a:lnTo>
                  <a:pt x="2078038" y="520083"/>
                </a:lnTo>
                <a:lnTo>
                  <a:pt x="2064385" y="518177"/>
                </a:lnTo>
                <a:lnTo>
                  <a:pt x="2050098" y="517225"/>
                </a:lnTo>
                <a:lnTo>
                  <a:pt x="2035493" y="516272"/>
                </a:lnTo>
                <a:lnTo>
                  <a:pt x="2020253" y="515954"/>
                </a:lnTo>
                <a:close/>
                <a:moveTo>
                  <a:pt x="362307" y="515954"/>
                </a:moveTo>
                <a:lnTo>
                  <a:pt x="346747" y="516272"/>
                </a:lnTo>
                <a:lnTo>
                  <a:pt x="332140" y="517225"/>
                </a:lnTo>
                <a:lnTo>
                  <a:pt x="318485" y="518177"/>
                </a:lnTo>
                <a:lnTo>
                  <a:pt x="304830" y="520083"/>
                </a:lnTo>
                <a:lnTo>
                  <a:pt x="292128" y="521988"/>
                </a:lnTo>
                <a:lnTo>
                  <a:pt x="280378" y="524846"/>
                </a:lnTo>
                <a:lnTo>
                  <a:pt x="269264" y="527387"/>
                </a:lnTo>
                <a:lnTo>
                  <a:pt x="258467" y="530881"/>
                </a:lnTo>
                <a:lnTo>
                  <a:pt x="248941" y="534692"/>
                </a:lnTo>
                <a:lnTo>
                  <a:pt x="239732" y="539455"/>
                </a:lnTo>
                <a:lnTo>
                  <a:pt x="231158" y="543901"/>
                </a:lnTo>
                <a:lnTo>
                  <a:pt x="223536" y="548983"/>
                </a:lnTo>
                <a:lnTo>
                  <a:pt x="219442" y="552492"/>
                </a:lnTo>
                <a:lnTo>
                  <a:pt x="224375" y="554685"/>
                </a:lnTo>
                <a:lnTo>
                  <a:pt x="230097" y="556910"/>
                </a:lnTo>
                <a:lnTo>
                  <a:pt x="235502" y="560089"/>
                </a:lnTo>
                <a:lnTo>
                  <a:pt x="240906" y="562632"/>
                </a:lnTo>
                <a:lnTo>
                  <a:pt x="245992" y="566129"/>
                </a:lnTo>
                <a:lnTo>
                  <a:pt x="251079" y="569626"/>
                </a:lnTo>
                <a:lnTo>
                  <a:pt x="255529" y="573441"/>
                </a:lnTo>
                <a:lnTo>
                  <a:pt x="260298" y="577256"/>
                </a:lnTo>
                <a:lnTo>
                  <a:pt x="264749" y="581389"/>
                </a:lnTo>
                <a:lnTo>
                  <a:pt x="268563" y="585839"/>
                </a:lnTo>
                <a:lnTo>
                  <a:pt x="273014" y="590290"/>
                </a:lnTo>
                <a:lnTo>
                  <a:pt x="276829" y="595376"/>
                </a:lnTo>
                <a:lnTo>
                  <a:pt x="280326" y="600463"/>
                </a:lnTo>
                <a:lnTo>
                  <a:pt x="283187" y="605549"/>
                </a:lnTo>
                <a:lnTo>
                  <a:pt x="286366" y="610635"/>
                </a:lnTo>
                <a:lnTo>
                  <a:pt x="289227" y="616040"/>
                </a:lnTo>
                <a:lnTo>
                  <a:pt x="291770" y="621444"/>
                </a:lnTo>
                <a:lnTo>
                  <a:pt x="293995" y="627484"/>
                </a:lnTo>
                <a:lnTo>
                  <a:pt x="295903" y="633206"/>
                </a:lnTo>
                <a:lnTo>
                  <a:pt x="297492" y="639246"/>
                </a:lnTo>
                <a:lnTo>
                  <a:pt x="299082" y="645287"/>
                </a:lnTo>
                <a:lnTo>
                  <a:pt x="300353" y="651645"/>
                </a:lnTo>
                <a:lnTo>
                  <a:pt x="300989" y="657685"/>
                </a:lnTo>
                <a:lnTo>
                  <a:pt x="301307" y="664361"/>
                </a:lnTo>
                <a:lnTo>
                  <a:pt x="301625" y="670719"/>
                </a:lnTo>
                <a:lnTo>
                  <a:pt x="301307" y="677394"/>
                </a:lnTo>
                <a:lnTo>
                  <a:pt x="300989" y="683752"/>
                </a:lnTo>
                <a:lnTo>
                  <a:pt x="300353" y="690111"/>
                </a:lnTo>
                <a:lnTo>
                  <a:pt x="299082" y="696151"/>
                </a:lnTo>
                <a:lnTo>
                  <a:pt x="297492" y="702509"/>
                </a:lnTo>
                <a:lnTo>
                  <a:pt x="295903" y="708549"/>
                </a:lnTo>
                <a:lnTo>
                  <a:pt x="293995" y="714271"/>
                </a:lnTo>
                <a:lnTo>
                  <a:pt x="291770" y="719993"/>
                </a:lnTo>
                <a:lnTo>
                  <a:pt x="289227" y="725397"/>
                </a:lnTo>
                <a:lnTo>
                  <a:pt x="286366" y="730802"/>
                </a:lnTo>
                <a:lnTo>
                  <a:pt x="283187" y="736206"/>
                </a:lnTo>
                <a:lnTo>
                  <a:pt x="280326" y="741292"/>
                </a:lnTo>
                <a:lnTo>
                  <a:pt x="276829" y="746379"/>
                </a:lnTo>
                <a:lnTo>
                  <a:pt x="273014" y="751147"/>
                </a:lnTo>
                <a:lnTo>
                  <a:pt x="268563" y="755916"/>
                </a:lnTo>
                <a:lnTo>
                  <a:pt x="264749" y="760049"/>
                </a:lnTo>
                <a:lnTo>
                  <a:pt x="260298" y="764181"/>
                </a:lnTo>
                <a:lnTo>
                  <a:pt x="255529" y="768314"/>
                </a:lnTo>
                <a:lnTo>
                  <a:pt x="252928" y="770544"/>
                </a:lnTo>
                <a:lnTo>
                  <a:pt x="258150" y="778594"/>
                </a:lnTo>
                <a:lnTo>
                  <a:pt x="266089" y="790027"/>
                </a:lnTo>
                <a:lnTo>
                  <a:pt x="274980" y="801777"/>
                </a:lnTo>
                <a:lnTo>
                  <a:pt x="283872" y="813845"/>
                </a:lnTo>
                <a:lnTo>
                  <a:pt x="293398" y="825914"/>
                </a:lnTo>
                <a:lnTo>
                  <a:pt x="303560" y="837982"/>
                </a:lnTo>
                <a:lnTo>
                  <a:pt x="313722" y="850367"/>
                </a:lnTo>
                <a:lnTo>
                  <a:pt x="324518" y="863071"/>
                </a:lnTo>
                <a:lnTo>
                  <a:pt x="335950" y="875774"/>
                </a:lnTo>
                <a:lnTo>
                  <a:pt x="346135" y="886785"/>
                </a:lnTo>
                <a:lnTo>
                  <a:pt x="349213" y="879255"/>
                </a:lnTo>
                <a:lnTo>
                  <a:pt x="358415" y="858614"/>
                </a:lnTo>
                <a:lnTo>
                  <a:pt x="367936" y="838290"/>
                </a:lnTo>
                <a:lnTo>
                  <a:pt x="377773" y="817967"/>
                </a:lnTo>
                <a:lnTo>
                  <a:pt x="388245" y="797961"/>
                </a:lnTo>
                <a:lnTo>
                  <a:pt x="399352" y="778272"/>
                </a:lnTo>
                <a:lnTo>
                  <a:pt x="410459" y="758901"/>
                </a:lnTo>
                <a:lnTo>
                  <a:pt x="422518" y="739848"/>
                </a:lnTo>
                <a:lnTo>
                  <a:pt x="434894" y="721430"/>
                </a:lnTo>
                <a:lnTo>
                  <a:pt x="447270" y="703012"/>
                </a:lnTo>
                <a:lnTo>
                  <a:pt x="460915" y="684911"/>
                </a:lnTo>
                <a:lnTo>
                  <a:pt x="474244" y="667128"/>
                </a:lnTo>
                <a:lnTo>
                  <a:pt x="488524" y="649345"/>
                </a:lnTo>
                <a:lnTo>
                  <a:pt x="502804" y="632515"/>
                </a:lnTo>
                <a:lnTo>
                  <a:pt x="517719" y="616002"/>
                </a:lnTo>
                <a:lnTo>
                  <a:pt x="532634" y="599489"/>
                </a:lnTo>
                <a:lnTo>
                  <a:pt x="548501" y="583929"/>
                </a:lnTo>
                <a:lnTo>
                  <a:pt x="564050" y="568051"/>
                </a:lnTo>
                <a:lnTo>
                  <a:pt x="580552" y="552491"/>
                </a:lnTo>
                <a:lnTo>
                  <a:pt x="587136" y="546773"/>
                </a:lnTo>
                <a:lnTo>
                  <a:pt x="569035" y="542313"/>
                </a:lnTo>
                <a:lnTo>
                  <a:pt x="547441" y="537867"/>
                </a:lnTo>
                <a:lnTo>
                  <a:pt x="526483" y="533739"/>
                </a:lnTo>
                <a:lnTo>
                  <a:pt x="505842" y="529610"/>
                </a:lnTo>
                <a:lnTo>
                  <a:pt x="486153" y="526434"/>
                </a:lnTo>
                <a:lnTo>
                  <a:pt x="466783" y="523576"/>
                </a:lnTo>
                <a:lnTo>
                  <a:pt x="448047" y="521353"/>
                </a:lnTo>
                <a:lnTo>
                  <a:pt x="429629" y="519448"/>
                </a:lnTo>
                <a:lnTo>
                  <a:pt x="411846" y="517860"/>
                </a:lnTo>
                <a:lnTo>
                  <a:pt x="395015" y="516589"/>
                </a:lnTo>
                <a:lnTo>
                  <a:pt x="378503" y="516272"/>
                </a:lnTo>
                <a:lnTo>
                  <a:pt x="362307" y="515954"/>
                </a:lnTo>
                <a:close/>
                <a:moveTo>
                  <a:pt x="1144594" y="459502"/>
                </a:moveTo>
                <a:lnTo>
                  <a:pt x="1125428" y="461328"/>
                </a:lnTo>
                <a:lnTo>
                  <a:pt x="1105755" y="463868"/>
                </a:lnTo>
                <a:lnTo>
                  <a:pt x="1086082" y="466408"/>
                </a:lnTo>
                <a:lnTo>
                  <a:pt x="1067043" y="469583"/>
                </a:lnTo>
                <a:lnTo>
                  <a:pt x="1047687" y="473393"/>
                </a:lnTo>
                <a:lnTo>
                  <a:pt x="1028649" y="477520"/>
                </a:lnTo>
                <a:lnTo>
                  <a:pt x="1009928" y="482283"/>
                </a:lnTo>
                <a:lnTo>
                  <a:pt x="990889" y="487045"/>
                </a:lnTo>
                <a:lnTo>
                  <a:pt x="972486" y="492443"/>
                </a:lnTo>
                <a:lnTo>
                  <a:pt x="954399" y="498793"/>
                </a:lnTo>
                <a:lnTo>
                  <a:pt x="935995" y="504825"/>
                </a:lnTo>
                <a:lnTo>
                  <a:pt x="932351" y="506258"/>
                </a:lnTo>
                <a:lnTo>
                  <a:pt x="932115" y="536258"/>
                </a:lnTo>
                <a:lnTo>
                  <a:pt x="932432" y="577533"/>
                </a:lnTo>
                <a:lnTo>
                  <a:pt x="933701" y="621030"/>
                </a:lnTo>
                <a:lnTo>
                  <a:pt x="935921" y="665163"/>
                </a:lnTo>
                <a:lnTo>
                  <a:pt x="939093" y="710883"/>
                </a:lnTo>
                <a:lnTo>
                  <a:pt x="942899" y="757873"/>
                </a:lnTo>
                <a:lnTo>
                  <a:pt x="944704" y="775147"/>
                </a:lnTo>
                <a:lnTo>
                  <a:pt x="957126" y="748030"/>
                </a:lnTo>
                <a:lnTo>
                  <a:pt x="966329" y="729615"/>
                </a:lnTo>
                <a:lnTo>
                  <a:pt x="974897" y="711517"/>
                </a:lnTo>
                <a:lnTo>
                  <a:pt x="984100" y="693420"/>
                </a:lnTo>
                <a:lnTo>
                  <a:pt x="992986" y="676275"/>
                </a:lnTo>
                <a:lnTo>
                  <a:pt x="1002189" y="659130"/>
                </a:lnTo>
                <a:lnTo>
                  <a:pt x="1012026" y="642620"/>
                </a:lnTo>
                <a:lnTo>
                  <a:pt x="1021229" y="626427"/>
                </a:lnTo>
                <a:lnTo>
                  <a:pt x="1030749" y="610235"/>
                </a:lnTo>
                <a:lnTo>
                  <a:pt x="1040269" y="594677"/>
                </a:lnTo>
                <a:lnTo>
                  <a:pt x="1049789" y="579755"/>
                </a:lnTo>
                <a:lnTo>
                  <a:pt x="1059627" y="564832"/>
                </a:lnTo>
                <a:lnTo>
                  <a:pt x="1069147" y="550862"/>
                </a:lnTo>
                <a:lnTo>
                  <a:pt x="1078985" y="537210"/>
                </a:lnTo>
                <a:lnTo>
                  <a:pt x="1088822" y="523557"/>
                </a:lnTo>
                <a:lnTo>
                  <a:pt x="1098660" y="511175"/>
                </a:lnTo>
                <a:lnTo>
                  <a:pt x="1108814" y="498792"/>
                </a:lnTo>
                <a:lnTo>
                  <a:pt x="1118652" y="487045"/>
                </a:lnTo>
                <a:lnTo>
                  <a:pt x="1129124" y="475932"/>
                </a:lnTo>
                <a:lnTo>
                  <a:pt x="1138962" y="465137"/>
                </a:lnTo>
                <a:lnTo>
                  <a:pt x="1144594" y="459502"/>
                </a:lnTo>
                <a:close/>
                <a:moveTo>
                  <a:pt x="1249064" y="458616"/>
                </a:moveTo>
                <a:lnTo>
                  <a:pt x="1248761" y="458787"/>
                </a:lnTo>
                <a:lnTo>
                  <a:pt x="1241462" y="463232"/>
                </a:lnTo>
                <a:lnTo>
                  <a:pt x="1233846" y="468312"/>
                </a:lnTo>
                <a:lnTo>
                  <a:pt x="1226230" y="474027"/>
                </a:lnTo>
                <a:lnTo>
                  <a:pt x="1218614" y="480377"/>
                </a:lnTo>
                <a:lnTo>
                  <a:pt x="1210997" y="486727"/>
                </a:lnTo>
                <a:lnTo>
                  <a:pt x="1203064" y="493712"/>
                </a:lnTo>
                <a:lnTo>
                  <a:pt x="1195131" y="501015"/>
                </a:lnTo>
                <a:lnTo>
                  <a:pt x="1187197" y="508952"/>
                </a:lnTo>
                <a:lnTo>
                  <a:pt x="1178946" y="517525"/>
                </a:lnTo>
                <a:lnTo>
                  <a:pt x="1171013" y="526415"/>
                </a:lnTo>
                <a:lnTo>
                  <a:pt x="1162762" y="535940"/>
                </a:lnTo>
                <a:lnTo>
                  <a:pt x="1154829" y="545465"/>
                </a:lnTo>
                <a:lnTo>
                  <a:pt x="1146578" y="555942"/>
                </a:lnTo>
                <a:lnTo>
                  <a:pt x="1138327" y="566737"/>
                </a:lnTo>
                <a:lnTo>
                  <a:pt x="1130076" y="577850"/>
                </a:lnTo>
                <a:lnTo>
                  <a:pt x="1121825" y="589280"/>
                </a:lnTo>
                <a:lnTo>
                  <a:pt x="1105324" y="613727"/>
                </a:lnTo>
                <a:lnTo>
                  <a:pt x="1088187" y="640080"/>
                </a:lnTo>
                <a:lnTo>
                  <a:pt x="1071686" y="667702"/>
                </a:lnTo>
                <a:lnTo>
                  <a:pt x="1055184" y="697547"/>
                </a:lnTo>
                <a:lnTo>
                  <a:pt x="1038365" y="728662"/>
                </a:lnTo>
                <a:lnTo>
                  <a:pt x="1021864" y="761365"/>
                </a:lnTo>
                <a:lnTo>
                  <a:pt x="1005679" y="795337"/>
                </a:lnTo>
                <a:lnTo>
                  <a:pt x="989178" y="831215"/>
                </a:lnTo>
                <a:lnTo>
                  <a:pt x="981773" y="848753"/>
                </a:lnTo>
                <a:lnTo>
                  <a:pt x="987743" y="845921"/>
                </a:lnTo>
                <a:lnTo>
                  <a:pt x="1029970" y="826544"/>
                </a:lnTo>
                <a:lnTo>
                  <a:pt x="1072515" y="807167"/>
                </a:lnTo>
                <a:lnTo>
                  <a:pt x="1114743" y="789060"/>
                </a:lnTo>
                <a:lnTo>
                  <a:pt x="1157288" y="772224"/>
                </a:lnTo>
                <a:lnTo>
                  <a:pt x="1198880" y="755705"/>
                </a:lnTo>
                <a:lnTo>
                  <a:pt x="1240790" y="740140"/>
                </a:lnTo>
                <a:lnTo>
                  <a:pt x="1282065" y="726163"/>
                </a:lnTo>
                <a:lnTo>
                  <a:pt x="1322388" y="712503"/>
                </a:lnTo>
                <a:lnTo>
                  <a:pt x="1362393" y="700114"/>
                </a:lnTo>
                <a:lnTo>
                  <a:pt x="1382395" y="695032"/>
                </a:lnTo>
                <a:lnTo>
                  <a:pt x="1401445" y="689632"/>
                </a:lnTo>
                <a:lnTo>
                  <a:pt x="1421130" y="684231"/>
                </a:lnTo>
                <a:lnTo>
                  <a:pt x="1439863" y="679466"/>
                </a:lnTo>
                <a:lnTo>
                  <a:pt x="1459230" y="675019"/>
                </a:lnTo>
                <a:lnTo>
                  <a:pt x="1477645" y="670889"/>
                </a:lnTo>
                <a:lnTo>
                  <a:pt x="1496060" y="667077"/>
                </a:lnTo>
                <a:lnTo>
                  <a:pt x="1514475" y="663583"/>
                </a:lnTo>
                <a:lnTo>
                  <a:pt x="1532255" y="660407"/>
                </a:lnTo>
                <a:lnTo>
                  <a:pt x="1550035" y="657548"/>
                </a:lnTo>
                <a:lnTo>
                  <a:pt x="1567180" y="655006"/>
                </a:lnTo>
                <a:lnTo>
                  <a:pt x="1584643" y="653100"/>
                </a:lnTo>
                <a:lnTo>
                  <a:pt x="1601470" y="651194"/>
                </a:lnTo>
                <a:lnTo>
                  <a:pt x="1617663" y="649606"/>
                </a:lnTo>
                <a:lnTo>
                  <a:pt x="1633855" y="648653"/>
                </a:lnTo>
                <a:lnTo>
                  <a:pt x="1649413" y="648018"/>
                </a:lnTo>
                <a:lnTo>
                  <a:pt x="1665288" y="647700"/>
                </a:lnTo>
                <a:lnTo>
                  <a:pt x="1680211" y="647700"/>
                </a:lnTo>
                <a:lnTo>
                  <a:pt x="1694815" y="648018"/>
                </a:lnTo>
                <a:lnTo>
                  <a:pt x="1709103" y="648653"/>
                </a:lnTo>
                <a:lnTo>
                  <a:pt x="1719853" y="649848"/>
                </a:lnTo>
                <a:lnTo>
                  <a:pt x="1718475" y="648653"/>
                </a:lnTo>
                <a:lnTo>
                  <a:pt x="1704196" y="636270"/>
                </a:lnTo>
                <a:lnTo>
                  <a:pt x="1689600" y="624840"/>
                </a:lnTo>
                <a:lnTo>
                  <a:pt x="1674687" y="613410"/>
                </a:lnTo>
                <a:lnTo>
                  <a:pt x="1659139" y="601980"/>
                </a:lnTo>
                <a:lnTo>
                  <a:pt x="1643908" y="591503"/>
                </a:lnTo>
                <a:lnTo>
                  <a:pt x="1628042" y="581025"/>
                </a:lnTo>
                <a:lnTo>
                  <a:pt x="1612177" y="570865"/>
                </a:lnTo>
                <a:lnTo>
                  <a:pt x="1595994" y="561340"/>
                </a:lnTo>
                <a:lnTo>
                  <a:pt x="1579494" y="552133"/>
                </a:lnTo>
                <a:lnTo>
                  <a:pt x="1562360" y="543243"/>
                </a:lnTo>
                <a:lnTo>
                  <a:pt x="1545543" y="534988"/>
                </a:lnTo>
                <a:lnTo>
                  <a:pt x="1528408" y="526733"/>
                </a:lnTo>
                <a:lnTo>
                  <a:pt x="1510639" y="519113"/>
                </a:lnTo>
                <a:lnTo>
                  <a:pt x="1492869" y="511810"/>
                </a:lnTo>
                <a:lnTo>
                  <a:pt x="1475418" y="504825"/>
                </a:lnTo>
                <a:lnTo>
                  <a:pt x="1456697" y="498793"/>
                </a:lnTo>
                <a:lnTo>
                  <a:pt x="1438927" y="492443"/>
                </a:lnTo>
                <a:lnTo>
                  <a:pt x="1420523" y="487045"/>
                </a:lnTo>
                <a:lnTo>
                  <a:pt x="1401485" y="482283"/>
                </a:lnTo>
                <a:lnTo>
                  <a:pt x="1382764" y="477520"/>
                </a:lnTo>
                <a:lnTo>
                  <a:pt x="1363408" y="473393"/>
                </a:lnTo>
                <a:lnTo>
                  <a:pt x="1344370" y="469583"/>
                </a:lnTo>
                <a:lnTo>
                  <a:pt x="1325014" y="466408"/>
                </a:lnTo>
                <a:lnTo>
                  <a:pt x="1305658" y="463868"/>
                </a:lnTo>
                <a:lnTo>
                  <a:pt x="1285985" y="461328"/>
                </a:lnTo>
                <a:lnTo>
                  <a:pt x="1265995" y="459423"/>
                </a:lnTo>
                <a:lnTo>
                  <a:pt x="1249064" y="458616"/>
                </a:lnTo>
                <a:close/>
                <a:moveTo>
                  <a:pt x="1092607" y="63500"/>
                </a:moveTo>
                <a:lnTo>
                  <a:pt x="1084677" y="63818"/>
                </a:lnTo>
                <a:lnTo>
                  <a:pt x="1076431" y="65088"/>
                </a:lnTo>
                <a:lnTo>
                  <a:pt x="1070087" y="66993"/>
                </a:lnTo>
                <a:lnTo>
                  <a:pt x="1063744" y="69215"/>
                </a:lnTo>
                <a:lnTo>
                  <a:pt x="1057400" y="71755"/>
                </a:lnTo>
                <a:lnTo>
                  <a:pt x="1051374" y="75247"/>
                </a:lnTo>
                <a:lnTo>
                  <a:pt x="1045347" y="79693"/>
                </a:lnTo>
                <a:lnTo>
                  <a:pt x="1039638" y="84137"/>
                </a:lnTo>
                <a:lnTo>
                  <a:pt x="1033929" y="89218"/>
                </a:lnTo>
                <a:lnTo>
                  <a:pt x="1028537" y="94932"/>
                </a:lnTo>
                <a:lnTo>
                  <a:pt x="1022828" y="100965"/>
                </a:lnTo>
                <a:lnTo>
                  <a:pt x="1017753" y="107950"/>
                </a:lnTo>
                <a:lnTo>
                  <a:pt x="1012361" y="115252"/>
                </a:lnTo>
                <a:lnTo>
                  <a:pt x="1007286" y="123508"/>
                </a:lnTo>
                <a:lnTo>
                  <a:pt x="1002528" y="131763"/>
                </a:lnTo>
                <a:lnTo>
                  <a:pt x="997771" y="140652"/>
                </a:lnTo>
                <a:lnTo>
                  <a:pt x="993013" y="150178"/>
                </a:lnTo>
                <a:lnTo>
                  <a:pt x="988572" y="160020"/>
                </a:lnTo>
                <a:lnTo>
                  <a:pt x="984449" y="170815"/>
                </a:lnTo>
                <a:lnTo>
                  <a:pt x="980009" y="181293"/>
                </a:lnTo>
                <a:lnTo>
                  <a:pt x="975885" y="193040"/>
                </a:lnTo>
                <a:lnTo>
                  <a:pt x="972079" y="204788"/>
                </a:lnTo>
                <a:lnTo>
                  <a:pt x="968590" y="217170"/>
                </a:lnTo>
                <a:lnTo>
                  <a:pt x="964784" y="230188"/>
                </a:lnTo>
                <a:lnTo>
                  <a:pt x="961612" y="243840"/>
                </a:lnTo>
                <a:lnTo>
                  <a:pt x="958123" y="257493"/>
                </a:lnTo>
                <a:lnTo>
                  <a:pt x="955269" y="271780"/>
                </a:lnTo>
                <a:lnTo>
                  <a:pt x="952414" y="286385"/>
                </a:lnTo>
                <a:lnTo>
                  <a:pt x="949877" y="301307"/>
                </a:lnTo>
                <a:lnTo>
                  <a:pt x="947022" y="317183"/>
                </a:lnTo>
                <a:lnTo>
                  <a:pt x="944802" y="333375"/>
                </a:lnTo>
                <a:lnTo>
                  <a:pt x="942987" y="349121"/>
                </a:lnTo>
                <a:lnTo>
                  <a:pt x="951519" y="346716"/>
                </a:lnTo>
                <a:lnTo>
                  <a:pt x="973415" y="340365"/>
                </a:lnTo>
                <a:lnTo>
                  <a:pt x="995629" y="334967"/>
                </a:lnTo>
                <a:lnTo>
                  <a:pt x="1018160" y="330203"/>
                </a:lnTo>
                <a:lnTo>
                  <a:pt x="1041326" y="325758"/>
                </a:lnTo>
                <a:lnTo>
                  <a:pt x="1063857" y="321947"/>
                </a:lnTo>
                <a:lnTo>
                  <a:pt x="1087340" y="318454"/>
                </a:lnTo>
                <a:lnTo>
                  <a:pt x="1110823" y="315913"/>
                </a:lnTo>
                <a:lnTo>
                  <a:pt x="1134306" y="314008"/>
                </a:lnTo>
                <a:lnTo>
                  <a:pt x="1158106" y="312420"/>
                </a:lnTo>
                <a:lnTo>
                  <a:pt x="1181906" y="311785"/>
                </a:lnTo>
                <a:lnTo>
                  <a:pt x="1205707" y="311150"/>
                </a:lnTo>
                <a:lnTo>
                  <a:pt x="1229824" y="311785"/>
                </a:lnTo>
                <a:lnTo>
                  <a:pt x="1253624" y="312420"/>
                </a:lnTo>
                <a:lnTo>
                  <a:pt x="1277107" y="314008"/>
                </a:lnTo>
                <a:lnTo>
                  <a:pt x="1300590" y="315913"/>
                </a:lnTo>
                <a:lnTo>
                  <a:pt x="1324073" y="318454"/>
                </a:lnTo>
                <a:lnTo>
                  <a:pt x="1345556" y="321650"/>
                </a:lnTo>
                <a:lnTo>
                  <a:pt x="1344129" y="319088"/>
                </a:lnTo>
                <a:lnTo>
                  <a:pt x="1333345" y="299720"/>
                </a:lnTo>
                <a:lnTo>
                  <a:pt x="1322561" y="281305"/>
                </a:lnTo>
                <a:lnTo>
                  <a:pt x="1311777" y="263208"/>
                </a:lnTo>
                <a:lnTo>
                  <a:pt x="1300993" y="246380"/>
                </a:lnTo>
                <a:lnTo>
                  <a:pt x="1290209" y="229870"/>
                </a:lnTo>
                <a:lnTo>
                  <a:pt x="1279425" y="213995"/>
                </a:lnTo>
                <a:lnTo>
                  <a:pt x="1268958" y="199073"/>
                </a:lnTo>
                <a:lnTo>
                  <a:pt x="1258174" y="185420"/>
                </a:lnTo>
                <a:lnTo>
                  <a:pt x="1247707" y="171450"/>
                </a:lnTo>
                <a:lnTo>
                  <a:pt x="1236923" y="158750"/>
                </a:lnTo>
                <a:lnTo>
                  <a:pt x="1226456" y="146685"/>
                </a:lnTo>
                <a:lnTo>
                  <a:pt x="1216306" y="135573"/>
                </a:lnTo>
                <a:lnTo>
                  <a:pt x="1205839" y="125413"/>
                </a:lnTo>
                <a:lnTo>
                  <a:pt x="1195373" y="115570"/>
                </a:lnTo>
                <a:lnTo>
                  <a:pt x="1185540" y="106998"/>
                </a:lnTo>
                <a:lnTo>
                  <a:pt x="1175390" y="98743"/>
                </a:lnTo>
                <a:lnTo>
                  <a:pt x="1165558" y="91440"/>
                </a:lnTo>
                <a:lnTo>
                  <a:pt x="1156042" y="85090"/>
                </a:lnTo>
                <a:lnTo>
                  <a:pt x="1146210" y="79058"/>
                </a:lnTo>
                <a:lnTo>
                  <a:pt x="1137012" y="74613"/>
                </a:lnTo>
                <a:lnTo>
                  <a:pt x="1127814" y="70802"/>
                </a:lnTo>
                <a:lnTo>
                  <a:pt x="1118615" y="67628"/>
                </a:lnTo>
                <a:lnTo>
                  <a:pt x="1109734" y="65405"/>
                </a:lnTo>
                <a:lnTo>
                  <a:pt x="1101171" y="63818"/>
                </a:lnTo>
                <a:lnTo>
                  <a:pt x="1092607" y="63500"/>
                </a:lnTo>
                <a:close/>
                <a:moveTo>
                  <a:pt x="1090069" y="0"/>
                </a:moveTo>
                <a:lnTo>
                  <a:pt x="1096730" y="0"/>
                </a:lnTo>
                <a:lnTo>
                  <a:pt x="1103708" y="318"/>
                </a:lnTo>
                <a:lnTo>
                  <a:pt x="1110369" y="1270"/>
                </a:lnTo>
                <a:lnTo>
                  <a:pt x="1117030" y="1905"/>
                </a:lnTo>
                <a:lnTo>
                  <a:pt x="1124007" y="3175"/>
                </a:lnTo>
                <a:lnTo>
                  <a:pt x="1130985" y="4763"/>
                </a:lnTo>
                <a:lnTo>
                  <a:pt x="1137646" y="6668"/>
                </a:lnTo>
                <a:lnTo>
                  <a:pt x="1144307" y="8573"/>
                </a:lnTo>
                <a:lnTo>
                  <a:pt x="1151285" y="11113"/>
                </a:lnTo>
                <a:lnTo>
                  <a:pt x="1157945" y="13970"/>
                </a:lnTo>
                <a:lnTo>
                  <a:pt x="1164923" y="16510"/>
                </a:lnTo>
                <a:lnTo>
                  <a:pt x="1171584" y="20003"/>
                </a:lnTo>
                <a:lnTo>
                  <a:pt x="1178245" y="23495"/>
                </a:lnTo>
                <a:lnTo>
                  <a:pt x="1185223" y="27305"/>
                </a:lnTo>
                <a:lnTo>
                  <a:pt x="1192201" y="31115"/>
                </a:lnTo>
                <a:lnTo>
                  <a:pt x="1198544" y="35878"/>
                </a:lnTo>
                <a:lnTo>
                  <a:pt x="1211866" y="45085"/>
                </a:lnTo>
                <a:lnTo>
                  <a:pt x="1225504" y="55880"/>
                </a:lnTo>
                <a:lnTo>
                  <a:pt x="1238826" y="66993"/>
                </a:lnTo>
                <a:lnTo>
                  <a:pt x="1252465" y="79693"/>
                </a:lnTo>
                <a:lnTo>
                  <a:pt x="1265469" y="93028"/>
                </a:lnTo>
                <a:lnTo>
                  <a:pt x="1278473" y="107315"/>
                </a:lnTo>
                <a:lnTo>
                  <a:pt x="1291795" y="122555"/>
                </a:lnTo>
                <a:lnTo>
                  <a:pt x="1304482" y="138748"/>
                </a:lnTo>
                <a:lnTo>
                  <a:pt x="1317486" y="155575"/>
                </a:lnTo>
                <a:lnTo>
                  <a:pt x="1330490" y="173355"/>
                </a:lnTo>
                <a:lnTo>
                  <a:pt x="1343177" y="191770"/>
                </a:lnTo>
                <a:lnTo>
                  <a:pt x="1355865" y="211455"/>
                </a:lnTo>
                <a:lnTo>
                  <a:pt x="1368235" y="231458"/>
                </a:lnTo>
                <a:lnTo>
                  <a:pt x="1380604" y="252095"/>
                </a:lnTo>
                <a:lnTo>
                  <a:pt x="1392974" y="273685"/>
                </a:lnTo>
                <a:lnTo>
                  <a:pt x="1405027" y="295910"/>
                </a:lnTo>
                <a:lnTo>
                  <a:pt x="1417080" y="318770"/>
                </a:lnTo>
                <a:lnTo>
                  <a:pt x="1426613" y="337599"/>
                </a:lnTo>
                <a:lnTo>
                  <a:pt x="1437997" y="340365"/>
                </a:lnTo>
                <a:lnTo>
                  <a:pt x="1460211" y="346716"/>
                </a:lnTo>
                <a:lnTo>
                  <a:pt x="1482107" y="353067"/>
                </a:lnTo>
                <a:lnTo>
                  <a:pt x="1503686" y="360053"/>
                </a:lnTo>
                <a:lnTo>
                  <a:pt x="1525265" y="367675"/>
                </a:lnTo>
                <a:lnTo>
                  <a:pt x="1546527" y="375931"/>
                </a:lnTo>
                <a:lnTo>
                  <a:pt x="1567471" y="384188"/>
                </a:lnTo>
                <a:lnTo>
                  <a:pt x="1588098" y="393397"/>
                </a:lnTo>
                <a:lnTo>
                  <a:pt x="1608725" y="402606"/>
                </a:lnTo>
                <a:lnTo>
                  <a:pt x="1629035" y="413085"/>
                </a:lnTo>
                <a:lnTo>
                  <a:pt x="1649027" y="423564"/>
                </a:lnTo>
                <a:lnTo>
                  <a:pt x="1668385" y="434361"/>
                </a:lnTo>
                <a:lnTo>
                  <a:pt x="1687742" y="445793"/>
                </a:lnTo>
                <a:lnTo>
                  <a:pt x="1706465" y="457543"/>
                </a:lnTo>
                <a:lnTo>
                  <a:pt x="1725505" y="469927"/>
                </a:lnTo>
                <a:lnTo>
                  <a:pt x="1743911" y="482629"/>
                </a:lnTo>
                <a:lnTo>
                  <a:pt x="1754618" y="490712"/>
                </a:lnTo>
                <a:lnTo>
                  <a:pt x="1765300" y="488007"/>
                </a:lnTo>
                <a:lnTo>
                  <a:pt x="1790383" y="481655"/>
                </a:lnTo>
                <a:lnTo>
                  <a:pt x="1815148" y="475939"/>
                </a:lnTo>
                <a:lnTo>
                  <a:pt x="1839278" y="470858"/>
                </a:lnTo>
                <a:lnTo>
                  <a:pt x="1863090" y="466412"/>
                </a:lnTo>
                <a:lnTo>
                  <a:pt x="1886585" y="461965"/>
                </a:lnTo>
                <a:lnTo>
                  <a:pt x="1909128" y="458790"/>
                </a:lnTo>
                <a:lnTo>
                  <a:pt x="1931353" y="455931"/>
                </a:lnTo>
                <a:lnTo>
                  <a:pt x="1953260" y="453708"/>
                </a:lnTo>
                <a:lnTo>
                  <a:pt x="1974533" y="452120"/>
                </a:lnTo>
                <a:lnTo>
                  <a:pt x="1995170" y="450850"/>
                </a:lnTo>
                <a:lnTo>
                  <a:pt x="2015173" y="450850"/>
                </a:lnTo>
                <a:lnTo>
                  <a:pt x="2034858" y="450850"/>
                </a:lnTo>
                <a:lnTo>
                  <a:pt x="2053591" y="452120"/>
                </a:lnTo>
                <a:lnTo>
                  <a:pt x="2071688" y="453708"/>
                </a:lnTo>
                <a:lnTo>
                  <a:pt x="2089468" y="455931"/>
                </a:lnTo>
                <a:lnTo>
                  <a:pt x="2105978" y="459107"/>
                </a:lnTo>
                <a:lnTo>
                  <a:pt x="2122171" y="462918"/>
                </a:lnTo>
                <a:lnTo>
                  <a:pt x="2129791" y="465141"/>
                </a:lnTo>
                <a:lnTo>
                  <a:pt x="2130938" y="465476"/>
                </a:lnTo>
                <a:lnTo>
                  <a:pt x="2133652" y="462956"/>
                </a:lnTo>
                <a:lnTo>
                  <a:pt x="2138421" y="459141"/>
                </a:lnTo>
                <a:lnTo>
                  <a:pt x="2142871" y="455008"/>
                </a:lnTo>
                <a:lnTo>
                  <a:pt x="2147958" y="451829"/>
                </a:lnTo>
                <a:lnTo>
                  <a:pt x="2153044" y="448332"/>
                </a:lnTo>
                <a:lnTo>
                  <a:pt x="2158448" y="445153"/>
                </a:lnTo>
                <a:lnTo>
                  <a:pt x="2163853" y="442610"/>
                </a:lnTo>
                <a:lnTo>
                  <a:pt x="2169575" y="439749"/>
                </a:lnTo>
                <a:lnTo>
                  <a:pt x="2174979" y="437524"/>
                </a:lnTo>
                <a:lnTo>
                  <a:pt x="2181019" y="435616"/>
                </a:lnTo>
                <a:lnTo>
                  <a:pt x="2186741" y="434027"/>
                </a:lnTo>
                <a:lnTo>
                  <a:pt x="2193099" y="432437"/>
                </a:lnTo>
                <a:lnTo>
                  <a:pt x="2199140" y="431166"/>
                </a:lnTo>
                <a:lnTo>
                  <a:pt x="2205815" y="430530"/>
                </a:lnTo>
                <a:lnTo>
                  <a:pt x="2211856" y="430212"/>
                </a:lnTo>
                <a:lnTo>
                  <a:pt x="2218531" y="430212"/>
                </a:lnTo>
                <a:lnTo>
                  <a:pt x="2224890" y="430212"/>
                </a:lnTo>
                <a:lnTo>
                  <a:pt x="2231565" y="430530"/>
                </a:lnTo>
                <a:lnTo>
                  <a:pt x="2237606" y="431166"/>
                </a:lnTo>
                <a:lnTo>
                  <a:pt x="2243646" y="432437"/>
                </a:lnTo>
                <a:lnTo>
                  <a:pt x="2250004" y="434027"/>
                </a:lnTo>
                <a:lnTo>
                  <a:pt x="2256044" y="435616"/>
                </a:lnTo>
                <a:lnTo>
                  <a:pt x="2261766" y="437524"/>
                </a:lnTo>
                <a:lnTo>
                  <a:pt x="2267806" y="439749"/>
                </a:lnTo>
                <a:lnTo>
                  <a:pt x="2273528" y="442610"/>
                </a:lnTo>
                <a:lnTo>
                  <a:pt x="2278933" y="445153"/>
                </a:lnTo>
                <a:lnTo>
                  <a:pt x="2283701" y="448332"/>
                </a:lnTo>
                <a:lnTo>
                  <a:pt x="2289105" y="451829"/>
                </a:lnTo>
                <a:lnTo>
                  <a:pt x="2294192" y="455008"/>
                </a:lnTo>
                <a:lnTo>
                  <a:pt x="2298960" y="459141"/>
                </a:lnTo>
                <a:lnTo>
                  <a:pt x="2303411" y="462956"/>
                </a:lnTo>
                <a:lnTo>
                  <a:pt x="2307544" y="467089"/>
                </a:lnTo>
                <a:lnTo>
                  <a:pt x="2311994" y="471221"/>
                </a:lnTo>
                <a:lnTo>
                  <a:pt x="2315809" y="475990"/>
                </a:lnTo>
                <a:lnTo>
                  <a:pt x="2319624" y="480440"/>
                </a:lnTo>
                <a:lnTo>
                  <a:pt x="2323121" y="485527"/>
                </a:lnTo>
                <a:lnTo>
                  <a:pt x="2326618" y="490931"/>
                </a:lnTo>
                <a:lnTo>
                  <a:pt x="2329479" y="496017"/>
                </a:lnTo>
                <a:lnTo>
                  <a:pt x="2332340" y="501422"/>
                </a:lnTo>
                <a:lnTo>
                  <a:pt x="2334883" y="507144"/>
                </a:lnTo>
                <a:lnTo>
                  <a:pt x="2336790" y="512866"/>
                </a:lnTo>
                <a:lnTo>
                  <a:pt x="2339334" y="518588"/>
                </a:lnTo>
                <a:lnTo>
                  <a:pt x="2340923" y="524946"/>
                </a:lnTo>
                <a:lnTo>
                  <a:pt x="2342195" y="530987"/>
                </a:lnTo>
                <a:lnTo>
                  <a:pt x="2343466" y="537027"/>
                </a:lnTo>
                <a:lnTo>
                  <a:pt x="2344102" y="543385"/>
                </a:lnTo>
                <a:lnTo>
                  <a:pt x="2344738" y="549743"/>
                </a:lnTo>
                <a:lnTo>
                  <a:pt x="2344738" y="556419"/>
                </a:lnTo>
                <a:lnTo>
                  <a:pt x="2344738" y="562777"/>
                </a:lnTo>
                <a:lnTo>
                  <a:pt x="2344102" y="569135"/>
                </a:lnTo>
                <a:lnTo>
                  <a:pt x="2343466" y="575493"/>
                </a:lnTo>
                <a:lnTo>
                  <a:pt x="2342195" y="581851"/>
                </a:lnTo>
                <a:lnTo>
                  <a:pt x="2340923" y="587891"/>
                </a:lnTo>
                <a:lnTo>
                  <a:pt x="2339334" y="593613"/>
                </a:lnTo>
                <a:lnTo>
                  <a:pt x="2336790" y="599971"/>
                </a:lnTo>
                <a:lnTo>
                  <a:pt x="2334883" y="605375"/>
                </a:lnTo>
                <a:lnTo>
                  <a:pt x="2332340" y="611097"/>
                </a:lnTo>
                <a:lnTo>
                  <a:pt x="2329479" y="616502"/>
                </a:lnTo>
                <a:lnTo>
                  <a:pt x="2326618" y="621906"/>
                </a:lnTo>
                <a:lnTo>
                  <a:pt x="2323121" y="626675"/>
                </a:lnTo>
                <a:lnTo>
                  <a:pt x="2319624" y="631761"/>
                </a:lnTo>
                <a:lnTo>
                  <a:pt x="2315809" y="636529"/>
                </a:lnTo>
                <a:lnTo>
                  <a:pt x="2311994" y="640980"/>
                </a:lnTo>
                <a:lnTo>
                  <a:pt x="2307544" y="645749"/>
                </a:lnTo>
                <a:lnTo>
                  <a:pt x="2303411" y="649881"/>
                </a:lnTo>
                <a:lnTo>
                  <a:pt x="2298960" y="653696"/>
                </a:lnTo>
                <a:lnTo>
                  <a:pt x="2294192" y="657511"/>
                </a:lnTo>
                <a:lnTo>
                  <a:pt x="2289105" y="661008"/>
                </a:lnTo>
                <a:lnTo>
                  <a:pt x="2283701" y="664187"/>
                </a:lnTo>
                <a:lnTo>
                  <a:pt x="2278933" y="667048"/>
                </a:lnTo>
                <a:lnTo>
                  <a:pt x="2273528" y="669909"/>
                </a:lnTo>
                <a:lnTo>
                  <a:pt x="2267806" y="672452"/>
                </a:lnTo>
                <a:lnTo>
                  <a:pt x="2261766" y="674995"/>
                </a:lnTo>
                <a:lnTo>
                  <a:pt x="2256044" y="676903"/>
                </a:lnTo>
                <a:lnTo>
                  <a:pt x="2250004" y="678174"/>
                </a:lnTo>
                <a:lnTo>
                  <a:pt x="2247042" y="678915"/>
                </a:lnTo>
                <a:lnTo>
                  <a:pt x="2244725" y="687131"/>
                </a:lnTo>
                <a:lnTo>
                  <a:pt x="2240598" y="699199"/>
                </a:lnTo>
                <a:lnTo>
                  <a:pt x="2235835" y="711902"/>
                </a:lnTo>
                <a:lnTo>
                  <a:pt x="2230438" y="724605"/>
                </a:lnTo>
                <a:lnTo>
                  <a:pt x="2224405" y="737626"/>
                </a:lnTo>
                <a:lnTo>
                  <a:pt x="2217738" y="750647"/>
                </a:lnTo>
                <a:lnTo>
                  <a:pt x="2210753" y="763985"/>
                </a:lnTo>
                <a:lnTo>
                  <a:pt x="2203133" y="777324"/>
                </a:lnTo>
                <a:lnTo>
                  <a:pt x="2194878" y="790662"/>
                </a:lnTo>
                <a:lnTo>
                  <a:pt x="2185988" y="804318"/>
                </a:lnTo>
                <a:lnTo>
                  <a:pt x="2176781" y="817974"/>
                </a:lnTo>
                <a:lnTo>
                  <a:pt x="2166621" y="831948"/>
                </a:lnTo>
                <a:lnTo>
                  <a:pt x="2156778" y="845604"/>
                </a:lnTo>
                <a:lnTo>
                  <a:pt x="2145665" y="859577"/>
                </a:lnTo>
                <a:lnTo>
                  <a:pt x="2134235" y="873868"/>
                </a:lnTo>
                <a:lnTo>
                  <a:pt x="2122488" y="887524"/>
                </a:lnTo>
                <a:lnTo>
                  <a:pt x="2110105" y="901815"/>
                </a:lnTo>
                <a:lnTo>
                  <a:pt x="2097405" y="916107"/>
                </a:lnTo>
                <a:lnTo>
                  <a:pt x="2084388" y="930715"/>
                </a:lnTo>
                <a:lnTo>
                  <a:pt x="2082612" y="932575"/>
                </a:lnTo>
                <a:lnTo>
                  <a:pt x="2086318" y="943083"/>
                </a:lnTo>
                <a:lnTo>
                  <a:pt x="2093299" y="964677"/>
                </a:lnTo>
                <a:lnTo>
                  <a:pt x="2099963" y="986588"/>
                </a:lnTo>
                <a:lnTo>
                  <a:pt x="2105993" y="1008817"/>
                </a:lnTo>
                <a:lnTo>
                  <a:pt x="2111388" y="1031045"/>
                </a:lnTo>
                <a:lnTo>
                  <a:pt x="2116465" y="1053909"/>
                </a:lnTo>
                <a:lnTo>
                  <a:pt x="2120591" y="1076456"/>
                </a:lnTo>
                <a:lnTo>
                  <a:pt x="2124399" y="1099637"/>
                </a:lnTo>
                <a:lnTo>
                  <a:pt x="2127889" y="1123136"/>
                </a:lnTo>
                <a:lnTo>
                  <a:pt x="2130745" y="1146000"/>
                </a:lnTo>
                <a:lnTo>
                  <a:pt x="2132649" y="1169817"/>
                </a:lnTo>
                <a:lnTo>
                  <a:pt x="2133919" y="1193316"/>
                </a:lnTo>
                <a:lnTo>
                  <a:pt x="2134871" y="1217132"/>
                </a:lnTo>
                <a:lnTo>
                  <a:pt x="2135188" y="1241584"/>
                </a:lnTo>
                <a:lnTo>
                  <a:pt x="2134871" y="1265400"/>
                </a:lnTo>
                <a:lnTo>
                  <a:pt x="2133919" y="1289217"/>
                </a:lnTo>
                <a:lnTo>
                  <a:pt x="2132649" y="1313034"/>
                </a:lnTo>
                <a:lnTo>
                  <a:pt x="2130745" y="1336533"/>
                </a:lnTo>
                <a:lnTo>
                  <a:pt x="2127889" y="1359714"/>
                </a:lnTo>
                <a:lnTo>
                  <a:pt x="2124399" y="1382896"/>
                </a:lnTo>
                <a:lnTo>
                  <a:pt x="2120591" y="1406077"/>
                </a:lnTo>
                <a:lnTo>
                  <a:pt x="2116465" y="1428941"/>
                </a:lnTo>
                <a:lnTo>
                  <a:pt x="2111388" y="1451170"/>
                </a:lnTo>
                <a:lnTo>
                  <a:pt x="2105993" y="1474034"/>
                </a:lnTo>
                <a:lnTo>
                  <a:pt x="2099963" y="1495945"/>
                </a:lnTo>
                <a:lnTo>
                  <a:pt x="2093299" y="1517856"/>
                </a:lnTo>
                <a:lnTo>
                  <a:pt x="2086318" y="1539767"/>
                </a:lnTo>
                <a:lnTo>
                  <a:pt x="2078702" y="1561361"/>
                </a:lnTo>
                <a:lnTo>
                  <a:pt x="2070769" y="1582320"/>
                </a:lnTo>
                <a:lnTo>
                  <a:pt x="2062200" y="1603596"/>
                </a:lnTo>
                <a:lnTo>
                  <a:pt x="2052998" y="1624237"/>
                </a:lnTo>
                <a:lnTo>
                  <a:pt x="2043477" y="1644560"/>
                </a:lnTo>
                <a:lnTo>
                  <a:pt x="2033323" y="1664884"/>
                </a:lnTo>
                <a:lnTo>
                  <a:pt x="2023168" y="1684572"/>
                </a:lnTo>
                <a:lnTo>
                  <a:pt x="2016689" y="1696395"/>
                </a:lnTo>
                <a:lnTo>
                  <a:pt x="2018423" y="1698160"/>
                </a:lnTo>
                <a:lnTo>
                  <a:pt x="2036832" y="1716580"/>
                </a:lnTo>
                <a:lnTo>
                  <a:pt x="2054606" y="1735318"/>
                </a:lnTo>
                <a:lnTo>
                  <a:pt x="2071746" y="1753738"/>
                </a:lnTo>
                <a:lnTo>
                  <a:pt x="2088250" y="1772158"/>
                </a:lnTo>
                <a:lnTo>
                  <a:pt x="2103802" y="1790578"/>
                </a:lnTo>
                <a:lnTo>
                  <a:pt x="2119037" y="1808998"/>
                </a:lnTo>
                <a:lnTo>
                  <a:pt x="2133320" y="1827100"/>
                </a:lnTo>
                <a:lnTo>
                  <a:pt x="2146650" y="1845202"/>
                </a:lnTo>
                <a:lnTo>
                  <a:pt x="2159346" y="1862987"/>
                </a:lnTo>
                <a:lnTo>
                  <a:pt x="2171407" y="1880454"/>
                </a:lnTo>
                <a:lnTo>
                  <a:pt x="2182516" y="1898239"/>
                </a:lnTo>
                <a:lnTo>
                  <a:pt x="2192990" y="1915707"/>
                </a:lnTo>
                <a:lnTo>
                  <a:pt x="2202194" y="1932539"/>
                </a:lnTo>
                <a:lnTo>
                  <a:pt x="2210447" y="1949371"/>
                </a:lnTo>
                <a:lnTo>
                  <a:pt x="2218381" y="1965885"/>
                </a:lnTo>
                <a:lnTo>
                  <a:pt x="2224729" y="1982400"/>
                </a:lnTo>
                <a:lnTo>
                  <a:pt x="2230442" y="1998279"/>
                </a:lnTo>
                <a:lnTo>
                  <a:pt x="2235203" y="2014476"/>
                </a:lnTo>
                <a:lnTo>
                  <a:pt x="2237107" y="2022098"/>
                </a:lnTo>
                <a:lnTo>
                  <a:pt x="2238695" y="2029720"/>
                </a:lnTo>
                <a:lnTo>
                  <a:pt x="2240281" y="2037342"/>
                </a:lnTo>
                <a:lnTo>
                  <a:pt x="2241234" y="2044647"/>
                </a:lnTo>
                <a:lnTo>
                  <a:pt x="2242186" y="2052586"/>
                </a:lnTo>
                <a:lnTo>
                  <a:pt x="2242821" y="2059891"/>
                </a:lnTo>
                <a:lnTo>
                  <a:pt x="2243138" y="2067195"/>
                </a:lnTo>
                <a:lnTo>
                  <a:pt x="2243138" y="2074500"/>
                </a:lnTo>
                <a:lnTo>
                  <a:pt x="2243138" y="2081169"/>
                </a:lnTo>
                <a:lnTo>
                  <a:pt x="2242821" y="2088473"/>
                </a:lnTo>
                <a:lnTo>
                  <a:pt x="2242186" y="2095460"/>
                </a:lnTo>
                <a:lnTo>
                  <a:pt x="2240916" y="2102130"/>
                </a:lnTo>
                <a:lnTo>
                  <a:pt x="2239647" y="2108799"/>
                </a:lnTo>
                <a:lnTo>
                  <a:pt x="2237742" y="2115468"/>
                </a:lnTo>
                <a:lnTo>
                  <a:pt x="2235838" y="2122138"/>
                </a:lnTo>
                <a:lnTo>
                  <a:pt x="2233934" y="2128489"/>
                </a:lnTo>
                <a:lnTo>
                  <a:pt x="2231395" y="2134841"/>
                </a:lnTo>
                <a:lnTo>
                  <a:pt x="2228538" y="2141193"/>
                </a:lnTo>
                <a:lnTo>
                  <a:pt x="2225681" y="2147545"/>
                </a:lnTo>
                <a:lnTo>
                  <a:pt x="2222190" y="2153261"/>
                </a:lnTo>
                <a:lnTo>
                  <a:pt x="2216477" y="2162471"/>
                </a:lnTo>
                <a:lnTo>
                  <a:pt x="2209812" y="2170728"/>
                </a:lnTo>
                <a:lnTo>
                  <a:pt x="2202512" y="2178986"/>
                </a:lnTo>
                <a:lnTo>
                  <a:pt x="2194894" y="2186608"/>
                </a:lnTo>
                <a:lnTo>
                  <a:pt x="2186325" y="2193595"/>
                </a:lnTo>
                <a:lnTo>
                  <a:pt x="2177438" y="2199946"/>
                </a:lnTo>
                <a:lnTo>
                  <a:pt x="2168233" y="2206298"/>
                </a:lnTo>
                <a:lnTo>
                  <a:pt x="2158394" y="2211697"/>
                </a:lnTo>
                <a:lnTo>
                  <a:pt x="2147920" y="2216461"/>
                </a:lnTo>
                <a:lnTo>
                  <a:pt x="2137129" y="2221225"/>
                </a:lnTo>
                <a:lnTo>
                  <a:pt x="2125703" y="2225036"/>
                </a:lnTo>
                <a:lnTo>
                  <a:pt x="2113641" y="2228529"/>
                </a:lnTo>
                <a:lnTo>
                  <a:pt x="2100946" y="2231705"/>
                </a:lnTo>
                <a:lnTo>
                  <a:pt x="2088250" y="2234246"/>
                </a:lnTo>
                <a:lnTo>
                  <a:pt x="2074919" y="2236151"/>
                </a:lnTo>
                <a:lnTo>
                  <a:pt x="2061272" y="2237739"/>
                </a:lnTo>
                <a:lnTo>
                  <a:pt x="2047306" y="2239327"/>
                </a:lnTo>
                <a:lnTo>
                  <a:pt x="2032706" y="2239962"/>
                </a:lnTo>
                <a:lnTo>
                  <a:pt x="2017471" y="2239962"/>
                </a:lnTo>
                <a:lnTo>
                  <a:pt x="2001919" y="2239962"/>
                </a:lnTo>
                <a:lnTo>
                  <a:pt x="1986049" y="2239645"/>
                </a:lnTo>
                <a:lnTo>
                  <a:pt x="1970180" y="2238374"/>
                </a:lnTo>
                <a:lnTo>
                  <a:pt x="1953675" y="2237421"/>
                </a:lnTo>
                <a:lnTo>
                  <a:pt x="1937171" y="2235516"/>
                </a:lnTo>
                <a:lnTo>
                  <a:pt x="1919714" y="2233610"/>
                </a:lnTo>
                <a:lnTo>
                  <a:pt x="1901940" y="2230752"/>
                </a:lnTo>
                <a:lnTo>
                  <a:pt x="1884483" y="2228211"/>
                </a:lnTo>
                <a:lnTo>
                  <a:pt x="1866392" y="2224718"/>
                </a:lnTo>
                <a:lnTo>
                  <a:pt x="1847983" y="2221225"/>
                </a:lnTo>
                <a:lnTo>
                  <a:pt x="1828940" y="2217096"/>
                </a:lnTo>
                <a:lnTo>
                  <a:pt x="1810213" y="2212650"/>
                </a:lnTo>
                <a:lnTo>
                  <a:pt x="1791170" y="2208204"/>
                </a:lnTo>
                <a:lnTo>
                  <a:pt x="1771491" y="2203122"/>
                </a:lnTo>
                <a:lnTo>
                  <a:pt x="1751813" y="2197723"/>
                </a:lnTo>
                <a:lnTo>
                  <a:pt x="1732135" y="2192007"/>
                </a:lnTo>
                <a:lnTo>
                  <a:pt x="1711822" y="2185973"/>
                </a:lnTo>
                <a:lnTo>
                  <a:pt x="1691508" y="2179303"/>
                </a:lnTo>
                <a:lnTo>
                  <a:pt x="1671195" y="2172634"/>
                </a:lnTo>
                <a:lnTo>
                  <a:pt x="1650882" y="2165965"/>
                </a:lnTo>
                <a:lnTo>
                  <a:pt x="1629617" y="2158660"/>
                </a:lnTo>
                <a:lnTo>
                  <a:pt x="1587721" y="2143098"/>
                </a:lnTo>
                <a:lnTo>
                  <a:pt x="1545507" y="2126584"/>
                </a:lnTo>
                <a:lnTo>
                  <a:pt x="1521352" y="2116558"/>
                </a:lnTo>
                <a:lnTo>
                  <a:pt x="1503686" y="2122797"/>
                </a:lnTo>
                <a:lnTo>
                  <a:pt x="1482107" y="2129783"/>
                </a:lnTo>
                <a:lnTo>
                  <a:pt x="1460211" y="2136134"/>
                </a:lnTo>
                <a:lnTo>
                  <a:pt x="1437997" y="2142485"/>
                </a:lnTo>
                <a:lnTo>
                  <a:pt x="1415784" y="2147884"/>
                </a:lnTo>
                <a:lnTo>
                  <a:pt x="1393253" y="2152647"/>
                </a:lnTo>
                <a:lnTo>
                  <a:pt x="1370087" y="2157093"/>
                </a:lnTo>
                <a:lnTo>
                  <a:pt x="1347556" y="2160903"/>
                </a:lnTo>
                <a:lnTo>
                  <a:pt x="1324073" y="2164079"/>
                </a:lnTo>
                <a:lnTo>
                  <a:pt x="1300590" y="2166619"/>
                </a:lnTo>
                <a:lnTo>
                  <a:pt x="1277107" y="2168842"/>
                </a:lnTo>
                <a:lnTo>
                  <a:pt x="1253624" y="2170430"/>
                </a:lnTo>
                <a:lnTo>
                  <a:pt x="1235048" y="2171174"/>
                </a:lnTo>
                <a:lnTo>
                  <a:pt x="1225595" y="2188845"/>
                </a:lnTo>
                <a:lnTo>
                  <a:pt x="1213536" y="2210752"/>
                </a:lnTo>
                <a:lnTo>
                  <a:pt x="1201160" y="2232342"/>
                </a:lnTo>
                <a:lnTo>
                  <a:pt x="1189101" y="2252980"/>
                </a:lnTo>
                <a:lnTo>
                  <a:pt x="1176408" y="2273617"/>
                </a:lnTo>
                <a:lnTo>
                  <a:pt x="1163714" y="2292667"/>
                </a:lnTo>
                <a:lnTo>
                  <a:pt x="1151020" y="2311082"/>
                </a:lnTo>
                <a:lnTo>
                  <a:pt x="1138327" y="2328862"/>
                </a:lnTo>
                <a:lnTo>
                  <a:pt x="1125316" y="2346007"/>
                </a:lnTo>
                <a:lnTo>
                  <a:pt x="1112305" y="2362200"/>
                </a:lnTo>
                <a:lnTo>
                  <a:pt x="1098977" y="2377122"/>
                </a:lnTo>
                <a:lnTo>
                  <a:pt x="1085966" y="2391410"/>
                </a:lnTo>
                <a:lnTo>
                  <a:pt x="1072638" y="2404745"/>
                </a:lnTo>
                <a:lnTo>
                  <a:pt x="1059627" y="2417445"/>
                </a:lnTo>
                <a:lnTo>
                  <a:pt x="1045981" y="2429192"/>
                </a:lnTo>
                <a:lnTo>
                  <a:pt x="1032653" y="2439352"/>
                </a:lnTo>
                <a:lnTo>
                  <a:pt x="1019325" y="2449195"/>
                </a:lnTo>
                <a:lnTo>
                  <a:pt x="1012343" y="2453322"/>
                </a:lnTo>
                <a:lnTo>
                  <a:pt x="1005679" y="2457450"/>
                </a:lnTo>
                <a:lnTo>
                  <a:pt x="998698" y="2460942"/>
                </a:lnTo>
                <a:lnTo>
                  <a:pt x="992034" y="2464752"/>
                </a:lnTo>
                <a:lnTo>
                  <a:pt x="985370" y="2467927"/>
                </a:lnTo>
                <a:lnTo>
                  <a:pt x="978388" y="2471102"/>
                </a:lnTo>
                <a:lnTo>
                  <a:pt x="971407" y="2473642"/>
                </a:lnTo>
                <a:lnTo>
                  <a:pt x="965060" y="2475865"/>
                </a:lnTo>
                <a:lnTo>
                  <a:pt x="958078" y="2477770"/>
                </a:lnTo>
                <a:lnTo>
                  <a:pt x="951097" y="2479992"/>
                </a:lnTo>
                <a:lnTo>
                  <a:pt x="944750" y="2481262"/>
                </a:lnTo>
                <a:lnTo>
                  <a:pt x="937769" y="2482532"/>
                </a:lnTo>
                <a:lnTo>
                  <a:pt x="930787" y="2483802"/>
                </a:lnTo>
                <a:lnTo>
                  <a:pt x="924440" y="2484120"/>
                </a:lnTo>
                <a:lnTo>
                  <a:pt x="917459" y="2484437"/>
                </a:lnTo>
                <a:lnTo>
                  <a:pt x="910478" y="2484437"/>
                </a:lnTo>
                <a:lnTo>
                  <a:pt x="903813" y="2484120"/>
                </a:lnTo>
                <a:lnTo>
                  <a:pt x="897149" y="2483167"/>
                </a:lnTo>
                <a:lnTo>
                  <a:pt x="890168" y="2482532"/>
                </a:lnTo>
                <a:lnTo>
                  <a:pt x="883504" y="2480945"/>
                </a:lnTo>
                <a:lnTo>
                  <a:pt x="872714" y="2478405"/>
                </a:lnTo>
                <a:lnTo>
                  <a:pt x="862559" y="2474912"/>
                </a:lnTo>
                <a:lnTo>
                  <a:pt x="852722" y="2471102"/>
                </a:lnTo>
                <a:lnTo>
                  <a:pt x="843202" y="2466022"/>
                </a:lnTo>
                <a:lnTo>
                  <a:pt x="833682" y="2460307"/>
                </a:lnTo>
                <a:lnTo>
                  <a:pt x="824796" y="2453957"/>
                </a:lnTo>
                <a:lnTo>
                  <a:pt x="815911" y="2447290"/>
                </a:lnTo>
                <a:lnTo>
                  <a:pt x="807977" y="2439352"/>
                </a:lnTo>
                <a:lnTo>
                  <a:pt x="799726" y="2431097"/>
                </a:lnTo>
                <a:lnTo>
                  <a:pt x="792110" y="2422207"/>
                </a:lnTo>
                <a:lnTo>
                  <a:pt x="784494" y="2412682"/>
                </a:lnTo>
                <a:lnTo>
                  <a:pt x="777513" y="2402205"/>
                </a:lnTo>
                <a:lnTo>
                  <a:pt x="770531" y="2391410"/>
                </a:lnTo>
                <a:lnTo>
                  <a:pt x="764184" y="2380297"/>
                </a:lnTo>
                <a:lnTo>
                  <a:pt x="757520" y="2368550"/>
                </a:lnTo>
                <a:lnTo>
                  <a:pt x="751808" y="2355850"/>
                </a:lnTo>
                <a:lnTo>
                  <a:pt x="746096" y="2342515"/>
                </a:lnTo>
                <a:lnTo>
                  <a:pt x="740701" y="2329180"/>
                </a:lnTo>
                <a:lnTo>
                  <a:pt x="735624" y="2314892"/>
                </a:lnTo>
                <a:lnTo>
                  <a:pt x="730864" y="2300287"/>
                </a:lnTo>
                <a:lnTo>
                  <a:pt x="726104" y="2285365"/>
                </a:lnTo>
                <a:lnTo>
                  <a:pt x="721978" y="2269490"/>
                </a:lnTo>
                <a:lnTo>
                  <a:pt x="718170" y="2253615"/>
                </a:lnTo>
                <a:lnTo>
                  <a:pt x="714362" y="2237105"/>
                </a:lnTo>
                <a:lnTo>
                  <a:pt x="710871" y="2219960"/>
                </a:lnTo>
                <a:lnTo>
                  <a:pt x="707698" y="2202815"/>
                </a:lnTo>
                <a:lnTo>
                  <a:pt x="704525" y="2185035"/>
                </a:lnTo>
                <a:lnTo>
                  <a:pt x="701986" y="2166620"/>
                </a:lnTo>
                <a:lnTo>
                  <a:pt x="699765" y="2148205"/>
                </a:lnTo>
                <a:lnTo>
                  <a:pt x="697226" y="2128837"/>
                </a:lnTo>
                <a:lnTo>
                  <a:pt x="695322" y="2109787"/>
                </a:lnTo>
                <a:lnTo>
                  <a:pt x="693735" y="2090102"/>
                </a:lnTo>
                <a:lnTo>
                  <a:pt x="692466" y="2070100"/>
                </a:lnTo>
                <a:lnTo>
                  <a:pt x="691196" y="2049780"/>
                </a:lnTo>
                <a:lnTo>
                  <a:pt x="689927" y="2029142"/>
                </a:lnTo>
                <a:lnTo>
                  <a:pt x="689723" y="2015447"/>
                </a:lnTo>
                <a:lnTo>
                  <a:pt x="685908" y="2012923"/>
                </a:lnTo>
                <a:lnTo>
                  <a:pt x="667502" y="1999903"/>
                </a:lnTo>
                <a:lnTo>
                  <a:pt x="649414" y="1986884"/>
                </a:lnTo>
                <a:lnTo>
                  <a:pt x="631643" y="1973229"/>
                </a:lnTo>
                <a:lnTo>
                  <a:pt x="614507" y="1958939"/>
                </a:lnTo>
                <a:lnTo>
                  <a:pt x="597371" y="1944966"/>
                </a:lnTo>
                <a:lnTo>
                  <a:pt x="580552" y="1929724"/>
                </a:lnTo>
                <a:lnTo>
                  <a:pt x="564050" y="1914799"/>
                </a:lnTo>
                <a:lnTo>
                  <a:pt x="548501" y="1899239"/>
                </a:lnTo>
                <a:lnTo>
                  <a:pt x="532634" y="1883043"/>
                </a:lnTo>
                <a:lnTo>
                  <a:pt x="517719" y="1866848"/>
                </a:lnTo>
                <a:lnTo>
                  <a:pt x="502852" y="1850389"/>
                </a:lnTo>
                <a:lnTo>
                  <a:pt x="490220" y="1853864"/>
                </a:lnTo>
                <a:lnTo>
                  <a:pt x="465455" y="1859900"/>
                </a:lnTo>
                <a:lnTo>
                  <a:pt x="440690" y="1865300"/>
                </a:lnTo>
                <a:lnTo>
                  <a:pt x="416560" y="1870700"/>
                </a:lnTo>
                <a:lnTo>
                  <a:pt x="392748" y="1875465"/>
                </a:lnTo>
                <a:lnTo>
                  <a:pt x="369253" y="1879277"/>
                </a:lnTo>
                <a:lnTo>
                  <a:pt x="346710" y="1882772"/>
                </a:lnTo>
                <a:lnTo>
                  <a:pt x="324485" y="1885631"/>
                </a:lnTo>
                <a:lnTo>
                  <a:pt x="302578" y="1887537"/>
                </a:lnTo>
                <a:lnTo>
                  <a:pt x="281305" y="1889443"/>
                </a:lnTo>
                <a:lnTo>
                  <a:pt x="260668" y="1890396"/>
                </a:lnTo>
                <a:lnTo>
                  <a:pt x="240665" y="1890713"/>
                </a:lnTo>
                <a:lnTo>
                  <a:pt x="220980" y="1890396"/>
                </a:lnTo>
                <a:lnTo>
                  <a:pt x="202248" y="1889443"/>
                </a:lnTo>
                <a:lnTo>
                  <a:pt x="184150" y="1887537"/>
                </a:lnTo>
                <a:lnTo>
                  <a:pt x="166370" y="1885313"/>
                </a:lnTo>
                <a:lnTo>
                  <a:pt x="149860" y="1882136"/>
                </a:lnTo>
                <a:lnTo>
                  <a:pt x="133668" y="1878324"/>
                </a:lnTo>
                <a:lnTo>
                  <a:pt x="126048" y="1876418"/>
                </a:lnTo>
                <a:lnTo>
                  <a:pt x="118428" y="1874195"/>
                </a:lnTo>
                <a:lnTo>
                  <a:pt x="111125" y="1871336"/>
                </a:lnTo>
                <a:lnTo>
                  <a:pt x="103823" y="1868794"/>
                </a:lnTo>
                <a:lnTo>
                  <a:pt x="96838" y="1865936"/>
                </a:lnTo>
                <a:lnTo>
                  <a:pt x="90170" y="1862759"/>
                </a:lnTo>
                <a:lnTo>
                  <a:pt x="83820" y="1859582"/>
                </a:lnTo>
                <a:lnTo>
                  <a:pt x="77153" y="1856088"/>
                </a:lnTo>
                <a:lnTo>
                  <a:pt x="71438" y="1852276"/>
                </a:lnTo>
                <a:lnTo>
                  <a:pt x="65405" y="1848464"/>
                </a:lnTo>
                <a:lnTo>
                  <a:pt x="60008" y="1844652"/>
                </a:lnTo>
                <a:lnTo>
                  <a:pt x="54293" y="1839887"/>
                </a:lnTo>
                <a:lnTo>
                  <a:pt x="49213" y="1835758"/>
                </a:lnTo>
                <a:lnTo>
                  <a:pt x="44133" y="1830993"/>
                </a:lnTo>
                <a:lnTo>
                  <a:pt x="39688" y="1826228"/>
                </a:lnTo>
                <a:lnTo>
                  <a:pt x="34925" y="1821145"/>
                </a:lnTo>
                <a:lnTo>
                  <a:pt x="30798" y="1815745"/>
                </a:lnTo>
                <a:lnTo>
                  <a:pt x="26353" y="1810345"/>
                </a:lnTo>
                <a:lnTo>
                  <a:pt x="22543" y="1804627"/>
                </a:lnTo>
                <a:lnTo>
                  <a:pt x="19050" y="1798273"/>
                </a:lnTo>
                <a:lnTo>
                  <a:pt x="14288" y="1788744"/>
                </a:lnTo>
                <a:lnTo>
                  <a:pt x="9843" y="1778896"/>
                </a:lnTo>
                <a:lnTo>
                  <a:pt x="6668" y="1768731"/>
                </a:lnTo>
                <a:lnTo>
                  <a:pt x="3810" y="1758566"/>
                </a:lnTo>
                <a:lnTo>
                  <a:pt x="1905" y="1747765"/>
                </a:lnTo>
                <a:lnTo>
                  <a:pt x="318" y="1736647"/>
                </a:lnTo>
                <a:lnTo>
                  <a:pt x="0" y="1725211"/>
                </a:lnTo>
                <a:lnTo>
                  <a:pt x="0" y="1714093"/>
                </a:lnTo>
                <a:lnTo>
                  <a:pt x="1270" y="1702657"/>
                </a:lnTo>
                <a:lnTo>
                  <a:pt x="2540" y="1690904"/>
                </a:lnTo>
                <a:lnTo>
                  <a:pt x="4445" y="1678832"/>
                </a:lnTo>
                <a:lnTo>
                  <a:pt x="7620" y="1666761"/>
                </a:lnTo>
                <a:lnTo>
                  <a:pt x="11113" y="1654690"/>
                </a:lnTo>
                <a:lnTo>
                  <a:pt x="15240" y="1642301"/>
                </a:lnTo>
                <a:lnTo>
                  <a:pt x="20003" y="1629595"/>
                </a:lnTo>
                <a:lnTo>
                  <a:pt x="25400" y="1616570"/>
                </a:lnTo>
                <a:lnTo>
                  <a:pt x="31115" y="1603864"/>
                </a:lnTo>
                <a:lnTo>
                  <a:pt x="38100" y="1590840"/>
                </a:lnTo>
                <a:lnTo>
                  <a:pt x="45085" y="1577180"/>
                </a:lnTo>
                <a:lnTo>
                  <a:pt x="52705" y="1564156"/>
                </a:lnTo>
                <a:lnTo>
                  <a:pt x="60960" y="1550814"/>
                </a:lnTo>
                <a:lnTo>
                  <a:pt x="69850" y="1536837"/>
                </a:lnTo>
                <a:lnTo>
                  <a:pt x="79058" y="1523495"/>
                </a:lnTo>
                <a:lnTo>
                  <a:pt x="88900" y="1509518"/>
                </a:lnTo>
                <a:lnTo>
                  <a:pt x="99060" y="1495859"/>
                </a:lnTo>
                <a:lnTo>
                  <a:pt x="110173" y="1481564"/>
                </a:lnTo>
                <a:lnTo>
                  <a:pt x="121285" y="1467587"/>
                </a:lnTo>
                <a:lnTo>
                  <a:pt x="133350" y="1453610"/>
                </a:lnTo>
                <a:lnTo>
                  <a:pt x="145733" y="1439315"/>
                </a:lnTo>
                <a:lnTo>
                  <a:pt x="158433" y="1425020"/>
                </a:lnTo>
                <a:lnTo>
                  <a:pt x="171450" y="1410725"/>
                </a:lnTo>
                <a:lnTo>
                  <a:pt x="185103" y="1396748"/>
                </a:lnTo>
                <a:lnTo>
                  <a:pt x="199073" y="1382136"/>
                </a:lnTo>
                <a:lnTo>
                  <a:pt x="213678" y="1367841"/>
                </a:lnTo>
                <a:lnTo>
                  <a:pt x="228283" y="1353228"/>
                </a:lnTo>
                <a:lnTo>
                  <a:pt x="243523" y="1338616"/>
                </a:lnTo>
                <a:lnTo>
                  <a:pt x="259080" y="1324321"/>
                </a:lnTo>
                <a:lnTo>
                  <a:pt x="275273" y="1309709"/>
                </a:lnTo>
                <a:lnTo>
                  <a:pt x="278354" y="1306873"/>
                </a:lnTo>
                <a:lnTo>
                  <a:pt x="277177" y="1289217"/>
                </a:lnTo>
                <a:lnTo>
                  <a:pt x="276542" y="1265400"/>
                </a:lnTo>
                <a:lnTo>
                  <a:pt x="276225" y="1241584"/>
                </a:lnTo>
                <a:lnTo>
                  <a:pt x="276542" y="1217132"/>
                </a:lnTo>
                <a:lnTo>
                  <a:pt x="277177" y="1193316"/>
                </a:lnTo>
                <a:lnTo>
                  <a:pt x="278764" y="1169817"/>
                </a:lnTo>
                <a:lnTo>
                  <a:pt x="280668" y="1146000"/>
                </a:lnTo>
                <a:lnTo>
                  <a:pt x="283524" y="1123136"/>
                </a:lnTo>
                <a:lnTo>
                  <a:pt x="286697" y="1099637"/>
                </a:lnTo>
                <a:lnTo>
                  <a:pt x="290823" y="1076456"/>
                </a:lnTo>
                <a:lnTo>
                  <a:pt x="294948" y="1053909"/>
                </a:lnTo>
                <a:lnTo>
                  <a:pt x="300025" y="1031045"/>
                </a:lnTo>
                <a:lnTo>
                  <a:pt x="305420" y="1008817"/>
                </a:lnTo>
                <a:lnTo>
                  <a:pt x="311449" y="986588"/>
                </a:lnTo>
                <a:lnTo>
                  <a:pt x="318114" y="964677"/>
                </a:lnTo>
                <a:lnTo>
                  <a:pt x="321267" y="954459"/>
                </a:lnTo>
                <a:lnTo>
                  <a:pt x="311816" y="945006"/>
                </a:lnTo>
                <a:lnTo>
                  <a:pt x="298479" y="930715"/>
                </a:lnTo>
                <a:lnTo>
                  <a:pt x="285459" y="916107"/>
                </a:lnTo>
                <a:lnTo>
                  <a:pt x="272757" y="901815"/>
                </a:lnTo>
                <a:lnTo>
                  <a:pt x="260373" y="887524"/>
                </a:lnTo>
                <a:lnTo>
                  <a:pt x="248306" y="873868"/>
                </a:lnTo>
                <a:lnTo>
                  <a:pt x="236874" y="859577"/>
                </a:lnTo>
                <a:lnTo>
                  <a:pt x="226077" y="845604"/>
                </a:lnTo>
                <a:lnTo>
                  <a:pt x="215915" y="831948"/>
                </a:lnTo>
                <a:lnTo>
                  <a:pt x="206071" y="817974"/>
                </a:lnTo>
                <a:lnTo>
                  <a:pt x="196544" y="804318"/>
                </a:lnTo>
                <a:lnTo>
                  <a:pt x="191046" y="795873"/>
                </a:lnTo>
                <a:lnTo>
                  <a:pt x="188135" y="796289"/>
                </a:lnTo>
                <a:lnTo>
                  <a:pt x="181777" y="796925"/>
                </a:lnTo>
                <a:lnTo>
                  <a:pt x="175419" y="796925"/>
                </a:lnTo>
                <a:lnTo>
                  <a:pt x="169060" y="796925"/>
                </a:lnTo>
                <a:lnTo>
                  <a:pt x="162385" y="796289"/>
                </a:lnTo>
                <a:lnTo>
                  <a:pt x="156344" y="795336"/>
                </a:lnTo>
                <a:lnTo>
                  <a:pt x="150304" y="794382"/>
                </a:lnTo>
                <a:lnTo>
                  <a:pt x="143946" y="793110"/>
                </a:lnTo>
                <a:lnTo>
                  <a:pt x="137906" y="791203"/>
                </a:lnTo>
                <a:lnTo>
                  <a:pt x="132184" y="789295"/>
                </a:lnTo>
                <a:lnTo>
                  <a:pt x="126462" y="787070"/>
                </a:lnTo>
                <a:lnTo>
                  <a:pt x="120422" y="784845"/>
                </a:lnTo>
                <a:lnTo>
                  <a:pt x="115017" y="781666"/>
                </a:lnTo>
                <a:lnTo>
                  <a:pt x="110249" y="778805"/>
                </a:lnTo>
                <a:lnTo>
                  <a:pt x="104845" y="775626"/>
                </a:lnTo>
                <a:lnTo>
                  <a:pt x="99758" y="772129"/>
                </a:lnTo>
                <a:lnTo>
                  <a:pt x="94990" y="768314"/>
                </a:lnTo>
                <a:lnTo>
                  <a:pt x="90539" y="764181"/>
                </a:lnTo>
                <a:lnTo>
                  <a:pt x="86406" y="760049"/>
                </a:lnTo>
                <a:lnTo>
                  <a:pt x="81956" y="755916"/>
                </a:lnTo>
                <a:lnTo>
                  <a:pt x="77823" y="751147"/>
                </a:lnTo>
                <a:lnTo>
                  <a:pt x="74326" y="746379"/>
                </a:lnTo>
                <a:lnTo>
                  <a:pt x="70829" y="741292"/>
                </a:lnTo>
                <a:lnTo>
                  <a:pt x="67332" y="736206"/>
                </a:lnTo>
                <a:lnTo>
                  <a:pt x="64471" y="730802"/>
                </a:lnTo>
                <a:lnTo>
                  <a:pt x="61610" y="725397"/>
                </a:lnTo>
                <a:lnTo>
                  <a:pt x="59067" y="719993"/>
                </a:lnTo>
                <a:lnTo>
                  <a:pt x="56524" y="714271"/>
                </a:lnTo>
                <a:lnTo>
                  <a:pt x="54616" y="708549"/>
                </a:lnTo>
                <a:lnTo>
                  <a:pt x="53345" y="702509"/>
                </a:lnTo>
                <a:lnTo>
                  <a:pt x="51755" y="696151"/>
                </a:lnTo>
                <a:lnTo>
                  <a:pt x="50484" y="690111"/>
                </a:lnTo>
                <a:lnTo>
                  <a:pt x="49848" y="683752"/>
                </a:lnTo>
                <a:lnTo>
                  <a:pt x="49212" y="677394"/>
                </a:lnTo>
                <a:lnTo>
                  <a:pt x="49212" y="670719"/>
                </a:lnTo>
                <a:lnTo>
                  <a:pt x="49212" y="664361"/>
                </a:lnTo>
                <a:lnTo>
                  <a:pt x="49848" y="657685"/>
                </a:lnTo>
                <a:lnTo>
                  <a:pt x="50484" y="651645"/>
                </a:lnTo>
                <a:lnTo>
                  <a:pt x="51755" y="645287"/>
                </a:lnTo>
                <a:lnTo>
                  <a:pt x="53345" y="639246"/>
                </a:lnTo>
                <a:lnTo>
                  <a:pt x="54616" y="633206"/>
                </a:lnTo>
                <a:lnTo>
                  <a:pt x="56524" y="627484"/>
                </a:lnTo>
                <a:lnTo>
                  <a:pt x="59067" y="621444"/>
                </a:lnTo>
                <a:lnTo>
                  <a:pt x="61610" y="616040"/>
                </a:lnTo>
                <a:lnTo>
                  <a:pt x="64471" y="610635"/>
                </a:lnTo>
                <a:lnTo>
                  <a:pt x="67332" y="605549"/>
                </a:lnTo>
                <a:lnTo>
                  <a:pt x="70829" y="600463"/>
                </a:lnTo>
                <a:lnTo>
                  <a:pt x="74326" y="595376"/>
                </a:lnTo>
                <a:lnTo>
                  <a:pt x="77823" y="590290"/>
                </a:lnTo>
                <a:lnTo>
                  <a:pt x="81956" y="585839"/>
                </a:lnTo>
                <a:lnTo>
                  <a:pt x="86406" y="581389"/>
                </a:lnTo>
                <a:lnTo>
                  <a:pt x="90539" y="577256"/>
                </a:lnTo>
                <a:lnTo>
                  <a:pt x="94990" y="573441"/>
                </a:lnTo>
                <a:lnTo>
                  <a:pt x="99758" y="569626"/>
                </a:lnTo>
                <a:lnTo>
                  <a:pt x="104845" y="566129"/>
                </a:lnTo>
                <a:lnTo>
                  <a:pt x="110249" y="562632"/>
                </a:lnTo>
                <a:lnTo>
                  <a:pt x="115017" y="560089"/>
                </a:lnTo>
                <a:lnTo>
                  <a:pt x="120422" y="556910"/>
                </a:lnTo>
                <a:lnTo>
                  <a:pt x="126462" y="554685"/>
                </a:lnTo>
                <a:lnTo>
                  <a:pt x="132184" y="552142"/>
                </a:lnTo>
                <a:lnTo>
                  <a:pt x="137906" y="550234"/>
                </a:lnTo>
                <a:lnTo>
                  <a:pt x="143255" y="548545"/>
                </a:lnTo>
                <a:lnTo>
                  <a:pt x="146053" y="542949"/>
                </a:lnTo>
                <a:lnTo>
                  <a:pt x="149546" y="536915"/>
                </a:lnTo>
                <a:lnTo>
                  <a:pt x="153357" y="531198"/>
                </a:lnTo>
                <a:lnTo>
                  <a:pt x="157485" y="525799"/>
                </a:lnTo>
                <a:lnTo>
                  <a:pt x="161613" y="520400"/>
                </a:lnTo>
                <a:lnTo>
                  <a:pt x="166059" y="515637"/>
                </a:lnTo>
                <a:lnTo>
                  <a:pt x="171140" y="510555"/>
                </a:lnTo>
                <a:lnTo>
                  <a:pt x="175903" y="505792"/>
                </a:lnTo>
                <a:lnTo>
                  <a:pt x="181302" y="501345"/>
                </a:lnTo>
                <a:lnTo>
                  <a:pt x="186700" y="497217"/>
                </a:lnTo>
                <a:lnTo>
                  <a:pt x="192416" y="492771"/>
                </a:lnTo>
                <a:lnTo>
                  <a:pt x="198132" y="488960"/>
                </a:lnTo>
                <a:lnTo>
                  <a:pt x="204166" y="485466"/>
                </a:lnTo>
                <a:lnTo>
                  <a:pt x="210517" y="481973"/>
                </a:lnTo>
                <a:lnTo>
                  <a:pt x="216868" y="478480"/>
                </a:lnTo>
                <a:lnTo>
                  <a:pt x="223854" y="475621"/>
                </a:lnTo>
                <a:lnTo>
                  <a:pt x="230840" y="472446"/>
                </a:lnTo>
                <a:lnTo>
                  <a:pt x="238144" y="469905"/>
                </a:lnTo>
                <a:lnTo>
                  <a:pt x="245448" y="467364"/>
                </a:lnTo>
                <a:lnTo>
                  <a:pt x="252751" y="465141"/>
                </a:lnTo>
                <a:lnTo>
                  <a:pt x="260373" y="462918"/>
                </a:lnTo>
                <a:lnTo>
                  <a:pt x="276568" y="459107"/>
                </a:lnTo>
                <a:lnTo>
                  <a:pt x="293398" y="455931"/>
                </a:lnTo>
                <a:lnTo>
                  <a:pt x="310864" y="453708"/>
                </a:lnTo>
                <a:lnTo>
                  <a:pt x="329282" y="452120"/>
                </a:lnTo>
                <a:lnTo>
                  <a:pt x="348017" y="450850"/>
                </a:lnTo>
                <a:lnTo>
                  <a:pt x="367071" y="450850"/>
                </a:lnTo>
                <a:lnTo>
                  <a:pt x="387712" y="450850"/>
                </a:lnTo>
                <a:lnTo>
                  <a:pt x="408035" y="452120"/>
                </a:lnTo>
                <a:lnTo>
                  <a:pt x="429629" y="453708"/>
                </a:lnTo>
                <a:lnTo>
                  <a:pt x="450905" y="455931"/>
                </a:lnTo>
                <a:lnTo>
                  <a:pt x="473769" y="458790"/>
                </a:lnTo>
                <a:lnTo>
                  <a:pt x="496315" y="461965"/>
                </a:lnTo>
                <a:lnTo>
                  <a:pt x="519814" y="466412"/>
                </a:lnTo>
                <a:lnTo>
                  <a:pt x="543631" y="470858"/>
                </a:lnTo>
                <a:lnTo>
                  <a:pt x="567447" y="475939"/>
                </a:lnTo>
                <a:lnTo>
                  <a:pt x="592216" y="481655"/>
                </a:lnTo>
                <a:lnTo>
                  <a:pt x="616985" y="488007"/>
                </a:lnTo>
                <a:lnTo>
                  <a:pt x="642390" y="494359"/>
                </a:lnTo>
                <a:lnTo>
                  <a:pt x="649347" y="496334"/>
                </a:lnTo>
                <a:lnTo>
                  <a:pt x="649414" y="496284"/>
                </a:lnTo>
                <a:lnTo>
                  <a:pt x="667502" y="482629"/>
                </a:lnTo>
                <a:lnTo>
                  <a:pt x="685908" y="469927"/>
                </a:lnTo>
                <a:lnTo>
                  <a:pt x="704631" y="457543"/>
                </a:lnTo>
                <a:lnTo>
                  <a:pt x="723671" y="445793"/>
                </a:lnTo>
                <a:lnTo>
                  <a:pt x="742711" y="434361"/>
                </a:lnTo>
                <a:lnTo>
                  <a:pt x="762386" y="423564"/>
                </a:lnTo>
                <a:lnTo>
                  <a:pt x="782378" y="413085"/>
                </a:lnTo>
                <a:lnTo>
                  <a:pt x="802688" y="402606"/>
                </a:lnTo>
                <a:lnTo>
                  <a:pt x="822997" y="393397"/>
                </a:lnTo>
                <a:lnTo>
                  <a:pt x="843942" y="384188"/>
                </a:lnTo>
                <a:lnTo>
                  <a:pt x="864886" y="375931"/>
                </a:lnTo>
                <a:lnTo>
                  <a:pt x="875299" y="371888"/>
                </a:lnTo>
                <a:lnTo>
                  <a:pt x="876926" y="355600"/>
                </a:lnTo>
                <a:lnTo>
                  <a:pt x="879146" y="336550"/>
                </a:lnTo>
                <a:lnTo>
                  <a:pt x="881366" y="317818"/>
                </a:lnTo>
                <a:lnTo>
                  <a:pt x="884221" y="299720"/>
                </a:lnTo>
                <a:lnTo>
                  <a:pt x="887076" y="281622"/>
                </a:lnTo>
                <a:lnTo>
                  <a:pt x="890247" y="264478"/>
                </a:lnTo>
                <a:lnTo>
                  <a:pt x="893736" y="247650"/>
                </a:lnTo>
                <a:lnTo>
                  <a:pt x="897542" y="231140"/>
                </a:lnTo>
                <a:lnTo>
                  <a:pt x="901349" y="214948"/>
                </a:lnTo>
                <a:lnTo>
                  <a:pt x="906106" y="199390"/>
                </a:lnTo>
                <a:lnTo>
                  <a:pt x="910229" y="184150"/>
                </a:lnTo>
                <a:lnTo>
                  <a:pt x="915304" y="169545"/>
                </a:lnTo>
                <a:lnTo>
                  <a:pt x="920379" y="155257"/>
                </a:lnTo>
                <a:lnTo>
                  <a:pt x="925454" y="141922"/>
                </a:lnTo>
                <a:lnTo>
                  <a:pt x="931480" y="128905"/>
                </a:lnTo>
                <a:lnTo>
                  <a:pt x="937507" y="116523"/>
                </a:lnTo>
                <a:lnTo>
                  <a:pt x="943533" y="104140"/>
                </a:lnTo>
                <a:lnTo>
                  <a:pt x="950194" y="93028"/>
                </a:lnTo>
                <a:lnTo>
                  <a:pt x="957172" y="82233"/>
                </a:lnTo>
                <a:lnTo>
                  <a:pt x="963833" y="71755"/>
                </a:lnTo>
                <a:lnTo>
                  <a:pt x="971762" y="62230"/>
                </a:lnTo>
                <a:lnTo>
                  <a:pt x="979374" y="53340"/>
                </a:lnTo>
                <a:lnTo>
                  <a:pt x="987304" y="45403"/>
                </a:lnTo>
                <a:lnTo>
                  <a:pt x="995868" y="37783"/>
                </a:lnTo>
                <a:lnTo>
                  <a:pt x="1004431" y="30797"/>
                </a:lnTo>
                <a:lnTo>
                  <a:pt x="1013630" y="24130"/>
                </a:lnTo>
                <a:lnTo>
                  <a:pt x="1022828" y="18733"/>
                </a:lnTo>
                <a:lnTo>
                  <a:pt x="1032343" y="13970"/>
                </a:lnTo>
                <a:lnTo>
                  <a:pt x="1042176" y="9525"/>
                </a:lnTo>
                <a:lnTo>
                  <a:pt x="1052325" y="6033"/>
                </a:lnTo>
                <a:lnTo>
                  <a:pt x="1063109" y="3493"/>
                </a:lnTo>
                <a:lnTo>
                  <a:pt x="1069453" y="2223"/>
                </a:lnTo>
                <a:lnTo>
                  <a:pt x="1076431" y="1270"/>
                </a:lnTo>
                <a:lnTo>
                  <a:pt x="1083409" y="318"/>
                </a:lnTo>
                <a:lnTo>
                  <a:pt x="1090069" y="0"/>
                </a:lnTo>
                <a:close/>
              </a:path>
            </a:pathLst>
          </a:custGeom>
          <a:solidFill>
            <a:schemeClr val="bg1"/>
          </a:solidFill>
          <a:ln>
            <a:noFill/>
          </a:ln>
        </p:spPr>
        <p:txBody>
          <a:bodyPr lIns="68580" tIns="34290" rIns="68580" bIns="3429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93" name="KSO_Shape"/>
          <p:cNvSpPr/>
          <p:nvPr/>
        </p:nvSpPr>
        <p:spPr bwMode="auto">
          <a:xfrm>
            <a:off x="5299051" y="1839507"/>
            <a:ext cx="233235" cy="189309"/>
          </a:xfrm>
          <a:custGeom>
            <a:avLst/>
            <a:gdLst>
              <a:gd name="T0" fmla="*/ 1346830 w 2382838"/>
              <a:gd name="T1" fmla="*/ 1182291 h 1933575"/>
              <a:gd name="T2" fmla="*/ 1422253 w 2382838"/>
              <a:gd name="T3" fmla="*/ 1292226 h 1933575"/>
              <a:gd name="T4" fmla="*/ 1423444 w 2382838"/>
              <a:gd name="T5" fmla="*/ 1382713 h 1933575"/>
              <a:gd name="T6" fmla="*/ 1392084 w 2382838"/>
              <a:gd name="T7" fmla="*/ 1416051 h 1933575"/>
              <a:gd name="T8" fmla="*/ 1052680 w 2382838"/>
              <a:gd name="T9" fmla="*/ 1425973 h 1933575"/>
              <a:gd name="T10" fmla="*/ 982021 w 2382838"/>
              <a:gd name="T11" fmla="*/ 1411685 h 1933575"/>
              <a:gd name="T12" fmla="*/ 955821 w 2382838"/>
              <a:gd name="T13" fmla="*/ 1365648 h 1933575"/>
              <a:gd name="T14" fmla="*/ 971700 w 2382838"/>
              <a:gd name="T15" fmla="*/ 1265635 h 1933575"/>
              <a:gd name="T16" fmla="*/ 1047123 w 2382838"/>
              <a:gd name="T17" fmla="*/ 1174751 h 1933575"/>
              <a:gd name="T18" fmla="*/ 2003821 w 2382838"/>
              <a:gd name="T19" fmla="*/ 1152818 h 1933575"/>
              <a:gd name="T20" fmla="*/ 1971639 w 2382838"/>
              <a:gd name="T21" fmla="*/ 1359470 h 1933575"/>
              <a:gd name="T22" fmla="*/ 1899329 w 2382838"/>
              <a:gd name="T23" fmla="*/ 1478632 h 1933575"/>
              <a:gd name="T24" fmla="*/ 1807153 w 2382838"/>
              <a:gd name="T25" fmla="*/ 1553850 h 1933575"/>
              <a:gd name="T26" fmla="*/ 1693920 w 2382838"/>
              <a:gd name="T27" fmla="*/ 1587500 h 1933575"/>
              <a:gd name="T28" fmla="*/ 1699880 w 2382838"/>
              <a:gd name="T29" fmla="*/ 1566914 h 1933575"/>
              <a:gd name="T30" fmla="*/ 1814702 w 2382838"/>
              <a:gd name="T31" fmla="*/ 1494863 h 1933575"/>
              <a:gd name="T32" fmla="*/ 1935087 w 2382838"/>
              <a:gd name="T33" fmla="*/ 1322257 h 1933575"/>
              <a:gd name="T34" fmla="*/ 1440514 w 2382838"/>
              <a:gd name="T35" fmla="*/ 521098 h 1933575"/>
              <a:gd name="T36" fmla="*/ 1639789 w 2382838"/>
              <a:gd name="T37" fmla="*/ 541735 h 1933575"/>
              <a:gd name="T38" fmla="*/ 1650507 w 2382838"/>
              <a:gd name="T39" fmla="*/ 986235 h 1933575"/>
              <a:gd name="T40" fmla="*/ 1608032 w 2382838"/>
              <a:gd name="T41" fmla="*/ 1024732 h 1933575"/>
              <a:gd name="T42" fmla="*/ 1406375 w 2382838"/>
              <a:gd name="T43" fmla="*/ 1009254 h 1933575"/>
              <a:gd name="T44" fmla="*/ 1390893 w 2382838"/>
              <a:gd name="T45" fmla="*/ 565944 h 1933575"/>
              <a:gd name="T46" fmla="*/ 1429399 w 2382838"/>
              <a:gd name="T47" fmla="*/ 523876 h 1933575"/>
              <a:gd name="T48" fmla="*/ 973288 w 2382838"/>
              <a:gd name="T49" fmla="*/ 531019 h 1933575"/>
              <a:gd name="T50" fmla="*/ 997503 w 2382838"/>
              <a:gd name="T51" fmla="*/ 969566 h 1933575"/>
              <a:gd name="T52" fmla="*/ 968524 w 2382838"/>
              <a:gd name="T53" fmla="*/ 1018779 h 1933575"/>
              <a:gd name="T54" fmla="*/ 764088 w 2382838"/>
              <a:gd name="T55" fmla="*/ 1018779 h 1933575"/>
              <a:gd name="T56" fmla="*/ 734713 w 2382838"/>
              <a:gd name="T57" fmla="*/ 969566 h 1933575"/>
              <a:gd name="T58" fmla="*/ 759324 w 2382838"/>
              <a:gd name="T59" fmla="*/ 531019 h 1933575"/>
              <a:gd name="T60" fmla="*/ 683901 w 2382838"/>
              <a:gd name="T61" fmla="*/ 250429 h 1933575"/>
              <a:gd name="T62" fmla="*/ 568385 w 2382838"/>
              <a:gd name="T63" fmla="*/ 290513 h 1933575"/>
              <a:gd name="T64" fmla="*/ 467556 w 2382838"/>
              <a:gd name="T65" fmla="*/ 365523 h 1933575"/>
              <a:gd name="T66" fmla="*/ 386179 w 2382838"/>
              <a:gd name="T67" fmla="*/ 471091 h 1933575"/>
              <a:gd name="T68" fmla="*/ 329016 w 2382838"/>
              <a:gd name="T69" fmla="*/ 600869 h 1933575"/>
              <a:gd name="T70" fmla="*/ 300832 w 2382838"/>
              <a:gd name="T71" fmla="*/ 748110 h 1933575"/>
              <a:gd name="T72" fmla="*/ 303214 w 2382838"/>
              <a:gd name="T73" fmla="*/ 1213644 h 1933575"/>
              <a:gd name="T74" fmla="*/ 337352 w 2382838"/>
              <a:gd name="T75" fmla="*/ 1358504 h 1933575"/>
              <a:gd name="T76" fmla="*/ 399279 w 2382838"/>
              <a:gd name="T77" fmla="*/ 1484313 h 1933575"/>
              <a:gd name="T78" fmla="*/ 484626 w 2382838"/>
              <a:gd name="T79" fmla="*/ 1584723 h 1933575"/>
              <a:gd name="T80" fmla="*/ 588630 w 2382838"/>
              <a:gd name="T81" fmla="*/ 1653779 h 1933575"/>
              <a:gd name="T82" fmla="*/ 706925 w 2382838"/>
              <a:gd name="T83" fmla="*/ 1685926 h 1933575"/>
              <a:gd name="T84" fmla="*/ 1720770 w 2382838"/>
              <a:gd name="T85" fmla="*/ 1678782 h 1933575"/>
              <a:gd name="T86" fmla="*/ 1833904 w 2382838"/>
              <a:gd name="T87" fmla="*/ 1632744 h 1933575"/>
              <a:gd name="T88" fmla="*/ 1931557 w 2382838"/>
              <a:gd name="T89" fmla="*/ 1551385 h 1933575"/>
              <a:gd name="T90" fmla="*/ 2008965 w 2382838"/>
              <a:gd name="T91" fmla="*/ 1441054 h 1933575"/>
              <a:gd name="T92" fmla="*/ 2061364 w 2382838"/>
              <a:gd name="T93" fmla="*/ 1308101 h 1933575"/>
              <a:gd name="T94" fmla="*/ 2083991 w 2382838"/>
              <a:gd name="T95" fmla="*/ 1157288 h 1933575"/>
              <a:gd name="T96" fmla="*/ 2075655 w 2382838"/>
              <a:gd name="T97" fmla="*/ 692944 h 1933575"/>
              <a:gd name="T98" fmla="*/ 2035959 w 2382838"/>
              <a:gd name="T99" fmla="*/ 550863 h 1933575"/>
              <a:gd name="T100" fmla="*/ 1969666 w 2382838"/>
              <a:gd name="T101" fmla="*/ 429419 h 1933575"/>
              <a:gd name="T102" fmla="*/ 1880746 w 2382838"/>
              <a:gd name="T103" fmla="*/ 334566 h 1933575"/>
              <a:gd name="T104" fmla="*/ 1773566 w 2382838"/>
              <a:gd name="T105" fmla="*/ 271463 h 1933575"/>
              <a:gd name="T106" fmla="*/ 1653683 w 2382838"/>
              <a:gd name="T107" fmla="*/ 246857 h 1933575"/>
              <a:gd name="T108" fmla="*/ 2330433 w 2382838"/>
              <a:gd name="T109" fmla="*/ 12301 h 1933575"/>
              <a:gd name="T110" fmla="*/ 2382838 w 2382838"/>
              <a:gd name="T111" fmla="*/ 95231 h 1933575"/>
              <a:gd name="T112" fmla="*/ 2353460 w 2382838"/>
              <a:gd name="T113" fmla="*/ 1904212 h 1933575"/>
              <a:gd name="T114" fmla="*/ 95282 w 2382838"/>
              <a:gd name="T115" fmla="*/ 1933575 h 1933575"/>
              <a:gd name="T116" fmla="*/ 11513 w 2382838"/>
              <a:gd name="T117" fmla="*/ 1881198 h 1933575"/>
              <a:gd name="T118" fmla="*/ 4367 w 2382838"/>
              <a:gd name="T119" fmla="*/ 70629 h 1933575"/>
              <a:gd name="T120" fmla="*/ 79798 w 2382838"/>
              <a:gd name="T121" fmla="*/ 2381 h 1933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2838" h="1933575">
                <a:moveTo>
                  <a:pt x="1078483" y="1164432"/>
                </a:moveTo>
                <a:lnTo>
                  <a:pt x="1191618" y="1164432"/>
                </a:lnTo>
                <a:lnTo>
                  <a:pt x="1304355" y="1164432"/>
                </a:lnTo>
                <a:lnTo>
                  <a:pt x="1309516" y="1164829"/>
                </a:lnTo>
                <a:lnTo>
                  <a:pt x="1314676" y="1165623"/>
                </a:lnTo>
                <a:lnTo>
                  <a:pt x="1319837" y="1167210"/>
                </a:lnTo>
                <a:lnTo>
                  <a:pt x="1324997" y="1169194"/>
                </a:lnTo>
                <a:lnTo>
                  <a:pt x="1330952" y="1171576"/>
                </a:lnTo>
                <a:lnTo>
                  <a:pt x="1336112" y="1174751"/>
                </a:lnTo>
                <a:lnTo>
                  <a:pt x="1341273" y="1178323"/>
                </a:lnTo>
                <a:lnTo>
                  <a:pt x="1346830" y="1182291"/>
                </a:lnTo>
                <a:lnTo>
                  <a:pt x="1352388" y="1186657"/>
                </a:lnTo>
                <a:lnTo>
                  <a:pt x="1357548" y="1191419"/>
                </a:lnTo>
                <a:lnTo>
                  <a:pt x="1362709" y="1196182"/>
                </a:lnTo>
                <a:lnTo>
                  <a:pt x="1367472" y="1201341"/>
                </a:lnTo>
                <a:lnTo>
                  <a:pt x="1377396" y="1213248"/>
                </a:lnTo>
                <a:lnTo>
                  <a:pt x="1387320" y="1225551"/>
                </a:lnTo>
                <a:lnTo>
                  <a:pt x="1396054" y="1238648"/>
                </a:lnTo>
                <a:lnTo>
                  <a:pt x="1403596" y="1252141"/>
                </a:lnTo>
                <a:lnTo>
                  <a:pt x="1410741" y="1265635"/>
                </a:lnTo>
                <a:lnTo>
                  <a:pt x="1416696" y="1278732"/>
                </a:lnTo>
                <a:lnTo>
                  <a:pt x="1422253" y="1292226"/>
                </a:lnTo>
                <a:lnTo>
                  <a:pt x="1423841" y="1298179"/>
                </a:lnTo>
                <a:lnTo>
                  <a:pt x="1425429" y="1304926"/>
                </a:lnTo>
                <a:lnTo>
                  <a:pt x="1427017" y="1310482"/>
                </a:lnTo>
                <a:lnTo>
                  <a:pt x="1427811" y="1316832"/>
                </a:lnTo>
                <a:lnTo>
                  <a:pt x="1428605" y="1321991"/>
                </a:lnTo>
                <a:lnTo>
                  <a:pt x="1428605" y="1327151"/>
                </a:lnTo>
                <a:lnTo>
                  <a:pt x="1428605" y="1347391"/>
                </a:lnTo>
                <a:lnTo>
                  <a:pt x="1428208" y="1356916"/>
                </a:lnTo>
                <a:lnTo>
                  <a:pt x="1427414" y="1365648"/>
                </a:lnTo>
                <a:lnTo>
                  <a:pt x="1425429" y="1374379"/>
                </a:lnTo>
                <a:lnTo>
                  <a:pt x="1423444" y="1382713"/>
                </a:lnTo>
                <a:lnTo>
                  <a:pt x="1422253" y="1386682"/>
                </a:lnTo>
                <a:lnTo>
                  <a:pt x="1420268" y="1389857"/>
                </a:lnTo>
                <a:lnTo>
                  <a:pt x="1418681" y="1393429"/>
                </a:lnTo>
                <a:lnTo>
                  <a:pt x="1416299" y="1397001"/>
                </a:lnTo>
                <a:lnTo>
                  <a:pt x="1413917" y="1400573"/>
                </a:lnTo>
                <a:lnTo>
                  <a:pt x="1411138" y="1403351"/>
                </a:lnTo>
                <a:lnTo>
                  <a:pt x="1407963" y="1406129"/>
                </a:lnTo>
                <a:lnTo>
                  <a:pt x="1404787" y="1409304"/>
                </a:lnTo>
                <a:lnTo>
                  <a:pt x="1400817" y="1411685"/>
                </a:lnTo>
                <a:lnTo>
                  <a:pt x="1396848" y="1414066"/>
                </a:lnTo>
                <a:lnTo>
                  <a:pt x="1392084" y="1416051"/>
                </a:lnTo>
                <a:lnTo>
                  <a:pt x="1387320" y="1418035"/>
                </a:lnTo>
                <a:lnTo>
                  <a:pt x="1381366" y="1420019"/>
                </a:lnTo>
                <a:lnTo>
                  <a:pt x="1375809" y="1421607"/>
                </a:lnTo>
                <a:lnTo>
                  <a:pt x="1369060" y="1422798"/>
                </a:lnTo>
                <a:lnTo>
                  <a:pt x="1362709" y="1423988"/>
                </a:lnTo>
                <a:lnTo>
                  <a:pt x="1355166" y="1424782"/>
                </a:lnTo>
                <a:lnTo>
                  <a:pt x="1347227" y="1425179"/>
                </a:lnTo>
                <a:lnTo>
                  <a:pt x="1339288" y="1425973"/>
                </a:lnTo>
                <a:lnTo>
                  <a:pt x="1329761" y="1425973"/>
                </a:lnTo>
                <a:lnTo>
                  <a:pt x="1191618" y="1425973"/>
                </a:lnTo>
                <a:lnTo>
                  <a:pt x="1052680" y="1425973"/>
                </a:lnTo>
                <a:lnTo>
                  <a:pt x="1043947" y="1425973"/>
                </a:lnTo>
                <a:lnTo>
                  <a:pt x="1035611" y="1425179"/>
                </a:lnTo>
                <a:lnTo>
                  <a:pt x="1027672" y="1424782"/>
                </a:lnTo>
                <a:lnTo>
                  <a:pt x="1020129" y="1423988"/>
                </a:lnTo>
                <a:lnTo>
                  <a:pt x="1013381" y="1422798"/>
                </a:lnTo>
                <a:lnTo>
                  <a:pt x="1007030" y="1421607"/>
                </a:lnTo>
                <a:lnTo>
                  <a:pt x="1001075" y="1420019"/>
                </a:lnTo>
                <a:lnTo>
                  <a:pt x="995915" y="1418035"/>
                </a:lnTo>
                <a:lnTo>
                  <a:pt x="990754" y="1416051"/>
                </a:lnTo>
                <a:lnTo>
                  <a:pt x="986388" y="1414066"/>
                </a:lnTo>
                <a:lnTo>
                  <a:pt x="982021" y="1411685"/>
                </a:lnTo>
                <a:lnTo>
                  <a:pt x="978448" y="1409304"/>
                </a:lnTo>
                <a:lnTo>
                  <a:pt x="974876" y="1406129"/>
                </a:lnTo>
                <a:lnTo>
                  <a:pt x="971700" y="1403351"/>
                </a:lnTo>
                <a:lnTo>
                  <a:pt x="968921" y="1400573"/>
                </a:lnTo>
                <a:lnTo>
                  <a:pt x="966539" y="1397001"/>
                </a:lnTo>
                <a:lnTo>
                  <a:pt x="964555" y="1393429"/>
                </a:lnTo>
                <a:lnTo>
                  <a:pt x="962173" y="1389857"/>
                </a:lnTo>
                <a:lnTo>
                  <a:pt x="960982" y="1386682"/>
                </a:lnTo>
                <a:lnTo>
                  <a:pt x="958997" y="1382713"/>
                </a:lnTo>
                <a:lnTo>
                  <a:pt x="957012" y="1374379"/>
                </a:lnTo>
                <a:lnTo>
                  <a:pt x="955821" y="1365648"/>
                </a:lnTo>
                <a:lnTo>
                  <a:pt x="954630" y="1356916"/>
                </a:lnTo>
                <a:lnTo>
                  <a:pt x="954234" y="1347391"/>
                </a:lnTo>
                <a:lnTo>
                  <a:pt x="954234" y="1327151"/>
                </a:lnTo>
                <a:lnTo>
                  <a:pt x="954234" y="1321991"/>
                </a:lnTo>
                <a:lnTo>
                  <a:pt x="954630" y="1316832"/>
                </a:lnTo>
                <a:lnTo>
                  <a:pt x="956218" y="1310482"/>
                </a:lnTo>
                <a:lnTo>
                  <a:pt x="957409" y="1304926"/>
                </a:lnTo>
                <a:lnTo>
                  <a:pt x="958997" y="1298179"/>
                </a:lnTo>
                <a:lnTo>
                  <a:pt x="960982" y="1292226"/>
                </a:lnTo>
                <a:lnTo>
                  <a:pt x="966142" y="1278732"/>
                </a:lnTo>
                <a:lnTo>
                  <a:pt x="971700" y="1265635"/>
                </a:lnTo>
                <a:lnTo>
                  <a:pt x="979242" y="1252141"/>
                </a:lnTo>
                <a:lnTo>
                  <a:pt x="987181" y="1238648"/>
                </a:lnTo>
                <a:lnTo>
                  <a:pt x="995915" y="1225551"/>
                </a:lnTo>
                <a:lnTo>
                  <a:pt x="1005442" y="1213248"/>
                </a:lnTo>
                <a:lnTo>
                  <a:pt x="1014969" y="1201341"/>
                </a:lnTo>
                <a:lnTo>
                  <a:pt x="1020129" y="1196182"/>
                </a:lnTo>
                <a:lnTo>
                  <a:pt x="1025687" y="1191419"/>
                </a:lnTo>
                <a:lnTo>
                  <a:pt x="1030847" y="1186657"/>
                </a:lnTo>
                <a:lnTo>
                  <a:pt x="1036008" y="1182291"/>
                </a:lnTo>
                <a:lnTo>
                  <a:pt x="1041168" y="1178323"/>
                </a:lnTo>
                <a:lnTo>
                  <a:pt x="1047123" y="1174751"/>
                </a:lnTo>
                <a:lnTo>
                  <a:pt x="1052283" y="1171576"/>
                </a:lnTo>
                <a:lnTo>
                  <a:pt x="1057444" y="1169194"/>
                </a:lnTo>
                <a:lnTo>
                  <a:pt x="1062604" y="1167210"/>
                </a:lnTo>
                <a:lnTo>
                  <a:pt x="1068162" y="1165623"/>
                </a:lnTo>
                <a:lnTo>
                  <a:pt x="1073719" y="1164829"/>
                </a:lnTo>
                <a:lnTo>
                  <a:pt x="1078483" y="1164432"/>
                </a:lnTo>
                <a:close/>
                <a:moveTo>
                  <a:pt x="1998259" y="1111250"/>
                </a:moveTo>
                <a:lnTo>
                  <a:pt x="1999848" y="1121939"/>
                </a:lnTo>
                <a:lnTo>
                  <a:pt x="2001437" y="1131836"/>
                </a:lnTo>
                <a:lnTo>
                  <a:pt x="2003027" y="1142525"/>
                </a:lnTo>
                <a:lnTo>
                  <a:pt x="2003821" y="1152818"/>
                </a:lnTo>
                <a:lnTo>
                  <a:pt x="2004616" y="1163111"/>
                </a:lnTo>
                <a:lnTo>
                  <a:pt x="2005013" y="1173800"/>
                </a:lnTo>
                <a:lnTo>
                  <a:pt x="2005013" y="1194782"/>
                </a:lnTo>
                <a:lnTo>
                  <a:pt x="2004219" y="1215368"/>
                </a:lnTo>
                <a:lnTo>
                  <a:pt x="2002629" y="1236350"/>
                </a:lnTo>
                <a:lnTo>
                  <a:pt x="1999848" y="1257332"/>
                </a:lnTo>
                <a:lnTo>
                  <a:pt x="1995875" y="1278314"/>
                </a:lnTo>
                <a:lnTo>
                  <a:pt x="1991505" y="1298504"/>
                </a:lnTo>
                <a:lnTo>
                  <a:pt x="1985942" y="1319090"/>
                </a:lnTo>
                <a:lnTo>
                  <a:pt x="1979188" y="1339676"/>
                </a:lnTo>
                <a:lnTo>
                  <a:pt x="1971639" y="1359470"/>
                </a:lnTo>
                <a:lnTo>
                  <a:pt x="1963296" y="1379265"/>
                </a:lnTo>
                <a:lnTo>
                  <a:pt x="1953363" y="1398267"/>
                </a:lnTo>
                <a:lnTo>
                  <a:pt x="1948595" y="1408164"/>
                </a:lnTo>
                <a:lnTo>
                  <a:pt x="1943033" y="1417270"/>
                </a:lnTo>
                <a:lnTo>
                  <a:pt x="1937868" y="1426375"/>
                </a:lnTo>
                <a:lnTo>
                  <a:pt x="1932305" y="1435480"/>
                </a:lnTo>
                <a:lnTo>
                  <a:pt x="1925949" y="1444586"/>
                </a:lnTo>
                <a:lnTo>
                  <a:pt x="1919592" y="1453295"/>
                </a:lnTo>
                <a:lnTo>
                  <a:pt x="1912837" y="1462005"/>
                </a:lnTo>
                <a:lnTo>
                  <a:pt x="1906480" y="1470318"/>
                </a:lnTo>
                <a:lnTo>
                  <a:pt x="1899329" y="1478632"/>
                </a:lnTo>
                <a:lnTo>
                  <a:pt x="1891780" y="1486945"/>
                </a:lnTo>
                <a:lnTo>
                  <a:pt x="1884628" y="1494467"/>
                </a:lnTo>
                <a:lnTo>
                  <a:pt x="1877079" y="1501989"/>
                </a:lnTo>
                <a:lnTo>
                  <a:pt x="1868736" y="1509511"/>
                </a:lnTo>
                <a:lnTo>
                  <a:pt x="1860790" y="1516637"/>
                </a:lnTo>
                <a:lnTo>
                  <a:pt x="1852049" y="1523763"/>
                </a:lnTo>
                <a:lnTo>
                  <a:pt x="1843705" y="1530493"/>
                </a:lnTo>
                <a:lnTo>
                  <a:pt x="1834965" y="1536431"/>
                </a:lnTo>
                <a:lnTo>
                  <a:pt x="1825827" y="1542369"/>
                </a:lnTo>
                <a:lnTo>
                  <a:pt x="1816688" y="1548308"/>
                </a:lnTo>
                <a:lnTo>
                  <a:pt x="1807153" y="1553850"/>
                </a:lnTo>
                <a:lnTo>
                  <a:pt x="1797618" y="1558996"/>
                </a:lnTo>
                <a:lnTo>
                  <a:pt x="1788082" y="1563351"/>
                </a:lnTo>
                <a:lnTo>
                  <a:pt x="1777752" y="1567706"/>
                </a:lnTo>
                <a:lnTo>
                  <a:pt x="1767819" y="1571665"/>
                </a:lnTo>
                <a:lnTo>
                  <a:pt x="1757489" y="1575624"/>
                </a:lnTo>
                <a:lnTo>
                  <a:pt x="1746762" y="1578791"/>
                </a:lnTo>
                <a:lnTo>
                  <a:pt x="1736432" y="1581166"/>
                </a:lnTo>
                <a:lnTo>
                  <a:pt x="1725705" y="1583541"/>
                </a:lnTo>
                <a:lnTo>
                  <a:pt x="1715375" y="1585125"/>
                </a:lnTo>
                <a:lnTo>
                  <a:pt x="1704647" y="1586313"/>
                </a:lnTo>
                <a:lnTo>
                  <a:pt x="1693920" y="1587500"/>
                </a:lnTo>
                <a:lnTo>
                  <a:pt x="1683590" y="1587500"/>
                </a:lnTo>
                <a:lnTo>
                  <a:pt x="1672862" y="1587500"/>
                </a:lnTo>
                <a:lnTo>
                  <a:pt x="1662532" y="1586313"/>
                </a:lnTo>
                <a:lnTo>
                  <a:pt x="1651805" y="1585125"/>
                </a:lnTo>
                <a:lnTo>
                  <a:pt x="1641475" y="1583541"/>
                </a:lnTo>
                <a:lnTo>
                  <a:pt x="1651408" y="1581166"/>
                </a:lnTo>
                <a:lnTo>
                  <a:pt x="1661738" y="1579187"/>
                </a:lnTo>
                <a:lnTo>
                  <a:pt x="1671671" y="1576415"/>
                </a:lnTo>
                <a:lnTo>
                  <a:pt x="1681206" y="1573248"/>
                </a:lnTo>
                <a:lnTo>
                  <a:pt x="1690741" y="1570477"/>
                </a:lnTo>
                <a:lnTo>
                  <a:pt x="1699880" y="1566914"/>
                </a:lnTo>
                <a:lnTo>
                  <a:pt x="1709018" y="1562955"/>
                </a:lnTo>
                <a:lnTo>
                  <a:pt x="1718553" y="1558996"/>
                </a:lnTo>
                <a:lnTo>
                  <a:pt x="1727691" y="1555038"/>
                </a:lnTo>
                <a:lnTo>
                  <a:pt x="1736432" y="1550683"/>
                </a:lnTo>
                <a:lnTo>
                  <a:pt x="1744775" y="1545932"/>
                </a:lnTo>
                <a:lnTo>
                  <a:pt x="1753516" y="1541182"/>
                </a:lnTo>
                <a:lnTo>
                  <a:pt x="1761065" y="1536431"/>
                </a:lnTo>
                <a:lnTo>
                  <a:pt x="1769409" y="1531285"/>
                </a:lnTo>
                <a:lnTo>
                  <a:pt x="1785301" y="1519804"/>
                </a:lnTo>
                <a:lnTo>
                  <a:pt x="1800001" y="1507531"/>
                </a:lnTo>
                <a:lnTo>
                  <a:pt x="1814702" y="1494863"/>
                </a:lnTo>
                <a:lnTo>
                  <a:pt x="1828608" y="1481799"/>
                </a:lnTo>
                <a:lnTo>
                  <a:pt x="1841719" y="1467943"/>
                </a:lnTo>
                <a:lnTo>
                  <a:pt x="1854433" y="1453691"/>
                </a:lnTo>
                <a:lnTo>
                  <a:pt x="1865955" y="1438647"/>
                </a:lnTo>
                <a:lnTo>
                  <a:pt x="1877874" y="1423208"/>
                </a:lnTo>
                <a:lnTo>
                  <a:pt x="1888601" y="1406977"/>
                </a:lnTo>
                <a:lnTo>
                  <a:pt x="1898931" y="1391141"/>
                </a:lnTo>
                <a:lnTo>
                  <a:pt x="1908864" y="1374514"/>
                </a:lnTo>
                <a:lnTo>
                  <a:pt x="1918002" y="1357095"/>
                </a:lnTo>
                <a:lnTo>
                  <a:pt x="1926743" y="1340072"/>
                </a:lnTo>
                <a:lnTo>
                  <a:pt x="1935087" y="1322257"/>
                </a:lnTo>
                <a:lnTo>
                  <a:pt x="1943033" y="1304442"/>
                </a:lnTo>
                <a:lnTo>
                  <a:pt x="1950184" y="1286232"/>
                </a:lnTo>
                <a:lnTo>
                  <a:pt x="1956939" y="1267229"/>
                </a:lnTo>
                <a:lnTo>
                  <a:pt x="1963693" y="1248622"/>
                </a:lnTo>
                <a:lnTo>
                  <a:pt x="1969255" y="1230016"/>
                </a:lnTo>
                <a:lnTo>
                  <a:pt x="1974818" y="1210617"/>
                </a:lnTo>
                <a:lnTo>
                  <a:pt x="1980380" y="1191219"/>
                </a:lnTo>
                <a:lnTo>
                  <a:pt x="1985148" y="1171425"/>
                </a:lnTo>
                <a:lnTo>
                  <a:pt x="1989518" y="1152026"/>
                </a:lnTo>
                <a:lnTo>
                  <a:pt x="1998259" y="1111250"/>
                </a:lnTo>
                <a:close/>
                <a:moveTo>
                  <a:pt x="1440514" y="521098"/>
                </a:moveTo>
                <a:lnTo>
                  <a:pt x="1446071" y="521098"/>
                </a:lnTo>
                <a:lnTo>
                  <a:pt x="1596917" y="521098"/>
                </a:lnTo>
                <a:lnTo>
                  <a:pt x="1602872" y="521098"/>
                </a:lnTo>
                <a:lnTo>
                  <a:pt x="1608032" y="522288"/>
                </a:lnTo>
                <a:lnTo>
                  <a:pt x="1613590" y="523876"/>
                </a:lnTo>
                <a:lnTo>
                  <a:pt x="1618750" y="525463"/>
                </a:lnTo>
                <a:lnTo>
                  <a:pt x="1623911" y="527844"/>
                </a:lnTo>
                <a:lnTo>
                  <a:pt x="1628277" y="531019"/>
                </a:lnTo>
                <a:lnTo>
                  <a:pt x="1632644" y="533798"/>
                </a:lnTo>
                <a:lnTo>
                  <a:pt x="1636613" y="537369"/>
                </a:lnTo>
                <a:lnTo>
                  <a:pt x="1639789" y="541735"/>
                </a:lnTo>
                <a:lnTo>
                  <a:pt x="1643362" y="545704"/>
                </a:lnTo>
                <a:lnTo>
                  <a:pt x="1646141" y="550466"/>
                </a:lnTo>
                <a:lnTo>
                  <a:pt x="1648522" y="555229"/>
                </a:lnTo>
                <a:lnTo>
                  <a:pt x="1650507" y="560388"/>
                </a:lnTo>
                <a:lnTo>
                  <a:pt x="1651698" y="565944"/>
                </a:lnTo>
                <a:lnTo>
                  <a:pt x="1652492" y="571501"/>
                </a:lnTo>
                <a:lnTo>
                  <a:pt x="1652889" y="577057"/>
                </a:lnTo>
                <a:lnTo>
                  <a:pt x="1652889" y="969566"/>
                </a:lnTo>
                <a:lnTo>
                  <a:pt x="1652492" y="975123"/>
                </a:lnTo>
                <a:lnTo>
                  <a:pt x="1651698" y="981076"/>
                </a:lnTo>
                <a:lnTo>
                  <a:pt x="1650507" y="986235"/>
                </a:lnTo>
                <a:lnTo>
                  <a:pt x="1648522" y="991394"/>
                </a:lnTo>
                <a:lnTo>
                  <a:pt x="1646141" y="996157"/>
                </a:lnTo>
                <a:lnTo>
                  <a:pt x="1643362" y="1000919"/>
                </a:lnTo>
                <a:lnTo>
                  <a:pt x="1639789" y="1005285"/>
                </a:lnTo>
                <a:lnTo>
                  <a:pt x="1636613" y="1009254"/>
                </a:lnTo>
                <a:lnTo>
                  <a:pt x="1632644" y="1012826"/>
                </a:lnTo>
                <a:lnTo>
                  <a:pt x="1628277" y="1016001"/>
                </a:lnTo>
                <a:lnTo>
                  <a:pt x="1623911" y="1018779"/>
                </a:lnTo>
                <a:lnTo>
                  <a:pt x="1618750" y="1021160"/>
                </a:lnTo>
                <a:lnTo>
                  <a:pt x="1613590" y="1023144"/>
                </a:lnTo>
                <a:lnTo>
                  <a:pt x="1608032" y="1024732"/>
                </a:lnTo>
                <a:lnTo>
                  <a:pt x="1602872" y="1025526"/>
                </a:lnTo>
                <a:lnTo>
                  <a:pt x="1596917" y="1025526"/>
                </a:lnTo>
                <a:lnTo>
                  <a:pt x="1446071" y="1025526"/>
                </a:lnTo>
                <a:lnTo>
                  <a:pt x="1440514" y="1025526"/>
                </a:lnTo>
                <a:lnTo>
                  <a:pt x="1434559" y="1024732"/>
                </a:lnTo>
                <a:lnTo>
                  <a:pt x="1429399" y="1023144"/>
                </a:lnTo>
                <a:lnTo>
                  <a:pt x="1424238" y="1021160"/>
                </a:lnTo>
                <a:lnTo>
                  <a:pt x="1419474" y="1018779"/>
                </a:lnTo>
                <a:lnTo>
                  <a:pt x="1414711" y="1016001"/>
                </a:lnTo>
                <a:lnTo>
                  <a:pt x="1410344" y="1012826"/>
                </a:lnTo>
                <a:lnTo>
                  <a:pt x="1406375" y="1009254"/>
                </a:lnTo>
                <a:lnTo>
                  <a:pt x="1402802" y="1005285"/>
                </a:lnTo>
                <a:lnTo>
                  <a:pt x="1399229" y="1000919"/>
                </a:lnTo>
                <a:lnTo>
                  <a:pt x="1396848" y="996157"/>
                </a:lnTo>
                <a:lnTo>
                  <a:pt x="1394069" y="991394"/>
                </a:lnTo>
                <a:lnTo>
                  <a:pt x="1392481" y="986235"/>
                </a:lnTo>
                <a:lnTo>
                  <a:pt x="1390893" y="981076"/>
                </a:lnTo>
                <a:lnTo>
                  <a:pt x="1390099" y="975123"/>
                </a:lnTo>
                <a:lnTo>
                  <a:pt x="1389702" y="969566"/>
                </a:lnTo>
                <a:lnTo>
                  <a:pt x="1389702" y="577057"/>
                </a:lnTo>
                <a:lnTo>
                  <a:pt x="1390099" y="571501"/>
                </a:lnTo>
                <a:lnTo>
                  <a:pt x="1390893" y="565944"/>
                </a:lnTo>
                <a:lnTo>
                  <a:pt x="1392481" y="560388"/>
                </a:lnTo>
                <a:lnTo>
                  <a:pt x="1394069" y="555229"/>
                </a:lnTo>
                <a:lnTo>
                  <a:pt x="1396848" y="550466"/>
                </a:lnTo>
                <a:lnTo>
                  <a:pt x="1399229" y="545704"/>
                </a:lnTo>
                <a:lnTo>
                  <a:pt x="1402802" y="541735"/>
                </a:lnTo>
                <a:lnTo>
                  <a:pt x="1406375" y="537369"/>
                </a:lnTo>
                <a:lnTo>
                  <a:pt x="1410344" y="533798"/>
                </a:lnTo>
                <a:lnTo>
                  <a:pt x="1414711" y="531019"/>
                </a:lnTo>
                <a:lnTo>
                  <a:pt x="1419474" y="527844"/>
                </a:lnTo>
                <a:lnTo>
                  <a:pt x="1424238" y="525463"/>
                </a:lnTo>
                <a:lnTo>
                  <a:pt x="1429399" y="523876"/>
                </a:lnTo>
                <a:lnTo>
                  <a:pt x="1434559" y="522288"/>
                </a:lnTo>
                <a:lnTo>
                  <a:pt x="1440514" y="521098"/>
                </a:lnTo>
                <a:close/>
                <a:moveTo>
                  <a:pt x="785127" y="521098"/>
                </a:moveTo>
                <a:lnTo>
                  <a:pt x="790685" y="521098"/>
                </a:lnTo>
                <a:lnTo>
                  <a:pt x="941531" y="521098"/>
                </a:lnTo>
                <a:lnTo>
                  <a:pt x="947485" y="521098"/>
                </a:lnTo>
                <a:lnTo>
                  <a:pt x="953043" y="522288"/>
                </a:lnTo>
                <a:lnTo>
                  <a:pt x="958203" y="523876"/>
                </a:lnTo>
                <a:lnTo>
                  <a:pt x="963364" y="525463"/>
                </a:lnTo>
                <a:lnTo>
                  <a:pt x="968524" y="527844"/>
                </a:lnTo>
                <a:lnTo>
                  <a:pt x="973288" y="531019"/>
                </a:lnTo>
                <a:lnTo>
                  <a:pt x="977257" y="533798"/>
                </a:lnTo>
                <a:lnTo>
                  <a:pt x="981624" y="537369"/>
                </a:lnTo>
                <a:lnTo>
                  <a:pt x="984800" y="541735"/>
                </a:lnTo>
                <a:lnTo>
                  <a:pt x="987975" y="545704"/>
                </a:lnTo>
                <a:lnTo>
                  <a:pt x="991151" y="550466"/>
                </a:lnTo>
                <a:lnTo>
                  <a:pt x="993136" y="555229"/>
                </a:lnTo>
                <a:lnTo>
                  <a:pt x="995121" y="560388"/>
                </a:lnTo>
                <a:lnTo>
                  <a:pt x="996709" y="565944"/>
                </a:lnTo>
                <a:lnTo>
                  <a:pt x="997106" y="571501"/>
                </a:lnTo>
                <a:lnTo>
                  <a:pt x="997503" y="577057"/>
                </a:lnTo>
                <a:lnTo>
                  <a:pt x="997503" y="969566"/>
                </a:lnTo>
                <a:lnTo>
                  <a:pt x="997106" y="975123"/>
                </a:lnTo>
                <a:lnTo>
                  <a:pt x="996709" y="981076"/>
                </a:lnTo>
                <a:lnTo>
                  <a:pt x="995121" y="986235"/>
                </a:lnTo>
                <a:lnTo>
                  <a:pt x="993136" y="991394"/>
                </a:lnTo>
                <a:lnTo>
                  <a:pt x="991151" y="996157"/>
                </a:lnTo>
                <a:lnTo>
                  <a:pt x="987975" y="1000919"/>
                </a:lnTo>
                <a:lnTo>
                  <a:pt x="984800" y="1005285"/>
                </a:lnTo>
                <a:lnTo>
                  <a:pt x="981624" y="1009254"/>
                </a:lnTo>
                <a:lnTo>
                  <a:pt x="977257" y="1012826"/>
                </a:lnTo>
                <a:lnTo>
                  <a:pt x="973288" y="1016001"/>
                </a:lnTo>
                <a:lnTo>
                  <a:pt x="968524" y="1018779"/>
                </a:lnTo>
                <a:lnTo>
                  <a:pt x="963364" y="1021160"/>
                </a:lnTo>
                <a:lnTo>
                  <a:pt x="958203" y="1023144"/>
                </a:lnTo>
                <a:lnTo>
                  <a:pt x="953043" y="1024732"/>
                </a:lnTo>
                <a:lnTo>
                  <a:pt x="947485" y="1025526"/>
                </a:lnTo>
                <a:lnTo>
                  <a:pt x="941531" y="1025526"/>
                </a:lnTo>
                <a:lnTo>
                  <a:pt x="790685" y="1025526"/>
                </a:lnTo>
                <a:lnTo>
                  <a:pt x="785127" y="1025526"/>
                </a:lnTo>
                <a:lnTo>
                  <a:pt x="779173" y="1024732"/>
                </a:lnTo>
                <a:lnTo>
                  <a:pt x="774012" y="1023144"/>
                </a:lnTo>
                <a:lnTo>
                  <a:pt x="768852" y="1021160"/>
                </a:lnTo>
                <a:lnTo>
                  <a:pt x="764088" y="1018779"/>
                </a:lnTo>
                <a:lnTo>
                  <a:pt x="759324" y="1016001"/>
                </a:lnTo>
                <a:lnTo>
                  <a:pt x="754958" y="1012826"/>
                </a:lnTo>
                <a:lnTo>
                  <a:pt x="750988" y="1009254"/>
                </a:lnTo>
                <a:lnTo>
                  <a:pt x="747416" y="1005285"/>
                </a:lnTo>
                <a:lnTo>
                  <a:pt x="744240" y="1000919"/>
                </a:lnTo>
                <a:lnTo>
                  <a:pt x="741461" y="996157"/>
                </a:lnTo>
                <a:lnTo>
                  <a:pt x="739079" y="991394"/>
                </a:lnTo>
                <a:lnTo>
                  <a:pt x="737095" y="986235"/>
                </a:lnTo>
                <a:lnTo>
                  <a:pt x="735507" y="981076"/>
                </a:lnTo>
                <a:lnTo>
                  <a:pt x="734713" y="975123"/>
                </a:lnTo>
                <a:lnTo>
                  <a:pt x="734713" y="969566"/>
                </a:lnTo>
                <a:lnTo>
                  <a:pt x="734713" y="577057"/>
                </a:lnTo>
                <a:lnTo>
                  <a:pt x="734713" y="571501"/>
                </a:lnTo>
                <a:lnTo>
                  <a:pt x="735507" y="565944"/>
                </a:lnTo>
                <a:lnTo>
                  <a:pt x="737095" y="560388"/>
                </a:lnTo>
                <a:lnTo>
                  <a:pt x="739079" y="555229"/>
                </a:lnTo>
                <a:lnTo>
                  <a:pt x="741461" y="550466"/>
                </a:lnTo>
                <a:lnTo>
                  <a:pt x="744240" y="545704"/>
                </a:lnTo>
                <a:lnTo>
                  <a:pt x="747416" y="541735"/>
                </a:lnTo>
                <a:lnTo>
                  <a:pt x="750988" y="537369"/>
                </a:lnTo>
                <a:lnTo>
                  <a:pt x="754958" y="533798"/>
                </a:lnTo>
                <a:lnTo>
                  <a:pt x="759324" y="531019"/>
                </a:lnTo>
                <a:lnTo>
                  <a:pt x="764088" y="527844"/>
                </a:lnTo>
                <a:lnTo>
                  <a:pt x="768852" y="525463"/>
                </a:lnTo>
                <a:lnTo>
                  <a:pt x="774012" y="523876"/>
                </a:lnTo>
                <a:lnTo>
                  <a:pt x="779173" y="522288"/>
                </a:lnTo>
                <a:lnTo>
                  <a:pt x="785127" y="521098"/>
                </a:lnTo>
                <a:close/>
                <a:moveTo>
                  <a:pt x="740270" y="246063"/>
                </a:moveTo>
                <a:lnTo>
                  <a:pt x="729155" y="246857"/>
                </a:lnTo>
                <a:lnTo>
                  <a:pt x="717643" y="247254"/>
                </a:lnTo>
                <a:lnTo>
                  <a:pt x="706925" y="248048"/>
                </a:lnTo>
                <a:lnTo>
                  <a:pt x="695413" y="249238"/>
                </a:lnTo>
                <a:lnTo>
                  <a:pt x="683901" y="250429"/>
                </a:lnTo>
                <a:lnTo>
                  <a:pt x="673183" y="252810"/>
                </a:lnTo>
                <a:lnTo>
                  <a:pt x="662068" y="254794"/>
                </a:lnTo>
                <a:lnTo>
                  <a:pt x="651350" y="257573"/>
                </a:lnTo>
                <a:lnTo>
                  <a:pt x="641029" y="260748"/>
                </a:lnTo>
                <a:lnTo>
                  <a:pt x="629914" y="264319"/>
                </a:lnTo>
                <a:lnTo>
                  <a:pt x="619593" y="267494"/>
                </a:lnTo>
                <a:lnTo>
                  <a:pt x="608875" y="271463"/>
                </a:lnTo>
                <a:lnTo>
                  <a:pt x="598951" y="275432"/>
                </a:lnTo>
                <a:lnTo>
                  <a:pt x="588630" y="280194"/>
                </a:lnTo>
                <a:lnTo>
                  <a:pt x="578309" y="284957"/>
                </a:lnTo>
                <a:lnTo>
                  <a:pt x="568385" y="290513"/>
                </a:lnTo>
                <a:lnTo>
                  <a:pt x="558858" y="295673"/>
                </a:lnTo>
                <a:lnTo>
                  <a:pt x="548537" y="301626"/>
                </a:lnTo>
                <a:lnTo>
                  <a:pt x="539010" y="307182"/>
                </a:lnTo>
                <a:lnTo>
                  <a:pt x="529880" y="313929"/>
                </a:lnTo>
                <a:lnTo>
                  <a:pt x="520353" y="320279"/>
                </a:lnTo>
                <a:lnTo>
                  <a:pt x="511222" y="327423"/>
                </a:lnTo>
                <a:lnTo>
                  <a:pt x="502092" y="334566"/>
                </a:lnTo>
                <a:lnTo>
                  <a:pt x="493359" y="341710"/>
                </a:lnTo>
                <a:lnTo>
                  <a:pt x="484626" y="349648"/>
                </a:lnTo>
                <a:lnTo>
                  <a:pt x="475893" y="357585"/>
                </a:lnTo>
                <a:lnTo>
                  <a:pt x="467556" y="365523"/>
                </a:lnTo>
                <a:lnTo>
                  <a:pt x="459220" y="374254"/>
                </a:lnTo>
                <a:lnTo>
                  <a:pt x="451281" y="382985"/>
                </a:lnTo>
                <a:lnTo>
                  <a:pt x="442945" y="391716"/>
                </a:lnTo>
                <a:lnTo>
                  <a:pt x="435402" y="400844"/>
                </a:lnTo>
                <a:lnTo>
                  <a:pt x="427860" y="409973"/>
                </a:lnTo>
                <a:lnTo>
                  <a:pt x="420318" y="419498"/>
                </a:lnTo>
                <a:lnTo>
                  <a:pt x="413172" y="429419"/>
                </a:lnTo>
                <a:lnTo>
                  <a:pt x="406424" y="439738"/>
                </a:lnTo>
                <a:lnTo>
                  <a:pt x="399279" y="449660"/>
                </a:lnTo>
                <a:lnTo>
                  <a:pt x="392927" y="459979"/>
                </a:lnTo>
                <a:lnTo>
                  <a:pt x="386179" y="471091"/>
                </a:lnTo>
                <a:lnTo>
                  <a:pt x="379828" y="481807"/>
                </a:lnTo>
                <a:lnTo>
                  <a:pt x="373873" y="492919"/>
                </a:lnTo>
                <a:lnTo>
                  <a:pt x="367919" y="504429"/>
                </a:lnTo>
                <a:lnTo>
                  <a:pt x="362361" y="515541"/>
                </a:lnTo>
                <a:lnTo>
                  <a:pt x="356804" y="527448"/>
                </a:lnTo>
                <a:lnTo>
                  <a:pt x="351643" y="539354"/>
                </a:lnTo>
                <a:lnTo>
                  <a:pt x="346483" y="550863"/>
                </a:lnTo>
                <a:lnTo>
                  <a:pt x="341719" y="563166"/>
                </a:lnTo>
                <a:lnTo>
                  <a:pt x="337352" y="575469"/>
                </a:lnTo>
                <a:lnTo>
                  <a:pt x="332986" y="588169"/>
                </a:lnTo>
                <a:lnTo>
                  <a:pt x="329016" y="600869"/>
                </a:lnTo>
                <a:lnTo>
                  <a:pt x="325047" y="613569"/>
                </a:lnTo>
                <a:lnTo>
                  <a:pt x="321474" y="626666"/>
                </a:lnTo>
                <a:lnTo>
                  <a:pt x="318298" y="638969"/>
                </a:lnTo>
                <a:lnTo>
                  <a:pt x="315123" y="652860"/>
                </a:lnTo>
                <a:lnTo>
                  <a:pt x="311947" y="665957"/>
                </a:lnTo>
                <a:lnTo>
                  <a:pt x="309565" y="679451"/>
                </a:lnTo>
                <a:lnTo>
                  <a:pt x="307183" y="692944"/>
                </a:lnTo>
                <a:lnTo>
                  <a:pt x="305198" y="706835"/>
                </a:lnTo>
                <a:lnTo>
                  <a:pt x="303214" y="720329"/>
                </a:lnTo>
                <a:lnTo>
                  <a:pt x="302023" y="734219"/>
                </a:lnTo>
                <a:lnTo>
                  <a:pt x="300832" y="748110"/>
                </a:lnTo>
                <a:lnTo>
                  <a:pt x="299244" y="762794"/>
                </a:lnTo>
                <a:lnTo>
                  <a:pt x="298847" y="777082"/>
                </a:lnTo>
                <a:lnTo>
                  <a:pt x="298450" y="790973"/>
                </a:lnTo>
                <a:lnTo>
                  <a:pt x="298450" y="806054"/>
                </a:lnTo>
                <a:lnTo>
                  <a:pt x="298450" y="1128316"/>
                </a:lnTo>
                <a:lnTo>
                  <a:pt x="298450" y="1143001"/>
                </a:lnTo>
                <a:lnTo>
                  <a:pt x="298847" y="1157288"/>
                </a:lnTo>
                <a:lnTo>
                  <a:pt x="299244" y="1171179"/>
                </a:lnTo>
                <a:lnTo>
                  <a:pt x="300832" y="1185863"/>
                </a:lnTo>
                <a:lnTo>
                  <a:pt x="302023" y="1199754"/>
                </a:lnTo>
                <a:lnTo>
                  <a:pt x="303214" y="1213644"/>
                </a:lnTo>
                <a:lnTo>
                  <a:pt x="305198" y="1227535"/>
                </a:lnTo>
                <a:lnTo>
                  <a:pt x="307183" y="1241029"/>
                </a:lnTo>
                <a:lnTo>
                  <a:pt x="309565" y="1254523"/>
                </a:lnTo>
                <a:lnTo>
                  <a:pt x="311947" y="1268016"/>
                </a:lnTo>
                <a:lnTo>
                  <a:pt x="315123" y="1281907"/>
                </a:lnTo>
                <a:lnTo>
                  <a:pt x="318298" y="1295004"/>
                </a:lnTo>
                <a:lnTo>
                  <a:pt x="321474" y="1308101"/>
                </a:lnTo>
                <a:lnTo>
                  <a:pt x="325047" y="1320404"/>
                </a:lnTo>
                <a:lnTo>
                  <a:pt x="329016" y="1333501"/>
                </a:lnTo>
                <a:lnTo>
                  <a:pt x="332986" y="1346201"/>
                </a:lnTo>
                <a:lnTo>
                  <a:pt x="337352" y="1358504"/>
                </a:lnTo>
                <a:lnTo>
                  <a:pt x="341719" y="1370807"/>
                </a:lnTo>
                <a:lnTo>
                  <a:pt x="346483" y="1383110"/>
                </a:lnTo>
                <a:lnTo>
                  <a:pt x="351643" y="1395413"/>
                </a:lnTo>
                <a:lnTo>
                  <a:pt x="356804" y="1406923"/>
                </a:lnTo>
                <a:lnTo>
                  <a:pt x="362361" y="1418432"/>
                </a:lnTo>
                <a:lnTo>
                  <a:pt x="367919" y="1429544"/>
                </a:lnTo>
                <a:lnTo>
                  <a:pt x="373873" y="1441054"/>
                </a:lnTo>
                <a:lnTo>
                  <a:pt x="379828" y="1452563"/>
                </a:lnTo>
                <a:lnTo>
                  <a:pt x="386179" y="1463279"/>
                </a:lnTo>
                <a:lnTo>
                  <a:pt x="392927" y="1473598"/>
                </a:lnTo>
                <a:lnTo>
                  <a:pt x="399279" y="1484313"/>
                </a:lnTo>
                <a:lnTo>
                  <a:pt x="406424" y="1494235"/>
                </a:lnTo>
                <a:lnTo>
                  <a:pt x="413172" y="1504157"/>
                </a:lnTo>
                <a:lnTo>
                  <a:pt x="420318" y="1514476"/>
                </a:lnTo>
                <a:lnTo>
                  <a:pt x="427860" y="1524001"/>
                </a:lnTo>
                <a:lnTo>
                  <a:pt x="435402" y="1533129"/>
                </a:lnTo>
                <a:lnTo>
                  <a:pt x="442945" y="1542257"/>
                </a:lnTo>
                <a:lnTo>
                  <a:pt x="451281" y="1551385"/>
                </a:lnTo>
                <a:lnTo>
                  <a:pt x="459220" y="1560116"/>
                </a:lnTo>
                <a:lnTo>
                  <a:pt x="467556" y="1568451"/>
                </a:lnTo>
                <a:lnTo>
                  <a:pt x="475893" y="1576785"/>
                </a:lnTo>
                <a:lnTo>
                  <a:pt x="484626" y="1584723"/>
                </a:lnTo>
                <a:lnTo>
                  <a:pt x="493359" y="1592263"/>
                </a:lnTo>
                <a:lnTo>
                  <a:pt x="502092" y="1599407"/>
                </a:lnTo>
                <a:lnTo>
                  <a:pt x="511222" y="1606948"/>
                </a:lnTo>
                <a:lnTo>
                  <a:pt x="520353" y="1613298"/>
                </a:lnTo>
                <a:lnTo>
                  <a:pt x="529880" y="1620441"/>
                </a:lnTo>
                <a:lnTo>
                  <a:pt x="539010" y="1626394"/>
                </a:lnTo>
                <a:lnTo>
                  <a:pt x="548537" y="1632744"/>
                </a:lnTo>
                <a:lnTo>
                  <a:pt x="558858" y="1638301"/>
                </a:lnTo>
                <a:lnTo>
                  <a:pt x="568385" y="1643857"/>
                </a:lnTo>
                <a:lnTo>
                  <a:pt x="578309" y="1649016"/>
                </a:lnTo>
                <a:lnTo>
                  <a:pt x="588630" y="1653779"/>
                </a:lnTo>
                <a:lnTo>
                  <a:pt x="598951" y="1658541"/>
                </a:lnTo>
                <a:lnTo>
                  <a:pt x="608875" y="1662907"/>
                </a:lnTo>
                <a:lnTo>
                  <a:pt x="619593" y="1666876"/>
                </a:lnTo>
                <a:lnTo>
                  <a:pt x="629914" y="1670051"/>
                </a:lnTo>
                <a:lnTo>
                  <a:pt x="641029" y="1673226"/>
                </a:lnTo>
                <a:lnTo>
                  <a:pt x="651350" y="1676401"/>
                </a:lnTo>
                <a:lnTo>
                  <a:pt x="662068" y="1678782"/>
                </a:lnTo>
                <a:lnTo>
                  <a:pt x="673183" y="1681163"/>
                </a:lnTo>
                <a:lnTo>
                  <a:pt x="683901" y="1683148"/>
                </a:lnTo>
                <a:lnTo>
                  <a:pt x="695413" y="1685132"/>
                </a:lnTo>
                <a:lnTo>
                  <a:pt x="706925" y="1685926"/>
                </a:lnTo>
                <a:lnTo>
                  <a:pt x="717643" y="1687116"/>
                </a:lnTo>
                <a:lnTo>
                  <a:pt x="729155" y="1687513"/>
                </a:lnTo>
                <a:lnTo>
                  <a:pt x="740270" y="1687513"/>
                </a:lnTo>
                <a:lnTo>
                  <a:pt x="1642171" y="1687513"/>
                </a:lnTo>
                <a:lnTo>
                  <a:pt x="1653683" y="1687513"/>
                </a:lnTo>
                <a:lnTo>
                  <a:pt x="1664798" y="1687116"/>
                </a:lnTo>
                <a:lnTo>
                  <a:pt x="1676310" y="1685926"/>
                </a:lnTo>
                <a:lnTo>
                  <a:pt x="1687425" y="1685132"/>
                </a:lnTo>
                <a:lnTo>
                  <a:pt x="1698540" y="1683148"/>
                </a:lnTo>
                <a:lnTo>
                  <a:pt x="1709258" y="1681163"/>
                </a:lnTo>
                <a:lnTo>
                  <a:pt x="1720770" y="1678782"/>
                </a:lnTo>
                <a:lnTo>
                  <a:pt x="1731091" y="1676401"/>
                </a:lnTo>
                <a:lnTo>
                  <a:pt x="1742206" y="1673226"/>
                </a:lnTo>
                <a:lnTo>
                  <a:pt x="1752527" y="1670051"/>
                </a:lnTo>
                <a:lnTo>
                  <a:pt x="1763642" y="1666876"/>
                </a:lnTo>
                <a:lnTo>
                  <a:pt x="1773566" y="1662907"/>
                </a:lnTo>
                <a:lnTo>
                  <a:pt x="1784284" y="1658541"/>
                </a:lnTo>
                <a:lnTo>
                  <a:pt x="1794208" y="1653779"/>
                </a:lnTo>
                <a:lnTo>
                  <a:pt x="1804529" y="1649016"/>
                </a:lnTo>
                <a:lnTo>
                  <a:pt x="1814056" y="1643857"/>
                </a:lnTo>
                <a:lnTo>
                  <a:pt x="1824377" y="1638301"/>
                </a:lnTo>
                <a:lnTo>
                  <a:pt x="1833904" y="1632744"/>
                </a:lnTo>
                <a:lnTo>
                  <a:pt x="1843431" y="1626394"/>
                </a:lnTo>
                <a:lnTo>
                  <a:pt x="1852958" y="1620441"/>
                </a:lnTo>
                <a:lnTo>
                  <a:pt x="1862089" y="1613298"/>
                </a:lnTo>
                <a:lnTo>
                  <a:pt x="1871616" y="1606948"/>
                </a:lnTo>
                <a:lnTo>
                  <a:pt x="1880746" y="1599407"/>
                </a:lnTo>
                <a:lnTo>
                  <a:pt x="1889876" y="1592263"/>
                </a:lnTo>
                <a:lnTo>
                  <a:pt x="1898609" y="1584723"/>
                </a:lnTo>
                <a:lnTo>
                  <a:pt x="1906945" y="1576785"/>
                </a:lnTo>
                <a:lnTo>
                  <a:pt x="1915679" y="1568451"/>
                </a:lnTo>
                <a:lnTo>
                  <a:pt x="1924015" y="1560116"/>
                </a:lnTo>
                <a:lnTo>
                  <a:pt x="1931557" y="1551385"/>
                </a:lnTo>
                <a:lnTo>
                  <a:pt x="1939496" y="1542257"/>
                </a:lnTo>
                <a:lnTo>
                  <a:pt x="1947436" y="1533129"/>
                </a:lnTo>
                <a:lnTo>
                  <a:pt x="1954978" y="1524001"/>
                </a:lnTo>
                <a:lnTo>
                  <a:pt x="1962123" y="1514476"/>
                </a:lnTo>
                <a:lnTo>
                  <a:pt x="1969666" y="1504157"/>
                </a:lnTo>
                <a:lnTo>
                  <a:pt x="1976811" y="1494235"/>
                </a:lnTo>
                <a:lnTo>
                  <a:pt x="1983560" y="1484313"/>
                </a:lnTo>
                <a:lnTo>
                  <a:pt x="1990308" y="1473598"/>
                </a:lnTo>
                <a:lnTo>
                  <a:pt x="1996659" y="1463279"/>
                </a:lnTo>
                <a:lnTo>
                  <a:pt x="2003011" y="1452563"/>
                </a:lnTo>
                <a:lnTo>
                  <a:pt x="2008965" y="1441054"/>
                </a:lnTo>
                <a:lnTo>
                  <a:pt x="2014920" y="1429544"/>
                </a:lnTo>
                <a:lnTo>
                  <a:pt x="2020874" y="1418432"/>
                </a:lnTo>
                <a:lnTo>
                  <a:pt x="2026035" y="1406923"/>
                </a:lnTo>
                <a:lnTo>
                  <a:pt x="2031195" y="1395413"/>
                </a:lnTo>
                <a:lnTo>
                  <a:pt x="2035959" y="1383110"/>
                </a:lnTo>
                <a:lnTo>
                  <a:pt x="2040722" y="1370807"/>
                </a:lnTo>
                <a:lnTo>
                  <a:pt x="2045486" y="1358504"/>
                </a:lnTo>
                <a:lnTo>
                  <a:pt x="2049852" y="1346201"/>
                </a:lnTo>
                <a:lnTo>
                  <a:pt x="2053822" y="1333501"/>
                </a:lnTo>
                <a:lnTo>
                  <a:pt x="2057792" y="1320404"/>
                </a:lnTo>
                <a:lnTo>
                  <a:pt x="2061364" y="1308101"/>
                </a:lnTo>
                <a:lnTo>
                  <a:pt x="2064937" y="1295004"/>
                </a:lnTo>
                <a:lnTo>
                  <a:pt x="2068113" y="1281907"/>
                </a:lnTo>
                <a:lnTo>
                  <a:pt x="2070494" y="1268016"/>
                </a:lnTo>
                <a:lnTo>
                  <a:pt x="2073273" y="1254523"/>
                </a:lnTo>
                <a:lnTo>
                  <a:pt x="2075655" y="1241029"/>
                </a:lnTo>
                <a:lnTo>
                  <a:pt x="2077640" y="1227535"/>
                </a:lnTo>
                <a:lnTo>
                  <a:pt x="2079625" y="1213644"/>
                </a:lnTo>
                <a:lnTo>
                  <a:pt x="2081212" y="1199754"/>
                </a:lnTo>
                <a:lnTo>
                  <a:pt x="2082403" y="1185863"/>
                </a:lnTo>
                <a:lnTo>
                  <a:pt x="2083197" y="1171179"/>
                </a:lnTo>
                <a:lnTo>
                  <a:pt x="2083991" y="1157288"/>
                </a:lnTo>
                <a:lnTo>
                  <a:pt x="2084388" y="1143001"/>
                </a:lnTo>
                <a:lnTo>
                  <a:pt x="2084388" y="1128316"/>
                </a:lnTo>
                <a:lnTo>
                  <a:pt x="2084388" y="806054"/>
                </a:lnTo>
                <a:lnTo>
                  <a:pt x="2084388" y="790973"/>
                </a:lnTo>
                <a:lnTo>
                  <a:pt x="2083991" y="777082"/>
                </a:lnTo>
                <a:lnTo>
                  <a:pt x="2083197" y="762794"/>
                </a:lnTo>
                <a:lnTo>
                  <a:pt x="2082403" y="748110"/>
                </a:lnTo>
                <a:lnTo>
                  <a:pt x="2081212" y="734219"/>
                </a:lnTo>
                <a:lnTo>
                  <a:pt x="2079625" y="720329"/>
                </a:lnTo>
                <a:lnTo>
                  <a:pt x="2077640" y="706835"/>
                </a:lnTo>
                <a:lnTo>
                  <a:pt x="2075655" y="692944"/>
                </a:lnTo>
                <a:lnTo>
                  <a:pt x="2073273" y="679451"/>
                </a:lnTo>
                <a:lnTo>
                  <a:pt x="2070494" y="665957"/>
                </a:lnTo>
                <a:lnTo>
                  <a:pt x="2068113" y="652860"/>
                </a:lnTo>
                <a:lnTo>
                  <a:pt x="2064937" y="638969"/>
                </a:lnTo>
                <a:lnTo>
                  <a:pt x="2061364" y="626666"/>
                </a:lnTo>
                <a:lnTo>
                  <a:pt x="2057792" y="613569"/>
                </a:lnTo>
                <a:lnTo>
                  <a:pt x="2053822" y="600869"/>
                </a:lnTo>
                <a:lnTo>
                  <a:pt x="2049852" y="588169"/>
                </a:lnTo>
                <a:lnTo>
                  <a:pt x="2045486" y="575469"/>
                </a:lnTo>
                <a:lnTo>
                  <a:pt x="2040722" y="563166"/>
                </a:lnTo>
                <a:lnTo>
                  <a:pt x="2035959" y="550863"/>
                </a:lnTo>
                <a:lnTo>
                  <a:pt x="2031195" y="539354"/>
                </a:lnTo>
                <a:lnTo>
                  <a:pt x="2026035" y="527448"/>
                </a:lnTo>
                <a:lnTo>
                  <a:pt x="2020874" y="515541"/>
                </a:lnTo>
                <a:lnTo>
                  <a:pt x="2014920" y="504429"/>
                </a:lnTo>
                <a:lnTo>
                  <a:pt x="2008965" y="492919"/>
                </a:lnTo>
                <a:lnTo>
                  <a:pt x="2003011" y="481807"/>
                </a:lnTo>
                <a:lnTo>
                  <a:pt x="1996659" y="471091"/>
                </a:lnTo>
                <a:lnTo>
                  <a:pt x="1990308" y="459979"/>
                </a:lnTo>
                <a:lnTo>
                  <a:pt x="1983560" y="449660"/>
                </a:lnTo>
                <a:lnTo>
                  <a:pt x="1976811" y="439738"/>
                </a:lnTo>
                <a:lnTo>
                  <a:pt x="1969666" y="429419"/>
                </a:lnTo>
                <a:lnTo>
                  <a:pt x="1962123" y="419498"/>
                </a:lnTo>
                <a:lnTo>
                  <a:pt x="1954978" y="409973"/>
                </a:lnTo>
                <a:lnTo>
                  <a:pt x="1947436" y="400844"/>
                </a:lnTo>
                <a:lnTo>
                  <a:pt x="1939496" y="391716"/>
                </a:lnTo>
                <a:lnTo>
                  <a:pt x="1931557" y="382985"/>
                </a:lnTo>
                <a:lnTo>
                  <a:pt x="1924015" y="374254"/>
                </a:lnTo>
                <a:lnTo>
                  <a:pt x="1915679" y="365523"/>
                </a:lnTo>
                <a:lnTo>
                  <a:pt x="1906945" y="357585"/>
                </a:lnTo>
                <a:lnTo>
                  <a:pt x="1898609" y="349648"/>
                </a:lnTo>
                <a:lnTo>
                  <a:pt x="1889876" y="341710"/>
                </a:lnTo>
                <a:lnTo>
                  <a:pt x="1880746" y="334566"/>
                </a:lnTo>
                <a:lnTo>
                  <a:pt x="1871616" y="327423"/>
                </a:lnTo>
                <a:lnTo>
                  <a:pt x="1862089" y="320279"/>
                </a:lnTo>
                <a:lnTo>
                  <a:pt x="1852958" y="313929"/>
                </a:lnTo>
                <a:lnTo>
                  <a:pt x="1843431" y="307182"/>
                </a:lnTo>
                <a:lnTo>
                  <a:pt x="1833904" y="301626"/>
                </a:lnTo>
                <a:lnTo>
                  <a:pt x="1824377" y="295673"/>
                </a:lnTo>
                <a:lnTo>
                  <a:pt x="1814056" y="290513"/>
                </a:lnTo>
                <a:lnTo>
                  <a:pt x="1804529" y="284957"/>
                </a:lnTo>
                <a:lnTo>
                  <a:pt x="1794208" y="280194"/>
                </a:lnTo>
                <a:lnTo>
                  <a:pt x="1784284" y="275432"/>
                </a:lnTo>
                <a:lnTo>
                  <a:pt x="1773566" y="271463"/>
                </a:lnTo>
                <a:lnTo>
                  <a:pt x="1763642" y="267494"/>
                </a:lnTo>
                <a:lnTo>
                  <a:pt x="1752527" y="264319"/>
                </a:lnTo>
                <a:lnTo>
                  <a:pt x="1742206" y="260748"/>
                </a:lnTo>
                <a:lnTo>
                  <a:pt x="1731091" y="257573"/>
                </a:lnTo>
                <a:lnTo>
                  <a:pt x="1720770" y="254794"/>
                </a:lnTo>
                <a:lnTo>
                  <a:pt x="1709258" y="252810"/>
                </a:lnTo>
                <a:lnTo>
                  <a:pt x="1698540" y="250429"/>
                </a:lnTo>
                <a:lnTo>
                  <a:pt x="1687425" y="249238"/>
                </a:lnTo>
                <a:lnTo>
                  <a:pt x="1676310" y="248048"/>
                </a:lnTo>
                <a:lnTo>
                  <a:pt x="1664798" y="247254"/>
                </a:lnTo>
                <a:lnTo>
                  <a:pt x="1653683" y="246857"/>
                </a:lnTo>
                <a:lnTo>
                  <a:pt x="1642171" y="246063"/>
                </a:lnTo>
                <a:lnTo>
                  <a:pt x="740270" y="246063"/>
                </a:lnTo>
                <a:close/>
                <a:moveTo>
                  <a:pt x="95282" y="0"/>
                </a:moveTo>
                <a:lnTo>
                  <a:pt x="100443" y="0"/>
                </a:lnTo>
                <a:lnTo>
                  <a:pt x="2282395" y="0"/>
                </a:lnTo>
                <a:lnTo>
                  <a:pt x="2287556" y="0"/>
                </a:lnTo>
                <a:lnTo>
                  <a:pt x="2292320" y="397"/>
                </a:lnTo>
                <a:lnTo>
                  <a:pt x="2302246" y="2381"/>
                </a:lnTo>
                <a:lnTo>
                  <a:pt x="2311774" y="4365"/>
                </a:lnTo>
                <a:lnTo>
                  <a:pt x="2321302" y="7936"/>
                </a:lnTo>
                <a:lnTo>
                  <a:pt x="2330433" y="12301"/>
                </a:lnTo>
                <a:lnTo>
                  <a:pt x="2338770" y="17062"/>
                </a:lnTo>
                <a:lnTo>
                  <a:pt x="2345916" y="23014"/>
                </a:lnTo>
                <a:lnTo>
                  <a:pt x="2353460" y="29363"/>
                </a:lnTo>
                <a:lnTo>
                  <a:pt x="2360209" y="36902"/>
                </a:lnTo>
                <a:lnTo>
                  <a:pt x="2365767" y="44441"/>
                </a:lnTo>
                <a:lnTo>
                  <a:pt x="2370531" y="52774"/>
                </a:lnTo>
                <a:lnTo>
                  <a:pt x="2374898" y="61503"/>
                </a:lnTo>
                <a:lnTo>
                  <a:pt x="2378471" y="70629"/>
                </a:lnTo>
                <a:lnTo>
                  <a:pt x="2380456" y="80549"/>
                </a:lnTo>
                <a:lnTo>
                  <a:pt x="2382441" y="90469"/>
                </a:lnTo>
                <a:lnTo>
                  <a:pt x="2382838" y="95231"/>
                </a:lnTo>
                <a:lnTo>
                  <a:pt x="2382838" y="100389"/>
                </a:lnTo>
                <a:lnTo>
                  <a:pt x="2382838" y="1833186"/>
                </a:lnTo>
                <a:lnTo>
                  <a:pt x="2382838" y="1838345"/>
                </a:lnTo>
                <a:lnTo>
                  <a:pt x="2382441" y="1843503"/>
                </a:lnTo>
                <a:lnTo>
                  <a:pt x="2380456" y="1853026"/>
                </a:lnTo>
                <a:lnTo>
                  <a:pt x="2378471" y="1863343"/>
                </a:lnTo>
                <a:lnTo>
                  <a:pt x="2374898" y="1872469"/>
                </a:lnTo>
                <a:lnTo>
                  <a:pt x="2370531" y="1881198"/>
                </a:lnTo>
                <a:lnTo>
                  <a:pt x="2365767" y="1889531"/>
                </a:lnTo>
                <a:lnTo>
                  <a:pt x="2360209" y="1896673"/>
                </a:lnTo>
                <a:lnTo>
                  <a:pt x="2353460" y="1904212"/>
                </a:lnTo>
                <a:lnTo>
                  <a:pt x="2345916" y="1910958"/>
                </a:lnTo>
                <a:lnTo>
                  <a:pt x="2338770" y="1916513"/>
                </a:lnTo>
                <a:lnTo>
                  <a:pt x="2330433" y="1921275"/>
                </a:lnTo>
                <a:lnTo>
                  <a:pt x="2321302" y="1925639"/>
                </a:lnTo>
                <a:lnTo>
                  <a:pt x="2311774" y="1929210"/>
                </a:lnTo>
                <a:lnTo>
                  <a:pt x="2302246" y="1931591"/>
                </a:lnTo>
                <a:lnTo>
                  <a:pt x="2292320" y="1933178"/>
                </a:lnTo>
                <a:lnTo>
                  <a:pt x="2287556" y="1933575"/>
                </a:lnTo>
                <a:lnTo>
                  <a:pt x="2282395" y="1933575"/>
                </a:lnTo>
                <a:lnTo>
                  <a:pt x="100443" y="1933575"/>
                </a:lnTo>
                <a:lnTo>
                  <a:pt x="95282" y="1933575"/>
                </a:lnTo>
                <a:lnTo>
                  <a:pt x="89724" y="1933178"/>
                </a:lnTo>
                <a:lnTo>
                  <a:pt x="79798" y="1931591"/>
                </a:lnTo>
                <a:lnTo>
                  <a:pt x="70270" y="1929210"/>
                </a:lnTo>
                <a:lnTo>
                  <a:pt x="61139" y="1925639"/>
                </a:lnTo>
                <a:lnTo>
                  <a:pt x="52405" y="1921275"/>
                </a:lnTo>
                <a:lnTo>
                  <a:pt x="44068" y="1916513"/>
                </a:lnTo>
                <a:lnTo>
                  <a:pt x="36128" y="1910958"/>
                </a:lnTo>
                <a:lnTo>
                  <a:pt x="28982" y="1904212"/>
                </a:lnTo>
                <a:lnTo>
                  <a:pt x="22629" y="1896673"/>
                </a:lnTo>
                <a:lnTo>
                  <a:pt x="17071" y="1889531"/>
                </a:lnTo>
                <a:lnTo>
                  <a:pt x="11513" y="1881198"/>
                </a:lnTo>
                <a:lnTo>
                  <a:pt x="7940" y="1872469"/>
                </a:lnTo>
                <a:lnTo>
                  <a:pt x="4367" y="1863343"/>
                </a:lnTo>
                <a:lnTo>
                  <a:pt x="1588" y="1853026"/>
                </a:lnTo>
                <a:lnTo>
                  <a:pt x="397" y="1843503"/>
                </a:lnTo>
                <a:lnTo>
                  <a:pt x="0" y="1838345"/>
                </a:lnTo>
                <a:lnTo>
                  <a:pt x="0" y="1833186"/>
                </a:lnTo>
                <a:lnTo>
                  <a:pt x="0" y="100389"/>
                </a:lnTo>
                <a:lnTo>
                  <a:pt x="0" y="95231"/>
                </a:lnTo>
                <a:lnTo>
                  <a:pt x="397" y="90469"/>
                </a:lnTo>
                <a:lnTo>
                  <a:pt x="1588" y="80549"/>
                </a:lnTo>
                <a:lnTo>
                  <a:pt x="4367" y="70629"/>
                </a:lnTo>
                <a:lnTo>
                  <a:pt x="7940" y="61503"/>
                </a:lnTo>
                <a:lnTo>
                  <a:pt x="11513" y="52774"/>
                </a:lnTo>
                <a:lnTo>
                  <a:pt x="17071" y="44441"/>
                </a:lnTo>
                <a:lnTo>
                  <a:pt x="22629" y="36902"/>
                </a:lnTo>
                <a:lnTo>
                  <a:pt x="28982" y="29363"/>
                </a:lnTo>
                <a:lnTo>
                  <a:pt x="36128" y="23014"/>
                </a:lnTo>
                <a:lnTo>
                  <a:pt x="44068" y="17062"/>
                </a:lnTo>
                <a:lnTo>
                  <a:pt x="52405" y="12301"/>
                </a:lnTo>
                <a:lnTo>
                  <a:pt x="61139" y="7936"/>
                </a:lnTo>
                <a:lnTo>
                  <a:pt x="70270" y="4365"/>
                </a:lnTo>
                <a:lnTo>
                  <a:pt x="79798" y="2381"/>
                </a:lnTo>
                <a:lnTo>
                  <a:pt x="89724" y="397"/>
                </a:lnTo>
                <a:lnTo>
                  <a:pt x="95282" y="0"/>
                </a:lnTo>
                <a:close/>
              </a:path>
            </a:pathLst>
          </a:custGeom>
          <a:solidFill>
            <a:schemeClr val="bg1"/>
          </a:solidFill>
          <a:ln>
            <a:noFill/>
          </a:ln>
        </p:spPr>
        <p:txBody>
          <a:bodyPr lIns="68580" tIns="34290" rIns="68580" bIns="3429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94" name="KSO_Shape"/>
          <p:cNvSpPr/>
          <p:nvPr/>
        </p:nvSpPr>
        <p:spPr bwMode="auto">
          <a:xfrm>
            <a:off x="7717484" y="4103175"/>
            <a:ext cx="195659" cy="204307"/>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bg1"/>
          </a:solidFill>
          <a:ln>
            <a:noFill/>
          </a:ln>
        </p:spPr>
        <p:txBody>
          <a:bodyPr lIns="68580" tIns="34290" rIns="68580" bIns="34290"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95" name="KSO_Shape"/>
          <p:cNvSpPr/>
          <p:nvPr/>
        </p:nvSpPr>
        <p:spPr bwMode="auto">
          <a:xfrm>
            <a:off x="855529" y="1659723"/>
            <a:ext cx="214454" cy="179784"/>
          </a:xfrm>
          <a:custGeom>
            <a:avLst/>
            <a:gdLst>
              <a:gd name="T0" fmla="*/ 4782741 w 8175625"/>
              <a:gd name="T1" fmla="*/ 5951140 h 6857999"/>
              <a:gd name="T2" fmla="*/ 4805363 w 8175625"/>
              <a:gd name="T3" fmla="*/ 6108303 h 6857999"/>
              <a:gd name="T4" fmla="*/ 5407025 w 8175625"/>
              <a:gd name="T5" fmla="*/ 6147990 h 6857999"/>
              <a:gd name="T6" fmla="*/ 5505847 w 8175625"/>
              <a:gd name="T7" fmla="*/ 6027340 h 6857999"/>
              <a:gd name="T8" fmla="*/ 5432425 w 8175625"/>
              <a:gd name="T9" fmla="*/ 5888037 h 6857999"/>
              <a:gd name="T10" fmla="*/ 3708797 w 8175625"/>
              <a:gd name="T11" fmla="*/ 5894784 h 6857999"/>
              <a:gd name="T12" fmla="*/ 3649266 w 8175625"/>
              <a:gd name="T13" fmla="*/ 6041231 h 6857999"/>
              <a:gd name="T14" fmla="*/ 3759597 w 8175625"/>
              <a:gd name="T15" fmla="*/ 6151562 h 6857999"/>
              <a:gd name="T16" fmla="*/ 4356498 w 8175625"/>
              <a:gd name="T17" fmla="*/ 6097587 h 6857999"/>
              <a:gd name="T18" fmla="*/ 4363642 w 8175625"/>
              <a:gd name="T19" fmla="*/ 5938837 h 6857999"/>
              <a:gd name="T20" fmla="*/ 2660254 w 8175625"/>
              <a:gd name="T21" fmla="*/ 5870971 h 6857999"/>
              <a:gd name="T22" fmla="*/ 2534445 w 8175625"/>
              <a:gd name="T23" fmla="*/ 5963840 h 6857999"/>
              <a:gd name="T24" fmla="*/ 2572148 w 8175625"/>
              <a:gd name="T25" fmla="*/ 6117828 h 6857999"/>
              <a:gd name="T26" fmla="*/ 3176985 w 8175625"/>
              <a:gd name="T27" fmla="*/ 6143625 h 6857999"/>
              <a:gd name="T28" fmla="*/ 3263901 w 8175625"/>
              <a:gd name="T29" fmla="*/ 6012656 h 6857999"/>
              <a:gd name="T30" fmla="*/ 3176985 w 8175625"/>
              <a:gd name="T31" fmla="*/ 5881687 h 6857999"/>
              <a:gd name="T32" fmla="*/ 1454944 w 8175625"/>
              <a:gd name="T33" fmla="*/ 5903118 h 6857999"/>
              <a:gd name="T34" fmla="*/ 1409700 w 8175625"/>
              <a:gd name="T35" fmla="*/ 6054725 h 6857999"/>
              <a:gd name="T36" fmla="*/ 1530747 w 8175625"/>
              <a:gd name="T37" fmla="*/ 6153547 h 6857999"/>
              <a:gd name="T38" fmla="*/ 2120901 w 8175625"/>
              <a:gd name="T39" fmla="*/ 6086475 h 6857999"/>
              <a:gd name="T40" fmla="*/ 2113360 w 8175625"/>
              <a:gd name="T41" fmla="*/ 5927724 h 6857999"/>
              <a:gd name="T42" fmla="*/ 6281341 w 8175625"/>
              <a:gd name="T43" fmla="*/ 5562200 h 6857999"/>
              <a:gd name="T44" fmla="*/ 5895579 w 8175625"/>
              <a:gd name="T45" fmla="*/ 5877439 h 6857999"/>
              <a:gd name="T46" fmla="*/ 5978526 w 8175625"/>
              <a:gd name="T47" fmla="*/ 6299344 h 6857999"/>
              <a:gd name="T48" fmla="*/ 6374210 w 8175625"/>
              <a:gd name="T49" fmla="*/ 6461524 h 6857999"/>
              <a:gd name="T50" fmla="*/ 6759972 w 8175625"/>
              <a:gd name="T51" fmla="*/ 6146284 h 6857999"/>
              <a:gd name="T52" fmla="*/ 6677026 w 8175625"/>
              <a:gd name="T53" fmla="*/ 5724380 h 6857999"/>
              <a:gd name="T54" fmla="*/ 2074912 w 8175625"/>
              <a:gd name="T55" fmla="*/ 4174059 h 6857999"/>
              <a:gd name="T56" fmla="*/ 6123336 w 8175625"/>
              <a:gd name="T57" fmla="*/ 4174059 h 6857999"/>
              <a:gd name="T58" fmla="*/ 3708967 w 8175625"/>
              <a:gd name="T59" fmla="*/ 3935802 h 6857999"/>
              <a:gd name="T60" fmla="*/ 2788473 w 8175625"/>
              <a:gd name="T61" fmla="*/ 1758464 h 6857999"/>
              <a:gd name="T62" fmla="*/ 1684958 w 8175625"/>
              <a:gd name="T63" fmla="*/ 1207690 h 6857999"/>
              <a:gd name="T64" fmla="*/ 1903412 w 8175625"/>
              <a:gd name="T65" fmla="*/ 1396853 h 6857999"/>
              <a:gd name="T66" fmla="*/ 2094064 w 8175625"/>
              <a:gd name="T67" fmla="*/ 1211267 h 6857999"/>
              <a:gd name="T68" fmla="*/ 2339527 w 8175625"/>
              <a:gd name="T69" fmla="*/ 1278428 h 6857999"/>
              <a:gd name="T70" fmla="*/ 2392750 w 8175625"/>
              <a:gd name="T71" fmla="*/ 1584426 h 6857999"/>
              <a:gd name="T72" fmla="*/ 2043620 w 8175625"/>
              <a:gd name="T73" fmla="*/ 1710800 h 6857999"/>
              <a:gd name="T74" fmla="*/ 2123456 w 8175625"/>
              <a:gd name="T75" fmla="*/ 1981032 h 6857999"/>
              <a:gd name="T76" fmla="*/ 1632132 w 8175625"/>
              <a:gd name="T77" fmla="*/ 1938113 h 6857999"/>
              <a:gd name="T78" fmla="*/ 1414472 w 8175625"/>
              <a:gd name="T79" fmla="*/ 1580055 h 6857999"/>
              <a:gd name="T80" fmla="*/ 1469284 w 8175625"/>
              <a:gd name="T81" fmla="*/ 1278428 h 6857999"/>
              <a:gd name="T82" fmla="*/ 1299215 w 8175625"/>
              <a:gd name="T83" fmla="*/ 530225 h 6857999"/>
              <a:gd name="T84" fmla="*/ 892114 w 8175625"/>
              <a:gd name="T85" fmla="*/ 712390 h 6857999"/>
              <a:gd name="T86" fmla="*/ 654440 w 8175625"/>
              <a:gd name="T87" fmla="*/ 1085056 h 6857999"/>
              <a:gd name="T88" fmla="*/ 659995 w 8175625"/>
              <a:gd name="T89" fmla="*/ 4694634 h 6857999"/>
              <a:gd name="T90" fmla="*/ 906795 w 8175625"/>
              <a:gd name="T91" fmla="*/ 5060950 h 6857999"/>
              <a:gd name="T92" fmla="*/ 1318657 w 8175625"/>
              <a:gd name="T93" fmla="*/ 5233590 h 6857999"/>
              <a:gd name="T94" fmla="*/ 7129559 w 8175625"/>
              <a:gd name="T95" fmla="*/ 5153025 h 6857999"/>
              <a:gd name="T96" fmla="*/ 7447780 w 8175625"/>
              <a:gd name="T97" fmla="*/ 4849415 h 6857999"/>
              <a:gd name="T98" fmla="*/ 7548960 w 8175625"/>
              <a:gd name="T99" fmla="*/ 1256903 h 6857999"/>
              <a:gd name="T100" fmla="*/ 7396594 w 8175625"/>
              <a:gd name="T101" fmla="*/ 834231 h 6857999"/>
              <a:gd name="T102" fmla="*/ 7043060 w 8175625"/>
              <a:gd name="T103" fmla="*/ 571103 h 6857999"/>
              <a:gd name="T104" fmla="*/ 7539831 w 8175625"/>
              <a:gd name="T105" fmla="*/ 12303 h 6857999"/>
              <a:gd name="T106" fmla="*/ 7936310 w 8175625"/>
              <a:gd name="T107" fmla="*/ 213121 h 6857999"/>
              <a:gd name="T108" fmla="*/ 8155781 w 8175625"/>
              <a:gd name="T109" fmla="*/ 598090 h 6857999"/>
              <a:gd name="T110" fmla="*/ 8128794 w 8175625"/>
              <a:gd name="T111" fmla="*/ 6351190 h 6857999"/>
              <a:gd name="T112" fmla="*/ 7865269 w 8175625"/>
              <a:gd name="T113" fmla="*/ 6704409 h 6857999"/>
              <a:gd name="T114" fmla="*/ 7442597 w 8175625"/>
              <a:gd name="T115" fmla="*/ 6857205 h 6857999"/>
              <a:gd name="T116" fmla="*/ 387747 w 8175625"/>
              <a:gd name="T117" fmla="*/ 6755209 h 6857999"/>
              <a:gd name="T118" fmla="*/ 84138 w 8175625"/>
              <a:gd name="T119" fmla="*/ 6437312 h 6857999"/>
              <a:gd name="T120" fmla="*/ 3969 w 8175625"/>
              <a:gd name="T121" fmla="*/ 693737 h 6857999"/>
              <a:gd name="T122" fmla="*/ 176610 w 8175625"/>
              <a:gd name="T123" fmla="*/ 280987 h 6857999"/>
              <a:gd name="T124" fmla="*/ 542925 w 8175625"/>
              <a:gd name="T125" fmla="*/ 34925 h 6857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75625" h="6857999">
                <a:moveTo>
                  <a:pt x="4910138" y="5870574"/>
                </a:moveTo>
                <a:lnTo>
                  <a:pt x="4902994" y="5870971"/>
                </a:lnTo>
                <a:lnTo>
                  <a:pt x="4896247" y="5871765"/>
                </a:lnTo>
                <a:lnTo>
                  <a:pt x="4889103" y="5872559"/>
                </a:lnTo>
                <a:lnTo>
                  <a:pt x="4881563" y="5873749"/>
                </a:lnTo>
                <a:lnTo>
                  <a:pt x="4874816" y="5874940"/>
                </a:lnTo>
                <a:lnTo>
                  <a:pt x="4868069" y="5876924"/>
                </a:lnTo>
                <a:lnTo>
                  <a:pt x="4861719" y="5879306"/>
                </a:lnTo>
                <a:lnTo>
                  <a:pt x="4855369" y="5881687"/>
                </a:lnTo>
                <a:lnTo>
                  <a:pt x="4849019" y="5884862"/>
                </a:lnTo>
                <a:lnTo>
                  <a:pt x="4842669" y="5888037"/>
                </a:lnTo>
                <a:lnTo>
                  <a:pt x="4837113" y="5891609"/>
                </a:lnTo>
                <a:lnTo>
                  <a:pt x="4831159" y="5894784"/>
                </a:lnTo>
                <a:lnTo>
                  <a:pt x="4825603" y="5898752"/>
                </a:lnTo>
                <a:lnTo>
                  <a:pt x="4820047" y="5903118"/>
                </a:lnTo>
                <a:lnTo>
                  <a:pt x="4815284" y="5907484"/>
                </a:lnTo>
                <a:lnTo>
                  <a:pt x="4810522" y="5912246"/>
                </a:lnTo>
                <a:lnTo>
                  <a:pt x="4805363" y="5917009"/>
                </a:lnTo>
                <a:lnTo>
                  <a:pt x="4800997" y="5922565"/>
                </a:lnTo>
                <a:lnTo>
                  <a:pt x="4796631" y="5927724"/>
                </a:lnTo>
                <a:lnTo>
                  <a:pt x="4793059" y="5933281"/>
                </a:lnTo>
                <a:lnTo>
                  <a:pt x="4789091" y="5938837"/>
                </a:lnTo>
                <a:lnTo>
                  <a:pt x="4785519" y="5944790"/>
                </a:lnTo>
                <a:lnTo>
                  <a:pt x="4782741" y="5951140"/>
                </a:lnTo>
                <a:lnTo>
                  <a:pt x="4779963" y="5957490"/>
                </a:lnTo>
                <a:lnTo>
                  <a:pt x="4777581" y="5963840"/>
                </a:lnTo>
                <a:lnTo>
                  <a:pt x="4775200" y="5970587"/>
                </a:lnTo>
                <a:lnTo>
                  <a:pt x="4773216" y="5977334"/>
                </a:lnTo>
                <a:lnTo>
                  <a:pt x="4771628" y="5984081"/>
                </a:lnTo>
                <a:lnTo>
                  <a:pt x="4770041" y="5990828"/>
                </a:lnTo>
                <a:lnTo>
                  <a:pt x="4769247" y="5997971"/>
                </a:lnTo>
                <a:lnTo>
                  <a:pt x="4768850" y="6005512"/>
                </a:lnTo>
                <a:lnTo>
                  <a:pt x="4768850" y="6012656"/>
                </a:lnTo>
                <a:lnTo>
                  <a:pt x="4768850" y="6019800"/>
                </a:lnTo>
                <a:lnTo>
                  <a:pt x="4769247" y="6027340"/>
                </a:lnTo>
                <a:lnTo>
                  <a:pt x="4770041" y="6034087"/>
                </a:lnTo>
                <a:lnTo>
                  <a:pt x="4771628" y="6041231"/>
                </a:lnTo>
                <a:lnTo>
                  <a:pt x="4773216" y="6047978"/>
                </a:lnTo>
                <a:lnTo>
                  <a:pt x="4775200" y="6054725"/>
                </a:lnTo>
                <a:lnTo>
                  <a:pt x="4777581" y="6061471"/>
                </a:lnTo>
                <a:lnTo>
                  <a:pt x="4779963" y="6067821"/>
                </a:lnTo>
                <a:lnTo>
                  <a:pt x="4782741" y="6074171"/>
                </a:lnTo>
                <a:lnTo>
                  <a:pt x="4785519" y="6080125"/>
                </a:lnTo>
                <a:lnTo>
                  <a:pt x="4789091" y="6086475"/>
                </a:lnTo>
                <a:lnTo>
                  <a:pt x="4793059" y="6092031"/>
                </a:lnTo>
                <a:lnTo>
                  <a:pt x="4796631" y="6097587"/>
                </a:lnTo>
                <a:lnTo>
                  <a:pt x="4800997" y="6102747"/>
                </a:lnTo>
                <a:lnTo>
                  <a:pt x="4805363" y="6108303"/>
                </a:lnTo>
                <a:lnTo>
                  <a:pt x="4810522" y="6113065"/>
                </a:lnTo>
                <a:lnTo>
                  <a:pt x="4815284" y="6117828"/>
                </a:lnTo>
                <a:lnTo>
                  <a:pt x="4820047" y="6122193"/>
                </a:lnTo>
                <a:lnTo>
                  <a:pt x="4825603" y="6126162"/>
                </a:lnTo>
                <a:lnTo>
                  <a:pt x="4831159" y="6130528"/>
                </a:lnTo>
                <a:lnTo>
                  <a:pt x="4837113" y="6133703"/>
                </a:lnTo>
                <a:lnTo>
                  <a:pt x="4842669" y="6137275"/>
                </a:lnTo>
                <a:lnTo>
                  <a:pt x="4849019" y="6140450"/>
                </a:lnTo>
                <a:lnTo>
                  <a:pt x="4855369" y="6143625"/>
                </a:lnTo>
                <a:lnTo>
                  <a:pt x="4861719" y="6146006"/>
                </a:lnTo>
                <a:lnTo>
                  <a:pt x="4868069" y="6147990"/>
                </a:lnTo>
                <a:lnTo>
                  <a:pt x="4874816" y="6149975"/>
                </a:lnTo>
                <a:lnTo>
                  <a:pt x="4881563" y="6151562"/>
                </a:lnTo>
                <a:lnTo>
                  <a:pt x="4889103" y="6152753"/>
                </a:lnTo>
                <a:lnTo>
                  <a:pt x="4896247" y="6153547"/>
                </a:lnTo>
                <a:lnTo>
                  <a:pt x="4902994" y="6154340"/>
                </a:lnTo>
                <a:lnTo>
                  <a:pt x="4910138" y="6154737"/>
                </a:lnTo>
                <a:lnTo>
                  <a:pt x="5364957" y="6154737"/>
                </a:lnTo>
                <a:lnTo>
                  <a:pt x="5372100" y="6154340"/>
                </a:lnTo>
                <a:lnTo>
                  <a:pt x="5379244" y="6153547"/>
                </a:lnTo>
                <a:lnTo>
                  <a:pt x="5386388" y="6152753"/>
                </a:lnTo>
                <a:lnTo>
                  <a:pt x="5393532" y="6151562"/>
                </a:lnTo>
                <a:lnTo>
                  <a:pt x="5400279" y="6149975"/>
                </a:lnTo>
                <a:lnTo>
                  <a:pt x="5407025" y="6147990"/>
                </a:lnTo>
                <a:lnTo>
                  <a:pt x="5413772" y="6146006"/>
                </a:lnTo>
                <a:lnTo>
                  <a:pt x="5420122" y="6143625"/>
                </a:lnTo>
                <a:lnTo>
                  <a:pt x="5426472" y="6140450"/>
                </a:lnTo>
                <a:lnTo>
                  <a:pt x="5432425" y="6137275"/>
                </a:lnTo>
                <a:lnTo>
                  <a:pt x="5438379" y="6133703"/>
                </a:lnTo>
                <a:lnTo>
                  <a:pt x="5444332" y="6130528"/>
                </a:lnTo>
                <a:lnTo>
                  <a:pt x="5449491" y="6126162"/>
                </a:lnTo>
                <a:lnTo>
                  <a:pt x="5455047" y="6122193"/>
                </a:lnTo>
                <a:lnTo>
                  <a:pt x="5460207" y="6117828"/>
                </a:lnTo>
                <a:lnTo>
                  <a:pt x="5465366" y="6113065"/>
                </a:lnTo>
                <a:lnTo>
                  <a:pt x="5470129" y="6108303"/>
                </a:lnTo>
                <a:lnTo>
                  <a:pt x="5474494" y="6102747"/>
                </a:lnTo>
                <a:lnTo>
                  <a:pt x="5478463" y="6097587"/>
                </a:lnTo>
                <a:lnTo>
                  <a:pt x="5482829" y="6092031"/>
                </a:lnTo>
                <a:lnTo>
                  <a:pt x="5486004" y="6086475"/>
                </a:lnTo>
                <a:lnTo>
                  <a:pt x="5489576" y="6080125"/>
                </a:lnTo>
                <a:lnTo>
                  <a:pt x="5492750" y="6074171"/>
                </a:lnTo>
                <a:lnTo>
                  <a:pt x="5495926" y="6067821"/>
                </a:lnTo>
                <a:lnTo>
                  <a:pt x="5498307" y="6061471"/>
                </a:lnTo>
                <a:lnTo>
                  <a:pt x="5499894" y="6054725"/>
                </a:lnTo>
                <a:lnTo>
                  <a:pt x="5501879" y="6047978"/>
                </a:lnTo>
                <a:lnTo>
                  <a:pt x="5503863" y="6041231"/>
                </a:lnTo>
                <a:lnTo>
                  <a:pt x="5505054" y="6034087"/>
                </a:lnTo>
                <a:lnTo>
                  <a:pt x="5505847" y="6027340"/>
                </a:lnTo>
                <a:lnTo>
                  <a:pt x="5506244" y="6019800"/>
                </a:lnTo>
                <a:lnTo>
                  <a:pt x="5507038" y="6012656"/>
                </a:lnTo>
                <a:lnTo>
                  <a:pt x="5506244" y="6005512"/>
                </a:lnTo>
                <a:lnTo>
                  <a:pt x="5505847" y="5997971"/>
                </a:lnTo>
                <a:lnTo>
                  <a:pt x="5505054" y="5990828"/>
                </a:lnTo>
                <a:lnTo>
                  <a:pt x="5503863" y="5984081"/>
                </a:lnTo>
                <a:lnTo>
                  <a:pt x="5501879" y="5977334"/>
                </a:lnTo>
                <a:lnTo>
                  <a:pt x="5499894" y="5970587"/>
                </a:lnTo>
                <a:lnTo>
                  <a:pt x="5498307" y="5963840"/>
                </a:lnTo>
                <a:lnTo>
                  <a:pt x="5495926" y="5957490"/>
                </a:lnTo>
                <a:lnTo>
                  <a:pt x="5492750" y="5951140"/>
                </a:lnTo>
                <a:lnTo>
                  <a:pt x="5489576" y="5944790"/>
                </a:lnTo>
                <a:lnTo>
                  <a:pt x="5486004" y="5938837"/>
                </a:lnTo>
                <a:lnTo>
                  <a:pt x="5482829" y="5933281"/>
                </a:lnTo>
                <a:lnTo>
                  <a:pt x="5478463" y="5927724"/>
                </a:lnTo>
                <a:lnTo>
                  <a:pt x="5474494" y="5922565"/>
                </a:lnTo>
                <a:lnTo>
                  <a:pt x="5470129" y="5917009"/>
                </a:lnTo>
                <a:lnTo>
                  <a:pt x="5465366" y="5912246"/>
                </a:lnTo>
                <a:lnTo>
                  <a:pt x="5460207" y="5907484"/>
                </a:lnTo>
                <a:lnTo>
                  <a:pt x="5455047" y="5903118"/>
                </a:lnTo>
                <a:lnTo>
                  <a:pt x="5449491" y="5898752"/>
                </a:lnTo>
                <a:lnTo>
                  <a:pt x="5444332" y="5894784"/>
                </a:lnTo>
                <a:lnTo>
                  <a:pt x="5438379" y="5891609"/>
                </a:lnTo>
                <a:lnTo>
                  <a:pt x="5432425" y="5888037"/>
                </a:lnTo>
                <a:lnTo>
                  <a:pt x="5426472" y="5884862"/>
                </a:lnTo>
                <a:lnTo>
                  <a:pt x="5420122" y="5881687"/>
                </a:lnTo>
                <a:lnTo>
                  <a:pt x="5413772" y="5879306"/>
                </a:lnTo>
                <a:lnTo>
                  <a:pt x="5407025" y="5876924"/>
                </a:lnTo>
                <a:lnTo>
                  <a:pt x="5400279" y="5874940"/>
                </a:lnTo>
                <a:lnTo>
                  <a:pt x="5393532" y="5873749"/>
                </a:lnTo>
                <a:lnTo>
                  <a:pt x="5386388" y="5872559"/>
                </a:lnTo>
                <a:lnTo>
                  <a:pt x="5379244" y="5871765"/>
                </a:lnTo>
                <a:lnTo>
                  <a:pt x="5372100" y="5870971"/>
                </a:lnTo>
                <a:lnTo>
                  <a:pt x="5364957" y="5870574"/>
                </a:lnTo>
                <a:lnTo>
                  <a:pt x="4910138" y="5870574"/>
                </a:lnTo>
                <a:close/>
                <a:moveTo>
                  <a:pt x="3788172" y="5870574"/>
                </a:moveTo>
                <a:lnTo>
                  <a:pt x="3780632" y="5870971"/>
                </a:lnTo>
                <a:lnTo>
                  <a:pt x="3773885" y="5871765"/>
                </a:lnTo>
                <a:lnTo>
                  <a:pt x="3766741" y="5872559"/>
                </a:lnTo>
                <a:lnTo>
                  <a:pt x="3759597" y="5873749"/>
                </a:lnTo>
                <a:lnTo>
                  <a:pt x="3752454" y="5874940"/>
                </a:lnTo>
                <a:lnTo>
                  <a:pt x="3746104" y="5876924"/>
                </a:lnTo>
                <a:lnTo>
                  <a:pt x="3739357" y="5879306"/>
                </a:lnTo>
                <a:lnTo>
                  <a:pt x="3733007" y="5881687"/>
                </a:lnTo>
                <a:lnTo>
                  <a:pt x="3726657" y="5884862"/>
                </a:lnTo>
                <a:lnTo>
                  <a:pt x="3720704" y="5888037"/>
                </a:lnTo>
                <a:lnTo>
                  <a:pt x="3714751" y="5891609"/>
                </a:lnTo>
                <a:lnTo>
                  <a:pt x="3708797" y="5894784"/>
                </a:lnTo>
                <a:lnTo>
                  <a:pt x="3703638" y="5898752"/>
                </a:lnTo>
                <a:lnTo>
                  <a:pt x="3697685" y="5903118"/>
                </a:lnTo>
                <a:lnTo>
                  <a:pt x="3692922" y="5907484"/>
                </a:lnTo>
                <a:lnTo>
                  <a:pt x="3688160" y="5912246"/>
                </a:lnTo>
                <a:lnTo>
                  <a:pt x="3683001" y="5917009"/>
                </a:lnTo>
                <a:lnTo>
                  <a:pt x="3678635" y="5922565"/>
                </a:lnTo>
                <a:lnTo>
                  <a:pt x="3674269" y="5927724"/>
                </a:lnTo>
                <a:lnTo>
                  <a:pt x="3670697" y="5933281"/>
                </a:lnTo>
                <a:lnTo>
                  <a:pt x="3666729" y="5938837"/>
                </a:lnTo>
                <a:lnTo>
                  <a:pt x="3663157" y="5944790"/>
                </a:lnTo>
                <a:lnTo>
                  <a:pt x="3660379" y="5951140"/>
                </a:lnTo>
                <a:lnTo>
                  <a:pt x="3657601" y="5957490"/>
                </a:lnTo>
                <a:lnTo>
                  <a:pt x="3655219" y="5963840"/>
                </a:lnTo>
                <a:lnTo>
                  <a:pt x="3652838" y="5970587"/>
                </a:lnTo>
                <a:lnTo>
                  <a:pt x="3650854" y="5977334"/>
                </a:lnTo>
                <a:lnTo>
                  <a:pt x="3649266" y="5984081"/>
                </a:lnTo>
                <a:lnTo>
                  <a:pt x="3647679" y="5990828"/>
                </a:lnTo>
                <a:lnTo>
                  <a:pt x="3647282" y="5997971"/>
                </a:lnTo>
                <a:lnTo>
                  <a:pt x="3646488" y="6005512"/>
                </a:lnTo>
                <a:lnTo>
                  <a:pt x="3646488" y="6012656"/>
                </a:lnTo>
                <a:lnTo>
                  <a:pt x="3646488" y="6019800"/>
                </a:lnTo>
                <a:lnTo>
                  <a:pt x="3647282" y="6027340"/>
                </a:lnTo>
                <a:lnTo>
                  <a:pt x="3647679" y="6034087"/>
                </a:lnTo>
                <a:lnTo>
                  <a:pt x="3649266" y="6041231"/>
                </a:lnTo>
                <a:lnTo>
                  <a:pt x="3650854" y="6047978"/>
                </a:lnTo>
                <a:lnTo>
                  <a:pt x="3652838" y="6054725"/>
                </a:lnTo>
                <a:lnTo>
                  <a:pt x="3655219" y="6061471"/>
                </a:lnTo>
                <a:lnTo>
                  <a:pt x="3657601" y="6067821"/>
                </a:lnTo>
                <a:lnTo>
                  <a:pt x="3660379" y="6074171"/>
                </a:lnTo>
                <a:lnTo>
                  <a:pt x="3663157" y="6080125"/>
                </a:lnTo>
                <a:lnTo>
                  <a:pt x="3666729" y="6086475"/>
                </a:lnTo>
                <a:lnTo>
                  <a:pt x="3670697" y="6092031"/>
                </a:lnTo>
                <a:lnTo>
                  <a:pt x="3674269" y="6097587"/>
                </a:lnTo>
                <a:lnTo>
                  <a:pt x="3678635" y="6102747"/>
                </a:lnTo>
                <a:lnTo>
                  <a:pt x="3683001" y="6108303"/>
                </a:lnTo>
                <a:lnTo>
                  <a:pt x="3688160" y="6113065"/>
                </a:lnTo>
                <a:lnTo>
                  <a:pt x="3692922" y="6117828"/>
                </a:lnTo>
                <a:lnTo>
                  <a:pt x="3697685" y="6122193"/>
                </a:lnTo>
                <a:lnTo>
                  <a:pt x="3703638" y="6126162"/>
                </a:lnTo>
                <a:lnTo>
                  <a:pt x="3708797" y="6130528"/>
                </a:lnTo>
                <a:lnTo>
                  <a:pt x="3714751" y="6133703"/>
                </a:lnTo>
                <a:lnTo>
                  <a:pt x="3720704" y="6137275"/>
                </a:lnTo>
                <a:lnTo>
                  <a:pt x="3726657" y="6140450"/>
                </a:lnTo>
                <a:lnTo>
                  <a:pt x="3733007" y="6143625"/>
                </a:lnTo>
                <a:lnTo>
                  <a:pt x="3739357" y="6146006"/>
                </a:lnTo>
                <a:lnTo>
                  <a:pt x="3746104" y="6147990"/>
                </a:lnTo>
                <a:lnTo>
                  <a:pt x="3752454" y="6149975"/>
                </a:lnTo>
                <a:lnTo>
                  <a:pt x="3759597" y="6151562"/>
                </a:lnTo>
                <a:lnTo>
                  <a:pt x="3766741" y="6152753"/>
                </a:lnTo>
                <a:lnTo>
                  <a:pt x="3773885" y="6153547"/>
                </a:lnTo>
                <a:lnTo>
                  <a:pt x="3780632" y="6154340"/>
                </a:lnTo>
                <a:lnTo>
                  <a:pt x="3788172" y="6154737"/>
                </a:lnTo>
                <a:lnTo>
                  <a:pt x="4242595" y="6154737"/>
                </a:lnTo>
                <a:lnTo>
                  <a:pt x="4249738" y="6154340"/>
                </a:lnTo>
                <a:lnTo>
                  <a:pt x="4256882" y="6153547"/>
                </a:lnTo>
                <a:lnTo>
                  <a:pt x="4264423" y="6152753"/>
                </a:lnTo>
                <a:lnTo>
                  <a:pt x="4271170" y="6151562"/>
                </a:lnTo>
                <a:lnTo>
                  <a:pt x="4277917" y="6149975"/>
                </a:lnTo>
                <a:lnTo>
                  <a:pt x="4284663" y="6147990"/>
                </a:lnTo>
                <a:lnTo>
                  <a:pt x="4291410" y="6146006"/>
                </a:lnTo>
                <a:lnTo>
                  <a:pt x="4297760" y="6143625"/>
                </a:lnTo>
                <a:lnTo>
                  <a:pt x="4304110" y="6140450"/>
                </a:lnTo>
                <a:lnTo>
                  <a:pt x="4310460" y="6137275"/>
                </a:lnTo>
                <a:lnTo>
                  <a:pt x="4316017" y="6133703"/>
                </a:lnTo>
                <a:lnTo>
                  <a:pt x="4321970" y="6130528"/>
                </a:lnTo>
                <a:lnTo>
                  <a:pt x="4327526" y="6126162"/>
                </a:lnTo>
                <a:lnTo>
                  <a:pt x="4332685" y="6122193"/>
                </a:lnTo>
                <a:lnTo>
                  <a:pt x="4337845" y="6117828"/>
                </a:lnTo>
                <a:lnTo>
                  <a:pt x="4343004" y="6113065"/>
                </a:lnTo>
                <a:lnTo>
                  <a:pt x="4347767" y="6108303"/>
                </a:lnTo>
                <a:lnTo>
                  <a:pt x="4352132" y="6102747"/>
                </a:lnTo>
                <a:lnTo>
                  <a:pt x="4356498" y="6097587"/>
                </a:lnTo>
                <a:lnTo>
                  <a:pt x="4360467" y="6092031"/>
                </a:lnTo>
                <a:lnTo>
                  <a:pt x="4363642" y="6086475"/>
                </a:lnTo>
                <a:lnTo>
                  <a:pt x="4367214" y="6080125"/>
                </a:lnTo>
                <a:lnTo>
                  <a:pt x="4370388" y="6074171"/>
                </a:lnTo>
                <a:lnTo>
                  <a:pt x="4373564" y="6067821"/>
                </a:lnTo>
                <a:lnTo>
                  <a:pt x="4375945" y="6061471"/>
                </a:lnTo>
                <a:lnTo>
                  <a:pt x="4378326" y="6054725"/>
                </a:lnTo>
                <a:lnTo>
                  <a:pt x="4380310" y="6047978"/>
                </a:lnTo>
                <a:lnTo>
                  <a:pt x="4381501" y="6041231"/>
                </a:lnTo>
                <a:lnTo>
                  <a:pt x="4382692" y="6034087"/>
                </a:lnTo>
                <a:lnTo>
                  <a:pt x="4383485" y="6027340"/>
                </a:lnTo>
                <a:lnTo>
                  <a:pt x="4383882" y="6019800"/>
                </a:lnTo>
                <a:lnTo>
                  <a:pt x="4384676" y="6012656"/>
                </a:lnTo>
                <a:lnTo>
                  <a:pt x="4383882" y="6005512"/>
                </a:lnTo>
                <a:lnTo>
                  <a:pt x="4383485" y="5997971"/>
                </a:lnTo>
                <a:lnTo>
                  <a:pt x="4382692" y="5990828"/>
                </a:lnTo>
                <a:lnTo>
                  <a:pt x="4381501" y="5984081"/>
                </a:lnTo>
                <a:lnTo>
                  <a:pt x="4380310" y="5977334"/>
                </a:lnTo>
                <a:lnTo>
                  <a:pt x="4378326" y="5970587"/>
                </a:lnTo>
                <a:lnTo>
                  <a:pt x="4375945" y="5963840"/>
                </a:lnTo>
                <a:lnTo>
                  <a:pt x="4373564" y="5957490"/>
                </a:lnTo>
                <a:lnTo>
                  <a:pt x="4370388" y="5951140"/>
                </a:lnTo>
                <a:lnTo>
                  <a:pt x="4367214" y="5944790"/>
                </a:lnTo>
                <a:lnTo>
                  <a:pt x="4363642" y="5938837"/>
                </a:lnTo>
                <a:lnTo>
                  <a:pt x="4360467" y="5933281"/>
                </a:lnTo>
                <a:lnTo>
                  <a:pt x="4356498" y="5927724"/>
                </a:lnTo>
                <a:lnTo>
                  <a:pt x="4352132" y="5922565"/>
                </a:lnTo>
                <a:lnTo>
                  <a:pt x="4347767" y="5917009"/>
                </a:lnTo>
                <a:lnTo>
                  <a:pt x="4343004" y="5912246"/>
                </a:lnTo>
                <a:lnTo>
                  <a:pt x="4337845" y="5907484"/>
                </a:lnTo>
                <a:lnTo>
                  <a:pt x="4332685" y="5903118"/>
                </a:lnTo>
                <a:lnTo>
                  <a:pt x="4327526" y="5898752"/>
                </a:lnTo>
                <a:lnTo>
                  <a:pt x="4321970" y="5894784"/>
                </a:lnTo>
                <a:lnTo>
                  <a:pt x="4316017" y="5891609"/>
                </a:lnTo>
                <a:lnTo>
                  <a:pt x="4310460" y="5888037"/>
                </a:lnTo>
                <a:lnTo>
                  <a:pt x="4304110" y="5884862"/>
                </a:lnTo>
                <a:lnTo>
                  <a:pt x="4297760" y="5881687"/>
                </a:lnTo>
                <a:lnTo>
                  <a:pt x="4291410" y="5879306"/>
                </a:lnTo>
                <a:lnTo>
                  <a:pt x="4284663" y="5876924"/>
                </a:lnTo>
                <a:lnTo>
                  <a:pt x="4277917" y="5874940"/>
                </a:lnTo>
                <a:lnTo>
                  <a:pt x="4271170" y="5873749"/>
                </a:lnTo>
                <a:lnTo>
                  <a:pt x="4264423" y="5872559"/>
                </a:lnTo>
                <a:lnTo>
                  <a:pt x="4256882" y="5871765"/>
                </a:lnTo>
                <a:lnTo>
                  <a:pt x="4249738" y="5870971"/>
                </a:lnTo>
                <a:lnTo>
                  <a:pt x="4242595" y="5870574"/>
                </a:lnTo>
                <a:lnTo>
                  <a:pt x="3788172" y="5870574"/>
                </a:lnTo>
                <a:close/>
                <a:moveTo>
                  <a:pt x="2667795" y="5870574"/>
                </a:moveTo>
                <a:lnTo>
                  <a:pt x="2660254" y="5870971"/>
                </a:lnTo>
                <a:lnTo>
                  <a:pt x="2653110" y="5871765"/>
                </a:lnTo>
                <a:lnTo>
                  <a:pt x="2645966" y="5872559"/>
                </a:lnTo>
                <a:lnTo>
                  <a:pt x="2638823" y="5873749"/>
                </a:lnTo>
                <a:lnTo>
                  <a:pt x="2632076" y="5874940"/>
                </a:lnTo>
                <a:lnTo>
                  <a:pt x="2625329" y="5876924"/>
                </a:lnTo>
                <a:lnTo>
                  <a:pt x="2618582" y="5879306"/>
                </a:lnTo>
                <a:lnTo>
                  <a:pt x="2612232" y="5881687"/>
                </a:lnTo>
                <a:lnTo>
                  <a:pt x="2605882" y="5884862"/>
                </a:lnTo>
                <a:lnTo>
                  <a:pt x="2599929" y="5888037"/>
                </a:lnTo>
                <a:lnTo>
                  <a:pt x="2593976" y="5891609"/>
                </a:lnTo>
                <a:lnTo>
                  <a:pt x="2588023" y="5894784"/>
                </a:lnTo>
                <a:lnTo>
                  <a:pt x="2582863" y="5898752"/>
                </a:lnTo>
                <a:lnTo>
                  <a:pt x="2577307" y="5903118"/>
                </a:lnTo>
                <a:lnTo>
                  <a:pt x="2572148" y="5907484"/>
                </a:lnTo>
                <a:lnTo>
                  <a:pt x="2567385" y="5912246"/>
                </a:lnTo>
                <a:lnTo>
                  <a:pt x="2562623" y="5917009"/>
                </a:lnTo>
                <a:lnTo>
                  <a:pt x="2558257" y="5922565"/>
                </a:lnTo>
                <a:lnTo>
                  <a:pt x="2553891" y="5927724"/>
                </a:lnTo>
                <a:lnTo>
                  <a:pt x="2549923" y="5933281"/>
                </a:lnTo>
                <a:lnTo>
                  <a:pt x="2546351" y="5938837"/>
                </a:lnTo>
                <a:lnTo>
                  <a:pt x="2542382" y="5944790"/>
                </a:lnTo>
                <a:lnTo>
                  <a:pt x="2539604" y="5951140"/>
                </a:lnTo>
                <a:lnTo>
                  <a:pt x="2536826" y="5957490"/>
                </a:lnTo>
                <a:lnTo>
                  <a:pt x="2534445" y="5963840"/>
                </a:lnTo>
                <a:lnTo>
                  <a:pt x="2532063" y="5970587"/>
                </a:lnTo>
                <a:lnTo>
                  <a:pt x="2530079" y="5977334"/>
                </a:lnTo>
                <a:lnTo>
                  <a:pt x="2528491" y="5984081"/>
                </a:lnTo>
                <a:lnTo>
                  <a:pt x="2526904" y="5990828"/>
                </a:lnTo>
                <a:lnTo>
                  <a:pt x="2526507" y="5997971"/>
                </a:lnTo>
                <a:lnTo>
                  <a:pt x="2526110" y="6005512"/>
                </a:lnTo>
                <a:lnTo>
                  <a:pt x="2525713" y="6012656"/>
                </a:lnTo>
                <a:lnTo>
                  <a:pt x="2526110" y="6019800"/>
                </a:lnTo>
                <a:lnTo>
                  <a:pt x="2526507" y="6027340"/>
                </a:lnTo>
                <a:lnTo>
                  <a:pt x="2526904" y="6034087"/>
                </a:lnTo>
                <a:lnTo>
                  <a:pt x="2528491" y="6041231"/>
                </a:lnTo>
                <a:lnTo>
                  <a:pt x="2530079" y="6047978"/>
                </a:lnTo>
                <a:lnTo>
                  <a:pt x="2532063" y="6054725"/>
                </a:lnTo>
                <a:lnTo>
                  <a:pt x="2534445" y="6061471"/>
                </a:lnTo>
                <a:lnTo>
                  <a:pt x="2536826" y="6067821"/>
                </a:lnTo>
                <a:lnTo>
                  <a:pt x="2539604" y="6074171"/>
                </a:lnTo>
                <a:lnTo>
                  <a:pt x="2542382" y="6080125"/>
                </a:lnTo>
                <a:lnTo>
                  <a:pt x="2546351" y="6086475"/>
                </a:lnTo>
                <a:lnTo>
                  <a:pt x="2549923" y="6092031"/>
                </a:lnTo>
                <a:lnTo>
                  <a:pt x="2553891" y="6097587"/>
                </a:lnTo>
                <a:lnTo>
                  <a:pt x="2558257" y="6102747"/>
                </a:lnTo>
                <a:lnTo>
                  <a:pt x="2562623" y="6108303"/>
                </a:lnTo>
                <a:lnTo>
                  <a:pt x="2567385" y="6113065"/>
                </a:lnTo>
                <a:lnTo>
                  <a:pt x="2572148" y="6117828"/>
                </a:lnTo>
                <a:lnTo>
                  <a:pt x="2577307" y="6122193"/>
                </a:lnTo>
                <a:lnTo>
                  <a:pt x="2582863" y="6126162"/>
                </a:lnTo>
                <a:lnTo>
                  <a:pt x="2588023" y="6130528"/>
                </a:lnTo>
                <a:lnTo>
                  <a:pt x="2593976" y="6133703"/>
                </a:lnTo>
                <a:lnTo>
                  <a:pt x="2599929" y="6137275"/>
                </a:lnTo>
                <a:lnTo>
                  <a:pt x="2605882" y="6140450"/>
                </a:lnTo>
                <a:lnTo>
                  <a:pt x="2612232" y="6143625"/>
                </a:lnTo>
                <a:lnTo>
                  <a:pt x="2618582" y="6146006"/>
                </a:lnTo>
                <a:lnTo>
                  <a:pt x="2625329" y="6147990"/>
                </a:lnTo>
                <a:lnTo>
                  <a:pt x="2632076" y="6149975"/>
                </a:lnTo>
                <a:lnTo>
                  <a:pt x="2638823" y="6151562"/>
                </a:lnTo>
                <a:lnTo>
                  <a:pt x="2645966" y="6152753"/>
                </a:lnTo>
                <a:lnTo>
                  <a:pt x="2653110" y="6153547"/>
                </a:lnTo>
                <a:lnTo>
                  <a:pt x="2660254" y="6154340"/>
                </a:lnTo>
                <a:lnTo>
                  <a:pt x="2667795" y="6154737"/>
                </a:lnTo>
                <a:lnTo>
                  <a:pt x="3121820" y="6154737"/>
                </a:lnTo>
                <a:lnTo>
                  <a:pt x="3128963" y="6154340"/>
                </a:lnTo>
                <a:lnTo>
                  <a:pt x="3136107" y="6153547"/>
                </a:lnTo>
                <a:lnTo>
                  <a:pt x="3143648" y="6152753"/>
                </a:lnTo>
                <a:lnTo>
                  <a:pt x="3150395" y="6151562"/>
                </a:lnTo>
                <a:lnTo>
                  <a:pt x="3157142" y="6149975"/>
                </a:lnTo>
                <a:lnTo>
                  <a:pt x="3163888" y="6147990"/>
                </a:lnTo>
                <a:lnTo>
                  <a:pt x="3170635" y="6146006"/>
                </a:lnTo>
                <a:lnTo>
                  <a:pt x="3176985" y="6143625"/>
                </a:lnTo>
                <a:lnTo>
                  <a:pt x="3183335" y="6140450"/>
                </a:lnTo>
                <a:lnTo>
                  <a:pt x="3189685" y="6137275"/>
                </a:lnTo>
                <a:lnTo>
                  <a:pt x="3195242" y="6133703"/>
                </a:lnTo>
                <a:lnTo>
                  <a:pt x="3201195" y="6130528"/>
                </a:lnTo>
                <a:lnTo>
                  <a:pt x="3206751" y="6126162"/>
                </a:lnTo>
                <a:lnTo>
                  <a:pt x="3211910" y="6122193"/>
                </a:lnTo>
                <a:lnTo>
                  <a:pt x="3217070" y="6117828"/>
                </a:lnTo>
                <a:lnTo>
                  <a:pt x="3222229" y="6113065"/>
                </a:lnTo>
                <a:lnTo>
                  <a:pt x="3226992" y="6108303"/>
                </a:lnTo>
                <a:lnTo>
                  <a:pt x="3231357" y="6102747"/>
                </a:lnTo>
                <a:lnTo>
                  <a:pt x="3235723" y="6097587"/>
                </a:lnTo>
                <a:lnTo>
                  <a:pt x="3239692" y="6092031"/>
                </a:lnTo>
                <a:lnTo>
                  <a:pt x="3243264" y="6086475"/>
                </a:lnTo>
                <a:lnTo>
                  <a:pt x="3246835" y="6080125"/>
                </a:lnTo>
                <a:lnTo>
                  <a:pt x="3249614" y="6074171"/>
                </a:lnTo>
                <a:lnTo>
                  <a:pt x="3252788" y="6067821"/>
                </a:lnTo>
                <a:lnTo>
                  <a:pt x="3255170" y="6061471"/>
                </a:lnTo>
                <a:lnTo>
                  <a:pt x="3257551" y="6054725"/>
                </a:lnTo>
                <a:lnTo>
                  <a:pt x="3259535" y="6047978"/>
                </a:lnTo>
                <a:lnTo>
                  <a:pt x="3260726" y="6041231"/>
                </a:lnTo>
                <a:lnTo>
                  <a:pt x="3262314" y="6034087"/>
                </a:lnTo>
                <a:lnTo>
                  <a:pt x="3262710" y="6027340"/>
                </a:lnTo>
                <a:lnTo>
                  <a:pt x="3263901" y="6019800"/>
                </a:lnTo>
                <a:lnTo>
                  <a:pt x="3263901" y="6012656"/>
                </a:lnTo>
                <a:lnTo>
                  <a:pt x="3263901" y="6005512"/>
                </a:lnTo>
                <a:lnTo>
                  <a:pt x="3262710" y="5997971"/>
                </a:lnTo>
                <a:lnTo>
                  <a:pt x="3262314" y="5990828"/>
                </a:lnTo>
                <a:lnTo>
                  <a:pt x="3260726" y="5984081"/>
                </a:lnTo>
                <a:lnTo>
                  <a:pt x="3259535" y="5977334"/>
                </a:lnTo>
                <a:lnTo>
                  <a:pt x="3257551" y="5970587"/>
                </a:lnTo>
                <a:lnTo>
                  <a:pt x="3255170" y="5963840"/>
                </a:lnTo>
                <a:lnTo>
                  <a:pt x="3252788" y="5957490"/>
                </a:lnTo>
                <a:lnTo>
                  <a:pt x="3249614" y="5951140"/>
                </a:lnTo>
                <a:lnTo>
                  <a:pt x="3246835" y="5944790"/>
                </a:lnTo>
                <a:lnTo>
                  <a:pt x="3243264" y="5938837"/>
                </a:lnTo>
                <a:lnTo>
                  <a:pt x="3239692" y="5933281"/>
                </a:lnTo>
                <a:lnTo>
                  <a:pt x="3235723" y="5927724"/>
                </a:lnTo>
                <a:lnTo>
                  <a:pt x="3231357" y="5922565"/>
                </a:lnTo>
                <a:lnTo>
                  <a:pt x="3226992" y="5917009"/>
                </a:lnTo>
                <a:lnTo>
                  <a:pt x="3222229" y="5912246"/>
                </a:lnTo>
                <a:lnTo>
                  <a:pt x="3217070" y="5907484"/>
                </a:lnTo>
                <a:lnTo>
                  <a:pt x="3211910" y="5903118"/>
                </a:lnTo>
                <a:lnTo>
                  <a:pt x="3206751" y="5898752"/>
                </a:lnTo>
                <a:lnTo>
                  <a:pt x="3201195" y="5894784"/>
                </a:lnTo>
                <a:lnTo>
                  <a:pt x="3195242" y="5891609"/>
                </a:lnTo>
                <a:lnTo>
                  <a:pt x="3189685" y="5888037"/>
                </a:lnTo>
                <a:lnTo>
                  <a:pt x="3183335" y="5884862"/>
                </a:lnTo>
                <a:lnTo>
                  <a:pt x="3176985" y="5881687"/>
                </a:lnTo>
                <a:lnTo>
                  <a:pt x="3170635" y="5879306"/>
                </a:lnTo>
                <a:lnTo>
                  <a:pt x="3163888" y="5876924"/>
                </a:lnTo>
                <a:lnTo>
                  <a:pt x="3157142" y="5874940"/>
                </a:lnTo>
                <a:lnTo>
                  <a:pt x="3150395" y="5873749"/>
                </a:lnTo>
                <a:lnTo>
                  <a:pt x="3143648" y="5872559"/>
                </a:lnTo>
                <a:lnTo>
                  <a:pt x="3136107" y="5871765"/>
                </a:lnTo>
                <a:lnTo>
                  <a:pt x="3128963" y="5870971"/>
                </a:lnTo>
                <a:lnTo>
                  <a:pt x="3121820" y="5870574"/>
                </a:lnTo>
                <a:lnTo>
                  <a:pt x="2667795" y="5870574"/>
                </a:lnTo>
                <a:close/>
                <a:moveTo>
                  <a:pt x="1545432" y="5870574"/>
                </a:moveTo>
                <a:lnTo>
                  <a:pt x="1537891" y="5870971"/>
                </a:lnTo>
                <a:lnTo>
                  <a:pt x="1530747" y="5871765"/>
                </a:lnTo>
                <a:lnTo>
                  <a:pt x="1523603" y="5872559"/>
                </a:lnTo>
                <a:lnTo>
                  <a:pt x="1516857" y="5873749"/>
                </a:lnTo>
                <a:lnTo>
                  <a:pt x="1509713" y="5874940"/>
                </a:lnTo>
                <a:lnTo>
                  <a:pt x="1502966" y="5876924"/>
                </a:lnTo>
                <a:lnTo>
                  <a:pt x="1496219" y="5879306"/>
                </a:lnTo>
                <a:lnTo>
                  <a:pt x="1489869" y="5881687"/>
                </a:lnTo>
                <a:lnTo>
                  <a:pt x="1483519" y="5884862"/>
                </a:lnTo>
                <a:lnTo>
                  <a:pt x="1477566" y="5888037"/>
                </a:lnTo>
                <a:lnTo>
                  <a:pt x="1471613" y="5891609"/>
                </a:lnTo>
                <a:lnTo>
                  <a:pt x="1465660" y="5894784"/>
                </a:lnTo>
                <a:lnTo>
                  <a:pt x="1460500" y="5898752"/>
                </a:lnTo>
                <a:lnTo>
                  <a:pt x="1454944" y="5903118"/>
                </a:lnTo>
                <a:lnTo>
                  <a:pt x="1449785" y="5907484"/>
                </a:lnTo>
                <a:lnTo>
                  <a:pt x="1445022" y="5912246"/>
                </a:lnTo>
                <a:lnTo>
                  <a:pt x="1440260" y="5917009"/>
                </a:lnTo>
                <a:lnTo>
                  <a:pt x="1435894" y="5922565"/>
                </a:lnTo>
                <a:lnTo>
                  <a:pt x="1431528" y="5927724"/>
                </a:lnTo>
                <a:lnTo>
                  <a:pt x="1427560" y="5933281"/>
                </a:lnTo>
                <a:lnTo>
                  <a:pt x="1423988" y="5938837"/>
                </a:lnTo>
                <a:lnTo>
                  <a:pt x="1420813" y="5944790"/>
                </a:lnTo>
                <a:lnTo>
                  <a:pt x="1417241" y="5951140"/>
                </a:lnTo>
                <a:lnTo>
                  <a:pt x="1414463" y="5957490"/>
                </a:lnTo>
                <a:lnTo>
                  <a:pt x="1412082" y="5963840"/>
                </a:lnTo>
                <a:lnTo>
                  <a:pt x="1409700" y="5970587"/>
                </a:lnTo>
                <a:lnTo>
                  <a:pt x="1408113" y="5977334"/>
                </a:lnTo>
                <a:lnTo>
                  <a:pt x="1406128" y="5984081"/>
                </a:lnTo>
                <a:lnTo>
                  <a:pt x="1405335" y="5990828"/>
                </a:lnTo>
                <a:lnTo>
                  <a:pt x="1404144" y="5997971"/>
                </a:lnTo>
                <a:lnTo>
                  <a:pt x="1403747" y="6005512"/>
                </a:lnTo>
                <a:lnTo>
                  <a:pt x="1403350" y="6012656"/>
                </a:lnTo>
                <a:lnTo>
                  <a:pt x="1403747" y="6019800"/>
                </a:lnTo>
                <a:lnTo>
                  <a:pt x="1404144" y="6027340"/>
                </a:lnTo>
                <a:lnTo>
                  <a:pt x="1405335" y="6034087"/>
                </a:lnTo>
                <a:lnTo>
                  <a:pt x="1406128" y="6041231"/>
                </a:lnTo>
                <a:lnTo>
                  <a:pt x="1408113" y="6047978"/>
                </a:lnTo>
                <a:lnTo>
                  <a:pt x="1409700" y="6054725"/>
                </a:lnTo>
                <a:lnTo>
                  <a:pt x="1412082" y="6061471"/>
                </a:lnTo>
                <a:lnTo>
                  <a:pt x="1414463" y="6067821"/>
                </a:lnTo>
                <a:lnTo>
                  <a:pt x="1417241" y="6074171"/>
                </a:lnTo>
                <a:lnTo>
                  <a:pt x="1420813" y="6080125"/>
                </a:lnTo>
                <a:lnTo>
                  <a:pt x="1423988" y="6086475"/>
                </a:lnTo>
                <a:lnTo>
                  <a:pt x="1427560" y="6092031"/>
                </a:lnTo>
                <a:lnTo>
                  <a:pt x="1431528" y="6097587"/>
                </a:lnTo>
                <a:lnTo>
                  <a:pt x="1435894" y="6102747"/>
                </a:lnTo>
                <a:lnTo>
                  <a:pt x="1440260" y="6108303"/>
                </a:lnTo>
                <a:lnTo>
                  <a:pt x="1445022" y="6113065"/>
                </a:lnTo>
                <a:lnTo>
                  <a:pt x="1449785" y="6117828"/>
                </a:lnTo>
                <a:lnTo>
                  <a:pt x="1454944" y="6122193"/>
                </a:lnTo>
                <a:lnTo>
                  <a:pt x="1460500" y="6126162"/>
                </a:lnTo>
                <a:lnTo>
                  <a:pt x="1465660" y="6130528"/>
                </a:lnTo>
                <a:lnTo>
                  <a:pt x="1471613" y="6133703"/>
                </a:lnTo>
                <a:lnTo>
                  <a:pt x="1477566" y="6137275"/>
                </a:lnTo>
                <a:lnTo>
                  <a:pt x="1483519" y="6140450"/>
                </a:lnTo>
                <a:lnTo>
                  <a:pt x="1489869" y="6143625"/>
                </a:lnTo>
                <a:lnTo>
                  <a:pt x="1496219" y="6146006"/>
                </a:lnTo>
                <a:lnTo>
                  <a:pt x="1502966" y="6147990"/>
                </a:lnTo>
                <a:lnTo>
                  <a:pt x="1509713" y="6149975"/>
                </a:lnTo>
                <a:lnTo>
                  <a:pt x="1516857" y="6151562"/>
                </a:lnTo>
                <a:lnTo>
                  <a:pt x="1523603" y="6152753"/>
                </a:lnTo>
                <a:lnTo>
                  <a:pt x="1530747" y="6153547"/>
                </a:lnTo>
                <a:lnTo>
                  <a:pt x="1537891" y="6154340"/>
                </a:lnTo>
                <a:lnTo>
                  <a:pt x="1545432" y="6154737"/>
                </a:lnTo>
                <a:lnTo>
                  <a:pt x="1999457" y="6154737"/>
                </a:lnTo>
                <a:lnTo>
                  <a:pt x="2006601" y="6154340"/>
                </a:lnTo>
                <a:lnTo>
                  <a:pt x="2014141" y="6153547"/>
                </a:lnTo>
                <a:lnTo>
                  <a:pt x="2021285" y="6152753"/>
                </a:lnTo>
                <a:lnTo>
                  <a:pt x="2028032" y="6151562"/>
                </a:lnTo>
                <a:lnTo>
                  <a:pt x="2035176" y="6149975"/>
                </a:lnTo>
                <a:lnTo>
                  <a:pt x="2041526" y="6147990"/>
                </a:lnTo>
                <a:lnTo>
                  <a:pt x="2048273" y="6146006"/>
                </a:lnTo>
                <a:lnTo>
                  <a:pt x="2054623" y="6143625"/>
                </a:lnTo>
                <a:lnTo>
                  <a:pt x="2060973" y="6140450"/>
                </a:lnTo>
                <a:lnTo>
                  <a:pt x="2067323" y="6137275"/>
                </a:lnTo>
                <a:lnTo>
                  <a:pt x="2072879" y="6133703"/>
                </a:lnTo>
                <a:lnTo>
                  <a:pt x="2078832" y="6130528"/>
                </a:lnTo>
                <a:lnTo>
                  <a:pt x="2084388" y="6126162"/>
                </a:lnTo>
                <a:lnTo>
                  <a:pt x="2089944" y="6122193"/>
                </a:lnTo>
                <a:lnTo>
                  <a:pt x="2094707" y="6117828"/>
                </a:lnTo>
                <a:lnTo>
                  <a:pt x="2099866" y="6113065"/>
                </a:lnTo>
                <a:lnTo>
                  <a:pt x="2104629" y="6108303"/>
                </a:lnTo>
                <a:lnTo>
                  <a:pt x="2108994" y="6102747"/>
                </a:lnTo>
                <a:lnTo>
                  <a:pt x="2113360" y="6097587"/>
                </a:lnTo>
                <a:lnTo>
                  <a:pt x="2117329" y="6092031"/>
                </a:lnTo>
                <a:lnTo>
                  <a:pt x="2120901" y="6086475"/>
                </a:lnTo>
                <a:lnTo>
                  <a:pt x="2124473" y="6080125"/>
                </a:lnTo>
                <a:lnTo>
                  <a:pt x="2127251" y="6074171"/>
                </a:lnTo>
                <a:lnTo>
                  <a:pt x="2130426" y="6067821"/>
                </a:lnTo>
                <a:lnTo>
                  <a:pt x="2132807" y="6061471"/>
                </a:lnTo>
                <a:lnTo>
                  <a:pt x="2135188" y="6054725"/>
                </a:lnTo>
                <a:lnTo>
                  <a:pt x="2137173" y="6047978"/>
                </a:lnTo>
                <a:lnTo>
                  <a:pt x="2138363" y="6041231"/>
                </a:lnTo>
                <a:lnTo>
                  <a:pt x="2139951" y="6034087"/>
                </a:lnTo>
                <a:lnTo>
                  <a:pt x="2140348" y="6027340"/>
                </a:lnTo>
                <a:lnTo>
                  <a:pt x="2141538" y="6019800"/>
                </a:lnTo>
                <a:lnTo>
                  <a:pt x="2141538" y="6012656"/>
                </a:lnTo>
                <a:lnTo>
                  <a:pt x="2141538" y="6005512"/>
                </a:lnTo>
                <a:lnTo>
                  <a:pt x="2140348" y="5997971"/>
                </a:lnTo>
                <a:lnTo>
                  <a:pt x="2139951" y="5990828"/>
                </a:lnTo>
                <a:lnTo>
                  <a:pt x="2138363" y="5984081"/>
                </a:lnTo>
                <a:lnTo>
                  <a:pt x="2137173" y="5977334"/>
                </a:lnTo>
                <a:lnTo>
                  <a:pt x="2135188" y="5970587"/>
                </a:lnTo>
                <a:lnTo>
                  <a:pt x="2132807" y="5963840"/>
                </a:lnTo>
                <a:lnTo>
                  <a:pt x="2130426" y="5957490"/>
                </a:lnTo>
                <a:lnTo>
                  <a:pt x="2127251" y="5951140"/>
                </a:lnTo>
                <a:lnTo>
                  <a:pt x="2124473" y="5944790"/>
                </a:lnTo>
                <a:lnTo>
                  <a:pt x="2120901" y="5938837"/>
                </a:lnTo>
                <a:lnTo>
                  <a:pt x="2117329" y="5933281"/>
                </a:lnTo>
                <a:lnTo>
                  <a:pt x="2113360" y="5927724"/>
                </a:lnTo>
                <a:lnTo>
                  <a:pt x="2108994" y="5922565"/>
                </a:lnTo>
                <a:lnTo>
                  <a:pt x="2104629" y="5917009"/>
                </a:lnTo>
                <a:lnTo>
                  <a:pt x="2099866" y="5912246"/>
                </a:lnTo>
                <a:lnTo>
                  <a:pt x="2094707" y="5907484"/>
                </a:lnTo>
                <a:lnTo>
                  <a:pt x="2089944" y="5903118"/>
                </a:lnTo>
                <a:lnTo>
                  <a:pt x="2084388" y="5898752"/>
                </a:lnTo>
                <a:lnTo>
                  <a:pt x="2078832" y="5894784"/>
                </a:lnTo>
                <a:lnTo>
                  <a:pt x="2072879" y="5891609"/>
                </a:lnTo>
                <a:lnTo>
                  <a:pt x="2067323" y="5888037"/>
                </a:lnTo>
                <a:lnTo>
                  <a:pt x="2060973" y="5884862"/>
                </a:lnTo>
                <a:lnTo>
                  <a:pt x="2054623" y="5881687"/>
                </a:lnTo>
                <a:lnTo>
                  <a:pt x="2048273" y="5879306"/>
                </a:lnTo>
                <a:lnTo>
                  <a:pt x="2041526" y="5876924"/>
                </a:lnTo>
                <a:lnTo>
                  <a:pt x="2035176" y="5874940"/>
                </a:lnTo>
                <a:lnTo>
                  <a:pt x="2028032" y="5873749"/>
                </a:lnTo>
                <a:lnTo>
                  <a:pt x="2021285" y="5872559"/>
                </a:lnTo>
                <a:lnTo>
                  <a:pt x="2014141" y="5871765"/>
                </a:lnTo>
                <a:lnTo>
                  <a:pt x="2006601" y="5870971"/>
                </a:lnTo>
                <a:lnTo>
                  <a:pt x="1999457" y="5870574"/>
                </a:lnTo>
                <a:lnTo>
                  <a:pt x="1545432" y="5870574"/>
                </a:lnTo>
                <a:close/>
                <a:moveTo>
                  <a:pt x="6315869" y="5559424"/>
                </a:moveTo>
                <a:lnTo>
                  <a:pt x="6304757" y="5560217"/>
                </a:lnTo>
                <a:lnTo>
                  <a:pt x="6293247" y="5561010"/>
                </a:lnTo>
                <a:lnTo>
                  <a:pt x="6281341" y="5562200"/>
                </a:lnTo>
                <a:lnTo>
                  <a:pt x="6258719" y="5564976"/>
                </a:lnTo>
                <a:lnTo>
                  <a:pt x="6236494" y="5568941"/>
                </a:lnTo>
                <a:lnTo>
                  <a:pt x="6214666" y="5574096"/>
                </a:lnTo>
                <a:lnTo>
                  <a:pt x="6193235" y="5580044"/>
                </a:lnTo>
                <a:lnTo>
                  <a:pt x="6172597" y="5587181"/>
                </a:lnTo>
                <a:lnTo>
                  <a:pt x="6151563" y="5595508"/>
                </a:lnTo>
                <a:lnTo>
                  <a:pt x="6131719" y="5604232"/>
                </a:lnTo>
                <a:lnTo>
                  <a:pt x="6112272" y="5614145"/>
                </a:lnTo>
                <a:lnTo>
                  <a:pt x="6092826" y="5624851"/>
                </a:lnTo>
                <a:lnTo>
                  <a:pt x="6074966" y="5637144"/>
                </a:lnTo>
                <a:lnTo>
                  <a:pt x="6057107" y="5649832"/>
                </a:lnTo>
                <a:lnTo>
                  <a:pt x="6040041" y="5662918"/>
                </a:lnTo>
                <a:lnTo>
                  <a:pt x="6023769" y="5677193"/>
                </a:lnTo>
                <a:lnTo>
                  <a:pt x="6007497" y="5692261"/>
                </a:lnTo>
                <a:lnTo>
                  <a:pt x="5992813" y="5707725"/>
                </a:lnTo>
                <a:lnTo>
                  <a:pt x="5978526" y="5724380"/>
                </a:lnTo>
                <a:lnTo>
                  <a:pt x="5965032" y="5741034"/>
                </a:lnTo>
                <a:lnTo>
                  <a:pt x="5952332" y="5759274"/>
                </a:lnTo>
                <a:lnTo>
                  <a:pt x="5940822" y="5777514"/>
                </a:lnTo>
                <a:lnTo>
                  <a:pt x="5930107" y="5796547"/>
                </a:lnTo>
                <a:lnTo>
                  <a:pt x="5919788" y="5815581"/>
                </a:lnTo>
                <a:lnTo>
                  <a:pt x="5910660" y="5835407"/>
                </a:lnTo>
                <a:lnTo>
                  <a:pt x="5903119" y="5856423"/>
                </a:lnTo>
                <a:lnTo>
                  <a:pt x="5895579" y="5877439"/>
                </a:lnTo>
                <a:lnTo>
                  <a:pt x="5889229" y="5898851"/>
                </a:lnTo>
                <a:lnTo>
                  <a:pt x="5884466" y="5920660"/>
                </a:lnTo>
                <a:lnTo>
                  <a:pt x="5880497" y="5943263"/>
                </a:lnTo>
                <a:lnTo>
                  <a:pt x="5877719" y="5965468"/>
                </a:lnTo>
                <a:lnTo>
                  <a:pt x="5876926" y="5976967"/>
                </a:lnTo>
                <a:lnTo>
                  <a:pt x="5875735" y="5988467"/>
                </a:lnTo>
                <a:lnTo>
                  <a:pt x="5875338" y="6000362"/>
                </a:lnTo>
                <a:lnTo>
                  <a:pt x="5875338" y="6011862"/>
                </a:lnTo>
                <a:lnTo>
                  <a:pt x="5875338" y="6023361"/>
                </a:lnTo>
                <a:lnTo>
                  <a:pt x="5875735" y="6035257"/>
                </a:lnTo>
                <a:lnTo>
                  <a:pt x="5876926" y="6046756"/>
                </a:lnTo>
                <a:lnTo>
                  <a:pt x="5877719" y="6057859"/>
                </a:lnTo>
                <a:lnTo>
                  <a:pt x="5880497" y="6080461"/>
                </a:lnTo>
                <a:lnTo>
                  <a:pt x="5884466" y="6103063"/>
                </a:lnTo>
                <a:lnTo>
                  <a:pt x="5889229" y="6124872"/>
                </a:lnTo>
                <a:lnTo>
                  <a:pt x="5895579" y="6146284"/>
                </a:lnTo>
                <a:lnTo>
                  <a:pt x="5903119" y="6167300"/>
                </a:lnTo>
                <a:lnTo>
                  <a:pt x="5910660" y="6187523"/>
                </a:lnTo>
                <a:lnTo>
                  <a:pt x="5919788" y="6208143"/>
                </a:lnTo>
                <a:lnTo>
                  <a:pt x="5930107" y="6227176"/>
                </a:lnTo>
                <a:lnTo>
                  <a:pt x="5940822" y="6246209"/>
                </a:lnTo>
                <a:lnTo>
                  <a:pt x="5952332" y="6264450"/>
                </a:lnTo>
                <a:lnTo>
                  <a:pt x="5965032" y="6282690"/>
                </a:lnTo>
                <a:lnTo>
                  <a:pt x="5978526" y="6299344"/>
                </a:lnTo>
                <a:lnTo>
                  <a:pt x="5992813" y="6315998"/>
                </a:lnTo>
                <a:lnTo>
                  <a:pt x="6007497" y="6331463"/>
                </a:lnTo>
                <a:lnTo>
                  <a:pt x="6023769" y="6346531"/>
                </a:lnTo>
                <a:lnTo>
                  <a:pt x="6040041" y="6360409"/>
                </a:lnTo>
                <a:lnTo>
                  <a:pt x="6057107" y="6373891"/>
                </a:lnTo>
                <a:lnTo>
                  <a:pt x="6074966" y="6386580"/>
                </a:lnTo>
                <a:lnTo>
                  <a:pt x="6092826" y="6398476"/>
                </a:lnTo>
                <a:lnTo>
                  <a:pt x="6112272" y="6409578"/>
                </a:lnTo>
                <a:lnTo>
                  <a:pt x="6131719" y="6419492"/>
                </a:lnTo>
                <a:lnTo>
                  <a:pt x="6151563" y="6428215"/>
                </a:lnTo>
                <a:lnTo>
                  <a:pt x="6172597" y="6436542"/>
                </a:lnTo>
                <a:lnTo>
                  <a:pt x="6193235" y="6443680"/>
                </a:lnTo>
                <a:lnTo>
                  <a:pt x="6214666" y="6449628"/>
                </a:lnTo>
                <a:lnTo>
                  <a:pt x="6236494" y="6454783"/>
                </a:lnTo>
                <a:lnTo>
                  <a:pt x="6258719" y="6458748"/>
                </a:lnTo>
                <a:lnTo>
                  <a:pt x="6281341" y="6461524"/>
                </a:lnTo>
                <a:lnTo>
                  <a:pt x="6293247" y="6462713"/>
                </a:lnTo>
                <a:lnTo>
                  <a:pt x="6304757" y="6463110"/>
                </a:lnTo>
                <a:lnTo>
                  <a:pt x="6315869" y="6463506"/>
                </a:lnTo>
                <a:lnTo>
                  <a:pt x="6328172" y="6464299"/>
                </a:lnTo>
                <a:lnTo>
                  <a:pt x="6339682" y="6463506"/>
                </a:lnTo>
                <a:lnTo>
                  <a:pt x="6351191" y="6463110"/>
                </a:lnTo>
                <a:lnTo>
                  <a:pt x="6362304" y="6462713"/>
                </a:lnTo>
                <a:lnTo>
                  <a:pt x="6374210" y="6461524"/>
                </a:lnTo>
                <a:lnTo>
                  <a:pt x="6396832" y="6458748"/>
                </a:lnTo>
                <a:lnTo>
                  <a:pt x="6419057" y="6454783"/>
                </a:lnTo>
                <a:lnTo>
                  <a:pt x="6440885" y="6449628"/>
                </a:lnTo>
                <a:lnTo>
                  <a:pt x="6462316" y="6443680"/>
                </a:lnTo>
                <a:lnTo>
                  <a:pt x="6483747" y="6436542"/>
                </a:lnTo>
                <a:lnTo>
                  <a:pt x="6503988" y="6428215"/>
                </a:lnTo>
                <a:lnTo>
                  <a:pt x="6523832" y="6419492"/>
                </a:lnTo>
                <a:lnTo>
                  <a:pt x="6543676" y="6409578"/>
                </a:lnTo>
                <a:lnTo>
                  <a:pt x="6562726" y="6398476"/>
                </a:lnTo>
                <a:lnTo>
                  <a:pt x="6580982" y="6386580"/>
                </a:lnTo>
                <a:lnTo>
                  <a:pt x="6598444" y="6373891"/>
                </a:lnTo>
                <a:lnTo>
                  <a:pt x="6615907" y="6360409"/>
                </a:lnTo>
                <a:lnTo>
                  <a:pt x="6631782" y="6346531"/>
                </a:lnTo>
                <a:lnTo>
                  <a:pt x="6648054" y="6331463"/>
                </a:lnTo>
                <a:lnTo>
                  <a:pt x="6662738" y="6315998"/>
                </a:lnTo>
                <a:lnTo>
                  <a:pt x="6677026" y="6299344"/>
                </a:lnTo>
                <a:lnTo>
                  <a:pt x="6690519" y="6282690"/>
                </a:lnTo>
                <a:lnTo>
                  <a:pt x="6703219" y="6264450"/>
                </a:lnTo>
                <a:lnTo>
                  <a:pt x="6714729" y="6246209"/>
                </a:lnTo>
                <a:lnTo>
                  <a:pt x="6725841" y="6227176"/>
                </a:lnTo>
                <a:lnTo>
                  <a:pt x="6735763" y="6208143"/>
                </a:lnTo>
                <a:lnTo>
                  <a:pt x="6744891" y="6187523"/>
                </a:lnTo>
                <a:lnTo>
                  <a:pt x="6753226" y="6167300"/>
                </a:lnTo>
                <a:lnTo>
                  <a:pt x="6759972" y="6146284"/>
                </a:lnTo>
                <a:lnTo>
                  <a:pt x="6766322" y="6124872"/>
                </a:lnTo>
                <a:lnTo>
                  <a:pt x="6771085" y="6103063"/>
                </a:lnTo>
                <a:lnTo>
                  <a:pt x="6775450" y="6080461"/>
                </a:lnTo>
                <a:lnTo>
                  <a:pt x="6778229" y="6057859"/>
                </a:lnTo>
                <a:lnTo>
                  <a:pt x="6779419" y="6046756"/>
                </a:lnTo>
                <a:lnTo>
                  <a:pt x="6779816" y="6035257"/>
                </a:lnTo>
                <a:lnTo>
                  <a:pt x="6780213" y="6023361"/>
                </a:lnTo>
                <a:lnTo>
                  <a:pt x="6780213" y="6011862"/>
                </a:lnTo>
                <a:lnTo>
                  <a:pt x="6780213" y="6000362"/>
                </a:lnTo>
                <a:lnTo>
                  <a:pt x="6779816" y="5988467"/>
                </a:lnTo>
                <a:lnTo>
                  <a:pt x="6779419" y="5976967"/>
                </a:lnTo>
                <a:lnTo>
                  <a:pt x="6778229" y="5965468"/>
                </a:lnTo>
                <a:lnTo>
                  <a:pt x="6775450" y="5943263"/>
                </a:lnTo>
                <a:lnTo>
                  <a:pt x="6771085" y="5920660"/>
                </a:lnTo>
                <a:lnTo>
                  <a:pt x="6766322" y="5898851"/>
                </a:lnTo>
                <a:lnTo>
                  <a:pt x="6759972" y="5877439"/>
                </a:lnTo>
                <a:lnTo>
                  <a:pt x="6753226" y="5856423"/>
                </a:lnTo>
                <a:lnTo>
                  <a:pt x="6744891" y="5835407"/>
                </a:lnTo>
                <a:lnTo>
                  <a:pt x="6735763" y="5815581"/>
                </a:lnTo>
                <a:lnTo>
                  <a:pt x="6725841" y="5796547"/>
                </a:lnTo>
                <a:lnTo>
                  <a:pt x="6714729" y="5777514"/>
                </a:lnTo>
                <a:lnTo>
                  <a:pt x="6703219" y="5759274"/>
                </a:lnTo>
                <a:lnTo>
                  <a:pt x="6690519" y="5741034"/>
                </a:lnTo>
                <a:lnTo>
                  <a:pt x="6677026" y="5724380"/>
                </a:lnTo>
                <a:lnTo>
                  <a:pt x="6662738" y="5707725"/>
                </a:lnTo>
                <a:lnTo>
                  <a:pt x="6648054" y="5692261"/>
                </a:lnTo>
                <a:lnTo>
                  <a:pt x="6631782" y="5677193"/>
                </a:lnTo>
                <a:lnTo>
                  <a:pt x="6615907" y="5662918"/>
                </a:lnTo>
                <a:lnTo>
                  <a:pt x="6598444" y="5649832"/>
                </a:lnTo>
                <a:lnTo>
                  <a:pt x="6580982" y="5637144"/>
                </a:lnTo>
                <a:lnTo>
                  <a:pt x="6562726" y="5624851"/>
                </a:lnTo>
                <a:lnTo>
                  <a:pt x="6543676" y="5614145"/>
                </a:lnTo>
                <a:lnTo>
                  <a:pt x="6523832" y="5604232"/>
                </a:lnTo>
                <a:lnTo>
                  <a:pt x="6503988" y="5595508"/>
                </a:lnTo>
                <a:lnTo>
                  <a:pt x="6483747" y="5587181"/>
                </a:lnTo>
                <a:lnTo>
                  <a:pt x="6462316" y="5580044"/>
                </a:lnTo>
                <a:lnTo>
                  <a:pt x="6440885" y="5574096"/>
                </a:lnTo>
                <a:lnTo>
                  <a:pt x="6419057" y="5568941"/>
                </a:lnTo>
                <a:lnTo>
                  <a:pt x="6396832" y="5564976"/>
                </a:lnTo>
                <a:lnTo>
                  <a:pt x="6374210" y="5562200"/>
                </a:lnTo>
                <a:lnTo>
                  <a:pt x="6362304" y="5561010"/>
                </a:lnTo>
                <a:lnTo>
                  <a:pt x="6351191" y="5560217"/>
                </a:lnTo>
                <a:lnTo>
                  <a:pt x="6339682" y="5559424"/>
                </a:lnTo>
                <a:lnTo>
                  <a:pt x="6328172" y="5559424"/>
                </a:lnTo>
                <a:lnTo>
                  <a:pt x="6315869" y="5559424"/>
                </a:lnTo>
                <a:close/>
                <a:moveTo>
                  <a:pt x="1935996" y="2513012"/>
                </a:moveTo>
                <a:lnTo>
                  <a:pt x="2014980" y="2516982"/>
                </a:lnTo>
                <a:lnTo>
                  <a:pt x="2074912" y="4174059"/>
                </a:lnTo>
                <a:lnTo>
                  <a:pt x="2191999" y="3251211"/>
                </a:lnTo>
                <a:lnTo>
                  <a:pt x="2277730" y="3934214"/>
                </a:lnTo>
                <a:lnTo>
                  <a:pt x="2301545" y="3856780"/>
                </a:lnTo>
                <a:lnTo>
                  <a:pt x="2752825" y="3856780"/>
                </a:lnTo>
                <a:lnTo>
                  <a:pt x="3108054" y="3856780"/>
                </a:lnTo>
                <a:lnTo>
                  <a:pt x="3285470" y="2513012"/>
                </a:lnTo>
                <a:lnTo>
                  <a:pt x="3364454" y="2516982"/>
                </a:lnTo>
                <a:lnTo>
                  <a:pt x="3424387" y="4174059"/>
                </a:lnTo>
                <a:lnTo>
                  <a:pt x="3541870" y="3251211"/>
                </a:lnTo>
                <a:lnTo>
                  <a:pt x="3627205" y="3934214"/>
                </a:lnTo>
                <a:lnTo>
                  <a:pt x="3651019" y="3856780"/>
                </a:lnTo>
                <a:lnTo>
                  <a:pt x="4102300" y="3856780"/>
                </a:lnTo>
                <a:lnTo>
                  <a:pt x="4457529" y="3856780"/>
                </a:lnTo>
                <a:lnTo>
                  <a:pt x="4634945" y="2513012"/>
                </a:lnTo>
                <a:lnTo>
                  <a:pt x="4713929" y="2516982"/>
                </a:lnTo>
                <a:lnTo>
                  <a:pt x="4773862" y="4174059"/>
                </a:lnTo>
                <a:lnTo>
                  <a:pt x="4891345" y="3251211"/>
                </a:lnTo>
                <a:lnTo>
                  <a:pt x="4976680" y="3934214"/>
                </a:lnTo>
                <a:lnTo>
                  <a:pt x="5000494" y="3856780"/>
                </a:lnTo>
                <a:lnTo>
                  <a:pt x="5451774" y="3856780"/>
                </a:lnTo>
                <a:lnTo>
                  <a:pt x="5807400" y="3856780"/>
                </a:lnTo>
                <a:lnTo>
                  <a:pt x="5984816" y="2513012"/>
                </a:lnTo>
                <a:lnTo>
                  <a:pt x="6063404" y="2516982"/>
                </a:lnTo>
                <a:lnTo>
                  <a:pt x="6123336" y="4174059"/>
                </a:lnTo>
                <a:lnTo>
                  <a:pt x="6240820" y="3251211"/>
                </a:lnTo>
                <a:lnTo>
                  <a:pt x="6326154" y="3934214"/>
                </a:lnTo>
                <a:lnTo>
                  <a:pt x="6349968" y="3856780"/>
                </a:lnTo>
                <a:lnTo>
                  <a:pt x="6780213" y="3856780"/>
                </a:lnTo>
                <a:lnTo>
                  <a:pt x="6780213" y="3935802"/>
                </a:lnTo>
                <a:lnTo>
                  <a:pt x="6407916" y="3935802"/>
                </a:lnTo>
                <a:lnTo>
                  <a:pt x="6293212" y="4309071"/>
                </a:lnTo>
                <a:lnTo>
                  <a:pt x="6240423" y="3882989"/>
                </a:lnTo>
                <a:lnTo>
                  <a:pt x="6140800" y="4664074"/>
                </a:lnTo>
                <a:lnTo>
                  <a:pt x="6062213" y="4660897"/>
                </a:lnTo>
                <a:lnTo>
                  <a:pt x="6001090" y="2989128"/>
                </a:lnTo>
                <a:lnTo>
                  <a:pt x="5876065" y="3935802"/>
                </a:lnTo>
                <a:lnTo>
                  <a:pt x="5861380" y="3935802"/>
                </a:lnTo>
                <a:lnTo>
                  <a:pt x="5451774" y="3935802"/>
                </a:lnTo>
                <a:lnTo>
                  <a:pt x="5058442" y="3935802"/>
                </a:lnTo>
                <a:lnTo>
                  <a:pt x="4943737" y="4309071"/>
                </a:lnTo>
                <a:lnTo>
                  <a:pt x="4890154" y="3882989"/>
                </a:lnTo>
                <a:lnTo>
                  <a:pt x="4791326" y="4664074"/>
                </a:lnTo>
                <a:lnTo>
                  <a:pt x="4712738" y="4660897"/>
                </a:lnTo>
                <a:lnTo>
                  <a:pt x="4652012" y="2989128"/>
                </a:lnTo>
                <a:lnTo>
                  <a:pt x="4526590" y="3935802"/>
                </a:lnTo>
                <a:lnTo>
                  <a:pt x="4511905" y="3935802"/>
                </a:lnTo>
                <a:lnTo>
                  <a:pt x="4102300" y="3935802"/>
                </a:lnTo>
                <a:lnTo>
                  <a:pt x="3708967" y="3935802"/>
                </a:lnTo>
                <a:lnTo>
                  <a:pt x="3594262" y="4309071"/>
                </a:lnTo>
                <a:lnTo>
                  <a:pt x="3540680" y="3882989"/>
                </a:lnTo>
                <a:lnTo>
                  <a:pt x="3441851" y="4664074"/>
                </a:lnTo>
                <a:lnTo>
                  <a:pt x="3363264" y="4660897"/>
                </a:lnTo>
                <a:lnTo>
                  <a:pt x="3302537" y="2989128"/>
                </a:lnTo>
                <a:lnTo>
                  <a:pt x="3177116" y="3935802"/>
                </a:lnTo>
                <a:lnTo>
                  <a:pt x="3162430" y="3935802"/>
                </a:lnTo>
                <a:lnTo>
                  <a:pt x="2752825" y="3935802"/>
                </a:lnTo>
                <a:lnTo>
                  <a:pt x="2359493" y="3935802"/>
                </a:lnTo>
                <a:lnTo>
                  <a:pt x="2244787" y="4309071"/>
                </a:lnTo>
                <a:lnTo>
                  <a:pt x="2191205" y="3882989"/>
                </a:lnTo>
                <a:lnTo>
                  <a:pt x="2092376" y="4664074"/>
                </a:lnTo>
                <a:lnTo>
                  <a:pt x="2013392" y="4660897"/>
                </a:lnTo>
                <a:lnTo>
                  <a:pt x="1953063" y="2989128"/>
                </a:lnTo>
                <a:lnTo>
                  <a:pt x="1828038" y="3935802"/>
                </a:lnTo>
                <a:lnTo>
                  <a:pt x="1403350" y="3935802"/>
                </a:lnTo>
                <a:lnTo>
                  <a:pt x="1403350" y="3856780"/>
                </a:lnTo>
                <a:lnTo>
                  <a:pt x="1758580" y="3856780"/>
                </a:lnTo>
                <a:lnTo>
                  <a:pt x="1935996" y="2513012"/>
                </a:lnTo>
                <a:close/>
                <a:moveTo>
                  <a:pt x="2396243" y="1697036"/>
                </a:moveTo>
                <a:lnTo>
                  <a:pt x="2455612" y="1817499"/>
                </a:lnTo>
                <a:lnTo>
                  <a:pt x="2492816" y="1756869"/>
                </a:lnTo>
                <a:lnTo>
                  <a:pt x="2786098" y="1756869"/>
                </a:lnTo>
                <a:lnTo>
                  <a:pt x="2788473" y="1758464"/>
                </a:lnTo>
                <a:lnTo>
                  <a:pt x="2790452" y="1760459"/>
                </a:lnTo>
                <a:lnTo>
                  <a:pt x="2792431" y="1763251"/>
                </a:lnTo>
                <a:lnTo>
                  <a:pt x="2794805" y="1767240"/>
                </a:lnTo>
                <a:lnTo>
                  <a:pt x="2796784" y="1772425"/>
                </a:lnTo>
                <a:lnTo>
                  <a:pt x="2798367" y="1778408"/>
                </a:lnTo>
                <a:lnTo>
                  <a:pt x="2798763" y="1781600"/>
                </a:lnTo>
                <a:lnTo>
                  <a:pt x="2798763" y="1785588"/>
                </a:lnTo>
                <a:lnTo>
                  <a:pt x="2798763" y="1789577"/>
                </a:lnTo>
                <a:lnTo>
                  <a:pt x="2798367" y="1792768"/>
                </a:lnTo>
                <a:lnTo>
                  <a:pt x="2796784" y="1799150"/>
                </a:lnTo>
                <a:lnTo>
                  <a:pt x="2794805" y="1803538"/>
                </a:lnTo>
                <a:lnTo>
                  <a:pt x="2792431" y="1807527"/>
                </a:lnTo>
                <a:lnTo>
                  <a:pt x="2790452" y="1809920"/>
                </a:lnTo>
                <a:lnTo>
                  <a:pt x="2788473" y="1811915"/>
                </a:lnTo>
                <a:lnTo>
                  <a:pt x="2786098" y="1813510"/>
                </a:lnTo>
                <a:lnTo>
                  <a:pt x="2523688" y="1813510"/>
                </a:lnTo>
                <a:lnTo>
                  <a:pt x="2450071" y="1933574"/>
                </a:lnTo>
                <a:lnTo>
                  <a:pt x="2363788" y="1756869"/>
                </a:lnTo>
                <a:lnTo>
                  <a:pt x="2396243" y="1697036"/>
                </a:lnTo>
                <a:close/>
                <a:moveTo>
                  <a:pt x="1641267" y="1206498"/>
                </a:moveTo>
                <a:lnTo>
                  <a:pt x="1652388" y="1206498"/>
                </a:lnTo>
                <a:lnTo>
                  <a:pt x="1663907" y="1206498"/>
                </a:lnTo>
                <a:lnTo>
                  <a:pt x="1674234" y="1206895"/>
                </a:lnTo>
                <a:lnTo>
                  <a:pt x="1684958" y="1207690"/>
                </a:lnTo>
                <a:lnTo>
                  <a:pt x="1695285" y="1208882"/>
                </a:lnTo>
                <a:lnTo>
                  <a:pt x="1714350" y="1211267"/>
                </a:lnTo>
                <a:lnTo>
                  <a:pt x="1732621" y="1215241"/>
                </a:lnTo>
                <a:lnTo>
                  <a:pt x="1748905" y="1219612"/>
                </a:lnTo>
                <a:lnTo>
                  <a:pt x="1765190" y="1224779"/>
                </a:lnTo>
                <a:lnTo>
                  <a:pt x="1779489" y="1230740"/>
                </a:lnTo>
                <a:lnTo>
                  <a:pt x="1793391" y="1237495"/>
                </a:lnTo>
                <a:lnTo>
                  <a:pt x="1805704" y="1244649"/>
                </a:lnTo>
                <a:lnTo>
                  <a:pt x="1817619" y="1252597"/>
                </a:lnTo>
                <a:lnTo>
                  <a:pt x="1828343" y="1260942"/>
                </a:lnTo>
                <a:lnTo>
                  <a:pt x="1837876" y="1269685"/>
                </a:lnTo>
                <a:lnTo>
                  <a:pt x="1846614" y="1278428"/>
                </a:lnTo>
                <a:lnTo>
                  <a:pt x="1854955" y="1287170"/>
                </a:lnTo>
                <a:lnTo>
                  <a:pt x="1862105" y="1296311"/>
                </a:lnTo>
                <a:lnTo>
                  <a:pt x="1868460" y="1305848"/>
                </a:lnTo>
                <a:lnTo>
                  <a:pt x="1874417" y="1314989"/>
                </a:lnTo>
                <a:lnTo>
                  <a:pt x="1879581" y="1324526"/>
                </a:lnTo>
                <a:lnTo>
                  <a:pt x="1883950" y="1333269"/>
                </a:lnTo>
                <a:lnTo>
                  <a:pt x="1887922" y="1342409"/>
                </a:lnTo>
                <a:lnTo>
                  <a:pt x="1891099" y="1350357"/>
                </a:lnTo>
                <a:lnTo>
                  <a:pt x="1894277" y="1358703"/>
                </a:lnTo>
                <a:lnTo>
                  <a:pt x="1898646" y="1373804"/>
                </a:lnTo>
                <a:lnTo>
                  <a:pt x="1901426" y="1386521"/>
                </a:lnTo>
                <a:lnTo>
                  <a:pt x="1903412" y="1396853"/>
                </a:lnTo>
                <a:lnTo>
                  <a:pt x="1904207" y="1404801"/>
                </a:lnTo>
                <a:lnTo>
                  <a:pt x="1905398" y="1396853"/>
                </a:lnTo>
                <a:lnTo>
                  <a:pt x="1906590" y="1386521"/>
                </a:lnTo>
                <a:lnTo>
                  <a:pt x="1909767" y="1373804"/>
                </a:lnTo>
                <a:lnTo>
                  <a:pt x="1914136" y="1358703"/>
                </a:lnTo>
                <a:lnTo>
                  <a:pt x="1916917" y="1350357"/>
                </a:lnTo>
                <a:lnTo>
                  <a:pt x="1920492" y="1342409"/>
                </a:lnTo>
                <a:lnTo>
                  <a:pt x="1924066" y="1333269"/>
                </a:lnTo>
                <a:lnTo>
                  <a:pt x="1929230" y="1324526"/>
                </a:lnTo>
                <a:lnTo>
                  <a:pt x="1933996" y="1314989"/>
                </a:lnTo>
                <a:lnTo>
                  <a:pt x="1939557" y="1305848"/>
                </a:lnTo>
                <a:lnTo>
                  <a:pt x="1946706" y="1296311"/>
                </a:lnTo>
                <a:lnTo>
                  <a:pt x="1953855" y="1287170"/>
                </a:lnTo>
                <a:lnTo>
                  <a:pt x="1961402" y="1278428"/>
                </a:lnTo>
                <a:lnTo>
                  <a:pt x="1970935" y="1269685"/>
                </a:lnTo>
                <a:lnTo>
                  <a:pt x="1980467" y="1260942"/>
                </a:lnTo>
                <a:lnTo>
                  <a:pt x="1991191" y="1252597"/>
                </a:lnTo>
                <a:lnTo>
                  <a:pt x="2002710" y="1244649"/>
                </a:lnTo>
                <a:lnTo>
                  <a:pt x="2015023" y="1237495"/>
                </a:lnTo>
                <a:lnTo>
                  <a:pt x="2028527" y="1230740"/>
                </a:lnTo>
                <a:lnTo>
                  <a:pt x="2043620" y="1224779"/>
                </a:lnTo>
                <a:lnTo>
                  <a:pt x="2059111" y="1219612"/>
                </a:lnTo>
                <a:lnTo>
                  <a:pt x="2076190" y="1215241"/>
                </a:lnTo>
                <a:lnTo>
                  <a:pt x="2094064" y="1211267"/>
                </a:lnTo>
                <a:lnTo>
                  <a:pt x="2113526" y="1208882"/>
                </a:lnTo>
                <a:lnTo>
                  <a:pt x="2123456" y="1207690"/>
                </a:lnTo>
                <a:lnTo>
                  <a:pt x="2133782" y="1206895"/>
                </a:lnTo>
                <a:lnTo>
                  <a:pt x="2144507" y="1206498"/>
                </a:lnTo>
                <a:lnTo>
                  <a:pt x="2155628" y="1206498"/>
                </a:lnTo>
                <a:lnTo>
                  <a:pt x="2166749" y="1206498"/>
                </a:lnTo>
                <a:lnTo>
                  <a:pt x="2177473" y="1206895"/>
                </a:lnTo>
                <a:lnTo>
                  <a:pt x="2188198" y="1207690"/>
                </a:lnTo>
                <a:lnTo>
                  <a:pt x="2197730" y="1208882"/>
                </a:lnTo>
                <a:lnTo>
                  <a:pt x="2208057" y="1210472"/>
                </a:lnTo>
                <a:lnTo>
                  <a:pt x="2217192" y="1212062"/>
                </a:lnTo>
                <a:lnTo>
                  <a:pt x="2226328" y="1214049"/>
                </a:lnTo>
                <a:lnTo>
                  <a:pt x="2235066" y="1216036"/>
                </a:lnTo>
                <a:lnTo>
                  <a:pt x="2243804" y="1218420"/>
                </a:lnTo>
                <a:lnTo>
                  <a:pt x="2252145" y="1221599"/>
                </a:lnTo>
                <a:lnTo>
                  <a:pt x="2259692" y="1224381"/>
                </a:lnTo>
                <a:lnTo>
                  <a:pt x="2267636" y="1227163"/>
                </a:lnTo>
                <a:lnTo>
                  <a:pt x="2274785" y="1230740"/>
                </a:lnTo>
                <a:lnTo>
                  <a:pt x="2282332" y="1233919"/>
                </a:lnTo>
                <a:lnTo>
                  <a:pt x="2295439" y="1241867"/>
                </a:lnTo>
                <a:lnTo>
                  <a:pt x="2307752" y="1250212"/>
                </a:lnTo>
                <a:lnTo>
                  <a:pt x="2318873" y="1258955"/>
                </a:lnTo>
                <a:lnTo>
                  <a:pt x="2329597" y="1268095"/>
                </a:lnTo>
                <a:lnTo>
                  <a:pt x="2339527" y="1278428"/>
                </a:lnTo>
                <a:lnTo>
                  <a:pt x="2347868" y="1287965"/>
                </a:lnTo>
                <a:lnTo>
                  <a:pt x="2355812" y="1298695"/>
                </a:lnTo>
                <a:lnTo>
                  <a:pt x="2362564" y="1308630"/>
                </a:lnTo>
                <a:lnTo>
                  <a:pt x="2368919" y="1319360"/>
                </a:lnTo>
                <a:lnTo>
                  <a:pt x="2374877" y="1330090"/>
                </a:lnTo>
                <a:lnTo>
                  <a:pt x="2379643" y="1340820"/>
                </a:lnTo>
                <a:lnTo>
                  <a:pt x="2384012" y="1351152"/>
                </a:lnTo>
                <a:lnTo>
                  <a:pt x="2387587" y="1361087"/>
                </a:lnTo>
                <a:lnTo>
                  <a:pt x="2390764" y="1371022"/>
                </a:lnTo>
                <a:lnTo>
                  <a:pt x="2393942" y="1380162"/>
                </a:lnTo>
                <a:lnTo>
                  <a:pt x="2397517" y="1397250"/>
                </a:lnTo>
                <a:lnTo>
                  <a:pt x="2399900" y="1411557"/>
                </a:lnTo>
                <a:lnTo>
                  <a:pt x="2401489" y="1422684"/>
                </a:lnTo>
                <a:lnTo>
                  <a:pt x="2402680" y="1432619"/>
                </a:lnTo>
                <a:lnTo>
                  <a:pt x="2403077" y="1436991"/>
                </a:lnTo>
                <a:lnTo>
                  <a:pt x="2403872" y="1448913"/>
                </a:lnTo>
                <a:lnTo>
                  <a:pt x="2405063" y="1468783"/>
                </a:lnTo>
                <a:lnTo>
                  <a:pt x="2405063" y="1481102"/>
                </a:lnTo>
                <a:lnTo>
                  <a:pt x="2404269" y="1495011"/>
                </a:lnTo>
                <a:lnTo>
                  <a:pt x="2403474" y="1510112"/>
                </a:lnTo>
                <a:lnTo>
                  <a:pt x="2401886" y="1527201"/>
                </a:lnTo>
                <a:lnTo>
                  <a:pt x="2399900" y="1545084"/>
                </a:lnTo>
                <a:lnTo>
                  <a:pt x="2397119" y="1564159"/>
                </a:lnTo>
                <a:lnTo>
                  <a:pt x="2392750" y="1584426"/>
                </a:lnTo>
                <a:lnTo>
                  <a:pt x="2387984" y="1605886"/>
                </a:lnTo>
                <a:lnTo>
                  <a:pt x="2382026" y="1628140"/>
                </a:lnTo>
                <a:lnTo>
                  <a:pt x="2374480" y="1650792"/>
                </a:lnTo>
                <a:lnTo>
                  <a:pt x="2233080" y="1376586"/>
                </a:lnTo>
                <a:lnTo>
                  <a:pt x="2108362" y="1728683"/>
                </a:lnTo>
                <a:lnTo>
                  <a:pt x="2047989" y="1551839"/>
                </a:lnTo>
                <a:lnTo>
                  <a:pt x="1964977" y="1754514"/>
                </a:lnTo>
                <a:lnTo>
                  <a:pt x="1703626" y="1756104"/>
                </a:lnTo>
                <a:lnTo>
                  <a:pt x="1702037" y="1757296"/>
                </a:lnTo>
                <a:lnTo>
                  <a:pt x="1700448" y="1758885"/>
                </a:lnTo>
                <a:lnTo>
                  <a:pt x="1699257" y="1761667"/>
                </a:lnTo>
                <a:lnTo>
                  <a:pt x="1697271" y="1764846"/>
                </a:lnTo>
                <a:lnTo>
                  <a:pt x="1695682" y="1770410"/>
                </a:lnTo>
                <a:lnTo>
                  <a:pt x="1694888" y="1776768"/>
                </a:lnTo>
                <a:lnTo>
                  <a:pt x="1694093" y="1785511"/>
                </a:lnTo>
                <a:lnTo>
                  <a:pt x="1694888" y="1793459"/>
                </a:lnTo>
                <a:lnTo>
                  <a:pt x="1695682" y="1799818"/>
                </a:lnTo>
                <a:lnTo>
                  <a:pt x="1697668" y="1804984"/>
                </a:lnTo>
                <a:lnTo>
                  <a:pt x="1699257" y="1807766"/>
                </a:lnTo>
                <a:lnTo>
                  <a:pt x="1701243" y="1810150"/>
                </a:lnTo>
                <a:lnTo>
                  <a:pt x="1702434" y="1811740"/>
                </a:lnTo>
                <a:lnTo>
                  <a:pt x="1704023" y="1812137"/>
                </a:lnTo>
                <a:lnTo>
                  <a:pt x="2002710" y="1810150"/>
                </a:lnTo>
                <a:lnTo>
                  <a:pt x="2043620" y="1710800"/>
                </a:lnTo>
                <a:lnTo>
                  <a:pt x="2107568" y="1898770"/>
                </a:lnTo>
                <a:lnTo>
                  <a:pt x="2243010" y="1517663"/>
                </a:lnTo>
                <a:lnTo>
                  <a:pt x="2346676" y="1718748"/>
                </a:lnTo>
                <a:lnTo>
                  <a:pt x="2340321" y="1731067"/>
                </a:lnTo>
                <a:lnTo>
                  <a:pt x="2333966" y="1742989"/>
                </a:lnTo>
                <a:lnTo>
                  <a:pt x="2327214" y="1755706"/>
                </a:lnTo>
                <a:lnTo>
                  <a:pt x="2320065" y="1768026"/>
                </a:lnTo>
                <a:lnTo>
                  <a:pt x="2312121" y="1780345"/>
                </a:lnTo>
                <a:lnTo>
                  <a:pt x="2304574" y="1792664"/>
                </a:lnTo>
                <a:lnTo>
                  <a:pt x="2295836" y="1805381"/>
                </a:lnTo>
                <a:lnTo>
                  <a:pt x="2287098" y="1818098"/>
                </a:lnTo>
                <a:lnTo>
                  <a:pt x="2277168" y="1830417"/>
                </a:lnTo>
                <a:lnTo>
                  <a:pt x="2267636" y="1843134"/>
                </a:lnTo>
                <a:lnTo>
                  <a:pt x="2256911" y="1855851"/>
                </a:lnTo>
                <a:lnTo>
                  <a:pt x="2246187" y="1868568"/>
                </a:lnTo>
                <a:lnTo>
                  <a:pt x="2234669" y="1881285"/>
                </a:lnTo>
                <a:lnTo>
                  <a:pt x="2223150" y="1894002"/>
                </a:lnTo>
                <a:lnTo>
                  <a:pt x="2210440" y="1906719"/>
                </a:lnTo>
                <a:lnTo>
                  <a:pt x="2197333" y="1919038"/>
                </a:lnTo>
                <a:lnTo>
                  <a:pt x="2183828" y="1931357"/>
                </a:lnTo>
                <a:lnTo>
                  <a:pt x="2169530" y="1944074"/>
                </a:lnTo>
                <a:lnTo>
                  <a:pt x="2154436" y="1956394"/>
                </a:lnTo>
                <a:lnTo>
                  <a:pt x="2138946" y="1968713"/>
                </a:lnTo>
                <a:lnTo>
                  <a:pt x="2123456" y="1981032"/>
                </a:lnTo>
                <a:lnTo>
                  <a:pt x="2106774" y="1992954"/>
                </a:lnTo>
                <a:lnTo>
                  <a:pt x="2089694" y="2005274"/>
                </a:lnTo>
                <a:lnTo>
                  <a:pt x="2071821" y="2016798"/>
                </a:lnTo>
                <a:lnTo>
                  <a:pt x="2053153" y="2028721"/>
                </a:lnTo>
                <a:lnTo>
                  <a:pt x="2033691" y="2040245"/>
                </a:lnTo>
                <a:lnTo>
                  <a:pt x="2013831" y="2051770"/>
                </a:lnTo>
                <a:lnTo>
                  <a:pt x="1993574" y="2062897"/>
                </a:lnTo>
                <a:lnTo>
                  <a:pt x="1972126" y="2074024"/>
                </a:lnTo>
                <a:lnTo>
                  <a:pt x="1950281" y="2085152"/>
                </a:lnTo>
                <a:lnTo>
                  <a:pt x="1927641" y="2095881"/>
                </a:lnTo>
                <a:lnTo>
                  <a:pt x="1904207" y="2106611"/>
                </a:lnTo>
                <a:lnTo>
                  <a:pt x="1877992" y="2095086"/>
                </a:lnTo>
                <a:lnTo>
                  <a:pt x="1852969" y="2082767"/>
                </a:lnTo>
                <a:lnTo>
                  <a:pt x="1828741" y="2070845"/>
                </a:lnTo>
                <a:lnTo>
                  <a:pt x="1805306" y="2058128"/>
                </a:lnTo>
                <a:lnTo>
                  <a:pt x="1783064" y="2045411"/>
                </a:lnTo>
                <a:lnTo>
                  <a:pt x="1761218" y="2032297"/>
                </a:lnTo>
                <a:lnTo>
                  <a:pt x="1740167" y="2019183"/>
                </a:lnTo>
                <a:lnTo>
                  <a:pt x="1720308" y="2006068"/>
                </a:lnTo>
                <a:lnTo>
                  <a:pt x="1701243" y="1992557"/>
                </a:lnTo>
                <a:lnTo>
                  <a:pt x="1682575" y="1979443"/>
                </a:lnTo>
                <a:lnTo>
                  <a:pt x="1665098" y="1965534"/>
                </a:lnTo>
                <a:lnTo>
                  <a:pt x="1648019" y="1952022"/>
                </a:lnTo>
                <a:lnTo>
                  <a:pt x="1632132" y="1938113"/>
                </a:lnTo>
                <a:lnTo>
                  <a:pt x="1616641" y="1924204"/>
                </a:lnTo>
                <a:lnTo>
                  <a:pt x="1601945" y="1910295"/>
                </a:lnTo>
                <a:lnTo>
                  <a:pt x="1588044" y="1895989"/>
                </a:lnTo>
                <a:lnTo>
                  <a:pt x="1574539" y="1882080"/>
                </a:lnTo>
                <a:lnTo>
                  <a:pt x="1561829" y="1867773"/>
                </a:lnTo>
                <a:lnTo>
                  <a:pt x="1549913" y="1853864"/>
                </a:lnTo>
                <a:lnTo>
                  <a:pt x="1537998" y="1839558"/>
                </a:lnTo>
                <a:lnTo>
                  <a:pt x="1527274" y="1825649"/>
                </a:lnTo>
                <a:lnTo>
                  <a:pt x="1516947" y="1811740"/>
                </a:lnTo>
                <a:lnTo>
                  <a:pt x="1507017" y="1797830"/>
                </a:lnTo>
                <a:lnTo>
                  <a:pt x="1498279" y="1783922"/>
                </a:lnTo>
                <a:lnTo>
                  <a:pt x="1489540" y="1770013"/>
                </a:lnTo>
                <a:lnTo>
                  <a:pt x="1481199" y="1756104"/>
                </a:lnTo>
                <a:lnTo>
                  <a:pt x="1473653" y="1742592"/>
                </a:lnTo>
                <a:lnTo>
                  <a:pt x="1466901" y="1729080"/>
                </a:lnTo>
                <a:lnTo>
                  <a:pt x="1460148" y="1715569"/>
                </a:lnTo>
                <a:lnTo>
                  <a:pt x="1454191" y="1702454"/>
                </a:lnTo>
                <a:lnTo>
                  <a:pt x="1448233" y="1689340"/>
                </a:lnTo>
                <a:lnTo>
                  <a:pt x="1443069" y="1676226"/>
                </a:lnTo>
                <a:lnTo>
                  <a:pt x="1438303" y="1663509"/>
                </a:lnTo>
                <a:lnTo>
                  <a:pt x="1433934" y="1650792"/>
                </a:lnTo>
                <a:lnTo>
                  <a:pt x="1425990" y="1626153"/>
                </a:lnTo>
                <a:lnTo>
                  <a:pt x="1419635" y="1603104"/>
                </a:lnTo>
                <a:lnTo>
                  <a:pt x="1414472" y="1580055"/>
                </a:lnTo>
                <a:lnTo>
                  <a:pt x="1410500" y="1558595"/>
                </a:lnTo>
                <a:lnTo>
                  <a:pt x="1407719" y="1538725"/>
                </a:lnTo>
                <a:lnTo>
                  <a:pt x="1405733" y="1520047"/>
                </a:lnTo>
                <a:lnTo>
                  <a:pt x="1404145" y="1502959"/>
                </a:lnTo>
                <a:lnTo>
                  <a:pt x="1403747" y="1487461"/>
                </a:lnTo>
                <a:lnTo>
                  <a:pt x="1403350" y="1473154"/>
                </a:lnTo>
                <a:lnTo>
                  <a:pt x="1403747" y="1461629"/>
                </a:lnTo>
                <a:lnTo>
                  <a:pt x="1404145" y="1451297"/>
                </a:lnTo>
                <a:lnTo>
                  <a:pt x="1405336" y="1437388"/>
                </a:lnTo>
                <a:lnTo>
                  <a:pt x="1405733" y="1432619"/>
                </a:lnTo>
                <a:lnTo>
                  <a:pt x="1406528" y="1422684"/>
                </a:lnTo>
                <a:lnTo>
                  <a:pt x="1408117" y="1411557"/>
                </a:lnTo>
                <a:lnTo>
                  <a:pt x="1410500" y="1397250"/>
                </a:lnTo>
                <a:lnTo>
                  <a:pt x="1414869" y="1380162"/>
                </a:lnTo>
                <a:lnTo>
                  <a:pt x="1417252" y="1371022"/>
                </a:lnTo>
                <a:lnTo>
                  <a:pt x="1420827" y="1361087"/>
                </a:lnTo>
                <a:lnTo>
                  <a:pt x="1424401" y="1351152"/>
                </a:lnTo>
                <a:lnTo>
                  <a:pt x="1428770" y="1340820"/>
                </a:lnTo>
                <a:lnTo>
                  <a:pt x="1433934" y="1330090"/>
                </a:lnTo>
                <a:lnTo>
                  <a:pt x="1439097" y="1319360"/>
                </a:lnTo>
                <a:lnTo>
                  <a:pt x="1445452" y="1308630"/>
                </a:lnTo>
                <a:lnTo>
                  <a:pt x="1452602" y="1298695"/>
                </a:lnTo>
                <a:lnTo>
                  <a:pt x="1460546" y="1287965"/>
                </a:lnTo>
                <a:lnTo>
                  <a:pt x="1469284" y="1278428"/>
                </a:lnTo>
                <a:lnTo>
                  <a:pt x="1478816" y="1268095"/>
                </a:lnTo>
                <a:lnTo>
                  <a:pt x="1489143" y="1258955"/>
                </a:lnTo>
                <a:lnTo>
                  <a:pt x="1500662" y="1250212"/>
                </a:lnTo>
                <a:lnTo>
                  <a:pt x="1512975" y="1241867"/>
                </a:lnTo>
                <a:lnTo>
                  <a:pt x="1526479" y="1233919"/>
                </a:lnTo>
                <a:lnTo>
                  <a:pt x="1533231" y="1230740"/>
                </a:lnTo>
                <a:lnTo>
                  <a:pt x="1541175" y="1227163"/>
                </a:lnTo>
                <a:lnTo>
                  <a:pt x="1548325" y="1224381"/>
                </a:lnTo>
                <a:lnTo>
                  <a:pt x="1556666" y="1221599"/>
                </a:lnTo>
                <a:lnTo>
                  <a:pt x="1564609" y="1218420"/>
                </a:lnTo>
                <a:lnTo>
                  <a:pt x="1572950" y="1216036"/>
                </a:lnTo>
                <a:lnTo>
                  <a:pt x="1582086" y="1214049"/>
                </a:lnTo>
                <a:lnTo>
                  <a:pt x="1590824" y="1212062"/>
                </a:lnTo>
                <a:lnTo>
                  <a:pt x="1600754" y="1210472"/>
                </a:lnTo>
                <a:lnTo>
                  <a:pt x="1610286" y="1208882"/>
                </a:lnTo>
                <a:lnTo>
                  <a:pt x="1620613" y="1207690"/>
                </a:lnTo>
                <a:lnTo>
                  <a:pt x="1630543" y="1206895"/>
                </a:lnTo>
                <a:lnTo>
                  <a:pt x="1641267" y="1206498"/>
                </a:lnTo>
                <a:close/>
                <a:moveTo>
                  <a:pt x="1397617" y="523875"/>
                </a:moveTo>
                <a:lnTo>
                  <a:pt x="1377778" y="524271"/>
                </a:lnTo>
                <a:lnTo>
                  <a:pt x="1357542" y="525065"/>
                </a:lnTo>
                <a:lnTo>
                  <a:pt x="1338496" y="526256"/>
                </a:lnTo>
                <a:lnTo>
                  <a:pt x="1318657" y="528240"/>
                </a:lnTo>
                <a:lnTo>
                  <a:pt x="1299215" y="530225"/>
                </a:lnTo>
                <a:lnTo>
                  <a:pt x="1279772" y="533003"/>
                </a:lnTo>
                <a:lnTo>
                  <a:pt x="1260726" y="536178"/>
                </a:lnTo>
                <a:lnTo>
                  <a:pt x="1242078" y="539750"/>
                </a:lnTo>
                <a:lnTo>
                  <a:pt x="1223032" y="543718"/>
                </a:lnTo>
                <a:lnTo>
                  <a:pt x="1204780" y="548084"/>
                </a:lnTo>
                <a:lnTo>
                  <a:pt x="1186131" y="553640"/>
                </a:lnTo>
                <a:lnTo>
                  <a:pt x="1167879" y="558800"/>
                </a:lnTo>
                <a:lnTo>
                  <a:pt x="1150024" y="564753"/>
                </a:lnTo>
                <a:lnTo>
                  <a:pt x="1131772" y="571103"/>
                </a:lnTo>
                <a:lnTo>
                  <a:pt x="1114313" y="577850"/>
                </a:lnTo>
                <a:lnTo>
                  <a:pt x="1096855" y="584993"/>
                </a:lnTo>
                <a:lnTo>
                  <a:pt x="1079396" y="592137"/>
                </a:lnTo>
                <a:lnTo>
                  <a:pt x="1062731" y="600075"/>
                </a:lnTo>
                <a:lnTo>
                  <a:pt x="1046066" y="608806"/>
                </a:lnTo>
                <a:lnTo>
                  <a:pt x="1029798" y="617537"/>
                </a:lnTo>
                <a:lnTo>
                  <a:pt x="1013133" y="626268"/>
                </a:lnTo>
                <a:lnTo>
                  <a:pt x="997262" y="635793"/>
                </a:lnTo>
                <a:lnTo>
                  <a:pt x="981391" y="645715"/>
                </a:lnTo>
                <a:lnTo>
                  <a:pt x="965916" y="655637"/>
                </a:lnTo>
                <a:lnTo>
                  <a:pt x="950838" y="666353"/>
                </a:lnTo>
                <a:lnTo>
                  <a:pt x="935760" y="677465"/>
                </a:lnTo>
                <a:lnTo>
                  <a:pt x="920683" y="688578"/>
                </a:lnTo>
                <a:lnTo>
                  <a:pt x="906795" y="700484"/>
                </a:lnTo>
                <a:lnTo>
                  <a:pt x="892114" y="712390"/>
                </a:lnTo>
                <a:lnTo>
                  <a:pt x="878623" y="724693"/>
                </a:lnTo>
                <a:lnTo>
                  <a:pt x="864736" y="736996"/>
                </a:lnTo>
                <a:lnTo>
                  <a:pt x="851245" y="750093"/>
                </a:lnTo>
                <a:lnTo>
                  <a:pt x="838945" y="763190"/>
                </a:lnTo>
                <a:lnTo>
                  <a:pt x="826248" y="777081"/>
                </a:lnTo>
                <a:lnTo>
                  <a:pt x="813551" y="790971"/>
                </a:lnTo>
                <a:lnTo>
                  <a:pt x="802044" y="804862"/>
                </a:lnTo>
                <a:lnTo>
                  <a:pt x="790141" y="819546"/>
                </a:lnTo>
                <a:lnTo>
                  <a:pt x="778634" y="834231"/>
                </a:lnTo>
                <a:lnTo>
                  <a:pt x="767921" y="849312"/>
                </a:lnTo>
                <a:lnTo>
                  <a:pt x="757208" y="864790"/>
                </a:lnTo>
                <a:lnTo>
                  <a:pt x="747288" y="880268"/>
                </a:lnTo>
                <a:lnTo>
                  <a:pt x="736972" y="895747"/>
                </a:lnTo>
                <a:lnTo>
                  <a:pt x="727846" y="912019"/>
                </a:lnTo>
                <a:lnTo>
                  <a:pt x="718719" y="928290"/>
                </a:lnTo>
                <a:lnTo>
                  <a:pt x="709990" y="944562"/>
                </a:lnTo>
                <a:lnTo>
                  <a:pt x="701658" y="961628"/>
                </a:lnTo>
                <a:lnTo>
                  <a:pt x="693722" y="978693"/>
                </a:lnTo>
                <a:lnTo>
                  <a:pt x="686183" y="996156"/>
                </a:lnTo>
                <a:lnTo>
                  <a:pt x="679041" y="1012825"/>
                </a:lnTo>
                <a:lnTo>
                  <a:pt x="671899" y="1030684"/>
                </a:lnTo>
                <a:lnTo>
                  <a:pt x="665947" y="1048940"/>
                </a:lnTo>
                <a:lnTo>
                  <a:pt x="659995" y="1066800"/>
                </a:lnTo>
                <a:lnTo>
                  <a:pt x="654440" y="1085056"/>
                </a:lnTo>
                <a:lnTo>
                  <a:pt x="649679" y="1103709"/>
                </a:lnTo>
                <a:lnTo>
                  <a:pt x="645314" y="1121965"/>
                </a:lnTo>
                <a:lnTo>
                  <a:pt x="640950" y="1141016"/>
                </a:lnTo>
                <a:lnTo>
                  <a:pt x="637776" y="1159668"/>
                </a:lnTo>
                <a:lnTo>
                  <a:pt x="634204" y="1178719"/>
                </a:lnTo>
                <a:lnTo>
                  <a:pt x="631824" y="1198166"/>
                </a:lnTo>
                <a:lnTo>
                  <a:pt x="629443" y="1217612"/>
                </a:lnTo>
                <a:lnTo>
                  <a:pt x="627459" y="1237059"/>
                </a:lnTo>
                <a:lnTo>
                  <a:pt x="626666" y="1256903"/>
                </a:lnTo>
                <a:lnTo>
                  <a:pt x="625475" y="1276747"/>
                </a:lnTo>
                <a:lnTo>
                  <a:pt x="625475" y="1296590"/>
                </a:lnTo>
                <a:lnTo>
                  <a:pt x="625475" y="4464843"/>
                </a:lnTo>
                <a:lnTo>
                  <a:pt x="625475" y="4485084"/>
                </a:lnTo>
                <a:lnTo>
                  <a:pt x="626666" y="4504531"/>
                </a:lnTo>
                <a:lnTo>
                  <a:pt x="627459" y="4524375"/>
                </a:lnTo>
                <a:lnTo>
                  <a:pt x="629443" y="4543821"/>
                </a:lnTo>
                <a:lnTo>
                  <a:pt x="631824" y="4563268"/>
                </a:lnTo>
                <a:lnTo>
                  <a:pt x="634204" y="4582318"/>
                </a:lnTo>
                <a:lnTo>
                  <a:pt x="637776" y="4601368"/>
                </a:lnTo>
                <a:lnTo>
                  <a:pt x="640950" y="4620815"/>
                </a:lnTo>
                <a:lnTo>
                  <a:pt x="645314" y="4639071"/>
                </a:lnTo>
                <a:lnTo>
                  <a:pt x="649679" y="4658121"/>
                </a:lnTo>
                <a:lnTo>
                  <a:pt x="654440" y="4676378"/>
                </a:lnTo>
                <a:lnTo>
                  <a:pt x="659995" y="4694634"/>
                </a:lnTo>
                <a:lnTo>
                  <a:pt x="665947" y="4712493"/>
                </a:lnTo>
                <a:lnTo>
                  <a:pt x="671899" y="4730353"/>
                </a:lnTo>
                <a:lnTo>
                  <a:pt x="679041" y="4748212"/>
                </a:lnTo>
                <a:lnTo>
                  <a:pt x="686183" y="4765675"/>
                </a:lnTo>
                <a:lnTo>
                  <a:pt x="693722" y="4782740"/>
                </a:lnTo>
                <a:lnTo>
                  <a:pt x="701658" y="4799806"/>
                </a:lnTo>
                <a:lnTo>
                  <a:pt x="709990" y="4816475"/>
                </a:lnTo>
                <a:lnTo>
                  <a:pt x="718719" y="4833143"/>
                </a:lnTo>
                <a:lnTo>
                  <a:pt x="727846" y="4849415"/>
                </a:lnTo>
                <a:lnTo>
                  <a:pt x="736972" y="4865687"/>
                </a:lnTo>
                <a:lnTo>
                  <a:pt x="747288" y="4881165"/>
                </a:lnTo>
                <a:lnTo>
                  <a:pt x="757208" y="4896643"/>
                </a:lnTo>
                <a:lnTo>
                  <a:pt x="767921" y="4912122"/>
                </a:lnTo>
                <a:lnTo>
                  <a:pt x="778634" y="4927203"/>
                </a:lnTo>
                <a:lnTo>
                  <a:pt x="790141" y="4941490"/>
                </a:lnTo>
                <a:lnTo>
                  <a:pt x="802044" y="4956175"/>
                </a:lnTo>
                <a:lnTo>
                  <a:pt x="813551" y="4970065"/>
                </a:lnTo>
                <a:lnTo>
                  <a:pt x="826248" y="4984353"/>
                </a:lnTo>
                <a:lnTo>
                  <a:pt x="838945" y="4997847"/>
                </a:lnTo>
                <a:lnTo>
                  <a:pt x="851245" y="5010943"/>
                </a:lnTo>
                <a:lnTo>
                  <a:pt x="864736" y="5024040"/>
                </a:lnTo>
                <a:lnTo>
                  <a:pt x="878623" y="5036740"/>
                </a:lnTo>
                <a:lnTo>
                  <a:pt x="892114" y="5048647"/>
                </a:lnTo>
                <a:lnTo>
                  <a:pt x="906795" y="5060950"/>
                </a:lnTo>
                <a:lnTo>
                  <a:pt x="920683" y="5072459"/>
                </a:lnTo>
                <a:lnTo>
                  <a:pt x="935760" y="5083572"/>
                </a:lnTo>
                <a:lnTo>
                  <a:pt x="950838" y="5094684"/>
                </a:lnTo>
                <a:lnTo>
                  <a:pt x="965916" y="5105400"/>
                </a:lnTo>
                <a:lnTo>
                  <a:pt x="981391" y="5115718"/>
                </a:lnTo>
                <a:lnTo>
                  <a:pt x="997262" y="5125243"/>
                </a:lnTo>
                <a:lnTo>
                  <a:pt x="1013133" y="5135165"/>
                </a:lnTo>
                <a:lnTo>
                  <a:pt x="1029798" y="5144293"/>
                </a:lnTo>
                <a:lnTo>
                  <a:pt x="1046066" y="5153025"/>
                </a:lnTo>
                <a:lnTo>
                  <a:pt x="1062731" y="5161359"/>
                </a:lnTo>
                <a:lnTo>
                  <a:pt x="1079396" y="5168900"/>
                </a:lnTo>
                <a:lnTo>
                  <a:pt x="1096855" y="5176837"/>
                </a:lnTo>
                <a:lnTo>
                  <a:pt x="1114313" y="5183584"/>
                </a:lnTo>
                <a:lnTo>
                  <a:pt x="1131772" y="5190331"/>
                </a:lnTo>
                <a:lnTo>
                  <a:pt x="1150024" y="5196681"/>
                </a:lnTo>
                <a:lnTo>
                  <a:pt x="1167879" y="5202237"/>
                </a:lnTo>
                <a:lnTo>
                  <a:pt x="1186131" y="5207793"/>
                </a:lnTo>
                <a:lnTo>
                  <a:pt x="1204780" y="5212953"/>
                </a:lnTo>
                <a:lnTo>
                  <a:pt x="1223032" y="5217318"/>
                </a:lnTo>
                <a:lnTo>
                  <a:pt x="1242078" y="5221287"/>
                </a:lnTo>
                <a:lnTo>
                  <a:pt x="1260726" y="5225256"/>
                </a:lnTo>
                <a:lnTo>
                  <a:pt x="1279772" y="5228034"/>
                </a:lnTo>
                <a:lnTo>
                  <a:pt x="1299215" y="5230812"/>
                </a:lnTo>
                <a:lnTo>
                  <a:pt x="1318657" y="5233590"/>
                </a:lnTo>
                <a:lnTo>
                  <a:pt x="1338496" y="5234781"/>
                </a:lnTo>
                <a:lnTo>
                  <a:pt x="1357542" y="5236368"/>
                </a:lnTo>
                <a:lnTo>
                  <a:pt x="1377778" y="5236765"/>
                </a:lnTo>
                <a:lnTo>
                  <a:pt x="1397617" y="5237162"/>
                </a:lnTo>
                <a:lnTo>
                  <a:pt x="6778008" y="5237162"/>
                </a:lnTo>
                <a:lnTo>
                  <a:pt x="6797848" y="5236765"/>
                </a:lnTo>
                <a:lnTo>
                  <a:pt x="6818084" y="5236368"/>
                </a:lnTo>
                <a:lnTo>
                  <a:pt x="6837129" y="5234781"/>
                </a:lnTo>
                <a:lnTo>
                  <a:pt x="6856572" y="5233590"/>
                </a:lnTo>
                <a:lnTo>
                  <a:pt x="6876410" y="5230812"/>
                </a:lnTo>
                <a:lnTo>
                  <a:pt x="6895456" y="5228034"/>
                </a:lnTo>
                <a:lnTo>
                  <a:pt x="6914899" y="5225256"/>
                </a:lnTo>
                <a:lnTo>
                  <a:pt x="6933548" y="5221287"/>
                </a:lnTo>
                <a:lnTo>
                  <a:pt x="6952196" y="5217318"/>
                </a:lnTo>
                <a:lnTo>
                  <a:pt x="6970846" y="5212953"/>
                </a:lnTo>
                <a:lnTo>
                  <a:pt x="6989494" y="5207793"/>
                </a:lnTo>
                <a:lnTo>
                  <a:pt x="7007350" y="5202237"/>
                </a:lnTo>
                <a:lnTo>
                  <a:pt x="7025602" y="5196681"/>
                </a:lnTo>
                <a:lnTo>
                  <a:pt x="7043060" y="5190331"/>
                </a:lnTo>
                <a:lnTo>
                  <a:pt x="7061312" y="5183584"/>
                </a:lnTo>
                <a:lnTo>
                  <a:pt x="7078770" y="5176837"/>
                </a:lnTo>
                <a:lnTo>
                  <a:pt x="7095436" y="5168900"/>
                </a:lnTo>
                <a:lnTo>
                  <a:pt x="7112497" y="5161359"/>
                </a:lnTo>
                <a:lnTo>
                  <a:pt x="7129559" y="5153025"/>
                </a:lnTo>
                <a:lnTo>
                  <a:pt x="7145827" y="5144293"/>
                </a:lnTo>
                <a:lnTo>
                  <a:pt x="7162492" y="5135165"/>
                </a:lnTo>
                <a:lnTo>
                  <a:pt x="7178364" y="5125243"/>
                </a:lnTo>
                <a:lnTo>
                  <a:pt x="7193838" y="5115718"/>
                </a:lnTo>
                <a:lnTo>
                  <a:pt x="7209312" y="5105400"/>
                </a:lnTo>
                <a:lnTo>
                  <a:pt x="7224787" y="5094684"/>
                </a:lnTo>
                <a:lnTo>
                  <a:pt x="7239865" y="5083572"/>
                </a:lnTo>
                <a:lnTo>
                  <a:pt x="7254546" y="5072459"/>
                </a:lnTo>
                <a:lnTo>
                  <a:pt x="7268830" y="5060950"/>
                </a:lnTo>
                <a:lnTo>
                  <a:pt x="7283114" y="5048647"/>
                </a:lnTo>
                <a:lnTo>
                  <a:pt x="7297002" y="5036740"/>
                </a:lnTo>
                <a:lnTo>
                  <a:pt x="7310889" y="5024040"/>
                </a:lnTo>
                <a:lnTo>
                  <a:pt x="7323586" y="5010943"/>
                </a:lnTo>
                <a:lnTo>
                  <a:pt x="7336680" y="4997847"/>
                </a:lnTo>
                <a:lnTo>
                  <a:pt x="7349378" y="4984353"/>
                </a:lnTo>
                <a:lnTo>
                  <a:pt x="7361678" y="4970065"/>
                </a:lnTo>
                <a:lnTo>
                  <a:pt x="7373581" y="4956175"/>
                </a:lnTo>
                <a:lnTo>
                  <a:pt x="7385484" y="4941490"/>
                </a:lnTo>
                <a:lnTo>
                  <a:pt x="7396594" y="4927203"/>
                </a:lnTo>
                <a:lnTo>
                  <a:pt x="7407704" y="4912122"/>
                </a:lnTo>
                <a:lnTo>
                  <a:pt x="7418418" y="4896643"/>
                </a:lnTo>
                <a:lnTo>
                  <a:pt x="7428338" y="4881165"/>
                </a:lnTo>
                <a:lnTo>
                  <a:pt x="7438257" y="4865687"/>
                </a:lnTo>
                <a:lnTo>
                  <a:pt x="7447780" y="4849415"/>
                </a:lnTo>
                <a:lnTo>
                  <a:pt x="7456906" y="4833143"/>
                </a:lnTo>
                <a:lnTo>
                  <a:pt x="7465635" y="4816475"/>
                </a:lnTo>
                <a:lnTo>
                  <a:pt x="7473968" y="4799806"/>
                </a:lnTo>
                <a:lnTo>
                  <a:pt x="7481903" y="4782740"/>
                </a:lnTo>
                <a:lnTo>
                  <a:pt x="7489442" y="4765675"/>
                </a:lnTo>
                <a:lnTo>
                  <a:pt x="7496188" y="4748212"/>
                </a:lnTo>
                <a:lnTo>
                  <a:pt x="7502932" y="4730353"/>
                </a:lnTo>
                <a:lnTo>
                  <a:pt x="7509281" y="4712493"/>
                </a:lnTo>
                <a:lnTo>
                  <a:pt x="7515233" y="4694634"/>
                </a:lnTo>
                <a:lnTo>
                  <a:pt x="7520391" y="4676378"/>
                </a:lnTo>
                <a:lnTo>
                  <a:pt x="7525946" y="4658121"/>
                </a:lnTo>
                <a:lnTo>
                  <a:pt x="7530311" y="4639071"/>
                </a:lnTo>
                <a:lnTo>
                  <a:pt x="7534278" y="4620815"/>
                </a:lnTo>
                <a:lnTo>
                  <a:pt x="7537850" y="4601368"/>
                </a:lnTo>
                <a:lnTo>
                  <a:pt x="7541024" y="4582318"/>
                </a:lnTo>
                <a:lnTo>
                  <a:pt x="7543802" y="4563268"/>
                </a:lnTo>
                <a:lnTo>
                  <a:pt x="7546182" y="4543821"/>
                </a:lnTo>
                <a:lnTo>
                  <a:pt x="7547770" y="4524375"/>
                </a:lnTo>
                <a:lnTo>
                  <a:pt x="7548960" y="4504531"/>
                </a:lnTo>
                <a:lnTo>
                  <a:pt x="7549753" y="4485084"/>
                </a:lnTo>
                <a:lnTo>
                  <a:pt x="7550150" y="4464843"/>
                </a:lnTo>
                <a:lnTo>
                  <a:pt x="7550150" y="1296590"/>
                </a:lnTo>
                <a:lnTo>
                  <a:pt x="7549753" y="1276747"/>
                </a:lnTo>
                <a:lnTo>
                  <a:pt x="7548960" y="1256903"/>
                </a:lnTo>
                <a:lnTo>
                  <a:pt x="7547770" y="1237059"/>
                </a:lnTo>
                <a:lnTo>
                  <a:pt x="7546182" y="1217612"/>
                </a:lnTo>
                <a:lnTo>
                  <a:pt x="7543802" y="1198166"/>
                </a:lnTo>
                <a:lnTo>
                  <a:pt x="7541024" y="1178719"/>
                </a:lnTo>
                <a:lnTo>
                  <a:pt x="7537850" y="1159668"/>
                </a:lnTo>
                <a:lnTo>
                  <a:pt x="7534278" y="1141016"/>
                </a:lnTo>
                <a:lnTo>
                  <a:pt x="7530311" y="1121965"/>
                </a:lnTo>
                <a:lnTo>
                  <a:pt x="7525946" y="1103709"/>
                </a:lnTo>
                <a:lnTo>
                  <a:pt x="7520391" y="1085056"/>
                </a:lnTo>
                <a:lnTo>
                  <a:pt x="7515233" y="1066800"/>
                </a:lnTo>
                <a:lnTo>
                  <a:pt x="7509281" y="1048940"/>
                </a:lnTo>
                <a:lnTo>
                  <a:pt x="7502932" y="1030684"/>
                </a:lnTo>
                <a:lnTo>
                  <a:pt x="7496188" y="1012825"/>
                </a:lnTo>
                <a:lnTo>
                  <a:pt x="7489442" y="996156"/>
                </a:lnTo>
                <a:lnTo>
                  <a:pt x="7481903" y="978693"/>
                </a:lnTo>
                <a:lnTo>
                  <a:pt x="7473968" y="961628"/>
                </a:lnTo>
                <a:lnTo>
                  <a:pt x="7465635" y="944562"/>
                </a:lnTo>
                <a:lnTo>
                  <a:pt x="7456906" y="928290"/>
                </a:lnTo>
                <a:lnTo>
                  <a:pt x="7447780" y="912019"/>
                </a:lnTo>
                <a:lnTo>
                  <a:pt x="7438257" y="895747"/>
                </a:lnTo>
                <a:lnTo>
                  <a:pt x="7428338" y="880268"/>
                </a:lnTo>
                <a:lnTo>
                  <a:pt x="7418418" y="864790"/>
                </a:lnTo>
                <a:lnTo>
                  <a:pt x="7407704" y="849312"/>
                </a:lnTo>
                <a:lnTo>
                  <a:pt x="7396594" y="834231"/>
                </a:lnTo>
                <a:lnTo>
                  <a:pt x="7385484" y="819546"/>
                </a:lnTo>
                <a:lnTo>
                  <a:pt x="7373581" y="804862"/>
                </a:lnTo>
                <a:lnTo>
                  <a:pt x="7361678" y="790971"/>
                </a:lnTo>
                <a:lnTo>
                  <a:pt x="7349378" y="777081"/>
                </a:lnTo>
                <a:lnTo>
                  <a:pt x="7336680" y="763190"/>
                </a:lnTo>
                <a:lnTo>
                  <a:pt x="7323586" y="750093"/>
                </a:lnTo>
                <a:lnTo>
                  <a:pt x="7310889" y="736996"/>
                </a:lnTo>
                <a:lnTo>
                  <a:pt x="7297002" y="724693"/>
                </a:lnTo>
                <a:lnTo>
                  <a:pt x="7283114" y="712390"/>
                </a:lnTo>
                <a:lnTo>
                  <a:pt x="7268830" y="700484"/>
                </a:lnTo>
                <a:lnTo>
                  <a:pt x="7254546" y="688578"/>
                </a:lnTo>
                <a:lnTo>
                  <a:pt x="7239865" y="677465"/>
                </a:lnTo>
                <a:lnTo>
                  <a:pt x="7224787" y="666353"/>
                </a:lnTo>
                <a:lnTo>
                  <a:pt x="7209312" y="655637"/>
                </a:lnTo>
                <a:lnTo>
                  <a:pt x="7193838" y="645715"/>
                </a:lnTo>
                <a:lnTo>
                  <a:pt x="7178364" y="635793"/>
                </a:lnTo>
                <a:lnTo>
                  <a:pt x="7162492" y="626268"/>
                </a:lnTo>
                <a:lnTo>
                  <a:pt x="7145827" y="617537"/>
                </a:lnTo>
                <a:lnTo>
                  <a:pt x="7129559" y="608806"/>
                </a:lnTo>
                <a:lnTo>
                  <a:pt x="7112497" y="600075"/>
                </a:lnTo>
                <a:lnTo>
                  <a:pt x="7095436" y="592137"/>
                </a:lnTo>
                <a:lnTo>
                  <a:pt x="7078770" y="584993"/>
                </a:lnTo>
                <a:lnTo>
                  <a:pt x="7061312" y="577850"/>
                </a:lnTo>
                <a:lnTo>
                  <a:pt x="7043060" y="571103"/>
                </a:lnTo>
                <a:lnTo>
                  <a:pt x="7025602" y="564753"/>
                </a:lnTo>
                <a:lnTo>
                  <a:pt x="7007350" y="558800"/>
                </a:lnTo>
                <a:lnTo>
                  <a:pt x="6989494" y="553640"/>
                </a:lnTo>
                <a:lnTo>
                  <a:pt x="6970846" y="548084"/>
                </a:lnTo>
                <a:lnTo>
                  <a:pt x="6952196" y="543718"/>
                </a:lnTo>
                <a:lnTo>
                  <a:pt x="6933548" y="539750"/>
                </a:lnTo>
                <a:lnTo>
                  <a:pt x="6914899" y="536178"/>
                </a:lnTo>
                <a:lnTo>
                  <a:pt x="6895456" y="533003"/>
                </a:lnTo>
                <a:lnTo>
                  <a:pt x="6876410" y="530225"/>
                </a:lnTo>
                <a:lnTo>
                  <a:pt x="6856572" y="528240"/>
                </a:lnTo>
                <a:lnTo>
                  <a:pt x="6837129" y="526256"/>
                </a:lnTo>
                <a:lnTo>
                  <a:pt x="6818084" y="525065"/>
                </a:lnTo>
                <a:lnTo>
                  <a:pt x="6797848" y="524271"/>
                </a:lnTo>
                <a:lnTo>
                  <a:pt x="6778008" y="523875"/>
                </a:lnTo>
                <a:lnTo>
                  <a:pt x="1397617" y="523875"/>
                </a:lnTo>
                <a:close/>
                <a:moveTo>
                  <a:pt x="771922" y="0"/>
                </a:moveTo>
                <a:lnTo>
                  <a:pt x="7402910" y="0"/>
                </a:lnTo>
                <a:lnTo>
                  <a:pt x="7422753" y="396"/>
                </a:lnTo>
                <a:lnTo>
                  <a:pt x="7442597" y="793"/>
                </a:lnTo>
                <a:lnTo>
                  <a:pt x="7462838" y="2381"/>
                </a:lnTo>
                <a:lnTo>
                  <a:pt x="7481888" y="4365"/>
                </a:lnTo>
                <a:lnTo>
                  <a:pt x="7501334" y="6350"/>
                </a:lnTo>
                <a:lnTo>
                  <a:pt x="7520781" y="9128"/>
                </a:lnTo>
                <a:lnTo>
                  <a:pt x="7539831" y="12303"/>
                </a:lnTo>
                <a:lnTo>
                  <a:pt x="7558484" y="15875"/>
                </a:lnTo>
                <a:lnTo>
                  <a:pt x="7577534" y="19843"/>
                </a:lnTo>
                <a:lnTo>
                  <a:pt x="7595790" y="24606"/>
                </a:lnTo>
                <a:lnTo>
                  <a:pt x="7614444" y="29368"/>
                </a:lnTo>
                <a:lnTo>
                  <a:pt x="7632700" y="34925"/>
                </a:lnTo>
                <a:lnTo>
                  <a:pt x="7650560" y="40878"/>
                </a:lnTo>
                <a:lnTo>
                  <a:pt x="7668816" y="46831"/>
                </a:lnTo>
                <a:lnTo>
                  <a:pt x="7686675" y="53975"/>
                </a:lnTo>
                <a:lnTo>
                  <a:pt x="7703740" y="61118"/>
                </a:lnTo>
                <a:lnTo>
                  <a:pt x="7720806" y="68262"/>
                </a:lnTo>
                <a:lnTo>
                  <a:pt x="7737872" y="76200"/>
                </a:lnTo>
                <a:lnTo>
                  <a:pt x="7754938" y="84931"/>
                </a:lnTo>
                <a:lnTo>
                  <a:pt x="7771210" y="93662"/>
                </a:lnTo>
                <a:lnTo>
                  <a:pt x="7787481" y="102393"/>
                </a:lnTo>
                <a:lnTo>
                  <a:pt x="7803753" y="111918"/>
                </a:lnTo>
                <a:lnTo>
                  <a:pt x="7819231" y="121840"/>
                </a:lnTo>
                <a:lnTo>
                  <a:pt x="7834710" y="131762"/>
                </a:lnTo>
                <a:lnTo>
                  <a:pt x="7850584" y="142478"/>
                </a:lnTo>
                <a:lnTo>
                  <a:pt x="7865269" y="153590"/>
                </a:lnTo>
                <a:lnTo>
                  <a:pt x="7879953" y="164703"/>
                </a:lnTo>
                <a:lnTo>
                  <a:pt x="7894638" y="176609"/>
                </a:lnTo>
                <a:lnTo>
                  <a:pt x="7908528" y="188515"/>
                </a:lnTo>
                <a:lnTo>
                  <a:pt x="7922816" y="200818"/>
                </a:lnTo>
                <a:lnTo>
                  <a:pt x="7936310" y="213121"/>
                </a:lnTo>
                <a:lnTo>
                  <a:pt x="7949406" y="226218"/>
                </a:lnTo>
                <a:lnTo>
                  <a:pt x="7962503" y="239315"/>
                </a:lnTo>
                <a:lnTo>
                  <a:pt x="7974806" y="252809"/>
                </a:lnTo>
                <a:lnTo>
                  <a:pt x="7987110" y="267097"/>
                </a:lnTo>
                <a:lnTo>
                  <a:pt x="7999016" y="280987"/>
                </a:lnTo>
                <a:lnTo>
                  <a:pt x="8010922" y="295671"/>
                </a:lnTo>
                <a:lnTo>
                  <a:pt x="8022034" y="310356"/>
                </a:lnTo>
                <a:lnTo>
                  <a:pt x="8033147" y="325040"/>
                </a:lnTo>
                <a:lnTo>
                  <a:pt x="8043862" y="340915"/>
                </a:lnTo>
                <a:lnTo>
                  <a:pt x="8053784" y="356393"/>
                </a:lnTo>
                <a:lnTo>
                  <a:pt x="8063706" y="371871"/>
                </a:lnTo>
                <a:lnTo>
                  <a:pt x="8073231" y="388143"/>
                </a:lnTo>
                <a:lnTo>
                  <a:pt x="8081962" y="404018"/>
                </a:lnTo>
                <a:lnTo>
                  <a:pt x="8090694" y="420687"/>
                </a:lnTo>
                <a:lnTo>
                  <a:pt x="8099425" y="437753"/>
                </a:lnTo>
                <a:lnTo>
                  <a:pt x="8107362" y="454421"/>
                </a:lnTo>
                <a:lnTo>
                  <a:pt x="8114506" y="471487"/>
                </a:lnTo>
                <a:lnTo>
                  <a:pt x="8121650" y="488950"/>
                </a:lnTo>
                <a:lnTo>
                  <a:pt x="8128794" y="506809"/>
                </a:lnTo>
                <a:lnTo>
                  <a:pt x="8134747" y="525065"/>
                </a:lnTo>
                <a:lnTo>
                  <a:pt x="8140700" y="542925"/>
                </a:lnTo>
                <a:lnTo>
                  <a:pt x="8146256" y="560784"/>
                </a:lnTo>
                <a:lnTo>
                  <a:pt x="8151416" y="579040"/>
                </a:lnTo>
                <a:lnTo>
                  <a:pt x="8155781" y="598090"/>
                </a:lnTo>
                <a:lnTo>
                  <a:pt x="8159750" y="617140"/>
                </a:lnTo>
                <a:lnTo>
                  <a:pt x="8163322" y="635793"/>
                </a:lnTo>
                <a:lnTo>
                  <a:pt x="8166497" y="654843"/>
                </a:lnTo>
                <a:lnTo>
                  <a:pt x="8169275" y="674290"/>
                </a:lnTo>
                <a:lnTo>
                  <a:pt x="8171260" y="693737"/>
                </a:lnTo>
                <a:lnTo>
                  <a:pt x="8173244" y="712787"/>
                </a:lnTo>
                <a:lnTo>
                  <a:pt x="8174831" y="732631"/>
                </a:lnTo>
                <a:lnTo>
                  <a:pt x="8175228" y="752871"/>
                </a:lnTo>
                <a:lnTo>
                  <a:pt x="8175625" y="772715"/>
                </a:lnTo>
                <a:lnTo>
                  <a:pt x="8175625" y="6085284"/>
                </a:lnTo>
                <a:lnTo>
                  <a:pt x="8175228" y="6105127"/>
                </a:lnTo>
                <a:lnTo>
                  <a:pt x="8174831" y="6125368"/>
                </a:lnTo>
                <a:lnTo>
                  <a:pt x="8173244" y="6145212"/>
                </a:lnTo>
                <a:lnTo>
                  <a:pt x="8171260" y="6164262"/>
                </a:lnTo>
                <a:lnTo>
                  <a:pt x="8169275" y="6183709"/>
                </a:lnTo>
                <a:lnTo>
                  <a:pt x="8166497" y="6203155"/>
                </a:lnTo>
                <a:lnTo>
                  <a:pt x="8163322" y="6222205"/>
                </a:lnTo>
                <a:lnTo>
                  <a:pt x="8159750" y="6240859"/>
                </a:lnTo>
                <a:lnTo>
                  <a:pt x="8155781" y="6259909"/>
                </a:lnTo>
                <a:lnTo>
                  <a:pt x="8151416" y="6278165"/>
                </a:lnTo>
                <a:lnTo>
                  <a:pt x="8146256" y="6296818"/>
                </a:lnTo>
                <a:lnTo>
                  <a:pt x="8140700" y="6315074"/>
                </a:lnTo>
                <a:lnTo>
                  <a:pt x="8134747" y="6332934"/>
                </a:lnTo>
                <a:lnTo>
                  <a:pt x="8128794" y="6351190"/>
                </a:lnTo>
                <a:lnTo>
                  <a:pt x="8121650" y="6368652"/>
                </a:lnTo>
                <a:lnTo>
                  <a:pt x="8114506" y="6386115"/>
                </a:lnTo>
                <a:lnTo>
                  <a:pt x="8107362" y="6403577"/>
                </a:lnTo>
                <a:lnTo>
                  <a:pt x="8099425" y="6420246"/>
                </a:lnTo>
                <a:lnTo>
                  <a:pt x="8090694" y="6437312"/>
                </a:lnTo>
                <a:lnTo>
                  <a:pt x="8081962" y="6453980"/>
                </a:lnTo>
                <a:lnTo>
                  <a:pt x="8073231" y="6469855"/>
                </a:lnTo>
                <a:lnTo>
                  <a:pt x="8063706" y="6485730"/>
                </a:lnTo>
                <a:lnTo>
                  <a:pt x="8053784" y="6501605"/>
                </a:lnTo>
                <a:lnTo>
                  <a:pt x="8043862" y="6517084"/>
                </a:lnTo>
                <a:lnTo>
                  <a:pt x="8033147" y="6532959"/>
                </a:lnTo>
                <a:lnTo>
                  <a:pt x="8022034" y="6547643"/>
                </a:lnTo>
                <a:lnTo>
                  <a:pt x="8010922" y="6562327"/>
                </a:lnTo>
                <a:lnTo>
                  <a:pt x="7999016" y="6577012"/>
                </a:lnTo>
                <a:lnTo>
                  <a:pt x="7987110" y="6590902"/>
                </a:lnTo>
                <a:lnTo>
                  <a:pt x="7974806" y="6605190"/>
                </a:lnTo>
                <a:lnTo>
                  <a:pt x="7962503" y="6618684"/>
                </a:lnTo>
                <a:lnTo>
                  <a:pt x="7949406" y="6631780"/>
                </a:lnTo>
                <a:lnTo>
                  <a:pt x="7936310" y="6644877"/>
                </a:lnTo>
                <a:lnTo>
                  <a:pt x="7922816" y="6657180"/>
                </a:lnTo>
                <a:lnTo>
                  <a:pt x="7908528" y="6669484"/>
                </a:lnTo>
                <a:lnTo>
                  <a:pt x="7894638" y="6681390"/>
                </a:lnTo>
                <a:lnTo>
                  <a:pt x="7879953" y="6693296"/>
                </a:lnTo>
                <a:lnTo>
                  <a:pt x="7865269" y="6704409"/>
                </a:lnTo>
                <a:lnTo>
                  <a:pt x="7850584" y="6715521"/>
                </a:lnTo>
                <a:lnTo>
                  <a:pt x="7834710" y="6725840"/>
                </a:lnTo>
                <a:lnTo>
                  <a:pt x="7819231" y="6736159"/>
                </a:lnTo>
                <a:lnTo>
                  <a:pt x="7803753" y="6746080"/>
                </a:lnTo>
                <a:lnTo>
                  <a:pt x="7787481" y="6755209"/>
                </a:lnTo>
                <a:lnTo>
                  <a:pt x="7771210" y="6764337"/>
                </a:lnTo>
                <a:lnTo>
                  <a:pt x="7754938" y="6773068"/>
                </a:lnTo>
                <a:lnTo>
                  <a:pt x="7737872" y="6781402"/>
                </a:lnTo>
                <a:lnTo>
                  <a:pt x="7720806" y="6789737"/>
                </a:lnTo>
                <a:lnTo>
                  <a:pt x="7703740" y="6796880"/>
                </a:lnTo>
                <a:lnTo>
                  <a:pt x="7686675" y="6804024"/>
                </a:lnTo>
                <a:lnTo>
                  <a:pt x="7668816" y="6811168"/>
                </a:lnTo>
                <a:lnTo>
                  <a:pt x="7650560" y="6817121"/>
                </a:lnTo>
                <a:lnTo>
                  <a:pt x="7632700" y="6823074"/>
                </a:lnTo>
                <a:lnTo>
                  <a:pt x="7614444" y="6828630"/>
                </a:lnTo>
                <a:lnTo>
                  <a:pt x="7595790" y="6833393"/>
                </a:lnTo>
                <a:lnTo>
                  <a:pt x="7577534" y="6838155"/>
                </a:lnTo>
                <a:lnTo>
                  <a:pt x="7558484" y="6842124"/>
                </a:lnTo>
                <a:lnTo>
                  <a:pt x="7539831" y="6845696"/>
                </a:lnTo>
                <a:lnTo>
                  <a:pt x="7520781" y="6848871"/>
                </a:lnTo>
                <a:lnTo>
                  <a:pt x="7501334" y="6851649"/>
                </a:lnTo>
                <a:lnTo>
                  <a:pt x="7481888" y="6853634"/>
                </a:lnTo>
                <a:lnTo>
                  <a:pt x="7462838" y="6855618"/>
                </a:lnTo>
                <a:lnTo>
                  <a:pt x="7442597" y="6857205"/>
                </a:lnTo>
                <a:lnTo>
                  <a:pt x="7422753" y="6857602"/>
                </a:lnTo>
                <a:lnTo>
                  <a:pt x="7402910" y="6857999"/>
                </a:lnTo>
                <a:lnTo>
                  <a:pt x="771922" y="6857999"/>
                </a:lnTo>
                <a:lnTo>
                  <a:pt x="752078" y="6857602"/>
                </a:lnTo>
                <a:lnTo>
                  <a:pt x="732235" y="6857205"/>
                </a:lnTo>
                <a:lnTo>
                  <a:pt x="712788" y="6855618"/>
                </a:lnTo>
                <a:lnTo>
                  <a:pt x="692944" y="6853634"/>
                </a:lnTo>
                <a:lnTo>
                  <a:pt x="673894" y="6851649"/>
                </a:lnTo>
                <a:lnTo>
                  <a:pt x="654844" y="6848871"/>
                </a:lnTo>
                <a:lnTo>
                  <a:pt x="635397" y="6845696"/>
                </a:lnTo>
                <a:lnTo>
                  <a:pt x="616347" y="6842124"/>
                </a:lnTo>
                <a:lnTo>
                  <a:pt x="598091" y="6838155"/>
                </a:lnTo>
                <a:lnTo>
                  <a:pt x="579041" y="6833393"/>
                </a:lnTo>
                <a:lnTo>
                  <a:pt x="560785" y="6828630"/>
                </a:lnTo>
                <a:lnTo>
                  <a:pt x="542925" y="6823074"/>
                </a:lnTo>
                <a:lnTo>
                  <a:pt x="524272" y="6817121"/>
                </a:lnTo>
                <a:lnTo>
                  <a:pt x="506810" y="6811168"/>
                </a:lnTo>
                <a:lnTo>
                  <a:pt x="488950" y="6804024"/>
                </a:lnTo>
                <a:lnTo>
                  <a:pt x="471488" y="6796880"/>
                </a:lnTo>
                <a:lnTo>
                  <a:pt x="454819" y="6789737"/>
                </a:lnTo>
                <a:lnTo>
                  <a:pt x="437753" y="6781402"/>
                </a:lnTo>
                <a:lnTo>
                  <a:pt x="420688" y="6773068"/>
                </a:lnTo>
                <a:lnTo>
                  <a:pt x="404416" y="6764337"/>
                </a:lnTo>
                <a:lnTo>
                  <a:pt x="387747" y="6755209"/>
                </a:lnTo>
                <a:lnTo>
                  <a:pt x="371872" y="6746080"/>
                </a:lnTo>
                <a:lnTo>
                  <a:pt x="356394" y="6736159"/>
                </a:lnTo>
                <a:lnTo>
                  <a:pt x="340916" y="6725840"/>
                </a:lnTo>
                <a:lnTo>
                  <a:pt x="325041" y="6715521"/>
                </a:lnTo>
                <a:lnTo>
                  <a:pt x="310356" y="6704409"/>
                </a:lnTo>
                <a:lnTo>
                  <a:pt x="295672" y="6693296"/>
                </a:lnTo>
                <a:lnTo>
                  <a:pt x="280988" y="6681390"/>
                </a:lnTo>
                <a:lnTo>
                  <a:pt x="267097" y="6669484"/>
                </a:lnTo>
                <a:lnTo>
                  <a:pt x="252810" y="6657180"/>
                </a:lnTo>
                <a:lnTo>
                  <a:pt x="239316" y="6644877"/>
                </a:lnTo>
                <a:lnTo>
                  <a:pt x="226219" y="6631780"/>
                </a:lnTo>
                <a:lnTo>
                  <a:pt x="213122" y="6618684"/>
                </a:lnTo>
                <a:lnTo>
                  <a:pt x="200819" y="6605190"/>
                </a:lnTo>
                <a:lnTo>
                  <a:pt x="188516" y="6590902"/>
                </a:lnTo>
                <a:lnTo>
                  <a:pt x="176610" y="6577012"/>
                </a:lnTo>
                <a:lnTo>
                  <a:pt x="164703" y="6562327"/>
                </a:lnTo>
                <a:lnTo>
                  <a:pt x="153591" y="6547643"/>
                </a:lnTo>
                <a:lnTo>
                  <a:pt x="142478" y="6532959"/>
                </a:lnTo>
                <a:lnTo>
                  <a:pt x="131763" y="6517084"/>
                </a:lnTo>
                <a:lnTo>
                  <a:pt x="121841" y="6501605"/>
                </a:lnTo>
                <a:lnTo>
                  <a:pt x="111919" y="6485730"/>
                </a:lnTo>
                <a:lnTo>
                  <a:pt x="102394" y="6469855"/>
                </a:lnTo>
                <a:lnTo>
                  <a:pt x="92869" y="6453980"/>
                </a:lnTo>
                <a:lnTo>
                  <a:pt x="84138" y="6437312"/>
                </a:lnTo>
                <a:lnTo>
                  <a:pt x="76200" y="6420246"/>
                </a:lnTo>
                <a:lnTo>
                  <a:pt x="68263" y="6403577"/>
                </a:lnTo>
                <a:lnTo>
                  <a:pt x="60722" y="6386115"/>
                </a:lnTo>
                <a:lnTo>
                  <a:pt x="53975" y="6368652"/>
                </a:lnTo>
                <a:lnTo>
                  <a:pt x="46831" y="6351190"/>
                </a:lnTo>
                <a:lnTo>
                  <a:pt x="40878" y="6332934"/>
                </a:lnTo>
                <a:lnTo>
                  <a:pt x="34925" y="6315074"/>
                </a:lnTo>
                <a:lnTo>
                  <a:pt x="28972" y="6296818"/>
                </a:lnTo>
                <a:lnTo>
                  <a:pt x="24210" y="6278165"/>
                </a:lnTo>
                <a:lnTo>
                  <a:pt x="19844" y="6259909"/>
                </a:lnTo>
                <a:lnTo>
                  <a:pt x="15478" y="6240859"/>
                </a:lnTo>
                <a:lnTo>
                  <a:pt x="12303" y="6222205"/>
                </a:lnTo>
                <a:lnTo>
                  <a:pt x="8731" y="6203155"/>
                </a:lnTo>
                <a:lnTo>
                  <a:pt x="6350" y="6183709"/>
                </a:lnTo>
                <a:lnTo>
                  <a:pt x="3969" y="6164262"/>
                </a:lnTo>
                <a:lnTo>
                  <a:pt x="2381" y="6145212"/>
                </a:lnTo>
                <a:lnTo>
                  <a:pt x="794" y="6125368"/>
                </a:lnTo>
                <a:lnTo>
                  <a:pt x="397" y="6105127"/>
                </a:lnTo>
                <a:lnTo>
                  <a:pt x="0" y="6085284"/>
                </a:lnTo>
                <a:lnTo>
                  <a:pt x="0" y="772715"/>
                </a:lnTo>
                <a:lnTo>
                  <a:pt x="397" y="752871"/>
                </a:lnTo>
                <a:lnTo>
                  <a:pt x="794" y="732631"/>
                </a:lnTo>
                <a:lnTo>
                  <a:pt x="2381" y="712787"/>
                </a:lnTo>
                <a:lnTo>
                  <a:pt x="3969" y="693737"/>
                </a:lnTo>
                <a:lnTo>
                  <a:pt x="6350" y="674290"/>
                </a:lnTo>
                <a:lnTo>
                  <a:pt x="8731" y="654843"/>
                </a:lnTo>
                <a:lnTo>
                  <a:pt x="12303" y="635793"/>
                </a:lnTo>
                <a:lnTo>
                  <a:pt x="15478" y="617140"/>
                </a:lnTo>
                <a:lnTo>
                  <a:pt x="19844" y="598090"/>
                </a:lnTo>
                <a:lnTo>
                  <a:pt x="24210" y="579040"/>
                </a:lnTo>
                <a:lnTo>
                  <a:pt x="28972" y="560784"/>
                </a:lnTo>
                <a:lnTo>
                  <a:pt x="34925" y="542925"/>
                </a:lnTo>
                <a:lnTo>
                  <a:pt x="40878" y="525065"/>
                </a:lnTo>
                <a:lnTo>
                  <a:pt x="46831" y="506809"/>
                </a:lnTo>
                <a:lnTo>
                  <a:pt x="53975" y="488950"/>
                </a:lnTo>
                <a:lnTo>
                  <a:pt x="60722" y="471487"/>
                </a:lnTo>
                <a:lnTo>
                  <a:pt x="68263" y="454421"/>
                </a:lnTo>
                <a:lnTo>
                  <a:pt x="76200" y="437753"/>
                </a:lnTo>
                <a:lnTo>
                  <a:pt x="84138" y="420687"/>
                </a:lnTo>
                <a:lnTo>
                  <a:pt x="92869" y="404018"/>
                </a:lnTo>
                <a:lnTo>
                  <a:pt x="102394" y="388143"/>
                </a:lnTo>
                <a:lnTo>
                  <a:pt x="111919" y="371871"/>
                </a:lnTo>
                <a:lnTo>
                  <a:pt x="121841" y="356393"/>
                </a:lnTo>
                <a:lnTo>
                  <a:pt x="131763" y="340915"/>
                </a:lnTo>
                <a:lnTo>
                  <a:pt x="142478" y="325040"/>
                </a:lnTo>
                <a:lnTo>
                  <a:pt x="153591" y="310356"/>
                </a:lnTo>
                <a:lnTo>
                  <a:pt x="164703" y="295671"/>
                </a:lnTo>
                <a:lnTo>
                  <a:pt x="176610" y="280987"/>
                </a:lnTo>
                <a:lnTo>
                  <a:pt x="188516" y="267097"/>
                </a:lnTo>
                <a:lnTo>
                  <a:pt x="200819" y="252809"/>
                </a:lnTo>
                <a:lnTo>
                  <a:pt x="213122" y="239315"/>
                </a:lnTo>
                <a:lnTo>
                  <a:pt x="226219" y="226218"/>
                </a:lnTo>
                <a:lnTo>
                  <a:pt x="239316" y="213121"/>
                </a:lnTo>
                <a:lnTo>
                  <a:pt x="252810" y="200818"/>
                </a:lnTo>
                <a:lnTo>
                  <a:pt x="267097" y="188515"/>
                </a:lnTo>
                <a:lnTo>
                  <a:pt x="280988" y="176609"/>
                </a:lnTo>
                <a:lnTo>
                  <a:pt x="295672" y="164703"/>
                </a:lnTo>
                <a:lnTo>
                  <a:pt x="310356" y="153590"/>
                </a:lnTo>
                <a:lnTo>
                  <a:pt x="325041" y="142478"/>
                </a:lnTo>
                <a:lnTo>
                  <a:pt x="340916" y="131762"/>
                </a:lnTo>
                <a:lnTo>
                  <a:pt x="356394" y="121840"/>
                </a:lnTo>
                <a:lnTo>
                  <a:pt x="371872" y="111918"/>
                </a:lnTo>
                <a:lnTo>
                  <a:pt x="387747" y="102393"/>
                </a:lnTo>
                <a:lnTo>
                  <a:pt x="404416" y="93662"/>
                </a:lnTo>
                <a:lnTo>
                  <a:pt x="420688" y="84931"/>
                </a:lnTo>
                <a:lnTo>
                  <a:pt x="437753" y="76200"/>
                </a:lnTo>
                <a:lnTo>
                  <a:pt x="454819" y="68262"/>
                </a:lnTo>
                <a:lnTo>
                  <a:pt x="471488" y="61118"/>
                </a:lnTo>
                <a:lnTo>
                  <a:pt x="488950" y="53975"/>
                </a:lnTo>
                <a:lnTo>
                  <a:pt x="506810" y="46831"/>
                </a:lnTo>
                <a:lnTo>
                  <a:pt x="524272" y="40878"/>
                </a:lnTo>
                <a:lnTo>
                  <a:pt x="542925" y="34925"/>
                </a:lnTo>
                <a:lnTo>
                  <a:pt x="560785" y="29368"/>
                </a:lnTo>
                <a:lnTo>
                  <a:pt x="579041" y="24606"/>
                </a:lnTo>
                <a:lnTo>
                  <a:pt x="598091" y="19843"/>
                </a:lnTo>
                <a:lnTo>
                  <a:pt x="616347" y="15875"/>
                </a:lnTo>
                <a:lnTo>
                  <a:pt x="635397" y="12303"/>
                </a:lnTo>
                <a:lnTo>
                  <a:pt x="654844" y="9128"/>
                </a:lnTo>
                <a:lnTo>
                  <a:pt x="673894" y="6350"/>
                </a:lnTo>
                <a:lnTo>
                  <a:pt x="692944" y="4365"/>
                </a:lnTo>
                <a:lnTo>
                  <a:pt x="712788" y="2381"/>
                </a:lnTo>
                <a:lnTo>
                  <a:pt x="732235" y="793"/>
                </a:lnTo>
                <a:lnTo>
                  <a:pt x="752078" y="396"/>
                </a:lnTo>
                <a:lnTo>
                  <a:pt x="771922" y="0"/>
                </a:lnTo>
                <a:close/>
              </a:path>
            </a:pathLst>
          </a:custGeom>
          <a:solidFill>
            <a:schemeClr val="bg1"/>
          </a:solidFill>
          <a:ln>
            <a:noFill/>
          </a:ln>
        </p:spPr>
        <p:txBody>
          <a:bodyPr lIns="68580" tIns="34290" rIns="68580" bIns="3429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1"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32" name="矩形 31"/>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6"/>
          <p:cNvSpPr/>
          <p:nvPr/>
        </p:nvSpPr>
        <p:spPr bwMode="auto">
          <a:xfrm>
            <a:off x="1221886" y="1060715"/>
            <a:ext cx="1187765" cy="1093625"/>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Freeform 7"/>
          <p:cNvSpPr/>
          <p:nvPr/>
        </p:nvSpPr>
        <p:spPr bwMode="auto">
          <a:xfrm>
            <a:off x="1221886" y="2350539"/>
            <a:ext cx="1187765" cy="1091623"/>
          </a:xfrm>
          <a:custGeom>
            <a:avLst/>
            <a:gdLst>
              <a:gd name="T0" fmla="*/ 593 w 593"/>
              <a:gd name="T1" fmla="*/ 248 h 545"/>
              <a:gd name="T2" fmla="*/ 295 w 593"/>
              <a:gd name="T3" fmla="*/ 545 h 545"/>
              <a:gd name="T4" fmla="*/ 0 w 593"/>
              <a:gd name="T5" fmla="*/ 248 h 545"/>
              <a:gd name="T6" fmla="*/ 0 w 593"/>
              <a:gd name="T7" fmla="*/ 0 h 545"/>
              <a:gd name="T8" fmla="*/ 295 w 593"/>
              <a:gd name="T9" fmla="*/ 297 h 545"/>
              <a:gd name="T10" fmla="*/ 593 w 593"/>
              <a:gd name="T11" fmla="*/ 0 h 545"/>
              <a:gd name="T12" fmla="*/ 593 w 593"/>
              <a:gd name="T13" fmla="*/ 248 h 545"/>
            </a:gdLst>
            <a:ahLst/>
            <a:cxnLst>
              <a:cxn ang="0">
                <a:pos x="T0" y="T1"/>
              </a:cxn>
              <a:cxn ang="0">
                <a:pos x="T2" y="T3"/>
              </a:cxn>
              <a:cxn ang="0">
                <a:pos x="T4" y="T5"/>
              </a:cxn>
              <a:cxn ang="0">
                <a:pos x="T6" y="T7"/>
              </a:cxn>
              <a:cxn ang="0">
                <a:pos x="T8" y="T9"/>
              </a:cxn>
              <a:cxn ang="0">
                <a:pos x="T10" y="T11"/>
              </a:cxn>
              <a:cxn ang="0">
                <a:pos x="T12" y="T13"/>
              </a:cxn>
            </a:cxnLst>
            <a:rect l="0" t="0" r="r" b="b"/>
            <a:pathLst>
              <a:path w="593" h="545">
                <a:moveTo>
                  <a:pt x="593" y="248"/>
                </a:moveTo>
                <a:lnTo>
                  <a:pt x="295" y="545"/>
                </a:lnTo>
                <a:lnTo>
                  <a:pt x="0" y="248"/>
                </a:lnTo>
                <a:lnTo>
                  <a:pt x="0" y="0"/>
                </a:lnTo>
                <a:lnTo>
                  <a:pt x="295" y="297"/>
                </a:lnTo>
                <a:lnTo>
                  <a:pt x="593" y="0"/>
                </a:lnTo>
                <a:lnTo>
                  <a:pt x="593" y="248"/>
                </a:ln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Freeform 8"/>
          <p:cNvSpPr/>
          <p:nvPr/>
        </p:nvSpPr>
        <p:spPr bwMode="auto">
          <a:xfrm>
            <a:off x="1221886" y="3638365"/>
            <a:ext cx="1187765" cy="1093625"/>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Freeform 13"/>
          <p:cNvSpPr/>
          <p:nvPr/>
        </p:nvSpPr>
        <p:spPr bwMode="auto">
          <a:xfrm>
            <a:off x="1558530" y="2356346"/>
            <a:ext cx="514481" cy="324049"/>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Freeform 20"/>
          <p:cNvSpPr/>
          <p:nvPr/>
        </p:nvSpPr>
        <p:spPr bwMode="auto">
          <a:xfrm>
            <a:off x="1657494" y="1060714"/>
            <a:ext cx="316548" cy="371360"/>
          </a:xfrm>
          <a:custGeom>
            <a:avLst/>
            <a:gdLst/>
            <a:ahLst/>
            <a:cxnLst/>
            <a:rect l="l" t="t" r="r" b="b"/>
            <a:pathLst>
              <a:path w="422194" h="495300">
                <a:moveTo>
                  <a:pt x="221309" y="211137"/>
                </a:moveTo>
                <a:cubicBezTo>
                  <a:pt x="228811" y="211137"/>
                  <a:pt x="236313" y="218615"/>
                  <a:pt x="236313" y="226093"/>
                </a:cubicBezTo>
                <a:cubicBezTo>
                  <a:pt x="236313" y="229832"/>
                  <a:pt x="236313" y="233571"/>
                  <a:pt x="232562" y="237310"/>
                </a:cubicBezTo>
                <a:cubicBezTo>
                  <a:pt x="232562" y="237310"/>
                  <a:pt x="232562" y="237310"/>
                  <a:pt x="243815" y="349480"/>
                </a:cubicBezTo>
                <a:cubicBezTo>
                  <a:pt x="243815" y="349480"/>
                  <a:pt x="243815" y="349480"/>
                  <a:pt x="221309" y="409304"/>
                </a:cubicBezTo>
                <a:cubicBezTo>
                  <a:pt x="221309" y="409304"/>
                  <a:pt x="221309" y="409304"/>
                  <a:pt x="262570" y="304612"/>
                </a:cubicBezTo>
                <a:cubicBezTo>
                  <a:pt x="262570" y="304612"/>
                  <a:pt x="262570" y="304612"/>
                  <a:pt x="300080" y="214876"/>
                </a:cubicBezTo>
                <a:cubicBezTo>
                  <a:pt x="300080" y="214876"/>
                  <a:pt x="300080" y="214876"/>
                  <a:pt x="333838" y="214876"/>
                </a:cubicBezTo>
                <a:cubicBezTo>
                  <a:pt x="352593" y="218615"/>
                  <a:pt x="390103" y="226093"/>
                  <a:pt x="408858" y="270961"/>
                </a:cubicBezTo>
                <a:cubicBezTo>
                  <a:pt x="423862" y="297134"/>
                  <a:pt x="423862" y="409304"/>
                  <a:pt x="420111" y="495300"/>
                </a:cubicBezTo>
                <a:cubicBezTo>
                  <a:pt x="420111" y="495300"/>
                  <a:pt x="420111" y="495300"/>
                  <a:pt x="352593" y="495300"/>
                </a:cubicBezTo>
                <a:cubicBezTo>
                  <a:pt x="352593" y="495300"/>
                  <a:pt x="352593" y="495300"/>
                  <a:pt x="348842" y="330785"/>
                </a:cubicBezTo>
                <a:cubicBezTo>
                  <a:pt x="348842" y="330785"/>
                  <a:pt x="348842" y="329850"/>
                  <a:pt x="347436" y="329383"/>
                </a:cubicBezTo>
                <a:lnTo>
                  <a:pt x="337589" y="330785"/>
                </a:lnTo>
                <a:lnTo>
                  <a:pt x="333838" y="327046"/>
                </a:lnTo>
                <a:cubicBezTo>
                  <a:pt x="333838" y="327046"/>
                  <a:pt x="333838" y="327046"/>
                  <a:pt x="337589" y="495300"/>
                </a:cubicBezTo>
                <a:cubicBezTo>
                  <a:pt x="337589" y="495300"/>
                  <a:pt x="337589" y="495300"/>
                  <a:pt x="213807" y="495300"/>
                </a:cubicBezTo>
                <a:cubicBezTo>
                  <a:pt x="213807" y="495300"/>
                  <a:pt x="213807" y="495300"/>
                  <a:pt x="86273" y="495300"/>
                </a:cubicBezTo>
                <a:cubicBezTo>
                  <a:pt x="86273" y="495300"/>
                  <a:pt x="86273" y="495300"/>
                  <a:pt x="86273" y="330785"/>
                </a:cubicBezTo>
                <a:cubicBezTo>
                  <a:pt x="75050" y="327056"/>
                  <a:pt x="75020" y="330765"/>
                  <a:pt x="75020" y="330785"/>
                </a:cubicBezTo>
                <a:cubicBezTo>
                  <a:pt x="75020" y="330785"/>
                  <a:pt x="75020" y="330785"/>
                  <a:pt x="71269" y="495300"/>
                </a:cubicBezTo>
                <a:cubicBezTo>
                  <a:pt x="71269" y="495300"/>
                  <a:pt x="71269" y="495300"/>
                  <a:pt x="0" y="495300"/>
                </a:cubicBezTo>
                <a:cubicBezTo>
                  <a:pt x="0" y="409304"/>
                  <a:pt x="0" y="297134"/>
                  <a:pt x="11253" y="270961"/>
                </a:cubicBezTo>
                <a:cubicBezTo>
                  <a:pt x="22506" y="233571"/>
                  <a:pt x="56265" y="218615"/>
                  <a:pt x="86273" y="214876"/>
                </a:cubicBezTo>
                <a:cubicBezTo>
                  <a:pt x="86273" y="214876"/>
                  <a:pt x="86273" y="214876"/>
                  <a:pt x="142538" y="214876"/>
                </a:cubicBezTo>
                <a:cubicBezTo>
                  <a:pt x="142538" y="214876"/>
                  <a:pt x="142538" y="214876"/>
                  <a:pt x="180048" y="300873"/>
                </a:cubicBezTo>
                <a:cubicBezTo>
                  <a:pt x="180048" y="300873"/>
                  <a:pt x="180048" y="300873"/>
                  <a:pt x="195052" y="345741"/>
                </a:cubicBezTo>
                <a:cubicBezTo>
                  <a:pt x="195052" y="345741"/>
                  <a:pt x="195052" y="345741"/>
                  <a:pt x="206305" y="237310"/>
                </a:cubicBezTo>
                <a:cubicBezTo>
                  <a:pt x="206305" y="233571"/>
                  <a:pt x="202554" y="229832"/>
                  <a:pt x="202554" y="226093"/>
                </a:cubicBezTo>
                <a:cubicBezTo>
                  <a:pt x="202554" y="222354"/>
                  <a:pt x="206305" y="214876"/>
                  <a:pt x="213807" y="214876"/>
                </a:cubicBezTo>
                <a:cubicBezTo>
                  <a:pt x="213807" y="211137"/>
                  <a:pt x="217558" y="211137"/>
                  <a:pt x="221309" y="211137"/>
                </a:cubicBezTo>
                <a:close/>
                <a:moveTo>
                  <a:pt x="213438" y="0"/>
                </a:moveTo>
                <a:lnTo>
                  <a:pt x="220954" y="0"/>
                </a:lnTo>
                <a:cubicBezTo>
                  <a:pt x="269810" y="0"/>
                  <a:pt x="311150" y="41474"/>
                  <a:pt x="311150" y="90488"/>
                </a:cubicBezTo>
                <a:cubicBezTo>
                  <a:pt x="311150" y="139502"/>
                  <a:pt x="269810" y="180975"/>
                  <a:pt x="220954" y="180975"/>
                </a:cubicBezTo>
                <a:cubicBezTo>
                  <a:pt x="217196" y="180975"/>
                  <a:pt x="213438" y="180975"/>
                  <a:pt x="213438" y="177205"/>
                </a:cubicBezTo>
                <a:cubicBezTo>
                  <a:pt x="164582" y="173435"/>
                  <a:pt x="127000" y="135731"/>
                  <a:pt x="127000" y="90488"/>
                </a:cubicBezTo>
                <a:cubicBezTo>
                  <a:pt x="127000" y="41474"/>
                  <a:pt x="164582" y="3771"/>
                  <a:pt x="213438" y="0"/>
                </a:cubicBez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Freeform 22"/>
          <p:cNvSpPr>
            <a:spLocks noEditPoints="1"/>
          </p:cNvSpPr>
          <p:nvPr/>
        </p:nvSpPr>
        <p:spPr bwMode="auto">
          <a:xfrm>
            <a:off x="1697108" y="3672634"/>
            <a:ext cx="237322" cy="411484"/>
          </a:xfrm>
          <a:custGeom>
            <a:avLst/>
            <a:gdLst>
              <a:gd name="T0" fmla="*/ 45 w 105"/>
              <a:gd name="T1" fmla="*/ 139 h 182"/>
              <a:gd name="T2" fmla="*/ 45 w 105"/>
              <a:gd name="T3" fmla="*/ 96 h 182"/>
              <a:gd name="T4" fmla="*/ 14 w 105"/>
              <a:gd name="T5" fmla="*/ 79 h 182"/>
              <a:gd name="T6" fmla="*/ 4 w 105"/>
              <a:gd name="T7" fmla="*/ 51 h 182"/>
              <a:gd name="T8" fmla="*/ 15 w 105"/>
              <a:gd name="T9" fmla="*/ 23 h 182"/>
              <a:gd name="T10" fmla="*/ 45 w 105"/>
              <a:gd name="T11" fmla="*/ 10 h 182"/>
              <a:gd name="T12" fmla="*/ 45 w 105"/>
              <a:gd name="T13" fmla="*/ 0 h 182"/>
              <a:gd name="T14" fmla="*/ 60 w 105"/>
              <a:gd name="T15" fmla="*/ 0 h 182"/>
              <a:gd name="T16" fmla="*/ 60 w 105"/>
              <a:gd name="T17" fmla="*/ 10 h 182"/>
              <a:gd name="T18" fmla="*/ 87 w 105"/>
              <a:gd name="T19" fmla="*/ 21 h 182"/>
              <a:gd name="T20" fmla="*/ 100 w 105"/>
              <a:gd name="T21" fmla="*/ 45 h 182"/>
              <a:gd name="T22" fmla="*/ 73 w 105"/>
              <a:gd name="T23" fmla="*/ 49 h 182"/>
              <a:gd name="T24" fmla="*/ 60 w 105"/>
              <a:gd name="T25" fmla="*/ 32 h 182"/>
              <a:gd name="T26" fmla="*/ 60 w 105"/>
              <a:gd name="T27" fmla="*/ 72 h 182"/>
              <a:gd name="T28" fmla="*/ 95 w 105"/>
              <a:gd name="T29" fmla="*/ 89 h 182"/>
              <a:gd name="T30" fmla="*/ 105 w 105"/>
              <a:gd name="T31" fmla="*/ 116 h 182"/>
              <a:gd name="T32" fmla="*/ 93 w 105"/>
              <a:gd name="T33" fmla="*/ 147 h 182"/>
              <a:gd name="T34" fmla="*/ 60 w 105"/>
              <a:gd name="T35" fmla="*/ 163 h 182"/>
              <a:gd name="T36" fmla="*/ 60 w 105"/>
              <a:gd name="T37" fmla="*/ 182 h 182"/>
              <a:gd name="T38" fmla="*/ 45 w 105"/>
              <a:gd name="T39" fmla="*/ 182 h 182"/>
              <a:gd name="T40" fmla="*/ 45 w 105"/>
              <a:gd name="T41" fmla="*/ 163 h 182"/>
              <a:gd name="T42" fmla="*/ 14 w 105"/>
              <a:gd name="T43" fmla="*/ 150 h 182"/>
              <a:gd name="T44" fmla="*/ 0 w 105"/>
              <a:gd name="T45" fmla="*/ 119 h 182"/>
              <a:gd name="T46" fmla="*/ 28 w 105"/>
              <a:gd name="T47" fmla="*/ 116 h 182"/>
              <a:gd name="T48" fmla="*/ 34 w 105"/>
              <a:gd name="T49" fmla="*/ 130 h 182"/>
              <a:gd name="T50" fmla="*/ 45 w 105"/>
              <a:gd name="T51" fmla="*/ 139 h 182"/>
              <a:gd name="T52" fmla="*/ 45 w 105"/>
              <a:gd name="T53" fmla="*/ 32 h 182"/>
              <a:gd name="T54" fmla="*/ 35 w 105"/>
              <a:gd name="T55" fmla="*/ 39 h 182"/>
              <a:gd name="T56" fmla="*/ 31 w 105"/>
              <a:gd name="T57" fmla="*/ 50 h 182"/>
              <a:gd name="T58" fmla="*/ 34 w 105"/>
              <a:gd name="T59" fmla="*/ 60 h 182"/>
              <a:gd name="T60" fmla="*/ 45 w 105"/>
              <a:gd name="T61" fmla="*/ 67 h 182"/>
              <a:gd name="T62" fmla="*/ 45 w 105"/>
              <a:gd name="T63" fmla="*/ 32 h 182"/>
              <a:gd name="T64" fmla="*/ 60 w 105"/>
              <a:gd name="T65" fmla="*/ 140 h 182"/>
              <a:gd name="T66" fmla="*/ 73 w 105"/>
              <a:gd name="T67" fmla="*/ 133 h 182"/>
              <a:gd name="T68" fmla="*/ 78 w 105"/>
              <a:gd name="T69" fmla="*/ 120 h 182"/>
              <a:gd name="T70" fmla="*/ 74 w 105"/>
              <a:gd name="T71" fmla="*/ 108 h 182"/>
              <a:gd name="T72" fmla="*/ 60 w 105"/>
              <a:gd name="T73" fmla="*/ 101 h 182"/>
              <a:gd name="T74" fmla="*/ 60 w 105"/>
              <a:gd name="T75"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82">
                <a:moveTo>
                  <a:pt x="45" y="139"/>
                </a:moveTo>
                <a:cubicBezTo>
                  <a:pt x="45" y="96"/>
                  <a:pt x="45" y="96"/>
                  <a:pt x="45" y="96"/>
                </a:cubicBezTo>
                <a:cubicBezTo>
                  <a:pt x="31" y="92"/>
                  <a:pt x="20" y="87"/>
                  <a:pt x="14" y="79"/>
                </a:cubicBezTo>
                <a:cubicBezTo>
                  <a:pt x="7" y="71"/>
                  <a:pt x="4" y="62"/>
                  <a:pt x="4" y="51"/>
                </a:cubicBezTo>
                <a:cubicBezTo>
                  <a:pt x="4" y="40"/>
                  <a:pt x="8" y="30"/>
                  <a:pt x="15" y="23"/>
                </a:cubicBezTo>
                <a:cubicBezTo>
                  <a:pt x="22" y="15"/>
                  <a:pt x="32" y="11"/>
                  <a:pt x="45" y="10"/>
                </a:cubicBezTo>
                <a:cubicBezTo>
                  <a:pt x="45" y="0"/>
                  <a:pt x="45" y="0"/>
                  <a:pt x="45" y="0"/>
                </a:cubicBezTo>
                <a:cubicBezTo>
                  <a:pt x="60" y="0"/>
                  <a:pt x="60" y="0"/>
                  <a:pt x="60" y="0"/>
                </a:cubicBezTo>
                <a:cubicBezTo>
                  <a:pt x="60" y="10"/>
                  <a:pt x="60" y="10"/>
                  <a:pt x="60" y="10"/>
                </a:cubicBezTo>
                <a:cubicBezTo>
                  <a:pt x="72" y="11"/>
                  <a:pt x="81" y="15"/>
                  <a:pt x="87" y="21"/>
                </a:cubicBezTo>
                <a:cubicBezTo>
                  <a:pt x="94" y="27"/>
                  <a:pt x="99" y="35"/>
                  <a:pt x="100" y="45"/>
                </a:cubicBezTo>
                <a:cubicBezTo>
                  <a:pt x="73" y="49"/>
                  <a:pt x="73" y="49"/>
                  <a:pt x="73" y="49"/>
                </a:cubicBezTo>
                <a:cubicBezTo>
                  <a:pt x="71" y="41"/>
                  <a:pt x="67" y="35"/>
                  <a:pt x="60" y="32"/>
                </a:cubicBezTo>
                <a:cubicBezTo>
                  <a:pt x="60" y="72"/>
                  <a:pt x="60" y="72"/>
                  <a:pt x="60" y="72"/>
                </a:cubicBezTo>
                <a:cubicBezTo>
                  <a:pt x="77" y="76"/>
                  <a:pt x="89" y="82"/>
                  <a:pt x="95" y="89"/>
                </a:cubicBezTo>
                <a:cubicBezTo>
                  <a:pt x="102" y="96"/>
                  <a:pt x="105" y="105"/>
                  <a:pt x="105" y="116"/>
                </a:cubicBezTo>
                <a:cubicBezTo>
                  <a:pt x="105" y="128"/>
                  <a:pt x="101" y="139"/>
                  <a:pt x="93" y="147"/>
                </a:cubicBezTo>
                <a:cubicBezTo>
                  <a:pt x="85" y="156"/>
                  <a:pt x="74" y="161"/>
                  <a:pt x="60" y="163"/>
                </a:cubicBezTo>
                <a:cubicBezTo>
                  <a:pt x="60" y="182"/>
                  <a:pt x="60" y="182"/>
                  <a:pt x="60" y="182"/>
                </a:cubicBezTo>
                <a:cubicBezTo>
                  <a:pt x="45" y="182"/>
                  <a:pt x="45" y="182"/>
                  <a:pt x="45" y="182"/>
                </a:cubicBezTo>
                <a:cubicBezTo>
                  <a:pt x="45" y="163"/>
                  <a:pt x="45" y="163"/>
                  <a:pt x="45" y="163"/>
                </a:cubicBezTo>
                <a:cubicBezTo>
                  <a:pt x="32" y="162"/>
                  <a:pt x="22" y="157"/>
                  <a:pt x="14" y="150"/>
                </a:cubicBezTo>
                <a:cubicBezTo>
                  <a:pt x="7" y="143"/>
                  <a:pt x="2" y="132"/>
                  <a:pt x="0" y="119"/>
                </a:cubicBezTo>
                <a:cubicBezTo>
                  <a:pt x="28" y="116"/>
                  <a:pt x="28" y="116"/>
                  <a:pt x="28" y="116"/>
                </a:cubicBezTo>
                <a:cubicBezTo>
                  <a:pt x="29" y="122"/>
                  <a:pt x="31" y="126"/>
                  <a:pt x="34" y="130"/>
                </a:cubicBezTo>
                <a:cubicBezTo>
                  <a:pt x="37" y="134"/>
                  <a:pt x="41" y="137"/>
                  <a:pt x="45" y="139"/>
                </a:cubicBezTo>
                <a:close/>
                <a:moveTo>
                  <a:pt x="45" y="32"/>
                </a:moveTo>
                <a:cubicBezTo>
                  <a:pt x="40" y="33"/>
                  <a:pt x="37" y="36"/>
                  <a:pt x="35" y="39"/>
                </a:cubicBezTo>
                <a:cubicBezTo>
                  <a:pt x="32" y="42"/>
                  <a:pt x="31" y="46"/>
                  <a:pt x="31" y="50"/>
                </a:cubicBezTo>
                <a:cubicBezTo>
                  <a:pt x="31" y="53"/>
                  <a:pt x="32" y="57"/>
                  <a:pt x="34" y="60"/>
                </a:cubicBezTo>
                <a:cubicBezTo>
                  <a:pt x="36" y="63"/>
                  <a:pt x="40" y="65"/>
                  <a:pt x="45" y="67"/>
                </a:cubicBezTo>
                <a:lnTo>
                  <a:pt x="45" y="32"/>
                </a:lnTo>
                <a:close/>
                <a:moveTo>
                  <a:pt x="60" y="140"/>
                </a:moveTo>
                <a:cubicBezTo>
                  <a:pt x="66" y="139"/>
                  <a:pt x="70" y="137"/>
                  <a:pt x="73" y="133"/>
                </a:cubicBezTo>
                <a:cubicBezTo>
                  <a:pt x="77" y="129"/>
                  <a:pt x="78" y="125"/>
                  <a:pt x="78" y="120"/>
                </a:cubicBezTo>
                <a:cubicBezTo>
                  <a:pt x="78" y="115"/>
                  <a:pt x="77" y="111"/>
                  <a:pt x="74" y="108"/>
                </a:cubicBezTo>
                <a:cubicBezTo>
                  <a:pt x="71" y="105"/>
                  <a:pt x="67" y="102"/>
                  <a:pt x="60" y="101"/>
                </a:cubicBezTo>
                <a:lnTo>
                  <a:pt x="60" y="140"/>
                </a:lnTo>
                <a:close/>
              </a:path>
            </a:pathLst>
          </a:custGeom>
          <a:gradFill>
            <a:gsLst>
              <a:gs pos="100000">
                <a:srgbClr val="62BCEE"/>
              </a:gs>
              <a:gs pos="0">
                <a:srgbClr val="2C4AC6"/>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3"/>
          <p:cNvSpPr txBox="1"/>
          <p:nvPr/>
        </p:nvSpPr>
        <p:spPr>
          <a:xfrm>
            <a:off x="2712010" y="1287161"/>
            <a:ext cx="5204479" cy="770960"/>
          </a:xfrm>
          <a:prstGeom prst="rect">
            <a:avLst/>
          </a:prstGeom>
          <a:noFill/>
        </p:spPr>
        <p:txBody>
          <a:bodyPr wrap="square" lIns="68559" tIns="34280" rIns="68559" bIns="34280" rtlCol="0">
            <a:spAutoFit/>
          </a:bodyPr>
          <a:lstStyle/>
          <a:p>
            <a:pPr algn="just">
              <a:lnSpc>
                <a:spcPct val="114000"/>
              </a:lnSpc>
            </a:pPr>
            <a:r>
              <a:rPr lang="zh-CN" altLang="en-US" sz="10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a:t>
            </a:r>
            <a:endParaRPr lang="zh-CN" altLang="en-US" sz="1000" dirty="0">
              <a:solidFill>
                <a:schemeClr val="tx1">
                  <a:lumMod val="75000"/>
                  <a:lumOff val="25000"/>
                </a:schemeClr>
              </a:solidFill>
              <a:latin typeface="Calibri" panose="020F0502020204030204" pitchFamily="34" charset="0"/>
              <a:ea typeface="微软雅黑" panose="020B0503020204020204" pitchFamily="34" charset="-122"/>
            </a:endParaRPr>
          </a:p>
        </p:txBody>
      </p:sp>
      <p:sp>
        <p:nvSpPr>
          <p:cNvPr id="15" name="TextBox 14"/>
          <p:cNvSpPr txBox="1"/>
          <p:nvPr/>
        </p:nvSpPr>
        <p:spPr>
          <a:xfrm>
            <a:off x="2703105" y="941022"/>
            <a:ext cx="1330297" cy="346249"/>
          </a:xfrm>
          <a:prstGeom prst="rect">
            <a:avLst/>
          </a:prstGeom>
          <a:noFill/>
        </p:spPr>
        <p:txBody>
          <a:bodyPr wrap="square" lIns="68559" tIns="0" rIns="68559" bIns="0" rtlCol="0" anchor="t">
            <a:spAutoFit/>
          </a:bodyPr>
          <a:lstStyle/>
          <a:p>
            <a:pPr>
              <a:lnSpc>
                <a:spcPct val="150000"/>
              </a:lnSpc>
            </a:pPr>
            <a:r>
              <a:rPr lang="zh-CN" altLang="en-US" sz="1500" dirty="0">
                <a:solidFill>
                  <a:schemeClr val="tx1">
                    <a:lumMod val="75000"/>
                    <a:lumOff val="25000"/>
                  </a:schemeClr>
                </a:solidFill>
                <a:latin typeface="Calibri" panose="020F0502020204030204" pitchFamily="34" charset="0"/>
                <a:ea typeface="微软雅黑" panose="020B0503020204020204" pitchFamily="34" charset="-122"/>
                <a:cs typeface="华文黑体" pitchFamily="2" charset="-122"/>
              </a:rPr>
              <a:t>点击添加标题</a:t>
            </a:r>
          </a:p>
        </p:txBody>
      </p:sp>
      <p:sp>
        <p:nvSpPr>
          <p:cNvPr id="16" name="TextBox 15"/>
          <p:cNvSpPr txBox="1"/>
          <p:nvPr/>
        </p:nvSpPr>
        <p:spPr>
          <a:xfrm>
            <a:off x="2712010" y="2594620"/>
            <a:ext cx="5204479" cy="760253"/>
          </a:xfrm>
          <a:prstGeom prst="rect">
            <a:avLst/>
          </a:prstGeom>
          <a:noFill/>
        </p:spPr>
        <p:txBody>
          <a:bodyPr wrap="square" lIns="68559" tIns="34280" rIns="68559" bIns="34280" rtlCol="0">
            <a:spAutoFit/>
          </a:bodyPr>
          <a:lstStyle/>
          <a:p>
            <a:pPr algn="just">
              <a:lnSpc>
                <a:spcPct val="114000"/>
              </a:lnSpc>
            </a:pPr>
            <a:r>
              <a:rPr lang="zh-CN" altLang="en-US" sz="10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a:t>
            </a:r>
            <a:endParaRPr lang="zh-CN" altLang="en-US" sz="1000" dirty="0">
              <a:solidFill>
                <a:schemeClr val="tx1">
                  <a:lumMod val="75000"/>
                  <a:lumOff val="25000"/>
                </a:schemeClr>
              </a:solidFill>
              <a:latin typeface="Calibri" panose="020F0502020204030204" pitchFamily="34" charset="0"/>
              <a:ea typeface="微软雅黑" panose="020B0503020204020204" pitchFamily="34" charset="-122"/>
            </a:endParaRPr>
          </a:p>
        </p:txBody>
      </p:sp>
      <p:sp>
        <p:nvSpPr>
          <p:cNvPr id="17" name="TextBox 16"/>
          <p:cNvSpPr txBox="1"/>
          <p:nvPr/>
        </p:nvSpPr>
        <p:spPr>
          <a:xfrm>
            <a:off x="2703105" y="2248480"/>
            <a:ext cx="1330297" cy="346249"/>
          </a:xfrm>
          <a:prstGeom prst="rect">
            <a:avLst/>
          </a:prstGeom>
          <a:noFill/>
        </p:spPr>
        <p:txBody>
          <a:bodyPr wrap="square" lIns="68559" tIns="0" rIns="68559" bIns="0" rtlCol="0" anchor="t">
            <a:spAutoFit/>
          </a:bodyPr>
          <a:lstStyle/>
          <a:p>
            <a:pPr>
              <a:lnSpc>
                <a:spcPct val="150000"/>
              </a:lnSpc>
            </a:pPr>
            <a:r>
              <a:rPr lang="zh-CN" altLang="en-US" sz="1500">
                <a:solidFill>
                  <a:schemeClr val="tx1">
                    <a:lumMod val="75000"/>
                    <a:lumOff val="25000"/>
                  </a:schemeClr>
                </a:solidFill>
                <a:latin typeface="Calibri" panose="020F0502020204030204" pitchFamily="34" charset="0"/>
                <a:ea typeface="微软雅黑" panose="020B0503020204020204" pitchFamily="34" charset="-122"/>
                <a:cs typeface="华文黑体" pitchFamily="2" charset="-122"/>
              </a:rPr>
              <a:t>点击添加标题</a:t>
            </a:r>
          </a:p>
        </p:txBody>
      </p:sp>
      <p:sp>
        <p:nvSpPr>
          <p:cNvPr id="18" name="TextBox 17"/>
          <p:cNvSpPr txBox="1"/>
          <p:nvPr/>
        </p:nvSpPr>
        <p:spPr>
          <a:xfrm>
            <a:off x="2712010" y="3944353"/>
            <a:ext cx="5204479" cy="760253"/>
          </a:xfrm>
          <a:prstGeom prst="rect">
            <a:avLst/>
          </a:prstGeom>
          <a:noFill/>
        </p:spPr>
        <p:txBody>
          <a:bodyPr wrap="square" lIns="68559" tIns="34280" rIns="68559" bIns="34280" rtlCol="0">
            <a:spAutoFit/>
          </a:bodyPr>
          <a:lstStyle/>
          <a:p>
            <a:pPr algn="just">
              <a:lnSpc>
                <a:spcPct val="114000"/>
              </a:lnSpc>
            </a:pPr>
            <a:r>
              <a:rPr lang="zh-CN" altLang="en-US" sz="1000" kern="0" dirty="0">
                <a:latin typeface="微软雅黑" panose="020B0503020204020204" pitchFamily="34" charset="-122"/>
                <a:ea typeface="微软雅黑" panose="020B0503020204020204" pitchFamily="34" charset="-122"/>
              </a:rPr>
              <a:t>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文本内容点击输入</a:t>
            </a:r>
            <a:endParaRPr lang="zh-CN" altLang="en-US" sz="1000" dirty="0">
              <a:solidFill>
                <a:schemeClr val="tx1">
                  <a:lumMod val="75000"/>
                  <a:lumOff val="25000"/>
                </a:schemeClr>
              </a:solidFill>
              <a:latin typeface="Calibri" panose="020F0502020204030204" pitchFamily="34" charset="0"/>
              <a:ea typeface="微软雅黑" panose="020B0503020204020204" pitchFamily="34" charset="-122"/>
            </a:endParaRPr>
          </a:p>
        </p:txBody>
      </p:sp>
      <p:sp>
        <p:nvSpPr>
          <p:cNvPr id="19" name="TextBox 18"/>
          <p:cNvSpPr txBox="1"/>
          <p:nvPr/>
        </p:nvSpPr>
        <p:spPr>
          <a:xfrm>
            <a:off x="2703105" y="3598214"/>
            <a:ext cx="1330297" cy="346249"/>
          </a:xfrm>
          <a:prstGeom prst="rect">
            <a:avLst/>
          </a:prstGeom>
          <a:noFill/>
        </p:spPr>
        <p:txBody>
          <a:bodyPr wrap="square" lIns="68559" tIns="0" rIns="68559" bIns="0" rtlCol="0" anchor="t">
            <a:spAutoFit/>
          </a:bodyPr>
          <a:lstStyle/>
          <a:p>
            <a:pPr>
              <a:lnSpc>
                <a:spcPct val="150000"/>
              </a:lnSpc>
            </a:pPr>
            <a:r>
              <a:rPr lang="zh-CN" altLang="en-US" sz="1500">
                <a:solidFill>
                  <a:schemeClr val="tx1">
                    <a:lumMod val="75000"/>
                    <a:lumOff val="25000"/>
                  </a:schemeClr>
                </a:solidFill>
                <a:latin typeface="Calibri" panose="020F0502020204030204" pitchFamily="34" charset="0"/>
                <a:ea typeface="微软雅黑" panose="020B0503020204020204" pitchFamily="34" charset="-122"/>
                <a:cs typeface="华文黑体" pitchFamily="2" charset="-122"/>
              </a:rPr>
              <a:t>点击添加标题</a:t>
            </a:r>
          </a:p>
        </p:txBody>
      </p:sp>
      <p:cxnSp>
        <p:nvCxnSpPr>
          <p:cNvPr id="20" name="直接箭头连接符 19"/>
          <p:cNvCxnSpPr>
            <a:stCxn id="8" idx="1"/>
          </p:cNvCxnSpPr>
          <p:nvPr/>
        </p:nvCxnSpPr>
        <p:spPr>
          <a:xfrm>
            <a:off x="1812766" y="2154338"/>
            <a:ext cx="6503650" cy="0"/>
          </a:xfrm>
          <a:prstGeom prst="straightConnector1">
            <a:avLst/>
          </a:prstGeom>
          <a:ln>
            <a:solidFill>
              <a:schemeClr val="bg1">
                <a:lumMod val="8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1812766" y="3442161"/>
            <a:ext cx="6503650" cy="0"/>
          </a:xfrm>
          <a:prstGeom prst="straightConnector1">
            <a:avLst/>
          </a:prstGeom>
          <a:ln>
            <a:solidFill>
              <a:schemeClr val="bg1">
                <a:lumMod val="8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1812766" y="4731989"/>
            <a:ext cx="6503650" cy="0"/>
          </a:xfrm>
          <a:prstGeom prst="straightConnector1">
            <a:avLst/>
          </a:prstGeom>
          <a:ln>
            <a:solidFill>
              <a:schemeClr val="bg1">
                <a:lumMod val="8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0" y="434529"/>
            <a:ext cx="755576" cy="409030"/>
          </a:xfrm>
          <a:prstGeom prst="rect">
            <a:avLst/>
          </a:prstGeom>
          <a:gradFill flip="none" rotWithShape="1">
            <a:gsLst>
              <a:gs pos="0">
                <a:srgbClr val="2C4AC6"/>
              </a:gs>
              <a:gs pos="100000">
                <a:srgbClr val="62BCE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
          <p:cNvSpPr txBox="1"/>
          <p:nvPr/>
        </p:nvSpPr>
        <p:spPr>
          <a:xfrm>
            <a:off x="683568" y="360988"/>
            <a:ext cx="2592288" cy="338554"/>
          </a:xfrm>
          <a:prstGeom prst="rect">
            <a:avLst/>
          </a:prstGeom>
          <a:noFill/>
          <a:effectLst/>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在这里填写目录标题内容</a:t>
            </a:r>
          </a:p>
        </p:txBody>
      </p:sp>
      <p:sp>
        <p:nvSpPr>
          <p:cNvPr id="27" name="矩形 26"/>
          <p:cNvSpPr/>
          <p:nvPr/>
        </p:nvSpPr>
        <p:spPr>
          <a:xfrm>
            <a:off x="715208" y="607789"/>
            <a:ext cx="2159566" cy="307777"/>
          </a:xfrm>
          <a:prstGeom prst="rect">
            <a:avLst/>
          </a:prstGeom>
        </p:spPr>
        <p:txBody>
          <a:bodyPr wrap="none">
            <a:spAutoFit/>
          </a:bodyPr>
          <a:lstStyle/>
          <a:p>
            <a:r>
              <a:rPr lang="zh-CN" altLang="en-US" sz="1400" dirty="0" smtClean="0">
                <a:latin typeface="微软雅黑" panose="020B0503020204020204" pitchFamily="34" charset="-122"/>
                <a:ea typeface="微软雅黑" panose="020B0503020204020204" pitchFamily="34" charset="-122"/>
              </a:rPr>
              <a:t>这里输入小标题内容文字</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大气简约企业公司简介ppt产品介绍ppt"/>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6036</Words>
  <Application>Microsoft Office PowerPoint</Application>
  <PresentationFormat>全屏显示(16:9)</PresentationFormat>
  <Paragraphs>300</Paragraphs>
  <Slides>30</Slides>
  <Notes>29</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商务演示</dc:title>
  <dc:creator>第一PPT</dc:creator>
  <cp:keywords>www.1ppt.com</cp:keywords>
  <dc:description>www.1ppt.com</dc:description>
  <cp:lastModifiedBy/>
  <cp:revision>1</cp:revision>
  <dcterms:created xsi:type="dcterms:W3CDTF">2017-02-18T09:37:41Z</dcterms:created>
  <dcterms:modified xsi:type="dcterms:W3CDTF">2019-08-07T14:23:25Z</dcterms:modified>
</cp:coreProperties>
</file>