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4"/>
  </p:notesMasterIdLst>
  <p:handoutMasterIdLst>
    <p:handoutMasterId r:id="rId4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1" r:id="rId36"/>
    <p:sldId id="462" r:id="rId37"/>
    <p:sldId id="463" r:id="rId38"/>
    <p:sldId id="464" r:id="rId39"/>
    <p:sldId id="465" r:id="rId40"/>
    <p:sldId id="466" r:id="rId41"/>
    <p:sldId id="467" r:id="rId42"/>
    <p:sldId id="359" r:id="rId4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75" autoAdjust="0"/>
    <p:restoredTop sz="95672" autoAdjust="0"/>
  </p:normalViewPr>
  <p:slideViewPr>
    <p:cSldViewPr>
      <p:cViewPr>
        <p:scale>
          <a:sx n="75" d="100"/>
          <a:sy n="75" d="100"/>
        </p:scale>
        <p:origin x="108" y="-1050"/>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2019/8/7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8"/>
          <p:cNvSpPr/>
          <p:nvPr/>
        </p:nvSpPr>
        <p:spPr bwMode="auto">
          <a:xfrm>
            <a:off x="1588" y="4313225"/>
            <a:ext cx="6864350" cy="2552700"/>
          </a:xfrm>
          <a:custGeom>
            <a:avLst/>
            <a:gdLst>
              <a:gd name="T0" fmla="*/ 0 w 4324"/>
              <a:gd name="T1" fmla="*/ 1608 h 1608"/>
              <a:gd name="T2" fmla="*/ 2267 w 4324"/>
              <a:gd name="T3" fmla="*/ 1608 h 1608"/>
              <a:gd name="T4" fmla="*/ 4324 w 4324"/>
              <a:gd name="T5" fmla="*/ 0 h 1608"/>
              <a:gd name="T6" fmla="*/ 3937 w 4324"/>
              <a:gd name="T7" fmla="*/ 0 h 1608"/>
              <a:gd name="T8" fmla="*/ 0 w 4324"/>
              <a:gd name="T9" fmla="*/ 1608 h 1608"/>
            </a:gdLst>
            <a:ahLst/>
            <a:cxnLst>
              <a:cxn ang="0">
                <a:pos x="T0" y="T1"/>
              </a:cxn>
              <a:cxn ang="0">
                <a:pos x="T2" y="T3"/>
              </a:cxn>
              <a:cxn ang="0">
                <a:pos x="T4" y="T5"/>
              </a:cxn>
              <a:cxn ang="0">
                <a:pos x="T6" y="T7"/>
              </a:cxn>
              <a:cxn ang="0">
                <a:pos x="T8" y="T9"/>
              </a:cxn>
            </a:cxnLst>
            <a:rect l="0" t="0" r="r" b="b"/>
            <a:pathLst>
              <a:path w="4324" h="1608">
                <a:moveTo>
                  <a:pt x="0" y="1608"/>
                </a:moveTo>
                <a:lnTo>
                  <a:pt x="2267" y="1608"/>
                </a:lnTo>
                <a:lnTo>
                  <a:pt x="4324" y="0"/>
                </a:lnTo>
                <a:lnTo>
                  <a:pt x="3937" y="0"/>
                </a:lnTo>
                <a:lnTo>
                  <a:pt x="0" y="1608"/>
                </a:lnTo>
                <a:close/>
              </a:path>
            </a:pathLst>
          </a:custGeom>
          <a:solidFill>
            <a:srgbClr val="85898F">
              <a:alpha val="2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35" name="Freeform 59"/>
          <p:cNvSpPr/>
          <p:nvPr/>
        </p:nvSpPr>
        <p:spPr bwMode="auto">
          <a:xfrm>
            <a:off x="6251576" y="2424100"/>
            <a:ext cx="1512888" cy="1889125"/>
          </a:xfrm>
          <a:custGeom>
            <a:avLst/>
            <a:gdLst>
              <a:gd name="T0" fmla="*/ 953 w 953"/>
              <a:gd name="T1" fmla="*/ 230 h 1190"/>
              <a:gd name="T2" fmla="*/ 845 w 953"/>
              <a:gd name="T3" fmla="*/ 0 h 1190"/>
              <a:gd name="T4" fmla="*/ 511 w 953"/>
              <a:gd name="T5" fmla="*/ 230 h 1190"/>
              <a:gd name="T6" fmla="*/ 619 w 953"/>
              <a:gd name="T7" fmla="*/ 230 h 1190"/>
              <a:gd name="T8" fmla="*/ 0 w 953"/>
              <a:gd name="T9" fmla="*/ 1190 h 1190"/>
              <a:gd name="T10" fmla="*/ 387 w 953"/>
              <a:gd name="T11" fmla="*/ 1190 h 1190"/>
              <a:gd name="T12" fmla="*/ 845 w 953"/>
              <a:gd name="T13" fmla="*/ 230 h 1190"/>
              <a:gd name="T14" fmla="*/ 953 w 953"/>
              <a:gd name="T15" fmla="*/ 230 h 1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3" h="1190">
                <a:moveTo>
                  <a:pt x="953" y="230"/>
                </a:moveTo>
                <a:lnTo>
                  <a:pt x="845" y="0"/>
                </a:lnTo>
                <a:lnTo>
                  <a:pt x="511" y="230"/>
                </a:lnTo>
                <a:lnTo>
                  <a:pt x="619" y="230"/>
                </a:lnTo>
                <a:lnTo>
                  <a:pt x="0" y="1190"/>
                </a:lnTo>
                <a:lnTo>
                  <a:pt x="387" y="1190"/>
                </a:lnTo>
                <a:lnTo>
                  <a:pt x="845" y="230"/>
                </a:lnTo>
                <a:lnTo>
                  <a:pt x="953" y="230"/>
                </a:lnTo>
                <a:close/>
              </a:path>
            </a:pathLst>
          </a:custGeom>
          <a:solidFill>
            <a:srgbClr val="85898F">
              <a:alpha val="3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60"/>
          <p:cNvSpPr/>
          <p:nvPr/>
        </p:nvSpPr>
        <p:spPr bwMode="auto">
          <a:xfrm>
            <a:off x="6276976" y="4233474"/>
            <a:ext cx="2128838" cy="850900"/>
          </a:xfrm>
          <a:custGeom>
            <a:avLst/>
            <a:gdLst>
              <a:gd name="T0" fmla="*/ 1341 w 1341"/>
              <a:gd name="T1" fmla="*/ 536 h 536"/>
              <a:gd name="T2" fmla="*/ 298 w 1341"/>
              <a:gd name="T3" fmla="*/ 536 h 536"/>
              <a:gd name="T4" fmla="*/ 0 w 1341"/>
              <a:gd name="T5" fmla="*/ 0 h 536"/>
            </a:gdLst>
            <a:ahLst/>
            <a:cxnLst>
              <a:cxn ang="0">
                <a:pos x="T0" y="T1"/>
              </a:cxn>
              <a:cxn ang="0">
                <a:pos x="T2" y="T3"/>
              </a:cxn>
              <a:cxn ang="0">
                <a:pos x="T4" y="T5"/>
              </a:cxn>
            </a:cxnLst>
            <a:rect l="0" t="0" r="r" b="b"/>
            <a:pathLst>
              <a:path w="1341" h="536">
                <a:moveTo>
                  <a:pt x="1341" y="536"/>
                </a:moveTo>
                <a:lnTo>
                  <a:pt x="298" y="536"/>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Freeform 61"/>
          <p:cNvSpPr/>
          <p:nvPr/>
        </p:nvSpPr>
        <p:spPr bwMode="auto">
          <a:xfrm>
            <a:off x="779463" y="4051987"/>
            <a:ext cx="2478088" cy="1438275"/>
          </a:xfrm>
          <a:custGeom>
            <a:avLst/>
            <a:gdLst>
              <a:gd name="T0" fmla="*/ 0 w 1561"/>
              <a:gd name="T1" fmla="*/ 0 h 906"/>
              <a:gd name="T2" fmla="*/ 1017 w 1561"/>
              <a:gd name="T3" fmla="*/ 0 h 906"/>
              <a:gd name="T4" fmla="*/ 1561 w 1561"/>
              <a:gd name="T5" fmla="*/ 906 h 906"/>
            </a:gdLst>
            <a:ahLst/>
            <a:cxnLst>
              <a:cxn ang="0">
                <a:pos x="T0" y="T1"/>
              </a:cxn>
              <a:cxn ang="0">
                <a:pos x="T2" y="T3"/>
              </a:cxn>
              <a:cxn ang="0">
                <a:pos x="T4" y="T5"/>
              </a:cxn>
            </a:cxnLst>
            <a:rect l="0" t="0" r="r" b="b"/>
            <a:pathLst>
              <a:path w="1561" h="906">
                <a:moveTo>
                  <a:pt x="0" y="0"/>
                </a:moveTo>
                <a:lnTo>
                  <a:pt x="1017" y="0"/>
                </a:lnTo>
                <a:lnTo>
                  <a:pt x="1561" y="906"/>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9" name="Freeform 62"/>
          <p:cNvSpPr/>
          <p:nvPr/>
        </p:nvSpPr>
        <p:spPr bwMode="auto">
          <a:xfrm>
            <a:off x="779463" y="2119948"/>
            <a:ext cx="3722688" cy="2819400"/>
          </a:xfrm>
          <a:custGeom>
            <a:avLst/>
            <a:gdLst>
              <a:gd name="T0" fmla="*/ 0 w 2345"/>
              <a:gd name="T1" fmla="*/ 0 h 1776"/>
              <a:gd name="T2" fmla="*/ 1267 w 2345"/>
              <a:gd name="T3" fmla="*/ 0 h 1776"/>
              <a:gd name="T4" fmla="*/ 2345 w 2345"/>
              <a:gd name="T5" fmla="*/ 1776 h 1776"/>
            </a:gdLst>
            <a:ahLst/>
            <a:cxnLst>
              <a:cxn ang="0">
                <a:pos x="T0" y="T1"/>
              </a:cxn>
              <a:cxn ang="0">
                <a:pos x="T2" y="T3"/>
              </a:cxn>
              <a:cxn ang="0">
                <a:pos x="T4" y="T5"/>
              </a:cxn>
            </a:cxnLst>
            <a:rect l="0" t="0" r="r" b="b"/>
            <a:pathLst>
              <a:path w="2345" h="1776">
                <a:moveTo>
                  <a:pt x="0" y="0"/>
                </a:moveTo>
                <a:lnTo>
                  <a:pt x="1267" y="0"/>
                </a:lnTo>
                <a:lnTo>
                  <a:pt x="2345" y="1776"/>
                </a:ln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Freeform 63"/>
          <p:cNvSpPr/>
          <p:nvPr/>
        </p:nvSpPr>
        <p:spPr bwMode="auto">
          <a:xfrm>
            <a:off x="3708401" y="2119948"/>
            <a:ext cx="1790700" cy="2413000"/>
          </a:xfrm>
          <a:custGeom>
            <a:avLst/>
            <a:gdLst>
              <a:gd name="T0" fmla="*/ 0 w 1128"/>
              <a:gd name="T1" fmla="*/ 0 h 1520"/>
              <a:gd name="T2" fmla="*/ 1128 w 1128"/>
              <a:gd name="T3" fmla="*/ 0 h 1520"/>
              <a:gd name="T4" fmla="*/ 1128 w 1128"/>
              <a:gd name="T5" fmla="*/ 1520 h 1520"/>
            </a:gdLst>
            <a:ahLst/>
            <a:cxnLst>
              <a:cxn ang="0">
                <a:pos x="T0" y="T1"/>
              </a:cxn>
              <a:cxn ang="0">
                <a:pos x="T2" y="T3"/>
              </a:cxn>
              <a:cxn ang="0">
                <a:pos x="T4" y="T5"/>
              </a:cxn>
            </a:cxnLst>
            <a:rect l="0" t="0" r="r" b="b"/>
            <a:pathLst>
              <a:path w="1128" h="1520">
                <a:moveTo>
                  <a:pt x="0" y="0"/>
                </a:moveTo>
                <a:lnTo>
                  <a:pt x="1128" y="0"/>
                </a:lnTo>
                <a:lnTo>
                  <a:pt x="1128" y="152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1" name="Oval 64"/>
          <p:cNvSpPr>
            <a:spLocks noChangeArrowheads="1"/>
          </p:cNvSpPr>
          <p:nvPr/>
        </p:nvSpPr>
        <p:spPr bwMode="auto">
          <a:xfrm>
            <a:off x="2574926" y="6062650"/>
            <a:ext cx="1368425" cy="27305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Oval 65"/>
          <p:cNvSpPr>
            <a:spLocks noChangeArrowheads="1"/>
          </p:cNvSpPr>
          <p:nvPr/>
        </p:nvSpPr>
        <p:spPr bwMode="auto">
          <a:xfrm>
            <a:off x="2574926" y="4830750"/>
            <a:ext cx="1368425" cy="1368425"/>
          </a:xfrm>
          <a:prstGeom prst="ellipse">
            <a:avLst/>
          </a:pr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66"/>
          <p:cNvSpPr>
            <a:spLocks noEditPoints="1"/>
          </p:cNvSpPr>
          <p:nvPr/>
        </p:nvSpPr>
        <p:spPr bwMode="auto">
          <a:xfrm>
            <a:off x="2955926" y="5100625"/>
            <a:ext cx="603250" cy="876300"/>
          </a:xfrm>
          <a:custGeom>
            <a:avLst/>
            <a:gdLst>
              <a:gd name="T0" fmla="*/ 95 w 190"/>
              <a:gd name="T1" fmla="*/ 39 h 276"/>
              <a:gd name="T2" fmla="*/ 100 w 190"/>
              <a:gd name="T3" fmla="*/ 34 h 276"/>
              <a:gd name="T4" fmla="*/ 95 w 190"/>
              <a:gd name="T5" fmla="*/ 29 h 276"/>
              <a:gd name="T6" fmla="*/ 29 w 190"/>
              <a:gd name="T7" fmla="*/ 95 h 276"/>
              <a:gd name="T8" fmla="*/ 34 w 190"/>
              <a:gd name="T9" fmla="*/ 100 h 276"/>
              <a:gd name="T10" fmla="*/ 39 w 190"/>
              <a:gd name="T11" fmla="*/ 95 h 276"/>
              <a:gd name="T12" fmla="*/ 95 w 190"/>
              <a:gd name="T13" fmla="*/ 39 h 276"/>
              <a:gd name="T14" fmla="*/ 51 w 190"/>
              <a:gd name="T15" fmla="*/ 212 h 276"/>
              <a:gd name="T16" fmla="*/ 53 w 190"/>
              <a:gd name="T17" fmla="*/ 226 h 276"/>
              <a:gd name="T18" fmla="*/ 95 w 190"/>
              <a:gd name="T19" fmla="*/ 234 h 276"/>
              <a:gd name="T20" fmla="*/ 137 w 190"/>
              <a:gd name="T21" fmla="*/ 227 h 276"/>
              <a:gd name="T22" fmla="*/ 139 w 190"/>
              <a:gd name="T23" fmla="*/ 212 h 276"/>
              <a:gd name="T24" fmla="*/ 95 w 190"/>
              <a:gd name="T25" fmla="*/ 220 h 276"/>
              <a:gd name="T26" fmla="*/ 51 w 190"/>
              <a:gd name="T27" fmla="*/ 212 h 276"/>
              <a:gd name="T28" fmla="*/ 55 w 190"/>
              <a:gd name="T29" fmla="*/ 239 h 276"/>
              <a:gd name="T30" fmla="*/ 57 w 190"/>
              <a:gd name="T31" fmla="*/ 254 h 276"/>
              <a:gd name="T32" fmla="*/ 70 w 190"/>
              <a:gd name="T33" fmla="*/ 261 h 276"/>
              <a:gd name="T34" fmla="*/ 71 w 190"/>
              <a:gd name="T35" fmla="*/ 270 h 276"/>
              <a:gd name="T36" fmla="*/ 95 w 190"/>
              <a:gd name="T37" fmla="*/ 276 h 276"/>
              <a:gd name="T38" fmla="*/ 119 w 190"/>
              <a:gd name="T39" fmla="*/ 270 h 276"/>
              <a:gd name="T40" fmla="*/ 120 w 190"/>
              <a:gd name="T41" fmla="*/ 261 h 276"/>
              <a:gd name="T42" fmla="*/ 133 w 190"/>
              <a:gd name="T43" fmla="*/ 254 h 276"/>
              <a:gd name="T44" fmla="*/ 135 w 190"/>
              <a:gd name="T45" fmla="*/ 239 h 276"/>
              <a:gd name="T46" fmla="*/ 95 w 190"/>
              <a:gd name="T47" fmla="*/ 246 h 276"/>
              <a:gd name="T48" fmla="*/ 55 w 190"/>
              <a:gd name="T49" fmla="*/ 239 h 276"/>
              <a:gd name="T50" fmla="*/ 95 w 190"/>
              <a:gd name="T51" fmla="*/ 0 h 276"/>
              <a:gd name="T52" fmla="*/ 0 w 190"/>
              <a:gd name="T53" fmla="*/ 95 h 276"/>
              <a:gd name="T54" fmla="*/ 46 w 190"/>
              <a:gd name="T55" fmla="*/ 176 h 276"/>
              <a:gd name="T56" fmla="*/ 49 w 190"/>
              <a:gd name="T57" fmla="*/ 200 h 276"/>
              <a:gd name="T58" fmla="*/ 95 w 190"/>
              <a:gd name="T59" fmla="*/ 209 h 276"/>
              <a:gd name="T60" fmla="*/ 141 w 190"/>
              <a:gd name="T61" fmla="*/ 200 h 276"/>
              <a:gd name="T62" fmla="*/ 144 w 190"/>
              <a:gd name="T63" fmla="*/ 176 h 276"/>
              <a:gd name="T64" fmla="*/ 190 w 190"/>
              <a:gd name="T65" fmla="*/ 95 h 276"/>
              <a:gd name="T66" fmla="*/ 95 w 190"/>
              <a:gd name="T67" fmla="*/ 0 h 276"/>
              <a:gd name="T68" fmla="*/ 130 w 190"/>
              <a:gd name="T69" fmla="*/ 165 h 276"/>
              <a:gd name="T70" fmla="*/ 128 w 190"/>
              <a:gd name="T71" fmla="*/ 187 h 276"/>
              <a:gd name="T72" fmla="*/ 95 w 190"/>
              <a:gd name="T73" fmla="*/ 192 h 276"/>
              <a:gd name="T74" fmla="*/ 62 w 190"/>
              <a:gd name="T75" fmla="*/ 187 h 276"/>
              <a:gd name="T76" fmla="*/ 60 w 190"/>
              <a:gd name="T77" fmla="*/ 165 h 276"/>
              <a:gd name="T78" fmla="*/ 17 w 190"/>
              <a:gd name="T79" fmla="*/ 95 h 276"/>
              <a:gd name="T80" fmla="*/ 95 w 190"/>
              <a:gd name="T81" fmla="*/ 17 h 276"/>
              <a:gd name="T82" fmla="*/ 173 w 190"/>
              <a:gd name="T83" fmla="*/ 95 h 276"/>
              <a:gd name="T84" fmla="*/ 130 w 190"/>
              <a:gd name="T85" fmla="*/ 165 h 276"/>
              <a:gd name="T86" fmla="*/ 116 w 190"/>
              <a:gd name="T87" fmla="*/ 130 h 276"/>
              <a:gd name="T88" fmla="*/ 95 w 190"/>
              <a:gd name="T89" fmla="*/ 92 h 276"/>
              <a:gd name="T90" fmla="*/ 74 w 190"/>
              <a:gd name="T91" fmla="*/ 130 h 276"/>
              <a:gd name="T92" fmla="*/ 65 w 190"/>
              <a:gd name="T93" fmla="*/ 111 h 276"/>
              <a:gd name="T94" fmla="*/ 52 w 190"/>
              <a:gd name="T95" fmla="*/ 118 h 276"/>
              <a:gd name="T96" fmla="*/ 73 w 190"/>
              <a:gd name="T97" fmla="*/ 163 h 276"/>
              <a:gd name="T98" fmla="*/ 95 w 190"/>
              <a:gd name="T99" fmla="*/ 123 h 276"/>
              <a:gd name="T100" fmla="*/ 117 w 190"/>
              <a:gd name="T101" fmla="*/ 163 h 276"/>
              <a:gd name="T102" fmla="*/ 139 w 190"/>
              <a:gd name="T103" fmla="*/ 118 h 276"/>
              <a:gd name="T104" fmla="*/ 125 w 190"/>
              <a:gd name="T105" fmla="*/ 111 h 276"/>
              <a:gd name="T106" fmla="*/ 116 w 190"/>
              <a:gd name="T107" fmla="*/ 13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 h="276">
                <a:moveTo>
                  <a:pt x="95" y="39"/>
                </a:moveTo>
                <a:cubicBezTo>
                  <a:pt x="98" y="39"/>
                  <a:pt x="100" y="37"/>
                  <a:pt x="100" y="34"/>
                </a:cubicBezTo>
                <a:cubicBezTo>
                  <a:pt x="100" y="31"/>
                  <a:pt x="98" y="29"/>
                  <a:pt x="95" y="29"/>
                </a:cubicBezTo>
                <a:cubicBezTo>
                  <a:pt x="59" y="29"/>
                  <a:pt x="29" y="59"/>
                  <a:pt x="29" y="95"/>
                </a:cubicBezTo>
                <a:cubicBezTo>
                  <a:pt x="29" y="98"/>
                  <a:pt x="31" y="100"/>
                  <a:pt x="34" y="100"/>
                </a:cubicBezTo>
                <a:cubicBezTo>
                  <a:pt x="37" y="100"/>
                  <a:pt x="39" y="98"/>
                  <a:pt x="39" y="95"/>
                </a:cubicBezTo>
                <a:cubicBezTo>
                  <a:pt x="39" y="64"/>
                  <a:pt x="64" y="39"/>
                  <a:pt x="95" y="39"/>
                </a:cubicBezTo>
                <a:close/>
                <a:moveTo>
                  <a:pt x="51" y="212"/>
                </a:moveTo>
                <a:cubicBezTo>
                  <a:pt x="53" y="226"/>
                  <a:pt x="53" y="226"/>
                  <a:pt x="53" y="226"/>
                </a:cubicBezTo>
                <a:cubicBezTo>
                  <a:pt x="66" y="232"/>
                  <a:pt x="80" y="234"/>
                  <a:pt x="95" y="234"/>
                </a:cubicBezTo>
                <a:cubicBezTo>
                  <a:pt x="110" y="234"/>
                  <a:pt x="125" y="232"/>
                  <a:pt x="137" y="227"/>
                </a:cubicBezTo>
                <a:cubicBezTo>
                  <a:pt x="139" y="212"/>
                  <a:pt x="139" y="212"/>
                  <a:pt x="139" y="212"/>
                </a:cubicBezTo>
                <a:cubicBezTo>
                  <a:pt x="126" y="217"/>
                  <a:pt x="111" y="220"/>
                  <a:pt x="95" y="220"/>
                </a:cubicBezTo>
                <a:cubicBezTo>
                  <a:pt x="79" y="220"/>
                  <a:pt x="64" y="217"/>
                  <a:pt x="51" y="212"/>
                </a:cubicBezTo>
                <a:close/>
                <a:moveTo>
                  <a:pt x="55" y="239"/>
                </a:moveTo>
                <a:cubicBezTo>
                  <a:pt x="57" y="254"/>
                  <a:pt x="57" y="254"/>
                  <a:pt x="57" y="254"/>
                </a:cubicBezTo>
                <a:cubicBezTo>
                  <a:pt x="57" y="254"/>
                  <a:pt x="60" y="258"/>
                  <a:pt x="70" y="261"/>
                </a:cubicBezTo>
                <a:cubicBezTo>
                  <a:pt x="71" y="270"/>
                  <a:pt x="71" y="270"/>
                  <a:pt x="71" y="270"/>
                </a:cubicBezTo>
                <a:cubicBezTo>
                  <a:pt x="71" y="270"/>
                  <a:pt x="76" y="276"/>
                  <a:pt x="95" y="276"/>
                </a:cubicBezTo>
                <a:cubicBezTo>
                  <a:pt x="114" y="276"/>
                  <a:pt x="119" y="270"/>
                  <a:pt x="119" y="270"/>
                </a:cubicBezTo>
                <a:cubicBezTo>
                  <a:pt x="120" y="261"/>
                  <a:pt x="120" y="261"/>
                  <a:pt x="120" y="261"/>
                </a:cubicBezTo>
                <a:cubicBezTo>
                  <a:pt x="130" y="258"/>
                  <a:pt x="133" y="254"/>
                  <a:pt x="133" y="254"/>
                </a:cubicBezTo>
                <a:cubicBezTo>
                  <a:pt x="135" y="239"/>
                  <a:pt x="135" y="239"/>
                  <a:pt x="135" y="239"/>
                </a:cubicBezTo>
                <a:cubicBezTo>
                  <a:pt x="123" y="243"/>
                  <a:pt x="109" y="246"/>
                  <a:pt x="95" y="246"/>
                </a:cubicBezTo>
                <a:cubicBezTo>
                  <a:pt x="81" y="246"/>
                  <a:pt x="67" y="243"/>
                  <a:pt x="55" y="239"/>
                </a:cubicBezTo>
                <a:close/>
                <a:moveTo>
                  <a:pt x="95" y="0"/>
                </a:moveTo>
                <a:cubicBezTo>
                  <a:pt x="43" y="0"/>
                  <a:pt x="0" y="42"/>
                  <a:pt x="0" y="95"/>
                </a:cubicBezTo>
                <a:cubicBezTo>
                  <a:pt x="0" y="129"/>
                  <a:pt x="18" y="159"/>
                  <a:pt x="46" y="176"/>
                </a:cubicBezTo>
                <a:cubicBezTo>
                  <a:pt x="49" y="200"/>
                  <a:pt x="49" y="200"/>
                  <a:pt x="49" y="200"/>
                </a:cubicBezTo>
                <a:cubicBezTo>
                  <a:pt x="63" y="206"/>
                  <a:pt x="78" y="209"/>
                  <a:pt x="95" y="209"/>
                </a:cubicBezTo>
                <a:cubicBezTo>
                  <a:pt x="112" y="209"/>
                  <a:pt x="128" y="206"/>
                  <a:pt x="141" y="200"/>
                </a:cubicBezTo>
                <a:cubicBezTo>
                  <a:pt x="144" y="176"/>
                  <a:pt x="144" y="176"/>
                  <a:pt x="144" y="176"/>
                </a:cubicBezTo>
                <a:cubicBezTo>
                  <a:pt x="172" y="159"/>
                  <a:pt x="190" y="129"/>
                  <a:pt x="190" y="95"/>
                </a:cubicBezTo>
                <a:cubicBezTo>
                  <a:pt x="190" y="42"/>
                  <a:pt x="148" y="0"/>
                  <a:pt x="95" y="0"/>
                </a:cubicBezTo>
                <a:close/>
                <a:moveTo>
                  <a:pt x="130" y="165"/>
                </a:moveTo>
                <a:cubicBezTo>
                  <a:pt x="128" y="187"/>
                  <a:pt x="128" y="187"/>
                  <a:pt x="128" y="187"/>
                </a:cubicBezTo>
                <a:cubicBezTo>
                  <a:pt x="128" y="187"/>
                  <a:pt x="119" y="192"/>
                  <a:pt x="95" y="192"/>
                </a:cubicBezTo>
                <a:cubicBezTo>
                  <a:pt x="71" y="192"/>
                  <a:pt x="62" y="187"/>
                  <a:pt x="62" y="187"/>
                </a:cubicBezTo>
                <a:cubicBezTo>
                  <a:pt x="60" y="165"/>
                  <a:pt x="60" y="165"/>
                  <a:pt x="60" y="165"/>
                </a:cubicBezTo>
                <a:cubicBezTo>
                  <a:pt x="35" y="152"/>
                  <a:pt x="17" y="125"/>
                  <a:pt x="17" y="95"/>
                </a:cubicBezTo>
                <a:cubicBezTo>
                  <a:pt x="17" y="52"/>
                  <a:pt x="52" y="17"/>
                  <a:pt x="95" y="17"/>
                </a:cubicBezTo>
                <a:cubicBezTo>
                  <a:pt x="138" y="17"/>
                  <a:pt x="173" y="52"/>
                  <a:pt x="173" y="95"/>
                </a:cubicBezTo>
                <a:cubicBezTo>
                  <a:pt x="173" y="125"/>
                  <a:pt x="156" y="152"/>
                  <a:pt x="130" y="165"/>
                </a:cubicBezTo>
                <a:close/>
                <a:moveTo>
                  <a:pt x="116" y="130"/>
                </a:moveTo>
                <a:cubicBezTo>
                  <a:pt x="95" y="92"/>
                  <a:pt x="95" y="92"/>
                  <a:pt x="95" y="92"/>
                </a:cubicBezTo>
                <a:cubicBezTo>
                  <a:pt x="74" y="130"/>
                  <a:pt x="74" y="130"/>
                  <a:pt x="74" y="130"/>
                </a:cubicBezTo>
                <a:cubicBezTo>
                  <a:pt x="65" y="111"/>
                  <a:pt x="65" y="111"/>
                  <a:pt x="65" y="111"/>
                </a:cubicBezTo>
                <a:cubicBezTo>
                  <a:pt x="52" y="118"/>
                  <a:pt x="52" y="118"/>
                  <a:pt x="52" y="118"/>
                </a:cubicBezTo>
                <a:cubicBezTo>
                  <a:pt x="73" y="163"/>
                  <a:pt x="73" y="163"/>
                  <a:pt x="73" y="163"/>
                </a:cubicBezTo>
                <a:cubicBezTo>
                  <a:pt x="95" y="123"/>
                  <a:pt x="95" y="123"/>
                  <a:pt x="95" y="123"/>
                </a:cubicBezTo>
                <a:cubicBezTo>
                  <a:pt x="117" y="163"/>
                  <a:pt x="117" y="163"/>
                  <a:pt x="117" y="163"/>
                </a:cubicBezTo>
                <a:cubicBezTo>
                  <a:pt x="139" y="118"/>
                  <a:pt x="139" y="118"/>
                  <a:pt x="139" y="118"/>
                </a:cubicBezTo>
                <a:cubicBezTo>
                  <a:pt x="125" y="111"/>
                  <a:pt x="125" y="111"/>
                  <a:pt x="125" y="111"/>
                </a:cubicBezTo>
                <a:lnTo>
                  <a:pt x="116" y="13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Oval 67"/>
          <p:cNvSpPr>
            <a:spLocks noChangeArrowheads="1"/>
          </p:cNvSpPr>
          <p:nvPr/>
        </p:nvSpPr>
        <p:spPr bwMode="auto">
          <a:xfrm>
            <a:off x="3978276" y="5370500"/>
            <a:ext cx="1044575" cy="20637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Oval 68"/>
          <p:cNvSpPr>
            <a:spLocks noChangeArrowheads="1"/>
          </p:cNvSpPr>
          <p:nvPr/>
        </p:nvSpPr>
        <p:spPr bwMode="auto">
          <a:xfrm>
            <a:off x="3978276" y="4430700"/>
            <a:ext cx="1044575" cy="1041400"/>
          </a:xfrm>
          <a:prstGeom prst="ellipse">
            <a:avLst/>
          </a:pr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69"/>
          <p:cNvSpPr>
            <a:spLocks noEditPoints="1"/>
          </p:cNvSpPr>
          <p:nvPr/>
        </p:nvSpPr>
        <p:spPr bwMode="auto">
          <a:xfrm>
            <a:off x="4248151" y="4668825"/>
            <a:ext cx="504825" cy="635000"/>
          </a:xfrm>
          <a:custGeom>
            <a:avLst/>
            <a:gdLst>
              <a:gd name="T0" fmla="*/ 80 w 159"/>
              <a:gd name="T1" fmla="*/ 102 h 200"/>
              <a:gd name="T2" fmla="*/ 39 w 159"/>
              <a:gd name="T3" fmla="*/ 143 h 200"/>
              <a:gd name="T4" fmla="*/ 80 w 159"/>
              <a:gd name="T5" fmla="*/ 184 h 200"/>
              <a:gd name="T6" fmla="*/ 121 w 159"/>
              <a:gd name="T7" fmla="*/ 143 h 200"/>
              <a:gd name="T8" fmla="*/ 80 w 159"/>
              <a:gd name="T9" fmla="*/ 102 h 200"/>
              <a:gd name="T10" fmla="*/ 80 w 159"/>
              <a:gd name="T11" fmla="*/ 180 h 200"/>
              <a:gd name="T12" fmla="*/ 43 w 159"/>
              <a:gd name="T13" fmla="*/ 143 h 200"/>
              <a:gd name="T14" fmla="*/ 80 w 159"/>
              <a:gd name="T15" fmla="*/ 106 h 200"/>
              <a:gd name="T16" fmla="*/ 117 w 159"/>
              <a:gd name="T17" fmla="*/ 143 h 200"/>
              <a:gd name="T18" fmla="*/ 80 w 159"/>
              <a:gd name="T19" fmla="*/ 180 h 200"/>
              <a:gd name="T20" fmla="*/ 159 w 159"/>
              <a:gd name="T21" fmla="*/ 31 h 200"/>
              <a:gd name="T22" fmla="*/ 149 w 159"/>
              <a:gd name="T23" fmla="*/ 21 h 200"/>
              <a:gd name="T24" fmla="*/ 112 w 159"/>
              <a:gd name="T25" fmla="*/ 96 h 200"/>
              <a:gd name="T26" fmla="*/ 100 w 159"/>
              <a:gd name="T27" fmla="*/ 90 h 200"/>
              <a:gd name="T28" fmla="*/ 139 w 159"/>
              <a:gd name="T29" fmla="*/ 10 h 200"/>
              <a:gd name="T30" fmla="*/ 128 w 159"/>
              <a:gd name="T31" fmla="*/ 0 h 200"/>
              <a:gd name="T32" fmla="*/ 31 w 159"/>
              <a:gd name="T33" fmla="*/ 0 h 200"/>
              <a:gd name="T34" fmla="*/ 21 w 159"/>
              <a:gd name="T35" fmla="*/ 10 h 200"/>
              <a:gd name="T36" fmla="*/ 60 w 159"/>
              <a:gd name="T37" fmla="*/ 90 h 200"/>
              <a:gd name="T38" fmla="*/ 47 w 159"/>
              <a:gd name="T39" fmla="*/ 96 h 200"/>
              <a:gd name="T40" fmla="*/ 11 w 159"/>
              <a:gd name="T41" fmla="*/ 21 h 200"/>
              <a:gd name="T42" fmla="*/ 0 w 159"/>
              <a:gd name="T43" fmla="*/ 31 h 200"/>
              <a:gd name="T44" fmla="*/ 37 w 159"/>
              <a:gd name="T45" fmla="*/ 106 h 200"/>
              <a:gd name="T46" fmla="*/ 23 w 159"/>
              <a:gd name="T47" fmla="*/ 143 h 200"/>
              <a:gd name="T48" fmla="*/ 80 w 159"/>
              <a:gd name="T49" fmla="*/ 200 h 200"/>
              <a:gd name="T50" fmla="*/ 137 w 159"/>
              <a:gd name="T51" fmla="*/ 143 h 200"/>
              <a:gd name="T52" fmla="*/ 123 w 159"/>
              <a:gd name="T53" fmla="*/ 106 h 200"/>
              <a:gd name="T54" fmla="*/ 159 w 159"/>
              <a:gd name="T55" fmla="*/ 31 h 200"/>
              <a:gd name="T56" fmla="*/ 38 w 159"/>
              <a:gd name="T57" fmla="*/ 14 h 200"/>
              <a:gd name="T58" fmla="*/ 121 w 159"/>
              <a:gd name="T59" fmla="*/ 14 h 200"/>
              <a:gd name="T60" fmla="*/ 114 w 159"/>
              <a:gd name="T61" fmla="*/ 29 h 200"/>
              <a:gd name="T62" fmla="*/ 45 w 159"/>
              <a:gd name="T63" fmla="*/ 29 h 200"/>
              <a:gd name="T64" fmla="*/ 38 w 159"/>
              <a:gd name="T65" fmla="*/ 14 h 200"/>
              <a:gd name="T66" fmla="*/ 52 w 159"/>
              <a:gd name="T67" fmla="*/ 43 h 200"/>
              <a:gd name="T68" fmla="*/ 107 w 159"/>
              <a:gd name="T69" fmla="*/ 43 h 200"/>
              <a:gd name="T70" fmla="*/ 86 w 159"/>
              <a:gd name="T71" fmla="*/ 86 h 200"/>
              <a:gd name="T72" fmla="*/ 80 w 159"/>
              <a:gd name="T73" fmla="*/ 86 h 200"/>
              <a:gd name="T74" fmla="*/ 73 w 159"/>
              <a:gd name="T75" fmla="*/ 86 h 200"/>
              <a:gd name="T76" fmla="*/ 52 w 159"/>
              <a:gd name="T77" fmla="*/ 43 h 200"/>
              <a:gd name="T78" fmla="*/ 125 w 159"/>
              <a:gd name="T79" fmla="*/ 143 h 200"/>
              <a:gd name="T80" fmla="*/ 80 w 159"/>
              <a:gd name="T81" fmla="*/ 188 h 200"/>
              <a:gd name="T82" fmla="*/ 35 w 159"/>
              <a:gd name="T83" fmla="*/ 143 h 200"/>
              <a:gd name="T84" fmla="*/ 80 w 159"/>
              <a:gd name="T85" fmla="*/ 98 h 200"/>
              <a:gd name="T86" fmla="*/ 125 w 159"/>
              <a:gd name="T87" fmla="*/ 143 h 200"/>
              <a:gd name="T88" fmla="*/ 86 w 159"/>
              <a:gd name="T89" fmla="*/ 119 h 200"/>
              <a:gd name="T90" fmla="*/ 80 w 159"/>
              <a:gd name="T91" fmla="*/ 119 h 200"/>
              <a:gd name="T92" fmla="*/ 67 w 159"/>
              <a:gd name="T93" fmla="*/ 126 h 200"/>
              <a:gd name="T94" fmla="*/ 67 w 159"/>
              <a:gd name="T95" fmla="*/ 133 h 200"/>
              <a:gd name="T96" fmla="*/ 77 w 159"/>
              <a:gd name="T97" fmla="*/ 133 h 200"/>
              <a:gd name="T98" fmla="*/ 77 w 159"/>
              <a:gd name="T99" fmla="*/ 161 h 200"/>
              <a:gd name="T100" fmla="*/ 71 w 159"/>
              <a:gd name="T101" fmla="*/ 161 h 200"/>
              <a:gd name="T102" fmla="*/ 71 w 159"/>
              <a:gd name="T103" fmla="*/ 167 h 200"/>
              <a:gd name="T104" fmla="*/ 92 w 159"/>
              <a:gd name="T105" fmla="*/ 167 h 200"/>
              <a:gd name="T106" fmla="*/ 92 w 159"/>
              <a:gd name="T107" fmla="*/ 161 h 200"/>
              <a:gd name="T108" fmla="*/ 86 w 159"/>
              <a:gd name="T109" fmla="*/ 161 h 200"/>
              <a:gd name="T110" fmla="*/ 86 w 159"/>
              <a:gd name="T111"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9" h="200">
                <a:moveTo>
                  <a:pt x="80" y="102"/>
                </a:moveTo>
                <a:cubicBezTo>
                  <a:pt x="57" y="102"/>
                  <a:pt x="39" y="120"/>
                  <a:pt x="39" y="143"/>
                </a:cubicBezTo>
                <a:cubicBezTo>
                  <a:pt x="39" y="166"/>
                  <a:pt x="57" y="184"/>
                  <a:pt x="80" y="184"/>
                </a:cubicBezTo>
                <a:cubicBezTo>
                  <a:pt x="102" y="184"/>
                  <a:pt x="121" y="166"/>
                  <a:pt x="121" y="143"/>
                </a:cubicBezTo>
                <a:cubicBezTo>
                  <a:pt x="121" y="120"/>
                  <a:pt x="102" y="102"/>
                  <a:pt x="80" y="102"/>
                </a:cubicBezTo>
                <a:close/>
                <a:moveTo>
                  <a:pt x="80" y="180"/>
                </a:moveTo>
                <a:cubicBezTo>
                  <a:pt x="60" y="180"/>
                  <a:pt x="43" y="163"/>
                  <a:pt x="43" y="143"/>
                </a:cubicBezTo>
                <a:cubicBezTo>
                  <a:pt x="43" y="123"/>
                  <a:pt x="60" y="106"/>
                  <a:pt x="80" y="106"/>
                </a:cubicBezTo>
                <a:cubicBezTo>
                  <a:pt x="100" y="106"/>
                  <a:pt x="117" y="123"/>
                  <a:pt x="117" y="143"/>
                </a:cubicBezTo>
                <a:cubicBezTo>
                  <a:pt x="117" y="163"/>
                  <a:pt x="100" y="180"/>
                  <a:pt x="80" y="180"/>
                </a:cubicBezTo>
                <a:close/>
                <a:moveTo>
                  <a:pt x="159" y="31"/>
                </a:moveTo>
                <a:cubicBezTo>
                  <a:pt x="149" y="21"/>
                  <a:pt x="149" y="21"/>
                  <a:pt x="149" y="21"/>
                </a:cubicBezTo>
                <a:cubicBezTo>
                  <a:pt x="112" y="96"/>
                  <a:pt x="112" y="96"/>
                  <a:pt x="112" y="96"/>
                </a:cubicBezTo>
                <a:cubicBezTo>
                  <a:pt x="108" y="94"/>
                  <a:pt x="104" y="91"/>
                  <a:pt x="100" y="90"/>
                </a:cubicBezTo>
                <a:cubicBezTo>
                  <a:pt x="139" y="10"/>
                  <a:pt x="139" y="10"/>
                  <a:pt x="139" y="10"/>
                </a:cubicBezTo>
                <a:cubicBezTo>
                  <a:pt x="128" y="0"/>
                  <a:pt x="128" y="0"/>
                  <a:pt x="128" y="0"/>
                </a:cubicBezTo>
                <a:cubicBezTo>
                  <a:pt x="31" y="0"/>
                  <a:pt x="31" y="0"/>
                  <a:pt x="31" y="0"/>
                </a:cubicBezTo>
                <a:cubicBezTo>
                  <a:pt x="21" y="10"/>
                  <a:pt x="21" y="10"/>
                  <a:pt x="21" y="10"/>
                </a:cubicBezTo>
                <a:cubicBezTo>
                  <a:pt x="60" y="90"/>
                  <a:pt x="60" y="90"/>
                  <a:pt x="60" y="90"/>
                </a:cubicBezTo>
                <a:cubicBezTo>
                  <a:pt x="55" y="91"/>
                  <a:pt x="51" y="94"/>
                  <a:pt x="47" y="96"/>
                </a:cubicBezTo>
                <a:cubicBezTo>
                  <a:pt x="11" y="21"/>
                  <a:pt x="11" y="21"/>
                  <a:pt x="11" y="21"/>
                </a:cubicBezTo>
                <a:cubicBezTo>
                  <a:pt x="0" y="31"/>
                  <a:pt x="0" y="31"/>
                  <a:pt x="0" y="31"/>
                </a:cubicBezTo>
                <a:cubicBezTo>
                  <a:pt x="37" y="106"/>
                  <a:pt x="37" y="106"/>
                  <a:pt x="37" y="106"/>
                </a:cubicBezTo>
                <a:cubicBezTo>
                  <a:pt x="28" y="116"/>
                  <a:pt x="23" y="129"/>
                  <a:pt x="23" y="143"/>
                </a:cubicBezTo>
                <a:cubicBezTo>
                  <a:pt x="23" y="175"/>
                  <a:pt x="48" y="200"/>
                  <a:pt x="80" y="200"/>
                </a:cubicBezTo>
                <a:cubicBezTo>
                  <a:pt x="111" y="200"/>
                  <a:pt x="137" y="175"/>
                  <a:pt x="137" y="143"/>
                </a:cubicBezTo>
                <a:cubicBezTo>
                  <a:pt x="137" y="129"/>
                  <a:pt x="132" y="116"/>
                  <a:pt x="123" y="106"/>
                </a:cubicBezTo>
                <a:lnTo>
                  <a:pt x="159" y="31"/>
                </a:lnTo>
                <a:close/>
                <a:moveTo>
                  <a:pt x="38" y="14"/>
                </a:moveTo>
                <a:cubicBezTo>
                  <a:pt x="121" y="14"/>
                  <a:pt x="121" y="14"/>
                  <a:pt x="121" y="14"/>
                </a:cubicBezTo>
                <a:cubicBezTo>
                  <a:pt x="114" y="29"/>
                  <a:pt x="114" y="29"/>
                  <a:pt x="114" y="29"/>
                </a:cubicBezTo>
                <a:cubicBezTo>
                  <a:pt x="45" y="29"/>
                  <a:pt x="45" y="29"/>
                  <a:pt x="45" y="29"/>
                </a:cubicBezTo>
                <a:lnTo>
                  <a:pt x="38" y="14"/>
                </a:lnTo>
                <a:close/>
                <a:moveTo>
                  <a:pt x="52" y="43"/>
                </a:moveTo>
                <a:cubicBezTo>
                  <a:pt x="107" y="43"/>
                  <a:pt x="107" y="43"/>
                  <a:pt x="107" y="43"/>
                </a:cubicBezTo>
                <a:cubicBezTo>
                  <a:pt x="86" y="86"/>
                  <a:pt x="86" y="86"/>
                  <a:pt x="86" y="86"/>
                </a:cubicBezTo>
                <a:cubicBezTo>
                  <a:pt x="84" y="86"/>
                  <a:pt x="82" y="86"/>
                  <a:pt x="80" y="86"/>
                </a:cubicBezTo>
                <a:cubicBezTo>
                  <a:pt x="78" y="86"/>
                  <a:pt x="76" y="86"/>
                  <a:pt x="73" y="86"/>
                </a:cubicBezTo>
                <a:lnTo>
                  <a:pt x="52" y="43"/>
                </a:lnTo>
                <a:close/>
                <a:moveTo>
                  <a:pt x="125" y="143"/>
                </a:moveTo>
                <a:cubicBezTo>
                  <a:pt x="125" y="168"/>
                  <a:pt x="104" y="188"/>
                  <a:pt x="80" y="188"/>
                </a:cubicBezTo>
                <a:cubicBezTo>
                  <a:pt x="55" y="188"/>
                  <a:pt x="35" y="168"/>
                  <a:pt x="35" y="143"/>
                </a:cubicBezTo>
                <a:cubicBezTo>
                  <a:pt x="35" y="118"/>
                  <a:pt x="55" y="98"/>
                  <a:pt x="80" y="98"/>
                </a:cubicBezTo>
                <a:cubicBezTo>
                  <a:pt x="104" y="98"/>
                  <a:pt x="125" y="118"/>
                  <a:pt x="125" y="143"/>
                </a:cubicBezTo>
                <a:close/>
                <a:moveTo>
                  <a:pt x="86" y="119"/>
                </a:moveTo>
                <a:cubicBezTo>
                  <a:pt x="80" y="119"/>
                  <a:pt x="80" y="119"/>
                  <a:pt x="80" y="119"/>
                </a:cubicBezTo>
                <a:cubicBezTo>
                  <a:pt x="80" y="119"/>
                  <a:pt x="77" y="126"/>
                  <a:pt x="67" y="126"/>
                </a:cubicBezTo>
                <a:cubicBezTo>
                  <a:pt x="67" y="133"/>
                  <a:pt x="67" y="133"/>
                  <a:pt x="67" y="133"/>
                </a:cubicBezTo>
                <a:cubicBezTo>
                  <a:pt x="77" y="133"/>
                  <a:pt x="77" y="133"/>
                  <a:pt x="77" y="133"/>
                </a:cubicBezTo>
                <a:cubicBezTo>
                  <a:pt x="77" y="161"/>
                  <a:pt x="77" y="161"/>
                  <a:pt x="77" y="161"/>
                </a:cubicBezTo>
                <a:cubicBezTo>
                  <a:pt x="71" y="161"/>
                  <a:pt x="71" y="161"/>
                  <a:pt x="71" y="161"/>
                </a:cubicBezTo>
                <a:cubicBezTo>
                  <a:pt x="71" y="167"/>
                  <a:pt x="71" y="167"/>
                  <a:pt x="71" y="167"/>
                </a:cubicBezTo>
                <a:cubicBezTo>
                  <a:pt x="92" y="167"/>
                  <a:pt x="92" y="167"/>
                  <a:pt x="92" y="167"/>
                </a:cubicBezTo>
                <a:cubicBezTo>
                  <a:pt x="92" y="161"/>
                  <a:pt x="92" y="161"/>
                  <a:pt x="92" y="161"/>
                </a:cubicBezTo>
                <a:cubicBezTo>
                  <a:pt x="86" y="161"/>
                  <a:pt x="86" y="161"/>
                  <a:pt x="86" y="161"/>
                </a:cubicBezTo>
                <a:lnTo>
                  <a:pt x="86" y="119"/>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Oval 70"/>
          <p:cNvSpPr>
            <a:spLocks noChangeArrowheads="1"/>
          </p:cNvSpPr>
          <p:nvPr/>
        </p:nvSpPr>
        <p:spPr bwMode="auto">
          <a:xfrm>
            <a:off x="5102226" y="4849800"/>
            <a:ext cx="793750" cy="15875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Oval 71"/>
          <p:cNvSpPr>
            <a:spLocks noChangeArrowheads="1"/>
          </p:cNvSpPr>
          <p:nvPr/>
        </p:nvSpPr>
        <p:spPr bwMode="auto">
          <a:xfrm>
            <a:off x="5102226" y="4138600"/>
            <a:ext cx="793750" cy="790575"/>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72"/>
          <p:cNvSpPr>
            <a:spLocks noEditPoints="1"/>
          </p:cNvSpPr>
          <p:nvPr/>
        </p:nvSpPr>
        <p:spPr bwMode="auto">
          <a:xfrm>
            <a:off x="5270501" y="4348150"/>
            <a:ext cx="454025" cy="384175"/>
          </a:xfrm>
          <a:custGeom>
            <a:avLst/>
            <a:gdLst>
              <a:gd name="T0" fmla="*/ 115 w 143"/>
              <a:gd name="T1" fmla="*/ 3 h 121"/>
              <a:gd name="T2" fmla="*/ 109 w 143"/>
              <a:gd name="T3" fmla="*/ 9 h 121"/>
              <a:gd name="T4" fmla="*/ 116 w 143"/>
              <a:gd name="T5" fmla="*/ 14 h 121"/>
              <a:gd name="T6" fmla="*/ 122 w 143"/>
              <a:gd name="T7" fmla="*/ 13 h 121"/>
              <a:gd name="T8" fmla="*/ 69 w 143"/>
              <a:gd name="T9" fmla="*/ 66 h 121"/>
              <a:gd name="T10" fmla="*/ 38 w 143"/>
              <a:gd name="T11" fmla="*/ 35 h 121"/>
              <a:gd name="T12" fmla="*/ 3 w 143"/>
              <a:gd name="T13" fmla="*/ 71 h 121"/>
              <a:gd name="T14" fmla="*/ 3 w 143"/>
              <a:gd name="T15" fmla="*/ 79 h 121"/>
              <a:gd name="T16" fmla="*/ 11 w 143"/>
              <a:gd name="T17" fmla="*/ 79 h 121"/>
              <a:gd name="T18" fmla="*/ 38 w 143"/>
              <a:gd name="T19" fmla="*/ 51 h 121"/>
              <a:gd name="T20" fmla="*/ 69 w 143"/>
              <a:gd name="T21" fmla="*/ 82 h 121"/>
              <a:gd name="T22" fmla="*/ 130 w 143"/>
              <a:gd name="T23" fmla="*/ 21 h 121"/>
              <a:gd name="T24" fmla="*/ 129 w 143"/>
              <a:gd name="T25" fmla="*/ 28 h 121"/>
              <a:gd name="T26" fmla="*/ 134 w 143"/>
              <a:gd name="T27" fmla="*/ 34 h 121"/>
              <a:gd name="T28" fmla="*/ 135 w 143"/>
              <a:gd name="T29" fmla="*/ 34 h 121"/>
              <a:gd name="T30" fmla="*/ 141 w 143"/>
              <a:gd name="T31" fmla="*/ 29 h 121"/>
              <a:gd name="T32" fmla="*/ 143 w 143"/>
              <a:gd name="T33" fmla="*/ 0 h 121"/>
              <a:gd name="T34" fmla="*/ 115 w 143"/>
              <a:gd name="T35" fmla="*/ 3 h 121"/>
              <a:gd name="T36" fmla="*/ 51 w 143"/>
              <a:gd name="T37" fmla="*/ 79 h 121"/>
              <a:gd name="T38" fmla="*/ 51 w 143"/>
              <a:gd name="T39" fmla="*/ 121 h 121"/>
              <a:gd name="T40" fmla="*/ 83 w 143"/>
              <a:gd name="T41" fmla="*/ 121 h 121"/>
              <a:gd name="T42" fmla="*/ 83 w 143"/>
              <a:gd name="T43" fmla="*/ 83 h 121"/>
              <a:gd name="T44" fmla="*/ 69 w 143"/>
              <a:gd name="T45" fmla="*/ 97 h 121"/>
              <a:gd name="T46" fmla="*/ 51 w 143"/>
              <a:gd name="T47" fmla="*/ 79 h 121"/>
              <a:gd name="T48" fmla="*/ 7 w 143"/>
              <a:gd name="T49" fmla="*/ 116 h 121"/>
              <a:gd name="T50" fmla="*/ 12 w 143"/>
              <a:gd name="T51" fmla="*/ 121 h 121"/>
              <a:gd name="T52" fmla="*/ 38 w 143"/>
              <a:gd name="T53" fmla="*/ 121 h 121"/>
              <a:gd name="T54" fmla="*/ 38 w 143"/>
              <a:gd name="T55" fmla="*/ 66 h 121"/>
              <a:gd name="T56" fmla="*/ 7 w 143"/>
              <a:gd name="T57" fmla="*/ 98 h 121"/>
              <a:gd name="T58" fmla="*/ 7 w 143"/>
              <a:gd name="T59" fmla="*/ 116 h 121"/>
              <a:gd name="T60" fmla="*/ 96 w 143"/>
              <a:gd name="T61" fmla="*/ 70 h 121"/>
              <a:gd name="T62" fmla="*/ 96 w 143"/>
              <a:gd name="T63" fmla="*/ 121 h 121"/>
              <a:gd name="T64" fmla="*/ 122 w 143"/>
              <a:gd name="T65" fmla="*/ 121 h 121"/>
              <a:gd name="T66" fmla="*/ 127 w 143"/>
              <a:gd name="T67" fmla="*/ 116 h 121"/>
              <a:gd name="T68" fmla="*/ 127 w 143"/>
              <a:gd name="T69" fmla="*/ 66 h 121"/>
              <a:gd name="T70" fmla="*/ 127 w 143"/>
              <a:gd name="T71" fmla="*/ 39 h 121"/>
              <a:gd name="T72" fmla="*/ 100 w 143"/>
              <a:gd name="T73" fmla="*/ 66 h 121"/>
              <a:gd name="T74" fmla="*/ 96 w 143"/>
              <a:gd name="T75"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3" h="121">
                <a:moveTo>
                  <a:pt x="115" y="3"/>
                </a:moveTo>
                <a:cubicBezTo>
                  <a:pt x="112" y="3"/>
                  <a:pt x="109" y="6"/>
                  <a:pt x="109" y="9"/>
                </a:cubicBezTo>
                <a:cubicBezTo>
                  <a:pt x="110" y="12"/>
                  <a:pt x="113" y="14"/>
                  <a:pt x="116" y="14"/>
                </a:cubicBezTo>
                <a:cubicBezTo>
                  <a:pt x="122" y="13"/>
                  <a:pt x="122" y="13"/>
                  <a:pt x="122" y="13"/>
                </a:cubicBezTo>
                <a:cubicBezTo>
                  <a:pt x="69" y="66"/>
                  <a:pt x="69" y="66"/>
                  <a:pt x="69" y="66"/>
                </a:cubicBezTo>
                <a:cubicBezTo>
                  <a:pt x="38" y="35"/>
                  <a:pt x="38" y="35"/>
                  <a:pt x="38" y="35"/>
                </a:cubicBezTo>
                <a:cubicBezTo>
                  <a:pt x="3" y="71"/>
                  <a:pt x="3" y="71"/>
                  <a:pt x="3" y="71"/>
                </a:cubicBezTo>
                <a:cubicBezTo>
                  <a:pt x="0" y="73"/>
                  <a:pt x="0" y="77"/>
                  <a:pt x="3" y="79"/>
                </a:cubicBezTo>
                <a:cubicBezTo>
                  <a:pt x="5" y="81"/>
                  <a:pt x="8" y="81"/>
                  <a:pt x="11" y="79"/>
                </a:cubicBezTo>
                <a:cubicBezTo>
                  <a:pt x="38" y="51"/>
                  <a:pt x="38" y="51"/>
                  <a:pt x="38" y="51"/>
                </a:cubicBezTo>
                <a:cubicBezTo>
                  <a:pt x="69" y="82"/>
                  <a:pt x="69" y="82"/>
                  <a:pt x="69" y="82"/>
                </a:cubicBezTo>
                <a:cubicBezTo>
                  <a:pt x="130" y="21"/>
                  <a:pt x="130" y="21"/>
                  <a:pt x="130" y="21"/>
                </a:cubicBezTo>
                <a:cubicBezTo>
                  <a:pt x="129" y="28"/>
                  <a:pt x="129" y="28"/>
                  <a:pt x="129" y="28"/>
                </a:cubicBezTo>
                <a:cubicBezTo>
                  <a:pt x="129" y="31"/>
                  <a:pt x="131" y="34"/>
                  <a:pt x="134" y="34"/>
                </a:cubicBezTo>
                <a:cubicBezTo>
                  <a:pt x="135" y="34"/>
                  <a:pt x="135" y="34"/>
                  <a:pt x="135" y="34"/>
                </a:cubicBezTo>
                <a:cubicBezTo>
                  <a:pt x="138" y="34"/>
                  <a:pt x="140" y="32"/>
                  <a:pt x="141" y="29"/>
                </a:cubicBezTo>
                <a:cubicBezTo>
                  <a:pt x="143" y="0"/>
                  <a:pt x="143" y="0"/>
                  <a:pt x="143" y="0"/>
                </a:cubicBezTo>
                <a:lnTo>
                  <a:pt x="115" y="3"/>
                </a:lnTo>
                <a:close/>
                <a:moveTo>
                  <a:pt x="51" y="79"/>
                </a:moveTo>
                <a:cubicBezTo>
                  <a:pt x="51" y="121"/>
                  <a:pt x="51" y="121"/>
                  <a:pt x="51" y="121"/>
                </a:cubicBezTo>
                <a:cubicBezTo>
                  <a:pt x="83" y="121"/>
                  <a:pt x="83" y="121"/>
                  <a:pt x="83" y="121"/>
                </a:cubicBezTo>
                <a:cubicBezTo>
                  <a:pt x="83" y="83"/>
                  <a:pt x="83" y="83"/>
                  <a:pt x="83" y="83"/>
                </a:cubicBezTo>
                <a:cubicBezTo>
                  <a:pt x="69" y="97"/>
                  <a:pt x="69" y="97"/>
                  <a:pt x="69" y="97"/>
                </a:cubicBezTo>
                <a:lnTo>
                  <a:pt x="51" y="79"/>
                </a:lnTo>
                <a:close/>
                <a:moveTo>
                  <a:pt x="7" y="116"/>
                </a:moveTo>
                <a:cubicBezTo>
                  <a:pt x="7" y="119"/>
                  <a:pt x="9" y="121"/>
                  <a:pt x="12" y="121"/>
                </a:cubicBezTo>
                <a:cubicBezTo>
                  <a:pt x="38" y="121"/>
                  <a:pt x="38" y="121"/>
                  <a:pt x="38" y="121"/>
                </a:cubicBezTo>
                <a:cubicBezTo>
                  <a:pt x="38" y="66"/>
                  <a:pt x="38" y="66"/>
                  <a:pt x="38" y="66"/>
                </a:cubicBezTo>
                <a:cubicBezTo>
                  <a:pt x="7" y="98"/>
                  <a:pt x="7" y="98"/>
                  <a:pt x="7" y="98"/>
                </a:cubicBezTo>
                <a:lnTo>
                  <a:pt x="7" y="116"/>
                </a:lnTo>
                <a:close/>
                <a:moveTo>
                  <a:pt x="96" y="70"/>
                </a:moveTo>
                <a:cubicBezTo>
                  <a:pt x="96" y="121"/>
                  <a:pt x="96" y="121"/>
                  <a:pt x="96" y="121"/>
                </a:cubicBezTo>
                <a:cubicBezTo>
                  <a:pt x="122" y="121"/>
                  <a:pt x="122" y="121"/>
                  <a:pt x="122" y="121"/>
                </a:cubicBezTo>
                <a:cubicBezTo>
                  <a:pt x="125" y="121"/>
                  <a:pt x="127" y="119"/>
                  <a:pt x="127" y="116"/>
                </a:cubicBezTo>
                <a:cubicBezTo>
                  <a:pt x="127" y="66"/>
                  <a:pt x="127" y="66"/>
                  <a:pt x="127" y="66"/>
                </a:cubicBezTo>
                <a:cubicBezTo>
                  <a:pt x="127" y="39"/>
                  <a:pt x="127" y="39"/>
                  <a:pt x="127" y="39"/>
                </a:cubicBezTo>
                <a:cubicBezTo>
                  <a:pt x="100" y="66"/>
                  <a:pt x="100" y="66"/>
                  <a:pt x="100" y="66"/>
                </a:cubicBezTo>
                <a:lnTo>
                  <a:pt x="96" y="7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Oval 73"/>
          <p:cNvSpPr>
            <a:spLocks noChangeArrowheads="1"/>
          </p:cNvSpPr>
          <p:nvPr/>
        </p:nvSpPr>
        <p:spPr bwMode="auto">
          <a:xfrm>
            <a:off x="6019801" y="4430700"/>
            <a:ext cx="539750" cy="10795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Oval 74"/>
          <p:cNvSpPr>
            <a:spLocks noChangeArrowheads="1"/>
          </p:cNvSpPr>
          <p:nvPr/>
        </p:nvSpPr>
        <p:spPr bwMode="auto">
          <a:xfrm>
            <a:off x="6019801" y="3944925"/>
            <a:ext cx="539750" cy="5397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75"/>
          <p:cNvSpPr>
            <a:spLocks noEditPoints="1"/>
          </p:cNvSpPr>
          <p:nvPr/>
        </p:nvSpPr>
        <p:spPr bwMode="auto">
          <a:xfrm>
            <a:off x="6143626" y="4046525"/>
            <a:ext cx="292100" cy="304800"/>
          </a:xfrm>
          <a:custGeom>
            <a:avLst/>
            <a:gdLst>
              <a:gd name="T0" fmla="*/ 65 w 92"/>
              <a:gd name="T1" fmla="*/ 79 h 96"/>
              <a:gd name="T2" fmla="*/ 67 w 92"/>
              <a:gd name="T3" fmla="*/ 82 h 96"/>
              <a:gd name="T4" fmla="*/ 92 w 92"/>
              <a:gd name="T5" fmla="*/ 96 h 96"/>
              <a:gd name="T6" fmla="*/ 92 w 92"/>
              <a:gd name="T7" fmla="*/ 67 h 96"/>
              <a:gd name="T8" fmla="*/ 91 w 92"/>
              <a:gd name="T9" fmla="*/ 64 h 96"/>
              <a:gd name="T10" fmla="*/ 88 w 92"/>
              <a:gd name="T11" fmla="*/ 59 h 96"/>
              <a:gd name="T12" fmla="*/ 62 w 92"/>
              <a:gd name="T13" fmla="*/ 75 h 96"/>
              <a:gd name="T14" fmla="*/ 65 w 92"/>
              <a:gd name="T15" fmla="*/ 79 h 96"/>
              <a:gd name="T16" fmla="*/ 80 w 92"/>
              <a:gd name="T17" fmla="*/ 59 h 96"/>
              <a:gd name="T18" fmla="*/ 86 w 92"/>
              <a:gd name="T19" fmla="*/ 56 h 96"/>
              <a:gd name="T20" fmla="*/ 59 w 92"/>
              <a:gd name="T21" fmla="*/ 11 h 96"/>
              <a:gd name="T22" fmla="*/ 53 w 92"/>
              <a:gd name="T23" fmla="*/ 15 h 96"/>
              <a:gd name="T24" fmla="*/ 80 w 92"/>
              <a:gd name="T25" fmla="*/ 59 h 96"/>
              <a:gd name="T26" fmla="*/ 77 w 92"/>
              <a:gd name="T27" fmla="*/ 61 h 96"/>
              <a:gd name="T28" fmla="*/ 50 w 92"/>
              <a:gd name="T29" fmla="*/ 16 h 96"/>
              <a:gd name="T30" fmla="*/ 42 w 92"/>
              <a:gd name="T31" fmla="*/ 21 h 96"/>
              <a:gd name="T32" fmla="*/ 69 w 92"/>
              <a:gd name="T33" fmla="*/ 66 h 96"/>
              <a:gd name="T34" fmla="*/ 77 w 92"/>
              <a:gd name="T35" fmla="*/ 61 h 96"/>
              <a:gd name="T36" fmla="*/ 33 w 92"/>
              <a:gd name="T37" fmla="*/ 27 h 96"/>
              <a:gd name="T38" fmla="*/ 60 w 92"/>
              <a:gd name="T39" fmla="*/ 71 h 96"/>
              <a:gd name="T40" fmla="*/ 66 w 92"/>
              <a:gd name="T41" fmla="*/ 67 h 96"/>
              <a:gd name="T42" fmla="*/ 39 w 92"/>
              <a:gd name="T43" fmla="*/ 23 h 96"/>
              <a:gd name="T44" fmla="*/ 33 w 92"/>
              <a:gd name="T45" fmla="*/ 27 h 96"/>
              <a:gd name="T46" fmla="*/ 30 w 92"/>
              <a:gd name="T47" fmla="*/ 23 h 96"/>
              <a:gd name="T48" fmla="*/ 57 w 92"/>
              <a:gd name="T49" fmla="*/ 7 h 96"/>
              <a:gd name="T50" fmla="*/ 55 w 92"/>
              <a:gd name="T51" fmla="*/ 4 h 96"/>
              <a:gd name="T52" fmla="*/ 46 w 92"/>
              <a:gd name="T53" fmla="*/ 2 h 96"/>
              <a:gd name="T54" fmla="*/ 31 w 92"/>
              <a:gd name="T55" fmla="*/ 11 h 96"/>
              <a:gd name="T56" fmla="*/ 29 w 92"/>
              <a:gd name="T57" fmla="*/ 20 h 96"/>
              <a:gd name="T58" fmla="*/ 30 w 92"/>
              <a:gd name="T59" fmla="*/ 23 h 96"/>
              <a:gd name="T60" fmla="*/ 0 w 92"/>
              <a:gd name="T61" fmla="*/ 96 h 96"/>
              <a:gd name="T62" fmla="*/ 71 w 92"/>
              <a:gd name="T63" fmla="*/ 96 h 96"/>
              <a:gd name="T64" fmla="*/ 71 w 92"/>
              <a:gd name="T65" fmla="*/ 90 h 96"/>
              <a:gd name="T66" fmla="*/ 0 w 92"/>
              <a:gd name="T67" fmla="*/ 90 h 96"/>
              <a:gd name="T68" fmla="*/ 0 w 92"/>
              <a:gd name="T6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96">
                <a:moveTo>
                  <a:pt x="65" y="79"/>
                </a:moveTo>
                <a:cubicBezTo>
                  <a:pt x="65" y="80"/>
                  <a:pt x="66" y="81"/>
                  <a:pt x="67" y="82"/>
                </a:cubicBezTo>
                <a:cubicBezTo>
                  <a:pt x="92" y="96"/>
                  <a:pt x="92" y="96"/>
                  <a:pt x="92" y="96"/>
                </a:cubicBezTo>
                <a:cubicBezTo>
                  <a:pt x="92" y="67"/>
                  <a:pt x="92" y="67"/>
                  <a:pt x="92" y="67"/>
                </a:cubicBezTo>
                <a:cubicBezTo>
                  <a:pt x="92" y="65"/>
                  <a:pt x="91" y="64"/>
                  <a:pt x="91" y="64"/>
                </a:cubicBezTo>
                <a:cubicBezTo>
                  <a:pt x="88" y="59"/>
                  <a:pt x="88" y="59"/>
                  <a:pt x="88" y="59"/>
                </a:cubicBezTo>
                <a:cubicBezTo>
                  <a:pt x="62" y="75"/>
                  <a:pt x="62" y="75"/>
                  <a:pt x="62" y="75"/>
                </a:cubicBezTo>
                <a:lnTo>
                  <a:pt x="65" y="79"/>
                </a:lnTo>
                <a:close/>
                <a:moveTo>
                  <a:pt x="80" y="59"/>
                </a:moveTo>
                <a:cubicBezTo>
                  <a:pt x="86" y="56"/>
                  <a:pt x="86" y="56"/>
                  <a:pt x="86" y="56"/>
                </a:cubicBezTo>
                <a:cubicBezTo>
                  <a:pt x="59" y="11"/>
                  <a:pt x="59" y="11"/>
                  <a:pt x="59" y="11"/>
                </a:cubicBezTo>
                <a:cubicBezTo>
                  <a:pt x="53" y="15"/>
                  <a:pt x="53" y="15"/>
                  <a:pt x="53" y="15"/>
                </a:cubicBezTo>
                <a:lnTo>
                  <a:pt x="80" y="59"/>
                </a:lnTo>
                <a:close/>
                <a:moveTo>
                  <a:pt x="77" y="61"/>
                </a:moveTo>
                <a:cubicBezTo>
                  <a:pt x="50" y="16"/>
                  <a:pt x="50" y="16"/>
                  <a:pt x="50" y="16"/>
                </a:cubicBezTo>
                <a:cubicBezTo>
                  <a:pt x="42" y="21"/>
                  <a:pt x="42" y="21"/>
                  <a:pt x="42" y="21"/>
                </a:cubicBezTo>
                <a:cubicBezTo>
                  <a:pt x="69" y="66"/>
                  <a:pt x="69" y="66"/>
                  <a:pt x="69" y="66"/>
                </a:cubicBezTo>
                <a:lnTo>
                  <a:pt x="77" y="61"/>
                </a:lnTo>
                <a:close/>
                <a:moveTo>
                  <a:pt x="33" y="27"/>
                </a:moveTo>
                <a:cubicBezTo>
                  <a:pt x="60" y="71"/>
                  <a:pt x="60" y="71"/>
                  <a:pt x="60" y="71"/>
                </a:cubicBezTo>
                <a:cubicBezTo>
                  <a:pt x="66" y="67"/>
                  <a:pt x="66" y="67"/>
                  <a:pt x="66" y="67"/>
                </a:cubicBezTo>
                <a:cubicBezTo>
                  <a:pt x="39" y="23"/>
                  <a:pt x="39" y="23"/>
                  <a:pt x="39" y="23"/>
                </a:cubicBezTo>
                <a:lnTo>
                  <a:pt x="33" y="27"/>
                </a:lnTo>
                <a:close/>
                <a:moveTo>
                  <a:pt x="30" y="23"/>
                </a:moveTo>
                <a:cubicBezTo>
                  <a:pt x="57" y="7"/>
                  <a:pt x="57" y="7"/>
                  <a:pt x="57" y="7"/>
                </a:cubicBezTo>
                <a:cubicBezTo>
                  <a:pt x="55" y="4"/>
                  <a:pt x="55" y="4"/>
                  <a:pt x="55" y="4"/>
                </a:cubicBezTo>
                <a:cubicBezTo>
                  <a:pt x="53" y="1"/>
                  <a:pt x="49" y="0"/>
                  <a:pt x="46" y="2"/>
                </a:cubicBezTo>
                <a:cubicBezTo>
                  <a:pt x="31" y="11"/>
                  <a:pt x="31" y="11"/>
                  <a:pt x="31" y="11"/>
                </a:cubicBezTo>
                <a:cubicBezTo>
                  <a:pt x="28" y="13"/>
                  <a:pt x="27" y="17"/>
                  <a:pt x="29" y="20"/>
                </a:cubicBezTo>
                <a:lnTo>
                  <a:pt x="30" y="23"/>
                </a:lnTo>
                <a:close/>
                <a:moveTo>
                  <a:pt x="0" y="96"/>
                </a:moveTo>
                <a:cubicBezTo>
                  <a:pt x="71" y="96"/>
                  <a:pt x="71" y="96"/>
                  <a:pt x="71" y="96"/>
                </a:cubicBezTo>
                <a:cubicBezTo>
                  <a:pt x="71" y="90"/>
                  <a:pt x="71" y="90"/>
                  <a:pt x="71" y="90"/>
                </a:cubicBezTo>
                <a:cubicBezTo>
                  <a:pt x="0" y="90"/>
                  <a:pt x="0" y="90"/>
                  <a:pt x="0" y="90"/>
                </a:cubicBezTo>
                <a:lnTo>
                  <a:pt x="0" y="9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TextBox 52"/>
          <p:cNvSpPr txBox="1"/>
          <p:nvPr/>
        </p:nvSpPr>
        <p:spPr>
          <a:xfrm>
            <a:off x="611188" y="4128188"/>
            <a:ext cx="1765300"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54" name="Straight Connector 26"/>
          <p:cNvCxnSpPr/>
          <p:nvPr/>
        </p:nvCxnSpPr>
        <p:spPr>
          <a:xfrm>
            <a:off x="611188" y="4051987"/>
            <a:ext cx="180000" cy="0"/>
          </a:xfrm>
          <a:prstGeom prst="line">
            <a:avLst/>
          </a:prstGeom>
          <a:noFill/>
          <a:ln w="25400" cap="rnd" cmpd="sng" algn="ctr">
            <a:solidFill>
              <a:srgbClr val="16B6EA"/>
            </a:solidFill>
            <a:prstDash val="solid"/>
            <a:miter lim="800000"/>
          </a:ln>
          <a:effectLst/>
        </p:spPr>
      </p:cxnSp>
      <p:sp>
        <p:nvSpPr>
          <p:cNvPr id="55" name="TextBox 54"/>
          <p:cNvSpPr txBox="1"/>
          <p:nvPr/>
        </p:nvSpPr>
        <p:spPr>
          <a:xfrm>
            <a:off x="611188" y="3704855"/>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16B6EA"/>
                </a:solidFill>
                <a:latin typeface="微软雅黑" panose="020B0503020204020204" pitchFamily="34" charset="-122"/>
                <a:ea typeface="微软雅黑" panose="020B0503020204020204" pitchFamily="34" charset="-122"/>
              </a:rPr>
              <a:t>点击输入标题</a:t>
            </a:r>
            <a:endParaRPr lang="en-US" altLang="zh-CN" sz="1600" b="1" dirty="0">
              <a:solidFill>
                <a:srgbClr val="16B6EA"/>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611188" y="2196149"/>
            <a:ext cx="1765300"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57" name="Straight Connector 36"/>
          <p:cNvCxnSpPr/>
          <p:nvPr/>
        </p:nvCxnSpPr>
        <p:spPr>
          <a:xfrm>
            <a:off x="611188" y="2119948"/>
            <a:ext cx="180000" cy="0"/>
          </a:xfrm>
          <a:prstGeom prst="line">
            <a:avLst/>
          </a:prstGeom>
          <a:noFill/>
          <a:ln w="25400" cap="rnd" cmpd="sng" algn="ctr">
            <a:solidFill>
              <a:srgbClr val="5A6783"/>
            </a:solidFill>
            <a:prstDash val="solid"/>
            <a:miter lim="800000"/>
          </a:ln>
          <a:effectLst/>
        </p:spPr>
      </p:cxnSp>
      <p:sp>
        <p:nvSpPr>
          <p:cNvPr id="58" name="TextBox 57"/>
          <p:cNvSpPr txBox="1"/>
          <p:nvPr/>
        </p:nvSpPr>
        <p:spPr>
          <a:xfrm>
            <a:off x="611188" y="1772816"/>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sz="1600" b="1" dirty="0">
              <a:solidFill>
                <a:srgbClr val="5A6783"/>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3574384" y="2196149"/>
            <a:ext cx="1765300"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60" name="Straight Connector 40"/>
          <p:cNvCxnSpPr/>
          <p:nvPr/>
        </p:nvCxnSpPr>
        <p:spPr>
          <a:xfrm>
            <a:off x="3574384" y="2119948"/>
            <a:ext cx="180000" cy="0"/>
          </a:xfrm>
          <a:prstGeom prst="line">
            <a:avLst/>
          </a:prstGeom>
          <a:noFill/>
          <a:ln w="25400" cap="rnd" cmpd="sng" algn="ctr">
            <a:solidFill>
              <a:srgbClr val="B5B5B5"/>
            </a:solidFill>
            <a:prstDash val="solid"/>
            <a:miter lim="800000"/>
          </a:ln>
          <a:effectLst/>
        </p:spPr>
      </p:cxnSp>
      <p:sp>
        <p:nvSpPr>
          <p:cNvPr id="61" name="TextBox 60"/>
          <p:cNvSpPr txBox="1"/>
          <p:nvPr/>
        </p:nvSpPr>
        <p:spPr>
          <a:xfrm>
            <a:off x="3574384" y="1772816"/>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6767513" y="5160575"/>
            <a:ext cx="1765300"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63" name="Straight Connector 44"/>
          <p:cNvCxnSpPr/>
          <p:nvPr/>
        </p:nvCxnSpPr>
        <p:spPr>
          <a:xfrm>
            <a:off x="8352813" y="5084374"/>
            <a:ext cx="180000" cy="0"/>
          </a:xfrm>
          <a:prstGeom prst="line">
            <a:avLst/>
          </a:prstGeom>
          <a:noFill/>
          <a:ln w="25400" cap="rnd" cmpd="sng" algn="ctr">
            <a:solidFill>
              <a:srgbClr val="B5B5B5"/>
            </a:solidFill>
            <a:prstDash val="solid"/>
            <a:miter lim="800000"/>
          </a:ln>
          <a:effectLst/>
        </p:spPr>
      </p:cxnSp>
      <p:sp>
        <p:nvSpPr>
          <p:cNvPr id="64" name="TextBox 63"/>
          <p:cNvSpPr txBox="1"/>
          <p:nvPr/>
        </p:nvSpPr>
        <p:spPr>
          <a:xfrm>
            <a:off x="6767513" y="4737242"/>
            <a:ext cx="17653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6706060" y="1829351"/>
            <a:ext cx="1765300" cy="256480"/>
          </a:xfrm>
          <a:prstGeom prst="rect">
            <a:avLst/>
          </a:prstGeom>
          <a:noFill/>
        </p:spPr>
        <p:txBody>
          <a:bodyPr wrap="square" lIns="0" tIns="0" rIns="0" bIns="0" rtlCol="0">
            <a:spAutoFit/>
          </a:bodyPr>
          <a:lstStyle/>
          <a:p>
            <a:pPr algn="ctr" fontAlgn="auto">
              <a:lnSpc>
                <a:spcPts val="2000"/>
              </a:lnSpc>
              <a:spcBef>
                <a:spcPts val="0"/>
              </a:spcBef>
              <a:spcAft>
                <a:spcPts val="0"/>
              </a:spcAft>
            </a:pPr>
            <a:r>
              <a:rPr lang="zh-CN" altLang="en-US" sz="2000" b="1" dirty="0">
                <a:solidFill>
                  <a:srgbClr val="3D485D"/>
                </a:solidFill>
                <a:latin typeface="微软雅黑" panose="020B0503020204020204" pitchFamily="34" charset="-122"/>
                <a:ea typeface="微软雅黑" panose="020B0503020204020204" pitchFamily="34" charset="-122"/>
              </a:rPr>
              <a:t>点击输入标题</a:t>
            </a:r>
            <a:endParaRPr lang="en-US" sz="2000" b="1" dirty="0">
              <a:solidFill>
                <a:srgbClr val="3D48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3645919" y="1817933"/>
            <a:ext cx="1775962" cy="615553"/>
          </a:xfrm>
          <a:prstGeom prst="rect">
            <a:avLst/>
          </a:prstGeom>
          <a:noFill/>
        </p:spPr>
        <p:txBody>
          <a:bodyPr wrap="square" lIns="0" tIns="0" rIns="0" bIns="0" rtlCol="0">
            <a:spAutoFit/>
          </a:bodyPr>
          <a:lstStyle/>
          <a:p>
            <a:pPr algn="ctr" fontAlgn="auto">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点击输</a:t>
            </a:r>
            <a:endParaRPr lang="en-US" altLang="zh-CN" sz="2000" b="1" dirty="0">
              <a:solidFill>
                <a:srgbClr val="5A6783"/>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入标题</a:t>
            </a:r>
            <a:endParaRPr lang="en-US" altLang="zh-CN" sz="2000" b="1" dirty="0">
              <a:solidFill>
                <a:srgbClr val="5A6783"/>
              </a:solidFill>
              <a:latin typeface="微软雅黑" panose="020B0503020204020204" pitchFamily="34" charset="-122"/>
              <a:ea typeface="微软雅黑" panose="020B0503020204020204" pitchFamily="34" charset="-122"/>
            </a:endParaRPr>
          </a:p>
        </p:txBody>
      </p:sp>
      <p:grpSp>
        <p:nvGrpSpPr>
          <p:cNvPr id="80" name="Group 7"/>
          <p:cNvGrpSpPr/>
          <p:nvPr/>
        </p:nvGrpSpPr>
        <p:grpSpPr>
          <a:xfrm>
            <a:off x="604838" y="2997224"/>
            <a:ext cx="1425575" cy="1338376"/>
            <a:chOff x="649288" y="4277812"/>
            <a:chExt cx="1425575" cy="1338376"/>
          </a:xfrm>
        </p:grpSpPr>
        <p:sp>
          <p:nvSpPr>
            <p:cNvPr id="81" name="TextBox 80"/>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82" name="Straight Connector 9"/>
            <p:cNvCxnSpPr/>
            <p:nvPr/>
          </p:nvCxnSpPr>
          <p:spPr>
            <a:xfrm>
              <a:off x="1272075" y="4624944"/>
              <a:ext cx="180000" cy="0"/>
            </a:xfrm>
            <a:prstGeom prst="line">
              <a:avLst/>
            </a:prstGeom>
            <a:noFill/>
            <a:ln w="25400" cap="rnd" cmpd="sng" algn="ctr">
              <a:solidFill>
                <a:srgbClr val="16B6EA"/>
              </a:solidFill>
              <a:prstDash val="solid"/>
              <a:miter lim="800000"/>
            </a:ln>
            <a:effectLst/>
          </p:spPr>
        </p:cxnSp>
        <p:sp>
          <p:nvSpPr>
            <p:cNvPr id="83" name="TextBox 82"/>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4" name="Group 11"/>
          <p:cNvGrpSpPr/>
          <p:nvPr/>
        </p:nvGrpSpPr>
        <p:grpSpPr>
          <a:xfrm>
            <a:off x="2212182" y="3876900"/>
            <a:ext cx="1425575" cy="1338376"/>
            <a:chOff x="649288" y="4277812"/>
            <a:chExt cx="1425575" cy="1338376"/>
          </a:xfrm>
        </p:grpSpPr>
        <p:sp>
          <p:nvSpPr>
            <p:cNvPr id="85" name="TextBox 84"/>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86" name="Straight Connector 13"/>
            <p:cNvCxnSpPr/>
            <p:nvPr/>
          </p:nvCxnSpPr>
          <p:spPr>
            <a:xfrm>
              <a:off x="1272075" y="4624944"/>
              <a:ext cx="180000" cy="0"/>
            </a:xfrm>
            <a:prstGeom prst="line">
              <a:avLst/>
            </a:prstGeom>
            <a:noFill/>
            <a:ln w="25400" cap="rnd" cmpd="sng" algn="ctr">
              <a:solidFill>
                <a:srgbClr val="5A6783"/>
              </a:solidFill>
              <a:prstDash val="solid"/>
              <a:miter lim="800000"/>
            </a:ln>
            <a:effectLst/>
          </p:spPr>
        </p:cxnSp>
        <p:sp>
          <p:nvSpPr>
            <p:cNvPr id="87" name="TextBox 86"/>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8" name="Group 15"/>
          <p:cNvGrpSpPr/>
          <p:nvPr/>
        </p:nvGrpSpPr>
        <p:grpSpPr>
          <a:xfrm>
            <a:off x="3821114" y="4762363"/>
            <a:ext cx="1425575" cy="1338376"/>
            <a:chOff x="649288" y="4277812"/>
            <a:chExt cx="1425575" cy="1338376"/>
          </a:xfrm>
        </p:grpSpPr>
        <p:sp>
          <p:nvSpPr>
            <p:cNvPr id="89" name="TextBox 88"/>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90" name="Straight Connector 17"/>
            <p:cNvCxnSpPr/>
            <p:nvPr/>
          </p:nvCxnSpPr>
          <p:spPr>
            <a:xfrm>
              <a:off x="1272075" y="4624944"/>
              <a:ext cx="180000" cy="0"/>
            </a:xfrm>
            <a:prstGeom prst="line">
              <a:avLst/>
            </a:prstGeom>
            <a:noFill/>
            <a:ln w="25400" cap="rnd" cmpd="sng" algn="ctr">
              <a:solidFill>
                <a:srgbClr val="B5B5B5"/>
              </a:solidFill>
              <a:prstDash val="solid"/>
              <a:miter lim="800000"/>
            </a:ln>
            <a:effectLst/>
          </p:spPr>
        </p:cxnSp>
        <p:sp>
          <p:nvSpPr>
            <p:cNvPr id="91" name="TextBox 90"/>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92" name="Group 19"/>
          <p:cNvGrpSpPr/>
          <p:nvPr/>
        </p:nvGrpSpPr>
        <p:grpSpPr>
          <a:xfrm>
            <a:off x="5430045" y="3876900"/>
            <a:ext cx="1425575" cy="1338376"/>
            <a:chOff x="649288" y="4277812"/>
            <a:chExt cx="1425575" cy="1338376"/>
          </a:xfrm>
        </p:grpSpPr>
        <p:sp>
          <p:nvSpPr>
            <p:cNvPr id="93" name="TextBox 92"/>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94" name="Straight Connector 21"/>
            <p:cNvCxnSpPr/>
            <p:nvPr/>
          </p:nvCxnSpPr>
          <p:spPr>
            <a:xfrm>
              <a:off x="1272075" y="4624944"/>
              <a:ext cx="180000" cy="0"/>
            </a:xfrm>
            <a:prstGeom prst="line">
              <a:avLst/>
            </a:prstGeom>
            <a:noFill/>
            <a:ln w="25400" cap="rnd" cmpd="sng" algn="ctr">
              <a:solidFill>
                <a:srgbClr val="B5B5B5"/>
              </a:solidFill>
              <a:prstDash val="solid"/>
              <a:miter lim="800000"/>
            </a:ln>
            <a:effectLst/>
          </p:spPr>
        </p:cxnSp>
        <p:sp>
          <p:nvSpPr>
            <p:cNvPr id="95" name="TextBox 94"/>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96" name="Group 23"/>
          <p:cNvGrpSpPr/>
          <p:nvPr/>
        </p:nvGrpSpPr>
        <p:grpSpPr>
          <a:xfrm>
            <a:off x="7037388" y="2997224"/>
            <a:ext cx="1425575" cy="1338376"/>
            <a:chOff x="649288" y="4277812"/>
            <a:chExt cx="1425575" cy="1338376"/>
          </a:xfrm>
        </p:grpSpPr>
        <p:sp>
          <p:nvSpPr>
            <p:cNvPr id="97" name="TextBox 96"/>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98" name="Straight Connector 25"/>
            <p:cNvCxnSpPr/>
            <p:nvPr/>
          </p:nvCxnSpPr>
          <p:spPr>
            <a:xfrm>
              <a:off x="1272075" y="4624944"/>
              <a:ext cx="180000" cy="0"/>
            </a:xfrm>
            <a:prstGeom prst="line">
              <a:avLst/>
            </a:prstGeom>
            <a:noFill/>
            <a:ln w="25400" cap="rnd" cmpd="sng" algn="ctr">
              <a:solidFill>
                <a:srgbClr val="B5B5B5"/>
              </a:solidFill>
              <a:prstDash val="solid"/>
              <a:miter lim="800000"/>
            </a:ln>
            <a:effectLst/>
          </p:spPr>
        </p:cxnSp>
        <p:sp>
          <p:nvSpPr>
            <p:cNvPr id="99" name="TextBox 98"/>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100" name="Freeform 566"/>
          <p:cNvSpPr/>
          <p:nvPr/>
        </p:nvSpPr>
        <p:spPr bwMode="auto">
          <a:xfrm>
            <a:off x="7748588" y="1758851"/>
            <a:ext cx="1355725" cy="854075"/>
          </a:xfrm>
          <a:custGeom>
            <a:avLst/>
            <a:gdLst>
              <a:gd name="T0" fmla="*/ 854 w 854"/>
              <a:gd name="T1" fmla="*/ 64 h 538"/>
              <a:gd name="T2" fmla="*/ 854 w 854"/>
              <a:gd name="T3" fmla="*/ 0 h 538"/>
              <a:gd name="T4" fmla="*/ 0 w 854"/>
              <a:gd name="T5" fmla="*/ 474 h 538"/>
              <a:gd name="T6" fmla="*/ 0 w 854"/>
              <a:gd name="T7" fmla="*/ 538 h 538"/>
              <a:gd name="T8" fmla="*/ 854 w 854"/>
              <a:gd name="T9" fmla="*/ 64 h 538"/>
            </a:gdLst>
            <a:ahLst/>
            <a:cxnLst>
              <a:cxn ang="0">
                <a:pos x="T0" y="T1"/>
              </a:cxn>
              <a:cxn ang="0">
                <a:pos x="T2" y="T3"/>
              </a:cxn>
              <a:cxn ang="0">
                <a:pos x="T4" y="T5"/>
              </a:cxn>
              <a:cxn ang="0">
                <a:pos x="T6" y="T7"/>
              </a:cxn>
              <a:cxn ang="0">
                <a:pos x="T8" y="T9"/>
              </a:cxn>
            </a:cxnLst>
            <a:rect l="0" t="0" r="r" b="b"/>
            <a:pathLst>
              <a:path w="854" h="538">
                <a:moveTo>
                  <a:pt x="854" y="64"/>
                </a:moveTo>
                <a:lnTo>
                  <a:pt x="854" y="0"/>
                </a:lnTo>
                <a:lnTo>
                  <a:pt x="0" y="474"/>
                </a:lnTo>
                <a:lnTo>
                  <a:pt x="0" y="538"/>
                </a:lnTo>
                <a:lnTo>
                  <a:pt x="854" y="6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Freeform 567"/>
          <p:cNvSpPr/>
          <p:nvPr/>
        </p:nvSpPr>
        <p:spPr bwMode="auto">
          <a:xfrm>
            <a:off x="-36512" y="1758851"/>
            <a:ext cx="1355725" cy="854075"/>
          </a:xfrm>
          <a:custGeom>
            <a:avLst/>
            <a:gdLst>
              <a:gd name="T0" fmla="*/ 0 w 854"/>
              <a:gd name="T1" fmla="*/ 0 h 538"/>
              <a:gd name="T2" fmla="*/ 0 w 854"/>
              <a:gd name="T3" fmla="*/ 64 h 538"/>
              <a:gd name="T4" fmla="*/ 854 w 854"/>
              <a:gd name="T5" fmla="*/ 538 h 538"/>
              <a:gd name="T6" fmla="*/ 854 w 854"/>
              <a:gd name="T7" fmla="*/ 474 h 538"/>
              <a:gd name="T8" fmla="*/ 0 w 854"/>
              <a:gd name="T9" fmla="*/ 0 h 538"/>
            </a:gdLst>
            <a:ahLst/>
            <a:cxnLst>
              <a:cxn ang="0">
                <a:pos x="T0" y="T1"/>
              </a:cxn>
              <a:cxn ang="0">
                <a:pos x="T2" y="T3"/>
              </a:cxn>
              <a:cxn ang="0">
                <a:pos x="T4" y="T5"/>
              </a:cxn>
              <a:cxn ang="0">
                <a:pos x="T6" y="T7"/>
              </a:cxn>
              <a:cxn ang="0">
                <a:pos x="T8" y="T9"/>
              </a:cxn>
            </a:cxnLst>
            <a:rect l="0" t="0" r="r" b="b"/>
            <a:pathLst>
              <a:path w="854" h="538">
                <a:moveTo>
                  <a:pt x="0" y="0"/>
                </a:moveTo>
                <a:lnTo>
                  <a:pt x="0" y="64"/>
                </a:lnTo>
                <a:lnTo>
                  <a:pt x="854" y="538"/>
                </a:lnTo>
                <a:lnTo>
                  <a:pt x="854" y="474"/>
                </a:lnTo>
                <a:lnTo>
                  <a:pt x="0" y="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568"/>
          <p:cNvSpPr/>
          <p:nvPr/>
        </p:nvSpPr>
        <p:spPr bwMode="auto">
          <a:xfrm>
            <a:off x="6143626" y="2511326"/>
            <a:ext cx="1604963" cy="993775"/>
          </a:xfrm>
          <a:custGeom>
            <a:avLst/>
            <a:gdLst>
              <a:gd name="T0" fmla="*/ 0 w 1011"/>
              <a:gd name="T1" fmla="*/ 626 h 626"/>
              <a:gd name="T2" fmla="*/ 1011 w 1011"/>
              <a:gd name="T3" fmla="*/ 64 h 626"/>
              <a:gd name="T4" fmla="*/ 1011 w 1011"/>
              <a:gd name="T5" fmla="*/ 0 h 626"/>
              <a:gd name="T6" fmla="*/ 0 w 1011"/>
              <a:gd name="T7" fmla="*/ 562 h 626"/>
              <a:gd name="T8" fmla="*/ 0 w 1011"/>
              <a:gd name="T9" fmla="*/ 626 h 626"/>
            </a:gdLst>
            <a:ahLst/>
            <a:cxnLst>
              <a:cxn ang="0">
                <a:pos x="T0" y="T1"/>
              </a:cxn>
              <a:cxn ang="0">
                <a:pos x="T2" y="T3"/>
              </a:cxn>
              <a:cxn ang="0">
                <a:pos x="T4" y="T5"/>
              </a:cxn>
              <a:cxn ang="0">
                <a:pos x="T6" y="T7"/>
              </a:cxn>
              <a:cxn ang="0">
                <a:pos x="T8" y="T9"/>
              </a:cxn>
            </a:cxnLst>
            <a:rect l="0" t="0" r="r" b="b"/>
            <a:pathLst>
              <a:path w="1011" h="626">
                <a:moveTo>
                  <a:pt x="0" y="626"/>
                </a:moveTo>
                <a:lnTo>
                  <a:pt x="1011" y="64"/>
                </a:lnTo>
                <a:lnTo>
                  <a:pt x="1011" y="0"/>
                </a:lnTo>
                <a:lnTo>
                  <a:pt x="0" y="562"/>
                </a:lnTo>
                <a:lnTo>
                  <a:pt x="0" y="626"/>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Freeform 569"/>
          <p:cNvSpPr/>
          <p:nvPr/>
        </p:nvSpPr>
        <p:spPr bwMode="auto">
          <a:xfrm>
            <a:off x="1319213" y="2511326"/>
            <a:ext cx="1604963" cy="996950"/>
          </a:xfrm>
          <a:custGeom>
            <a:avLst/>
            <a:gdLst>
              <a:gd name="T0" fmla="*/ 0 w 1011"/>
              <a:gd name="T1" fmla="*/ 0 h 628"/>
              <a:gd name="T2" fmla="*/ 0 w 1011"/>
              <a:gd name="T3" fmla="*/ 64 h 628"/>
              <a:gd name="T4" fmla="*/ 1011 w 1011"/>
              <a:gd name="T5" fmla="*/ 628 h 628"/>
              <a:gd name="T6" fmla="*/ 1011 w 1011"/>
              <a:gd name="T7" fmla="*/ 564 h 628"/>
              <a:gd name="T8" fmla="*/ 0 w 1011"/>
              <a:gd name="T9" fmla="*/ 0 h 628"/>
            </a:gdLst>
            <a:ahLst/>
            <a:cxnLst>
              <a:cxn ang="0">
                <a:pos x="T0" y="T1"/>
              </a:cxn>
              <a:cxn ang="0">
                <a:pos x="T2" y="T3"/>
              </a:cxn>
              <a:cxn ang="0">
                <a:pos x="T4" y="T5"/>
              </a:cxn>
              <a:cxn ang="0">
                <a:pos x="T6" y="T7"/>
              </a:cxn>
              <a:cxn ang="0">
                <a:pos x="T8" y="T9"/>
              </a:cxn>
            </a:cxnLst>
            <a:rect l="0" t="0" r="r" b="b"/>
            <a:pathLst>
              <a:path w="1011" h="628">
                <a:moveTo>
                  <a:pt x="0" y="0"/>
                </a:moveTo>
                <a:lnTo>
                  <a:pt x="0" y="64"/>
                </a:lnTo>
                <a:lnTo>
                  <a:pt x="1011" y="628"/>
                </a:lnTo>
                <a:lnTo>
                  <a:pt x="1011" y="564"/>
                </a:lnTo>
                <a:lnTo>
                  <a:pt x="0" y="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570"/>
          <p:cNvSpPr/>
          <p:nvPr/>
        </p:nvSpPr>
        <p:spPr bwMode="auto">
          <a:xfrm>
            <a:off x="2924176" y="3406676"/>
            <a:ext cx="1609725" cy="993775"/>
          </a:xfrm>
          <a:custGeom>
            <a:avLst/>
            <a:gdLst>
              <a:gd name="T0" fmla="*/ 1014 w 1014"/>
              <a:gd name="T1" fmla="*/ 562 h 626"/>
              <a:gd name="T2" fmla="*/ 0 w 1014"/>
              <a:gd name="T3" fmla="*/ 0 h 626"/>
              <a:gd name="T4" fmla="*/ 0 w 1014"/>
              <a:gd name="T5" fmla="*/ 64 h 626"/>
              <a:gd name="T6" fmla="*/ 1014 w 1014"/>
              <a:gd name="T7" fmla="*/ 626 h 626"/>
              <a:gd name="T8" fmla="*/ 1014 w 1014"/>
              <a:gd name="T9" fmla="*/ 626 h 626"/>
              <a:gd name="T10" fmla="*/ 1014 w 1014"/>
              <a:gd name="T11" fmla="*/ 562 h 626"/>
              <a:gd name="T12" fmla="*/ 1014 w 1014"/>
              <a:gd name="T13" fmla="*/ 562 h 626"/>
            </a:gdLst>
            <a:ahLst/>
            <a:cxnLst>
              <a:cxn ang="0">
                <a:pos x="T0" y="T1"/>
              </a:cxn>
              <a:cxn ang="0">
                <a:pos x="T2" y="T3"/>
              </a:cxn>
              <a:cxn ang="0">
                <a:pos x="T4" y="T5"/>
              </a:cxn>
              <a:cxn ang="0">
                <a:pos x="T6" y="T7"/>
              </a:cxn>
              <a:cxn ang="0">
                <a:pos x="T8" y="T9"/>
              </a:cxn>
              <a:cxn ang="0">
                <a:pos x="T10" y="T11"/>
              </a:cxn>
              <a:cxn ang="0">
                <a:pos x="T12" y="T13"/>
              </a:cxn>
            </a:cxnLst>
            <a:rect l="0" t="0" r="r" b="b"/>
            <a:pathLst>
              <a:path w="1014" h="626">
                <a:moveTo>
                  <a:pt x="1014" y="562"/>
                </a:moveTo>
                <a:lnTo>
                  <a:pt x="0" y="0"/>
                </a:lnTo>
                <a:lnTo>
                  <a:pt x="0" y="64"/>
                </a:lnTo>
                <a:lnTo>
                  <a:pt x="1014" y="626"/>
                </a:lnTo>
                <a:lnTo>
                  <a:pt x="1014" y="626"/>
                </a:lnTo>
                <a:lnTo>
                  <a:pt x="1014" y="562"/>
                </a:lnTo>
                <a:lnTo>
                  <a:pt x="1014" y="562"/>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Freeform 571"/>
          <p:cNvSpPr/>
          <p:nvPr/>
        </p:nvSpPr>
        <p:spPr bwMode="auto">
          <a:xfrm>
            <a:off x="4533901" y="3403501"/>
            <a:ext cx="1609725" cy="996950"/>
          </a:xfrm>
          <a:custGeom>
            <a:avLst/>
            <a:gdLst>
              <a:gd name="T0" fmla="*/ 0 w 1014"/>
              <a:gd name="T1" fmla="*/ 564 h 628"/>
              <a:gd name="T2" fmla="*/ 0 w 1014"/>
              <a:gd name="T3" fmla="*/ 628 h 628"/>
              <a:gd name="T4" fmla="*/ 1014 w 1014"/>
              <a:gd name="T5" fmla="*/ 64 h 628"/>
              <a:gd name="T6" fmla="*/ 1014 w 1014"/>
              <a:gd name="T7" fmla="*/ 0 h 628"/>
              <a:gd name="T8" fmla="*/ 0 w 1014"/>
              <a:gd name="T9" fmla="*/ 564 h 628"/>
            </a:gdLst>
            <a:ahLst/>
            <a:cxnLst>
              <a:cxn ang="0">
                <a:pos x="T0" y="T1"/>
              </a:cxn>
              <a:cxn ang="0">
                <a:pos x="T2" y="T3"/>
              </a:cxn>
              <a:cxn ang="0">
                <a:pos x="T4" y="T5"/>
              </a:cxn>
              <a:cxn ang="0">
                <a:pos x="T6" y="T7"/>
              </a:cxn>
              <a:cxn ang="0">
                <a:pos x="T8" y="T9"/>
              </a:cxn>
            </a:cxnLst>
            <a:rect l="0" t="0" r="r" b="b"/>
            <a:pathLst>
              <a:path w="1014" h="628">
                <a:moveTo>
                  <a:pt x="0" y="564"/>
                </a:moveTo>
                <a:lnTo>
                  <a:pt x="0" y="628"/>
                </a:lnTo>
                <a:lnTo>
                  <a:pt x="1014" y="64"/>
                </a:lnTo>
                <a:lnTo>
                  <a:pt x="1014" y="0"/>
                </a:lnTo>
                <a:lnTo>
                  <a:pt x="0" y="56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6" name="Freeform 572"/>
          <p:cNvSpPr/>
          <p:nvPr/>
        </p:nvSpPr>
        <p:spPr bwMode="auto">
          <a:xfrm>
            <a:off x="6143626" y="2165251"/>
            <a:ext cx="1604963" cy="996950"/>
          </a:xfrm>
          <a:custGeom>
            <a:avLst/>
            <a:gdLst>
              <a:gd name="T0" fmla="*/ 1011 w 1011"/>
              <a:gd name="T1" fmla="*/ 64 h 628"/>
              <a:gd name="T2" fmla="*/ 1011 w 1011"/>
              <a:gd name="T3" fmla="*/ 0 h 628"/>
              <a:gd name="T4" fmla="*/ 0 w 1011"/>
              <a:gd name="T5" fmla="*/ 564 h 628"/>
              <a:gd name="T6" fmla="*/ 0 w 1011"/>
              <a:gd name="T7" fmla="*/ 628 h 628"/>
              <a:gd name="T8" fmla="*/ 1011 w 1011"/>
              <a:gd name="T9" fmla="*/ 64 h 628"/>
            </a:gdLst>
            <a:ahLst/>
            <a:cxnLst>
              <a:cxn ang="0">
                <a:pos x="T0" y="T1"/>
              </a:cxn>
              <a:cxn ang="0">
                <a:pos x="T2" y="T3"/>
              </a:cxn>
              <a:cxn ang="0">
                <a:pos x="T4" y="T5"/>
              </a:cxn>
              <a:cxn ang="0">
                <a:pos x="T6" y="T7"/>
              </a:cxn>
              <a:cxn ang="0">
                <a:pos x="T8" y="T9"/>
              </a:cxn>
            </a:cxnLst>
            <a:rect l="0" t="0" r="r" b="b"/>
            <a:pathLst>
              <a:path w="1011" h="628">
                <a:moveTo>
                  <a:pt x="1011" y="64"/>
                </a:moveTo>
                <a:lnTo>
                  <a:pt x="1011" y="0"/>
                </a:lnTo>
                <a:lnTo>
                  <a:pt x="0" y="564"/>
                </a:lnTo>
                <a:lnTo>
                  <a:pt x="0" y="628"/>
                </a:lnTo>
                <a:lnTo>
                  <a:pt x="1011" y="6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7" name="Freeform 573"/>
          <p:cNvSpPr/>
          <p:nvPr/>
        </p:nvSpPr>
        <p:spPr bwMode="auto">
          <a:xfrm>
            <a:off x="7748588" y="1412776"/>
            <a:ext cx="1355725" cy="854075"/>
          </a:xfrm>
          <a:custGeom>
            <a:avLst/>
            <a:gdLst>
              <a:gd name="T0" fmla="*/ 854 w 854"/>
              <a:gd name="T1" fmla="*/ 64 h 538"/>
              <a:gd name="T2" fmla="*/ 854 w 854"/>
              <a:gd name="T3" fmla="*/ 0 h 538"/>
              <a:gd name="T4" fmla="*/ 0 w 854"/>
              <a:gd name="T5" fmla="*/ 474 h 538"/>
              <a:gd name="T6" fmla="*/ 0 w 854"/>
              <a:gd name="T7" fmla="*/ 538 h 538"/>
              <a:gd name="T8" fmla="*/ 854 w 854"/>
              <a:gd name="T9" fmla="*/ 64 h 538"/>
            </a:gdLst>
            <a:ahLst/>
            <a:cxnLst>
              <a:cxn ang="0">
                <a:pos x="T0" y="T1"/>
              </a:cxn>
              <a:cxn ang="0">
                <a:pos x="T2" y="T3"/>
              </a:cxn>
              <a:cxn ang="0">
                <a:pos x="T4" y="T5"/>
              </a:cxn>
              <a:cxn ang="0">
                <a:pos x="T6" y="T7"/>
              </a:cxn>
              <a:cxn ang="0">
                <a:pos x="T8" y="T9"/>
              </a:cxn>
            </a:cxnLst>
            <a:rect l="0" t="0" r="r" b="b"/>
            <a:pathLst>
              <a:path w="854" h="538">
                <a:moveTo>
                  <a:pt x="854" y="64"/>
                </a:moveTo>
                <a:lnTo>
                  <a:pt x="854" y="0"/>
                </a:lnTo>
                <a:lnTo>
                  <a:pt x="0" y="474"/>
                </a:lnTo>
                <a:lnTo>
                  <a:pt x="0" y="538"/>
                </a:lnTo>
                <a:lnTo>
                  <a:pt x="854" y="6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8" name="Freeform 574"/>
          <p:cNvSpPr/>
          <p:nvPr/>
        </p:nvSpPr>
        <p:spPr bwMode="auto">
          <a:xfrm>
            <a:off x="2924176" y="3060601"/>
            <a:ext cx="1609725" cy="993775"/>
          </a:xfrm>
          <a:custGeom>
            <a:avLst/>
            <a:gdLst>
              <a:gd name="T0" fmla="*/ 1014 w 1014"/>
              <a:gd name="T1" fmla="*/ 626 h 626"/>
              <a:gd name="T2" fmla="*/ 1014 w 1014"/>
              <a:gd name="T3" fmla="*/ 626 h 626"/>
              <a:gd name="T4" fmla="*/ 1014 w 1014"/>
              <a:gd name="T5" fmla="*/ 562 h 626"/>
              <a:gd name="T6" fmla="*/ 1014 w 1014"/>
              <a:gd name="T7" fmla="*/ 562 h 626"/>
              <a:gd name="T8" fmla="*/ 0 w 1014"/>
              <a:gd name="T9" fmla="*/ 0 h 626"/>
              <a:gd name="T10" fmla="*/ 0 w 1014"/>
              <a:gd name="T11" fmla="*/ 64 h 626"/>
              <a:gd name="T12" fmla="*/ 1014 w 1014"/>
              <a:gd name="T13" fmla="*/ 626 h 626"/>
            </a:gdLst>
            <a:ahLst/>
            <a:cxnLst>
              <a:cxn ang="0">
                <a:pos x="T0" y="T1"/>
              </a:cxn>
              <a:cxn ang="0">
                <a:pos x="T2" y="T3"/>
              </a:cxn>
              <a:cxn ang="0">
                <a:pos x="T4" y="T5"/>
              </a:cxn>
              <a:cxn ang="0">
                <a:pos x="T6" y="T7"/>
              </a:cxn>
              <a:cxn ang="0">
                <a:pos x="T8" y="T9"/>
              </a:cxn>
              <a:cxn ang="0">
                <a:pos x="T10" y="T11"/>
              </a:cxn>
              <a:cxn ang="0">
                <a:pos x="T12" y="T13"/>
              </a:cxn>
            </a:cxnLst>
            <a:rect l="0" t="0" r="r" b="b"/>
            <a:pathLst>
              <a:path w="1014" h="626">
                <a:moveTo>
                  <a:pt x="1014" y="626"/>
                </a:moveTo>
                <a:lnTo>
                  <a:pt x="1014" y="626"/>
                </a:lnTo>
                <a:lnTo>
                  <a:pt x="1014" y="562"/>
                </a:lnTo>
                <a:lnTo>
                  <a:pt x="1014" y="562"/>
                </a:lnTo>
                <a:lnTo>
                  <a:pt x="0" y="0"/>
                </a:lnTo>
                <a:lnTo>
                  <a:pt x="0" y="64"/>
                </a:lnTo>
                <a:lnTo>
                  <a:pt x="1014" y="626"/>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9" name="Freeform 575"/>
          <p:cNvSpPr/>
          <p:nvPr/>
        </p:nvSpPr>
        <p:spPr bwMode="auto">
          <a:xfrm>
            <a:off x="-36512" y="1412776"/>
            <a:ext cx="1355725" cy="854075"/>
          </a:xfrm>
          <a:custGeom>
            <a:avLst/>
            <a:gdLst>
              <a:gd name="T0" fmla="*/ 0 w 854"/>
              <a:gd name="T1" fmla="*/ 0 h 538"/>
              <a:gd name="T2" fmla="*/ 0 w 854"/>
              <a:gd name="T3" fmla="*/ 64 h 538"/>
              <a:gd name="T4" fmla="*/ 854 w 854"/>
              <a:gd name="T5" fmla="*/ 538 h 538"/>
              <a:gd name="T6" fmla="*/ 854 w 854"/>
              <a:gd name="T7" fmla="*/ 474 h 538"/>
              <a:gd name="T8" fmla="*/ 0 w 854"/>
              <a:gd name="T9" fmla="*/ 0 h 538"/>
            </a:gdLst>
            <a:ahLst/>
            <a:cxnLst>
              <a:cxn ang="0">
                <a:pos x="T0" y="T1"/>
              </a:cxn>
              <a:cxn ang="0">
                <a:pos x="T2" y="T3"/>
              </a:cxn>
              <a:cxn ang="0">
                <a:pos x="T4" y="T5"/>
              </a:cxn>
              <a:cxn ang="0">
                <a:pos x="T6" y="T7"/>
              </a:cxn>
              <a:cxn ang="0">
                <a:pos x="T8" y="T9"/>
              </a:cxn>
            </a:cxnLst>
            <a:rect l="0" t="0" r="r" b="b"/>
            <a:pathLst>
              <a:path w="854" h="538">
                <a:moveTo>
                  <a:pt x="0" y="0"/>
                </a:moveTo>
                <a:lnTo>
                  <a:pt x="0" y="64"/>
                </a:lnTo>
                <a:lnTo>
                  <a:pt x="854" y="538"/>
                </a:lnTo>
                <a:lnTo>
                  <a:pt x="854" y="474"/>
                </a:lnTo>
                <a:lnTo>
                  <a:pt x="0" y="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0" name="Freeform 576"/>
          <p:cNvSpPr/>
          <p:nvPr/>
        </p:nvSpPr>
        <p:spPr bwMode="auto">
          <a:xfrm>
            <a:off x="4533901" y="3060601"/>
            <a:ext cx="1609725" cy="993775"/>
          </a:xfrm>
          <a:custGeom>
            <a:avLst/>
            <a:gdLst>
              <a:gd name="T0" fmla="*/ 1014 w 1014"/>
              <a:gd name="T1" fmla="*/ 64 h 626"/>
              <a:gd name="T2" fmla="*/ 1014 w 1014"/>
              <a:gd name="T3" fmla="*/ 0 h 626"/>
              <a:gd name="T4" fmla="*/ 0 w 1014"/>
              <a:gd name="T5" fmla="*/ 562 h 626"/>
              <a:gd name="T6" fmla="*/ 0 w 1014"/>
              <a:gd name="T7" fmla="*/ 626 h 626"/>
              <a:gd name="T8" fmla="*/ 1014 w 1014"/>
              <a:gd name="T9" fmla="*/ 64 h 626"/>
            </a:gdLst>
            <a:ahLst/>
            <a:cxnLst>
              <a:cxn ang="0">
                <a:pos x="T0" y="T1"/>
              </a:cxn>
              <a:cxn ang="0">
                <a:pos x="T2" y="T3"/>
              </a:cxn>
              <a:cxn ang="0">
                <a:pos x="T4" y="T5"/>
              </a:cxn>
              <a:cxn ang="0">
                <a:pos x="T6" y="T7"/>
              </a:cxn>
              <a:cxn ang="0">
                <a:pos x="T8" y="T9"/>
              </a:cxn>
            </a:cxnLst>
            <a:rect l="0" t="0" r="r" b="b"/>
            <a:pathLst>
              <a:path w="1014" h="626">
                <a:moveTo>
                  <a:pt x="1014" y="64"/>
                </a:moveTo>
                <a:lnTo>
                  <a:pt x="1014" y="0"/>
                </a:lnTo>
                <a:lnTo>
                  <a:pt x="0" y="562"/>
                </a:lnTo>
                <a:lnTo>
                  <a:pt x="0" y="626"/>
                </a:lnTo>
                <a:lnTo>
                  <a:pt x="1014" y="6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1" name="Freeform 577"/>
          <p:cNvSpPr/>
          <p:nvPr/>
        </p:nvSpPr>
        <p:spPr bwMode="auto">
          <a:xfrm>
            <a:off x="1319213" y="2165251"/>
            <a:ext cx="1604963" cy="996950"/>
          </a:xfrm>
          <a:custGeom>
            <a:avLst/>
            <a:gdLst>
              <a:gd name="T0" fmla="*/ 1011 w 1011"/>
              <a:gd name="T1" fmla="*/ 564 h 628"/>
              <a:gd name="T2" fmla="*/ 0 w 1011"/>
              <a:gd name="T3" fmla="*/ 0 h 628"/>
              <a:gd name="T4" fmla="*/ 0 w 1011"/>
              <a:gd name="T5" fmla="*/ 64 h 628"/>
              <a:gd name="T6" fmla="*/ 1011 w 1011"/>
              <a:gd name="T7" fmla="*/ 628 h 628"/>
              <a:gd name="T8" fmla="*/ 1011 w 1011"/>
              <a:gd name="T9" fmla="*/ 564 h 628"/>
            </a:gdLst>
            <a:ahLst/>
            <a:cxnLst>
              <a:cxn ang="0">
                <a:pos x="T0" y="T1"/>
              </a:cxn>
              <a:cxn ang="0">
                <a:pos x="T2" y="T3"/>
              </a:cxn>
              <a:cxn ang="0">
                <a:pos x="T4" y="T5"/>
              </a:cxn>
              <a:cxn ang="0">
                <a:pos x="T6" y="T7"/>
              </a:cxn>
              <a:cxn ang="0">
                <a:pos x="T8" y="T9"/>
              </a:cxn>
            </a:cxnLst>
            <a:rect l="0" t="0" r="r" b="b"/>
            <a:pathLst>
              <a:path w="1011" h="628">
                <a:moveTo>
                  <a:pt x="1011" y="564"/>
                </a:moveTo>
                <a:lnTo>
                  <a:pt x="0" y="0"/>
                </a:lnTo>
                <a:lnTo>
                  <a:pt x="0" y="64"/>
                </a:lnTo>
                <a:lnTo>
                  <a:pt x="1011" y="628"/>
                </a:lnTo>
                <a:lnTo>
                  <a:pt x="1011" y="56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2" name="Freeform 578"/>
          <p:cNvSpPr/>
          <p:nvPr/>
        </p:nvSpPr>
        <p:spPr bwMode="auto">
          <a:xfrm>
            <a:off x="2924176" y="3232051"/>
            <a:ext cx="1609725" cy="993775"/>
          </a:xfrm>
          <a:custGeom>
            <a:avLst/>
            <a:gdLst>
              <a:gd name="T0" fmla="*/ 1014 w 1014"/>
              <a:gd name="T1" fmla="*/ 626 h 626"/>
              <a:gd name="T2" fmla="*/ 1014 w 1014"/>
              <a:gd name="T3" fmla="*/ 562 h 626"/>
              <a:gd name="T4" fmla="*/ 1014 w 1014"/>
              <a:gd name="T5" fmla="*/ 562 h 626"/>
              <a:gd name="T6" fmla="*/ 0 w 1014"/>
              <a:gd name="T7" fmla="*/ 0 h 626"/>
              <a:gd name="T8" fmla="*/ 0 w 1014"/>
              <a:gd name="T9" fmla="*/ 64 h 626"/>
              <a:gd name="T10" fmla="*/ 1014 w 1014"/>
              <a:gd name="T11" fmla="*/ 626 h 626"/>
              <a:gd name="T12" fmla="*/ 1014 w 1014"/>
              <a:gd name="T13" fmla="*/ 626 h 626"/>
            </a:gdLst>
            <a:ahLst/>
            <a:cxnLst>
              <a:cxn ang="0">
                <a:pos x="T0" y="T1"/>
              </a:cxn>
              <a:cxn ang="0">
                <a:pos x="T2" y="T3"/>
              </a:cxn>
              <a:cxn ang="0">
                <a:pos x="T4" y="T5"/>
              </a:cxn>
              <a:cxn ang="0">
                <a:pos x="T6" y="T7"/>
              </a:cxn>
              <a:cxn ang="0">
                <a:pos x="T8" y="T9"/>
              </a:cxn>
              <a:cxn ang="0">
                <a:pos x="T10" y="T11"/>
              </a:cxn>
              <a:cxn ang="0">
                <a:pos x="T12" y="T13"/>
              </a:cxn>
            </a:cxnLst>
            <a:rect l="0" t="0" r="r" b="b"/>
            <a:pathLst>
              <a:path w="1014" h="626">
                <a:moveTo>
                  <a:pt x="1014" y="626"/>
                </a:moveTo>
                <a:lnTo>
                  <a:pt x="1014" y="562"/>
                </a:lnTo>
                <a:lnTo>
                  <a:pt x="1014" y="562"/>
                </a:lnTo>
                <a:lnTo>
                  <a:pt x="0" y="0"/>
                </a:lnTo>
                <a:lnTo>
                  <a:pt x="0" y="64"/>
                </a:lnTo>
                <a:lnTo>
                  <a:pt x="1014" y="626"/>
                </a:lnTo>
                <a:lnTo>
                  <a:pt x="1014" y="626"/>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3" name="Freeform 579"/>
          <p:cNvSpPr/>
          <p:nvPr/>
        </p:nvSpPr>
        <p:spPr bwMode="auto">
          <a:xfrm>
            <a:off x="7748588" y="1587401"/>
            <a:ext cx="1355725" cy="854075"/>
          </a:xfrm>
          <a:custGeom>
            <a:avLst/>
            <a:gdLst>
              <a:gd name="T0" fmla="*/ 854 w 854"/>
              <a:gd name="T1" fmla="*/ 64 h 538"/>
              <a:gd name="T2" fmla="*/ 854 w 854"/>
              <a:gd name="T3" fmla="*/ 0 h 538"/>
              <a:gd name="T4" fmla="*/ 0 w 854"/>
              <a:gd name="T5" fmla="*/ 474 h 538"/>
              <a:gd name="T6" fmla="*/ 0 w 854"/>
              <a:gd name="T7" fmla="*/ 538 h 538"/>
              <a:gd name="T8" fmla="*/ 854 w 854"/>
              <a:gd name="T9" fmla="*/ 64 h 538"/>
            </a:gdLst>
            <a:ahLst/>
            <a:cxnLst>
              <a:cxn ang="0">
                <a:pos x="T0" y="T1"/>
              </a:cxn>
              <a:cxn ang="0">
                <a:pos x="T2" y="T3"/>
              </a:cxn>
              <a:cxn ang="0">
                <a:pos x="T4" y="T5"/>
              </a:cxn>
              <a:cxn ang="0">
                <a:pos x="T6" y="T7"/>
              </a:cxn>
              <a:cxn ang="0">
                <a:pos x="T8" y="T9"/>
              </a:cxn>
            </a:cxnLst>
            <a:rect l="0" t="0" r="r" b="b"/>
            <a:pathLst>
              <a:path w="854" h="538">
                <a:moveTo>
                  <a:pt x="854" y="64"/>
                </a:moveTo>
                <a:lnTo>
                  <a:pt x="854" y="0"/>
                </a:lnTo>
                <a:lnTo>
                  <a:pt x="0" y="474"/>
                </a:lnTo>
                <a:lnTo>
                  <a:pt x="0" y="538"/>
                </a:lnTo>
                <a:lnTo>
                  <a:pt x="854" y="64"/>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4" name="Freeform 580"/>
          <p:cNvSpPr/>
          <p:nvPr/>
        </p:nvSpPr>
        <p:spPr bwMode="auto">
          <a:xfrm>
            <a:off x="6143626" y="2339876"/>
            <a:ext cx="1604963" cy="993775"/>
          </a:xfrm>
          <a:custGeom>
            <a:avLst/>
            <a:gdLst>
              <a:gd name="T0" fmla="*/ 0 w 1011"/>
              <a:gd name="T1" fmla="*/ 626 h 626"/>
              <a:gd name="T2" fmla="*/ 1011 w 1011"/>
              <a:gd name="T3" fmla="*/ 64 h 626"/>
              <a:gd name="T4" fmla="*/ 1011 w 1011"/>
              <a:gd name="T5" fmla="*/ 0 h 626"/>
              <a:gd name="T6" fmla="*/ 0 w 1011"/>
              <a:gd name="T7" fmla="*/ 562 h 626"/>
              <a:gd name="T8" fmla="*/ 0 w 1011"/>
              <a:gd name="T9" fmla="*/ 626 h 626"/>
            </a:gdLst>
            <a:ahLst/>
            <a:cxnLst>
              <a:cxn ang="0">
                <a:pos x="T0" y="T1"/>
              </a:cxn>
              <a:cxn ang="0">
                <a:pos x="T2" y="T3"/>
              </a:cxn>
              <a:cxn ang="0">
                <a:pos x="T4" y="T5"/>
              </a:cxn>
              <a:cxn ang="0">
                <a:pos x="T6" y="T7"/>
              </a:cxn>
              <a:cxn ang="0">
                <a:pos x="T8" y="T9"/>
              </a:cxn>
            </a:cxnLst>
            <a:rect l="0" t="0" r="r" b="b"/>
            <a:pathLst>
              <a:path w="1011" h="626">
                <a:moveTo>
                  <a:pt x="0" y="626"/>
                </a:moveTo>
                <a:lnTo>
                  <a:pt x="1011" y="64"/>
                </a:lnTo>
                <a:lnTo>
                  <a:pt x="1011" y="0"/>
                </a:lnTo>
                <a:lnTo>
                  <a:pt x="0" y="562"/>
                </a:lnTo>
                <a:lnTo>
                  <a:pt x="0" y="626"/>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5" name="Freeform 581"/>
          <p:cNvSpPr/>
          <p:nvPr/>
        </p:nvSpPr>
        <p:spPr bwMode="auto">
          <a:xfrm>
            <a:off x="-36512" y="1587401"/>
            <a:ext cx="1355725" cy="854075"/>
          </a:xfrm>
          <a:custGeom>
            <a:avLst/>
            <a:gdLst>
              <a:gd name="T0" fmla="*/ 0 w 854"/>
              <a:gd name="T1" fmla="*/ 0 h 538"/>
              <a:gd name="T2" fmla="*/ 0 w 854"/>
              <a:gd name="T3" fmla="*/ 64 h 538"/>
              <a:gd name="T4" fmla="*/ 854 w 854"/>
              <a:gd name="T5" fmla="*/ 538 h 538"/>
              <a:gd name="T6" fmla="*/ 854 w 854"/>
              <a:gd name="T7" fmla="*/ 474 h 538"/>
              <a:gd name="T8" fmla="*/ 0 w 854"/>
              <a:gd name="T9" fmla="*/ 0 h 538"/>
            </a:gdLst>
            <a:ahLst/>
            <a:cxnLst>
              <a:cxn ang="0">
                <a:pos x="T0" y="T1"/>
              </a:cxn>
              <a:cxn ang="0">
                <a:pos x="T2" y="T3"/>
              </a:cxn>
              <a:cxn ang="0">
                <a:pos x="T4" y="T5"/>
              </a:cxn>
              <a:cxn ang="0">
                <a:pos x="T6" y="T7"/>
              </a:cxn>
              <a:cxn ang="0">
                <a:pos x="T8" y="T9"/>
              </a:cxn>
            </a:cxnLst>
            <a:rect l="0" t="0" r="r" b="b"/>
            <a:pathLst>
              <a:path w="854" h="538">
                <a:moveTo>
                  <a:pt x="0" y="0"/>
                </a:moveTo>
                <a:lnTo>
                  <a:pt x="0" y="64"/>
                </a:lnTo>
                <a:lnTo>
                  <a:pt x="854" y="538"/>
                </a:lnTo>
                <a:lnTo>
                  <a:pt x="854" y="474"/>
                </a:lnTo>
                <a:lnTo>
                  <a:pt x="0" y="0"/>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6" name="Freeform 582"/>
          <p:cNvSpPr/>
          <p:nvPr/>
        </p:nvSpPr>
        <p:spPr bwMode="auto">
          <a:xfrm>
            <a:off x="1319213" y="2339876"/>
            <a:ext cx="1604963" cy="993775"/>
          </a:xfrm>
          <a:custGeom>
            <a:avLst/>
            <a:gdLst>
              <a:gd name="T0" fmla="*/ 1011 w 1011"/>
              <a:gd name="T1" fmla="*/ 562 h 626"/>
              <a:gd name="T2" fmla="*/ 0 w 1011"/>
              <a:gd name="T3" fmla="*/ 0 h 626"/>
              <a:gd name="T4" fmla="*/ 0 w 1011"/>
              <a:gd name="T5" fmla="*/ 64 h 626"/>
              <a:gd name="T6" fmla="*/ 1011 w 1011"/>
              <a:gd name="T7" fmla="*/ 626 h 626"/>
              <a:gd name="T8" fmla="*/ 1011 w 1011"/>
              <a:gd name="T9" fmla="*/ 562 h 626"/>
            </a:gdLst>
            <a:ahLst/>
            <a:cxnLst>
              <a:cxn ang="0">
                <a:pos x="T0" y="T1"/>
              </a:cxn>
              <a:cxn ang="0">
                <a:pos x="T2" y="T3"/>
              </a:cxn>
              <a:cxn ang="0">
                <a:pos x="T4" y="T5"/>
              </a:cxn>
              <a:cxn ang="0">
                <a:pos x="T6" y="T7"/>
              </a:cxn>
              <a:cxn ang="0">
                <a:pos x="T8" y="T9"/>
              </a:cxn>
            </a:cxnLst>
            <a:rect l="0" t="0" r="r" b="b"/>
            <a:pathLst>
              <a:path w="1011" h="626">
                <a:moveTo>
                  <a:pt x="1011" y="562"/>
                </a:moveTo>
                <a:lnTo>
                  <a:pt x="0" y="0"/>
                </a:lnTo>
                <a:lnTo>
                  <a:pt x="0" y="64"/>
                </a:lnTo>
                <a:lnTo>
                  <a:pt x="1011" y="626"/>
                </a:lnTo>
                <a:lnTo>
                  <a:pt x="1011" y="562"/>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7" name="Freeform 583"/>
          <p:cNvSpPr/>
          <p:nvPr/>
        </p:nvSpPr>
        <p:spPr bwMode="auto">
          <a:xfrm>
            <a:off x="4533901" y="3232051"/>
            <a:ext cx="1609725" cy="993775"/>
          </a:xfrm>
          <a:custGeom>
            <a:avLst/>
            <a:gdLst>
              <a:gd name="T0" fmla="*/ 0 w 1014"/>
              <a:gd name="T1" fmla="*/ 626 h 626"/>
              <a:gd name="T2" fmla="*/ 1014 w 1014"/>
              <a:gd name="T3" fmla="*/ 64 h 626"/>
              <a:gd name="T4" fmla="*/ 1014 w 1014"/>
              <a:gd name="T5" fmla="*/ 0 h 626"/>
              <a:gd name="T6" fmla="*/ 0 w 1014"/>
              <a:gd name="T7" fmla="*/ 562 h 626"/>
              <a:gd name="T8" fmla="*/ 0 w 1014"/>
              <a:gd name="T9" fmla="*/ 626 h 626"/>
            </a:gdLst>
            <a:ahLst/>
            <a:cxnLst>
              <a:cxn ang="0">
                <a:pos x="T0" y="T1"/>
              </a:cxn>
              <a:cxn ang="0">
                <a:pos x="T2" y="T3"/>
              </a:cxn>
              <a:cxn ang="0">
                <a:pos x="T4" y="T5"/>
              </a:cxn>
              <a:cxn ang="0">
                <a:pos x="T6" y="T7"/>
              </a:cxn>
              <a:cxn ang="0">
                <a:pos x="T8" y="T9"/>
              </a:cxn>
            </a:cxnLst>
            <a:rect l="0" t="0" r="r" b="b"/>
            <a:pathLst>
              <a:path w="1014" h="626">
                <a:moveTo>
                  <a:pt x="0" y="626"/>
                </a:moveTo>
                <a:lnTo>
                  <a:pt x="1014" y="64"/>
                </a:lnTo>
                <a:lnTo>
                  <a:pt x="1014" y="0"/>
                </a:lnTo>
                <a:lnTo>
                  <a:pt x="0" y="562"/>
                </a:lnTo>
                <a:lnTo>
                  <a:pt x="0" y="626"/>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8" name="Freeform 584"/>
          <p:cNvSpPr>
            <a:spLocks noEditPoints="1"/>
          </p:cNvSpPr>
          <p:nvPr/>
        </p:nvSpPr>
        <p:spPr bwMode="auto">
          <a:xfrm>
            <a:off x="3578226" y="1746151"/>
            <a:ext cx="254000" cy="196850"/>
          </a:xfrm>
          <a:custGeom>
            <a:avLst/>
            <a:gdLst>
              <a:gd name="T0" fmla="*/ 32 w 80"/>
              <a:gd name="T1" fmla="*/ 12 h 62"/>
              <a:gd name="T2" fmla="*/ 26 w 80"/>
              <a:gd name="T3" fmla="*/ 0 h 62"/>
              <a:gd name="T4" fmla="*/ 11 w 80"/>
              <a:gd name="T5" fmla="*/ 9 h 62"/>
              <a:gd name="T6" fmla="*/ 3 w 80"/>
              <a:gd name="T7" fmla="*/ 22 h 62"/>
              <a:gd name="T8" fmla="*/ 0 w 80"/>
              <a:gd name="T9" fmla="*/ 42 h 62"/>
              <a:gd name="T10" fmla="*/ 0 w 80"/>
              <a:gd name="T11" fmla="*/ 62 h 62"/>
              <a:gd name="T12" fmla="*/ 29 w 80"/>
              <a:gd name="T13" fmla="*/ 62 h 62"/>
              <a:gd name="T14" fmla="*/ 29 w 80"/>
              <a:gd name="T15" fmla="*/ 33 h 62"/>
              <a:gd name="T16" fmla="*/ 15 w 80"/>
              <a:gd name="T17" fmla="*/ 33 h 62"/>
              <a:gd name="T18" fmla="*/ 19 w 80"/>
              <a:gd name="T19" fmla="*/ 20 h 62"/>
              <a:gd name="T20" fmla="*/ 32 w 80"/>
              <a:gd name="T21" fmla="*/ 12 h 62"/>
              <a:gd name="T22" fmla="*/ 67 w 80"/>
              <a:gd name="T23" fmla="*/ 20 h 62"/>
              <a:gd name="T24" fmla="*/ 80 w 80"/>
              <a:gd name="T25" fmla="*/ 12 h 62"/>
              <a:gd name="T26" fmla="*/ 74 w 80"/>
              <a:gd name="T27" fmla="*/ 0 h 62"/>
              <a:gd name="T28" fmla="*/ 59 w 80"/>
              <a:gd name="T29" fmla="*/ 9 h 62"/>
              <a:gd name="T30" fmla="*/ 51 w 80"/>
              <a:gd name="T31" fmla="*/ 22 h 62"/>
              <a:gd name="T32" fmla="*/ 49 w 80"/>
              <a:gd name="T33" fmla="*/ 42 h 62"/>
              <a:gd name="T34" fmla="*/ 49 w 80"/>
              <a:gd name="T35" fmla="*/ 62 h 62"/>
              <a:gd name="T36" fmla="*/ 77 w 80"/>
              <a:gd name="T37" fmla="*/ 62 h 62"/>
              <a:gd name="T38" fmla="*/ 77 w 80"/>
              <a:gd name="T39" fmla="*/ 33 h 62"/>
              <a:gd name="T40" fmla="*/ 63 w 80"/>
              <a:gd name="T41" fmla="*/ 33 h 62"/>
              <a:gd name="T42" fmla="*/ 67 w 80"/>
              <a:gd name="T43"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62">
                <a:moveTo>
                  <a:pt x="32" y="12"/>
                </a:moveTo>
                <a:cubicBezTo>
                  <a:pt x="26" y="0"/>
                  <a:pt x="26" y="0"/>
                  <a:pt x="26" y="0"/>
                </a:cubicBezTo>
                <a:cubicBezTo>
                  <a:pt x="20" y="2"/>
                  <a:pt x="15" y="5"/>
                  <a:pt x="11" y="9"/>
                </a:cubicBezTo>
                <a:cubicBezTo>
                  <a:pt x="7" y="13"/>
                  <a:pt x="4" y="17"/>
                  <a:pt x="3" y="22"/>
                </a:cubicBezTo>
                <a:cubicBezTo>
                  <a:pt x="1" y="27"/>
                  <a:pt x="0" y="33"/>
                  <a:pt x="0" y="42"/>
                </a:cubicBezTo>
                <a:cubicBezTo>
                  <a:pt x="0" y="62"/>
                  <a:pt x="0" y="62"/>
                  <a:pt x="0" y="62"/>
                </a:cubicBezTo>
                <a:cubicBezTo>
                  <a:pt x="29" y="62"/>
                  <a:pt x="29" y="62"/>
                  <a:pt x="29" y="62"/>
                </a:cubicBezTo>
                <a:cubicBezTo>
                  <a:pt x="29" y="33"/>
                  <a:pt x="29" y="33"/>
                  <a:pt x="29" y="33"/>
                </a:cubicBezTo>
                <a:cubicBezTo>
                  <a:pt x="15" y="33"/>
                  <a:pt x="15" y="33"/>
                  <a:pt x="15" y="33"/>
                </a:cubicBezTo>
                <a:cubicBezTo>
                  <a:pt x="15" y="28"/>
                  <a:pt x="17" y="23"/>
                  <a:pt x="19" y="20"/>
                </a:cubicBezTo>
                <a:cubicBezTo>
                  <a:pt x="22" y="16"/>
                  <a:pt x="26" y="14"/>
                  <a:pt x="32" y="12"/>
                </a:cubicBezTo>
                <a:close/>
                <a:moveTo>
                  <a:pt x="67" y="20"/>
                </a:moveTo>
                <a:cubicBezTo>
                  <a:pt x="70" y="16"/>
                  <a:pt x="74" y="14"/>
                  <a:pt x="80" y="12"/>
                </a:cubicBezTo>
                <a:cubicBezTo>
                  <a:pt x="74" y="0"/>
                  <a:pt x="74" y="0"/>
                  <a:pt x="74" y="0"/>
                </a:cubicBezTo>
                <a:cubicBezTo>
                  <a:pt x="68" y="2"/>
                  <a:pt x="63" y="5"/>
                  <a:pt x="59" y="9"/>
                </a:cubicBezTo>
                <a:cubicBezTo>
                  <a:pt x="55" y="13"/>
                  <a:pt x="52" y="17"/>
                  <a:pt x="51" y="22"/>
                </a:cubicBezTo>
                <a:cubicBezTo>
                  <a:pt x="49" y="27"/>
                  <a:pt x="49" y="33"/>
                  <a:pt x="49" y="42"/>
                </a:cubicBezTo>
                <a:cubicBezTo>
                  <a:pt x="49" y="62"/>
                  <a:pt x="49" y="62"/>
                  <a:pt x="49" y="62"/>
                </a:cubicBezTo>
                <a:cubicBezTo>
                  <a:pt x="77" y="62"/>
                  <a:pt x="77" y="62"/>
                  <a:pt x="77" y="62"/>
                </a:cubicBezTo>
                <a:cubicBezTo>
                  <a:pt x="77" y="33"/>
                  <a:pt x="77" y="33"/>
                  <a:pt x="77" y="33"/>
                </a:cubicBezTo>
                <a:cubicBezTo>
                  <a:pt x="63" y="33"/>
                  <a:pt x="63" y="33"/>
                  <a:pt x="63" y="33"/>
                </a:cubicBezTo>
                <a:cubicBezTo>
                  <a:pt x="64" y="28"/>
                  <a:pt x="65" y="23"/>
                  <a:pt x="67" y="20"/>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9" name="Freeform 585"/>
          <p:cNvSpPr>
            <a:spLocks noEditPoints="1"/>
          </p:cNvSpPr>
          <p:nvPr/>
        </p:nvSpPr>
        <p:spPr bwMode="auto">
          <a:xfrm>
            <a:off x="5235576" y="1746151"/>
            <a:ext cx="254000" cy="196850"/>
          </a:xfrm>
          <a:custGeom>
            <a:avLst/>
            <a:gdLst>
              <a:gd name="T0" fmla="*/ 3 w 80"/>
              <a:gd name="T1" fmla="*/ 29 h 62"/>
              <a:gd name="T2" fmla="*/ 16 w 80"/>
              <a:gd name="T3" fmla="*/ 29 h 62"/>
              <a:gd name="T4" fmla="*/ 13 w 80"/>
              <a:gd name="T5" fmla="*/ 43 h 62"/>
              <a:gd name="T6" fmla="*/ 0 w 80"/>
              <a:gd name="T7" fmla="*/ 51 h 62"/>
              <a:gd name="T8" fmla="*/ 6 w 80"/>
              <a:gd name="T9" fmla="*/ 62 h 62"/>
              <a:gd name="T10" fmla="*/ 21 w 80"/>
              <a:gd name="T11" fmla="*/ 53 h 62"/>
              <a:gd name="T12" fmla="*/ 29 w 80"/>
              <a:gd name="T13" fmla="*/ 40 h 62"/>
              <a:gd name="T14" fmla="*/ 31 w 80"/>
              <a:gd name="T15" fmla="*/ 21 h 62"/>
              <a:gd name="T16" fmla="*/ 31 w 80"/>
              <a:gd name="T17" fmla="*/ 0 h 62"/>
              <a:gd name="T18" fmla="*/ 3 w 80"/>
              <a:gd name="T19" fmla="*/ 0 h 62"/>
              <a:gd name="T20" fmla="*/ 3 w 80"/>
              <a:gd name="T21" fmla="*/ 29 h 62"/>
              <a:gd name="T22" fmla="*/ 51 w 80"/>
              <a:gd name="T23" fmla="*/ 0 h 62"/>
              <a:gd name="T24" fmla="*/ 51 w 80"/>
              <a:gd name="T25" fmla="*/ 29 h 62"/>
              <a:gd name="T26" fmla="*/ 65 w 80"/>
              <a:gd name="T27" fmla="*/ 29 h 62"/>
              <a:gd name="T28" fmla="*/ 61 w 80"/>
              <a:gd name="T29" fmla="*/ 43 h 62"/>
              <a:gd name="T30" fmla="*/ 48 w 80"/>
              <a:gd name="T31" fmla="*/ 51 h 62"/>
              <a:gd name="T32" fmla="*/ 54 w 80"/>
              <a:gd name="T33" fmla="*/ 62 h 62"/>
              <a:gd name="T34" fmla="*/ 69 w 80"/>
              <a:gd name="T35" fmla="*/ 53 h 62"/>
              <a:gd name="T36" fmla="*/ 77 w 80"/>
              <a:gd name="T37" fmla="*/ 40 h 62"/>
              <a:gd name="T38" fmla="*/ 80 w 80"/>
              <a:gd name="T39" fmla="*/ 21 h 62"/>
              <a:gd name="T40" fmla="*/ 80 w 80"/>
              <a:gd name="T41" fmla="*/ 0 h 62"/>
              <a:gd name="T42" fmla="*/ 51 w 80"/>
              <a:gd name="T4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62">
                <a:moveTo>
                  <a:pt x="3" y="29"/>
                </a:moveTo>
                <a:cubicBezTo>
                  <a:pt x="16" y="29"/>
                  <a:pt x="16" y="29"/>
                  <a:pt x="16" y="29"/>
                </a:cubicBezTo>
                <a:cubicBezTo>
                  <a:pt x="16" y="35"/>
                  <a:pt x="15" y="39"/>
                  <a:pt x="13" y="43"/>
                </a:cubicBezTo>
                <a:cubicBezTo>
                  <a:pt x="10" y="46"/>
                  <a:pt x="6" y="49"/>
                  <a:pt x="0" y="51"/>
                </a:cubicBezTo>
                <a:cubicBezTo>
                  <a:pt x="6" y="62"/>
                  <a:pt x="6" y="62"/>
                  <a:pt x="6" y="62"/>
                </a:cubicBezTo>
                <a:cubicBezTo>
                  <a:pt x="12" y="60"/>
                  <a:pt x="17" y="57"/>
                  <a:pt x="21" y="53"/>
                </a:cubicBezTo>
                <a:cubicBezTo>
                  <a:pt x="25" y="50"/>
                  <a:pt x="28" y="45"/>
                  <a:pt x="29" y="40"/>
                </a:cubicBezTo>
                <a:cubicBezTo>
                  <a:pt x="31" y="36"/>
                  <a:pt x="31" y="29"/>
                  <a:pt x="31" y="21"/>
                </a:cubicBezTo>
                <a:cubicBezTo>
                  <a:pt x="31" y="0"/>
                  <a:pt x="31" y="0"/>
                  <a:pt x="31" y="0"/>
                </a:cubicBezTo>
                <a:cubicBezTo>
                  <a:pt x="3" y="0"/>
                  <a:pt x="3" y="0"/>
                  <a:pt x="3" y="0"/>
                </a:cubicBezTo>
                <a:lnTo>
                  <a:pt x="3" y="29"/>
                </a:lnTo>
                <a:close/>
                <a:moveTo>
                  <a:pt x="51" y="0"/>
                </a:moveTo>
                <a:cubicBezTo>
                  <a:pt x="51" y="29"/>
                  <a:pt x="51" y="29"/>
                  <a:pt x="51" y="29"/>
                </a:cubicBezTo>
                <a:cubicBezTo>
                  <a:pt x="65" y="29"/>
                  <a:pt x="65" y="29"/>
                  <a:pt x="65" y="29"/>
                </a:cubicBezTo>
                <a:cubicBezTo>
                  <a:pt x="65" y="35"/>
                  <a:pt x="63" y="39"/>
                  <a:pt x="61" y="43"/>
                </a:cubicBezTo>
                <a:cubicBezTo>
                  <a:pt x="58" y="46"/>
                  <a:pt x="54" y="49"/>
                  <a:pt x="48" y="51"/>
                </a:cubicBezTo>
                <a:cubicBezTo>
                  <a:pt x="54" y="62"/>
                  <a:pt x="54" y="62"/>
                  <a:pt x="54" y="62"/>
                </a:cubicBezTo>
                <a:cubicBezTo>
                  <a:pt x="60" y="60"/>
                  <a:pt x="65" y="57"/>
                  <a:pt x="69" y="53"/>
                </a:cubicBezTo>
                <a:cubicBezTo>
                  <a:pt x="73" y="50"/>
                  <a:pt x="76" y="45"/>
                  <a:pt x="77" y="40"/>
                </a:cubicBezTo>
                <a:cubicBezTo>
                  <a:pt x="79" y="36"/>
                  <a:pt x="80" y="29"/>
                  <a:pt x="80" y="21"/>
                </a:cubicBezTo>
                <a:cubicBezTo>
                  <a:pt x="80" y="0"/>
                  <a:pt x="80" y="0"/>
                  <a:pt x="80" y="0"/>
                </a:cubicBezTo>
                <a:lnTo>
                  <a:pt x="51" y="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0" name="Freeform 586"/>
          <p:cNvSpPr/>
          <p:nvPr/>
        </p:nvSpPr>
        <p:spPr bwMode="auto">
          <a:xfrm>
            <a:off x="547688" y="2066826"/>
            <a:ext cx="1539875" cy="854075"/>
          </a:xfrm>
          <a:custGeom>
            <a:avLst/>
            <a:gdLst>
              <a:gd name="T0" fmla="*/ 468 w 485"/>
              <a:gd name="T1" fmla="*/ 118 h 269"/>
              <a:gd name="T2" fmla="*/ 468 w 485"/>
              <a:gd name="T3" fmla="*/ 151 h 269"/>
              <a:gd name="T4" fmla="*/ 272 w 485"/>
              <a:gd name="T5" fmla="*/ 260 h 269"/>
              <a:gd name="T6" fmla="*/ 213 w 485"/>
              <a:gd name="T7" fmla="*/ 260 h 269"/>
              <a:gd name="T8" fmla="*/ 17 w 485"/>
              <a:gd name="T9" fmla="*/ 151 h 269"/>
              <a:gd name="T10" fmla="*/ 17 w 485"/>
              <a:gd name="T11" fmla="*/ 118 h 269"/>
              <a:gd name="T12" fmla="*/ 213 w 485"/>
              <a:gd name="T13" fmla="*/ 9 h 269"/>
              <a:gd name="T14" fmla="*/ 272 w 485"/>
              <a:gd name="T15" fmla="*/ 9 h 269"/>
              <a:gd name="T16" fmla="*/ 468 w 485"/>
              <a:gd name="T17" fmla="*/ 11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5" h="269">
                <a:moveTo>
                  <a:pt x="468" y="118"/>
                </a:moveTo>
                <a:cubicBezTo>
                  <a:pt x="485" y="127"/>
                  <a:pt x="485" y="142"/>
                  <a:pt x="468" y="151"/>
                </a:cubicBezTo>
                <a:cubicBezTo>
                  <a:pt x="272" y="260"/>
                  <a:pt x="272" y="260"/>
                  <a:pt x="272" y="260"/>
                </a:cubicBezTo>
                <a:cubicBezTo>
                  <a:pt x="256" y="269"/>
                  <a:pt x="229" y="269"/>
                  <a:pt x="213" y="260"/>
                </a:cubicBezTo>
                <a:cubicBezTo>
                  <a:pt x="17" y="151"/>
                  <a:pt x="17" y="151"/>
                  <a:pt x="17" y="151"/>
                </a:cubicBezTo>
                <a:cubicBezTo>
                  <a:pt x="0" y="142"/>
                  <a:pt x="0" y="127"/>
                  <a:pt x="17" y="118"/>
                </a:cubicBezTo>
                <a:cubicBezTo>
                  <a:pt x="213" y="9"/>
                  <a:pt x="213" y="9"/>
                  <a:pt x="213" y="9"/>
                </a:cubicBezTo>
                <a:cubicBezTo>
                  <a:pt x="229" y="0"/>
                  <a:pt x="256" y="0"/>
                  <a:pt x="272" y="9"/>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1" name="Freeform 592"/>
          <p:cNvSpPr/>
          <p:nvPr/>
        </p:nvSpPr>
        <p:spPr bwMode="auto">
          <a:xfrm>
            <a:off x="2157413" y="2952651"/>
            <a:ext cx="1535113" cy="854075"/>
          </a:xfrm>
          <a:custGeom>
            <a:avLst/>
            <a:gdLst>
              <a:gd name="T0" fmla="*/ 468 w 484"/>
              <a:gd name="T1" fmla="*/ 118 h 269"/>
              <a:gd name="T2" fmla="*/ 468 w 484"/>
              <a:gd name="T3" fmla="*/ 151 h 269"/>
              <a:gd name="T4" fmla="*/ 272 w 484"/>
              <a:gd name="T5" fmla="*/ 260 h 269"/>
              <a:gd name="T6" fmla="*/ 212 w 484"/>
              <a:gd name="T7" fmla="*/ 260 h 269"/>
              <a:gd name="T8" fmla="*/ 16 w 484"/>
              <a:gd name="T9" fmla="*/ 151 h 269"/>
              <a:gd name="T10" fmla="*/ 16 w 484"/>
              <a:gd name="T11" fmla="*/ 118 h 269"/>
              <a:gd name="T12" fmla="*/ 212 w 484"/>
              <a:gd name="T13" fmla="*/ 9 h 269"/>
              <a:gd name="T14" fmla="*/ 272 w 484"/>
              <a:gd name="T15" fmla="*/ 9 h 269"/>
              <a:gd name="T16" fmla="*/ 468 w 484"/>
              <a:gd name="T17" fmla="*/ 11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269">
                <a:moveTo>
                  <a:pt x="468" y="118"/>
                </a:moveTo>
                <a:cubicBezTo>
                  <a:pt x="484" y="127"/>
                  <a:pt x="484" y="142"/>
                  <a:pt x="468" y="151"/>
                </a:cubicBezTo>
                <a:cubicBezTo>
                  <a:pt x="272" y="260"/>
                  <a:pt x="272" y="260"/>
                  <a:pt x="272" y="260"/>
                </a:cubicBezTo>
                <a:cubicBezTo>
                  <a:pt x="256" y="269"/>
                  <a:pt x="229" y="269"/>
                  <a:pt x="212" y="260"/>
                </a:cubicBezTo>
                <a:cubicBezTo>
                  <a:pt x="16" y="151"/>
                  <a:pt x="16" y="151"/>
                  <a:pt x="16" y="151"/>
                </a:cubicBezTo>
                <a:cubicBezTo>
                  <a:pt x="0" y="142"/>
                  <a:pt x="0" y="127"/>
                  <a:pt x="16" y="118"/>
                </a:cubicBezTo>
                <a:cubicBezTo>
                  <a:pt x="212" y="9"/>
                  <a:pt x="212" y="9"/>
                  <a:pt x="212" y="9"/>
                </a:cubicBezTo>
                <a:cubicBezTo>
                  <a:pt x="229" y="0"/>
                  <a:pt x="256" y="0"/>
                  <a:pt x="272" y="9"/>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2" name="Freeform 598"/>
          <p:cNvSpPr/>
          <p:nvPr/>
        </p:nvSpPr>
        <p:spPr bwMode="auto">
          <a:xfrm>
            <a:off x="3765551" y="3835301"/>
            <a:ext cx="1536700" cy="854075"/>
          </a:xfrm>
          <a:custGeom>
            <a:avLst/>
            <a:gdLst>
              <a:gd name="T0" fmla="*/ 468 w 484"/>
              <a:gd name="T1" fmla="*/ 118 h 269"/>
              <a:gd name="T2" fmla="*/ 468 w 484"/>
              <a:gd name="T3" fmla="*/ 151 h 269"/>
              <a:gd name="T4" fmla="*/ 272 w 484"/>
              <a:gd name="T5" fmla="*/ 260 h 269"/>
              <a:gd name="T6" fmla="*/ 212 w 484"/>
              <a:gd name="T7" fmla="*/ 260 h 269"/>
              <a:gd name="T8" fmla="*/ 16 w 484"/>
              <a:gd name="T9" fmla="*/ 151 h 269"/>
              <a:gd name="T10" fmla="*/ 16 w 484"/>
              <a:gd name="T11" fmla="*/ 118 h 269"/>
              <a:gd name="T12" fmla="*/ 212 w 484"/>
              <a:gd name="T13" fmla="*/ 9 h 269"/>
              <a:gd name="T14" fmla="*/ 272 w 484"/>
              <a:gd name="T15" fmla="*/ 9 h 269"/>
              <a:gd name="T16" fmla="*/ 468 w 484"/>
              <a:gd name="T17" fmla="*/ 11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269">
                <a:moveTo>
                  <a:pt x="468" y="118"/>
                </a:moveTo>
                <a:cubicBezTo>
                  <a:pt x="484" y="127"/>
                  <a:pt x="484" y="142"/>
                  <a:pt x="468" y="151"/>
                </a:cubicBezTo>
                <a:cubicBezTo>
                  <a:pt x="272" y="260"/>
                  <a:pt x="272" y="260"/>
                  <a:pt x="272" y="260"/>
                </a:cubicBezTo>
                <a:cubicBezTo>
                  <a:pt x="255" y="269"/>
                  <a:pt x="229" y="269"/>
                  <a:pt x="212" y="260"/>
                </a:cubicBezTo>
                <a:cubicBezTo>
                  <a:pt x="16" y="151"/>
                  <a:pt x="16" y="151"/>
                  <a:pt x="16" y="151"/>
                </a:cubicBezTo>
                <a:cubicBezTo>
                  <a:pt x="0" y="142"/>
                  <a:pt x="0" y="127"/>
                  <a:pt x="16" y="118"/>
                </a:cubicBezTo>
                <a:cubicBezTo>
                  <a:pt x="212" y="9"/>
                  <a:pt x="212" y="9"/>
                  <a:pt x="212" y="9"/>
                </a:cubicBezTo>
                <a:cubicBezTo>
                  <a:pt x="229" y="0"/>
                  <a:pt x="255" y="0"/>
                  <a:pt x="272" y="9"/>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3" name="Freeform 604"/>
          <p:cNvSpPr/>
          <p:nvPr/>
        </p:nvSpPr>
        <p:spPr bwMode="auto">
          <a:xfrm>
            <a:off x="5372101" y="2952651"/>
            <a:ext cx="1538288" cy="854075"/>
          </a:xfrm>
          <a:custGeom>
            <a:avLst/>
            <a:gdLst>
              <a:gd name="T0" fmla="*/ 469 w 485"/>
              <a:gd name="T1" fmla="*/ 118 h 269"/>
              <a:gd name="T2" fmla="*/ 469 w 485"/>
              <a:gd name="T3" fmla="*/ 151 h 269"/>
              <a:gd name="T4" fmla="*/ 272 w 485"/>
              <a:gd name="T5" fmla="*/ 260 h 269"/>
              <a:gd name="T6" fmla="*/ 213 w 485"/>
              <a:gd name="T7" fmla="*/ 260 h 269"/>
              <a:gd name="T8" fmla="*/ 17 w 485"/>
              <a:gd name="T9" fmla="*/ 151 h 269"/>
              <a:gd name="T10" fmla="*/ 17 w 485"/>
              <a:gd name="T11" fmla="*/ 118 h 269"/>
              <a:gd name="T12" fmla="*/ 213 w 485"/>
              <a:gd name="T13" fmla="*/ 9 h 269"/>
              <a:gd name="T14" fmla="*/ 272 w 485"/>
              <a:gd name="T15" fmla="*/ 9 h 269"/>
              <a:gd name="T16" fmla="*/ 469 w 485"/>
              <a:gd name="T17" fmla="*/ 11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5" h="269">
                <a:moveTo>
                  <a:pt x="469" y="118"/>
                </a:moveTo>
                <a:cubicBezTo>
                  <a:pt x="485" y="127"/>
                  <a:pt x="485" y="142"/>
                  <a:pt x="469" y="151"/>
                </a:cubicBezTo>
                <a:cubicBezTo>
                  <a:pt x="272" y="260"/>
                  <a:pt x="272" y="260"/>
                  <a:pt x="272" y="260"/>
                </a:cubicBezTo>
                <a:cubicBezTo>
                  <a:pt x="256" y="269"/>
                  <a:pt x="229" y="269"/>
                  <a:pt x="213" y="260"/>
                </a:cubicBezTo>
                <a:cubicBezTo>
                  <a:pt x="17" y="151"/>
                  <a:pt x="17" y="151"/>
                  <a:pt x="17" y="151"/>
                </a:cubicBezTo>
                <a:cubicBezTo>
                  <a:pt x="1" y="142"/>
                  <a:pt x="0" y="127"/>
                  <a:pt x="17" y="118"/>
                </a:cubicBezTo>
                <a:cubicBezTo>
                  <a:pt x="213" y="9"/>
                  <a:pt x="213" y="9"/>
                  <a:pt x="213" y="9"/>
                </a:cubicBezTo>
                <a:cubicBezTo>
                  <a:pt x="229" y="0"/>
                  <a:pt x="256" y="0"/>
                  <a:pt x="272" y="9"/>
                </a:cubicBezTo>
                <a:lnTo>
                  <a:pt x="469"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4" name="Freeform 606"/>
          <p:cNvSpPr/>
          <p:nvPr/>
        </p:nvSpPr>
        <p:spPr bwMode="auto">
          <a:xfrm>
            <a:off x="6980238" y="2066826"/>
            <a:ext cx="1539875" cy="854075"/>
          </a:xfrm>
          <a:custGeom>
            <a:avLst/>
            <a:gdLst>
              <a:gd name="T0" fmla="*/ 468 w 485"/>
              <a:gd name="T1" fmla="*/ 118 h 269"/>
              <a:gd name="T2" fmla="*/ 468 w 485"/>
              <a:gd name="T3" fmla="*/ 151 h 269"/>
              <a:gd name="T4" fmla="*/ 272 w 485"/>
              <a:gd name="T5" fmla="*/ 260 h 269"/>
              <a:gd name="T6" fmla="*/ 213 w 485"/>
              <a:gd name="T7" fmla="*/ 260 h 269"/>
              <a:gd name="T8" fmla="*/ 17 w 485"/>
              <a:gd name="T9" fmla="*/ 151 h 269"/>
              <a:gd name="T10" fmla="*/ 17 w 485"/>
              <a:gd name="T11" fmla="*/ 118 h 269"/>
              <a:gd name="T12" fmla="*/ 213 w 485"/>
              <a:gd name="T13" fmla="*/ 9 h 269"/>
              <a:gd name="T14" fmla="*/ 272 w 485"/>
              <a:gd name="T15" fmla="*/ 9 h 269"/>
              <a:gd name="T16" fmla="*/ 468 w 485"/>
              <a:gd name="T17" fmla="*/ 11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5" h="269">
                <a:moveTo>
                  <a:pt x="468" y="118"/>
                </a:moveTo>
                <a:cubicBezTo>
                  <a:pt x="485" y="127"/>
                  <a:pt x="485" y="142"/>
                  <a:pt x="468" y="151"/>
                </a:cubicBezTo>
                <a:cubicBezTo>
                  <a:pt x="272" y="260"/>
                  <a:pt x="272" y="260"/>
                  <a:pt x="272" y="260"/>
                </a:cubicBezTo>
                <a:cubicBezTo>
                  <a:pt x="256" y="269"/>
                  <a:pt x="229" y="269"/>
                  <a:pt x="213" y="260"/>
                </a:cubicBezTo>
                <a:cubicBezTo>
                  <a:pt x="17" y="151"/>
                  <a:pt x="17" y="151"/>
                  <a:pt x="17" y="151"/>
                </a:cubicBezTo>
                <a:cubicBezTo>
                  <a:pt x="0" y="142"/>
                  <a:pt x="0" y="127"/>
                  <a:pt x="17" y="118"/>
                </a:cubicBezTo>
                <a:cubicBezTo>
                  <a:pt x="213" y="9"/>
                  <a:pt x="213" y="9"/>
                  <a:pt x="213" y="9"/>
                </a:cubicBezTo>
                <a:cubicBezTo>
                  <a:pt x="229" y="0"/>
                  <a:pt x="256" y="0"/>
                  <a:pt x="272" y="9"/>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5" name="Freeform 587"/>
          <p:cNvSpPr/>
          <p:nvPr/>
        </p:nvSpPr>
        <p:spPr bwMode="auto">
          <a:xfrm>
            <a:off x="560388" y="1850926"/>
            <a:ext cx="1514475" cy="962025"/>
          </a:xfrm>
          <a:custGeom>
            <a:avLst/>
            <a:gdLst>
              <a:gd name="T0" fmla="*/ 477 w 477"/>
              <a:gd name="T1" fmla="*/ 135 h 303"/>
              <a:gd name="T2" fmla="*/ 477 w 477"/>
              <a:gd name="T3" fmla="*/ 169 h 303"/>
              <a:gd name="T4" fmla="*/ 464 w 477"/>
              <a:gd name="T5" fmla="*/ 185 h 303"/>
              <a:gd name="T6" fmla="*/ 268 w 477"/>
              <a:gd name="T7" fmla="*/ 294 h 303"/>
              <a:gd name="T8" fmla="*/ 209 w 477"/>
              <a:gd name="T9" fmla="*/ 294 h 303"/>
              <a:gd name="T10" fmla="*/ 13 w 477"/>
              <a:gd name="T11" fmla="*/ 185 h 303"/>
              <a:gd name="T12" fmla="*/ 0 w 477"/>
              <a:gd name="T13" fmla="*/ 169 h 303"/>
              <a:gd name="T14" fmla="*/ 0 w 477"/>
              <a:gd name="T15" fmla="*/ 135 h 303"/>
              <a:gd name="T16" fmla="*/ 13 w 477"/>
              <a:gd name="T17" fmla="*/ 118 h 303"/>
              <a:gd name="T18" fmla="*/ 209 w 477"/>
              <a:gd name="T19" fmla="*/ 9 h 303"/>
              <a:gd name="T20" fmla="*/ 268 w 477"/>
              <a:gd name="T21" fmla="*/ 9 h 303"/>
              <a:gd name="T22" fmla="*/ 464 w 477"/>
              <a:gd name="T23" fmla="*/ 118 h 303"/>
              <a:gd name="T24" fmla="*/ 477 w 477"/>
              <a:gd name="T25" fmla="*/ 135 h 303"/>
              <a:gd name="T26" fmla="*/ 477 w 477"/>
              <a:gd name="T27" fmla="*/ 13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303">
                <a:moveTo>
                  <a:pt x="477" y="135"/>
                </a:moveTo>
                <a:cubicBezTo>
                  <a:pt x="477" y="169"/>
                  <a:pt x="477" y="169"/>
                  <a:pt x="477" y="169"/>
                </a:cubicBezTo>
                <a:cubicBezTo>
                  <a:pt x="477" y="175"/>
                  <a:pt x="473" y="181"/>
                  <a:pt x="464" y="185"/>
                </a:cubicBezTo>
                <a:cubicBezTo>
                  <a:pt x="268" y="294"/>
                  <a:pt x="268" y="294"/>
                  <a:pt x="268" y="294"/>
                </a:cubicBezTo>
                <a:cubicBezTo>
                  <a:pt x="252" y="303"/>
                  <a:pt x="225" y="303"/>
                  <a:pt x="209" y="294"/>
                </a:cubicBezTo>
                <a:cubicBezTo>
                  <a:pt x="13" y="185"/>
                  <a:pt x="13" y="185"/>
                  <a:pt x="13" y="185"/>
                </a:cubicBezTo>
                <a:cubicBezTo>
                  <a:pt x="5" y="181"/>
                  <a:pt x="0" y="175"/>
                  <a:pt x="0" y="169"/>
                </a:cubicBezTo>
                <a:cubicBezTo>
                  <a:pt x="0" y="135"/>
                  <a:pt x="0" y="135"/>
                  <a:pt x="0" y="135"/>
                </a:cubicBezTo>
                <a:cubicBezTo>
                  <a:pt x="0" y="129"/>
                  <a:pt x="5" y="123"/>
                  <a:pt x="13" y="118"/>
                </a:cubicBezTo>
                <a:cubicBezTo>
                  <a:pt x="209" y="9"/>
                  <a:pt x="209" y="9"/>
                  <a:pt x="209" y="9"/>
                </a:cubicBezTo>
                <a:cubicBezTo>
                  <a:pt x="225" y="0"/>
                  <a:pt x="252" y="0"/>
                  <a:pt x="268" y="9"/>
                </a:cubicBezTo>
                <a:cubicBezTo>
                  <a:pt x="464" y="118"/>
                  <a:pt x="464" y="118"/>
                  <a:pt x="464" y="118"/>
                </a:cubicBezTo>
                <a:cubicBezTo>
                  <a:pt x="473" y="123"/>
                  <a:pt x="477" y="129"/>
                  <a:pt x="477" y="135"/>
                </a:cubicBezTo>
                <a:cubicBezTo>
                  <a:pt x="477" y="135"/>
                  <a:pt x="477" y="135"/>
                  <a:pt x="477" y="135"/>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6" name="Oval 588"/>
          <p:cNvSpPr>
            <a:spLocks noChangeArrowheads="1"/>
          </p:cNvSpPr>
          <p:nvPr/>
        </p:nvSpPr>
        <p:spPr bwMode="auto">
          <a:xfrm>
            <a:off x="922338" y="2168426"/>
            <a:ext cx="790575" cy="1746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7" name="Oval 589"/>
          <p:cNvSpPr>
            <a:spLocks noChangeArrowheads="1"/>
          </p:cNvSpPr>
          <p:nvPr/>
        </p:nvSpPr>
        <p:spPr bwMode="auto">
          <a:xfrm>
            <a:off x="922338" y="1463576"/>
            <a:ext cx="790575" cy="7937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8" name="Freeform 590"/>
          <p:cNvSpPr>
            <a:spLocks noEditPoints="1"/>
          </p:cNvSpPr>
          <p:nvPr/>
        </p:nvSpPr>
        <p:spPr bwMode="auto">
          <a:xfrm>
            <a:off x="909638" y="1450876"/>
            <a:ext cx="815975" cy="819150"/>
          </a:xfrm>
          <a:custGeom>
            <a:avLst/>
            <a:gdLst>
              <a:gd name="T0" fmla="*/ 129 w 257"/>
              <a:gd name="T1" fmla="*/ 258 h 258"/>
              <a:gd name="T2" fmla="*/ 0 w 257"/>
              <a:gd name="T3" fmla="*/ 129 h 258"/>
              <a:gd name="T4" fmla="*/ 129 w 257"/>
              <a:gd name="T5" fmla="*/ 0 h 258"/>
              <a:gd name="T6" fmla="*/ 257 w 257"/>
              <a:gd name="T7" fmla="*/ 129 h 258"/>
              <a:gd name="T8" fmla="*/ 129 w 257"/>
              <a:gd name="T9" fmla="*/ 258 h 258"/>
              <a:gd name="T10" fmla="*/ 129 w 257"/>
              <a:gd name="T11" fmla="*/ 8 h 258"/>
              <a:gd name="T12" fmla="*/ 8 w 257"/>
              <a:gd name="T13" fmla="*/ 129 h 258"/>
              <a:gd name="T14" fmla="*/ 129 w 257"/>
              <a:gd name="T15" fmla="*/ 250 h 258"/>
              <a:gd name="T16" fmla="*/ 249 w 257"/>
              <a:gd name="T17" fmla="*/ 129 h 258"/>
              <a:gd name="T18" fmla="*/ 129 w 257"/>
              <a:gd name="T19" fmla="*/ 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58">
                <a:moveTo>
                  <a:pt x="129" y="258"/>
                </a:moveTo>
                <a:cubicBezTo>
                  <a:pt x="58" y="258"/>
                  <a:pt x="0" y="200"/>
                  <a:pt x="0" y="129"/>
                </a:cubicBezTo>
                <a:cubicBezTo>
                  <a:pt x="0" y="58"/>
                  <a:pt x="58" y="0"/>
                  <a:pt x="129" y="0"/>
                </a:cubicBezTo>
                <a:cubicBezTo>
                  <a:pt x="200" y="0"/>
                  <a:pt x="257" y="58"/>
                  <a:pt x="257" y="129"/>
                </a:cubicBezTo>
                <a:cubicBezTo>
                  <a:pt x="257" y="200"/>
                  <a:pt x="200" y="258"/>
                  <a:pt x="129" y="258"/>
                </a:cubicBezTo>
                <a:close/>
                <a:moveTo>
                  <a:pt x="129" y="8"/>
                </a:moveTo>
                <a:cubicBezTo>
                  <a:pt x="62" y="8"/>
                  <a:pt x="8" y="62"/>
                  <a:pt x="8" y="129"/>
                </a:cubicBezTo>
                <a:cubicBezTo>
                  <a:pt x="8" y="196"/>
                  <a:pt x="62" y="250"/>
                  <a:pt x="129" y="250"/>
                </a:cubicBezTo>
                <a:cubicBezTo>
                  <a:pt x="195" y="250"/>
                  <a:pt x="249" y="196"/>
                  <a:pt x="249" y="129"/>
                </a:cubicBezTo>
                <a:cubicBezTo>
                  <a:pt x="249" y="62"/>
                  <a:pt x="195" y="8"/>
                  <a:pt x="129"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9" name="Freeform 591"/>
          <p:cNvSpPr>
            <a:spLocks noEditPoints="1"/>
          </p:cNvSpPr>
          <p:nvPr/>
        </p:nvSpPr>
        <p:spPr bwMode="auto">
          <a:xfrm>
            <a:off x="1144588" y="1619151"/>
            <a:ext cx="349250" cy="508000"/>
          </a:xfrm>
          <a:custGeom>
            <a:avLst/>
            <a:gdLst>
              <a:gd name="T0" fmla="*/ 29 w 110"/>
              <a:gd name="T1" fmla="*/ 123 h 160"/>
              <a:gd name="T2" fmla="*/ 30 w 110"/>
              <a:gd name="T3" fmla="*/ 131 h 160"/>
              <a:gd name="T4" fmla="*/ 55 w 110"/>
              <a:gd name="T5" fmla="*/ 136 h 160"/>
              <a:gd name="T6" fmla="*/ 79 w 110"/>
              <a:gd name="T7" fmla="*/ 131 h 160"/>
              <a:gd name="T8" fmla="*/ 80 w 110"/>
              <a:gd name="T9" fmla="*/ 123 h 160"/>
              <a:gd name="T10" fmla="*/ 55 w 110"/>
              <a:gd name="T11" fmla="*/ 128 h 160"/>
              <a:gd name="T12" fmla="*/ 29 w 110"/>
              <a:gd name="T13" fmla="*/ 123 h 160"/>
              <a:gd name="T14" fmla="*/ 31 w 110"/>
              <a:gd name="T15" fmla="*/ 139 h 160"/>
              <a:gd name="T16" fmla="*/ 33 w 110"/>
              <a:gd name="T17" fmla="*/ 147 h 160"/>
              <a:gd name="T18" fmla="*/ 40 w 110"/>
              <a:gd name="T19" fmla="*/ 151 h 160"/>
              <a:gd name="T20" fmla="*/ 41 w 110"/>
              <a:gd name="T21" fmla="*/ 156 h 160"/>
              <a:gd name="T22" fmla="*/ 55 w 110"/>
              <a:gd name="T23" fmla="*/ 160 h 160"/>
              <a:gd name="T24" fmla="*/ 69 w 110"/>
              <a:gd name="T25" fmla="*/ 156 h 160"/>
              <a:gd name="T26" fmla="*/ 69 w 110"/>
              <a:gd name="T27" fmla="*/ 151 h 160"/>
              <a:gd name="T28" fmla="*/ 77 w 110"/>
              <a:gd name="T29" fmla="*/ 147 h 160"/>
              <a:gd name="T30" fmla="*/ 78 w 110"/>
              <a:gd name="T31" fmla="*/ 139 h 160"/>
              <a:gd name="T32" fmla="*/ 55 w 110"/>
              <a:gd name="T33" fmla="*/ 142 h 160"/>
              <a:gd name="T34" fmla="*/ 31 w 110"/>
              <a:gd name="T35" fmla="*/ 139 h 160"/>
              <a:gd name="T36" fmla="*/ 55 w 110"/>
              <a:gd name="T37" fmla="*/ 0 h 160"/>
              <a:gd name="T38" fmla="*/ 0 w 110"/>
              <a:gd name="T39" fmla="*/ 55 h 160"/>
              <a:gd name="T40" fmla="*/ 26 w 110"/>
              <a:gd name="T41" fmla="*/ 102 h 160"/>
              <a:gd name="T42" fmla="*/ 28 w 110"/>
              <a:gd name="T43" fmla="*/ 116 h 160"/>
              <a:gd name="T44" fmla="*/ 55 w 110"/>
              <a:gd name="T45" fmla="*/ 121 h 160"/>
              <a:gd name="T46" fmla="*/ 81 w 110"/>
              <a:gd name="T47" fmla="*/ 116 h 160"/>
              <a:gd name="T48" fmla="*/ 83 w 110"/>
              <a:gd name="T49" fmla="*/ 102 h 160"/>
              <a:gd name="T50" fmla="*/ 110 w 110"/>
              <a:gd name="T51" fmla="*/ 55 h 160"/>
              <a:gd name="T52" fmla="*/ 55 w 110"/>
              <a:gd name="T53" fmla="*/ 0 h 160"/>
              <a:gd name="T54" fmla="*/ 75 w 110"/>
              <a:gd name="T55" fmla="*/ 96 h 160"/>
              <a:gd name="T56" fmla="*/ 74 w 110"/>
              <a:gd name="T57" fmla="*/ 109 h 160"/>
              <a:gd name="T58" fmla="*/ 55 w 110"/>
              <a:gd name="T59" fmla="*/ 112 h 160"/>
              <a:gd name="T60" fmla="*/ 36 w 110"/>
              <a:gd name="T61" fmla="*/ 109 h 160"/>
              <a:gd name="T62" fmla="*/ 34 w 110"/>
              <a:gd name="T63" fmla="*/ 96 h 160"/>
              <a:gd name="T64" fmla="*/ 9 w 110"/>
              <a:gd name="T65" fmla="*/ 55 h 160"/>
              <a:gd name="T66" fmla="*/ 55 w 110"/>
              <a:gd name="T67" fmla="*/ 10 h 160"/>
              <a:gd name="T68" fmla="*/ 100 w 110"/>
              <a:gd name="T69" fmla="*/ 55 h 160"/>
              <a:gd name="T70" fmla="*/ 75 w 110"/>
              <a:gd name="T71" fmla="*/ 96 h 160"/>
              <a:gd name="T72" fmla="*/ 55 w 110"/>
              <a:gd name="T73" fmla="*/ 23 h 160"/>
              <a:gd name="T74" fmla="*/ 57 w 110"/>
              <a:gd name="T75" fmla="*/ 20 h 160"/>
              <a:gd name="T76" fmla="*/ 55 w 110"/>
              <a:gd name="T77" fmla="*/ 17 h 160"/>
              <a:gd name="T78" fmla="*/ 16 w 110"/>
              <a:gd name="T79" fmla="*/ 55 h 160"/>
              <a:gd name="T80" fmla="*/ 19 w 110"/>
              <a:gd name="T81" fmla="*/ 58 h 160"/>
              <a:gd name="T82" fmla="*/ 22 w 110"/>
              <a:gd name="T83" fmla="*/ 55 h 160"/>
              <a:gd name="T84" fmla="*/ 55 w 110"/>
              <a:gd name="T85" fmla="*/ 23 h 160"/>
              <a:gd name="T86" fmla="*/ 67 w 110"/>
              <a:gd name="T87" fmla="*/ 75 h 160"/>
              <a:gd name="T88" fmla="*/ 55 w 110"/>
              <a:gd name="T89" fmla="*/ 53 h 160"/>
              <a:gd name="T90" fmla="*/ 42 w 110"/>
              <a:gd name="T91" fmla="*/ 75 h 160"/>
              <a:gd name="T92" fmla="*/ 37 w 110"/>
              <a:gd name="T93" fmla="*/ 65 h 160"/>
              <a:gd name="T94" fmla="*/ 29 w 110"/>
              <a:gd name="T95" fmla="*/ 68 h 160"/>
              <a:gd name="T96" fmla="*/ 42 w 110"/>
              <a:gd name="T97" fmla="*/ 94 h 160"/>
              <a:gd name="T98" fmla="*/ 55 w 110"/>
              <a:gd name="T99" fmla="*/ 71 h 160"/>
              <a:gd name="T100" fmla="*/ 67 w 110"/>
              <a:gd name="T101" fmla="*/ 94 h 160"/>
              <a:gd name="T102" fmla="*/ 80 w 110"/>
              <a:gd name="T103" fmla="*/ 68 h 160"/>
              <a:gd name="T104" fmla="*/ 72 w 110"/>
              <a:gd name="T105" fmla="*/ 65 h 160"/>
              <a:gd name="T106" fmla="*/ 67 w 110"/>
              <a:gd name="T107"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160">
                <a:moveTo>
                  <a:pt x="29" y="123"/>
                </a:moveTo>
                <a:cubicBezTo>
                  <a:pt x="30" y="131"/>
                  <a:pt x="30" y="131"/>
                  <a:pt x="30" y="131"/>
                </a:cubicBezTo>
                <a:cubicBezTo>
                  <a:pt x="37" y="134"/>
                  <a:pt x="46" y="136"/>
                  <a:pt x="55" y="136"/>
                </a:cubicBezTo>
                <a:cubicBezTo>
                  <a:pt x="63" y="136"/>
                  <a:pt x="72" y="134"/>
                  <a:pt x="79" y="131"/>
                </a:cubicBezTo>
                <a:cubicBezTo>
                  <a:pt x="80" y="123"/>
                  <a:pt x="80" y="123"/>
                  <a:pt x="80" y="123"/>
                </a:cubicBezTo>
                <a:cubicBezTo>
                  <a:pt x="72" y="126"/>
                  <a:pt x="64" y="128"/>
                  <a:pt x="55" y="128"/>
                </a:cubicBezTo>
                <a:cubicBezTo>
                  <a:pt x="45" y="128"/>
                  <a:pt x="37" y="126"/>
                  <a:pt x="29" y="123"/>
                </a:cubicBezTo>
                <a:close/>
                <a:moveTo>
                  <a:pt x="31" y="139"/>
                </a:moveTo>
                <a:cubicBezTo>
                  <a:pt x="33" y="147"/>
                  <a:pt x="33" y="147"/>
                  <a:pt x="33" y="147"/>
                </a:cubicBezTo>
                <a:cubicBezTo>
                  <a:pt x="33" y="147"/>
                  <a:pt x="34" y="150"/>
                  <a:pt x="40" y="151"/>
                </a:cubicBezTo>
                <a:cubicBezTo>
                  <a:pt x="41" y="156"/>
                  <a:pt x="41" y="156"/>
                  <a:pt x="41" y="156"/>
                </a:cubicBezTo>
                <a:cubicBezTo>
                  <a:pt x="41" y="156"/>
                  <a:pt x="44" y="160"/>
                  <a:pt x="55" y="160"/>
                </a:cubicBezTo>
                <a:cubicBezTo>
                  <a:pt x="65" y="160"/>
                  <a:pt x="69" y="156"/>
                  <a:pt x="69" y="156"/>
                </a:cubicBezTo>
                <a:cubicBezTo>
                  <a:pt x="69" y="151"/>
                  <a:pt x="69" y="151"/>
                  <a:pt x="69" y="151"/>
                </a:cubicBezTo>
                <a:cubicBezTo>
                  <a:pt x="75" y="150"/>
                  <a:pt x="77" y="147"/>
                  <a:pt x="77" y="147"/>
                </a:cubicBezTo>
                <a:cubicBezTo>
                  <a:pt x="78" y="139"/>
                  <a:pt x="78" y="139"/>
                  <a:pt x="78" y="139"/>
                </a:cubicBezTo>
                <a:cubicBezTo>
                  <a:pt x="71" y="141"/>
                  <a:pt x="63" y="142"/>
                  <a:pt x="55" y="142"/>
                </a:cubicBezTo>
                <a:cubicBezTo>
                  <a:pt x="46" y="142"/>
                  <a:pt x="38" y="141"/>
                  <a:pt x="31" y="139"/>
                </a:cubicBezTo>
                <a:close/>
                <a:moveTo>
                  <a:pt x="55" y="0"/>
                </a:moveTo>
                <a:cubicBezTo>
                  <a:pt x="24" y="0"/>
                  <a:pt x="0" y="25"/>
                  <a:pt x="0" y="55"/>
                </a:cubicBezTo>
                <a:cubicBezTo>
                  <a:pt x="0" y="75"/>
                  <a:pt x="10" y="92"/>
                  <a:pt x="26" y="102"/>
                </a:cubicBezTo>
                <a:cubicBezTo>
                  <a:pt x="28" y="116"/>
                  <a:pt x="28" y="116"/>
                  <a:pt x="28" y="116"/>
                </a:cubicBezTo>
                <a:cubicBezTo>
                  <a:pt x="36" y="119"/>
                  <a:pt x="45" y="121"/>
                  <a:pt x="55" y="121"/>
                </a:cubicBezTo>
                <a:cubicBezTo>
                  <a:pt x="64" y="121"/>
                  <a:pt x="73" y="119"/>
                  <a:pt x="81" y="116"/>
                </a:cubicBezTo>
                <a:cubicBezTo>
                  <a:pt x="83" y="102"/>
                  <a:pt x="83" y="102"/>
                  <a:pt x="83" y="102"/>
                </a:cubicBezTo>
                <a:cubicBezTo>
                  <a:pt x="99" y="92"/>
                  <a:pt x="110" y="75"/>
                  <a:pt x="110" y="55"/>
                </a:cubicBezTo>
                <a:cubicBezTo>
                  <a:pt x="110" y="25"/>
                  <a:pt x="85" y="0"/>
                  <a:pt x="55" y="0"/>
                </a:cubicBezTo>
                <a:close/>
                <a:moveTo>
                  <a:pt x="75" y="96"/>
                </a:moveTo>
                <a:cubicBezTo>
                  <a:pt x="74" y="109"/>
                  <a:pt x="74" y="109"/>
                  <a:pt x="74" y="109"/>
                </a:cubicBezTo>
                <a:cubicBezTo>
                  <a:pt x="74" y="109"/>
                  <a:pt x="69" y="112"/>
                  <a:pt x="55" y="112"/>
                </a:cubicBezTo>
                <a:cubicBezTo>
                  <a:pt x="41" y="112"/>
                  <a:pt x="36" y="109"/>
                  <a:pt x="36" y="109"/>
                </a:cubicBezTo>
                <a:cubicBezTo>
                  <a:pt x="34" y="96"/>
                  <a:pt x="34" y="96"/>
                  <a:pt x="34" y="96"/>
                </a:cubicBezTo>
                <a:cubicBezTo>
                  <a:pt x="19" y="88"/>
                  <a:pt x="9" y="73"/>
                  <a:pt x="9" y="55"/>
                </a:cubicBezTo>
                <a:cubicBezTo>
                  <a:pt x="9" y="30"/>
                  <a:pt x="30" y="10"/>
                  <a:pt x="55" y="10"/>
                </a:cubicBezTo>
                <a:cubicBezTo>
                  <a:pt x="80" y="10"/>
                  <a:pt x="100" y="30"/>
                  <a:pt x="100" y="55"/>
                </a:cubicBezTo>
                <a:cubicBezTo>
                  <a:pt x="100" y="73"/>
                  <a:pt x="90" y="88"/>
                  <a:pt x="75" y="96"/>
                </a:cubicBezTo>
                <a:close/>
                <a:moveTo>
                  <a:pt x="55" y="23"/>
                </a:moveTo>
                <a:cubicBezTo>
                  <a:pt x="56" y="23"/>
                  <a:pt x="57" y="21"/>
                  <a:pt x="57" y="20"/>
                </a:cubicBezTo>
                <a:cubicBezTo>
                  <a:pt x="57" y="18"/>
                  <a:pt x="56" y="17"/>
                  <a:pt x="55" y="17"/>
                </a:cubicBezTo>
                <a:cubicBezTo>
                  <a:pt x="34" y="17"/>
                  <a:pt x="16" y="34"/>
                  <a:pt x="16" y="55"/>
                </a:cubicBezTo>
                <a:cubicBezTo>
                  <a:pt x="16" y="57"/>
                  <a:pt x="18" y="58"/>
                  <a:pt x="19" y="58"/>
                </a:cubicBezTo>
                <a:cubicBezTo>
                  <a:pt x="21" y="58"/>
                  <a:pt x="22" y="57"/>
                  <a:pt x="22" y="55"/>
                </a:cubicBezTo>
                <a:cubicBezTo>
                  <a:pt x="22" y="37"/>
                  <a:pt x="37" y="23"/>
                  <a:pt x="55" y="23"/>
                </a:cubicBezTo>
                <a:close/>
                <a:moveTo>
                  <a:pt x="67" y="75"/>
                </a:moveTo>
                <a:cubicBezTo>
                  <a:pt x="55" y="53"/>
                  <a:pt x="55" y="53"/>
                  <a:pt x="55" y="53"/>
                </a:cubicBezTo>
                <a:cubicBezTo>
                  <a:pt x="42" y="75"/>
                  <a:pt x="42" y="75"/>
                  <a:pt x="42" y="75"/>
                </a:cubicBezTo>
                <a:cubicBezTo>
                  <a:pt x="37" y="65"/>
                  <a:pt x="37" y="65"/>
                  <a:pt x="37" y="65"/>
                </a:cubicBezTo>
                <a:cubicBezTo>
                  <a:pt x="29" y="68"/>
                  <a:pt x="29" y="68"/>
                  <a:pt x="29" y="68"/>
                </a:cubicBezTo>
                <a:cubicBezTo>
                  <a:pt x="42" y="94"/>
                  <a:pt x="42" y="94"/>
                  <a:pt x="42" y="94"/>
                </a:cubicBezTo>
                <a:cubicBezTo>
                  <a:pt x="55" y="71"/>
                  <a:pt x="55" y="71"/>
                  <a:pt x="55" y="71"/>
                </a:cubicBezTo>
                <a:cubicBezTo>
                  <a:pt x="67" y="94"/>
                  <a:pt x="67" y="94"/>
                  <a:pt x="67" y="94"/>
                </a:cubicBezTo>
                <a:cubicBezTo>
                  <a:pt x="80" y="68"/>
                  <a:pt x="80" y="68"/>
                  <a:pt x="80" y="68"/>
                </a:cubicBezTo>
                <a:cubicBezTo>
                  <a:pt x="72" y="65"/>
                  <a:pt x="72" y="65"/>
                  <a:pt x="72" y="65"/>
                </a:cubicBezTo>
                <a:lnTo>
                  <a:pt x="67" y="75"/>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0" name="Freeform 593"/>
          <p:cNvSpPr/>
          <p:nvPr/>
        </p:nvSpPr>
        <p:spPr bwMode="auto">
          <a:xfrm>
            <a:off x="2170113" y="2736751"/>
            <a:ext cx="1509713" cy="962025"/>
          </a:xfrm>
          <a:custGeom>
            <a:avLst/>
            <a:gdLst>
              <a:gd name="T0" fmla="*/ 476 w 476"/>
              <a:gd name="T1" fmla="*/ 134 h 303"/>
              <a:gd name="T2" fmla="*/ 476 w 476"/>
              <a:gd name="T3" fmla="*/ 168 h 303"/>
              <a:gd name="T4" fmla="*/ 464 w 476"/>
              <a:gd name="T5" fmla="*/ 185 h 303"/>
              <a:gd name="T6" fmla="*/ 268 w 476"/>
              <a:gd name="T7" fmla="*/ 294 h 303"/>
              <a:gd name="T8" fmla="*/ 208 w 476"/>
              <a:gd name="T9" fmla="*/ 294 h 303"/>
              <a:gd name="T10" fmla="*/ 12 w 476"/>
              <a:gd name="T11" fmla="*/ 185 h 303"/>
              <a:gd name="T12" fmla="*/ 0 w 476"/>
              <a:gd name="T13" fmla="*/ 168 h 303"/>
              <a:gd name="T14" fmla="*/ 0 w 476"/>
              <a:gd name="T15" fmla="*/ 134 h 303"/>
              <a:gd name="T16" fmla="*/ 12 w 476"/>
              <a:gd name="T17" fmla="*/ 118 h 303"/>
              <a:gd name="T18" fmla="*/ 208 w 476"/>
              <a:gd name="T19" fmla="*/ 9 h 303"/>
              <a:gd name="T20" fmla="*/ 268 w 476"/>
              <a:gd name="T21" fmla="*/ 9 h 303"/>
              <a:gd name="T22" fmla="*/ 464 w 476"/>
              <a:gd name="T23" fmla="*/ 118 h 303"/>
              <a:gd name="T24" fmla="*/ 476 w 476"/>
              <a:gd name="T25" fmla="*/ 13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303">
                <a:moveTo>
                  <a:pt x="476" y="134"/>
                </a:moveTo>
                <a:cubicBezTo>
                  <a:pt x="476" y="168"/>
                  <a:pt x="476" y="168"/>
                  <a:pt x="476" y="168"/>
                </a:cubicBezTo>
                <a:cubicBezTo>
                  <a:pt x="476" y="174"/>
                  <a:pt x="472" y="180"/>
                  <a:pt x="464" y="185"/>
                </a:cubicBezTo>
                <a:cubicBezTo>
                  <a:pt x="268" y="294"/>
                  <a:pt x="268" y="294"/>
                  <a:pt x="268" y="294"/>
                </a:cubicBezTo>
                <a:cubicBezTo>
                  <a:pt x="252" y="303"/>
                  <a:pt x="225" y="303"/>
                  <a:pt x="208" y="294"/>
                </a:cubicBezTo>
                <a:cubicBezTo>
                  <a:pt x="12" y="185"/>
                  <a:pt x="12" y="185"/>
                  <a:pt x="12" y="185"/>
                </a:cubicBezTo>
                <a:cubicBezTo>
                  <a:pt x="4" y="180"/>
                  <a:pt x="0" y="174"/>
                  <a:pt x="0" y="168"/>
                </a:cubicBezTo>
                <a:cubicBezTo>
                  <a:pt x="0" y="134"/>
                  <a:pt x="0" y="134"/>
                  <a:pt x="0" y="134"/>
                </a:cubicBezTo>
                <a:cubicBezTo>
                  <a:pt x="0" y="128"/>
                  <a:pt x="4" y="122"/>
                  <a:pt x="12" y="118"/>
                </a:cubicBezTo>
                <a:cubicBezTo>
                  <a:pt x="208" y="9"/>
                  <a:pt x="208" y="9"/>
                  <a:pt x="208" y="9"/>
                </a:cubicBezTo>
                <a:cubicBezTo>
                  <a:pt x="225" y="0"/>
                  <a:pt x="252" y="0"/>
                  <a:pt x="268" y="9"/>
                </a:cubicBezTo>
                <a:cubicBezTo>
                  <a:pt x="464" y="118"/>
                  <a:pt x="464" y="118"/>
                  <a:pt x="464" y="118"/>
                </a:cubicBezTo>
                <a:cubicBezTo>
                  <a:pt x="472" y="122"/>
                  <a:pt x="476" y="128"/>
                  <a:pt x="476" y="134"/>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1" name="Oval 594"/>
          <p:cNvSpPr>
            <a:spLocks noChangeArrowheads="1"/>
          </p:cNvSpPr>
          <p:nvPr/>
        </p:nvSpPr>
        <p:spPr bwMode="auto">
          <a:xfrm>
            <a:off x="2530476" y="3051076"/>
            <a:ext cx="790575" cy="17780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2" name="Oval 595"/>
          <p:cNvSpPr>
            <a:spLocks noChangeArrowheads="1"/>
          </p:cNvSpPr>
          <p:nvPr/>
        </p:nvSpPr>
        <p:spPr bwMode="auto">
          <a:xfrm>
            <a:off x="2530476" y="2349401"/>
            <a:ext cx="790575" cy="7905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3" name="Freeform 596"/>
          <p:cNvSpPr>
            <a:spLocks noEditPoints="1"/>
          </p:cNvSpPr>
          <p:nvPr/>
        </p:nvSpPr>
        <p:spPr bwMode="auto">
          <a:xfrm>
            <a:off x="2517776" y="2336701"/>
            <a:ext cx="815975" cy="815975"/>
          </a:xfrm>
          <a:custGeom>
            <a:avLst/>
            <a:gdLst>
              <a:gd name="T0" fmla="*/ 128 w 257"/>
              <a:gd name="T1" fmla="*/ 257 h 257"/>
              <a:gd name="T2" fmla="*/ 0 w 257"/>
              <a:gd name="T3" fmla="*/ 128 h 257"/>
              <a:gd name="T4" fmla="*/ 128 w 257"/>
              <a:gd name="T5" fmla="*/ 0 h 257"/>
              <a:gd name="T6" fmla="*/ 257 w 257"/>
              <a:gd name="T7" fmla="*/ 128 h 257"/>
              <a:gd name="T8" fmla="*/ 128 w 257"/>
              <a:gd name="T9" fmla="*/ 257 h 257"/>
              <a:gd name="T10" fmla="*/ 128 w 257"/>
              <a:gd name="T11" fmla="*/ 8 h 257"/>
              <a:gd name="T12" fmla="*/ 8 w 257"/>
              <a:gd name="T13" fmla="*/ 128 h 257"/>
              <a:gd name="T14" fmla="*/ 128 w 257"/>
              <a:gd name="T15" fmla="*/ 249 h 257"/>
              <a:gd name="T16" fmla="*/ 249 w 257"/>
              <a:gd name="T17" fmla="*/ 128 h 257"/>
              <a:gd name="T18" fmla="*/ 128 w 257"/>
              <a:gd name="T19" fmla="*/ 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57">
                <a:moveTo>
                  <a:pt x="128" y="257"/>
                </a:moveTo>
                <a:cubicBezTo>
                  <a:pt x="57" y="257"/>
                  <a:pt x="0" y="199"/>
                  <a:pt x="0" y="128"/>
                </a:cubicBezTo>
                <a:cubicBezTo>
                  <a:pt x="0" y="57"/>
                  <a:pt x="57" y="0"/>
                  <a:pt x="128" y="0"/>
                </a:cubicBezTo>
                <a:cubicBezTo>
                  <a:pt x="199" y="0"/>
                  <a:pt x="257" y="57"/>
                  <a:pt x="257" y="128"/>
                </a:cubicBezTo>
                <a:cubicBezTo>
                  <a:pt x="257" y="199"/>
                  <a:pt x="199" y="257"/>
                  <a:pt x="128" y="257"/>
                </a:cubicBezTo>
                <a:close/>
                <a:moveTo>
                  <a:pt x="128" y="8"/>
                </a:moveTo>
                <a:cubicBezTo>
                  <a:pt x="62" y="8"/>
                  <a:pt x="8" y="62"/>
                  <a:pt x="8" y="128"/>
                </a:cubicBezTo>
                <a:cubicBezTo>
                  <a:pt x="8" y="195"/>
                  <a:pt x="62" y="249"/>
                  <a:pt x="128" y="249"/>
                </a:cubicBezTo>
                <a:cubicBezTo>
                  <a:pt x="195" y="249"/>
                  <a:pt x="249" y="195"/>
                  <a:pt x="249" y="128"/>
                </a:cubicBezTo>
                <a:cubicBezTo>
                  <a:pt x="249" y="62"/>
                  <a:pt x="195" y="8"/>
                  <a:pt x="128"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4" name="Freeform 597"/>
          <p:cNvSpPr>
            <a:spLocks noEditPoints="1"/>
          </p:cNvSpPr>
          <p:nvPr/>
        </p:nvSpPr>
        <p:spPr bwMode="auto">
          <a:xfrm>
            <a:off x="2733676" y="2530376"/>
            <a:ext cx="384175" cy="482600"/>
          </a:xfrm>
          <a:custGeom>
            <a:avLst/>
            <a:gdLst>
              <a:gd name="T0" fmla="*/ 121 w 121"/>
              <a:gd name="T1" fmla="*/ 23 h 152"/>
              <a:gd name="T2" fmla="*/ 113 w 121"/>
              <a:gd name="T3" fmla="*/ 16 h 152"/>
              <a:gd name="T4" fmla="*/ 85 w 121"/>
              <a:gd name="T5" fmla="*/ 73 h 152"/>
              <a:gd name="T6" fmla="*/ 76 w 121"/>
              <a:gd name="T7" fmla="*/ 68 h 152"/>
              <a:gd name="T8" fmla="*/ 105 w 121"/>
              <a:gd name="T9" fmla="*/ 8 h 152"/>
              <a:gd name="T10" fmla="*/ 97 w 121"/>
              <a:gd name="T11" fmla="*/ 0 h 152"/>
              <a:gd name="T12" fmla="*/ 23 w 121"/>
              <a:gd name="T13" fmla="*/ 0 h 152"/>
              <a:gd name="T14" fmla="*/ 16 w 121"/>
              <a:gd name="T15" fmla="*/ 8 h 152"/>
              <a:gd name="T16" fmla="*/ 45 w 121"/>
              <a:gd name="T17" fmla="*/ 68 h 152"/>
              <a:gd name="T18" fmla="*/ 36 w 121"/>
              <a:gd name="T19" fmla="*/ 73 h 152"/>
              <a:gd name="T20" fmla="*/ 8 w 121"/>
              <a:gd name="T21" fmla="*/ 16 h 152"/>
              <a:gd name="T22" fmla="*/ 0 w 121"/>
              <a:gd name="T23" fmla="*/ 23 h 152"/>
              <a:gd name="T24" fmla="*/ 28 w 121"/>
              <a:gd name="T25" fmla="*/ 80 h 152"/>
              <a:gd name="T26" fmla="*/ 17 w 121"/>
              <a:gd name="T27" fmla="*/ 108 h 152"/>
              <a:gd name="T28" fmla="*/ 60 w 121"/>
              <a:gd name="T29" fmla="*/ 152 h 152"/>
              <a:gd name="T30" fmla="*/ 104 w 121"/>
              <a:gd name="T31" fmla="*/ 108 h 152"/>
              <a:gd name="T32" fmla="*/ 93 w 121"/>
              <a:gd name="T33" fmla="*/ 80 h 152"/>
              <a:gd name="T34" fmla="*/ 121 w 121"/>
              <a:gd name="T35" fmla="*/ 23 h 152"/>
              <a:gd name="T36" fmla="*/ 29 w 121"/>
              <a:gd name="T37" fmla="*/ 11 h 152"/>
              <a:gd name="T38" fmla="*/ 92 w 121"/>
              <a:gd name="T39" fmla="*/ 11 h 152"/>
              <a:gd name="T40" fmla="*/ 86 w 121"/>
              <a:gd name="T41" fmla="*/ 22 h 152"/>
              <a:gd name="T42" fmla="*/ 34 w 121"/>
              <a:gd name="T43" fmla="*/ 22 h 152"/>
              <a:gd name="T44" fmla="*/ 29 w 121"/>
              <a:gd name="T45" fmla="*/ 11 h 152"/>
              <a:gd name="T46" fmla="*/ 39 w 121"/>
              <a:gd name="T47" fmla="*/ 33 h 152"/>
              <a:gd name="T48" fmla="*/ 81 w 121"/>
              <a:gd name="T49" fmla="*/ 33 h 152"/>
              <a:gd name="T50" fmla="*/ 65 w 121"/>
              <a:gd name="T51" fmla="*/ 65 h 152"/>
              <a:gd name="T52" fmla="*/ 60 w 121"/>
              <a:gd name="T53" fmla="*/ 65 h 152"/>
              <a:gd name="T54" fmla="*/ 55 w 121"/>
              <a:gd name="T55" fmla="*/ 65 h 152"/>
              <a:gd name="T56" fmla="*/ 39 w 121"/>
              <a:gd name="T57" fmla="*/ 33 h 152"/>
              <a:gd name="T58" fmla="*/ 94 w 121"/>
              <a:gd name="T59" fmla="*/ 108 h 152"/>
              <a:gd name="T60" fmla="*/ 60 w 121"/>
              <a:gd name="T61" fmla="*/ 142 h 152"/>
              <a:gd name="T62" fmla="*/ 26 w 121"/>
              <a:gd name="T63" fmla="*/ 108 h 152"/>
              <a:gd name="T64" fmla="*/ 60 w 121"/>
              <a:gd name="T65" fmla="*/ 75 h 152"/>
              <a:gd name="T66" fmla="*/ 94 w 121"/>
              <a:gd name="T67" fmla="*/ 108 h 152"/>
              <a:gd name="T68" fmla="*/ 65 w 121"/>
              <a:gd name="T69" fmla="*/ 90 h 152"/>
              <a:gd name="T70" fmla="*/ 60 w 121"/>
              <a:gd name="T71" fmla="*/ 90 h 152"/>
              <a:gd name="T72" fmla="*/ 50 w 121"/>
              <a:gd name="T73" fmla="*/ 96 h 152"/>
              <a:gd name="T74" fmla="*/ 50 w 121"/>
              <a:gd name="T75" fmla="*/ 101 h 152"/>
              <a:gd name="T76" fmla="*/ 58 w 121"/>
              <a:gd name="T77" fmla="*/ 101 h 152"/>
              <a:gd name="T78" fmla="*/ 58 w 121"/>
              <a:gd name="T79" fmla="*/ 122 h 152"/>
              <a:gd name="T80" fmla="*/ 53 w 121"/>
              <a:gd name="T81" fmla="*/ 122 h 152"/>
              <a:gd name="T82" fmla="*/ 53 w 121"/>
              <a:gd name="T83" fmla="*/ 127 h 152"/>
              <a:gd name="T84" fmla="*/ 69 w 121"/>
              <a:gd name="T85" fmla="*/ 127 h 152"/>
              <a:gd name="T86" fmla="*/ 69 w 121"/>
              <a:gd name="T87" fmla="*/ 122 h 152"/>
              <a:gd name="T88" fmla="*/ 65 w 121"/>
              <a:gd name="T89" fmla="*/ 122 h 152"/>
              <a:gd name="T90" fmla="*/ 65 w 121"/>
              <a:gd name="T91" fmla="*/ 90 h 152"/>
              <a:gd name="T92" fmla="*/ 60 w 121"/>
              <a:gd name="T93" fmla="*/ 77 h 152"/>
              <a:gd name="T94" fmla="*/ 29 w 121"/>
              <a:gd name="T95" fmla="*/ 108 h 152"/>
              <a:gd name="T96" fmla="*/ 60 w 121"/>
              <a:gd name="T97" fmla="*/ 140 h 152"/>
              <a:gd name="T98" fmla="*/ 91 w 121"/>
              <a:gd name="T99" fmla="*/ 108 h 152"/>
              <a:gd name="T100" fmla="*/ 60 w 121"/>
              <a:gd name="T101" fmla="*/ 77 h 152"/>
              <a:gd name="T102" fmla="*/ 60 w 121"/>
              <a:gd name="T103" fmla="*/ 136 h 152"/>
              <a:gd name="T104" fmla="*/ 32 w 121"/>
              <a:gd name="T105" fmla="*/ 108 h 152"/>
              <a:gd name="T106" fmla="*/ 60 w 121"/>
              <a:gd name="T107" fmla="*/ 81 h 152"/>
              <a:gd name="T108" fmla="*/ 88 w 121"/>
              <a:gd name="T109" fmla="*/ 108 h 152"/>
              <a:gd name="T110" fmla="*/ 60 w 121"/>
              <a:gd name="T111"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 h="152">
                <a:moveTo>
                  <a:pt x="121" y="23"/>
                </a:moveTo>
                <a:cubicBezTo>
                  <a:pt x="113" y="16"/>
                  <a:pt x="113" y="16"/>
                  <a:pt x="113" y="16"/>
                </a:cubicBezTo>
                <a:cubicBezTo>
                  <a:pt x="85" y="73"/>
                  <a:pt x="85" y="73"/>
                  <a:pt x="85" y="73"/>
                </a:cubicBezTo>
                <a:cubicBezTo>
                  <a:pt x="82" y="71"/>
                  <a:pt x="79" y="69"/>
                  <a:pt x="76" y="68"/>
                </a:cubicBezTo>
                <a:cubicBezTo>
                  <a:pt x="105" y="8"/>
                  <a:pt x="105" y="8"/>
                  <a:pt x="105" y="8"/>
                </a:cubicBezTo>
                <a:cubicBezTo>
                  <a:pt x="97" y="0"/>
                  <a:pt x="97" y="0"/>
                  <a:pt x="97" y="0"/>
                </a:cubicBezTo>
                <a:cubicBezTo>
                  <a:pt x="23" y="0"/>
                  <a:pt x="23" y="0"/>
                  <a:pt x="23" y="0"/>
                </a:cubicBezTo>
                <a:cubicBezTo>
                  <a:pt x="16" y="8"/>
                  <a:pt x="16" y="8"/>
                  <a:pt x="16" y="8"/>
                </a:cubicBezTo>
                <a:cubicBezTo>
                  <a:pt x="45" y="68"/>
                  <a:pt x="45" y="68"/>
                  <a:pt x="45" y="68"/>
                </a:cubicBezTo>
                <a:cubicBezTo>
                  <a:pt x="42" y="69"/>
                  <a:pt x="39" y="71"/>
                  <a:pt x="36" y="73"/>
                </a:cubicBezTo>
                <a:cubicBezTo>
                  <a:pt x="8" y="16"/>
                  <a:pt x="8" y="16"/>
                  <a:pt x="8" y="16"/>
                </a:cubicBezTo>
                <a:cubicBezTo>
                  <a:pt x="0" y="23"/>
                  <a:pt x="0" y="23"/>
                  <a:pt x="0" y="23"/>
                </a:cubicBezTo>
                <a:cubicBezTo>
                  <a:pt x="28" y="80"/>
                  <a:pt x="28" y="80"/>
                  <a:pt x="28" y="80"/>
                </a:cubicBezTo>
                <a:cubicBezTo>
                  <a:pt x="21" y="88"/>
                  <a:pt x="17" y="98"/>
                  <a:pt x="17" y="108"/>
                </a:cubicBezTo>
                <a:cubicBezTo>
                  <a:pt x="17" y="132"/>
                  <a:pt x="36" y="152"/>
                  <a:pt x="60" y="152"/>
                </a:cubicBezTo>
                <a:cubicBezTo>
                  <a:pt x="84" y="152"/>
                  <a:pt x="104" y="132"/>
                  <a:pt x="104" y="108"/>
                </a:cubicBezTo>
                <a:cubicBezTo>
                  <a:pt x="104" y="98"/>
                  <a:pt x="100" y="88"/>
                  <a:pt x="93" y="80"/>
                </a:cubicBezTo>
                <a:lnTo>
                  <a:pt x="121" y="23"/>
                </a:lnTo>
                <a:close/>
                <a:moveTo>
                  <a:pt x="29" y="11"/>
                </a:moveTo>
                <a:cubicBezTo>
                  <a:pt x="92" y="11"/>
                  <a:pt x="92" y="11"/>
                  <a:pt x="92" y="11"/>
                </a:cubicBezTo>
                <a:cubicBezTo>
                  <a:pt x="86" y="22"/>
                  <a:pt x="86" y="22"/>
                  <a:pt x="86" y="22"/>
                </a:cubicBezTo>
                <a:cubicBezTo>
                  <a:pt x="34" y="22"/>
                  <a:pt x="34" y="22"/>
                  <a:pt x="34" y="22"/>
                </a:cubicBezTo>
                <a:lnTo>
                  <a:pt x="29" y="11"/>
                </a:lnTo>
                <a:close/>
                <a:moveTo>
                  <a:pt x="39" y="33"/>
                </a:moveTo>
                <a:cubicBezTo>
                  <a:pt x="81" y="33"/>
                  <a:pt x="81" y="33"/>
                  <a:pt x="81" y="33"/>
                </a:cubicBezTo>
                <a:cubicBezTo>
                  <a:pt x="65" y="65"/>
                  <a:pt x="65" y="65"/>
                  <a:pt x="65" y="65"/>
                </a:cubicBezTo>
                <a:cubicBezTo>
                  <a:pt x="64" y="65"/>
                  <a:pt x="62" y="65"/>
                  <a:pt x="60" y="65"/>
                </a:cubicBezTo>
                <a:cubicBezTo>
                  <a:pt x="59" y="65"/>
                  <a:pt x="57" y="65"/>
                  <a:pt x="55" y="65"/>
                </a:cubicBezTo>
                <a:lnTo>
                  <a:pt x="39" y="33"/>
                </a:lnTo>
                <a:close/>
                <a:moveTo>
                  <a:pt x="94" y="108"/>
                </a:moveTo>
                <a:cubicBezTo>
                  <a:pt x="94" y="127"/>
                  <a:pt x="79" y="142"/>
                  <a:pt x="60" y="142"/>
                </a:cubicBezTo>
                <a:cubicBezTo>
                  <a:pt x="42" y="142"/>
                  <a:pt x="26" y="127"/>
                  <a:pt x="26" y="108"/>
                </a:cubicBezTo>
                <a:cubicBezTo>
                  <a:pt x="26" y="90"/>
                  <a:pt x="42" y="75"/>
                  <a:pt x="60" y="75"/>
                </a:cubicBezTo>
                <a:cubicBezTo>
                  <a:pt x="79" y="75"/>
                  <a:pt x="94" y="90"/>
                  <a:pt x="94" y="108"/>
                </a:cubicBezTo>
                <a:close/>
                <a:moveTo>
                  <a:pt x="65" y="90"/>
                </a:moveTo>
                <a:cubicBezTo>
                  <a:pt x="60" y="90"/>
                  <a:pt x="60" y="90"/>
                  <a:pt x="60" y="90"/>
                </a:cubicBezTo>
                <a:cubicBezTo>
                  <a:pt x="60" y="90"/>
                  <a:pt x="58" y="96"/>
                  <a:pt x="50" y="96"/>
                </a:cubicBezTo>
                <a:cubicBezTo>
                  <a:pt x="50" y="101"/>
                  <a:pt x="50" y="101"/>
                  <a:pt x="50" y="101"/>
                </a:cubicBezTo>
                <a:cubicBezTo>
                  <a:pt x="58" y="101"/>
                  <a:pt x="58" y="101"/>
                  <a:pt x="58" y="101"/>
                </a:cubicBezTo>
                <a:cubicBezTo>
                  <a:pt x="58" y="122"/>
                  <a:pt x="58" y="122"/>
                  <a:pt x="58" y="122"/>
                </a:cubicBezTo>
                <a:cubicBezTo>
                  <a:pt x="53" y="122"/>
                  <a:pt x="53" y="122"/>
                  <a:pt x="53" y="122"/>
                </a:cubicBezTo>
                <a:cubicBezTo>
                  <a:pt x="53" y="127"/>
                  <a:pt x="53" y="127"/>
                  <a:pt x="53" y="127"/>
                </a:cubicBezTo>
                <a:cubicBezTo>
                  <a:pt x="69" y="127"/>
                  <a:pt x="69" y="127"/>
                  <a:pt x="69" y="127"/>
                </a:cubicBezTo>
                <a:cubicBezTo>
                  <a:pt x="69" y="122"/>
                  <a:pt x="69" y="122"/>
                  <a:pt x="69" y="122"/>
                </a:cubicBezTo>
                <a:cubicBezTo>
                  <a:pt x="65" y="122"/>
                  <a:pt x="65" y="122"/>
                  <a:pt x="65" y="122"/>
                </a:cubicBezTo>
                <a:lnTo>
                  <a:pt x="65" y="90"/>
                </a:lnTo>
                <a:close/>
                <a:moveTo>
                  <a:pt x="60" y="77"/>
                </a:moveTo>
                <a:cubicBezTo>
                  <a:pt x="43" y="77"/>
                  <a:pt x="29" y="91"/>
                  <a:pt x="29" y="108"/>
                </a:cubicBezTo>
                <a:cubicBezTo>
                  <a:pt x="29" y="126"/>
                  <a:pt x="43" y="140"/>
                  <a:pt x="60" y="140"/>
                </a:cubicBezTo>
                <a:cubicBezTo>
                  <a:pt x="77" y="140"/>
                  <a:pt x="91" y="126"/>
                  <a:pt x="91" y="108"/>
                </a:cubicBezTo>
                <a:cubicBezTo>
                  <a:pt x="91" y="91"/>
                  <a:pt x="77" y="77"/>
                  <a:pt x="60" y="77"/>
                </a:cubicBezTo>
                <a:close/>
                <a:moveTo>
                  <a:pt x="60" y="136"/>
                </a:moveTo>
                <a:cubicBezTo>
                  <a:pt x="45" y="136"/>
                  <a:pt x="32" y="124"/>
                  <a:pt x="32" y="108"/>
                </a:cubicBezTo>
                <a:cubicBezTo>
                  <a:pt x="32" y="93"/>
                  <a:pt x="45" y="81"/>
                  <a:pt x="60" y="81"/>
                </a:cubicBezTo>
                <a:cubicBezTo>
                  <a:pt x="76" y="81"/>
                  <a:pt x="88" y="93"/>
                  <a:pt x="88" y="108"/>
                </a:cubicBezTo>
                <a:cubicBezTo>
                  <a:pt x="88" y="124"/>
                  <a:pt x="76" y="136"/>
                  <a:pt x="60" y="136"/>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5" name="Freeform 599"/>
          <p:cNvSpPr/>
          <p:nvPr/>
        </p:nvSpPr>
        <p:spPr bwMode="auto">
          <a:xfrm>
            <a:off x="3778251" y="3619401"/>
            <a:ext cx="1511300" cy="962025"/>
          </a:xfrm>
          <a:custGeom>
            <a:avLst/>
            <a:gdLst>
              <a:gd name="T0" fmla="*/ 476 w 476"/>
              <a:gd name="T1" fmla="*/ 135 h 303"/>
              <a:gd name="T2" fmla="*/ 476 w 476"/>
              <a:gd name="T3" fmla="*/ 169 h 303"/>
              <a:gd name="T4" fmla="*/ 464 w 476"/>
              <a:gd name="T5" fmla="*/ 185 h 303"/>
              <a:gd name="T6" fmla="*/ 268 w 476"/>
              <a:gd name="T7" fmla="*/ 294 h 303"/>
              <a:gd name="T8" fmla="*/ 208 w 476"/>
              <a:gd name="T9" fmla="*/ 294 h 303"/>
              <a:gd name="T10" fmla="*/ 12 w 476"/>
              <a:gd name="T11" fmla="*/ 185 h 303"/>
              <a:gd name="T12" fmla="*/ 0 w 476"/>
              <a:gd name="T13" fmla="*/ 169 h 303"/>
              <a:gd name="T14" fmla="*/ 0 w 476"/>
              <a:gd name="T15" fmla="*/ 135 h 303"/>
              <a:gd name="T16" fmla="*/ 12 w 476"/>
              <a:gd name="T17" fmla="*/ 118 h 303"/>
              <a:gd name="T18" fmla="*/ 208 w 476"/>
              <a:gd name="T19" fmla="*/ 9 h 303"/>
              <a:gd name="T20" fmla="*/ 268 w 476"/>
              <a:gd name="T21" fmla="*/ 9 h 303"/>
              <a:gd name="T22" fmla="*/ 464 w 476"/>
              <a:gd name="T23" fmla="*/ 118 h 303"/>
              <a:gd name="T24" fmla="*/ 476 w 476"/>
              <a:gd name="T25" fmla="*/ 13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303">
                <a:moveTo>
                  <a:pt x="476" y="135"/>
                </a:moveTo>
                <a:cubicBezTo>
                  <a:pt x="476" y="169"/>
                  <a:pt x="476" y="169"/>
                  <a:pt x="476" y="169"/>
                </a:cubicBezTo>
                <a:cubicBezTo>
                  <a:pt x="476" y="175"/>
                  <a:pt x="472" y="181"/>
                  <a:pt x="464" y="185"/>
                </a:cubicBezTo>
                <a:cubicBezTo>
                  <a:pt x="268" y="294"/>
                  <a:pt x="268" y="294"/>
                  <a:pt x="268" y="294"/>
                </a:cubicBezTo>
                <a:cubicBezTo>
                  <a:pt x="251" y="303"/>
                  <a:pt x="225" y="303"/>
                  <a:pt x="208" y="294"/>
                </a:cubicBezTo>
                <a:cubicBezTo>
                  <a:pt x="12" y="185"/>
                  <a:pt x="12" y="185"/>
                  <a:pt x="12" y="185"/>
                </a:cubicBezTo>
                <a:cubicBezTo>
                  <a:pt x="4" y="181"/>
                  <a:pt x="0" y="175"/>
                  <a:pt x="0" y="169"/>
                </a:cubicBezTo>
                <a:cubicBezTo>
                  <a:pt x="0" y="135"/>
                  <a:pt x="0" y="135"/>
                  <a:pt x="0" y="135"/>
                </a:cubicBezTo>
                <a:cubicBezTo>
                  <a:pt x="0" y="129"/>
                  <a:pt x="4" y="123"/>
                  <a:pt x="12" y="118"/>
                </a:cubicBezTo>
                <a:cubicBezTo>
                  <a:pt x="208" y="9"/>
                  <a:pt x="208" y="9"/>
                  <a:pt x="208" y="9"/>
                </a:cubicBezTo>
                <a:cubicBezTo>
                  <a:pt x="225" y="0"/>
                  <a:pt x="251" y="0"/>
                  <a:pt x="268" y="9"/>
                </a:cubicBezTo>
                <a:cubicBezTo>
                  <a:pt x="464" y="118"/>
                  <a:pt x="464" y="118"/>
                  <a:pt x="464" y="118"/>
                </a:cubicBezTo>
                <a:cubicBezTo>
                  <a:pt x="472" y="123"/>
                  <a:pt x="476" y="129"/>
                  <a:pt x="476" y="13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6" name="Oval 600"/>
          <p:cNvSpPr>
            <a:spLocks noChangeArrowheads="1"/>
          </p:cNvSpPr>
          <p:nvPr/>
        </p:nvSpPr>
        <p:spPr bwMode="auto">
          <a:xfrm>
            <a:off x="4137026" y="3936901"/>
            <a:ext cx="793750" cy="1746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7" name="Oval 601"/>
          <p:cNvSpPr>
            <a:spLocks noChangeArrowheads="1"/>
          </p:cNvSpPr>
          <p:nvPr/>
        </p:nvSpPr>
        <p:spPr bwMode="auto">
          <a:xfrm>
            <a:off x="4137026" y="3232051"/>
            <a:ext cx="793750" cy="7937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8" name="Freeform 602"/>
          <p:cNvSpPr>
            <a:spLocks noEditPoints="1"/>
          </p:cNvSpPr>
          <p:nvPr/>
        </p:nvSpPr>
        <p:spPr bwMode="auto">
          <a:xfrm>
            <a:off x="4124326" y="3219351"/>
            <a:ext cx="819150" cy="819150"/>
          </a:xfrm>
          <a:custGeom>
            <a:avLst/>
            <a:gdLst>
              <a:gd name="T0" fmla="*/ 129 w 258"/>
              <a:gd name="T1" fmla="*/ 258 h 258"/>
              <a:gd name="T2" fmla="*/ 0 w 258"/>
              <a:gd name="T3" fmla="*/ 129 h 258"/>
              <a:gd name="T4" fmla="*/ 129 w 258"/>
              <a:gd name="T5" fmla="*/ 0 h 258"/>
              <a:gd name="T6" fmla="*/ 258 w 258"/>
              <a:gd name="T7" fmla="*/ 129 h 258"/>
              <a:gd name="T8" fmla="*/ 129 w 258"/>
              <a:gd name="T9" fmla="*/ 258 h 258"/>
              <a:gd name="T10" fmla="*/ 129 w 258"/>
              <a:gd name="T11" fmla="*/ 8 h 258"/>
              <a:gd name="T12" fmla="*/ 8 w 258"/>
              <a:gd name="T13" fmla="*/ 129 h 258"/>
              <a:gd name="T14" fmla="*/ 129 w 258"/>
              <a:gd name="T15" fmla="*/ 250 h 258"/>
              <a:gd name="T16" fmla="*/ 250 w 258"/>
              <a:gd name="T17" fmla="*/ 129 h 258"/>
              <a:gd name="T18" fmla="*/ 129 w 258"/>
              <a:gd name="T19" fmla="*/ 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258">
                <a:moveTo>
                  <a:pt x="129" y="258"/>
                </a:moveTo>
                <a:cubicBezTo>
                  <a:pt x="58" y="258"/>
                  <a:pt x="0" y="200"/>
                  <a:pt x="0" y="129"/>
                </a:cubicBezTo>
                <a:cubicBezTo>
                  <a:pt x="0" y="58"/>
                  <a:pt x="58" y="0"/>
                  <a:pt x="129" y="0"/>
                </a:cubicBezTo>
                <a:cubicBezTo>
                  <a:pt x="200" y="0"/>
                  <a:pt x="258" y="58"/>
                  <a:pt x="258" y="129"/>
                </a:cubicBezTo>
                <a:cubicBezTo>
                  <a:pt x="258" y="200"/>
                  <a:pt x="200" y="258"/>
                  <a:pt x="129" y="258"/>
                </a:cubicBezTo>
                <a:close/>
                <a:moveTo>
                  <a:pt x="129" y="8"/>
                </a:moveTo>
                <a:cubicBezTo>
                  <a:pt x="62" y="8"/>
                  <a:pt x="8" y="62"/>
                  <a:pt x="8" y="129"/>
                </a:cubicBezTo>
                <a:cubicBezTo>
                  <a:pt x="8" y="196"/>
                  <a:pt x="62" y="250"/>
                  <a:pt x="129" y="250"/>
                </a:cubicBezTo>
                <a:cubicBezTo>
                  <a:pt x="196" y="250"/>
                  <a:pt x="250" y="196"/>
                  <a:pt x="250" y="129"/>
                </a:cubicBezTo>
                <a:cubicBezTo>
                  <a:pt x="250" y="62"/>
                  <a:pt x="196" y="8"/>
                  <a:pt x="129"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9" name="Freeform 603"/>
          <p:cNvSpPr>
            <a:spLocks noEditPoints="1"/>
          </p:cNvSpPr>
          <p:nvPr/>
        </p:nvSpPr>
        <p:spPr bwMode="auto">
          <a:xfrm>
            <a:off x="4305301" y="3444776"/>
            <a:ext cx="454025" cy="384175"/>
          </a:xfrm>
          <a:custGeom>
            <a:avLst/>
            <a:gdLst>
              <a:gd name="T0" fmla="*/ 7 w 143"/>
              <a:gd name="T1" fmla="*/ 115 h 121"/>
              <a:gd name="T2" fmla="*/ 12 w 143"/>
              <a:gd name="T3" fmla="*/ 121 h 121"/>
              <a:gd name="T4" fmla="*/ 38 w 143"/>
              <a:gd name="T5" fmla="*/ 121 h 121"/>
              <a:gd name="T6" fmla="*/ 38 w 143"/>
              <a:gd name="T7" fmla="*/ 66 h 121"/>
              <a:gd name="T8" fmla="*/ 7 w 143"/>
              <a:gd name="T9" fmla="*/ 97 h 121"/>
              <a:gd name="T10" fmla="*/ 7 w 143"/>
              <a:gd name="T11" fmla="*/ 115 h 121"/>
              <a:gd name="T12" fmla="*/ 51 w 143"/>
              <a:gd name="T13" fmla="*/ 78 h 121"/>
              <a:gd name="T14" fmla="*/ 51 w 143"/>
              <a:gd name="T15" fmla="*/ 121 h 121"/>
              <a:gd name="T16" fmla="*/ 83 w 143"/>
              <a:gd name="T17" fmla="*/ 121 h 121"/>
              <a:gd name="T18" fmla="*/ 83 w 143"/>
              <a:gd name="T19" fmla="*/ 83 h 121"/>
              <a:gd name="T20" fmla="*/ 69 w 143"/>
              <a:gd name="T21" fmla="*/ 96 h 121"/>
              <a:gd name="T22" fmla="*/ 51 w 143"/>
              <a:gd name="T23" fmla="*/ 78 h 121"/>
              <a:gd name="T24" fmla="*/ 115 w 143"/>
              <a:gd name="T25" fmla="*/ 2 h 121"/>
              <a:gd name="T26" fmla="*/ 109 w 143"/>
              <a:gd name="T27" fmla="*/ 8 h 121"/>
              <a:gd name="T28" fmla="*/ 116 w 143"/>
              <a:gd name="T29" fmla="*/ 13 h 121"/>
              <a:gd name="T30" fmla="*/ 122 w 143"/>
              <a:gd name="T31" fmla="*/ 13 h 121"/>
              <a:gd name="T32" fmla="*/ 69 w 143"/>
              <a:gd name="T33" fmla="*/ 66 h 121"/>
              <a:gd name="T34" fmla="*/ 38 w 143"/>
              <a:gd name="T35" fmla="*/ 35 h 121"/>
              <a:gd name="T36" fmla="*/ 3 w 143"/>
              <a:gd name="T37" fmla="*/ 71 h 121"/>
              <a:gd name="T38" fmla="*/ 3 w 143"/>
              <a:gd name="T39" fmla="*/ 79 h 121"/>
              <a:gd name="T40" fmla="*/ 11 w 143"/>
              <a:gd name="T41" fmla="*/ 79 h 121"/>
              <a:gd name="T42" fmla="*/ 38 w 143"/>
              <a:gd name="T43" fmla="*/ 51 h 121"/>
              <a:gd name="T44" fmla="*/ 69 w 143"/>
              <a:gd name="T45" fmla="*/ 82 h 121"/>
              <a:gd name="T46" fmla="*/ 130 w 143"/>
              <a:gd name="T47" fmla="*/ 21 h 121"/>
              <a:gd name="T48" fmla="*/ 129 w 143"/>
              <a:gd name="T49" fmla="*/ 27 h 121"/>
              <a:gd name="T50" fmla="*/ 134 w 143"/>
              <a:gd name="T51" fmla="*/ 33 h 121"/>
              <a:gd name="T52" fmla="*/ 135 w 143"/>
              <a:gd name="T53" fmla="*/ 33 h 121"/>
              <a:gd name="T54" fmla="*/ 141 w 143"/>
              <a:gd name="T55" fmla="*/ 28 h 121"/>
              <a:gd name="T56" fmla="*/ 143 w 143"/>
              <a:gd name="T57" fmla="*/ 0 h 121"/>
              <a:gd name="T58" fmla="*/ 115 w 143"/>
              <a:gd name="T59" fmla="*/ 2 h 121"/>
              <a:gd name="T60" fmla="*/ 96 w 143"/>
              <a:gd name="T61" fmla="*/ 70 h 121"/>
              <a:gd name="T62" fmla="*/ 96 w 143"/>
              <a:gd name="T63" fmla="*/ 121 h 121"/>
              <a:gd name="T64" fmla="*/ 122 w 143"/>
              <a:gd name="T65" fmla="*/ 121 h 121"/>
              <a:gd name="T66" fmla="*/ 127 w 143"/>
              <a:gd name="T67" fmla="*/ 115 h 121"/>
              <a:gd name="T68" fmla="*/ 127 w 143"/>
              <a:gd name="T69" fmla="*/ 38 h 121"/>
              <a:gd name="T70" fmla="*/ 100 w 143"/>
              <a:gd name="T71" fmla="*/ 66 h 121"/>
              <a:gd name="T72" fmla="*/ 96 w 143"/>
              <a:gd name="T73"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21">
                <a:moveTo>
                  <a:pt x="7" y="115"/>
                </a:moveTo>
                <a:cubicBezTo>
                  <a:pt x="7" y="118"/>
                  <a:pt x="9" y="121"/>
                  <a:pt x="12" y="121"/>
                </a:cubicBezTo>
                <a:cubicBezTo>
                  <a:pt x="38" y="121"/>
                  <a:pt x="38" y="121"/>
                  <a:pt x="38" y="121"/>
                </a:cubicBezTo>
                <a:cubicBezTo>
                  <a:pt x="38" y="66"/>
                  <a:pt x="38" y="66"/>
                  <a:pt x="38" y="66"/>
                </a:cubicBezTo>
                <a:cubicBezTo>
                  <a:pt x="7" y="97"/>
                  <a:pt x="7" y="97"/>
                  <a:pt x="7" y="97"/>
                </a:cubicBezTo>
                <a:lnTo>
                  <a:pt x="7" y="115"/>
                </a:lnTo>
                <a:close/>
                <a:moveTo>
                  <a:pt x="51" y="78"/>
                </a:moveTo>
                <a:cubicBezTo>
                  <a:pt x="51" y="121"/>
                  <a:pt x="51" y="121"/>
                  <a:pt x="51" y="121"/>
                </a:cubicBezTo>
                <a:cubicBezTo>
                  <a:pt x="83" y="121"/>
                  <a:pt x="83" y="121"/>
                  <a:pt x="83" y="121"/>
                </a:cubicBezTo>
                <a:cubicBezTo>
                  <a:pt x="83" y="83"/>
                  <a:pt x="83" y="83"/>
                  <a:pt x="83" y="83"/>
                </a:cubicBezTo>
                <a:cubicBezTo>
                  <a:pt x="69" y="96"/>
                  <a:pt x="69" y="96"/>
                  <a:pt x="69" y="96"/>
                </a:cubicBezTo>
                <a:lnTo>
                  <a:pt x="51" y="78"/>
                </a:lnTo>
                <a:close/>
                <a:moveTo>
                  <a:pt x="115" y="2"/>
                </a:moveTo>
                <a:cubicBezTo>
                  <a:pt x="112" y="2"/>
                  <a:pt x="109" y="5"/>
                  <a:pt x="109" y="8"/>
                </a:cubicBezTo>
                <a:cubicBezTo>
                  <a:pt x="110" y="11"/>
                  <a:pt x="113" y="14"/>
                  <a:pt x="116" y="13"/>
                </a:cubicBezTo>
                <a:cubicBezTo>
                  <a:pt x="122" y="13"/>
                  <a:pt x="122" y="13"/>
                  <a:pt x="122" y="13"/>
                </a:cubicBezTo>
                <a:cubicBezTo>
                  <a:pt x="69" y="66"/>
                  <a:pt x="69" y="66"/>
                  <a:pt x="69" y="66"/>
                </a:cubicBezTo>
                <a:cubicBezTo>
                  <a:pt x="38" y="35"/>
                  <a:pt x="38" y="35"/>
                  <a:pt x="38" y="35"/>
                </a:cubicBezTo>
                <a:cubicBezTo>
                  <a:pt x="3" y="71"/>
                  <a:pt x="3" y="71"/>
                  <a:pt x="3" y="71"/>
                </a:cubicBezTo>
                <a:cubicBezTo>
                  <a:pt x="0" y="73"/>
                  <a:pt x="0" y="76"/>
                  <a:pt x="3" y="79"/>
                </a:cubicBezTo>
                <a:cubicBezTo>
                  <a:pt x="5" y="81"/>
                  <a:pt x="8" y="81"/>
                  <a:pt x="11" y="79"/>
                </a:cubicBezTo>
                <a:cubicBezTo>
                  <a:pt x="38" y="51"/>
                  <a:pt x="38" y="51"/>
                  <a:pt x="38" y="51"/>
                </a:cubicBezTo>
                <a:cubicBezTo>
                  <a:pt x="69" y="82"/>
                  <a:pt x="69" y="82"/>
                  <a:pt x="69" y="82"/>
                </a:cubicBezTo>
                <a:cubicBezTo>
                  <a:pt x="130" y="21"/>
                  <a:pt x="130" y="21"/>
                  <a:pt x="130" y="21"/>
                </a:cubicBezTo>
                <a:cubicBezTo>
                  <a:pt x="129" y="27"/>
                  <a:pt x="129" y="27"/>
                  <a:pt x="129" y="27"/>
                </a:cubicBezTo>
                <a:cubicBezTo>
                  <a:pt x="129" y="30"/>
                  <a:pt x="131" y="33"/>
                  <a:pt x="134" y="33"/>
                </a:cubicBezTo>
                <a:cubicBezTo>
                  <a:pt x="135" y="33"/>
                  <a:pt x="135" y="33"/>
                  <a:pt x="135" y="33"/>
                </a:cubicBezTo>
                <a:cubicBezTo>
                  <a:pt x="138" y="33"/>
                  <a:pt x="140" y="31"/>
                  <a:pt x="141" y="28"/>
                </a:cubicBezTo>
                <a:cubicBezTo>
                  <a:pt x="143" y="0"/>
                  <a:pt x="143" y="0"/>
                  <a:pt x="143" y="0"/>
                </a:cubicBezTo>
                <a:lnTo>
                  <a:pt x="115" y="2"/>
                </a:lnTo>
                <a:close/>
                <a:moveTo>
                  <a:pt x="96" y="70"/>
                </a:moveTo>
                <a:cubicBezTo>
                  <a:pt x="96" y="121"/>
                  <a:pt x="96" y="121"/>
                  <a:pt x="96" y="121"/>
                </a:cubicBezTo>
                <a:cubicBezTo>
                  <a:pt x="122" y="121"/>
                  <a:pt x="122" y="121"/>
                  <a:pt x="122" y="121"/>
                </a:cubicBezTo>
                <a:cubicBezTo>
                  <a:pt x="125" y="121"/>
                  <a:pt x="127" y="118"/>
                  <a:pt x="127" y="115"/>
                </a:cubicBezTo>
                <a:cubicBezTo>
                  <a:pt x="127" y="38"/>
                  <a:pt x="127" y="38"/>
                  <a:pt x="127" y="38"/>
                </a:cubicBezTo>
                <a:cubicBezTo>
                  <a:pt x="100" y="66"/>
                  <a:pt x="100" y="66"/>
                  <a:pt x="100" y="66"/>
                </a:cubicBezTo>
                <a:lnTo>
                  <a:pt x="96" y="7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0" name="Oval 605"/>
          <p:cNvSpPr>
            <a:spLocks noChangeArrowheads="1"/>
          </p:cNvSpPr>
          <p:nvPr/>
        </p:nvSpPr>
        <p:spPr bwMode="auto">
          <a:xfrm>
            <a:off x="5746751" y="3051076"/>
            <a:ext cx="790575" cy="177800"/>
          </a:xfrm>
          <a:prstGeom prst="ellipse">
            <a:avLst/>
          </a:pr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141" name="Freeform 607"/>
          <p:cNvSpPr/>
          <p:nvPr/>
        </p:nvSpPr>
        <p:spPr bwMode="auto">
          <a:xfrm>
            <a:off x="6992938" y="1850926"/>
            <a:ext cx="1514475" cy="962025"/>
          </a:xfrm>
          <a:custGeom>
            <a:avLst/>
            <a:gdLst>
              <a:gd name="T0" fmla="*/ 477 w 477"/>
              <a:gd name="T1" fmla="*/ 135 h 303"/>
              <a:gd name="T2" fmla="*/ 477 w 477"/>
              <a:gd name="T3" fmla="*/ 169 h 303"/>
              <a:gd name="T4" fmla="*/ 464 w 477"/>
              <a:gd name="T5" fmla="*/ 185 h 303"/>
              <a:gd name="T6" fmla="*/ 268 w 477"/>
              <a:gd name="T7" fmla="*/ 294 h 303"/>
              <a:gd name="T8" fmla="*/ 209 w 477"/>
              <a:gd name="T9" fmla="*/ 294 h 303"/>
              <a:gd name="T10" fmla="*/ 13 w 477"/>
              <a:gd name="T11" fmla="*/ 185 h 303"/>
              <a:gd name="T12" fmla="*/ 0 w 477"/>
              <a:gd name="T13" fmla="*/ 169 h 303"/>
              <a:gd name="T14" fmla="*/ 0 w 477"/>
              <a:gd name="T15" fmla="*/ 135 h 303"/>
              <a:gd name="T16" fmla="*/ 0 w 477"/>
              <a:gd name="T17" fmla="*/ 135 h 303"/>
              <a:gd name="T18" fmla="*/ 13 w 477"/>
              <a:gd name="T19" fmla="*/ 118 h 303"/>
              <a:gd name="T20" fmla="*/ 209 w 477"/>
              <a:gd name="T21" fmla="*/ 9 h 303"/>
              <a:gd name="T22" fmla="*/ 268 w 477"/>
              <a:gd name="T23" fmla="*/ 9 h 303"/>
              <a:gd name="T24" fmla="*/ 464 w 477"/>
              <a:gd name="T25" fmla="*/ 118 h 303"/>
              <a:gd name="T26" fmla="*/ 477 w 477"/>
              <a:gd name="T27" fmla="*/ 13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303">
                <a:moveTo>
                  <a:pt x="477" y="135"/>
                </a:moveTo>
                <a:cubicBezTo>
                  <a:pt x="477" y="169"/>
                  <a:pt x="477" y="169"/>
                  <a:pt x="477" y="169"/>
                </a:cubicBezTo>
                <a:cubicBezTo>
                  <a:pt x="477" y="175"/>
                  <a:pt x="472" y="181"/>
                  <a:pt x="464" y="185"/>
                </a:cubicBezTo>
                <a:cubicBezTo>
                  <a:pt x="268" y="294"/>
                  <a:pt x="268" y="294"/>
                  <a:pt x="268" y="294"/>
                </a:cubicBezTo>
                <a:cubicBezTo>
                  <a:pt x="252" y="303"/>
                  <a:pt x="225" y="303"/>
                  <a:pt x="209" y="294"/>
                </a:cubicBezTo>
                <a:cubicBezTo>
                  <a:pt x="13" y="185"/>
                  <a:pt x="13" y="185"/>
                  <a:pt x="13" y="185"/>
                </a:cubicBezTo>
                <a:cubicBezTo>
                  <a:pt x="4" y="181"/>
                  <a:pt x="0" y="175"/>
                  <a:pt x="0" y="169"/>
                </a:cubicBezTo>
                <a:cubicBezTo>
                  <a:pt x="0" y="135"/>
                  <a:pt x="0" y="135"/>
                  <a:pt x="0" y="135"/>
                </a:cubicBezTo>
                <a:cubicBezTo>
                  <a:pt x="0" y="135"/>
                  <a:pt x="0" y="135"/>
                  <a:pt x="0" y="135"/>
                </a:cubicBezTo>
                <a:cubicBezTo>
                  <a:pt x="0" y="129"/>
                  <a:pt x="4" y="123"/>
                  <a:pt x="13" y="118"/>
                </a:cubicBezTo>
                <a:cubicBezTo>
                  <a:pt x="209" y="9"/>
                  <a:pt x="209" y="9"/>
                  <a:pt x="209" y="9"/>
                </a:cubicBezTo>
                <a:cubicBezTo>
                  <a:pt x="225" y="0"/>
                  <a:pt x="252" y="0"/>
                  <a:pt x="268" y="9"/>
                </a:cubicBezTo>
                <a:cubicBezTo>
                  <a:pt x="464" y="118"/>
                  <a:pt x="464" y="118"/>
                  <a:pt x="464" y="118"/>
                </a:cubicBezTo>
                <a:cubicBezTo>
                  <a:pt x="472" y="123"/>
                  <a:pt x="477" y="129"/>
                  <a:pt x="477" y="13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2" name="Oval 608"/>
          <p:cNvSpPr>
            <a:spLocks noChangeArrowheads="1"/>
          </p:cNvSpPr>
          <p:nvPr/>
        </p:nvSpPr>
        <p:spPr bwMode="auto">
          <a:xfrm>
            <a:off x="7354888" y="2168426"/>
            <a:ext cx="790575" cy="1746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3" name="Oval 609"/>
          <p:cNvSpPr>
            <a:spLocks noChangeArrowheads="1"/>
          </p:cNvSpPr>
          <p:nvPr/>
        </p:nvSpPr>
        <p:spPr bwMode="auto">
          <a:xfrm>
            <a:off x="7354888" y="1463576"/>
            <a:ext cx="790575" cy="7937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4" name="Freeform 610"/>
          <p:cNvSpPr>
            <a:spLocks noEditPoints="1"/>
          </p:cNvSpPr>
          <p:nvPr/>
        </p:nvSpPr>
        <p:spPr bwMode="auto">
          <a:xfrm>
            <a:off x="7342188" y="1450876"/>
            <a:ext cx="815975" cy="819150"/>
          </a:xfrm>
          <a:custGeom>
            <a:avLst/>
            <a:gdLst>
              <a:gd name="T0" fmla="*/ 128 w 257"/>
              <a:gd name="T1" fmla="*/ 258 h 258"/>
              <a:gd name="T2" fmla="*/ 0 w 257"/>
              <a:gd name="T3" fmla="*/ 129 h 258"/>
              <a:gd name="T4" fmla="*/ 128 w 257"/>
              <a:gd name="T5" fmla="*/ 0 h 258"/>
              <a:gd name="T6" fmla="*/ 257 w 257"/>
              <a:gd name="T7" fmla="*/ 129 h 258"/>
              <a:gd name="T8" fmla="*/ 128 w 257"/>
              <a:gd name="T9" fmla="*/ 258 h 258"/>
              <a:gd name="T10" fmla="*/ 128 w 257"/>
              <a:gd name="T11" fmla="*/ 8 h 258"/>
              <a:gd name="T12" fmla="*/ 8 w 257"/>
              <a:gd name="T13" fmla="*/ 129 h 258"/>
              <a:gd name="T14" fmla="*/ 128 w 257"/>
              <a:gd name="T15" fmla="*/ 250 h 258"/>
              <a:gd name="T16" fmla="*/ 249 w 257"/>
              <a:gd name="T17" fmla="*/ 129 h 258"/>
              <a:gd name="T18" fmla="*/ 128 w 257"/>
              <a:gd name="T19" fmla="*/ 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58">
                <a:moveTo>
                  <a:pt x="128" y="258"/>
                </a:moveTo>
                <a:cubicBezTo>
                  <a:pt x="57" y="258"/>
                  <a:pt x="0" y="200"/>
                  <a:pt x="0" y="129"/>
                </a:cubicBezTo>
                <a:cubicBezTo>
                  <a:pt x="0" y="58"/>
                  <a:pt x="57" y="0"/>
                  <a:pt x="128" y="0"/>
                </a:cubicBezTo>
                <a:cubicBezTo>
                  <a:pt x="199" y="0"/>
                  <a:pt x="257" y="58"/>
                  <a:pt x="257" y="129"/>
                </a:cubicBezTo>
                <a:cubicBezTo>
                  <a:pt x="257" y="200"/>
                  <a:pt x="199" y="258"/>
                  <a:pt x="128" y="258"/>
                </a:cubicBezTo>
                <a:close/>
                <a:moveTo>
                  <a:pt x="128" y="8"/>
                </a:moveTo>
                <a:cubicBezTo>
                  <a:pt x="62" y="8"/>
                  <a:pt x="8" y="62"/>
                  <a:pt x="8" y="129"/>
                </a:cubicBezTo>
                <a:cubicBezTo>
                  <a:pt x="8" y="196"/>
                  <a:pt x="62" y="250"/>
                  <a:pt x="128" y="250"/>
                </a:cubicBezTo>
                <a:cubicBezTo>
                  <a:pt x="195" y="250"/>
                  <a:pt x="249" y="196"/>
                  <a:pt x="249" y="129"/>
                </a:cubicBezTo>
                <a:cubicBezTo>
                  <a:pt x="249" y="62"/>
                  <a:pt x="195" y="8"/>
                  <a:pt x="128"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5" name="Freeform 611"/>
          <p:cNvSpPr>
            <a:spLocks noEditPoints="1"/>
          </p:cNvSpPr>
          <p:nvPr/>
        </p:nvSpPr>
        <p:spPr bwMode="auto">
          <a:xfrm>
            <a:off x="7580313" y="1644551"/>
            <a:ext cx="336550" cy="425450"/>
          </a:xfrm>
          <a:custGeom>
            <a:avLst/>
            <a:gdLst>
              <a:gd name="T0" fmla="*/ 154 w 212"/>
              <a:gd name="T1" fmla="*/ 44 h 268"/>
              <a:gd name="T2" fmla="*/ 36 w 212"/>
              <a:gd name="T3" fmla="*/ 44 h 268"/>
              <a:gd name="T4" fmla="*/ 36 w 212"/>
              <a:gd name="T5" fmla="*/ 60 h 268"/>
              <a:gd name="T6" fmla="*/ 154 w 212"/>
              <a:gd name="T7" fmla="*/ 60 h 268"/>
              <a:gd name="T8" fmla="*/ 154 w 212"/>
              <a:gd name="T9" fmla="*/ 44 h 268"/>
              <a:gd name="T10" fmla="*/ 154 w 212"/>
              <a:gd name="T11" fmla="*/ 110 h 268"/>
              <a:gd name="T12" fmla="*/ 36 w 212"/>
              <a:gd name="T13" fmla="*/ 110 h 268"/>
              <a:gd name="T14" fmla="*/ 36 w 212"/>
              <a:gd name="T15" fmla="*/ 126 h 268"/>
              <a:gd name="T16" fmla="*/ 154 w 212"/>
              <a:gd name="T17" fmla="*/ 126 h 268"/>
              <a:gd name="T18" fmla="*/ 154 w 212"/>
              <a:gd name="T19" fmla="*/ 110 h 268"/>
              <a:gd name="T20" fmla="*/ 154 w 212"/>
              <a:gd name="T21" fmla="*/ 78 h 268"/>
              <a:gd name="T22" fmla="*/ 36 w 212"/>
              <a:gd name="T23" fmla="*/ 78 h 268"/>
              <a:gd name="T24" fmla="*/ 36 w 212"/>
              <a:gd name="T25" fmla="*/ 94 h 268"/>
              <a:gd name="T26" fmla="*/ 154 w 212"/>
              <a:gd name="T27" fmla="*/ 94 h 268"/>
              <a:gd name="T28" fmla="*/ 154 w 212"/>
              <a:gd name="T29" fmla="*/ 78 h 268"/>
              <a:gd name="T30" fmla="*/ 190 w 212"/>
              <a:gd name="T31" fmla="*/ 24 h 268"/>
              <a:gd name="T32" fmla="*/ 190 w 212"/>
              <a:gd name="T33" fmla="*/ 0 h 268"/>
              <a:gd name="T34" fmla="*/ 0 w 212"/>
              <a:gd name="T35" fmla="*/ 0 h 268"/>
              <a:gd name="T36" fmla="*/ 0 w 212"/>
              <a:gd name="T37" fmla="*/ 244 h 268"/>
              <a:gd name="T38" fmla="*/ 24 w 212"/>
              <a:gd name="T39" fmla="*/ 244 h 268"/>
              <a:gd name="T40" fmla="*/ 24 w 212"/>
              <a:gd name="T41" fmla="*/ 268 h 268"/>
              <a:gd name="T42" fmla="*/ 212 w 212"/>
              <a:gd name="T43" fmla="*/ 268 h 268"/>
              <a:gd name="T44" fmla="*/ 212 w 212"/>
              <a:gd name="T45" fmla="*/ 24 h 268"/>
              <a:gd name="T46" fmla="*/ 190 w 212"/>
              <a:gd name="T47" fmla="*/ 24 h 268"/>
              <a:gd name="T48" fmla="*/ 14 w 212"/>
              <a:gd name="T49" fmla="*/ 232 h 268"/>
              <a:gd name="T50" fmla="*/ 14 w 212"/>
              <a:gd name="T51" fmla="*/ 14 h 268"/>
              <a:gd name="T52" fmla="*/ 176 w 212"/>
              <a:gd name="T53" fmla="*/ 14 h 268"/>
              <a:gd name="T54" fmla="*/ 176 w 212"/>
              <a:gd name="T55" fmla="*/ 176 h 268"/>
              <a:gd name="T56" fmla="*/ 120 w 212"/>
              <a:gd name="T57" fmla="*/ 176 h 268"/>
              <a:gd name="T58" fmla="*/ 120 w 212"/>
              <a:gd name="T59" fmla="*/ 232 h 268"/>
              <a:gd name="T60" fmla="*/ 14 w 212"/>
              <a:gd name="T61" fmla="*/ 232 h 268"/>
              <a:gd name="T62" fmla="*/ 200 w 212"/>
              <a:gd name="T63" fmla="*/ 254 h 268"/>
              <a:gd name="T64" fmla="*/ 38 w 212"/>
              <a:gd name="T65" fmla="*/ 254 h 268"/>
              <a:gd name="T66" fmla="*/ 38 w 212"/>
              <a:gd name="T67" fmla="*/ 244 h 268"/>
              <a:gd name="T68" fmla="*/ 128 w 212"/>
              <a:gd name="T69" fmla="*/ 244 h 268"/>
              <a:gd name="T70" fmla="*/ 190 w 212"/>
              <a:gd name="T71" fmla="*/ 182 h 268"/>
              <a:gd name="T72" fmla="*/ 190 w 212"/>
              <a:gd name="T73" fmla="*/ 38 h 268"/>
              <a:gd name="T74" fmla="*/ 200 w 212"/>
              <a:gd name="T75" fmla="*/ 38 h 268"/>
              <a:gd name="T76" fmla="*/ 200 w 212"/>
              <a:gd name="T77" fmla="*/ 254 h 268"/>
              <a:gd name="T78" fmla="*/ 36 w 212"/>
              <a:gd name="T79" fmla="*/ 160 h 268"/>
              <a:gd name="T80" fmla="*/ 96 w 212"/>
              <a:gd name="T81" fmla="*/ 160 h 268"/>
              <a:gd name="T82" fmla="*/ 96 w 212"/>
              <a:gd name="T83" fmla="*/ 142 h 268"/>
              <a:gd name="T84" fmla="*/ 36 w 212"/>
              <a:gd name="T85" fmla="*/ 142 h 268"/>
              <a:gd name="T86" fmla="*/ 36 w 212"/>
              <a:gd name="T87" fmla="*/ 16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 h="268">
                <a:moveTo>
                  <a:pt x="154" y="44"/>
                </a:moveTo>
                <a:lnTo>
                  <a:pt x="36" y="44"/>
                </a:lnTo>
                <a:lnTo>
                  <a:pt x="36" y="60"/>
                </a:lnTo>
                <a:lnTo>
                  <a:pt x="154" y="60"/>
                </a:lnTo>
                <a:lnTo>
                  <a:pt x="154" y="44"/>
                </a:lnTo>
                <a:close/>
                <a:moveTo>
                  <a:pt x="154" y="110"/>
                </a:moveTo>
                <a:lnTo>
                  <a:pt x="36" y="110"/>
                </a:lnTo>
                <a:lnTo>
                  <a:pt x="36" y="126"/>
                </a:lnTo>
                <a:lnTo>
                  <a:pt x="154" y="126"/>
                </a:lnTo>
                <a:lnTo>
                  <a:pt x="154" y="110"/>
                </a:lnTo>
                <a:close/>
                <a:moveTo>
                  <a:pt x="154" y="78"/>
                </a:moveTo>
                <a:lnTo>
                  <a:pt x="36" y="78"/>
                </a:lnTo>
                <a:lnTo>
                  <a:pt x="36" y="94"/>
                </a:lnTo>
                <a:lnTo>
                  <a:pt x="154" y="94"/>
                </a:lnTo>
                <a:lnTo>
                  <a:pt x="154" y="78"/>
                </a:lnTo>
                <a:close/>
                <a:moveTo>
                  <a:pt x="190" y="24"/>
                </a:moveTo>
                <a:lnTo>
                  <a:pt x="190" y="0"/>
                </a:lnTo>
                <a:lnTo>
                  <a:pt x="0" y="0"/>
                </a:lnTo>
                <a:lnTo>
                  <a:pt x="0" y="244"/>
                </a:lnTo>
                <a:lnTo>
                  <a:pt x="24" y="244"/>
                </a:lnTo>
                <a:lnTo>
                  <a:pt x="24" y="268"/>
                </a:lnTo>
                <a:lnTo>
                  <a:pt x="212" y="268"/>
                </a:lnTo>
                <a:lnTo>
                  <a:pt x="212" y="24"/>
                </a:lnTo>
                <a:lnTo>
                  <a:pt x="190" y="24"/>
                </a:lnTo>
                <a:close/>
                <a:moveTo>
                  <a:pt x="14" y="232"/>
                </a:moveTo>
                <a:lnTo>
                  <a:pt x="14" y="14"/>
                </a:lnTo>
                <a:lnTo>
                  <a:pt x="176" y="14"/>
                </a:lnTo>
                <a:lnTo>
                  <a:pt x="176" y="176"/>
                </a:lnTo>
                <a:lnTo>
                  <a:pt x="120" y="176"/>
                </a:lnTo>
                <a:lnTo>
                  <a:pt x="120" y="232"/>
                </a:lnTo>
                <a:lnTo>
                  <a:pt x="14" y="232"/>
                </a:lnTo>
                <a:close/>
                <a:moveTo>
                  <a:pt x="200" y="254"/>
                </a:moveTo>
                <a:lnTo>
                  <a:pt x="38" y="254"/>
                </a:lnTo>
                <a:lnTo>
                  <a:pt x="38" y="244"/>
                </a:lnTo>
                <a:lnTo>
                  <a:pt x="128" y="244"/>
                </a:lnTo>
                <a:lnTo>
                  <a:pt x="190" y="182"/>
                </a:lnTo>
                <a:lnTo>
                  <a:pt x="190" y="38"/>
                </a:lnTo>
                <a:lnTo>
                  <a:pt x="200" y="38"/>
                </a:lnTo>
                <a:lnTo>
                  <a:pt x="200" y="254"/>
                </a:lnTo>
                <a:close/>
                <a:moveTo>
                  <a:pt x="36" y="160"/>
                </a:moveTo>
                <a:lnTo>
                  <a:pt x="96" y="160"/>
                </a:lnTo>
                <a:lnTo>
                  <a:pt x="96" y="142"/>
                </a:lnTo>
                <a:lnTo>
                  <a:pt x="36" y="142"/>
                </a:lnTo>
                <a:lnTo>
                  <a:pt x="36" y="16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6" name="Freeform 612"/>
          <p:cNvSpPr/>
          <p:nvPr/>
        </p:nvSpPr>
        <p:spPr bwMode="auto">
          <a:xfrm>
            <a:off x="5387976" y="2736751"/>
            <a:ext cx="1509713" cy="962025"/>
          </a:xfrm>
          <a:custGeom>
            <a:avLst/>
            <a:gdLst>
              <a:gd name="T0" fmla="*/ 476 w 476"/>
              <a:gd name="T1" fmla="*/ 134 h 303"/>
              <a:gd name="T2" fmla="*/ 476 w 476"/>
              <a:gd name="T3" fmla="*/ 168 h 303"/>
              <a:gd name="T4" fmla="*/ 464 w 476"/>
              <a:gd name="T5" fmla="*/ 185 h 303"/>
              <a:gd name="T6" fmla="*/ 267 w 476"/>
              <a:gd name="T7" fmla="*/ 294 h 303"/>
              <a:gd name="T8" fmla="*/ 208 w 476"/>
              <a:gd name="T9" fmla="*/ 294 h 303"/>
              <a:gd name="T10" fmla="*/ 12 w 476"/>
              <a:gd name="T11" fmla="*/ 185 h 303"/>
              <a:gd name="T12" fmla="*/ 0 w 476"/>
              <a:gd name="T13" fmla="*/ 168 h 303"/>
              <a:gd name="T14" fmla="*/ 0 w 476"/>
              <a:gd name="T15" fmla="*/ 135 h 303"/>
              <a:gd name="T16" fmla="*/ 0 w 476"/>
              <a:gd name="T17" fmla="*/ 135 h 303"/>
              <a:gd name="T18" fmla="*/ 0 w 476"/>
              <a:gd name="T19" fmla="*/ 134 h 303"/>
              <a:gd name="T20" fmla="*/ 12 w 476"/>
              <a:gd name="T21" fmla="*/ 118 h 303"/>
              <a:gd name="T22" fmla="*/ 208 w 476"/>
              <a:gd name="T23" fmla="*/ 9 h 303"/>
              <a:gd name="T24" fmla="*/ 267 w 476"/>
              <a:gd name="T25" fmla="*/ 9 h 303"/>
              <a:gd name="T26" fmla="*/ 464 w 476"/>
              <a:gd name="T27" fmla="*/ 118 h 303"/>
              <a:gd name="T28" fmla="*/ 476 w 476"/>
              <a:gd name="T29" fmla="*/ 13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6" h="303">
                <a:moveTo>
                  <a:pt x="476" y="134"/>
                </a:moveTo>
                <a:cubicBezTo>
                  <a:pt x="476" y="168"/>
                  <a:pt x="476" y="168"/>
                  <a:pt x="476" y="168"/>
                </a:cubicBezTo>
                <a:cubicBezTo>
                  <a:pt x="476" y="174"/>
                  <a:pt x="472" y="180"/>
                  <a:pt x="464" y="185"/>
                </a:cubicBezTo>
                <a:cubicBezTo>
                  <a:pt x="267" y="294"/>
                  <a:pt x="267" y="294"/>
                  <a:pt x="267" y="294"/>
                </a:cubicBezTo>
                <a:cubicBezTo>
                  <a:pt x="251" y="303"/>
                  <a:pt x="224" y="303"/>
                  <a:pt x="208" y="294"/>
                </a:cubicBezTo>
                <a:cubicBezTo>
                  <a:pt x="12" y="185"/>
                  <a:pt x="12" y="185"/>
                  <a:pt x="12" y="185"/>
                </a:cubicBezTo>
                <a:cubicBezTo>
                  <a:pt x="4" y="180"/>
                  <a:pt x="0" y="174"/>
                  <a:pt x="0" y="168"/>
                </a:cubicBezTo>
                <a:cubicBezTo>
                  <a:pt x="0" y="135"/>
                  <a:pt x="0" y="135"/>
                  <a:pt x="0" y="135"/>
                </a:cubicBezTo>
                <a:cubicBezTo>
                  <a:pt x="0" y="135"/>
                  <a:pt x="0" y="135"/>
                  <a:pt x="0" y="135"/>
                </a:cubicBezTo>
                <a:cubicBezTo>
                  <a:pt x="0" y="135"/>
                  <a:pt x="0" y="135"/>
                  <a:pt x="0" y="134"/>
                </a:cubicBezTo>
                <a:cubicBezTo>
                  <a:pt x="0" y="128"/>
                  <a:pt x="4" y="122"/>
                  <a:pt x="12" y="118"/>
                </a:cubicBezTo>
                <a:cubicBezTo>
                  <a:pt x="208" y="9"/>
                  <a:pt x="208" y="9"/>
                  <a:pt x="208" y="9"/>
                </a:cubicBezTo>
                <a:cubicBezTo>
                  <a:pt x="224" y="0"/>
                  <a:pt x="251" y="0"/>
                  <a:pt x="267" y="9"/>
                </a:cubicBezTo>
                <a:cubicBezTo>
                  <a:pt x="464" y="118"/>
                  <a:pt x="464" y="118"/>
                  <a:pt x="464" y="118"/>
                </a:cubicBezTo>
                <a:cubicBezTo>
                  <a:pt x="472" y="122"/>
                  <a:pt x="476" y="128"/>
                  <a:pt x="476" y="13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7" name="Freeform 616"/>
          <p:cNvSpPr/>
          <p:nvPr/>
        </p:nvSpPr>
        <p:spPr bwMode="auto">
          <a:xfrm>
            <a:off x="560388" y="2279551"/>
            <a:ext cx="1514475" cy="533400"/>
          </a:xfrm>
          <a:custGeom>
            <a:avLst/>
            <a:gdLst>
              <a:gd name="T0" fmla="*/ 477 w 477"/>
              <a:gd name="T1" fmla="*/ 0 h 168"/>
              <a:gd name="T2" fmla="*/ 464 w 477"/>
              <a:gd name="T3" fmla="*/ 16 h 168"/>
              <a:gd name="T4" fmla="*/ 268 w 477"/>
              <a:gd name="T5" fmla="*/ 125 h 168"/>
              <a:gd name="T6" fmla="*/ 209 w 477"/>
              <a:gd name="T7" fmla="*/ 125 h 168"/>
              <a:gd name="T8" fmla="*/ 13 w 477"/>
              <a:gd name="T9" fmla="*/ 16 h 168"/>
              <a:gd name="T10" fmla="*/ 0 w 477"/>
              <a:gd name="T11" fmla="*/ 0 h 168"/>
              <a:gd name="T12" fmla="*/ 0 w 477"/>
              <a:gd name="T13" fmla="*/ 34 h 168"/>
              <a:gd name="T14" fmla="*/ 13 w 477"/>
              <a:gd name="T15" fmla="*/ 50 h 168"/>
              <a:gd name="T16" fmla="*/ 209 w 477"/>
              <a:gd name="T17" fmla="*/ 159 h 168"/>
              <a:gd name="T18" fmla="*/ 268 w 477"/>
              <a:gd name="T19" fmla="*/ 159 h 168"/>
              <a:gd name="T20" fmla="*/ 464 w 477"/>
              <a:gd name="T21" fmla="*/ 50 h 168"/>
              <a:gd name="T22" fmla="*/ 477 w 477"/>
              <a:gd name="T23" fmla="*/ 34 h 168"/>
              <a:gd name="T24" fmla="*/ 477 w 477"/>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7" h="168">
                <a:moveTo>
                  <a:pt x="477" y="0"/>
                </a:moveTo>
                <a:cubicBezTo>
                  <a:pt x="477" y="6"/>
                  <a:pt x="473" y="12"/>
                  <a:pt x="464" y="16"/>
                </a:cubicBezTo>
                <a:cubicBezTo>
                  <a:pt x="268" y="125"/>
                  <a:pt x="268" y="125"/>
                  <a:pt x="268" y="125"/>
                </a:cubicBezTo>
                <a:cubicBezTo>
                  <a:pt x="252" y="134"/>
                  <a:pt x="225" y="134"/>
                  <a:pt x="209" y="125"/>
                </a:cubicBezTo>
                <a:cubicBezTo>
                  <a:pt x="13" y="16"/>
                  <a:pt x="13" y="16"/>
                  <a:pt x="13" y="16"/>
                </a:cubicBezTo>
                <a:cubicBezTo>
                  <a:pt x="5" y="12"/>
                  <a:pt x="0" y="6"/>
                  <a:pt x="0" y="0"/>
                </a:cubicBezTo>
                <a:cubicBezTo>
                  <a:pt x="0" y="34"/>
                  <a:pt x="0" y="34"/>
                  <a:pt x="0" y="34"/>
                </a:cubicBezTo>
                <a:cubicBezTo>
                  <a:pt x="0" y="40"/>
                  <a:pt x="5" y="46"/>
                  <a:pt x="13" y="50"/>
                </a:cubicBezTo>
                <a:cubicBezTo>
                  <a:pt x="209" y="159"/>
                  <a:pt x="209" y="159"/>
                  <a:pt x="209" y="159"/>
                </a:cubicBezTo>
                <a:cubicBezTo>
                  <a:pt x="225" y="168"/>
                  <a:pt x="252" y="168"/>
                  <a:pt x="268" y="159"/>
                </a:cubicBezTo>
                <a:cubicBezTo>
                  <a:pt x="464" y="50"/>
                  <a:pt x="464" y="50"/>
                  <a:pt x="464" y="50"/>
                </a:cubicBezTo>
                <a:cubicBezTo>
                  <a:pt x="473" y="46"/>
                  <a:pt x="477" y="40"/>
                  <a:pt x="477" y="34"/>
                </a:cubicBezTo>
                <a:lnTo>
                  <a:pt x="477"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8" name="Freeform 617"/>
          <p:cNvSpPr/>
          <p:nvPr/>
        </p:nvSpPr>
        <p:spPr bwMode="auto">
          <a:xfrm>
            <a:off x="2170113" y="3162201"/>
            <a:ext cx="1509713" cy="536575"/>
          </a:xfrm>
          <a:custGeom>
            <a:avLst/>
            <a:gdLst>
              <a:gd name="T0" fmla="*/ 476 w 476"/>
              <a:gd name="T1" fmla="*/ 0 h 169"/>
              <a:gd name="T2" fmla="*/ 464 w 476"/>
              <a:gd name="T3" fmla="*/ 17 h 169"/>
              <a:gd name="T4" fmla="*/ 268 w 476"/>
              <a:gd name="T5" fmla="*/ 126 h 169"/>
              <a:gd name="T6" fmla="*/ 208 w 476"/>
              <a:gd name="T7" fmla="*/ 126 h 169"/>
              <a:gd name="T8" fmla="*/ 12 w 476"/>
              <a:gd name="T9" fmla="*/ 17 h 169"/>
              <a:gd name="T10" fmla="*/ 0 w 476"/>
              <a:gd name="T11" fmla="*/ 0 h 169"/>
              <a:gd name="T12" fmla="*/ 0 w 476"/>
              <a:gd name="T13" fmla="*/ 34 h 169"/>
              <a:gd name="T14" fmla="*/ 12 w 476"/>
              <a:gd name="T15" fmla="*/ 51 h 169"/>
              <a:gd name="T16" fmla="*/ 208 w 476"/>
              <a:gd name="T17" fmla="*/ 160 h 169"/>
              <a:gd name="T18" fmla="*/ 268 w 476"/>
              <a:gd name="T19" fmla="*/ 160 h 169"/>
              <a:gd name="T20" fmla="*/ 464 w 476"/>
              <a:gd name="T21" fmla="*/ 51 h 169"/>
              <a:gd name="T22" fmla="*/ 476 w 476"/>
              <a:gd name="T23" fmla="*/ 34 h 169"/>
              <a:gd name="T24" fmla="*/ 476 w 476"/>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169">
                <a:moveTo>
                  <a:pt x="476" y="0"/>
                </a:moveTo>
                <a:cubicBezTo>
                  <a:pt x="476" y="6"/>
                  <a:pt x="472" y="12"/>
                  <a:pt x="464" y="17"/>
                </a:cubicBezTo>
                <a:cubicBezTo>
                  <a:pt x="268" y="126"/>
                  <a:pt x="268" y="126"/>
                  <a:pt x="268" y="126"/>
                </a:cubicBezTo>
                <a:cubicBezTo>
                  <a:pt x="252" y="135"/>
                  <a:pt x="225" y="135"/>
                  <a:pt x="208" y="126"/>
                </a:cubicBezTo>
                <a:cubicBezTo>
                  <a:pt x="12" y="17"/>
                  <a:pt x="12" y="17"/>
                  <a:pt x="12" y="17"/>
                </a:cubicBezTo>
                <a:cubicBezTo>
                  <a:pt x="4" y="12"/>
                  <a:pt x="0" y="6"/>
                  <a:pt x="0" y="0"/>
                </a:cubicBezTo>
                <a:cubicBezTo>
                  <a:pt x="0" y="34"/>
                  <a:pt x="0" y="34"/>
                  <a:pt x="0" y="34"/>
                </a:cubicBezTo>
                <a:cubicBezTo>
                  <a:pt x="0" y="40"/>
                  <a:pt x="4" y="46"/>
                  <a:pt x="12" y="51"/>
                </a:cubicBezTo>
                <a:cubicBezTo>
                  <a:pt x="208" y="160"/>
                  <a:pt x="208" y="160"/>
                  <a:pt x="208" y="160"/>
                </a:cubicBezTo>
                <a:cubicBezTo>
                  <a:pt x="225" y="169"/>
                  <a:pt x="252" y="169"/>
                  <a:pt x="268" y="160"/>
                </a:cubicBezTo>
                <a:cubicBezTo>
                  <a:pt x="464" y="51"/>
                  <a:pt x="464" y="51"/>
                  <a:pt x="464" y="51"/>
                </a:cubicBezTo>
                <a:cubicBezTo>
                  <a:pt x="472" y="46"/>
                  <a:pt x="476" y="40"/>
                  <a:pt x="476" y="34"/>
                </a:cubicBezTo>
                <a:lnTo>
                  <a:pt x="476"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9" name="Freeform 618"/>
          <p:cNvSpPr/>
          <p:nvPr/>
        </p:nvSpPr>
        <p:spPr bwMode="auto">
          <a:xfrm>
            <a:off x="3778251" y="4048026"/>
            <a:ext cx="1511300" cy="533400"/>
          </a:xfrm>
          <a:custGeom>
            <a:avLst/>
            <a:gdLst>
              <a:gd name="T0" fmla="*/ 476 w 476"/>
              <a:gd name="T1" fmla="*/ 0 h 168"/>
              <a:gd name="T2" fmla="*/ 464 w 476"/>
              <a:gd name="T3" fmla="*/ 16 h 168"/>
              <a:gd name="T4" fmla="*/ 268 w 476"/>
              <a:gd name="T5" fmla="*/ 125 h 168"/>
              <a:gd name="T6" fmla="*/ 208 w 476"/>
              <a:gd name="T7" fmla="*/ 125 h 168"/>
              <a:gd name="T8" fmla="*/ 12 w 476"/>
              <a:gd name="T9" fmla="*/ 16 h 168"/>
              <a:gd name="T10" fmla="*/ 0 w 476"/>
              <a:gd name="T11" fmla="*/ 0 h 168"/>
              <a:gd name="T12" fmla="*/ 0 w 476"/>
              <a:gd name="T13" fmla="*/ 34 h 168"/>
              <a:gd name="T14" fmla="*/ 12 w 476"/>
              <a:gd name="T15" fmla="*/ 50 h 168"/>
              <a:gd name="T16" fmla="*/ 208 w 476"/>
              <a:gd name="T17" fmla="*/ 159 h 168"/>
              <a:gd name="T18" fmla="*/ 268 w 476"/>
              <a:gd name="T19" fmla="*/ 159 h 168"/>
              <a:gd name="T20" fmla="*/ 464 w 476"/>
              <a:gd name="T21" fmla="*/ 50 h 168"/>
              <a:gd name="T22" fmla="*/ 476 w 476"/>
              <a:gd name="T23" fmla="*/ 34 h 168"/>
              <a:gd name="T24" fmla="*/ 476 w 476"/>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168">
                <a:moveTo>
                  <a:pt x="476" y="0"/>
                </a:moveTo>
                <a:cubicBezTo>
                  <a:pt x="476" y="6"/>
                  <a:pt x="472" y="12"/>
                  <a:pt x="464" y="16"/>
                </a:cubicBezTo>
                <a:cubicBezTo>
                  <a:pt x="268" y="125"/>
                  <a:pt x="268" y="125"/>
                  <a:pt x="268" y="125"/>
                </a:cubicBezTo>
                <a:cubicBezTo>
                  <a:pt x="251" y="134"/>
                  <a:pt x="225" y="134"/>
                  <a:pt x="208" y="125"/>
                </a:cubicBezTo>
                <a:cubicBezTo>
                  <a:pt x="12" y="16"/>
                  <a:pt x="12" y="16"/>
                  <a:pt x="12" y="16"/>
                </a:cubicBezTo>
                <a:cubicBezTo>
                  <a:pt x="4" y="12"/>
                  <a:pt x="0" y="6"/>
                  <a:pt x="0" y="0"/>
                </a:cubicBezTo>
                <a:cubicBezTo>
                  <a:pt x="0" y="34"/>
                  <a:pt x="0" y="34"/>
                  <a:pt x="0" y="34"/>
                </a:cubicBezTo>
                <a:cubicBezTo>
                  <a:pt x="0" y="40"/>
                  <a:pt x="4" y="46"/>
                  <a:pt x="12" y="50"/>
                </a:cubicBezTo>
                <a:cubicBezTo>
                  <a:pt x="208" y="159"/>
                  <a:pt x="208" y="159"/>
                  <a:pt x="208" y="159"/>
                </a:cubicBezTo>
                <a:cubicBezTo>
                  <a:pt x="225" y="168"/>
                  <a:pt x="251" y="168"/>
                  <a:pt x="268" y="159"/>
                </a:cubicBezTo>
                <a:cubicBezTo>
                  <a:pt x="464" y="50"/>
                  <a:pt x="464" y="50"/>
                  <a:pt x="464" y="50"/>
                </a:cubicBezTo>
                <a:cubicBezTo>
                  <a:pt x="472" y="46"/>
                  <a:pt x="476" y="40"/>
                  <a:pt x="476" y="34"/>
                </a:cubicBezTo>
                <a:lnTo>
                  <a:pt x="476"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0" name="Freeform 619"/>
          <p:cNvSpPr/>
          <p:nvPr/>
        </p:nvSpPr>
        <p:spPr bwMode="auto">
          <a:xfrm>
            <a:off x="5387976" y="3162201"/>
            <a:ext cx="1509713" cy="536575"/>
          </a:xfrm>
          <a:custGeom>
            <a:avLst/>
            <a:gdLst>
              <a:gd name="T0" fmla="*/ 476 w 476"/>
              <a:gd name="T1" fmla="*/ 0 h 169"/>
              <a:gd name="T2" fmla="*/ 464 w 476"/>
              <a:gd name="T3" fmla="*/ 17 h 169"/>
              <a:gd name="T4" fmla="*/ 267 w 476"/>
              <a:gd name="T5" fmla="*/ 126 h 169"/>
              <a:gd name="T6" fmla="*/ 208 w 476"/>
              <a:gd name="T7" fmla="*/ 126 h 169"/>
              <a:gd name="T8" fmla="*/ 12 w 476"/>
              <a:gd name="T9" fmla="*/ 17 h 169"/>
              <a:gd name="T10" fmla="*/ 0 w 476"/>
              <a:gd name="T11" fmla="*/ 0 h 169"/>
              <a:gd name="T12" fmla="*/ 0 w 476"/>
              <a:gd name="T13" fmla="*/ 34 h 169"/>
              <a:gd name="T14" fmla="*/ 12 w 476"/>
              <a:gd name="T15" fmla="*/ 51 h 169"/>
              <a:gd name="T16" fmla="*/ 208 w 476"/>
              <a:gd name="T17" fmla="*/ 160 h 169"/>
              <a:gd name="T18" fmla="*/ 267 w 476"/>
              <a:gd name="T19" fmla="*/ 160 h 169"/>
              <a:gd name="T20" fmla="*/ 464 w 476"/>
              <a:gd name="T21" fmla="*/ 51 h 169"/>
              <a:gd name="T22" fmla="*/ 476 w 476"/>
              <a:gd name="T23" fmla="*/ 34 h 169"/>
              <a:gd name="T24" fmla="*/ 476 w 476"/>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169">
                <a:moveTo>
                  <a:pt x="476" y="0"/>
                </a:moveTo>
                <a:cubicBezTo>
                  <a:pt x="476" y="6"/>
                  <a:pt x="472" y="12"/>
                  <a:pt x="464" y="17"/>
                </a:cubicBezTo>
                <a:cubicBezTo>
                  <a:pt x="267" y="126"/>
                  <a:pt x="267" y="126"/>
                  <a:pt x="267" y="126"/>
                </a:cubicBezTo>
                <a:cubicBezTo>
                  <a:pt x="251" y="135"/>
                  <a:pt x="224" y="135"/>
                  <a:pt x="208" y="126"/>
                </a:cubicBezTo>
                <a:cubicBezTo>
                  <a:pt x="12" y="17"/>
                  <a:pt x="12" y="17"/>
                  <a:pt x="12" y="17"/>
                </a:cubicBezTo>
                <a:cubicBezTo>
                  <a:pt x="4" y="12"/>
                  <a:pt x="0" y="6"/>
                  <a:pt x="0" y="0"/>
                </a:cubicBezTo>
                <a:cubicBezTo>
                  <a:pt x="0" y="34"/>
                  <a:pt x="0" y="34"/>
                  <a:pt x="0" y="34"/>
                </a:cubicBezTo>
                <a:cubicBezTo>
                  <a:pt x="0" y="40"/>
                  <a:pt x="4" y="46"/>
                  <a:pt x="12" y="51"/>
                </a:cubicBezTo>
                <a:cubicBezTo>
                  <a:pt x="208" y="160"/>
                  <a:pt x="208" y="160"/>
                  <a:pt x="208" y="160"/>
                </a:cubicBezTo>
                <a:cubicBezTo>
                  <a:pt x="224" y="169"/>
                  <a:pt x="251" y="169"/>
                  <a:pt x="267" y="160"/>
                </a:cubicBezTo>
                <a:cubicBezTo>
                  <a:pt x="464" y="51"/>
                  <a:pt x="464" y="51"/>
                  <a:pt x="464" y="51"/>
                </a:cubicBezTo>
                <a:cubicBezTo>
                  <a:pt x="472" y="46"/>
                  <a:pt x="476" y="40"/>
                  <a:pt x="476" y="34"/>
                </a:cubicBezTo>
                <a:lnTo>
                  <a:pt x="476"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1" name="Freeform 620"/>
          <p:cNvSpPr/>
          <p:nvPr/>
        </p:nvSpPr>
        <p:spPr bwMode="auto">
          <a:xfrm>
            <a:off x="6992938" y="2279551"/>
            <a:ext cx="1514475" cy="533400"/>
          </a:xfrm>
          <a:custGeom>
            <a:avLst/>
            <a:gdLst>
              <a:gd name="T0" fmla="*/ 477 w 477"/>
              <a:gd name="T1" fmla="*/ 0 h 168"/>
              <a:gd name="T2" fmla="*/ 464 w 477"/>
              <a:gd name="T3" fmla="*/ 16 h 168"/>
              <a:gd name="T4" fmla="*/ 268 w 477"/>
              <a:gd name="T5" fmla="*/ 125 h 168"/>
              <a:gd name="T6" fmla="*/ 209 w 477"/>
              <a:gd name="T7" fmla="*/ 125 h 168"/>
              <a:gd name="T8" fmla="*/ 13 w 477"/>
              <a:gd name="T9" fmla="*/ 16 h 168"/>
              <a:gd name="T10" fmla="*/ 0 w 477"/>
              <a:gd name="T11" fmla="*/ 0 h 168"/>
              <a:gd name="T12" fmla="*/ 0 w 477"/>
              <a:gd name="T13" fmla="*/ 34 h 168"/>
              <a:gd name="T14" fmla="*/ 13 w 477"/>
              <a:gd name="T15" fmla="*/ 50 h 168"/>
              <a:gd name="T16" fmla="*/ 209 w 477"/>
              <a:gd name="T17" fmla="*/ 159 h 168"/>
              <a:gd name="T18" fmla="*/ 268 w 477"/>
              <a:gd name="T19" fmla="*/ 159 h 168"/>
              <a:gd name="T20" fmla="*/ 464 w 477"/>
              <a:gd name="T21" fmla="*/ 50 h 168"/>
              <a:gd name="T22" fmla="*/ 477 w 477"/>
              <a:gd name="T23" fmla="*/ 34 h 168"/>
              <a:gd name="T24" fmla="*/ 477 w 477"/>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7" h="168">
                <a:moveTo>
                  <a:pt x="477" y="0"/>
                </a:moveTo>
                <a:cubicBezTo>
                  <a:pt x="477" y="6"/>
                  <a:pt x="472" y="12"/>
                  <a:pt x="464" y="16"/>
                </a:cubicBezTo>
                <a:cubicBezTo>
                  <a:pt x="268" y="125"/>
                  <a:pt x="268" y="125"/>
                  <a:pt x="268" y="125"/>
                </a:cubicBezTo>
                <a:cubicBezTo>
                  <a:pt x="252" y="134"/>
                  <a:pt x="225" y="134"/>
                  <a:pt x="209" y="125"/>
                </a:cubicBezTo>
                <a:cubicBezTo>
                  <a:pt x="13" y="16"/>
                  <a:pt x="13" y="16"/>
                  <a:pt x="13" y="16"/>
                </a:cubicBezTo>
                <a:cubicBezTo>
                  <a:pt x="4" y="12"/>
                  <a:pt x="0" y="6"/>
                  <a:pt x="0" y="0"/>
                </a:cubicBezTo>
                <a:cubicBezTo>
                  <a:pt x="0" y="34"/>
                  <a:pt x="0" y="34"/>
                  <a:pt x="0" y="34"/>
                </a:cubicBezTo>
                <a:cubicBezTo>
                  <a:pt x="0" y="40"/>
                  <a:pt x="4" y="46"/>
                  <a:pt x="13" y="50"/>
                </a:cubicBezTo>
                <a:cubicBezTo>
                  <a:pt x="209" y="159"/>
                  <a:pt x="209" y="159"/>
                  <a:pt x="209" y="159"/>
                </a:cubicBezTo>
                <a:cubicBezTo>
                  <a:pt x="225" y="168"/>
                  <a:pt x="252" y="168"/>
                  <a:pt x="268" y="159"/>
                </a:cubicBezTo>
                <a:cubicBezTo>
                  <a:pt x="464" y="50"/>
                  <a:pt x="464" y="50"/>
                  <a:pt x="464" y="50"/>
                </a:cubicBezTo>
                <a:cubicBezTo>
                  <a:pt x="472" y="46"/>
                  <a:pt x="477" y="40"/>
                  <a:pt x="477" y="34"/>
                </a:cubicBezTo>
                <a:lnTo>
                  <a:pt x="477"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2" name="Oval 594"/>
          <p:cNvSpPr>
            <a:spLocks noChangeArrowheads="1"/>
          </p:cNvSpPr>
          <p:nvPr/>
        </p:nvSpPr>
        <p:spPr bwMode="auto">
          <a:xfrm>
            <a:off x="5747545" y="3051076"/>
            <a:ext cx="790575" cy="17780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3" name="Oval 613"/>
          <p:cNvSpPr>
            <a:spLocks noChangeArrowheads="1"/>
          </p:cNvSpPr>
          <p:nvPr/>
        </p:nvSpPr>
        <p:spPr bwMode="auto">
          <a:xfrm>
            <a:off x="5746751" y="2349401"/>
            <a:ext cx="790575" cy="7905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4" name="Freeform 614"/>
          <p:cNvSpPr>
            <a:spLocks noEditPoints="1"/>
          </p:cNvSpPr>
          <p:nvPr/>
        </p:nvSpPr>
        <p:spPr bwMode="auto">
          <a:xfrm>
            <a:off x="5734051" y="2336701"/>
            <a:ext cx="815975" cy="815975"/>
          </a:xfrm>
          <a:custGeom>
            <a:avLst/>
            <a:gdLst>
              <a:gd name="T0" fmla="*/ 129 w 257"/>
              <a:gd name="T1" fmla="*/ 257 h 257"/>
              <a:gd name="T2" fmla="*/ 0 w 257"/>
              <a:gd name="T3" fmla="*/ 128 h 257"/>
              <a:gd name="T4" fmla="*/ 129 w 257"/>
              <a:gd name="T5" fmla="*/ 0 h 257"/>
              <a:gd name="T6" fmla="*/ 257 w 257"/>
              <a:gd name="T7" fmla="*/ 128 h 257"/>
              <a:gd name="T8" fmla="*/ 129 w 257"/>
              <a:gd name="T9" fmla="*/ 257 h 257"/>
              <a:gd name="T10" fmla="*/ 129 w 257"/>
              <a:gd name="T11" fmla="*/ 8 h 257"/>
              <a:gd name="T12" fmla="*/ 8 w 257"/>
              <a:gd name="T13" fmla="*/ 128 h 257"/>
              <a:gd name="T14" fmla="*/ 129 w 257"/>
              <a:gd name="T15" fmla="*/ 249 h 257"/>
              <a:gd name="T16" fmla="*/ 249 w 257"/>
              <a:gd name="T17" fmla="*/ 128 h 257"/>
              <a:gd name="T18" fmla="*/ 129 w 257"/>
              <a:gd name="T19" fmla="*/ 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57">
                <a:moveTo>
                  <a:pt x="129" y="257"/>
                </a:moveTo>
                <a:cubicBezTo>
                  <a:pt x="58" y="257"/>
                  <a:pt x="0" y="199"/>
                  <a:pt x="0" y="128"/>
                </a:cubicBezTo>
                <a:cubicBezTo>
                  <a:pt x="0" y="57"/>
                  <a:pt x="58" y="0"/>
                  <a:pt x="129" y="0"/>
                </a:cubicBezTo>
                <a:cubicBezTo>
                  <a:pt x="200" y="0"/>
                  <a:pt x="257" y="57"/>
                  <a:pt x="257" y="128"/>
                </a:cubicBezTo>
                <a:cubicBezTo>
                  <a:pt x="257" y="199"/>
                  <a:pt x="200" y="257"/>
                  <a:pt x="129" y="257"/>
                </a:cubicBezTo>
                <a:close/>
                <a:moveTo>
                  <a:pt x="129" y="8"/>
                </a:moveTo>
                <a:cubicBezTo>
                  <a:pt x="62" y="8"/>
                  <a:pt x="8" y="62"/>
                  <a:pt x="8" y="128"/>
                </a:cubicBezTo>
                <a:cubicBezTo>
                  <a:pt x="8" y="195"/>
                  <a:pt x="62" y="249"/>
                  <a:pt x="129" y="249"/>
                </a:cubicBezTo>
                <a:cubicBezTo>
                  <a:pt x="195" y="249"/>
                  <a:pt x="249" y="195"/>
                  <a:pt x="249" y="128"/>
                </a:cubicBezTo>
                <a:cubicBezTo>
                  <a:pt x="249" y="62"/>
                  <a:pt x="195" y="8"/>
                  <a:pt x="129"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5" name="Freeform 615"/>
          <p:cNvSpPr>
            <a:spLocks noEditPoints="1"/>
          </p:cNvSpPr>
          <p:nvPr/>
        </p:nvSpPr>
        <p:spPr bwMode="auto">
          <a:xfrm>
            <a:off x="5927726" y="2495451"/>
            <a:ext cx="428625" cy="444500"/>
          </a:xfrm>
          <a:custGeom>
            <a:avLst/>
            <a:gdLst>
              <a:gd name="T0" fmla="*/ 95 w 135"/>
              <a:gd name="T1" fmla="*/ 117 h 140"/>
              <a:gd name="T2" fmla="*/ 98 w 135"/>
              <a:gd name="T3" fmla="*/ 120 h 140"/>
              <a:gd name="T4" fmla="*/ 135 w 135"/>
              <a:gd name="T5" fmla="*/ 140 h 140"/>
              <a:gd name="T6" fmla="*/ 134 w 135"/>
              <a:gd name="T7" fmla="*/ 98 h 140"/>
              <a:gd name="T8" fmla="*/ 133 w 135"/>
              <a:gd name="T9" fmla="*/ 93 h 140"/>
              <a:gd name="T10" fmla="*/ 129 w 135"/>
              <a:gd name="T11" fmla="*/ 87 h 140"/>
              <a:gd name="T12" fmla="*/ 91 w 135"/>
              <a:gd name="T13" fmla="*/ 110 h 140"/>
              <a:gd name="T14" fmla="*/ 95 w 135"/>
              <a:gd name="T15" fmla="*/ 117 h 140"/>
              <a:gd name="T16" fmla="*/ 117 w 135"/>
              <a:gd name="T17" fmla="*/ 87 h 140"/>
              <a:gd name="T18" fmla="*/ 126 w 135"/>
              <a:gd name="T19" fmla="*/ 81 h 140"/>
              <a:gd name="T20" fmla="*/ 86 w 135"/>
              <a:gd name="T21" fmla="*/ 16 h 140"/>
              <a:gd name="T22" fmla="*/ 77 w 135"/>
              <a:gd name="T23" fmla="*/ 21 h 140"/>
              <a:gd name="T24" fmla="*/ 117 w 135"/>
              <a:gd name="T25" fmla="*/ 87 h 140"/>
              <a:gd name="T26" fmla="*/ 113 w 135"/>
              <a:gd name="T27" fmla="*/ 90 h 140"/>
              <a:gd name="T28" fmla="*/ 73 w 135"/>
              <a:gd name="T29" fmla="*/ 24 h 140"/>
              <a:gd name="T30" fmla="*/ 61 w 135"/>
              <a:gd name="T31" fmla="*/ 31 h 140"/>
              <a:gd name="T32" fmla="*/ 101 w 135"/>
              <a:gd name="T33" fmla="*/ 97 h 140"/>
              <a:gd name="T34" fmla="*/ 113 w 135"/>
              <a:gd name="T35" fmla="*/ 90 h 140"/>
              <a:gd name="T36" fmla="*/ 48 w 135"/>
              <a:gd name="T37" fmla="*/ 39 h 140"/>
              <a:gd name="T38" fmla="*/ 88 w 135"/>
              <a:gd name="T39" fmla="*/ 105 h 140"/>
              <a:gd name="T40" fmla="*/ 97 w 135"/>
              <a:gd name="T41" fmla="*/ 99 h 140"/>
              <a:gd name="T42" fmla="*/ 57 w 135"/>
              <a:gd name="T43" fmla="*/ 33 h 140"/>
              <a:gd name="T44" fmla="*/ 48 w 135"/>
              <a:gd name="T45" fmla="*/ 39 h 140"/>
              <a:gd name="T46" fmla="*/ 45 w 135"/>
              <a:gd name="T47" fmla="*/ 34 h 140"/>
              <a:gd name="T48" fmla="*/ 83 w 135"/>
              <a:gd name="T49" fmla="*/ 10 h 140"/>
              <a:gd name="T50" fmla="*/ 80 w 135"/>
              <a:gd name="T51" fmla="*/ 6 h 140"/>
              <a:gd name="T52" fmla="*/ 68 w 135"/>
              <a:gd name="T53" fmla="*/ 3 h 140"/>
              <a:gd name="T54" fmla="*/ 45 w 135"/>
              <a:gd name="T55" fmla="*/ 17 h 140"/>
              <a:gd name="T56" fmla="*/ 42 w 135"/>
              <a:gd name="T57" fmla="*/ 29 h 140"/>
              <a:gd name="T58" fmla="*/ 45 w 135"/>
              <a:gd name="T59" fmla="*/ 34 h 140"/>
              <a:gd name="T60" fmla="*/ 0 w 135"/>
              <a:gd name="T61" fmla="*/ 140 h 140"/>
              <a:gd name="T62" fmla="*/ 104 w 135"/>
              <a:gd name="T63" fmla="*/ 140 h 140"/>
              <a:gd name="T64" fmla="*/ 104 w 135"/>
              <a:gd name="T65" fmla="*/ 132 h 140"/>
              <a:gd name="T66" fmla="*/ 0 w 135"/>
              <a:gd name="T67" fmla="*/ 132 h 140"/>
              <a:gd name="T68" fmla="*/ 0 w 135"/>
              <a:gd name="T6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40">
                <a:moveTo>
                  <a:pt x="95" y="117"/>
                </a:moveTo>
                <a:cubicBezTo>
                  <a:pt x="95" y="118"/>
                  <a:pt x="97" y="119"/>
                  <a:pt x="98" y="120"/>
                </a:cubicBezTo>
                <a:cubicBezTo>
                  <a:pt x="135" y="140"/>
                  <a:pt x="135" y="140"/>
                  <a:pt x="135" y="140"/>
                </a:cubicBezTo>
                <a:cubicBezTo>
                  <a:pt x="134" y="98"/>
                  <a:pt x="134" y="98"/>
                  <a:pt x="134" y="98"/>
                </a:cubicBezTo>
                <a:cubicBezTo>
                  <a:pt x="134" y="96"/>
                  <a:pt x="134" y="95"/>
                  <a:pt x="133" y="93"/>
                </a:cubicBezTo>
                <a:cubicBezTo>
                  <a:pt x="129" y="87"/>
                  <a:pt x="129" y="87"/>
                  <a:pt x="129" y="87"/>
                </a:cubicBezTo>
                <a:cubicBezTo>
                  <a:pt x="91" y="110"/>
                  <a:pt x="91" y="110"/>
                  <a:pt x="91" y="110"/>
                </a:cubicBezTo>
                <a:lnTo>
                  <a:pt x="95" y="117"/>
                </a:lnTo>
                <a:close/>
                <a:moveTo>
                  <a:pt x="117" y="87"/>
                </a:moveTo>
                <a:cubicBezTo>
                  <a:pt x="126" y="81"/>
                  <a:pt x="126" y="81"/>
                  <a:pt x="126" y="81"/>
                </a:cubicBezTo>
                <a:cubicBezTo>
                  <a:pt x="86" y="16"/>
                  <a:pt x="86" y="16"/>
                  <a:pt x="86" y="16"/>
                </a:cubicBezTo>
                <a:cubicBezTo>
                  <a:pt x="77" y="21"/>
                  <a:pt x="77" y="21"/>
                  <a:pt x="77" y="21"/>
                </a:cubicBezTo>
                <a:lnTo>
                  <a:pt x="117" y="87"/>
                </a:lnTo>
                <a:close/>
                <a:moveTo>
                  <a:pt x="113" y="90"/>
                </a:moveTo>
                <a:cubicBezTo>
                  <a:pt x="73" y="24"/>
                  <a:pt x="73" y="24"/>
                  <a:pt x="73" y="24"/>
                </a:cubicBezTo>
                <a:cubicBezTo>
                  <a:pt x="61" y="31"/>
                  <a:pt x="61" y="31"/>
                  <a:pt x="61" y="31"/>
                </a:cubicBezTo>
                <a:cubicBezTo>
                  <a:pt x="101" y="97"/>
                  <a:pt x="101" y="97"/>
                  <a:pt x="101" y="97"/>
                </a:cubicBezTo>
                <a:lnTo>
                  <a:pt x="113" y="90"/>
                </a:lnTo>
                <a:close/>
                <a:moveTo>
                  <a:pt x="48" y="39"/>
                </a:moveTo>
                <a:cubicBezTo>
                  <a:pt x="88" y="105"/>
                  <a:pt x="88" y="105"/>
                  <a:pt x="88" y="105"/>
                </a:cubicBezTo>
                <a:cubicBezTo>
                  <a:pt x="97" y="99"/>
                  <a:pt x="97" y="99"/>
                  <a:pt x="97" y="99"/>
                </a:cubicBezTo>
                <a:cubicBezTo>
                  <a:pt x="57" y="33"/>
                  <a:pt x="57" y="33"/>
                  <a:pt x="57" y="33"/>
                </a:cubicBezTo>
                <a:lnTo>
                  <a:pt x="48" y="39"/>
                </a:lnTo>
                <a:close/>
                <a:moveTo>
                  <a:pt x="45" y="34"/>
                </a:moveTo>
                <a:cubicBezTo>
                  <a:pt x="83" y="10"/>
                  <a:pt x="83" y="10"/>
                  <a:pt x="83" y="10"/>
                </a:cubicBezTo>
                <a:cubicBezTo>
                  <a:pt x="80" y="6"/>
                  <a:pt x="80" y="6"/>
                  <a:pt x="80" y="6"/>
                </a:cubicBezTo>
                <a:cubicBezTo>
                  <a:pt x="78" y="2"/>
                  <a:pt x="72" y="0"/>
                  <a:pt x="68" y="3"/>
                </a:cubicBezTo>
                <a:cubicBezTo>
                  <a:pt x="45" y="17"/>
                  <a:pt x="45" y="17"/>
                  <a:pt x="45" y="17"/>
                </a:cubicBezTo>
                <a:cubicBezTo>
                  <a:pt x="41" y="19"/>
                  <a:pt x="39" y="25"/>
                  <a:pt x="42" y="29"/>
                </a:cubicBezTo>
                <a:lnTo>
                  <a:pt x="45" y="34"/>
                </a:lnTo>
                <a:close/>
                <a:moveTo>
                  <a:pt x="0" y="140"/>
                </a:moveTo>
                <a:cubicBezTo>
                  <a:pt x="104" y="140"/>
                  <a:pt x="104" y="140"/>
                  <a:pt x="104" y="140"/>
                </a:cubicBezTo>
                <a:cubicBezTo>
                  <a:pt x="104" y="132"/>
                  <a:pt x="104" y="132"/>
                  <a:pt x="104" y="132"/>
                </a:cubicBezTo>
                <a:cubicBezTo>
                  <a:pt x="0" y="132"/>
                  <a:pt x="0" y="132"/>
                  <a:pt x="0" y="132"/>
                </a:cubicBezTo>
                <a:lnTo>
                  <a:pt x="0" y="14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375"/>
          <p:cNvSpPr/>
          <p:nvPr/>
        </p:nvSpPr>
        <p:spPr bwMode="auto">
          <a:xfrm>
            <a:off x="6102351" y="4834161"/>
            <a:ext cx="2274888" cy="552450"/>
          </a:xfrm>
          <a:custGeom>
            <a:avLst/>
            <a:gdLst>
              <a:gd name="T0" fmla="*/ 1433 w 1433"/>
              <a:gd name="T1" fmla="*/ 348 h 348"/>
              <a:gd name="T2" fmla="*/ 348 w 1433"/>
              <a:gd name="T3" fmla="*/ 348 h 348"/>
              <a:gd name="T4" fmla="*/ 0 w 1433"/>
              <a:gd name="T5" fmla="*/ 0 h 348"/>
            </a:gdLst>
            <a:ahLst/>
            <a:cxnLst>
              <a:cxn ang="0">
                <a:pos x="T0" y="T1"/>
              </a:cxn>
              <a:cxn ang="0">
                <a:pos x="T2" y="T3"/>
              </a:cxn>
              <a:cxn ang="0">
                <a:pos x="T4" y="T5"/>
              </a:cxn>
            </a:cxnLst>
            <a:rect l="0" t="0" r="r" b="b"/>
            <a:pathLst>
              <a:path w="1433" h="348">
                <a:moveTo>
                  <a:pt x="1433" y="348"/>
                </a:moveTo>
                <a:lnTo>
                  <a:pt x="348" y="348"/>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376"/>
          <p:cNvSpPr/>
          <p:nvPr/>
        </p:nvSpPr>
        <p:spPr bwMode="auto">
          <a:xfrm>
            <a:off x="5873751" y="1674146"/>
            <a:ext cx="2503488" cy="323850"/>
          </a:xfrm>
          <a:custGeom>
            <a:avLst/>
            <a:gdLst>
              <a:gd name="T0" fmla="*/ 1577 w 1577"/>
              <a:gd name="T1" fmla="*/ 0 h 204"/>
              <a:gd name="T2" fmla="*/ 204 w 1577"/>
              <a:gd name="T3" fmla="*/ 0 h 204"/>
              <a:gd name="T4" fmla="*/ 0 w 1577"/>
              <a:gd name="T5" fmla="*/ 204 h 204"/>
            </a:gdLst>
            <a:ahLst/>
            <a:cxnLst>
              <a:cxn ang="0">
                <a:pos x="T0" y="T1"/>
              </a:cxn>
              <a:cxn ang="0">
                <a:pos x="T2" y="T3"/>
              </a:cxn>
              <a:cxn ang="0">
                <a:pos x="T4" y="T5"/>
              </a:cxn>
            </a:cxnLst>
            <a:rect l="0" t="0" r="r" b="b"/>
            <a:pathLst>
              <a:path w="1577" h="204">
                <a:moveTo>
                  <a:pt x="1577" y="0"/>
                </a:moveTo>
                <a:lnTo>
                  <a:pt x="204" y="0"/>
                </a:lnTo>
                <a:lnTo>
                  <a:pt x="0" y="204"/>
                </a:ln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377"/>
          <p:cNvSpPr/>
          <p:nvPr/>
        </p:nvSpPr>
        <p:spPr bwMode="auto">
          <a:xfrm>
            <a:off x="766763" y="1674146"/>
            <a:ext cx="2274888" cy="552450"/>
          </a:xfrm>
          <a:custGeom>
            <a:avLst/>
            <a:gdLst>
              <a:gd name="T0" fmla="*/ 0 w 1433"/>
              <a:gd name="T1" fmla="*/ 0 h 348"/>
              <a:gd name="T2" fmla="*/ 1085 w 1433"/>
              <a:gd name="T3" fmla="*/ 0 h 348"/>
              <a:gd name="T4" fmla="*/ 1433 w 1433"/>
              <a:gd name="T5" fmla="*/ 348 h 348"/>
            </a:gdLst>
            <a:ahLst/>
            <a:cxnLst>
              <a:cxn ang="0">
                <a:pos x="T0" y="T1"/>
              </a:cxn>
              <a:cxn ang="0">
                <a:pos x="T2" y="T3"/>
              </a:cxn>
              <a:cxn ang="0">
                <a:pos x="T4" y="T5"/>
              </a:cxn>
            </a:cxnLst>
            <a:rect l="0" t="0" r="r" b="b"/>
            <a:pathLst>
              <a:path w="1433" h="348">
                <a:moveTo>
                  <a:pt x="0" y="0"/>
                </a:moveTo>
                <a:lnTo>
                  <a:pt x="1085" y="0"/>
                </a:lnTo>
                <a:lnTo>
                  <a:pt x="1433" y="348"/>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378"/>
          <p:cNvSpPr/>
          <p:nvPr/>
        </p:nvSpPr>
        <p:spPr bwMode="auto">
          <a:xfrm>
            <a:off x="766763" y="5075461"/>
            <a:ext cx="2513013" cy="311150"/>
          </a:xfrm>
          <a:custGeom>
            <a:avLst/>
            <a:gdLst>
              <a:gd name="T0" fmla="*/ 0 w 1583"/>
              <a:gd name="T1" fmla="*/ 196 h 196"/>
              <a:gd name="T2" fmla="*/ 1385 w 1583"/>
              <a:gd name="T3" fmla="*/ 196 h 196"/>
              <a:gd name="T4" fmla="*/ 1583 w 1583"/>
              <a:gd name="T5" fmla="*/ 0 h 196"/>
            </a:gdLst>
            <a:ahLst/>
            <a:cxnLst>
              <a:cxn ang="0">
                <a:pos x="T0" y="T1"/>
              </a:cxn>
              <a:cxn ang="0">
                <a:pos x="T2" y="T3"/>
              </a:cxn>
              <a:cxn ang="0">
                <a:pos x="T4" y="T5"/>
              </a:cxn>
            </a:cxnLst>
            <a:rect l="0" t="0" r="r" b="b"/>
            <a:pathLst>
              <a:path w="1583" h="196">
                <a:moveTo>
                  <a:pt x="0" y="196"/>
                </a:moveTo>
                <a:lnTo>
                  <a:pt x="1385" y="196"/>
                </a:lnTo>
                <a:lnTo>
                  <a:pt x="1583"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379"/>
          <p:cNvSpPr>
            <a:spLocks noEditPoints="1"/>
          </p:cNvSpPr>
          <p:nvPr/>
        </p:nvSpPr>
        <p:spPr bwMode="auto">
          <a:xfrm>
            <a:off x="2619376" y="1578106"/>
            <a:ext cx="3905250" cy="3908425"/>
          </a:xfrm>
          <a:custGeom>
            <a:avLst/>
            <a:gdLst>
              <a:gd name="T0" fmla="*/ 615 w 1230"/>
              <a:gd name="T1" fmla="*/ 1231 h 1231"/>
              <a:gd name="T2" fmla="*/ 0 w 1230"/>
              <a:gd name="T3" fmla="*/ 615 h 1231"/>
              <a:gd name="T4" fmla="*/ 615 w 1230"/>
              <a:gd name="T5" fmla="*/ 0 h 1231"/>
              <a:gd name="T6" fmla="*/ 1230 w 1230"/>
              <a:gd name="T7" fmla="*/ 615 h 1231"/>
              <a:gd name="T8" fmla="*/ 615 w 1230"/>
              <a:gd name="T9" fmla="*/ 1231 h 1231"/>
              <a:gd name="T10" fmla="*/ 615 w 1230"/>
              <a:gd name="T11" fmla="*/ 40 h 1231"/>
              <a:gd name="T12" fmla="*/ 40 w 1230"/>
              <a:gd name="T13" fmla="*/ 615 h 1231"/>
              <a:gd name="T14" fmla="*/ 615 w 1230"/>
              <a:gd name="T15" fmla="*/ 1191 h 1231"/>
              <a:gd name="T16" fmla="*/ 1190 w 1230"/>
              <a:gd name="T17" fmla="*/ 615 h 1231"/>
              <a:gd name="T18" fmla="*/ 615 w 1230"/>
              <a:gd name="T19" fmla="*/ 40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0" h="1231">
                <a:moveTo>
                  <a:pt x="615" y="1231"/>
                </a:moveTo>
                <a:cubicBezTo>
                  <a:pt x="276" y="1231"/>
                  <a:pt x="0" y="955"/>
                  <a:pt x="0" y="615"/>
                </a:cubicBezTo>
                <a:cubicBezTo>
                  <a:pt x="0" y="276"/>
                  <a:pt x="276" y="0"/>
                  <a:pt x="615" y="0"/>
                </a:cubicBezTo>
                <a:cubicBezTo>
                  <a:pt x="954" y="0"/>
                  <a:pt x="1230" y="276"/>
                  <a:pt x="1230" y="615"/>
                </a:cubicBezTo>
                <a:cubicBezTo>
                  <a:pt x="1230" y="955"/>
                  <a:pt x="954" y="1231"/>
                  <a:pt x="615" y="1231"/>
                </a:cubicBezTo>
                <a:close/>
                <a:moveTo>
                  <a:pt x="615" y="40"/>
                </a:moveTo>
                <a:cubicBezTo>
                  <a:pt x="298" y="40"/>
                  <a:pt x="40" y="298"/>
                  <a:pt x="40" y="615"/>
                </a:cubicBezTo>
                <a:cubicBezTo>
                  <a:pt x="40" y="933"/>
                  <a:pt x="298" y="1191"/>
                  <a:pt x="615" y="1191"/>
                </a:cubicBezTo>
                <a:cubicBezTo>
                  <a:pt x="932" y="1191"/>
                  <a:pt x="1190" y="933"/>
                  <a:pt x="1190" y="615"/>
                </a:cubicBezTo>
                <a:cubicBezTo>
                  <a:pt x="1190" y="298"/>
                  <a:pt x="932" y="40"/>
                  <a:pt x="615" y="40"/>
                </a:cubicBez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380"/>
          <p:cNvSpPr>
            <a:spLocks noEditPoints="1"/>
          </p:cNvSpPr>
          <p:nvPr/>
        </p:nvSpPr>
        <p:spPr bwMode="auto">
          <a:xfrm>
            <a:off x="3035301" y="1997206"/>
            <a:ext cx="3073400" cy="3070225"/>
          </a:xfrm>
          <a:custGeom>
            <a:avLst/>
            <a:gdLst>
              <a:gd name="T0" fmla="*/ 484 w 968"/>
              <a:gd name="T1" fmla="*/ 967 h 967"/>
              <a:gd name="T2" fmla="*/ 0 w 968"/>
              <a:gd name="T3" fmla="*/ 483 h 967"/>
              <a:gd name="T4" fmla="*/ 484 w 968"/>
              <a:gd name="T5" fmla="*/ 0 h 967"/>
              <a:gd name="T6" fmla="*/ 968 w 968"/>
              <a:gd name="T7" fmla="*/ 483 h 967"/>
              <a:gd name="T8" fmla="*/ 484 w 968"/>
              <a:gd name="T9" fmla="*/ 967 h 967"/>
              <a:gd name="T10" fmla="*/ 484 w 968"/>
              <a:gd name="T11" fmla="*/ 40 h 967"/>
              <a:gd name="T12" fmla="*/ 40 w 968"/>
              <a:gd name="T13" fmla="*/ 483 h 967"/>
              <a:gd name="T14" fmla="*/ 484 w 968"/>
              <a:gd name="T15" fmla="*/ 927 h 967"/>
              <a:gd name="T16" fmla="*/ 928 w 968"/>
              <a:gd name="T17" fmla="*/ 483 h 967"/>
              <a:gd name="T18" fmla="*/ 484 w 968"/>
              <a:gd name="T19" fmla="*/ 4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8" h="967">
                <a:moveTo>
                  <a:pt x="484" y="967"/>
                </a:moveTo>
                <a:cubicBezTo>
                  <a:pt x="217" y="967"/>
                  <a:pt x="0" y="750"/>
                  <a:pt x="0" y="483"/>
                </a:cubicBezTo>
                <a:cubicBezTo>
                  <a:pt x="0" y="217"/>
                  <a:pt x="217" y="0"/>
                  <a:pt x="484" y="0"/>
                </a:cubicBezTo>
                <a:cubicBezTo>
                  <a:pt x="751" y="0"/>
                  <a:pt x="968" y="217"/>
                  <a:pt x="968" y="483"/>
                </a:cubicBezTo>
                <a:cubicBezTo>
                  <a:pt x="968" y="750"/>
                  <a:pt x="751" y="967"/>
                  <a:pt x="484" y="967"/>
                </a:cubicBezTo>
                <a:close/>
                <a:moveTo>
                  <a:pt x="484" y="40"/>
                </a:moveTo>
                <a:cubicBezTo>
                  <a:pt x="239" y="40"/>
                  <a:pt x="40" y="239"/>
                  <a:pt x="40" y="483"/>
                </a:cubicBezTo>
                <a:cubicBezTo>
                  <a:pt x="40" y="728"/>
                  <a:pt x="239" y="927"/>
                  <a:pt x="484" y="927"/>
                </a:cubicBezTo>
                <a:cubicBezTo>
                  <a:pt x="729" y="927"/>
                  <a:pt x="928" y="728"/>
                  <a:pt x="928" y="483"/>
                </a:cubicBezTo>
                <a:cubicBezTo>
                  <a:pt x="928" y="239"/>
                  <a:pt x="729" y="40"/>
                  <a:pt x="484" y="40"/>
                </a:cubicBez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381"/>
          <p:cNvSpPr>
            <a:spLocks noEditPoints="1"/>
          </p:cNvSpPr>
          <p:nvPr/>
        </p:nvSpPr>
        <p:spPr bwMode="auto">
          <a:xfrm>
            <a:off x="2832101" y="1790831"/>
            <a:ext cx="3479800" cy="3482975"/>
          </a:xfrm>
          <a:custGeom>
            <a:avLst/>
            <a:gdLst>
              <a:gd name="T0" fmla="*/ 548 w 1096"/>
              <a:gd name="T1" fmla="*/ 1097 h 1097"/>
              <a:gd name="T2" fmla="*/ 0 w 1096"/>
              <a:gd name="T3" fmla="*/ 548 h 1097"/>
              <a:gd name="T4" fmla="*/ 548 w 1096"/>
              <a:gd name="T5" fmla="*/ 0 h 1097"/>
              <a:gd name="T6" fmla="*/ 1096 w 1096"/>
              <a:gd name="T7" fmla="*/ 548 h 1097"/>
              <a:gd name="T8" fmla="*/ 548 w 1096"/>
              <a:gd name="T9" fmla="*/ 1097 h 1097"/>
              <a:gd name="T10" fmla="*/ 548 w 1096"/>
              <a:gd name="T11" fmla="*/ 40 h 1097"/>
              <a:gd name="T12" fmla="*/ 40 w 1096"/>
              <a:gd name="T13" fmla="*/ 548 h 1097"/>
              <a:gd name="T14" fmla="*/ 548 w 1096"/>
              <a:gd name="T15" fmla="*/ 1057 h 1097"/>
              <a:gd name="T16" fmla="*/ 1056 w 1096"/>
              <a:gd name="T17" fmla="*/ 548 h 1097"/>
              <a:gd name="T18" fmla="*/ 548 w 1096"/>
              <a:gd name="T19" fmla="*/ 4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6" h="1097">
                <a:moveTo>
                  <a:pt x="548" y="1097"/>
                </a:moveTo>
                <a:cubicBezTo>
                  <a:pt x="246" y="1097"/>
                  <a:pt x="0" y="851"/>
                  <a:pt x="0" y="548"/>
                </a:cubicBezTo>
                <a:cubicBezTo>
                  <a:pt x="0" y="246"/>
                  <a:pt x="246" y="0"/>
                  <a:pt x="548" y="0"/>
                </a:cubicBezTo>
                <a:cubicBezTo>
                  <a:pt x="850" y="0"/>
                  <a:pt x="1096" y="246"/>
                  <a:pt x="1096" y="548"/>
                </a:cubicBezTo>
                <a:cubicBezTo>
                  <a:pt x="1096" y="851"/>
                  <a:pt x="850" y="1097"/>
                  <a:pt x="548" y="1097"/>
                </a:cubicBezTo>
                <a:close/>
                <a:moveTo>
                  <a:pt x="548" y="40"/>
                </a:moveTo>
                <a:cubicBezTo>
                  <a:pt x="268" y="40"/>
                  <a:pt x="40" y="268"/>
                  <a:pt x="40" y="548"/>
                </a:cubicBezTo>
                <a:cubicBezTo>
                  <a:pt x="40" y="829"/>
                  <a:pt x="268" y="1057"/>
                  <a:pt x="548" y="1057"/>
                </a:cubicBezTo>
                <a:cubicBezTo>
                  <a:pt x="828" y="1057"/>
                  <a:pt x="1056" y="829"/>
                  <a:pt x="1056" y="548"/>
                </a:cubicBezTo>
                <a:cubicBezTo>
                  <a:pt x="1056" y="268"/>
                  <a:pt x="828" y="40"/>
                  <a:pt x="548" y="40"/>
                </a:cubicBezTo>
                <a:close/>
              </a:path>
            </a:pathLst>
          </a:custGeom>
          <a:solidFill>
            <a:srgbClr val="85898F">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382"/>
          <p:cNvSpPr/>
          <p:nvPr/>
        </p:nvSpPr>
        <p:spPr bwMode="auto">
          <a:xfrm>
            <a:off x="2899149" y="1861169"/>
            <a:ext cx="1024780" cy="1021374"/>
          </a:xfrm>
          <a:custGeom>
            <a:avLst/>
            <a:gdLst>
              <a:gd name="T0" fmla="*/ 260 w 301"/>
              <a:gd name="T1" fmla="*/ 112 h 300"/>
              <a:gd name="T2" fmla="*/ 283 w 301"/>
              <a:gd name="T3" fmla="*/ 180 h 300"/>
              <a:gd name="T4" fmla="*/ 290 w 301"/>
              <a:gd name="T5" fmla="*/ 192 h 300"/>
              <a:gd name="T6" fmla="*/ 301 w 301"/>
              <a:gd name="T7" fmla="*/ 206 h 300"/>
              <a:gd name="T8" fmla="*/ 208 w 301"/>
              <a:gd name="T9" fmla="*/ 300 h 300"/>
              <a:gd name="T10" fmla="*/ 192 w 301"/>
              <a:gd name="T11" fmla="*/ 290 h 300"/>
              <a:gd name="T12" fmla="*/ 181 w 301"/>
              <a:gd name="T13" fmla="*/ 283 h 300"/>
              <a:gd name="T14" fmla="*/ 113 w 301"/>
              <a:gd name="T15" fmla="*/ 259 h 300"/>
              <a:gd name="T16" fmla="*/ 0 w 301"/>
              <a:gd name="T17" fmla="*/ 129 h 300"/>
              <a:gd name="T18" fmla="*/ 38 w 301"/>
              <a:gd name="T19" fmla="*/ 37 h 300"/>
              <a:gd name="T20" fmla="*/ 129 w 301"/>
              <a:gd name="T21" fmla="*/ 0 h 300"/>
              <a:gd name="T22" fmla="*/ 260 w 301"/>
              <a:gd name="T23" fmla="*/ 1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1" h="300">
                <a:moveTo>
                  <a:pt x="260" y="112"/>
                </a:moveTo>
                <a:cubicBezTo>
                  <a:pt x="263" y="137"/>
                  <a:pt x="271" y="159"/>
                  <a:pt x="283" y="180"/>
                </a:cubicBezTo>
                <a:cubicBezTo>
                  <a:pt x="286" y="184"/>
                  <a:pt x="288" y="188"/>
                  <a:pt x="290" y="192"/>
                </a:cubicBezTo>
                <a:cubicBezTo>
                  <a:pt x="301" y="206"/>
                  <a:pt x="301" y="206"/>
                  <a:pt x="301" y="206"/>
                </a:cubicBezTo>
                <a:cubicBezTo>
                  <a:pt x="208" y="300"/>
                  <a:pt x="208" y="300"/>
                  <a:pt x="208" y="300"/>
                </a:cubicBezTo>
                <a:cubicBezTo>
                  <a:pt x="192" y="290"/>
                  <a:pt x="192" y="290"/>
                  <a:pt x="192" y="290"/>
                </a:cubicBezTo>
                <a:cubicBezTo>
                  <a:pt x="189" y="287"/>
                  <a:pt x="185" y="285"/>
                  <a:pt x="181" y="283"/>
                </a:cubicBezTo>
                <a:cubicBezTo>
                  <a:pt x="160" y="271"/>
                  <a:pt x="137" y="263"/>
                  <a:pt x="113" y="259"/>
                </a:cubicBezTo>
                <a:cubicBezTo>
                  <a:pt x="49" y="250"/>
                  <a:pt x="0" y="195"/>
                  <a:pt x="0" y="129"/>
                </a:cubicBezTo>
                <a:cubicBezTo>
                  <a:pt x="0" y="93"/>
                  <a:pt x="15" y="61"/>
                  <a:pt x="38" y="37"/>
                </a:cubicBezTo>
                <a:cubicBezTo>
                  <a:pt x="61" y="14"/>
                  <a:pt x="94" y="0"/>
                  <a:pt x="129" y="0"/>
                </a:cubicBezTo>
                <a:cubicBezTo>
                  <a:pt x="196" y="0"/>
                  <a:pt x="250" y="49"/>
                  <a:pt x="260" y="112"/>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383"/>
          <p:cNvSpPr/>
          <p:nvPr/>
        </p:nvSpPr>
        <p:spPr bwMode="auto">
          <a:xfrm>
            <a:off x="2705101" y="1667006"/>
            <a:ext cx="1276350" cy="1276350"/>
          </a:xfrm>
          <a:custGeom>
            <a:avLst/>
            <a:gdLst>
              <a:gd name="T0" fmla="*/ 365 w 402"/>
              <a:gd name="T1" fmla="*/ 99 h 402"/>
              <a:gd name="T2" fmla="*/ 380 w 402"/>
              <a:gd name="T3" fmla="*/ 128 h 402"/>
              <a:gd name="T4" fmla="*/ 370 w 402"/>
              <a:gd name="T5" fmla="*/ 153 h 402"/>
              <a:gd name="T6" fmla="*/ 377 w 402"/>
              <a:gd name="T7" fmla="*/ 195 h 402"/>
              <a:gd name="T8" fmla="*/ 394 w 402"/>
              <a:gd name="T9" fmla="*/ 215 h 402"/>
              <a:gd name="T10" fmla="*/ 389 w 402"/>
              <a:gd name="T11" fmla="*/ 247 h 402"/>
              <a:gd name="T12" fmla="*/ 366 w 402"/>
              <a:gd name="T13" fmla="*/ 261 h 402"/>
              <a:gd name="T14" fmla="*/ 362 w 402"/>
              <a:gd name="T15" fmla="*/ 264 h 402"/>
              <a:gd name="T16" fmla="*/ 355 w 402"/>
              <a:gd name="T17" fmla="*/ 252 h 402"/>
              <a:gd name="T18" fmla="*/ 332 w 402"/>
              <a:gd name="T19" fmla="*/ 184 h 402"/>
              <a:gd name="T20" fmla="*/ 201 w 402"/>
              <a:gd name="T21" fmla="*/ 72 h 402"/>
              <a:gd name="T22" fmla="*/ 110 w 402"/>
              <a:gd name="T23" fmla="*/ 109 h 402"/>
              <a:gd name="T24" fmla="*/ 72 w 402"/>
              <a:gd name="T25" fmla="*/ 201 h 402"/>
              <a:gd name="T26" fmla="*/ 185 w 402"/>
              <a:gd name="T27" fmla="*/ 331 h 402"/>
              <a:gd name="T28" fmla="*/ 253 w 402"/>
              <a:gd name="T29" fmla="*/ 355 h 402"/>
              <a:gd name="T30" fmla="*/ 264 w 402"/>
              <a:gd name="T31" fmla="*/ 362 h 402"/>
              <a:gd name="T32" fmla="*/ 261 w 402"/>
              <a:gd name="T33" fmla="*/ 366 h 402"/>
              <a:gd name="T34" fmla="*/ 247 w 402"/>
              <a:gd name="T35" fmla="*/ 388 h 402"/>
              <a:gd name="T36" fmla="*/ 215 w 402"/>
              <a:gd name="T37" fmla="*/ 393 h 402"/>
              <a:gd name="T38" fmla="*/ 195 w 402"/>
              <a:gd name="T39" fmla="*/ 376 h 402"/>
              <a:gd name="T40" fmla="*/ 153 w 402"/>
              <a:gd name="T41" fmla="*/ 369 h 402"/>
              <a:gd name="T42" fmla="*/ 129 w 402"/>
              <a:gd name="T43" fmla="*/ 379 h 402"/>
              <a:gd name="T44" fmla="*/ 100 w 402"/>
              <a:gd name="T45" fmla="*/ 365 h 402"/>
              <a:gd name="T46" fmla="*/ 93 w 402"/>
              <a:gd name="T47" fmla="*/ 339 h 402"/>
              <a:gd name="T48" fmla="*/ 63 w 402"/>
              <a:gd name="T49" fmla="*/ 309 h 402"/>
              <a:gd name="T50" fmla="*/ 38 w 402"/>
              <a:gd name="T51" fmla="*/ 303 h 402"/>
              <a:gd name="T52" fmla="*/ 23 w 402"/>
              <a:gd name="T53" fmla="*/ 274 h 402"/>
              <a:gd name="T54" fmla="*/ 33 w 402"/>
              <a:gd name="T55" fmla="*/ 249 h 402"/>
              <a:gd name="T56" fmla="*/ 26 w 402"/>
              <a:gd name="T57" fmla="*/ 207 h 402"/>
              <a:gd name="T58" fmla="*/ 9 w 402"/>
              <a:gd name="T59" fmla="*/ 187 h 402"/>
              <a:gd name="T60" fmla="*/ 14 w 402"/>
              <a:gd name="T61" fmla="*/ 155 h 402"/>
              <a:gd name="T62" fmla="*/ 37 w 402"/>
              <a:gd name="T63" fmla="*/ 141 h 402"/>
              <a:gd name="T64" fmla="*/ 56 w 402"/>
              <a:gd name="T65" fmla="*/ 103 h 402"/>
              <a:gd name="T66" fmla="*/ 54 w 402"/>
              <a:gd name="T67" fmla="*/ 76 h 402"/>
              <a:gd name="T68" fmla="*/ 77 w 402"/>
              <a:gd name="T69" fmla="*/ 53 h 402"/>
              <a:gd name="T70" fmla="*/ 103 w 402"/>
              <a:gd name="T71" fmla="*/ 55 h 402"/>
              <a:gd name="T72" fmla="*/ 141 w 402"/>
              <a:gd name="T73" fmla="*/ 36 h 402"/>
              <a:gd name="T74" fmla="*/ 155 w 402"/>
              <a:gd name="T75" fmla="*/ 14 h 402"/>
              <a:gd name="T76" fmla="*/ 187 w 402"/>
              <a:gd name="T77" fmla="*/ 9 h 402"/>
              <a:gd name="T78" fmla="*/ 208 w 402"/>
              <a:gd name="T79" fmla="*/ 26 h 402"/>
              <a:gd name="T80" fmla="*/ 250 w 402"/>
              <a:gd name="T81" fmla="*/ 32 h 402"/>
              <a:gd name="T82" fmla="*/ 274 w 402"/>
              <a:gd name="T83" fmla="*/ 22 h 402"/>
              <a:gd name="T84" fmla="*/ 303 w 402"/>
              <a:gd name="T85" fmla="*/ 37 h 402"/>
              <a:gd name="T86" fmla="*/ 309 w 402"/>
              <a:gd name="T87" fmla="*/ 63 h 402"/>
              <a:gd name="T88" fmla="*/ 339 w 402"/>
              <a:gd name="T89" fmla="*/ 93 h 402"/>
              <a:gd name="T90" fmla="*/ 365 w 402"/>
              <a:gd name="T91" fmla="*/ 99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402">
                <a:moveTo>
                  <a:pt x="365" y="99"/>
                </a:moveTo>
                <a:cubicBezTo>
                  <a:pt x="378" y="102"/>
                  <a:pt x="385" y="115"/>
                  <a:pt x="380" y="128"/>
                </a:cubicBezTo>
                <a:cubicBezTo>
                  <a:pt x="370" y="153"/>
                  <a:pt x="370" y="153"/>
                  <a:pt x="370" y="153"/>
                </a:cubicBezTo>
                <a:cubicBezTo>
                  <a:pt x="365" y="165"/>
                  <a:pt x="368" y="184"/>
                  <a:pt x="377" y="195"/>
                </a:cubicBezTo>
                <a:cubicBezTo>
                  <a:pt x="394" y="215"/>
                  <a:pt x="394" y="215"/>
                  <a:pt x="394" y="215"/>
                </a:cubicBezTo>
                <a:cubicBezTo>
                  <a:pt x="402" y="225"/>
                  <a:pt x="400" y="240"/>
                  <a:pt x="389" y="247"/>
                </a:cubicBezTo>
                <a:cubicBezTo>
                  <a:pt x="366" y="261"/>
                  <a:pt x="366" y="261"/>
                  <a:pt x="366" y="261"/>
                </a:cubicBezTo>
                <a:cubicBezTo>
                  <a:pt x="365" y="262"/>
                  <a:pt x="364" y="263"/>
                  <a:pt x="362" y="264"/>
                </a:cubicBezTo>
                <a:cubicBezTo>
                  <a:pt x="360" y="260"/>
                  <a:pt x="358" y="256"/>
                  <a:pt x="355" y="252"/>
                </a:cubicBezTo>
                <a:cubicBezTo>
                  <a:pt x="343" y="231"/>
                  <a:pt x="335" y="209"/>
                  <a:pt x="332" y="184"/>
                </a:cubicBezTo>
                <a:cubicBezTo>
                  <a:pt x="322" y="121"/>
                  <a:pt x="268" y="72"/>
                  <a:pt x="201" y="72"/>
                </a:cubicBezTo>
                <a:cubicBezTo>
                  <a:pt x="166" y="72"/>
                  <a:pt x="133" y="86"/>
                  <a:pt x="110" y="109"/>
                </a:cubicBezTo>
                <a:cubicBezTo>
                  <a:pt x="87" y="133"/>
                  <a:pt x="72" y="165"/>
                  <a:pt x="72" y="201"/>
                </a:cubicBezTo>
                <a:cubicBezTo>
                  <a:pt x="72" y="267"/>
                  <a:pt x="121" y="322"/>
                  <a:pt x="185" y="331"/>
                </a:cubicBezTo>
                <a:cubicBezTo>
                  <a:pt x="209" y="335"/>
                  <a:pt x="232" y="343"/>
                  <a:pt x="253" y="355"/>
                </a:cubicBezTo>
                <a:cubicBezTo>
                  <a:pt x="257" y="357"/>
                  <a:pt x="261" y="359"/>
                  <a:pt x="264" y="362"/>
                </a:cubicBezTo>
                <a:cubicBezTo>
                  <a:pt x="263" y="363"/>
                  <a:pt x="262" y="364"/>
                  <a:pt x="261" y="366"/>
                </a:cubicBezTo>
                <a:cubicBezTo>
                  <a:pt x="247" y="388"/>
                  <a:pt x="247" y="388"/>
                  <a:pt x="247" y="388"/>
                </a:cubicBezTo>
                <a:cubicBezTo>
                  <a:pt x="240" y="400"/>
                  <a:pt x="226" y="402"/>
                  <a:pt x="215" y="393"/>
                </a:cubicBezTo>
                <a:cubicBezTo>
                  <a:pt x="195" y="376"/>
                  <a:pt x="195" y="376"/>
                  <a:pt x="195" y="376"/>
                </a:cubicBezTo>
                <a:cubicBezTo>
                  <a:pt x="185" y="367"/>
                  <a:pt x="166" y="364"/>
                  <a:pt x="153" y="369"/>
                </a:cubicBezTo>
                <a:cubicBezTo>
                  <a:pt x="129" y="379"/>
                  <a:pt x="129" y="379"/>
                  <a:pt x="129" y="379"/>
                </a:cubicBezTo>
                <a:cubicBezTo>
                  <a:pt x="116" y="384"/>
                  <a:pt x="103" y="378"/>
                  <a:pt x="100" y="365"/>
                </a:cubicBezTo>
                <a:cubicBezTo>
                  <a:pt x="93" y="339"/>
                  <a:pt x="93" y="339"/>
                  <a:pt x="93" y="339"/>
                </a:cubicBezTo>
                <a:cubicBezTo>
                  <a:pt x="90" y="326"/>
                  <a:pt x="76" y="312"/>
                  <a:pt x="63" y="309"/>
                </a:cubicBezTo>
                <a:cubicBezTo>
                  <a:pt x="38" y="303"/>
                  <a:pt x="38" y="303"/>
                  <a:pt x="38" y="303"/>
                </a:cubicBezTo>
                <a:cubicBezTo>
                  <a:pt x="24" y="299"/>
                  <a:pt x="18" y="286"/>
                  <a:pt x="23" y="274"/>
                </a:cubicBezTo>
                <a:cubicBezTo>
                  <a:pt x="33" y="249"/>
                  <a:pt x="33" y="249"/>
                  <a:pt x="33" y="249"/>
                </a:cubicBezTo>
                <a:cubicBezTo>
                  <a:pt x="38" y="236"/>
                  <a:pt x="35" y="217"/>
                  <a:pt x="26" y="207"/>
                </a:cubicBezTo>
                <a:cubicBezTo>
                  <a:pt x="9" y="187"/>
                  <a:pt x="9" y="187"/>
                  <a:pt x="9" y="187"/>
                </a:cubicBezTo>
                <a:cubicBezTo>
                  <a:pt x="0" y="176"/>
                  <a:pt x="3" y="162"/>
                  <a:pt x="14" y="155"/>
                </a:cubicBezTo>
                <a:cubicBezTo>
                  <a:pt x="37" y="141"/>
                  <a:pt x="37" y="141"/>
                  <a:pt x="37" y="141"/>
                </a:cubicBezTo>
                <a:cubicBezTo>
                  <a:pt x="48" y="133"/>
                  <a:pt x="57" y="116"/>
                  <a:pt x="56" y="103"/>
                </a:cubicBezTo>
                <a:cubicBezTo>
                  <a:pt x="54" y="76"/>
                  <a:pt x="54" y="76"/>
                  <a:pt x="54" y="76"/>
                </a:cubicBezTo>
                <a:cubicBezTo>
                  <a:pt x="53" y="63"/>
                  <a:pt x="63" y="53"/>
                  <a:pt x="77" y="53"/>
                </a:cubicBezTo>
                <a:cubicBezTo>
                  <a:pt x="103" y="55"/>
                  <a:pt x="103" y="55"/>
                  <a:pt x="103" y="55"/>
                </a:cubicBezTo>
                <a:cubicBezTo>
                  <a:pt x="117" y="56"/>
                  <a:pt x="134" y="48"/>
                  <a:pt x="141" y="36"/>
                </a:cubicBezTo>
                <a:cubicBezTo>
                  <a:pt x="155" y="14"/>
                  <a:pt x="155" y="14"/>
                  <a:pt x="155" y="14"/>
                </a:cubicBezTo>
                <a:cubicBezTo>
                  <a:pt x="162" y="2"/>
                  <a:pt x="177" y="0"/>
                  <a:pt x="187" y="9"/>
                </a:cubicBezTo>
                <a:cubicBezTo>
                  <a:pt x="208" y="26"/>
                  <a:pt x="208" y="26"/>
                  <a:pt x="208" y="26"/>
                </a:cubicBezTo>
                <a:cubicBezTo>
                  <a:pt x="218" y="34"/>
                  <a:pt x="237" y="37"/>
                  <a:pt x="250" y="32"/>
                </a:cubicBezTo>
                <a:cubicBezTo>
                  <a:pt x="274" y="22"/>
                  <a:pt x="274" y="22"/>
                  <a:pt x="274" y="22"/>
                </a:cubicBezTo>
                <a:cubicBezTo>
                  <a:pt x="287" y="17"/>
                  <a:pt x="300" y="24"/>
                  <a:pt x="303" y="37"/>
                </a:cubicBezTo>
                <a:cubicBezTo>
                  <a:pt x="309" y="63"/>
                  <a:pt x="309" y="63"/>
                  <a:pt x="309" y="63"/>
                </a:cubicBezTo>
                <a:cubicBezTo>
                  <a:pt x="313" y="76"/>
                  <a:pt x="326" y="89"/>
                  <a:pt x="339" y="93"/>
                </a:cubicBezTo>
                <a:lnTo>
                  <a:pt x="365" y="99"/>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59" name="Group 28"/>
          <p:cNvGrpSpPr/>
          <p:nvPr/>
        </p:nvGrpSpPr>
        <p:grpSpPr>
          <a:xfrm>
            <a:off x="3641726" y="2597281"/>
            <a:ext cx="469900" cy="469900"/>
            <a:chOff x="3641726" y="3032125"/>
            <a:chExt cx="469900" cy="469900"/>
          </a:xfrm>
        </p:grpSpPr>
        <p:sp>
          <p:nvSpPr>
            <p:cNvPr id="60" name="Freeform 384"/>
            <p:cNvSpPr/>
            <p:nvPr/>
          </p:nvSpPr>
          <p:spPr bwMode="auto">
            <a:xfrm>
              <a:off x="3641726" y="3032125"/>
              <a:ext cx="342900" cy="342900"/>
            </a:xfrm>
            <a:custGeom>
              <a:avLst/>
              <a:gdLst>
                <a:gd name="T0" fmla="*/ 16 w 108"/>
                <a:gd name="T1" fmla="*/ 104 h 108"/>
                <a:gd name="T2" fmla="*/ 4 w 108"/>
                <a:gd name="T3" fmla="*/ 104 h 108"/>
                <a:gd name="T4" fmla="*/ 4 w 108"/>
                <a:gd name="T5" fmla="*/ 92 h 108"/>
                <a:gd name="T6" fmla="*/ 92 w 108"/>
                <a:gd name="T7" fmla="*/ 4 h 108"/>
                <a:gd name="T8" fmla="*/ 104 w 108"/>
                <a:gd name="T9" fmla="*/ 4 h 108"/>
                <a:gd name="T10" fmla="*/ 105 w 108"/>
                <a:gd name="T11" fmla="*/ 16 h 108"/>
                <a:gd name="T12" fmla="*/ 16 w 108"/>
                <a:gd name="T13" fmla="*/ 104 h 108"/>
              </a:gdLst>
              <a:ahLst/>
              <a:cxnLst>
                <a:cxn ang="0">
                  <a:pos x="T0" y="T1"/>
                </a:cxn>
                <a:cxn ang="0">
                  <a:pos x="T2" y="T3"/>
                </a:cxn>
                <a:cxn ang="0">
                  <a:pos x="T4" y="T5"/>
                </a:cxn>
                <a:cxn ang="0">
                  <a:pos x="T6" y="T7"/>
                </a:cxn>
                <a:cxn ang="0">
                  <a:pos x="T8" y="T9"/>
                </a:cxn>
                <a:cxn ang="0">
                  <a:pos x="T10" y="T11"/>
                </a:cxn>
                <a:cxn ang="0">
                  <a:pos x="T12" y="T13"/>
                </a:cxn>
              </a:cxnLst>
              <a:rect l="0" t="0" r="r" b="b"/>
              <a:pathLst>
                <a:path w="108" h="108">
                  <a:moveTo>
                    <a:pt x="16" y="104"/>
                  </a:moveTo>
                  <a:cubicBezTo>
                    <a:pt x="13" y="108"/>
                    <a:pt x="7" y="108"/>
                    <a:pt x="4" y="104"/>
                  </a:cubicBezTo>
                  <a:cubicBezTo>
                    <a:pt x="0" y="101"/>
                    <a:pt x="0" y="95"/>
                    <a:pt x="4" y="92"/>
                  </a:cubicBezTo>
                  <a:cubicBezTo>
                    <a:pt x="92" y="4"/>
                    <a:pt x="92" y="4"/>
                    <a:pt x="92" y="4"/>
                  </a:cubicBezTo>
                  <a:cubicBezTo>
                    <a:pt x="96" y="0"/>
                    <a:pt x="101" y="0"/>
                    <a:pt x="104" y="4"/>
                  </a:cubicBezTo>
                  <a:cubicBezTo>
                    <a:pt x="108" y="7"/>
                    <a:pt x="108" y="13"/>
                    <a:pt x="105" y="16"/>
                  </a:cubicBezTo>
                  <a:lnTo>
                    <a:pt x="16" y="104"/>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385"/>
            <p:cNvSpPr/>
            <p:nvPr/>
          </p:nvSpPr>
          <p:spPr bwMode="auto">
            <a:xfrm>
              <a:off x="3733801" y="3124200"/>
              <a:ext cx="339725" cy="339725"/>
            </a:xfrm>
            <a:custGeom>
              <a:avLst/>
              <a:gdLst>
                <a:gd name="T0" fmla="*/ 104 w 107"/>
                <a:gd name="T1" fmla="*/ 15 h 107"/>
                <a:gd name="T2" fmla="*/ 16 w 107"/>
                <a:gd name="T3" fmla="*/ 104 h 107"/>
                <a:gd name="T4" fmla="*/ 3 w 107"/>
                <a:gd name="T5" fmla="*/ 104 h 107"/>
                <a:gd name="T6" fmla="*/ 3 w 107"/>
                <a:gd name="T7" fmla="*/ 91 h 107"/>
                <a:gd name="T8" fmla="*/ 92 w 107"/>
                <a:gd name="T9" fmla="*/ 3 h 107"/>
                <a:gd name="T10" fmla="*/ 104 w 107"/>
                <a:gd name="T11" fmla="*/ 3 h 107"/>
                <a:gd name="T12" fmla="*/ 104 w 107"/>
                <a:gd name="T13" fmla="*/ 15 h 107"/>
              </a:gdLst>
              <a:ahLst/>
              <a:cxnLst>
                <a:cxn ang="0">
                  <a:pos x="T0" y="T1"/>
                </a:cxn>
                <a:cxn ang="0">
                  <a:pos x="T2" y="T3"/>
                </a:cxn>
                <a:cxn ang="0">
                  <a:pos x="T4" y="T5"/>
                </a:cxn>
                <a:cxn ang="0">
                  <a:pos x="T6" y="T7"/>
                </a:cxn>
                <a:cxn ang="0">
                  <a:pos x="T8" y="T9"/>
                </a:cxn>
                <a:cxn ang="0">
                  <a:pos x="T10" y="T11"/>
                </a:cxn>
                <a:cxn ang="0">
                  <a:pos x="T12" y="T13"/>
                </a:cxn>
              </a:cxnLst>
              <a:rect l="0" t="0" r="r" b="b"/>
              <a:pathLst>
                <a:path w="107" h="107">
                  <a:moveTo>
                    <a:pt x="104" y="15"/>
                  </a:moveTo>
                  <a:cubicBezTo>
                    <a:pt x="16" y="104"/>
                    <a:pt x="16" y="104"/>
                    <a:pt x="16" y="104"/>
                  </a:cubicBezTo>
                  <a:cubicBezTo>
                    <a:pt x="12" y="107"/>
                    <a:pt x="7" y="107"/>
                    <a:pt x="3" y="104"/>
                  </a:cubicBezTo>
                  <a:cubicBezTo>
                    <a:pt x="0" y="100"/>
                    <a:pt x="0" y="95"/>
                    <a:pt x="3" y="91"/>
                  </a:cubicBezTo>
                  <a:cubicBezTo>
                    <a:pt x="92" y="3"/>
                    <a:pt x="92" y="3"/>
                    <a:pt x="92" y="3"/>
                  </a:cubicBezTo>
                  <a:cubicBezTo>
                    <a:pt x="95" y="0"/>
                    <a:pt x="101" y="0"/>
                    <a:pt x="104" y="3"/>
                  </a:cubicBezTo>
                  <a:cubicBezTo>
                    <a:pt x="107" y="6"/>
                    <a:pt x="107" y="12"/>
                    <a:pt x="104" y="15"/>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386"/>
            <p:cNvSpPr/>
            <p:nvPr/>
          </p:nvSpPr>
          <p:spPr bwMode="auto">
            <a:xfrm>
              <a:off x="3876676" y="3267075"/>
              <a:ext cx="234950" cy="234950"/>
            </a:xfrm>
            <a:custGeom>
              <a:avLst/>
              <a:gdLst>
                <a:gd name="T0" fmla="*/ 71 w 74"/>
                <a:gd name="T1" fmla="*/ 16 h 74"/>
                <a:gd name="T2" fmla="*/ 16 w 74"/>
                <a:gd name="T3" fmla="*/ 70 h 74"/>
                <a:gd name="T4" fmla="*/ 4 w 74"/>
                <a:gd name="T5" fmla="*/ 70 h 74"/>
                <a:gd name="T6" fmla="*/ 4 w 74"/>
                <a:gd name="T7" fmla="*/ 58 h 74"/>
                <a:gd name="T8" fmla="*/ 58 w 74"/>
                <a:gd name="T9" fmla="*/ 3 h 74"/>
                <a:gd name="T10" fmla="*/ 71 w 74"/>
                <a:gd name="T11" fmla="*/ 3 h 74"/>
                <a:gd name="T12" fmla="*/ 71 w 74"/>
                <a:gd name="T13" fmla="*/ 16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71" y="16"/>
                  </a:moveTo>
                  <a:cubicBezTo>
                    <a:pt x="16" y="70"/>
                    <a:pt x="16" y="70"/>
                    <a:pt x="16" y="70"/>
                  </a:cubicBezTo>
                  <a:cubicBezTo>
                    <a:pt x="13" y="74"/>
                    <a:pt x="7" y="74"/>
                    <a:pt x="4" y="70"/>
                  </a:cubicBezTo>
                  <a:cubicBezTo>
                    <a:pt x="0" y="67"/>
                    <a:pt x="0" y="61"/>
                    <a:pt x="4" y="58"/>
                  </a:cubicBezTo>
                  <a:cubicBezTo>
                    <a:pt x="58" y="3"/>
                    <a:pt x="58" y="3"/>
                    <a:pt x="58" y="3"/>
                  </a:cubicBezTo>
                  <a:cubicBezTo>
                    <a:pt x="62" y="0"/>
                    <a:pt x="67" y="0"/>
                    <a:pt x="71" y="3"/>
                  </a:cubicBezTo>
                  <a:cubicBezTo>
                    <a:pt x="74" y="7"/>
                    <a:pt x="74" y="12"/>
                    <a:pt x="71" y="16"/>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63" name="Freeform 387"/>
          <p:cNvSpPr/>
          <p:nvPr/>
        </p:nvSpPr>
        <p:spPr bwMode="auto">
          <a:xfrm>
            <a:off x="2899149" y="4178805"/>
            <a:ext cx="1024780" cy="1024778"/>
          </a:xfrm>
          <a:custGeom>
            <a:avLst/>
            <a:gdLst>
              <a:gd name="T0" fmla="*/ 113 w 301"/>
              <a:gd name="T1" fmla="*/ 42 h 301"/>
              <a:gd name="T2" fmla="*/ 181 w 301"/>
              <a:gd name="T3" fmla="*/ 18 h 301"/>
              <a:gd name="T4" fmla="*/ 192 w 301"/>
              <a:gd name="T5" fmla="*/ 11 h 301"/>
              <a:gd name="T6" fmla="*/ 207 w 301"/>
              <a:gd name="T7" fmla="*/ 0 h 301"/>
              <a:gd name="T8" fmla="*/ 301 w 301"/>
              <a:gd name="T9" fmla="*/ 94 h 301"/>
              <a:gd name="T10" fmla="*/ 290 w 301"/>
              <a:gd name="T11" fmla="*/ 109 h 301"/>
              <a:gd name="T12" fmla="*/ 283 w 301"/>
              <a:gd name="T13" fmla="*/ 121 h 301"/>
              <a:gd name="T14" fmla="*/ 260 w 301"/>
              <a:gd name="T15" fmla="*/ 189 h 301"/>
              <a:gd name="T16" fmla="*/ 129 w 301"/>
              <a:gd name="T17" fmla="*/ 301 h 301"/>
              <a:gd name="T18" fmla="*/ 38 w 301"/>
              <a:gd name="T19" fmla="*/ 264 h 301"/>
              <a:gd name="T20" fmla="*/ 0 w 301"/>
              <a:gd name="T21" fmla="*/ 172 h 301"/>
              <a:gd name="T22" fmla="*/ 113 w 301"/>
              <a:gd name="T23" fmla="*/ 4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1" h="301">
                <a:moveTo>
                  <a:pt x="113" y="42"/>
                </a:moveTo>
                <a:cubicBezTo>
                  <a:pt x="137" y="38"/>
                  <a:pt x="160" y="30"/>
                  <a:pt x="181" y="18"/>
                </a:cubicBezTo>
                <a:cubicBezTo>
                  <a:pt x="185" y="16"/>
                  <a:pt x="189" y="14"/>
                  <a:pt x="192" y="11"/>
                </a:cubicBezTo>
                <a:cubicBezTo>
                  <a:pt x="207" y="0"/>
                  <a:pt x="207" y="0"/>
                  <a:pt x="207" y="0"/>
                </a:cubicBezTo>
                <a:cubicBezTo>
                  <a:pt x="301" y="94"/>
                  <a:pt x="301" y="94"/>
                  <a:pt x="301" y="94"/>
                </a:cubicBezTo>
                <a:cubicBezTo>
                  <a:pt x="290" y="109"/>
                  <a:pt x="290" y="109"/>
                  <a:pt x="290" y="109"/>
                </a:cubicBezTo>
                <a:cubicBezTo>
                  <a:pt x="288" y="113"/>
                  <a:pt x="286" y="117"/>
                  <a:pt x="283" y="121"/>
                </a:cubicBezTo>
                <a:cubicBezTo>
                  <a:pt x="271" y="142"/>
                  <a:pt x="263" y="164"/>
                  <a:pt x="260" y="189"/>
                </a:cubicBezTo>
                <a:cubicBezTo>
                  <a:pt x="250" y="252"/>
                  <a:pt x="196" y="301"/>
                  <a:pt x="129" y="301"/>
                </a:cubicBezTo>
                <a:cubicBezTo>
                  <a:pt x="94" y="301"/>
                  <a:pt x="61" y="287"/>
                  <a:pt x="38" y="264"/>
                </a:cubicBezTo>
                <a:cubicBezTo>
                  <a:pt x="15" y="240"/>
                  <a:pt x="0" y="208"/>
                  <a:pt x="0" y="172"/>
                </a:cubicBezTo>
                <a:cubicBezTo>
                  <a:pt x="0" y="106"/>
                  <a:pt x="49" y="51"/>
                  <a:pt x="113" y="42"/>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388"/>
          <p:cNvSpPr/>
          <p:nvPr/>
        </p:nvSpPr>
        <p:spPr bwMode="auto">
          <a:xfrm>
            <a:off x="2705101" y="4121281"/>
            <a:ext cx="1276350" cy="1276350"/>
          </a:xfrm>
          <a:custGeom>
            <a:avLst/>
            <a:gdLst>
              <a:gd name="T0" fmla="*/ 100 w 402"/>
              <a:gd name="T1" fmla="*/ 37 h 402"/>
              <a:gd name="T2" fmla="*/ 129 w 402"/>
              <a:gd name="T3" fmla="*/ 23 h 402"/>
              <a:gd name="T4" fmla="*/ 153 w 402"/>
              <a:gd name="T5" fmla="*/ 33 h 402"/>
              <a:gd name="T6" fmla="*/ 195 w 402"/>
              <a:gd name="T7" fmla="*/ 26 h 402"/>
              <a:gd name="T8" fmla="*/ 215 w 402"/>
              <a:gd name="T9" fmla="*/ 9 h 402"/>
              <a:gd name="T10" fmla="*/ 247 w 402"/>
              <a:gd name="T11" fmla="*/ 14 h 402"/>
              <a:gd name="T12" fmla="*/ 261 w 402"/>
              <a:gd name="T13" fmla="*/ 36 h 402"/>
              <a:gd name="T14" fmla="*/ 264 w 402"/>
              <a:gd name="T15" fmla="*/ 40 h 402"/>
              <a:gd name="T16" fmla="*/ 253 w 402"/>
              <a:gd name="T17" fmla="*/ 47 h 402"/>
              <a:gd name="T18" fmla="*/ 185 w 402"/>
              <a:gd name="T19" fmla="*/ 71 h 402"/>
              <a:gd name="T20" fmla="*/ 72 w 402"/>
              <a:gd name="T21" fmla="*/ 201 h 402"/>
              <a:gd name="T22" fmla="*/ 110 w 402"/>
              <a:gd name="T23" fmla="*/ 293 h 402"/>
              <a:gd name="T24" fmla="*/ 201 w 402"/>
              <a:gd name="T25" fmla="*/ 330 h 402"/>
              <a:gd name="T26" fmla="*/ 332 w 402"/>
              <a:gd name="T27" fmla="*/ 218 h 402"/>
              <a:gd name="T28" fmla="*/ 355 w 402"/>
              <a:gd name="T29" fmla="*/ 150 h 402"/>
              <a:gd name="T30" fmla="*/ 362 w 402"/>
              <a:gd name="T31" fmla="*/ 138 h 402"/>
              <a:gd name="T32" fmla="*/ 366 w 402"/>
              <a:gd name="T33" fmla="*/ 141 h 402"/>
              <a:gd name="T34" fmla="*/ 389 w 402"/>
              <a:gd name="T35" fmla="*/ 155 h 402"/>
              <a:gd name="T36" fmla="*/ 394 w 402"/>
              <a:gd name="T37" fmla="*/ 187 h 402"/>
              <a:gd name="T38" fmla="*/ 377 w 402"/>
              <a:gd name="T39" fmla="*/ 207 h 402"/>
              <a:gd name="T40" fmla="*/ 370 w 402"/>
              <a:gd name="T41" fmla="*/ 249 h 402"/>
              <a:gd name="T42" fmla="*/ 380 w 402"/>
              <a:gd name="T43" fmla="*/ 274 h 402"/>
              <a:gd name="T44" fmla="*/ 365 w 402"/>
              <a:gd name="T45" fmla="*/ 303 h 402"/>
              <a:gd name="T46" fmla="*/ 339 w 402"/>
              <a:gd name="T47" fmla="*/ 309 h 402"/>
              <a:gd name="T48" fmla="*/ 309 w 402"/>
              <a:gd name="T49" fmla="*/ 339 h 402"/>
              <a:gd name="T50" fmla="*/ 303 w 402"/>
              <a:gd name="T51" fmla="*/ 365 h 402"/>
              <a:gd name="T52" fmla="*/ 274 w 402"/>
              <a:gd name="T53" fmla="*/ 380 h 402"/>
              <a:gd name="T54" fmla="*/ 250 w 402"/>
              <a:gd name="T55" fmla="*/ 370 h 402"/>
              <a:gd name="T56" fmla="*/ 208 w 402"/>
              <a:gd name="T57" fmla="*/ 376 h 402"/>
              <a:gd name="T58" fmla="*/ 187 w 402"/>
              <a:gd name="T59" fmla="*/ 393 h 402"/>
              <a:gd name="T60" fmla="*/ 155 w 402"/>
              <a:gd name="T61" fmla="*/ 388 h 402"/>
              <a:gd name="T62" fmla="*/ 141 w 402"/>
              <a:gd name="T63" fmla="*/ 366 h 402"/>
              <a:gd name="T64" fmla="*/ 103 w 402"/>
              <a:gd name="T65" fmla="*/ 347 h 402"/>
              <a:gd name="T66" fmla="*/ 77 w 402"/>
              <a:gd name="T67" fmla="*/ 348 h 402"/>
              <a:gd name="T68" fmla="*/ 54 w 402"/>
              <a:gd name="T69" fmla="*/ 326 h 402"/>
              <a:gd name="T70" fmla="*/ 56 w 402"/>
              <a:gd name="T71" fmla="*/ 299 h 402"/>
              <a:gd name="T72" fmla="*/ 37 w 402"/>
              <a:gd name="T73" fmla="*/ 261 h 402"/>
              <a:gd name="T74" fmla="*/ 14 w 402"/>
              <a:gd name="T75" fmla="*/ 247 h 402"/>
              <a:gd name="T76" fmla="*/ 9 w 402"/>
              <a:gd name="T77" fmla="*/ 215 h 402"/>
              <a:gd name="T78" fmla="*/ 26 w 402"/>
              <a:gd name="T79" fmla="*/ 195 h 402"/>
              <a:gd name="T80" fmla="*/ 33 w 402"/>
              <a:gd name="T81" fmla="*/ 153 h 402"/>
              <a:gd name="T82" fmla="*/ 23 w 402"/>
              <a:gd name="T83" fmla="*/ 128 h 402"/>
              <a:gd name="T84" fmla="*/ 38 w 402"/>
              <a:gd name="T85" fmla="*/ 99 h 402"/>
              <a:gd name="T86" fmla="*/ 63 w 402"/>
              <a:gd name="T87" fmla="*/ 93 h 402"/>
              <a:gd name="T88" fmla="*/ 93 w 402"/>
              <a:gd name="T89" fmla="*/ 63 h 402"/>
              <a:gd name="T90" fmla="*/ 100 w 402"/>
              <a:gd name="T91" fmla="*/ 37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402">
                <a:moveTo>
                  <a:pt x="100" y="37"/>
                </a:moveTo>
                <a:cubicBezTo>
                  <a:pt x="103" y="24"/>
                  <a:pt x="116" y="17"/>
                  <a:pt x="129" y="23"/>
                </a:cubicBezTo>
                <a:cubicBezTo>
                  <a:pt x="153" y="33"/>
                  <a:pt x="153" y="33"/>
                  <a:pt x="153" y="33"/>
                </a:cubicBezTo>
                <a:cubicBezTo>
                  <a:pt x="166" y="38"/>
                  <a:pt x="185" y="35"/>
                  <a:pt x="195" y="26"/>
                </a:cubicBezTo>
                <a:cubicBezTo>
                  <a:pt x="215" y="9"/>
                  <a:pt x="215" y="9"/>
                  <a:pt x="215" y="9"/>
                </a:cubicBezTo>
                <a:cubicBezTo>
                  <a:pt x="226" y="0"/>
                  <a:pt x="240" y="2"/>
                  <a:pt x="247" y="14"/>
                </a:cubicBezTo>
                <a:cubicBezTo>
                  <a:pt x="261" y="36"/>
                  <a:pt x="261" y="36"/>
                  <a:pt x="261" y="36"/>
                </a:cubicBezTo>
                <a:cubicBezTo>
                  <a:pt x="262" y="38"/>
                  <a:pt x="263" y="39"/>
                  <a:pt x="264" y="40"/>
                </a:cubicBezTo>
                <a:cubicBezTo>
                  <a:pt x="261" y="43"/>
                  <a:pt x="257" y="45"/>
                  <a:pt x="253" y="47"/>
                </a:cubicBezTo>
                <a:cubicBezTo>
                  <a:pt x="232" y="59"/>
                  <a:pt x="209" y="67"/>
                  <a:pt x="185" y="71"/>
                </a:cubicBezTo>
                <a:cubicBezTo>
                  <a:pt x="121" y="80"/>
                  <a:pt x="72" y="135"/>
                  <a:pt x="72" y="201"/>
                </a:cubicBezTo>
                <a:cubicBezTo>
                  <a:pt x="72" y="237"/>
                  <a:pt x="87" y="269"/>
                  <a:pt x="110" y="293"/>
                </a:cubicBezTo>
                <a:cubicBezTo>
                  <a:pt x="133" y="316"/>
                  <a:pt x="166" y="330"/>
                  <a:pt x="201" y="330"/>
                </a:cubicBezTo>
                <a:cubicBezTo>
                  <a:pt x="268" y="330"/>
                  <a:pt x="322" y="281"/>
                  <a:pt x="332" y="218"/>
                </a:cubicBezTo>
                <a:cubicBezTo>
                  <a:pt x="335" y="194"/>
                  <a:pt x="343" y="171"/>
                  <a:pt x="355" y="150"/>
                </a:cubicBezTo>
                <a:cubicBezTo>
                  <a:pt x="358" y="146"/>
                  <a:pt x="360" y="142"/>
                  <a:pt x="362" y="138"/>
                </a:cubicBezTo>
                <a:cubicBezTo>
                  <a:pt x="364" y="139"/>
                  <a:pt x="365" y="140"/>
                  <a:pt x="366" y="141"/>
                </a:cubicBezTo>
                <a:cubicBezTo>
                  <a:pt x="389" y="155"/>
                  <a:pt x="389" y="155"/>
                  <a:pt x="389" y="155"/>
                </a:cubicBezTo>
                <a:cubicBezTo>
                  <a:pt x="400" y="162"/>
                  <a:pt x="402" y="177"/>
                  <a:pt x="394" y="187"/>
                </a:cubicBezTo>
                <a:cubicBezTo>
                  <a:pt x="377" y="207"/>
                  <a:pt x="377" y="207"/>
                  <a:pt x="377" y="207"/>
                </a:cubicBezTo>
                <a:cubicBezTo>
                  <a:pt x="368" y="218"/>
                  <a:pt x="365" y="237"/>
                  <a:pt x="370" y="249"/>
                </a:cubicBezTo>
                <a:cubicBezTo>
                  <a:pt x="380" y="274"/>
                  <a:pt x="380" y="274"/>
                  <a:pt x="380" y="274"/>
                </a:cubicBezTo>
                <a:cubicBezTo>
                  <a:pt x="385" y="287"/>
                  <a:pt x="378" y="300"/>
                  <a:pt x="365" y="303"/>
                </a:cubicBezTo>
                <a:cubicBezTo>
                  <a:pt x="339" y="309"/>
                  <a:pt x="339" y="309"/>
                  <a:pt x="339" y="309"/>
                </a:cubicBezTo>
                <a:cubicBezTo>
                  <a:pt x="326" y="312"/>
                  <a:pt x="313" y="326"/>
                  <a:pt x="309" y="339"/>
                </a:cubicBezTo>
                <a:cubicBezTo>
                  <a:pt x="303" y="365"/>
                  <a:pt x="303" y="365"/>
                  <a:pt x="303" y="365"/>
                </a:cubicBezTo>
                <a:cubicBezTo>
                  <a:pt x="300" y="378"/>
                  <a:pt x="287" y="385"/>
                  <a:pt x="274" y="380"/>
                </a:cubicBezTo>
                <a:cubicBezTo>
                  <a:pt x="250" y="370"/>
                  <a:pt x="250" y="370"/>
                  <a:pt x="250" y="370"/>
                </a:cubicBezTo>
                <a:cubicBezTo>
                  <a:pt x="237" y="365"/>
                  <a:pt x="218" y="368"/>
                  <a:pt x="208" y="376"/>
                </a:cubicBezTo>
                <a:cubicBezTo>
                  <a:pt x="187" y="393"/>
                  <a:pt x="187" y="393"/>
                  <a:pt x="187" y="393"/>
                </a:cubicBezTo>
                <a:cubicBezTo>
                  <a:pt x="177" y="402"/>
                  <a:pt x="162" y="400"/>
                  <a:pt x="155" y="388"/>
                </a:cubicBezTo>
                <a:cubicBezTo>
                  <a:pt x="141" y="366"/>
                  <a:pt x="141" y="366"/>
                  <a:pt x="141" y="366"/>
                </a:cubicBezTo>
                <a:cubicBezTo>
                  <a:pt x="134" y="354"/>
                  <a:pt x="117" y="346"/>
                  <a:pt x="103" y="347"/>
                </a:cubicBezTo>
                <a:cubicBezTo>
                  <a:pt x="77" y="348"/>
                  <a:pt x="77" y="348"/>
                  <a:pt x="77" y="348"/>
                </a:cubicBezTo>
                <a:cubicBezTo>
                  <a:pt x="63" y="349"/>
                  <a:pt x="53" y="339"/>
                  <a:pt x="54" y="326"/>
                </a:cubicBezTo>
                <a:cubicBezTo>
                  <a:pt x="56" y="299"/>
                  <a:pt x="56" y="299"/>
                  <a:pt x="56" y="299"/>
                </a:cubicBezTo>
                <a:cubicBezTo>
                  <a:pt x="57" y="285"/>
                  <a:pt x="48" y="268"/>
                  <a:pt x="37" y="261"/>
                </a:cubicBezTo>
                <a:cubicBezTo>
                  <a:pt x="14" y="247"/>
                  <a:pt x="14" y="247"/>
                  <a:pt x="14" y="247"/>
                </a:cubicBezTo>
                <a:cubicBezTo>
                  <a:pt x="3" y="240"/>
                  <a:pt x="0" y="226"/>
                  <a:pt x="9" y="215"/>
                </a:cubicBezTo>
                <a:cubicBezTo>
                  <a:pt x="26" y="195"/>
                  <a:pt x="26" y="195"/>
                  <a:pt x="26" y="195"/>
                </a:cubicBezTo>
                <a:cubicBezTo>
                  <a:pt x="35" y="184"/>
                  <a:pt x="38" y="166"/>
                  <a:pt x="33" y="153"/>
                </a:cubicBezTo>
                <a:cubicBezTo>
                  <a:pt x="23" y="128"/>
                  <a:pt x="23" y="128"/>
                  <a:pt x="23" y="128"/>
                </a:cubicBezTo>
                <a:cubicBezTo>
                  <a:pt x="18" y="116"/>
                  <a:pt x="24" y="103"/>
                  <a:pt x="38" y="99"/>
                </a:cubicBezTo>
                <a:cubicBezTo>
                  <a:pt x="63" y="93"/>
                  <a:pt x="63" y="93"/>
                  <a:pt x="63" y="93"/>
                </a:cubicBezTo>
                <a:cubicBezTo>
                  <a:pt x="76" y="90"/>
                  <a:pt x="90" y="76"/>
                  <a:pt x="93" y="63"/>
                </a:cubicBezTo>
                <a:lnTo>
                  <a:pt x="100" y="37"/>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65" name="Group 34"/>
          <p:cNvGrpSpPr/>
          <p:nvPr/>
        </p:nvGrpSpPr>
        <p:grpSpPr>
          <a:xfrm>
            <a:off x="3638551" y="3994281"/>
            <a:ext cx="466725" cy="466725"/>
            <a:chOff x="3638551" y="4429125"/>
            <a:chExt cx="466725" cy="466725"/>
          </a:xfrm>
          <a:solidFill>
            <a:srgbClr val="B5B5B5"/>
          </a:solidFill>
        </p:grpSpPr>
        <p:sp>
          <p:nvSpPr>
            <p:cNvPr id="66" name="Freeform 389"/>
            <p:cNvSpPr/>
            <p:nvPr/>
          </p:nvSpPr>
          <p:spPr bwMode="auto">
            <a:xfrm>
              <a:off x="3638551" y="4556125"/>
              <a:ext cx="339725" cy="339725"/>
            </a:xfrm>
            <a:custGeom>
              <a:avLst/>
              <a:gdLst>
                <a:gd name="T0" fmla="*/ 104 w 107"/>
                <a:gd name="T1" fmla="*/ 91 h 107"/>
                <a:gd name="T2" fmla="*/ 104 w 107"/>
                <a:gd name="T3" fmla="*/ 104 h 107"/>
                <a:gd name="T4" fmla="*/ 91 w 107"/>
                <a:gd name="T5" fmla="*/ 104 h 107"/>
                <a:gd name="T6" fmla="*/ 3 w 107"/>
                <a:gd name="T7" fmla="*/ 15 h 107"/>
                <a:gd name="T8" fmla="*/ 3 w 107"/>
                <a:gd name="T9" fmla="*/ 3 h 107"/>
                <a:gd name="T10" fmla="*/ 15 w 107"/>
                <a:gd name="T11" fmla="*/ 3 h 107"/>
                <a:gd name="T12" fmla="*/ 104 w 107"/>
                <a:gd name="T13" fmla="*/ 91 h 107"/>
              </a:gdLst>
              <a:ahLst/>
              <a:cxnLst>
                <a:cxn ang="0">
                  <a:pos x="T0" y="T1"/>
                </a:cxn>
                <a:cxn ang="0">
                  <a:pos x="T2" y="T3"/>
                </a:cxn>
                <a:cxn ang="0">
                  <a:pos x="T4" y="T5"/>
                </a:cxn>
                <a:cxn ang="0">
                  <a:pos x="T6" y="T7"/>
                </a:cxn>
                <a:cxn ang="0">
                  <a:pos x="T8" y="T9"/>
                </a:cxn>
                <a:cxn ang="0">
                  <a:pos x="T10" y="T11"/>
                </a:cxn>
                <a:cxn ang="0">
                  <a:pos x="T12" y="T13"/>
                </a:cxn>
              </a:cxnLst>
              <a:rect l="0" t="0" r="r" b="b"/>
              <a:pathLst>
                <a:path w="107" h="107">
                  <a:moveTo>
                    <a:pt x="104" y="91"/>
                  </a:moveTo>
                  <a:cubicBezTo>
                    <a:pt x="107" y="95"/>
                    <a:pt x="107" y="100"/>
                    <a:pt x="104" y="104"/>
                  </a:cubicBezTo>
                  <a:cubicBezTo>
                    <a:pt x="100" y="107"/>
                    <a:pt x="95" y="107"/>
                    <a:pt x="91" y="104"/>
                  </a:cubicBezTo>
                  <a:cubicBezTo>
                    <a:pt x="3" y="15"/>
                    <a:pt x="3" y="15"/>
                    <a:pt x="3" y="15"/>
                  </a:cubicBezTo>
                  <a:cubicBezTo>
                    <a:pt x="0" y="12"/>
                    <a:pt x="0" y="6"/>
                    <a:pt x="3" y="3"/>
                  </a:cubicBezTo>
                  <a:cubicBezTo>
                    <a:pt x="7" y="0"/>
                    <a:pt x="12" y="0"/>
                    <a:pt x="15" y="3"/>
                  </a:cubicBezTo>
                  <a:lnTo>
                    <a:pt x="104" y="91"/>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390"/>
            <p:cNvSpPr/>
            <p:nvPr/>
          </p:nvSpPr>
          <p:spPr bwMode="auto">
            <a:xfrm>
              <a:off x="3727451" y="4464050"/>
              <a:ext cx="342900" cy="342900"/>
            </a:xfrm>
            <a:custGeom>
              <a:avLst/>
              <a:gdLst>
                <a:gd name="T0" fmla="*/ 16 w 108"/>
                <a:gd name="T1" fmla="*/ 4 h 108"/>
                <a:gd name="T2" fmla="*/ 104 w 108"/>
                <a:gd name="T3" fmla="*/ 92 h 108"/>
                <a:gd name="T4" fmla="*/ 104 w 108"/>
                <a:gd name="T5" fmla="*/ 104 h 108"/>
                <a:gd name="T6" fmla="*/ 92 w 108"/>
                <a:gd name="T7" fmla="*/ 104 h 108"/>
                <a:gd name="T8" fmla="*/ 4 w 108"/>
                <a:gd name="T9" fmla="*/ 16 h 108"/>
                <a:gd name="T10" fmla="*/ 4 w 108"/>
                <a:gd name="T11" fmla="*/ 4 h 108"/>
                <a:gd name="T12" fmla="*/ 16 w 108"/>
                <a:gd name="T13" fmla="*/ 4 h 108"/>
              </a:gdLst>
              <a:ahLst/>
              <a:cxnLst>
                <a:cxn ang="0">
                  <a:pos x="T0" y="T1"/>
                </a:cxn>
                <a:cxn ang="0">
                  <a:pos x="T2" y="T3"/>
                </a:cxn>
                <a:cxn ang="0">
                  <a:pos x="T4" y="T5"/>
                </a:cxn>
                <a:cxn ang="0">
                  <a:pos x="T6" y="T7"/>
                </a:cxn>
                <a:cxn ang="0">
                  <a:pos x="T8" y="T9"/>
                </a:cxn>
                <a:cxn ang="0">
                  <a:pos x="T10" y="T11"/>
                </a:cxn>
                <a:cxn ang="0">
                  <a:pos x="T12" y="T13"/>
                </a:cxn>
              </a:cxnLst>
              <a:rect l="0" t="0" r="r" b="b"/>
              <a:pathLst>
                <a:path w="108" h="108">
                  <a:moveTo>
                    <a:pt x="16" y="4"/>
                  </a:moveTo>
                  <a:cubicBezTo>
                    <a:pt x="104" y="92"/>
                    <a:pt x="104" y="92"/>
                    <a:pt x="104" y="92"/>
                  </a:cubicBezTo>
                  <a:cubicBezTo>
                    <a:pt x="108" y="95"/>
                    <a:pt x="108" y="101"/>
                    <a:pt x="104" y="104"/>
                  </a:cubicBezTo>
                  <a:cubicBezTo>
                    <a:pt x="101" y="108"/>
                    <a:pt x="95" y="108"/>
                    <a:pt x="92" y="104"/>
                  </a:cubicBezTo>
                  <a:cubicBezTo>
                    <a:pt x="4" y="16"/>
                    <a:pt x="4" y="16"/>
                    <a:pt x="4" y="16"/>
                  </a:cubicBezTo>
                  <a:cubicBezTo>
                    <a:pt x="0" y="13"/>
                    <a:pt x="0" y="7"/>
                    <a:pt x="4" y="4"/>
                  </a:cubicBezTo>
                  <a:cubicBezTo>
                    <a:pt x="7" y="0"/>
                    <a:pt x="13" y="0"/>
                    <a:pt x="16" y="4"/>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391"/>
            <p:cNvSpPr/>
            <p:nvPr/>
          </p:nvSpPr>
          <p:spPr bwMode="auto">
            <a:xfrm>
              <a:off x="3870326" y="4429125"/>
              <a:ext cx="234950" cy="231775"/>
            </a:xfrm>
            <a:custGeom>
              <a:avLst/>
              <a:gdLst>
                <a:gd name="T0" fmla="*/ 16 w 74"/>
                <a:gd name="T1" fmla="*/ 3 h 73"/>
                <a:gd name="T2" fmla="*/ 71 w 74"/>
                <a:gd name="T3" fmla="*/ 58 h 73"/>
                <a:gd name="T4" fmla="*/ 71 w 74"/>
                <a:gd name="T5" fmla="*/ 70 h 73"/>
                <a:gd name="T6" fmla="*/ 58 w 74"/>
                <a:gd name="T7" fmla="*/ 70 h 73"/>
                <a:gd name="T8" fmla="*/ 4 w 74"/>
                <a:gd name="T9" fmla="*/ 15 h 73"/>
                <a:gd name="T10" fmla="*/ 4 w 74"/>
                <a:gd name="T11" fmla="*/ 3 h 73"/>
                <a:gd name="T12" fmla="*/ 16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16" y="3"/>
                  </a:moveTo>
                  <a:cubicBezTo>
                    <a:pt x="71" y="58"/>
                    <a:pt x="71" y="58"/>
                    <a:pt x="71" y="58"/>
                  </a:cubicBezTo>
                  <a:cubicBezTo>
                    <a:pt x="74" y="61"/>
                    <a:pt x="74" y="67"/>
                    <a:pt x="71" y="70"/>
                  </a:cubicBezTo>
                  <a:cubicBezTo>
                    <a:pt x="67" y="73"/>
                    <a:pt x="62" y="73"/>
                    <a:pt x="58" y="70"/>
                  </a:cubicBezTo>
                  <a:cubicBezTo>
                    <a:pt x="4" y="15"/>
                    <a:pt x="4" y="15"/>
                    <a:pt x="4" y="15"/>
                  </a:cubicBezTo>
                  <a:cubicBezTo>
                    <a:pt x="0" y="12"/>
                    <a:pt x="0" y="6"/>
                    <a:pt x="4" y="3"/>
                  </a:cubicBezTo>
                  <a:cubicBezTo>
                    <a:pt x="7" y="0"/>
                    <a:pt x="13" y="0"/>
                    <a:pt x="16" y="3"/>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69" name="Freeform 392"/>
          <p:cNvSpPr/>
          <p:nvPr/>
        </p:nvSpPr>
        <p:spPr bwMode="auto">
          <a:xfrm>
            <a:off x="5236743" y="4198707"/>
            <a:ext cx="991442" cy="988148"/>
          </a:xfrm>
          <a:custGeom>
            <a:avLst/>
            <a:gdLst>
              <a:gd name="T0" fmla="*/ 41 w 301"/>
              <a:gd name="T1" fmla="*/ 188 h 300"/>
              <a:gd name="T2" fmla="*/ 18 w 301"/>
              <a:gd name="T3" fmla="*/ 120 h 300"/>
              <a:gd name="T4" fmla="*/ 11 w 301"/>
              <a:gd name="T5" fmla="*/ 108 h 300"/>
              <a:gd name="T6" fmla="*/ 0 w 301"/>
              <a:gd name="T7" fmla="*/ 94 h 300"/>
              <a:gd name="T8" fmla="*/ 93 w 301"/>
              <a:gd name="T9" fmla="*/ 0 h 300"/>
              <a:gd name="T10" fmla="*/ 109 w 301"/>
              <a:gd name="T11" fmla="*/ 10 h 300"/>
              <a:gd name="T12" fmla="*/ 120 w 301"/>
              <a:gd name="T13" fmla="*/ 17 h 300"/>
              <a:gd name="T14" fmla="*/ 188 w 301"/>
              <a:gd name="T15" fmla="*/ 41 h 300"/>
              <a:gd name="T16" fmla="*/ 301 w 301"/>
              <a:gd name="T17" fmla="*/ 171 h 300"/>
              <a:gd name="T18" fmla="*/ 263 w 301"/>
              <a:gd name="T19" fmla="*/ 263 h 300"/>
              <a:gd name="T20" fmla="*/ 172 w 301"/>
              <a:gd name="T21" fmla="*/ 300 h 300"/>
              <a:gd name="T22" fmla="*/ 41 w 301"/>
              <a:gd name="T23" fmla="*/ 18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1" h="300">
                <a:moveTo>
                  <a:pt x="41" y="188"/>
                </a:moveTo>
                <a:cubicBezTo>
                  <a:pt x="38" y="163"/>
                  <a:pt x="30" y="141"/>
                  <a:pt x="18" y="120"/>
                </a:cubicBezTo>
                <a:cubicBezTo>
                  <a:pt x="15" y="116"/>
                  <a:pt x="13" y="112"/>
                  <a:pt x="11" y="108"/>
                </a:cubicBezTo>
                <a:cubicBezTo>
                  <a:pt x="0" y="94"/>
                  <a:pt x="0" y="94"/>
                  <a:pt x="0" y="94"/>
                </a:cubicBezTo>
                <a:cubicBezTo>
                  <a:pt x="93" y="0"/>
                  <a:pt x="93" y="0"/>
                  <a:pt x="93" y="0"/>
                </a:cubicBezTo>
                <a:cubicBezTo>
                  <a:pt x="109" y="10"/>
                  <a:pt x="109" y="10"/>
                  <a:pt x="109" y="10"/>
                </a:cubicBezTo>
                <a:cubicBezTo>
                  <a:pt x="112" y="13"/>
                  <a:pt x="116" y="15"/>
                  <a:pt x="120" y="17"/>
                </a:cubicBezTo>
                <a:cubicBezTo>
                  <a:pt x="141" y="29"/>
                  <a:pt x="164" y="37"/>
                  <a:pt x="188" y="41"/>
                </a:cubicBezTo>
                <a:cubicBezTo>
                  <a:pt x="252" y="50"/>
                  <a:pt x="301" y="105"/>
                  <a:pt x="301" y="171"/>
                </a:cubicBezTo>
                <a:cubicBezTo>
                  <a:pt x="301" y="207"/>
                  <a:pt x="286" y="239"/>
                  <a:pt x="263" y="263"/>
                </a:cubicBezTo>
                <a:cubicBezTo>
                  <a:pt x="240" y="286"/>
                  <a:pt x="207" y="300"/>
                  <a:pt x="172" y="300"/>
                </a:cubicBezTo>
                <a:cubicBezTo>
                  <a:pt x="106" y="300"/>
                  <a:pt x="51" y="251"/>
                  <a:pt x="41" y="188"/>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393"/>
          <p:cNvSpPr/>
          <p:nvPr/>
        </p:nvSpPr>
        <p:spPr bwMode="auto">
          <a:xfrm>
            <a:off x="5162551" y="4121281"/>
            <a:ext cx="1276350" cy="1276350"/>
          </a:xfrm>
          <a:custGeom>
            <a:avLst/>
            <a:gdLst>
              <a:gd name="T0" fmla="*/ 37 w 402"/>
              <a:gd name="T1" fmla="*/ 303 h 402"/>
              <a:gd name="T2" fmla="*/ 22 w 402"/>
              <a:gd name="T3" fmla="*/ 274 h 402"/>
              <a:gd name="T4" fmla="*/ 32 w 402"/>
              <a:gd name="T5" fmla="*/ 249 h 402"/>
              <a:gd name="T6" fmla="*/ 25 w 402"/>
              <a:gd name="T7" fmla="*/ 207 h 402"/>
              <a:gd name="T8" fmla="*/ 8 w 402"/>
              <a:gd name="T9" fmla="*/ 187 h 402"/>
              <a:gd name="T10" fmla="*/ 13 w 402"/>
              <a:gd name="T11" fmla="*/ 155 h 402"/>
              <a:gd name="T12" fmla="*/ 36 w 402"/>
              <a:gd name="T13" fmla="*/ 141 h 402"/>
              <a:gd name="T14" fmla="*/ 40 w 402"/>
              <a:gd name="T15" fmla="*/ 138 h 402"/>
              <a:gd name="T16" fmla="*/ 47 w 402"/>
              <a:gd name="T17" fmla="*/ 150 h 402"/>
              <a:gd name="T18" fmla="*/ 70 w 402"/>
              <a:gd name="T19" fmla="*/ 218 h 402"/>
              <a:gd name="T20" fmla="*/ 201 w 402"/>
              <a:gd name="T21" fmla="*/ 330 h 402"/>
              <a:gd name="T22" fmla="*/ 292 w 402"/>
              <a:gd name="T23" fmla="*/ 293 h 402"/>
              <a:gd name="T24" fmla="*/ 330 w 402"/>
              <a:gd name="T25" fmla="*/ 201 h 402"/>
              <a:gd name="T26" fmla="*/ 217 w 402"/>
              <a:gd name="T27" fmla="*/ 71 h 402"/>
              <a:gd name="T28" fmla="*/ 149 w 402"/>
              <a:gd name="T29" fmla="*/ 47 h 402"/>
              <a:gd name="T30" fmla="*/ 138 w 402"/>
              <a:gd name="T31" fmla="*/ 40 h 402"/>
              <a:gd name="T32" fmla="*/ 141 w 402"/>
              <a:gd name="T33" fmla="*/ 36 h 402"/>
              <a:gd name="T34" fmla="*/ 155 w 402"/>
              <a:gd name="T35" fmla="*/ 14 h 402"/>
              <a:gd name="T36" fmla="*/ 187 w 402"/>
              <a:gd name="T37" fmla="*/ 9 h 402"/>
              <a:gd name="T38" fmla="*/ 207 w 402"/>
              <a:gd name="T39" fmla="*/ 26 h 402"/>
              <a:gd name="T40" fmla="*/ 249 w 402"/>
              <a:gd name="T41" fmla="*/ 33 h 402"/>
              <a:gd name="T42" fmla="*/ 273 w 402"/>
              <a:gd name="T43" fmla="*/ 23 h 402"/>
              <a:gd name="T44" fmla="*/ 302 w 402"/>
              <a:gd name="T45" fmla="*/ 37 h 402"/>
              <a:gd name="T46" fmla="*/ 309 w 402"/>
              <a:gd name="T47" fmla="*/ 63 h 402"/>
              <a:gd name="T48" fmla="*/ 339 w 402"/>
              <a:gd name="T49" fmla="*/ 93 h 402"/>
              <a:gd name="T50" fmla="*/ 364 w 402"/>
              <a:gd name="T51" fmla="*/ 99 h 402"/>
              <a:gd name="T52" fmla="*/ 379 w 402"/>
              <a:gd name="T53" fmla="*/ 128 h 402"/>
              <a:gd name="T54" fmla="*/ 369 w 402"/>
              <a:gd name="T55" fmla="*/ 153 h 402"/>
              <a:gd name="T56" fmla="*/ 376 w 402"/>
              <a:gd name="T57" fmla="*/ 195 h 402"/>
              <a:gd name="T58" fmla="*/ 393 w 402"/>
              <a:gd name="T59" fmla="*/ 215 h 402"/>
              <a:gd name="T60" fmla="*/ 388 w 402"/>
              <a:gd name="T61" fmla="*/ 247 h 402"/>
              <a:gd name="T62" fmla="*/ 365 w 402"/>
              <a:gd name="T63" fmla="*/ 261 h 402"/>
              <a:gd name="T64" fmla="*/ 346 w 402"/>
              <a:gd name="T65" fmla="*/ 299 h 402"/>
              <a:gd name="T66" fmla="*/ 348 w 402"/>
              <a:gd name="T67" fmla="*/ 326 h 402"/>
              <a:gd name="T68" fmla="*/ 325 w 402"/>
              <a:gd name="T69" fmla="*/ 348 h 402"/>
              <a:gd name="T70" fmla="*/ 299 w 402"/>
              <a:gd name="T71" fmla="*/ 347 h 402"/>
              <a:gd name="T72" fmla="*/ 261 w 402"/>
              <a:gd name="T73" fmla="*/ 366 h 402"/>
              <a:gd name="T74" fmla="*/ 247 w 402"/>
              <a:gd name="T75" fmla="*/ 388 h 402"/>
              <a:gd name="T76" fmla="*/ 215 w 402"/>
              <a:gd name="T77" fmla="*/ 393 h 402"/>
              <a:gd name="T78" fmla="*/ 194 w 402"/>
              <a:gd name="T79" fmla="*/ 376 h 402"/>
              <a:gd name="T80" fmla="*/ 152 w 402"/>
              <a:gd name="T81" fmla="*/ 370 h 402"/>
              <a:gd name="T82" fmla="*/ 128 w 402"/>
              <a:gd name="T83" fmla="*/ 380 h 402"/>
              <a:gd name="T84" fmla="*/ 99 w 402"/>
              <a:gd name="T85" fmla="*/ 365 h 402"/>
              <a:gd name="T86" fmla="*/ 93 w 402"/>
              <a:gd name="T87" fmla="*/ 339 h 402"/>
              <a:gd name="T88" fmla="*/ 63 w 402"/>
              <a:gd name="T89" fmla="*/ 309 h 402"/>
              <a:gd name="T90" fmla="*/ 37 w 402"/>
              <a:gd name="T91" fmla="*/ 303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402">
                <a:moveTo>
                  <a:pt x="37" y="303"/>
                </a:moveTo>
                <a:cubicBezTo>
                  <a:pt x="24" y="300"/>
                  <a:pt x="17" y="287"/>
                  <a:pt x="22" y="274"/>
                </a:cubicBezTo>
                <a:cubicBezTo>
                  <a:pt x="32" y="249"/>
                  <a:pt x="32" y="249"/>
                  <a:pt x="32" y="249"/>
                </a:cubicBezTo>
                <a:cubicBezTo>
                  <a:pt x="37" y="237"/>
                  <a:pt x="34" y="218"/>
                  <a:pt x="25" y="207"/>
                </a:cubicBezTo>
                <a:cubicBezTo>
                  <a:pt x="8" y="187"/>
                  <a:pt x="8" y="187"/>
                  <a:pt x="8" y="187"/>
                </a:cubicBezTo>
                <a:cubicBezTo>
                  <a:pt x="0" y="177"/>
                  <a:pt x="2" y="162"/>
                  <a:pt x="13" y="155"/>
                </a:cubicBezTo>
                <a:cubicBezTo>
                  <a:pt x="36" y="141"/>
                  <a:pt x="36" y="141"/>
                  <a:pt x="36" y="141"/>
                </a:cubicBezTo>
                <a:cubicBezTo>
                  <a:pt x="37" y="140"/>
                  <a:pt x="38" y="139"/>
                  <a:pt x="40" y="138"/>
                </a:cubicBezTo>
                <a:cubicBezTo>
                  <a:pt x="42" y="142"/>
                  <a:pt x="44" y="146"/>
                  <a:pt x="47" y="150"/>
                </a:cubicBezTo>
                <a:cubicBezTo>
                  <a:pt x="59" y="171"/>
                  <a:pt x="67" y="193"/>
                  <a:pt x="70" y="218"/>
                </a:cubicBezTo>
                <a:cubicBezTo>
                  <a:pt x="80" y="281"/>
                  <a:pt x="135" y="330"/>
                  <a:pt x="201" y="330"/>
                </a:cubicBezTo>
                <a:cubicBezTo>
                  <a:pt x="236" y="330"/>
                  <a:pt x="269" y="316"/>
                  <a:pt x="292" y="293"/>
                </a:cubicBezTo>
                <a:cubicBezTo>
                  <a:pt x="315" y="269"/>
                  <a:pt x="330" y="237"/>
                  <a:pt x="330" y="201"/>
                </a:cubicBezTo>
                <a:cubicBezTo>
                  <a:pt x="330" y="135"/>
                  <a:pt x="281" y="80"/>
                  <a:pt x="217" y="71"/>
                </a:cubicBezTo>
                <a:cubicBezTo>
                  <a:pt x="193" y="67"/>
                  <a:pt x="170" y="59"/>
                  <a:pt x="149" y="47"/>
                </a:cubicBezTo>
                <a:cubicBezTo>
                  <a:pt x="145" y="45"/>
                  <a:pt x="142" y="43"/>
                  <a:pt x="138" y="40"/>
                </a:cubicBezTo>
                <a:cubicBezTo>
                  <a:pt x="139" y="39"/>
                  <a:pt x="140" y="38"/>
                  <a:pt x="141" y="36"/>
                </a:cubicBezTo>
                <a:cubicBezTo>
                  <a:pt x="155" y="14"/>
                  <a:pt x="155" y="14"/>
                  <a:pt x="155" y="14"/>
                </a:cubicBezTo>
                <a:cubicBezTo>
                  <a:pt x="162" y="2"/>
                  <a:pt x="176" y="0"/>
                  <a:pt x="187" y="9"/>
                </a:cubicBezTo>
                <a:cubicBezTo>
                  <a:pt x="207" y="26"/>
                  <a:pt x="207" y="26"/>
                  <a:pt x="207" y="26"/>
                </a:cubicBezTo>
                <a:cubicBezTo>
                  <a:pt x="217" y="35"/>
                  <a:pt x="236" y="38"/>
                  <a:pt x="249" y="33"/>
                </a:cubicBezTo>
                <a:cubicBezTo>
                  <a:pt x="273" y="23"/>
                  <a:pt x="273" y="23"/>
                  <a:pt x="273" y="23"/>
                </a:cubicBezTo>
                <a:cubicBezTo>
                  <a:pt x="286" y="17"/>
                  <a:pt x="299" y="24"/>
                  <a:pt x="302" y="37"/>
                </a:cubicBezTo>
                <a:cubicBezTo>
                  <a:pt x="309" y="63"/>
                  <a:pt x="309" y="63"/>
                  <a:pt x="309" y="63"/>
                </a:cubicBezTo>
                <a:cubicBezTo>
                  <a:pt x="312" y="76"/>
                  <a:pt x="326" y="90"/>
                  <a:pt x="339" y="93"/>
                </a:cubicBezTo>
                <a:cubicBezTo>
                  <a:pt x="364" y="99"/>
                  <a:pt x="364" y="99"/>
                  <a:pt x="364" y="99"/>
                </a:cubicBezTo>
                <a:cubicBezTo>
                  <a:pt x="378" y="103"/>
                  <a:pt x="384" y="116"/>
                  <a:pt x="379" y="128"/>
                </a:cubicBezTo>
                <a:cubicBezTo>
                  <a:pt x="369" y="153"/>
                  <a:pt x="369" y="153"/>
                  <a:pt x="369" y="153"/>
                </a:cubicBezTo>
                <a:cubicBezTo>
                  <a:pt x="364" y="166"/>
                  <a:pt x="367" y="184"/>
                  <a:pt x="376" y="195"/>
                </a:cubicBezTo>
                <a:cubicBezTo>
                  <a:pt x="393" y="215"/>
                  <a:pt x="393" y="215"/>
                  <a:pt x="393" y="215"/>
                </a:cubicBezTo>
                <a:cubicBezTo>
                  <a:pt x="402" y="226"/>
                  <a:pt x="399" y="240"/>
                  <a:pt x="388" y="247"/>
                </a:cubicBezTo>
                <a:cubicBezTo>
                  <a:pt x="365" y="261"/>
                  <a:pt x="365" y="261"/>
                  <a:pt x="365" y="261"/>
                </a:cubicBezTo>
                <a:cubicBezTo>
                  <a:pt x="354" y="268"/>
                  <a:pt x="345" y="285"/>
                  <a:pt x="346" y="299"/>
                </a:cubicBezTo>
                <a:cubicBezTo>
                  <a:pt x="348" y="326"/>
                  <a:pt x="348" y="326"/>
                  <a:pt x="348" y="326"/>
                </a:cubicBezTo>
                <a:cubicBezTo>
                  <a:pt x="349" y="339"/>
                  <a:pt x="339" y="349"/>
                  <a:pt x="325" y="348"/>
                </a:cubicBezTo>
                <a:cubicBezTo>
                  <a:pt x="299" y="347"/>
                  <a:pt x="299" y="347"/>
                  <a:pt x="299" y="347"/>
                </a:cubicBezTo>
                <a:cubicBezTo>
                  <a:pt x="285" y="346"/>
                  <a:pt x="268" y="354"/>
                  <a:pt x="261" y="366"/>
                </a:cubicBezTo>
                <a:cubicBezTo>
                  <a:pt x="247" y="388"/>
                  <a:pt x="247" y="388"/>
                  <a:pt x="247" y="388"/>
                </a:cubicBezTo>
                <a:cubicBezTo>
                  <a:pt x="240" y="400"/>
                  <a:pt x="225" y="402"/>
                  <a:pt x="215" y="393"/>
                </a:cubicBezTo>
                <a:cubicBezTo>
                  <a:pt x="194" y="376"/>
                  <a:pt x="194" y="376"/>
                  <a:pt x="194" y="376"/>
                </a:cubicBezTo>
                <a:cubicBezTo>
                  <a:pt x="184" y="368"/>
                  <a:pt x="165" y="365"/>
                  <a:pt x="152" y="370"/>
                </a:cubicBezTo>
                <a:cubicBezTo>
                  <a:pt x="128" y="380"/>
                  <a:pt x="128" y="380"/>
                  <a:pt x="128" y="380"/>
                </a:cubicBezTo>
                <a:cubicBezTo>
                  <a:pt x="115" y="385"/>
                  <a:pt x="102" y="378"/>
                  <a:pt x="99" y="365"/>
                </a:cubicBezTo>
                <a:cubicBezTo>
                  <a:pt x="93" y="339"/>
                  <a:pt x="93" y="339"/>
                  <a:pt x="93" y="339"/>
                </a:cubicBezTo>
                <a:cubicBezTo>
                  <a:pt x="89" y="326"/>
                  <a:pt x="76" y="312"/>
                  <a:pt x="63" y="309"/>
                </a:cubicBezTo>
                <a:lnTo>
                  <a:pt x="37" y="30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1" name="Group 40"/>
          <p:cNvGrpSpPr/>
          <p:nvPr/>
        </p:nvGrpSpPr>
        <p:grpSpPr>
          <a:xfrm>
            <a:off x="5032376" y="3997456"/>
            <a:ext cx="469900" cy="469900"/>
            <a:chOff x="5032376" y="4432300"/>
            <a:chExt cx="469900" cy="469900"/>
          </a:xfrm>
          <a:solidFill>
            <a:srgbClr val="B5B5B5"/>
          </a:solidFill>
        </p:grpSpPr>
        <p:sp>
          <p:nvSpPr>
            <p:cNvPr id="72" name="Freeform 394"/>
            <p:cNvSpPr/>
            <p:nvPr/>
          </p:nvSpPr>
          <p:spPr bwMode="auto">
            <a:xfrm>
              <a:off x="5159376" y="4559300"/>
              <a:ext cx="342900" cy="342900"/>
            </a:xfrm>
            <a:custGeom>
              <a:avLst/>
              <a:gdLst>
                <a:gd name="T0" fmla="*/ 92 w 108"/>
                <a:gd name="T1" fmla="*/ 4 h 108"/>
                <a:gd name="T2" fmla="*/ 104 w 108"/>
                <a:gd name="T3" fmla="*/ 4 h 108"/>
                <a:gd name="T4" fmla="*/ 104 w 108"/>
                <a:gd name="T5" fmla="*/ 16 h 108"/>
                <a:gd name="T6" fmla="*/ 16 w 108"/>
                <a:gd name="T7" fmla="*/ 104 h 108"/>
                <a:gd name="T8" fmla="*/ 4 w 108"/>
                <a:gd name="T9" fmla="*/ 104 h 108"/>
                <a:gd name="T10" fmla="*/ 4 w 108"/>
                <a:gd name="T11" fmla="*/ 92 h 108"/>
                <a:gd name="T12" fmla="*/ 92 w 108"/>
                <a:gd name="T13" fmla="*/ 4 h 108"/>
              </a:gdLst>
              <a:ahLst/>
              <a:cxnLst>
                <a:cxn ang="0">
                  <a:pos x="T0" y="T1"/>
                </a:cxn>
                <a:cxn ang="0">
                  <a:pos x="T2" y="T3"/>
                </a:cxn>
                <a:cxn ang="0">
                  <a:pos x="T4" y="T5"/>
                </a:cxn>
                <a:cxn ang="0">
                  <a:pos x="T6" y="T7"/>
                </a:cxn>
                <a:cxn ang="0">
                  <a:pos x="T8" y="T9"/>
                </a:cxn>
                <a:cxn ang="0">
                  <a:pos x="T10" y="T11"/>
                </a:cxn>
                <a:cxn ang="0">
                  <a:pos x="T12" y="T13"/>
                </a:cxn>
              </a:cxnLst>
              <a:rect l="0" t="0" r="r" b="b"/>
              <a:pathLst>
                <a:path w="108" h="108">
                  <a:moveTo>
                    <a:pt x="92" y="4"/>
                  </a:moveTo>
                  <a:cubicBezTo>
                    <a:pt x="95" y="0"/>
                    <a:pt x="101" y="0"/>
                    <a:pt x="104" y="4"/>
                  </a:cubicBezTo>
                  <a:cubicBezTo>
                    <a:pt x="108" y="7"/>
                    <a:pt x="108" y="13"/>
                    <a:pt x="104" y="16"/>
                  </a:cubicBezTo>
                  <a:cubicBezTo>
                    <a:pt x="16" y="104"/>
                    <a:pt x="16" y="104"/>
                    <a:pt x="16" y="104"/>
                  </a:cubicBezTo>
                  <a:cubicBezTo>
                    <a:pt x="12" y="108"/>
                    <a:pt x="7" y="108"/>
                    <a:pt x="4" y="104"/>
                  </a:cubicBezTo>
                  <a:cubicBezTo>
                    <a:pt x="0" y="101"/>
                    <a:pt x="0" y="95"/>
                    <a:pt x="4" y="92"/>
                  </a:cubicBezTo>
                  <a:lnTo>
                    <a:pt x="92" y="4"/>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395"/>
            <p:cNvSpPr/>
            <p:nvPr/>
          </p:nvSpPr>
          <p:spPr bwMode="auto">
            <a:xfrm>
              <a:off x="5070476" y="4470400"/>
              <a:ext cx="339725" cy="339725"/>
            </a:xfrm>
            <a:custGeom>
              <a:avLst/>
              <a:gdLst>
                <a:gd name="T0" fmla="*/ 3 w 107"/>
                <a:gd name="T1" fmla="*/ 92 h 107"/>
                <a:gd name="T2" fmla="*/ 91 w 107"/>
                <a:gd name="T3" fmla="*/ 3 h 107"/>
                <a:gd name="T4" fmla="*/ 104 w 107"/>
                <a:gd name="T5" fmla="*/ 3 h 107"/>
                <a:gd name="T6" fmla="*/ 104 w 107"/>
                <a:gd name="T7" fmla="*/ 16 h 107"/>
                <a:gd name="T8" fmla="*/ 15 w 107"/>
                <a:gd name="T9" fmla="*/ 104 h 107"/>
                <a:gd name="T10" fmla="*/ 3 w 107"/>
                <a:gd name="T11" fmla="*/ 104 h 107"/>
                <a:gd name="T12" fmla="*/ 3 w 107"/>
                <a:gd name="T13" fmla="*/ 92 h 107"/>
              </a:gdLst>
              <a:ahLst/>
              <a:cxnLst>
                <a:cxn ang="0">
                  <a:pos x="T0" y="T1"/>
                </a:cxn>
                <a:cxn ang="0">
                  <a:pos x="T2" y="T3"/>
                </a:cxn>
                <a:cxn ang="0">
                  <a:pos x="T4" y="T5"/>
                </a:cxn>
                <a:cxn ang="0">
                  <a:pos x="T6" y="T7"/>
                </a:cxn>
                <a:cxn ang="0">
                  <a:pos x="T8" y="T9"/>
                </a:cxn>
                <a:cxn ang="0">
                  <a:pos x="T10" y="T11"/>
                </a:cxn>
                <a:cxn ang="0">
                  <a:pos x="T12" y="T13"/>
                </a:cxn>
              </a:cxnLst>
              <a:rect l="0" t="0" r="r" b="b"/>
              <a:pathLst>
                <a:path w="107" h="107">
                  <a:moveTo>
                    <a:pt x="3" y="92"/>
                  </a:moveTo>
                  <a:cubicBezTo>
                    <a:pt x="91" y="3"/>
                    <a:pt x="91" y="3"/>
                    <a:pt x="91" y="3"/>
                  </a:cubicBezTo>
                  <a:cubicBezTo>
                    <a:pt x="95" y="0"/>
                    <a:pt x="100" y="0"/>
                    <a:pt x="104" y="3"/>
                  </a:cubicBezTo>
                  <a:cubicBezTo>
                    <a:pt x="107" y="7"/>
                    <a:pt x="107" y="12"/>
                    <a:pt x="104" y="16"/>
                  </a:cubicBezTo>
                  <a:cubicBezTo>
                    <a:pt x="15" y="104"/>
                    <a:pt x="15" y="104"/>
                    <a:pt x="15" y="104"/>
                  </a:cubicBezTo>
                  <a:cubicBezTo>
                    <a:pt x="12" y="107"/>
                    <a:pt x="6" y="107"/>
                    <a:pt x="3" y="104"/>
                  </a:cubicBezTo>
                  <a:cubicBezTo>
                    <a:pt x="0" y="101"/>
                    <a:pt x="0" y="95"/>
                    <a:pt x="3" y="92"/>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396"/>
            <p:cNvSpPr/>
            <p:nvPr/>
          </p:nvSpPr>
          <p:spPr bwMode="auto">
            <a:xfrm>
              <a:off x="5032376" y="4432300"/>
              <a:ext cx="234950" cy="234950"/>
            </a:xfrm>
            <a:custGeom>
              <a:avLst/>
              <a:gdLst>
                <a:gd name="T0" fmla="*/ 3 w 74"/>
                <a:gd name="T1" fmla="*/ 58 h 74"/>
                <a:gd name="T2" fmla="*/ 58 w 74"/>
                <a:gd name="T3" fmla="*/ 4 h 74"/>
                <a:gd name="T4" fmla="*/ 70 w 74"/>
                <a:gd name="T5" fmla="*/ 4 h 74"/>
                <a:gd name="T6" fmla="*/ 70 w 74"/>
                <a:gd name="T7" fmla="*/ 16 h 74"/>
                <a:gd name="T8" fmla="*/ 16 w 74"/>
                <a:gd name="T9" fmla="*/ 71 h 74"/>
                <a:gd name="T10" fmla="*/ 3 w 74"/>
                <a:gd name="T11" fmla="*/ 71 h 74"/>
                <a:gd name="T12" fmla="*/ 3 w 74"/>
                <a:gd name="T13" fmla="*/ 58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3" y="58"/>
                  </a:moveTo>
                  <a:cubicBezTo>
                    <a:pt x="58" y="4"/>
                    <a:pt x="58" y="4"/>
                    <a:pt x="58" y="4"/>
                  </a:cubicBezTo>
                  <a:cubicBezTo>
                    <a:pt x="61" y="0"/>
                    <a:pt x="67" y="0"/>
                    <a:pt x="70" y="4"/>
                  </a:cubicBezTo>
                  <a:cubicBezTo>
                    <a:pt x="74" y="7"/>
                    <a:pt x="74" y="13"/>
                    <a:pt x="70" y="16"/>
                  </a:cubicBezTo>
                  <a:cubicBezTo>
                    <a:pt x="16" y="71"/>
                    <a:pt x="16" y="71"/>
                    <a:pt x="16" y="71"/>
                  </a:cubicBezTo>
                  <a:cubicBezTo>
                    <a:pt x="12" y="74"/>
                    <a:pt x="7" y="74"/>
                    <a:pt x="3" y="71"/>
                  </a:cubicBezTo>
                  <a:cubicBezTo>
                    <a:pt x="0" y="67"/>
                    <a:pt x="0" y="62"/>
                    <a:pt x="3" y="58"/>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75" name="Freeform 397"/>
          <p:cNvSpPr/>
          <p:nvPr/>
        </p:nvSpPr>
        <p:spPr bwMode="auto">
          <a:xfrm>
            <a:off x="5236743" y="1877724"/>
            <a:ext cx="991442" cy="991440"/>
          </a:xfrm>
          <a:custGeom>
            <a:avLst/>
            <a:gdLst>
              <a:gd name="T0" fmla="*/ 188 w 301"/>
              <a:gd name="T1" fmla="*/ 259 h 301"/>
              <a:gd name="T2" fmla="*/ 120 w 301"/>
              <a:gd name="T3" fmla="*/ 283 h 301"/>
              <a:gd name="T4" fmla="*/ 109 w 301"/>
              <a:gd name="T5" fmla="*/ 290 h 301"/>
              <a:gd name="T6" fmla="*/ 94 w 301"/>
              <a:gd name="T7" fmla="*/ 301 h 301"/>
              <a:gd name="T8" fmla="*/ 0 w 301"/>
              <a:gd name="T9" fmla="*/ 207 h 301"/>
              <a:gd name="T10" fmla="*/ 11 w 301"/>
              <a:gd name="T11" fmla="*/ 192 h 301"/>
              <a:gd name="T12" fmla="*/ 18 w 301"/>
              <a:gd name="T13" fmla="*/ 180 h 301"/>
              <a:gd name="T14" fmla="*/ 41 w 301"/>
              <a:gd name="T15" fmla="*/ 112 h 301"/>
              <a:gd name="T16" fmla="*/ 172 w 301"/>
              <a:gd name="T17" fmla="*/ 0 h 301"/>
              <a:gd name="T18" fmla="*/ 263 w 301"/>
              <a:gd name="T19" fmla="*/ 37 h 301"/>
              <a:gd name="T20" fmla="*/ 301 w 301"/>
              <a:gd name="T21" fmla="*/ 129 h 301"/>
              <a:gd name="T22" fmla="*/ 188 w 301"/>
              <a:gd name="T23" fmla="*/ 259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1" h="301">
                <a:moveTo>
                  <a:pt x="188" y="259"/>
                </a:moveTo>
                <a:cubicBezTo>
                  <a:pt x="164" y="263"/>
                  <a:pt x="141" y="271"/>
                  <a:pt x="120" y="283"/>
                </a:cubicBezTo>
                <a:cubicBezTo>
                  <a:pt x="116" y="285"/>
                  <a:pt x="112" y="287"/>
                  <a:pt x="109" y="290"/>
                </a:cubicBezTo>
                <a:cubicBezTo>
                  <a:pt x="94" y="301"/>
                  <a:pt x="94" y="301"/>
                  <a:pt x="94" y="301"/>
                </a:cubicBezTo>
                <a:cubicBezTo>
                  <a:pt x="0" y="207"/>
                  <a:pt x="0" y="207"/>
                  <a:pt x="0" y="207"/>
                </a:cubicBezTo>
                <a:cubicBezTo>
                  <a:pt x="11" y="192"/>
                  <a:pt x="11" y="192"/>
                  <a:pt x="11" y="192"/>
                </a:cubicBezTo>
                <a:cubicBezTo>
                  <a:pt x="13" y="188"/>
                  <a:pt x="15" y="184"/>
                  <a:pt x="18" y="180"/>
                </a:cubicBezTo>
                <a:cubicBezTo>
                  <a:pt x="30" y="159"/>
                  <a:pt x="38" y="136"/>
                  <a:pt x="41" y="112"/>
                </a:cubicBezTo>
                <a:cubicBezTo>
                  <a:pt x="51" y="49"/>
                  <a:pt x="106" y="0"/>
                  <a:pt x="172" y="0"/>
                </a:cubicBezTo>
                <a:cubicBezTo>
                  <a:pt x="207" y="0"/>
                  <a:pt x="240" y="14"/>
                  <a:pt x="263" y="37"/>
                </a:cubicBezTo>
                <a:cubicBezTo>
                  <a:pt x="286" y="61"/>
                  <a:pt x="301" y="93"/>
                  <a:pt x="301" y="129"/>
                </a:cubicBezTo>
                <a:cubicBezTo>
                  <a:pt x="301" y="195"/>
                  <a:pt x="252" y="250"/>
                  <a:pt x="188" y="259"/>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398"/>
          <p:cNvSpPr/>
          <p:nvPr/>
        </p:nvSpPr>
        <p:spPr bwMode="auto">
          <a:xfrm>
            <a:off x="5162551" y="1667006"/>
            <a:ext cx="1276350" cy="1276350"/>
          </a:xfrm>
          <a:custGeom>
            <a:avLst/>
            <a:gdLst>
              <a:gd name="T0" fmla="*/ 302 w 402"/>
              <a:gd name="T1" fmla="*/ 365 h 402"/>
              <a:gd name="T2" fmla="*/ 273 w 402"/>
              <a:gd name="T3" fmla="*/ 379 h 402"/>
              <a:gd name="T4" fmla="*/ 249 w 402"/>
              <a:gd name="T5" fmla="*/ 369 h 402"/>
              <a:gd name="T6" fmla="*/ 207 w 402"/>
              <a:gd name="T7" fmla="*/ 376 h 402"/>
              <a:gd name="T8" fmla="*/ 187 w 402"/>
              <a:gd name="T9" fmla="*/ 393 h 402"/>
              <a:gd name="T10" fmla="*/ 155 w 402"/>
              <a:gd name="T11" fmla="*/ 388 h 402"/>
              <a:gd name="T12" fmla="*/ 141 w 402"/>
              <a:gd name="T13" fmla="*/ 366 h 402"/>
              <a:gd name="T14" fmla="*/ 138 w 402"/>
              <a:gd name="T15" fmla="*/ 362 h 402"/>
              <a:gd name="T16" fmla="*/ 149 w 402"/>
              <a:gd name="T17" fmla="*/ 355 h 402"/>
              <a:gd name="T18" fmla="*/ 217 w 402"/>
              <a:gd name="T19" fmla="*/ 331 h 402"/>
              <a:gd name="T20" fmla="*/ 330 w 402"/>
              <a:gd name="T21" fmla="*/ 201 h 402"/>
              <a:gd name="T22" fmla="*/ 292 w 402"/>
              <a:gd name="T23" fmla="*/ 109 h 402"/>
              <a:gd name="T24" fmla="*/ 201 w 402"/>
              <a:gd name="T25" fmla="*/ 72 h 402"/>
              <a:gd name="T26" fmla="*/ 70 w 402"/>
              <a:gd name="T27" fmla="*/ 184 h 402"/>
              <a:gd name="T28" fmla="*/ 47 w 402"/>
              <a:gd name="T29" fmla="*/ 252 h 402"/>
              <a:gd name="T30" fmla="*/ 40 w 402"/>
              <a:gd name="T31" fmla="*/ 264 h 402"/>
              <a:gd name="T32" fmla="*/ 36 w 402"/>
              <a:gd name="T33" fmla="*/ 261 h 402"/>
              <a:gd name="T34" fmla="*/ 13 w 402"/>
              <a:gd name="T35" fmla="*/ 247 h 402"/>
              <a:gd name="T36" fmla="*/ 8 w 402"/>
              <a:gd name="T37" fmla="*/ 215 h 402"/>
              <a:gd name="T38" fmla="*/ 25 w 402"/>
              <a:gd name="T39" fmla="*/ 195 h 402"/>
              <a:gd name="T40" fmla="*/ 32 w 402"/>
              <a:gd name="T41" fmla="*/ 153 h 402"/>
              <a:gd name="T42" fmla="*/ 22 w 402"/>
              <a:gd name="T43" fmla="*/ 128 h 402"/>
              <a:gd name="T44" fmla="*/ 37 w 402"/>
              <a:gd name="T45" fmla="*/ 99 h 402"/>
              <a:gd name="T46" fmla="*/ 63 w 402"/>
              <a:gd name="T47" fmla="*/ 93 h 402"/>
              <a:gd name="T48" fmla="*/ 93 w 402"/>
              <a:gd name="T49" fmla="*/ 63 h 402"/>
              <a:gd name="T50" fmla="*/ 99 w 402"/>
              <a:gd name="T51" fmla="*/ 37 h 402"/>
              <a:gd name="T52" fmla="*/ 128 w 402"/>
              <a:gd name="T53" fmla="*/ 22 h 402"/>
              <a:gd name="T54" fmla="*/ 152 w 402"/>
              <a:gd name="T55" fmla="*/ 32 h 402"/>
              <a:gd name="T56" fmla="*/ 194 w 402"/>
              <a:gd name="T57" fmla="*/ 26 h 402"/>
              <a:gd name="T58" fmla="*/ 215 w 402"/>
              <a:gd name="T59" fmla="*/ 9 h 402"/>
              <a:gd name="T60" fmla="*/ 247 w 402"/>
              <a:gd name="T61" fmla="*/ 14 h 402"/>
              <a:gd name="T62" fmla="*/ 261 w 402"/>
              <a:gd name="T63" fmla="*/ 36 h 402"/>
              <a:gd name="T64" fmla="*/ 299 w 402"/>
              <a:gd name="T65" fmla="*/ 55 h 402"/>
              <a:gd name="T66" fmla="*/ 325 w 402"/>
              <a:gd name="T67" fmla="*/ 53 h 402"/>
              <a:gd name="T68" fmla="*/ 348 w 402"/>
              <a:gd name="T69" fmla="*/ 76 h 402"/>
              <a:gd name="T70" fmla="*/ 346 w 402"/>
              <a:gd name="T71" fmla="*/ 103 h 402"/>
              <a:gd name="T72" fmla="*/ 365 w 402"/>
              <a:gd name="T73" fmla="*/ 141 h 402"/>
              <a:gd name="T74" fmla="*/ 388 w 402"/>
              <a:gd name="T75" fmla="*/ 155 h 402"/>
              <a:gd name="T76" fmla="*/ 393 w 402"/>
              <a:gd name="T77" fmla="*/ 187 h 402"/>
              <a:gd name="T78" fmla="*/ 376 w 402"/>
              <a:gd name="T79" fmla="*/ 207 h 402"/>
              <a:gd name="T80" fmla="*/ 369 w 402"/>
              <a:gd name="T81" fmla="*/ 249 h 402"/>
              <a:gd name="T82" fmla="*/ 379 w 402"/>
              <a:gd name="T83" fmla="*/ 274 h 402"/>
              <a:gd name="T84" fmla="*/ 364 w 402"/>
              <a:gd name="T85" fmla="*/ 302 h 402"/>
              <a:gd name="T86" fmla="*/ 339 w 402"/>
              <a:gd name="T87" fmla="*/ 309 h 402"/>
              <a:gd name="T88" fmla="*/ 309 w 402"/>
              <a:gd name="T89" fmla="*/ 339 h 402"/>
              <a:gd name="T90" fmla="*/ 302 w 402"/>
              <a:gd name="T91" fmla="*/ 36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402">
                <a:moveTo>
                  <a:pt x="302" y="365"/>
                </a:moveTo>
                <a:cubicBezTo>
                  <a:pt x="299" y="378"/>
                  <a:pt x="286" y="384"/>
                  <a:pt x="273" y="379"/>
                </a:cubicBezTo>
                <a:cubicBezTo>
                  <a:pt x="249" y="369"/>
                  <a:pt x="249" y="369"/>
                  <a:pt x="249" y="369"/>
                </a:cubicBezTo>
                <a:cubicBezTo>
                  <a:pt x="236" y="364"/>
                  <a:pt x="217" y="367"/>
                  <a:pt x="207" y="376"/>
                </a:cubicBezTo>
                <a:cubicBezTo>
                  <a:pt x="187" y="393"/>
                  <a:pt x="187" y="393"/>
                  <a:pt x="187" y="393"/>
                </a:cubicBezTo>
                <a:cubicBezTo>
                  <a:pt x="176" y="402"/>
                  <a:pt x="162" y="400"/>
                  <a:pt x="155" y="388"/>
                </a:cubicBezTo>
                <a:cubicBezTo>
                  <a:pt x="141" y="366"/>
                  <a:pt x="141" y="366"/>
                  <a:pt x="141" y="366"/>
                </a:cubicBezTo>
                <a:cubicBezTo>
                  <a:pt x="140" y="364"/>
                  <a:pt x="139" y="363"/>
                  <a:pt x="138" y="362"/>
                </a:cubicBezTo>
                <a:cubicBezTo>
                  <a:pt x="141" y="359"/>
                  <a:pt x="145" y="357"/>
                  <a:pt x="149" y="355"/>
                </a:cubicBezTo>
                <a:cubicBezTo>
                  <a:pt x="170" y="343"/>
                  <a:pt x="193" y="335"/>
                  <a:pt x="217" y="331"/>
                </a:cubicBezTo>
                <a:cubicBezTo>
                  <a:pt x="281" y="322"/>
                  <a:pt x="330" y="267"/>
                  <a:pt x="330" y="201"/>
                </a:cubicBezTo>
                <a:cubicBezTo>
                  <a:pt x="330" y="165"/>
                  <a:pt x="315" y="133"/>
                  <a:pt x="292" y="109"/>
                </a:cubicBezTo>
                <a:cubicBezTo>
                  <a:pt x="269" y="86"/>
                  <a:pt x="236" y="72"/>
                  <a:pt x="201" y="72"/>
                </a:cubicBezTo>
                <a:cubicBezTo>
                  <a:pt x="135" y="72"/>
                  <a:pt x="80" y="121"/>
                  <a:pt x="70" y="184"/>
                </a:cubicBezTo>
                <a:cubicBezTo>
                  <a:pt x="67" y="208"/>
                  <a:pt x="59" y="231"/>
                  <a:pt x="47" y="252"/>
                </a:cubicBezTo>
                <a:cubicBezTo>
                  <a:pt x="44" y="256"/>
                  <a:pt x="42" y="260"/>
                  <a:pt x="40" y="264"/>
                </a:cubicBezTo>
                <a:cubicBezTo>
                  <a:pt x="38" y="263"/>
                  <a:pt x="37" y="262"/>
                  <a:pt x="36" y="261"/>
                </a:cubicBezTo>
                <a:cubicBezTo>
                  <a:pt x="13" y="247"/>
                  <a:pt x="13" y="247"/>
                  <a:pt x="13" y="247"/>
                </a:cubicBezTo>
                <a:cubicBezTo>
                  <a:pt x="2" y="240"/>
                  <a:pt x="0" y="225"/>
                  <a:pt x="8" y="215"/>
                </a:cubicBezTo>
                <a:cubicBezTo>
                  <a:pt x="25" y="195"/>
                  <a:pt x="25" y="195"/>
                  <a:pt x="25" y="195"/>
                </a:cubicBezTo>
                <a:cubicBezTo>
                  <a:pt x="34" y="184"/>
                  <a:pt x="37" y="165"/>
                  <a:pt x="32" y="153"/>
                </a:cubicBezTo>
                <a:cubicBezTo>
                  <a:pt x="22" y="128"/>
                  <a:pt x="22" y="128"/>
                  <a:pt x="22" y="128"/>
                </a:cubicBezTo>
                <a:cubicBezTo>
                  <a:pt x="17" y="115"/>
                  <a:pt x="24" y="102"/>
                  <a:pt x="37" y="99"/>
                </a:cubicBezTo>
                <a:cubicBezTo>
                  <a:pt x="63" y="93"/>
                  <a:pt x="63" y="93"/>
                  <a:pt x="63" y="93"/>
                </a:cubicBezTo>
                <a:cubicBezTo>
                  <a:pt x="76" y="89"/>
                  <a:pt x="89" y="76"/>
                  <a:pt x="93" y="63"/>
                </a:cubicBezTo>
                <a:cubicBezTo>
                  <a:pt x="99" y="37"/>
                  <a:pt x="99" y="37"/>
                  <a:pt x="99" y="37"/>
                </a:cubicBezTo>
                <a:cubicBezTo>
                  <a:pt x="102" y="24"/>
                  <a:pt x="115" y="17"/>
                  <a:pt x="128" y="22"/>
                </a:cubicBezTo>
                <a:cubicBezTo>
                  <a:pt x="152" y="32"/>
                  <a:pt x="152" y="32"/>
                  <a:pt x="152" y="32"/>
                </a:cubicBezTo>
                <a:cubicBezTo>
                  <a:pt x="165" y="37"/>
                  <a:pt x="184" y="34"/>
                  <a:pt x="194" y="26"/>
                </a:cubicBezTo>
                <a:cubicBezTo>
                  <a:pt x="215" y="9"/>
                  <a:pt x="215" y="9"/>
                  <a:pt x="215" y="9"/>
                </a:cubicBezTo>
                <a:cubicBezTo>
                  <a:pt x="225" y="0"/>
                  <a:pt x="240" y="2"/>
                  <a:pt x="247" y="14"/>
                </a:cubicBezTo>
                <a:cubicBezTo>
                  <a:pt x="261" y="36"/>
                  <a:pt x="261" y="36"/>
                  <a:pt x="261" y="36"/>
                </a:cubicBezTo>
                <a:cubicBezTo>
                  <a:pt x="268" y="48"/>
                  <a:pt x="285" y="56"/>
                  <a:pt x="299" y="55"/>
                </a:cubicBezTo>
                <a:cubicBezTo>
                  <a:pt x="325" y="53"/>
                  <a:pt x="325" y="53"/>
                  <a:pt x="325" y="53"/>
                </a:cubicBezTo>
                <a:cubicBezTo>
                  <a:pt x="339" y="52"/>
                  <a:pt x="349" y="63"/>
                  <a:pt x="348" y="76"/>
                </a:cubicBezTo>
                <a:cubicBezTo>
                  <a:pt x="346" y="103"/>
                  <a:pt x="346" y="103"/>
                  <a:pt x="346" y="103"/>
                </a:cubicBezTo>
                <a:cubicBezTo>
                  <a:pt x="345" y="116"/>
                  <a:pt x="354" y="134"/>
                  <a:pt x="365" y="141"/>
                </a:cubicBezTo>
                <a:cubicBezTo>
                  <a:pt x="388" y="155"/>
                  <a:pt x="388" y="155"/>
                  <a:pt x="388" y="155"/>
                </a:cubicBezTo>
                <a:cubicBezTo>
                  <a:pt x="399" y="162"/>
                  <a:pt x="402" y="176"/>
                  <a:pt x="393" y="187"/>
                </a:cubicBezTo>
                <a:cubicBezTo>
                  <a:pt x="376" y="207"/>
                  <a:pt x="376" y="207"/>
                  <a:pt x="376" y="207"/>
                </a:cubicBezTo>
                <a:cubicBezTo>
                  <a:pt x="367" y="217"/>
                  <a:pt x="364" y="236"/>
                  <a:pt x="369" y="249"/>
                </a:cubicBezTo>
                <a:cubicBezTo>
                  <a:pt x="379" y="274"/>
                  <a:pt x="379" y="274"/>
                  <a:pt x="379" y="274"/>
                </a:cubicBezTo>
                <a:cubicBezTo>
                  <a:pt x="384" y="286"/>
                  <a:pt x="378" y="299"/>
                  <a:pt x="364" y="302"/>
                </a:cubicBezTo>
                <a:cubicBezTo>
                  <a:pt x="339" y="309"/>
                  <a:pt x="339" y="309"/>
                  <a:pt x="339" y="309"/>
                </a:cubicBezTo>
                <a:cubicBezTo>
                  <a:pt x="326" y="312"/>
                  <a:pt x="312" y="326"/>
                  <a:pt x="309" y="339"/>
                </a:cubicBezTo>
                <a:lnTo>
                  <a:pt x="302" y="365"/>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7" name="Group 46"/>
          <p:cNvGrpSpPr/>
          <p:nvPr/>
        </p:nvGrpSpPr>
        <p:grpSpPr>
          <a:xfrm>
            <a:off x="5038726" y="2603631"/>
            <a:ext cx="466725" cy="466725"/>
            <a:chOff x="5038726" y="3038475"/>
            <a:chExt cx="466725" cy="466725"/>
          </a:xfrm>
          <a:solidFill>
            <a:srgbClr val="5A6783"/>
          </a:solidFill>
        </p:grpSpPr>
        <p:sp>
          <p:nvSpPr>
            <p:cNvPr id="78" name="Freeform 399"/>
            <p:cNvSpPr/>
            <p:nvPr/>
          </p:nvSpPr>
          <p:spPr bwMode="auto">
            <a:xfrm>
              <a:off x="5165726" y="3038475"/>
              <a:ext cx="339725" cy="339725"/>
            </a:xfrm>
            <a:custGeom>
              <a:avLst/>
              <a:gdLst>
                <a:gd name="T0" fmla="*/ 3 w 107"/>
                <a:gd name="T1" fmla="*/ 16 h 107"/>
                <a:gd name="T2" fmla="*/ 3 w 107"/>
                <a:gd name="T3" fmla="*/ 3 h 107"/>
                <a:gd name="T4" fmla="*/ 16 w 107"/>
                <a:gd name="T5" fmla="*/ 3 h 107"/>
                <a:gd name="T6" fmla="*/ 104 w 107"/>
                <a:gd name="T7" fmla="*/ 92 h 107"/>
                <a:gd name="T8" fmla="*/ 104 w 107"/>
                <a:gd name="T9" fmla="*/ 104 h 107"/>
                <a:gd name="T10" fmla="*/ 92 w 107"/>
                <a:gd name="T11" fmla="*/ 104 h 107"/>
                <a:gd name="T12" fmla="*/ 3 w 107"/>
                <a:gd name="T13" fmla="*/ 16 h 107"/>
              </a:gdLst>
              <a:ahLst/>
              <a:cxnLst>
                <a:cxn ang="0">
                  <a:pos x="T0" y="T1"/>
                </a:cxn>
                <a:cxn ang="0">
                  <a:pos x="T2" y="T3"/>
                </a:cxn>
                <a:cxn ang="0">
                  <a:pos x="T4" y="T5"/>
                </a:cxn>
                <a:cxn ang="0">
                  <a:pos x="T6" y="T7"/>
                </a:cxn>
                <a:cxn ang="0">
                  <a:pos x="T8" y="T9"/>
                </a:cxn>
                <a:cxn ang="0">
                  <a:pos x="T10" y="T11"/>
                </a:cxn>
                <a:cxn ang="0">
                  <a:pos x="T12" y="T13"/>
                </a:cxn>
              </a:cxnLst>
              <a:rect l="0" t="0" r="r" b="b"/>
              <a:pathLst>
                <a:path w="107" h="107">
                  <a:moveTo>
                    <a:pt x="3" y="16"/>
                  </a:moveTo>
                  <a:cubicBezTo>
                    <a:pt x="0" y="12"/>
                    <a:pt x="0" y="7"/>
                    <a:pt x="3" y="3"/>
                  </a:cubicBezTo>
                  <a:cubicBezTo>
                    <a:pt x="7" y="0"/>
                    <a:pt x="12" y="0"/>
                    <a:pt x="16" y="3"/>
                  </a:cubicBezTo>
                  <a:cubicBezTo>
                    <a:pt x="104" y="92"/>
                    <a:pt x="104" y="92"/>
                    <a:pt x="104" y="92"/>
                  </a:cubicBezTo>
                  <a:cubicBezTo>
                    <a:pt x="107" y="95"/>
                    <a:pt x="107" y="101"/>
                    <a:pt x="104" y="104"/>
                  </a:cubicBezTo>
                  <a:cubicBezTo>
                    <a:pt x="100" y="107"/>
                    <a:pt x="95" y="107"/>
                    <a:pt x="92" y="104"/>
                  </a:cubicBezTo>
                  <a:lnTo>
                    <a:pt x="3" y="16"/>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400"/>
            <p:cNvSpPr/>
            <p:nvPr/>
          </p:nvSpPr>
          <p:spPr bwMode="auto">
            <a:xfrm>
              <a:off x="5073651" y="3127375"/>
              <a:ext cx="342900" cy="342900"/>
            </a:xfrm>
            <a:custGeom>
              <a:avLst/>
              <a:gdLst>
                <a:gd name="T0" fmla="*/ 92 w 108"/>
                <a:gd name="T1" fmla="*/ 104 h 108"/>
                <a:gd name="T2" fmla="*/ 4 w 108"/>
                <a:gd name="T3" fmla="*/ 16 h 108"/>
                <a:gd name="T4" fmla="*/ 4 w 108"/>
                <a:gd name="T5" fmla="*/ 4 h 108"/>
                <a:gd name="T6" fmla="*/ 16 w 108"/>
                <a:gd name="T7" fmla="*/ 4 h 108"/>
                <a:gd name="T8" fmla="*/ 104 w 108"/>
                <a:gd name="T9" fmla="*/ 92 h 108"/>
                <a:gd name="T10" fmla="*/ 104 w 108"/>
                <a:gd name="T11" fmla="*/ 104 h 108"/>
                <a:gd name="T12" fmla="*/ 92 w 108"/>
                <a:gd name="T13" fmla="*/ 104 h 108"/>
              </a:gdLst>
              <a:ahLst/>
              <a:cxnLst>
                <a:cxn ang="0">
                  <a:pos x="T0" y="T1"/>
                </a:cxn>
                <a:cxn ang="0">
                  <a:pos x="T2" y="T3"/>
                </a:cxn>
                <a:cxn ang="0">
                  <a:pos x="T4" y="T5"/>
                </a:cxn>
                <a:cxn ang="0">
                  <a:pos x="T6" y="T7"/>
                </a:cxn>
                <a:cxn ang="0">
                  <a:pos x="T8" y="T9"/>
                </a:cxn>
                <a:cxn ang="0">
                  <a:pos x="T10" y="T11"/>
                </a:cxn>
                <a:cxn ang="0">
                  <a:pos x="T12" y="T13"/>
                </a:cxn>
              </a:cxnLst>
              <a:rect l="0" t="0" r="r" b="b"/>
              <a:pathLst>
                <a:path w="108" h="108">
                  <a:moveTo>
                    <a:pt x="92" y="104"/>
                  </a:moveTo>
                  <a:cubicBezTo>
                    <a:pt x="4" y="16"/>
                    <a:pt x="4" y="16"/>
                    <a:pt x="4" y="16"/>
                  </a:cubicBezTo>
                  <a:cubicBezTo>
                    <a:pt x="0" y="13"/>
                    <a:pt x="0" y="7"/>
                    <a:pt x="4" y="4"/>
                  </a:cubicBezTo>
                  <a:cubicBezTo>
                    <a:pt x="7" y="0"/>
                    <a:pt x="13" y="0"/>
                    <a:pt x="16" y="4"/>
                  </a:cubicBezTo>
                  <a:cubicBezTo>
                    <a:pt x="104" y="92"/>
                    <a:pt x="104" y="92"/>
                    <a:pt x="104" y="92"/>
                  </a:cubicBezTo>
                  <a:cubicBezTo>
                    <a:pt x="108" y="95"/>
                    <a:pt x="108" y="101"/>
                    <a:pt x="104" y="104"/>
                  </a:cubicBezTo>
                  <a:cubicBezTo>
                    <a:pt x="101" y="108"/>
                    <a:pt x="96" y="108"/>
                    <a:pt x="92" y="104"/>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401"/>
            <p:cNvSpPr/>
            <p:nvPr/>
          </p:nvSpPr>
          <p:spPr bwMode="auto">
            <a:xfrm>
              <a:off x="5038726" y="3273425"/>
              <a:ext cx="234950" cy="231775"/>
            </a:xfrm>
            <a:custGeom>
              <a:avLst/>
              <a:gdLst>
                <a:gd name="T0" fmla="*/ 58 w 74"/>
                <a:gd name="T1" fmla="*/ 70 h 73"/>
                <a:gd name="T2" fmla="*/ 3 w 74"/>
                <a:gd name="T3" fmla="*/ 15 h 73"/>
                <a:gd name="T4" fmla="*/ 3 w 74"/>
                <a:gd name="T5" fmla="*/ 3 h 73"/>
                <a:gd name="T6" fmla="*/ 16 w 74"/>
                <a:gd name="T7" fmla="*/ 3 h 73"/>
                <a:gd name="T8" fmla="*/ 70 w 74"/>
                <a:gd name="T9" fmla="*/ 58 h 73"/>
                <a:gd name="T10" fmla="*/ 70 w 74"/>
                <a:gd name="T11" fmla="*/ 70 h 73"/>
                <a:gd name="T12" fmla="*/ 58 w 74"/>
                <a:gd name="T13" fmla="*/ 70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58" y="70"/>
                  </a:moveTo>
                  <a:cubicBezTo>
                    <a:pt x="3" y="15"/>
                    <a:pt x="3" y="15"/>
                    <a:pt x="3" y="15"/>
                  </a:cubicBezTo>
                  <a:cubicBezTo>
                    <a:pt x="0" y="12"/>
                    <a:pt x="0" y="6"/>
                    <a:pt x="3" y="3"/>
                  </a:cubicBezTo>
                  <a:cubicBezTo>
                    <a:pt x="7" y="0"/>
                    <a:pt x="12" y="0"/>
                    <a:pt x="16" y="3"/>
                  </a:cubicBezTo>
                  <a:cubicBezTo>
                    <a:pt x="70" y="58"/>
                    <a:pt x="70" y="58"/>
                    <a:pt x="70" y="58"/>
                  </a:cubicBezTo>
                  <a:cubicBezTo>
                    <a:pt x="74" y="61"/>
                    <a:pt x="74" y="67"/>
                    <a:pt x="70" y="70"/>
                  </a:cubicBezTo>
                  <a:cubicBezTo>
                    <a:pt x="67" y="73"/>
                    <a:pt x="61" y="73"/>
                    <a:pt x="58" y="70"/>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81" name="Freeform 402"/>
          <p:cNvSpPr>
            <a:spLocks noEditPoints="1"/>
          </p:cNvSpPr>
          <p:nvPr/>
        </p:nvSpPr>
        <p:spPr bwMode="auto">
          <a:xfrm>
            <a:off x="5600701" y="4524506"/>
            <a:ext cx="346075" cy="438150"/>
          </a:xfrm>
          <a:custGeom>
            <a:avLst/>
            <a:gdLst>
              <a:gd name="T0" fmla="*/ 158 w 218"/>
              <a:gd name="T1" fmla="*/ 46 h 276"/>
              <a:gd name="T2" fmla="*/ 38 w 218"/>
              <a:gd name="T3" fmla="*/ 46 h 276"/>
              <a:gd name="T4" fmla="*/ 38 w 218"/>
              <a:gd name="T5" fmla="*/ 62 h 276"/>
              <a:gd name="T6" fmla="*/ 158 w 218"/>
              <a:gd name="T7" fmla="*/ 62 h 276"/>
              <a:gd name="T8" fmla="*/ 158 w 218"/>
              <a:gd name="T9" fmla="*/ 46 h 276"/>
              <a:gd name="T10" fmla="*/ 194 w 218"/>
              <a:gd name="T11" fmla="*/ 24 h 276"/>
              <a:gd name="T12" fmla="*/ 194 w 218"/>
              <a:gd name="T13" fmla="*/ 0 h 276"/>
              <a:gd name="T14" fmla="*/ 0 w 218"/>
              <a:gd name="T15" fmla="*/ 0 h 276"/>
              <a:gd name="T16" fmla="*/ 0 w 218"/>
              <a:gd name="T17" fmla="*/ 252 h 276"/>
              <a:gd name="T18" fmla="*/ 24 w 218"/>
              <a:gd name="T19" fmla="*/ 252 h 276"/>
              <a:gd name="T20" fmla="*/ 24 w 218"/>
              <a:gd name="T21" fmla="*/ 276 h 276"/>
              <a:gd name="T22" fmla="*/ 218 w 218"/>
              <a:gd name="T23" fmla="*/ 276 h 276"/>
              <a:gd name="T24" fmla="*/ 218 w 218"/>
              <a:gd name="T25" fmla="*/ 24 h 276"/>
              <a:gd name="T26" fmla="*/ 194 w 218"/>
              <a:gd name="T27" fmla="*/ 24 h 276"/>
              <a:gd name="T28" fmla="*/ 14 w 218"/>
              <a:gd name="T29" fmla="*/ 238 h 276"/>
              <a:gd name="T30" fmla="*/ 14 w 218"/>
              <a:gd name="T31" fmla="*/ 14 h 276"/>
              <a:gd name="T32" fmla="*/ 180 w 218"/>
              <a:gd name="T33" fmla="*/ 14 h 276"/>
              <a:gd name="T34" fmla="*/ 180 w 218"/>
              <a:gd name="T35" fmla="*/ 180 h 276"/>
              <a:gd name="T36" fmla="*/ 124 w 218"/>
              <a:gd name="T37" fmla="*/ 180 h 276"/>
              <a:gd name="T38" fmla="*/ 124 w 218"/>
              <a:gd name="T39" fmla="*/ 238 h 276"/>
              <a:gd name="T40" fmla="*/ 14 w 218"/>
              <a:gd name="T41" fmla="*/ 238 h 276"/>
              <a:gd name="T42" fmla="*/ 204 w 218"/>
              <a:gd name="T43" fmla="*/ 262 h 276"/>
              <a:gd name="T44" fmla="*/ 38 w 218"/>
              <a:gd name="T45" fmla="*/ 262 h 276"/>
              <a:gd name="T46" fmla="*/ 38 w 218"/>
              <a:gd name="T47" fmla="*/ 252 h 276"/>
              <a:gd name="T48" fmla="*/ 130 w 218"/>
              <a:gd name="T49" fmla="*/ 252 h 276"/>
              <a:gd name="T50" fmla="*/ 194 w 218"/>
              <a:gd name="T51" fmla="*/ 188 h 276"/>
              <a:gd name="T52" fmla="*/ 194 w 218"/>
              <a:gd name="T53" fmla="*/ 38 h 276"/>
              <a:gd name="T54" fmla="*/ 204 w 218"/>
              <a:gd name="T55" fmla="*/ 38 h 276"/>
              <a:gd name="T56" fmla="*/ 204 w 218"/>
              <a:gd name="T57" fmla="*/ 262 h 276"/>
              <a:gd name="T58" fmla="*/ 158 w 218"/>
              <a:gd name="T59" fmla="*/ 80 h 276"/>
              <a:gd name="T60" fmla="*/ 38 w 218"/>
              <a:gd name="T61" fmla="*/ 80 h 276"/>
              <a:gd name="T62" fmla="*/ 38 w 218"/>
              <a:gd name="T63" fmla="*/ 96 h 276"/>
              <a:gd name="T64" fmla="*/ 158 w 218"/>
              <a:gd name="T65" fmla="*/ 96 h 276"/>
              <a:gd name="T66" fmla="*/ 158 w 218"/>
              <a:gd name="T67" fmla="*/ 80 h 276"/>
              <a:gd name="T68" fmla="*/ 158 w 218"/>
              <a:gd name="T69" fmla="*/ 114 h 276"/>
              <a:gd name="T70" fmla="*/ 38 w 218"/>
              <a:gd name="T71" fmla="*/ 114 h 276"/>
              <a:gd name="T72" fmla="*/ 38 w 218"/>
              <a:gd name="T73" fmla="*/ 130 h 276"/>
              <a:gd name="T74" fmla="*/ 158 w 218"/>
              <a:gd name="T75" fmla="*/ 130 h 276"/>
              <a:gd name="T76" fmla="*/ 158 w 218"/>
              <a:gd name="T77" fmla="*/ 114 h 276"/>
              <a:gd name="T78" fmla="*/ 38 w 218"/>
              <a:gd name="T79" fmla="*/ 164 h 276"/>
              <a:gd name="T80" fmla="*/ 98 w 218"/>
              <a:gd name="T81" fmla="*/ 164 h 276"/>
              <a:gd name="T82" fmla="*/ 98 w 218"/>
              <a:gd name="T83" fmla="*/ 148 h 276"/>
              <a:gd name="T84" fmla="*/ 38 w 218"/>
              <a:gd name="T85" fmla="*/ 148 h 276"/>
              <a:gd name="T86" fmla="*/ 38 w 218"/>
              <a:gd name="T87" fmla="*/ 16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8" h="276">
                <a:moveTo>
                  <a:pt x="158" y="46"/>
                </a:moveTo>
                <a:lnTo>
                  <a:pt x="38" y="46"/>
                </a:lnTo>
                <a:lnTo>
                  <a:pt x="38" y="62"/>
                </a:lnTo>
                <a:lnTo>
                  <a:pt x="158" y="62"/>
                </a:lnTo>
                <a:lnTo>
                  <a:pt x="158" y="46"/>
                </a:lnTo>
                <a:close/>
                <a:moveTo>
                  <a:pt x="194" y="24"/>
                </a:moveTo>
                <a:lnTo>
                  <a:pt x="194" y="0"/>
                </a:lnTo>
                <a:lnTo>
                  <a:pt x="0" y="0"/>
                </a:lnTo>
                <a:lnTo>
                  <a:pt x="0" y="252"/>
                </a:lnTo>
                <a:lnTo>
                  <a:pt x="24" y="252"/>
                </a:lnTo>
                <a:lnTo>
                  <a:pt x="24" y="276"/>
                </a:lnTo>
                <a:lnTo>
                  <a:pt x="218" y="276"/>
                </a:lnTo>
                <a:lnTo>
                  <a:pt x="218" y="24"/>
                </a:lnTo>
                <a:lnTo>
                  <a:pt x="194" y="24"/>
                </a:lnTo>
                <a:close/>
                <a:moveTo>
                  <a:pt x="14" y="238"/>
                </a:moveTo>
                <a:lnTo>
                  <a:pt x="14" y="14"/>
                </a:lnTo>
                <a:lnTo>
                  <a:pt x="180" y="14"/>
                </a:lnTo>
                <a:lnTo>
                  <a:pt x="180" y="180"/>
                </a:lnTo>
                <a:lnTo>
                  <a:pt x="124" y="180"/>
                </a:lnTo>
                <a:lnTo>
                  <a:pt x="124" y="238"/>
                </a:lnTo>
                <a:lnTo>
                  <a:pt x="14" y="238"/>
                </a:lnTo>
                <a:close/>
                <a:moveTo>
                  <a:pt x="204" y="262"/>
                </a:moveTo>
                <a:lnTo>
                  <a:pt x="38" y="262"/>
                </a:lnTo>
                <a:lnTo>
                  <a:pt x="38" y="252"/>
                </a:lnTo>
                <a:lnTo>
                  <a:pt x="130" y="252"/>
                </a:lnTo>
                <a:lnTo>
                  <a:pt x="194" y="188"/>
                </a:lnTo>
                <a:lnTo>
                  <a:pt x="194" y="38"/>
                </a:lnTo>
                <a:lnTo>
                  <a:pt x="204" y="38"/>
                </a:lnTo>
                <a:lnTo>
                  <a:pt x="204" y="262"/>
                </a:lnTo>
                <a:close/>
                <a:moveTo>
                  <a:pt x="158" y="80"/>
                </a:moveTo>
                <a:lnTo>
                  <a:pt x="38" y="80"/>
                </a:lnTo>
                <a:lnTo>
                  <a:pt x="38" y="96"/>
                </a:lnTo>
                <a:lnTo>
                  <a:pt x="158" y="96"/>
                </a:lnTo>
                <a:lnTo>
                  <a:pt x="158" y="80"/>
                </a:lnTo>
                <a:close/>
                <a:moveTo>
                  <a:pt x="158" y="114"/>
                </a:moveTo>
                <a:lnTo>
                  <a:pt x="38" y="114"/>
                </a:lnTo>
                <a:lnTo>
                  <a:pt x="38" y="130"/>
                </a:lnTo>
                <a:lnTo>
                  <a:pt x="158" y="130"/>
                </a:lnTo>
                <a:lnTo>
                  <a:pt x="158" y="114"/>
                </a:lnTo>
                <a:close/>
                <a:moveTo>
                  <a:pt x="38" y="164"/>
                </a:moveTo>
                <a:lnTo>
                  <a:pt x="98" y="164"/>
                </a:lnTo>
                <a:lnTo>
                  <a:pt x="98" y="148"/>
                </a:lnTo>
                <a:lnTo>
                  <a:pt x="38" y="148"/>
                </a:lnTo>
                <a:lnTo>
                  <a:pt x="38" y="164"/>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403"/>
          <p:cNvSpPr>
            <a:spLocks noEditPoints="1"/>
          </p:cNvSpPr>
          <p:nvPr/>
        </p:nvSpPr>
        <p:spPr bwMode="auto">
          <a:xfrm>
            <a:off x="5613401" y="2067056"/>
            <a:ext cx="403225" cy="504825"/>
          </a:xfrm>
          <a:custGeom>
            <a:avLst/>
            <a:gdLst>
              <a:gd name="T0" fmla="*/ 68 w 127"/>
              <a:gd name="T1" fmla="*/ 94 h 159"/>
              <a:gd name="T2" fmla="*/ 63 w 127"/>
              <a:gd name="T3" fmla="*/ 94 h 159"/>
              <a:gd name="T4" fmla="*/ 53 w 127"/>
              <a:gd name="T5" fmla="*/ 100 h 159"/>
              <a:gd name="T6" fmla="*/ 53 w 127"/>
              <a:gd name="T7" fmla="*/ 105 h 159"/>
              <a:gd name="T8" fmla="*/ 61 w 127"/>
              <a:gd name="T9" fmla="*/ 105 h 159"/>
              <a:gd name="T10" fmla="*/ 61 w 127"/>
              <a:gd name="T11" fmla="*/ 128 h 159"/>
              <a:gd name="T12" fmla="*/ 56 w 127"/>
              <a:gd name="T13" fmla="*/ 128 h 159"/>
              <a:gd name="T14" fmla="*/ 56 w 127"/>
              <a:gd name="T15" fmla="*/ 133 h 159"/>
              <a:gd name="T16" fmla="*/ 73 w 127"/>
              <a:gd name="T17" fmla="*/ 133 h 159"/>
              <a:gd name="T18" fmla="*/ 73 w 127"/>
              <a:gd name="T19" fmla="*/ 128 h 159"/>
              <a:gd name="T20" fmla="*/ 68 w 127"/>
              <a:gd name="T21" fmla="*/ 128 h 159"/>
              <a:gd name="T22" fmla="*/ 68 w 127"/>
              <a:gd name="T23" fmla="*/ 94 h 159"/>
              <a:gd name="T24" fmla="*/ 127 w 127"/>
              <a:gd name="T25" fmla="*/ 24 h 159"/>
              <a:gd name="T26" fmla="*/ 118 w 127"/>
              <a:gd name="T27" fmla="*/ 16 h 159"/>
              <a:gd name="T28" fmla="*/ 89 w 127"/>
              <a:gd name="T29" fmla="*/ 76 h 159"/>
              <a:gd name="T30" fmla="*/ 79 w 127"/>
              <a:gd name="T31" fmla="*/ 71 h 159"/>
              <a:gd name="T32" fmla="*/ 110 w 127"/>
              <a:gd name="T33" fmla="*/ 8 h 159"/>
              <a:gd name="T34" fmla="*/ 102 w 127"/>
              <a:gd name="T35" fmla="*/ 0 h 159"/>
              <a:gd name="T36" fmla="*/ 25 w 127"/>
              <a:gd name="T37" fmla="*/ 0 h 159"/>
              <a:gd name="T38" fmla="*/ 16 w 127"/>
              <a:gd name="T39" fmla="*/ 8 h 159"/>
              <a:gd name="T40" fmla="*/ 47 w 127"/>
              <a:gd name="T41" fmla="*/ 71 h 159"/>
              <a:gd name="T42" fmla="*/ 37 w 127"/>
              <a:gd name="T43" fmla="*/ 76 h 159"/>
              <a:gd name="T44" fmla="*/ 8 w 127"/>
              <a:gd name="T45" fmla="*/ 16 h 159"/>
              <a:gd name="T46" fmla="*/ 0 w 127"/>
              <a:gd name="T47" fmla="*/ 24 h 159"/>
              <a:gd name="T48" fmla="*/ 29 w 127"/>
              <a:gd name="T49" fmla="*/ 84 h 159"/>
              <a:gd name="T50" fmla="*/ 18 w 127"/>
              <a:gd name="T51" fmla="*/ 114 h 159"/>
              <a:gd name="T52" fmla="*/ 63 w 127"/>
              <a:gd name="T53" fmla="*/ 159 h 159"/>
              <a:gd name="T54" fmla="*/ 109 w 127"/>
              <a:gd name="T55" fmla="*/ 114 h 159"/>
              <a:gd name="T56" fmla="*/ 98 w 127"/>
              <a:gd name="T57" fmla="*/ 84 h 159"/>
              <a:gd name="T58" fmla="*/ 127 w 127"/>
              <a:gd name="T59" fmla="*/ 24 h 159"/>
              <a:gd name="T60" fmla="*/ 30 w 127"/>
              <a:gd name="T61" fmla="*/ 11 h 159"/>
              <a:gd name="T62" fmla="*/ 96 w 127"/>
              <a:gd name="T63" fmla="*/ 11 h 159"/>
              <a:gd name="T64" fmla="*/ 91 w 127"/>
              <a:gd name="T65" fmla="*/ 22 h 159"/>
              <a:gd name="T66" fmla="*/ 36 w 127"/>
              <a:gd name="T67" fmla="*/ 22 h 159"/>
              <a:gd name="T68" fmla="*/ 30 w 127"/>
              <a:gd name="T69" fmla="*/ 11 h 159"/>
              <a:gd name="T70" fmla="*/ 41 w 127"/>
              <a:gd name="T71" fmla="*/ 34 h 159"/>
              <a:gd name="T72" fmla="*/ 85 w 127"/>
              <a:gd name="T73" fmla="*/ 34 h 159"/>
              <a:gd name="T74" fmla="*/ 68 w 127"/>
              <a:gd name="T75" fmla="*/ 68 h 159"/>
              <a:gd name="T76" fmla="*/ 63 w 127"/>
              <a:gd name="T77" fmla="*/ 68 h 159"/>
              <a:gd name="T78" fmla="*/ 58 w 127"/>
              <a:gd name="T79" fmla="*/ 68 h 159"/>
              <a:gd name="T80" fmla="*/ 41 w 127"/>
              <a:gd name="T81" fmla="*/ 34 h 159"/>
              <a:gd name="T82" fmla="*/ 99 w 127"/>
              <a:gd name="T83" fmla="*/ 114 h 159"/>
              <a:gd name="T84" fmla="*/ 63 w 127"/>
              <a:gd name="T85" fmla="*/ 149 h 159"/>
              <a:gd name="T86" fmla="*/ 28 w 127"/>
              <a:gd name="T87" fmla="*/ 114 h 159"/>
              <a:gd name="T88" fmla="*/ 63 w 127"/>
              <a:gd name="T89" fmla="*/ 78 h 159"/>
              <a:gd name="T90" fmla="*/ 99 w 127"/>
              <a:gd name="T91" fmla="*/ 114 h 159"/>
              <a:gd name="T92" fmla="*/ 63 w 127"/>
              <a:gd name="T93" fmla="*/ 81 h 159"/>
              <a:gd name="T94" fmla="*/ 31 w 127"/>
              <a:gd name="T95" fmla="*/ 114 h 159"/>
              <a:gd name="T96" fmla="*/ 63 w 127"/>
              <a:gd name="T97" fmla="*/ 146 h 159"/>
              <a:gd name="T98" fmla="*/ 96 w 127"/>
              <a:gd name="T99" fmla="*/ 114 h 159"/>
              <a:gd name="T100" fmla="*/ 63 w 127"/>
              <a:gd name="T101" fmla="*/ 81 h 159"/>
              <a:gd name="T102" fmla="*/ 63 w 127"/>
              <a:gd name="T103" fmla="*/ 143 h 159"/>
              <a:gd name="T104" fmla="*/ 34 w 127"/>
              <a:gd name="T105" fmla="*/ 114 h 159"/>
              <a:gd name="T106" fmla="*/ 63 w 127"/>
              <a:gd name="T107" fmla="*/ 84 h 159"/>
              <a:gd name="T108" fmla="*/ 92 w 127"/>
              <a:gd name="T109" fmla="*/ 114 h 159"/>
              <a:gd name="T110" fmla="*/ 63 w 127"/>
              <a:gd name="T111"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7" h="159">
                <a:moveTo>
                  <a:pt x="68" y="94"/>
                </a:moveTo>
                <a:cubicBezTo>
                  <a:pt x="63" y="94"/>
                  <a:pt x="63" y="94"/>
                  <a:pt x="63" y="94"/>
                </a:cubicBezTo>
                <a:cubicBezTo>
                  <a:pt x="63" y="94"/>
                  <a:pt x="61" y="100"/>
                  <a:pt x="53" y="100"/>
                </a:cubicBezTo>
                <a:cubicBezTo>
                  <a:pt x="53" y="105"/>
                  <a:pt x="53" y="105"/>
                  <a:pt x="53" y="105"/>
                </a:cubicBezTo>
                <a:cubicBezTo>
                  <a:pt x="61" y="105"/>
                  <a:pt x="61" y="105"/>
                  <a:pt x="61" y="105"/>
                </a:cubicBezTo>
                <a:cubicBezTo>
                  <a:pt x="61" y="128"/>
                  <a:pt x="61" y="128"/>
                  <a:pt x="61" y="128"/>
                </a:cubicBezTo>
                <a:cubicBezTo>
                  <a:pt x="56" y="128"/>
                  <a:pt x="56" y="128"/>
                  <a:pt x="56" y="128"/>
                </a:cubicBezTo>
                <a:cubicBezTo>
                  <a:pt x="56" y="133"/>
                  <a:pt x="56" y="133"/>
                  <a:pt x="56" y="133"/>
                </a:cubicBezTo>
                <a:cubicBezTo>
                  <a:pt x="73" y="133"/>
                  <a:pt x="73" y="133"/>
                  <a:pt x="73" y="133"/>
                </a:cubicBezTo>
                <a:cubicBezTo>
                  <a:pt x="73" y="128"/>
                  <a:pt x="73" y="128"/>
                  <a:pt x="73" y="128"/>
                </a:cubicBezTo>
                <a:cubicBezTo>
                  <a:pt x="68" y="128"/>
                  <a:pt x="68" y="128"/>
                  <a:pt x="68" y="128"/>
                </a:cubicBezTo>
                <a:lnTo>
                  <a:pt x="68" y="94"/>
                </a:lnTo>
                <a:close/>
                <a:moveTo>
                  <a:pt x="127" y="24"/>
                </a:moveTo>
                <a:cubicBezTo>
                  <a:pt x="118" y="16"/>
                  <a:pt x="118" y="16"/>
                  <a:pt x="118" y="16"/>
                </a:cubicBezTo>
                <a:cubicBezTo>
                  <a:pt x="89" y="76"/>
                  <a:pt x="89" y="76"/>
                  <a:pt x="89" y="76"/>
                </a:cubicBezTo>
                <a:cubicBezTo>
                  <a:pt x="86" y="74"/>
                  <a:pt x="83" y="72"/>
                  <a:pt x="79" y="71"/>
                </a:cubicBezTo>
                <a:cubicBezTo>
                  <a:pt x="110" y="8"/>
                  <a:pt x="110" y="8"/>
                  <a:pt x="110" y="8"/>
                </a:cubicBezTo>
                <a:cubicBezTo>
                  <a:pt x="102" y="0"/>
                  <a:pt x="102" y="0"/>
                  <a:pt x="102" y="0"/>
                </a:cubicBezTo>
                <a:cubicBezTo>
                  <a:pt x="25" y="0"/>
                  <a:pt x="25" y="0"/>
                  <a:pt x="25" y="0"/>
                </a:cubicBezTo>
                <a:cubicBezTo>
                  <a:pt x="16" y="8"/>
                  <a:pt x="16" y="8"/>
                  <a:pt x="16" y="8"/>
                </a:cubicBezTo>
                <a:cubicBezTo>
                  <a:pt x="47" y="71"/>
                  <a:pt x="47" y="71"/>
                  <a:pt x="47" y="71"/>
                </a:cubicBezTo>
                <a:cubicBezTo>
                  <a:pt x="44" y="72"/>
                  <a:pt x="40" y="74"/>
                  <a:pt x="37" y="76"/>
                </a:cubicBezTo>
                <a:cubicBezTo>
                  <a:pt x="8" y="16"/>
                  <a:pt x="8" y="16"/>
                  <a:pt x="8" y="16"/>
                </a:cubicBezTo>
                <a:cubicBezTo>
                  <a:pt x="0" y="24"/>
                  <a:pt x="0" y="24"/>
                  <a:pt x="0" y="24"/>
                </a:cubicBezTo>
                <a:cubicBezTo>
                  <a:pt x="29" y="84"/>
                  <a:pt x="29" y="84"/>
                  <a:pt x="29" y="84"/>
                </a:cubicBezTo>
                <a:cubicBezTo>
                  <a:pt x="22" y="92"/>
                  <a:pt x="18" y="102"/>
                  <a:pt x="18" y="114"/>
                </a:cubicBezTo>
                <a:cubicBezTo>
                  <a:pt x="18" y="139"/>
                  <a:pt x="38" y="159"/>
                  <a:pt x="63" y="159"/>
                </a:cubicBezTo>
                <a:cubicBezTo>
                  <a:pt x="88" y="159"/>
                  <a:pt x="109" y="139"/>
                  <a:pt x="109" y="114"/>
                </a:cubicBezTo>
                <a:cubicBezTo>
                  <a:pt x="109" y="102"/>
                  <a:pt x="104" y="92"/>
                  <a:pt x="98" y="84"/>
                </a:cubicBezTo>
                <a:lnTo>
                  <a:pt x="127" y="24"/>
                </a:lnTo>
                <a:close/>
                <a:moveTo>
                  <a:pt x="30" y="11"/>
                </a:moveTo>
                <a:cubicBezTo>
                  <a:pt x="96" y="11"/>
                  <a:pt x="96" y="11"/>
                  <a:pt x="96" y="11"/>
                </a:cubicBezTo>
                <a:cubicBezTo>
                  <a:pt x="91" y="22"/>
                  <a:pt x="91" y="22"/>
                  <a:pt x="91" y="22"/>
                </a:cubicBezTo>
                <a:cubicBezTo>
                  <a:pt x="36" y="22"/>
                  <a:pt x="36" y="22"/>
                  <a:pt x="36" y="22"/>
                </a:cubicBezTo>
                <a:lnTo>
                  <a:pt x="30" y="11"/>
                </a:lnTo>
                <a:close/>
                <a:moveTo>
                  <a:pt x="41" y="34"/>
                </a:moveTo>
                <a:cubicBezTo>
                  <a:pt x="85" y="34"/>
                  <a:pt x="85" y="34"/>
                  <a:pt x="85" y="34"/>
                </a:cubicBezTo>
                <a:cubicBezTo>
                  <a:pt x="68" y="68"/>
                  <a:pt x="68" y="68"/>
                  <a:pt x="68" y="68"/>
                </a:cubicBezTo>
                <a:cubicBezTo>
                  <a:pt x="67" y="68"/>
                  <a:pt x="65" y="68"/>
                  <a:pt x="63" y="68"/>
                </a:cubicBezTo>
                <a:cubicBezTo>
                  <a:pt x="62" y="68"/>
                  <a:pt x="60" y="68"/>
                  <a:pt x="58" y="68"/>
                </a:cubicBezTo>
                <a:lnTo>
                  <a:pt x="41" y="34"/>
                </a:lnTo>
                <a:close/>
                <a:moveTo>
                  <a:pt x="99" y="114"/>
                </a:moveTo>
                <a:cubicBezTo>
                  <a:pt x="99" y="133"/>
                  <a:pt x="83" y="149"/>
                  <a:pt x="63" y="149"/>
                </a:cubicBezTo>
                <a:cubicBezTo>
                  <a:pt x="44" y="149"/>
                  <a:pt x="28" y="133"/>
                  <a:pt x="28" y="114"/>
                </a:cubicBezTo>
                <a:cubicBezTo>
                  <a:pt x="28" y="94"/>
                  <a:pt x="44" y="78"/>
                  <a:pt x="63" y="78"/>
                </a:cubicBezTo>
                <a:cubicBezTo>
                  <a:pt x="83" y="78"/>
                  <a:pt x="99" y="94"/>
                  <a:pt x="99" y="114"/>
                </a:cubicBezTo>
                <a:close/>
                <a:moveTo>
                  <a:pt x="63" y="81"/>
                </a:moveTo>
                <a:cubicBezTo>
                  <a:pt x="45" y="81"/>
                  <a:pt x="31" y="96"/>
                  <a:pt x="31" y="114"/>
                </a:cubicBezTo>
                <a:cubicBezTo>
                  <a:pt x="31" y="132"/>
                  <a:pt x="45" y="146"/>
                  <a:pt x="63" y="146"/>
                </a:cubicBezTo>
                <a:cubicBezTo>
                  <a:pt x="81" y="146"/>
                  <a:pt x="96" y="132"/>
                  <a:pt x="96" y="114"/>
                </a:cubicBezTo>
                <a:cubicBezTo>
                  <a:pt x="96" y="96"/>
                  <a:pt x="81" y="81"/>
                  <a:pt x="63" y="81"/>
                </a:cubicBezTo>
                <a:close/>
                <a:moveTo>
                  <a:pt x="63" y="143"/>
                </a:moveTo>
                <a:cubicBezTo>
                  <a:pt x="47" y="143"/>
                  <a:pt x="34" y="130"/>
                  <a:pt x="34" y="114"/>
                </a:cubicBezTo>
                <a:cubicBezTo>
                  <a:pt x="34" y="97"/>
                  <a:pt x="47" y="84"/>
                  <a:pt x="63" y="84"/>
                </a:cubicBezTo>
                <a:cubicBezTo>
                  <a:pt x="79" y="84"/>
                  <a:pt x="92" y="97"/>
                  <a:pt x="92" y="114"/>
                </a:cubicBezTo>
                <a:cubicBezTo>
                  <a:pt x="92" y="130"/>
                  <a:pt x="79" y="143"/>
                  <a:pt x="63" y="143"/>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404"/>
          <p:cNvSpPr>
            <a:spLocks noEditPoints="1"/>
          </p:cNvSpPr>
          <p:nvPr/>
        </p:nvSpPr>
        <p:spPr bwMode="auto">
          <a:xfrm>
            <a:off x="3140076" y="4511806"/>
            <a:ext cx="419100" cy="415925"/>
          </a:xfrm>
          <a:custGeom>
            <a:avLst/>
            <a:gdLst>
              <a:gd name="T0" fmla="*/ 65 w 132"/>
              <a:gd name="T1" fmla="*/ 91 h 131"/>
              <a:gd name="T2" fmla="*/ 68 w 132"/>
              <a:gd name="T3" fmla="*/ 91 h 131"/>
              <a:gd name="T4" fmla="*/ 77 w 132"/>
              <a:gd name="T5" fmla="*/ 85 h 131"/>
              <a:gd name="T6" fmla="*/ 56 w 132"/>
              <a:gd name="T7" fmla="*/ 85 h 131"/>
              <a:gd name="T8" fmla="*/ 65 w 132"/>
              <a:gd name="T9" fmla="*/ 91 h 131"/>
              <a:gd name="T10" fmla="*/ 47 w 132"/>
              <a:gd name="T11" fmla="*/ 78 h 131"/>
              <a:gd name="T12" fmla="*/ 86 w 132"/>
              <a:gd name="T13" fmla="*/ 78 h 131"/>
              <a:gd name="T14" fmla="*/ 95 w 132"/>
              <a:gd name="T15" fmla="*/ 72 h 131"/>
              <a:gd name="T16" fmla="*/ 38 w 132"/>
              <a:gd name="T17" fmla="*/ 72 h 131"/>
              <a:gd name="T18" fmla="*/ 47 w 132"/>
              <a:gd name="T19" fmla="*/ 78 h 131"/>
              <a:gd name="T20" fmla="*/ 27 w 132"/>
              <a:gd name="T21" fmla="*/ 65 h 131"/>
              <a:gd name="T22" fmla="*/ 28 w 132"/>
              <a:gd name="T23" fmla="*/ 66 h 131"/>
              <a:gd name="T24" fmla="*/ 104 w 132"/>
              <a:gd name="T25" fmla="*/ 66 h 131"/>
              <a:gd name="T26" fmla="*/ 106 w 132"/>
              <a:gd name="T27" fmla="*/ 65 h 131"/>
              <a:gd name="T28" fmla="*/ 106 w 132"/>
              <a:gd name="T29" fmla="*/ 60 h 131"/>
              <a:gd name="T30" fmla="*/ 27 w 132"/>
              <a:gd name="T31" fmla="*/ 60 h 131"/>
              <a:gd name="T32" fmla="*/ 27 w 132"/>
              <a:gd name="T33" fmla="*/ 65 h 131"/>
              <a:gd name="T34" fmla="*/ 129 w 132"/>
              <a:gd name="T35" fmla="*/ 41 h 131"/>
              <a:gd name="T36" fmla="*/ 71 w 132"/>
              <a:gd name="T37" fmla="*/ 2 h 131"/>
              <a:gd name="T38" fmla="*/ 62 w 132"/>
              <a:gd name="T39" fmla="*/ 2 h 131"/>
              <a:gd name="T40" fmla="*/ 4 w 132"/>
              <a:gd name="T41" fmla="*/ 41 h 131"/>
              <a:gd name="T42" fmla="*/ 0 w 132"/>
              <a:gd name="T43" fmla="*/ 48 h 131"/>
              <a:gd name="T44" fmla="*/ 0 w 132"/>
              <a:gd name="T45" fmla="*/ 123 h 131"/>
              <a:gd name="T46" fmla="*/ 9 w 132"/>
              <a:gd name="T47" fmla="*/ 131 h 131"/>
              <a:gd name="T48" fmla="*/ 124 w 132"/>
              <a:gd name="T49" fmla="*/ 131 h 131"/>
              <a:gd name="T50" fmla="*/ 132 w 132"/>
              <a:gd name="T51" fmla="*/ 123 h 131"/>
              <a:gd name="T52" fmla="*/ 132 w 132"/>
              <a:gd name="T53" fmla="*/ 48 h 131"/>
              <a:gd name="T54" fmla="*/ 129 w 132"/>
              <a:gd name="T55" fmla="*/ 41 h 131"/>
              <a:gd name="T56" fmla="*/ 124 w 132"/>
              <a:gd name="T57" fmla="*/ 60 h 131"/>
              <a:gd name="T58" fmla="*/ 66 w 132"/>
              <a:gd name="T59" fmla="*/ 99 h 131"/>
              <a:gd name="T60" fmla="*/ 9 w 132"/>
              <a:gd name="T61" fmla="*/ 60 h 131"/>
              <a:gd name="T62" fmla="*/ 9 w 132"/>
              <a:gd name="T63" fmla="*/ 52 h 131"/>
              <a:gd name="T64" fmla="*/ 13 w 132"/>
              <a:gd name="T65" fmla="*/ 48 h 131"/>
              <a:gd name="T66" fmla="*/ 120 w 132"/>
              <a:gd name="T67" fmla="*/ 48 h 131"/>
              <a:gd name="T68" fmla="*/ 124 w 132"/>
              <a:gd name="T69" fmla="*/ 52 h 131"/>
              <a:gd name="T70" fmla="*/ 124 w 132"/>
              <a:gd name="T71" fmla="*/ 6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2" h="131">
                <a:moveTo>
                  <a:pt x="65" y="91"/>
                </a:moveTo>
                <a:cubicBezTo>
                  <a:pt x="68" y="91"/>
                  <a:pt x="68" y="91"/>
                  <a:pt x="68" y="91"/>
                </a:cubicBezTo>
                <a:cubicBezTo>
                  <a:pt x="77" y="85"/>
                  <a:pt x="77" y="85"/>
                  <a:pt x="77" y="85"/>
                </a:cubicBezTo>
                <a:cubicBezTo>
                  <a:pt x="56" y="85"/>
                  <a:pt x="56" y="85"/>
                  <a:pt x="56" y="85"/>
                </a:cubicBezTo>
                <a:lnTo>
                  <a:pt x="65" y="91"/>
                </a:lnTo>
                <a:close/>
                <a:moveTo>
                  <a:pt x="47" y="78"/>
                </a:moveTo>
                <a:cubicBezTo>
                  <a:pt x="86" y="78"/>
                  <a:pt x="86" y="78"/>
                  <a:pt x="86" y="78"/>
                </a:cubicBezTo>
                <a:cubicBezTo>
                  <a:pt x="95" y="72"/>
                  <a:pt x="95" y="72"/>
                  <a:pt x="95" y="72"/>
                </a:cubicBezTo>
                <a:cubicBezTo>
                  <a:pt x="38" y="72"/>
                  <a:pt x="38" y="72"/>
                  <a:pt x="38" y="72"/>
                </a:cubicBezTo>
                <a:lnTo>
                  <a:pt x="47" y="78"/>
                </a:lnTo>
                <a:close/>
                <a:moveTo>
                  <a:pt x="27" y="65"/>
                </a:moveTo>
                <a:cubicBezTo>
                  <a:pt x="28" y="66"/>
                  <a:pt x="28" y="66"/>
                  <a:pt x="28" y="66"/>
                </a:cubicBezTo>
                <a:cubicBezTo>
                  <a:pt x="104" y="66"/>
                  <a:pt x="104" y="66"/>
                  <a:pt x="104" y="66"/>
                </a:cubicBezTo>
                <a:cubicBezTo>
                  <a:pt x="106" y="65"/>
                  <a:pt x="106" y="65"/>
                  <a:pt x="106" y="65"/>
                </a:cubicBezTo>
                <a:cubicBezTo>
                  <a:pt x="106" y="60"/>
                  <a:pt x="106" y="60"/>
                  <a:pt x="106" y="60"/>
                </a:cubicBezTo>
                <a:cubicBezTo>
                  <a:pt x="27" y="60"/>
                  <a:pt x="27" y="60"/>
                  <a:pt x="27" y="60"/>
                </a:cubicBezTo>
                <a:lnTo>
                  <a:pt x="27" y="65"/>
                </a:lnTo>
                <a:close/>
                <a:moveTo>
                  <a:pt x="129" y="41"/>
                </a:moveTo>
                <a:cubicBezTo>
                  <a:pt x="71" y="2"/>
                  <a:pt x="71" y="2"/>
                  <a:pt x="71" y="2"/>
                </a:cubicBezTo>
                <a:cubicBezTo>
                  <a:pt x="68" y="0"/>
                  <a:pt x="65" y="0"/>
                  <a:pt x="62" y="2"/>
                </a:cubicBezTo>
                <a:cubicBezTo>
                  <a:pt x="4" y="41"/>
                  <a:pt x="4" y="41"/>
                  <a:pt x="4" y="41"/>
                </a:cubicBezTo>
                <a:cubicBezTo>
                  <a:pt x="2" y="43"/>
                  <a:pt x="0" y="45"/>
                  <a:pt x="0" y="48"/>
                </a:cubicBezTo>
                <a:cubicBezTo>
                  <a:pt x="0" y="123"/>
                  <a:pt x="0" y="123"/>
                  <a:pt x="0" y="123"/>
                </a:cubicBezTo>
                <a:cubicBezTo>
                  <a:pt x="0" y="127"/>
                  <a:pt x="4" y="131"/>
                  <a:pt x="9" y="131"/>
                </a:cubicBezTo>
                <a:cubicBezTo>
                  <a:pt x="124" y="131"/>
                  <a:pt x="124" y="131"/>
                  <a:pt x="124" y="131"/>
                </a:cubicBezTo>
                <a:cubicBezTo>
                  <a:pt x="129" y="131"/>
                  <a:pt x="132" y="127"/>
                  <a:pt x="132" y="123"/>
                </a:cubicBezTo>
                <a:cubicBezTo>
                  <a:pt x="132" y="48"/>
                  <a:pt x="132" y="48"/>
                  <a:pt x="132" y="48"/>
                </a:cubicBezTo>
                <a:cubicBezTo>
                  <a:pt x="132" y="45"/>
                  <a:pt x="131" y="43"/>
                  <a:pt x="129" y="41"/>
                </a:cubicBezTo>
                <a:close/>
                <a:moveTo>
                  <a:pt x="124" y="60"/>
                </a:moveTo>
                <a:cubicBezTo>
                  <a:pt x="66" y="99"/>
                  <a:pt x="66" y="99"/>
                  <a:pt x="66" y="99"/>
                </a:cubicBezTo>
                <a:cubicBezTo>
                  <a:pt x="9" y="60"/>
                  <a:pt x="9" y="60"/>
                  <a:pt x="9" y="60"/>
                </a:cubicBezTo>
                <a:cubicBezTo>
                  <a:pt x="9" y="52"/>
                  <a:pt x="9" y="52"/>
                  <a:pt x="9" y="52"/>
                </a:cubicBezTo>
                <a:cubicBezTo>
                  <a:pt x="9" y="50"/>
                  <a:pt x="11" y="48"/>
                  <a:pt x="13" y="48"/>
                </a:cubicBezTo>
                <a:cubicBezTo>
                  <a:pt x="120" y="48"/>
                  <a:pt x="120" y="48"/>
                  <a:pt x="120" y="48"/>
                </a:cubicBezTo>
                <a:cubicBezTo>
                  <a:pt x="122" y="48"/>
                  <a:pt x="124" y="50"/>
                  <a:pt x="124" y="52"/>
                </a:cubicBezTo>
                <a:lnTo>
                  <a:pt x="124" y="6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405"/>
          <p:cNvSpPr>
            <a:spLocks noEditPoints="1"/>
          </p:cNvSpPr>
          <p:nvPr/>
        </p:nvSpPr>
        <p:spPr bwMode="auto">
          <a:xfrm>
            <a:off x="3117851" y="2114681"/>
            <a:ext cx="469900" cy="396875"/>
          </a:xfrm>
          <a:custGeom>
            <a:avLst/>
            <a:gdLst>
              <a:gd name="T0" fmla="*/ 52 w 148"/>
              <a:gd name="T1" fmla="*/ 81 h 125"/>
              <a:gd name="T2" fmla="*/ 52 w 148"/>
              <a:gd name="T3" fmla="*/ 125 h 125"/>
              <a:gd name="T4" fmla="*/ 85 w 148"/>
              <a:gd name="T5" fmla="*/ 125 h 125"/>
              <a:gd name="T6" fmla="*/ 85 w 148"/>
              <a:gd name="T7" fmla="*/ 86 h 125"/>
              <a:gd name="T8" fmla="*/ 71 w 148"/>
              <a:gd name="T9" fmla="*/ 100 h 125"/>
              <a:gd name="T10" fmla="*/ 52 w 148"/>
              <a:gd name="T11" fmla="*/ 81 h 125"/>
              <a:gd name="T12" fmla="*/ 6 w 148"/>
              <a:gd name="T13" fmla="*/ 120 h 125"/>
              <a:gd name="T14" fmla="*/ 12 w 148"/>
              <a:gd name="T15" fmla="*/ 125 h 125"/>
              <a:gd name="T16" fmla="*/ 39 w 148"/>
              <a:gd name="T17" fmla="*/ 125 h 125"/>
              <a:gd name="T18" fmla="*/ 39 w 148"/>
              <a:gd name="T19" fmla="*/ 68 h 125"/>
              <a:gd name="T20" fmla="*/ 6 w 148"/>
              <a:gd name="T21" fmla="*/ 101 h 125"/>
              <a:gd name="T22" fmla="*/ 6 w 148"/>
              <a:gd name="T23" fmla="*/ 120 h 125"/>
              <a:gd name="T24" fmla="*/ 118 w 148"/>
              <a:gd name="T25" fmla="*/ 2 h 125"/>
              <a:gd name="T26" fmla="*/ 113 w 148"/>
              <a:gd name="T27" fmla="*/ 9 h 125"/>
              <a:gd name="T28" fmla="*/ 119 w 148"/>
              <a:gd name="T29" fmla="*/ 14 h 125"/>
              <a:gd name="T30" fmla="*/ 126 w 148"/>
              <a:gd name="T31" fmla="*/ 14 h 125"/>
              <a:gd name="T32" fmla="*/ 71 w 148"/>
              <a:gd name="T33" fmla="*/ 68 h 125"/>
              <a:gd name="T34" fmla="*/ 39 w 148"/>
              <a:gd name="T35" fmla="*/ 36 h 125"/>
              <a:gd name="T36" fmla="*/ 2 w 148"/>
              <a:gd name="T37" fmla="*/ 73 h 125"/>
              <a:gd name="T38" fmla="*/ 2 w 148"/>
              <a:gd name="T39" fmla="*/ 82 h 125"/>
              <a:gd name="T40" fmla="*/ 10 w 148"/>
              <a:gd name="T41" fmla="*/ 82 h 125"/>
              <a:gd name="T42" fmla="*/ 39 w 148"/>
              <a:gd name="T43" fmla="*/ 53 h 125"/>
              <a:gd name="T44" fmla="*/ 71 w 148"/>
              <a:gd name="T45" fmla="*/ 85 h 125"/>
              <a:gd name="T46" fmla="*/ 134 w 148"/>
              <a:gd name="T47" fmla="*/ 22 h 125"/>
              <a:gd name="T48" fmla="*/ 133 w 148"/>
              <a:gd name="T49" fmla="*/ 28 h 125"/>
              <a:gd name="T50" fmla="*/ 139 w 148"/>
              <a:gd name="T51" fmla="*/ 35 h 125"/>
              <a:gd name="T52" fmla="*/ 139 w 148"/>
              <a:gd name="T53" fmla="*/ 35 h 125"/>
              <a:gd name="T54" fmla="*/ 145 w 148"/>
              <a:gd name="T55" fmla="*/ 29 h 125"/>
              <a:gd name="T56" fmla="*/ 148 w 148"/>
              <a:gd name="T57" fmla="*/ 0 h 125"/>
              <a:gd name="T58" fmla="*/ 118 w 148"/>
              <a:gd name="T59" fmla="*/ 2 h 125"/>
              <a:gd name="T60" fmla="*/ 98 w 148"/>
              <a:gd name="T61" fmla="*/ 73 h 125"/>
              <a:gd name="T62" fmla="*/ 98 w 148"/>
              <a:gd name="T63" fmla="*/ 125 h 125"/>
              <a:gd name="T64" fmla="*/ 126 w 148"/>
              <a:gd name="T65" fmla="*/ 125 h 125"/>
              <a:gd name="T66" fmla="*/ 131 w 148"/>
              <a:gd name="T67" fmla="*/ 120 h 125"/>
              <a:gd name="T68" fmla="*/ 131 w 148"/>
              <a:gd name="T69" fmla="*/ 40 h 125"/>
              <a:gd name="T70" fmla="*/ 103 w 148"/>
              <a:gd name="T71" fmla="*/ 68 h 125"/>
              <a:gd name="T72" fmla="*/ 98 w 148"/>
              <a:gd name="T73" fmla="*/ 7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25">
                <a:moveTo>
                  <a:pt x="52" y="81"/>
                </a:moveTo>
                <a:cubicBezTo>
                  <a:pt x="52" y="125"/>
                  <a:pt x="52" y="125"/>
                  <a:pt x="52" y="125"/>
                </a:cubicBezTo>
                <a:cubicBezTo>
                  <a:pt x="85" y="125"/>
                  <a:pt x="85" y="125"/>
                  <a:pt x="85" y="125"/>
                </a:cubicBezTo>
                <a:cubicBezTo>
                  <a:pt x="85" y="86"/>
                  <a:pt x="85" y="86"/>
                  <a:pt x="85" y="86"/>
                </a:cubicBezTo>
                <a:cubicBezTo>
                  <a:pt x="71" y="100"/>
                  <a:pt x="71" y="100"/>
                  <a:pt x="71" y="100"/>
                </a:cubicBezTo>
                <a:lnTo>
                  <a:pt x="52" y="81"/>
                </a:lnTo>
                <a:close/>
                <a:moveTo>
                  <a:pt x="6" y="120"/>
                </a:moveTo>
                <a:cubicBezTo>
                  <a:pt x="6" y="123"/>
                  <a:pt x="9" y="125"/>
                  <a:pt x="12" y="125"/>
                </a:cubicBezTo>
                <a:cubicBezTo>
                  <a:pt x="39" y="125"/>
                  <a:pt x="39" y="125"/>
                  <a:pt x="39" y="125"/>
                </a:cubicBezTo>
                <a:cubicBezTo>
                  <a:pt x="39" y="68"/>
                  <a:pt x="39" y="68"/>
                  <a:pt x="39" y="68"/>
                </a:cubicBezTo>
                <a:cubicBezTo>
                  <a:pt x="6" y="101"/>
                  <a:pt x="6" y="101"/>
                  <a:pt x="6" y="101"/>
                </a:cubicBezTo>
                <a:lnTo>
                  <a:pt x="6" y="120"/>
                </a:lnTo>
                <a:close/>
                <a:moveTo>
                  <a:pt x="118" y="2"/>
                </a:moveTo>
                <a:cubicBezTo>
                  <a:pt x="115" y="3"/>
                  <a:pt x="113" y="5"/>
                  <a:pt x="113" y="9"/>
                </a:cubicBezTo>
                <a:cubicBezTo>
                  <a:pt x="113" y="12"/>
                  <a:pt x="116" y="14"/>
                  <a:pt x="119" y="14"/>
                </a:cubicBezTo>
                <a:cubicBezTo>
                  <a:pt x="126" y="14"/>
                  <a:pt x="126" y="14"/>
                  <a:pt x="126" y="14"/>
                </a:cubicBezTo>
                <a:cubicBezTo>
                  <a:pt x="71" y="68"/>
                  <a:pt x="71" y="68"/>
                  <a:pt x="71" y="68"/>
                </a:cubicBezTo>
                <a:cubicBezTo>
                  <a:pt x="39" y="36"/>
                  <a:pt x="39" y="36"/>
                  <a:pt x="39" y="36"/>
                </a:cubicBezTo>
                <a:cubicBezTo>
                  <a:pt x="2" y="73"/>
                  <a:pt x="2" y="73"/>
                  <a:pt x="2" y="73"/>
                </a:cubicBezTo>
                <a:cubicBezTo>
                  <a:pt x="0" y="75"/>
                  <a:pt x="0" y="79"/>
                  <a:pt x="2" y="82"/>
                </a:cubicBezTo>
                <a:cubicBezTo>
                  <a:pt x="4" y="84"/>
                  <a:pt x="8" y="84"/>
                  <a:pt x="10" y="82"/>
                </a:cubicBezTo>
                <a:cubicBezTo>
                  <a:pt x="39" y="53"/>
                  <a:pt x="39" y="53"/>
                  <a:pt x="39" y="53"/>
                </a:cubicBezTo>
                <a:cubicBezTo>
                  <a:pt x="71" y="85"/>
                  <a:pt x="71" y="85"/>
                  <a:pt x="71" y="85"/>
                </a:cubicBezTo>
                <a:cubicBezTo>
                  <a:pt x="134" y="22"/>
                  <a:pt x="134" y="22"/>
                  <a:pt x="134" y="22"/>
                </a:cubicBezTo>
                <a:cubicBezTo>
                  <a:pt x="133" y="28"/>
                  <a:pt x="133" y="28"/>
                  <a:pt x="133" y="28"/>
                </a:cubicBezTo>
                <a:cubicBezTo>
                  <a:pt x="133" y="31"/>
                  <a:pt x="136" y="34"/>
                  <a:pt x="139" y="35"/>
                </a:cubicBezTo>
                <a:cubicBezTo>
                  <a:pt x="139" y="35"/>
                  <a:pt x="139" y="35"/>
                  <a:pt x="139" y="35"/>
                </a:cubicBezTo>
                <a:cubicBezTo>
                  <a:pt x="142" y="35"/>
                  <a:pt x="145" y="32"/>
                  <a:pt x="145" y="29"/>
                </a:cubicBezTo>
                <a:cubicBezTo>
                  <a:pt x="148" y="0"/>
                  <a:pt x="148" y="0"/>
                  <a:pt x="148" y="0"/>
                </a:cubicBezTo>
                <a:lnTo>
                  <a:pt x="118" y="2"/>
                </a:lnTo>
                <a:close/>
                <a:moveTo>
                  <a:pt x="98" y="73"/>
                </a:moveTo>
                <a:cubicBezTo>
                  <a:pt x="98" y="125"/>
                  <a:pt x="98" y="125"/>
                  <a:pt x="98" y="125"/>
                </a:cubicBezTo>
                <a:cubicBezTo>
                  <a:pt x="126" y="125"/>
                  <a:pt x="126" y="125"/>
                  <a:pt x="126" y="125"/>
                </a:cubicBezTo>
                <a:cubicBezTo>
                  <a:pt x="129" y="125"/>
                  <a:pt x="131" y="123"/>
                  <a:pt x="131" y="120"/>
                </a:cubicBezTo>
                <a:cubicBezTo>
                  <a:pt x="131" y="40"/>
                  <a:pt x="131" y="40"/>
                  <a:pt x="131" y="40"/>
                </a:cubicBezTo>
                <a:cubicBezTo>
                  <a:pt x="103" y="68"/>
                  <a:pt x="103" y="68"/>
                  <a:pt x="103" y="68"/>
                </a:cubicBezTo>
                <a:lnTo>
                  <a:pt x="98" y="73"/>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TextBox 84"/>
          <p:cNvSpPr txBox="1"/>
          <p:nvPr/>
        </p:nvSpPr>
        <p:spPr>
          <a:xfrm>
            <a:off x="611189" y="1772571"/>
            <a:ext cx="1775962"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86" name="TextBox 85"/>
          <p:cNvSpPr txBox="1"/>
          <p:nvPr/>
        </p:nvSpPr>
        <p:spPr>
          <a:xfrm>
            <a:off x="611189" y="1340768"/>
            <a:ext cx="17759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7" name="Line 23"/>
          <p:cNvSpPr>
            <a:spLocks noChangeShapeType="1"/>
          </p:cNvSpPr>
          <p:nvPr/>
        </p:nvSpPr>
        <p:spPr bwMode="auto">
          <a:xfrm flipH="1">
            <a:off x="621896" y="1674146"/>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TextBox 87"/>
          <p:cNvSpPr txBox="1"/>
          <p:nvPr/>
        </p:nvSpPr>
        <p:spPr>
          <a:xfrm flipH="1">
            <a:off x="6756851" y="1772571"/>
            <a:ext cx="1775962"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89" name="TextBox 88"/>
          <p:cNvSpPr txBox="1"/>
          <p:nvPr/>
        </p:nvSpPr>
        <p:spPr>
          <a:xfrm flipH="1">
            <a:off x="6756851" y="1340768"/>
            <a:ext cx="17759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0" name="Line 23"/>
          <p:cNvSpPr>
            <a:spLocks noChangeShapeType="1"/>
          </p:cNvSpPr>
          <p:nvPr/>
        </p:nvSpPr>
        <p:spPr bwMode="auto">
          <a:xfrm>
            <a:off x="8341130" y="1674146"/>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TextBox 90"/>
          <p:cNvSpPr txBox="1"/>
          <p:nvPr/>
        </p:nvSpPr>
        <p:spPr>
          <a:xfrm>
            <a:off x="611189" y="4368335"/>
            <a:ext cx="1775962" cy="897682"/>
          </a:xfrm>
          <a:prstGeom prst="rect">
            <a:avLst/>
          </a:prstGeom>
          <a:noFill/>
        </p:spPr>
        <p:txBody>
          <a:bodyPr wrap="square" lIns="0" tIns="0" rIns="0" bIns="0" rtlCol="0" anchor="b">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92" name="TextBox 91"/>
          <p:cNvSpPr txBox="1"/>
          <p:nvPr/>
        </p:nvSpPr>
        <p:spPr>
          <a:xfrm>
            <a:off x="611189" y="5482111"/>
            <a:ext cx="17759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3" name="Line 23"/>
          <p:cNvSpPr>
            <a:spLocks noChangeShapeType="1"/>
          </p:cNvSpPr>
          <p:nvPr/>
        </p:nvSpPr>
        <p:spPr bwMode="auto">
          <a:xfrm flipH="1">
            <a:off x="621896" y="5386611"/>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TextBox 93"/>
          <p:cNvSpPr txBox="1"/>
          <p:nvPr/>
        </p:nvSpPr>
        <p:spPr>
          <a:xfrm flipH="1">
            <a:off x="6756851" y="4368335"/>
            <a:ext cx="1775962" cy="897682"/>
          </a:xfrm>
          <a:prstGeom prst="rect">
            <a:avLst/>
          </a:prstGeom>
          <a:noFill/>
        </p:spPr>
        <p:txBody>
          <a:bodyPr wrap="square" lIns="0" tIns="0" rIns="0" bIns="0" rtlCol="0" anchor="b">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95" name="TextBox 94"/>
          <p:cNvSpPr txBox="1"/>
          <p:nvPr/>
        </p:nvSpPr>
        <p:spPr>
          <a:xfrm flipH="1">
            <a:off x="6756851" y="5482111"/>
            <a:ext cx="17759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6" name="Line 23"/>
          <p:cNvSpPr>
            <a:spLocks noChangeShapeType="1"/>
          </p:cNvSpPr>
          <p:nvPr/>
        </p:nvSpPr>
        <p:spPr bwMode="auto">
          <a:xfrm>
            <a:off x="8341130" y="5386611"/>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TextBox 96"/>
          <p:cNvSpPr txBox="1"/>
          <p:nvPr/>
        </p:nvSpPr>
        <p:spPr>
          <a:xfrm>
            <a:off x="3684019" y="3103514"/>
            <a:ext cx="1775962" cy="615553"/>
          </a:xfrm>
          <a:prstGeom prst="rect">
            <a:avLst/>
          </a:prstGeom>
          <a:noFill/>
        </p:spPr>
        <p:txBody>
          <a:bodyPr wrap="square" lIns="0" tIns="0" rIns="0" bIns="0" rtlCol="0">
            <a:spAutoFit/>
          </a:bodyPr>
          <a:lstStyle/>
          <a:p>
            <a:pPr algn="ctr" fontAlgn="auto">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点击输</a:t>
            </a:r>
            <a:endParaRPr lang="en-US" altLang="zh-CN" sz="2000" b="1" dirty="0">
              <a:solidFill>
                <a:srgbClr val="5A6783"/>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入标题</a:t>
            </a:r>
            <a:endParaRPr lang="en-US" altLang="zh-CN" sz="2000" b="1" dirty="0">
              <a:solidFill>
                <a:srgbClr val="5A678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237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31"/>
          <p:cNvGrpSpPr/>
          <p:nvPr/>
        </p:nvGrpSpPr>
        <p:grpSpPr>
          <a:xfrm>
            <a:off x="6553201" y="2711844"/>
            <a:ext cx="1951038" cy="1727200"/>
            <a:chOff x="6553201" y="3140075"/>
            <a:chExt cx="1951038" cy="1727200"/>
          </a:xfrm>
        </p:grpSpPr>
        <p:sp>
          <p:nvSpPr>
            <p:cNvPr id="47" name="Freeform 551"/>
            <p:cNvSpPr/>
            <p:nvPr/>
          </p:nvSpPr>
          <p:spPr bwMode="auto">
            <a:xfrm>
              <a:off x="6553201" y="3355975"/>
              <a:ext cx="1951038" cy="1511300"/>
            </a:xfrm>
            <a:custGeom>
              <a:avLst/>
              <a:gdLst>
                <a:gd name="T0" fmla="*/ 604 w 615"/>
                <a:gd name="T1" fmla="*/ 216 h 476"/>
                <a:gd name="T2" fmla="*/ 604 w 615"/>
                <a:gd name="T3" fmla="*/ 260 h 476"/>
                <a:gd name="T4" fmla="*/ 443 w 615"/>
                <a:gd name="T5" fmla="*/ 452 h 476"/>
                <a:gd name="T6" fmla="*/ 391 w 615"/>
                <a:gd name="T7" fmla="*/ 476 h 476"/>
                <a:gd name="T8" fmla="*/ 25 w 615"/>
                <a:gd name="T9" fmla="*/ 476 h 476"/>
                <a:gd name="T10" fmla="*/ 4 w 615"/>
                <a:gd name="T11" fmla="*/ 463 h 476"/>
                <a:gd name="T12" fmla="*/ 7 w 615"/>
                <a:gd name="T13" fmla="*/ 439 h 476"/>
                <a:gd name="T14" fmla="*/ 157 w 615"/>
                <a:gd name="T15" fmla="*/ 260 h 476"/>
                <a:gd name="T16" fmla="*/ 157 w 615"/>
                <a:gd name="T17" fmla="*/ 216 h 476"/>
                <a:gd name="T18" fmla="*/ 7 w 615"/>
                <a:gd name="T19" fmla="*/ 37 h 476"/>
                <a:gd name="T20" fmla="*/ 4 w 615"/>
                <a:gd name="T21" fmla="*/ 13 h 476"/>
                <a:gd name="T22" fmla="*/ 25 w 615"/>
                <a:gd name="T23" fmla="*/ 0 h 476"/>
                <a:gd name="T24" fmla="*/ 391 w 615"/>
                <a:gd name="T25" fmla="*/ 0 h 476"/>
                <a:gd name="T26" fmla="*/ 443 w 615"/>
                <a:gd name="T27" fmla="*/ 24 h 476"/>
                <a:gd name="T28" fmla="*/ 604 w 615"/>
                <a:gd name="T29" fmla="*/ 21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5" h="476">
                  <a:moveTo>
                    <a:pt x="604" y="216"/>
                  </a:moveTo>
                  <a:cubicBezTo>
                    <a:pt x="615" y="229"/>
                    <a:pt x="615" y="247"/>
                    <a:pt x="604" y="260"/>
                  </a:cubicBezTo>
                  <a:cubicBezTo>
                    <a:pt x="443" y="452"/>
                    <a:pt x="443" y="452"/>
                    <a:pt x="443" y="452"/>
                  </a:cubicBezTo>
                  <a:cubicBezTo>
                    <a:pt x="430" y="467"/>
                    <a:pt x="411" y="476"/>
                    <a:pt x="391" y="476"/>
                  </a:cubicBezTo>
                  <a:cubicBezTo>
                    <a:pt x="25" y="476"/>
                    <a:pt x="25" y="476"/>
                    <a:pt x="25" y="476"/>
                  </a:cubicBezTo>
                  <a:cubicBezTo>
                    <a:pt x="16" y="476"/>
                    <a:pt x="8" y="471"/>
                    <a:pt x="4" y="463"/>
                  </a:cubicBezTo>
                  <a:cubicBezTo>
                    <a:pt x="0" y="455"/>
                    <a:pt x="2" y="445"/>
                    <a:pt x="7" y="439"/>
                  </a:cubicBezTo>
                  <a:cubicBezTo>
                    <a:pt x="157" y="260"/>
                    <a:pt x="157" y="260"/>
                    <a:pt x="157" y="260"/>
                  </a:cubicBezTo>
                  <a:cubicBezTo>
                    <a:pt x="168" y="247"/>
                    <a:pt x="168" y="229"/>
                    <a:pt x="157" y="216"/>
                  </a:cubicBezTo>
                  <a:cubicBezTo>
                    <a:pt x="7" y="37"/>
                    <a:pt x="7" y="37"/>
                    <a:pt x="7" y="37"/>
                  </a:cubicBezTo>
                  <a:cubicBezTo>
                    <a:pt x="2" y="30"/>
                    <a:pt x="0" y="21"/>
                    <a:pt x="4" y="13"/>
                  </a:cubicBezTo>
                  <a:cubicBezTo>
                    <a:pt x="8" y="5"/>
                    <a:pt x="16" y="0"/>
                    <a:pt x="25" y="0"/>
                  </a:cubicBezTo>
                  <a:cubicBezTo>
                    <a:pt x="391" y="0"/>
                    <a:pt x="391" y="0"/>
                    <a:pt x="391" y="0"/>
                  </a:cubicBezTo>
                  <a:cubicBezTo>
                    <a:pt x="411" y="0"/>
                    <a:pt x="430" y="9"/>
                    <a:pt x="443" y="24"/>
                  </a:cubicBezTo>
                  <a:lnTo>
                    <a:pt x="604" y="216"/>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552"/>
            <p:cNvSpPr/>
            <p:nvPr/>
          </p:nvSpPr>
          <p:spPr bwMode="auto">
            <a:xfrm>
              <a:off x="6559551" y="3140075"/>
              <a:ext cx="1935163" cy="1619250"/>
            </a:xfrm>
            <a:custGeom>
              <a:avLst/>
              <a:gdLst>
                <a:gd name="T0" fmla="*/ 610 w 610"/>
                <a:gd name="T1" fmla="*/ 238 h 510"/>
                <a:gd name="T2" fmla="*/ 610 w 610"/>
                <a:gd name="T3" fmla="*/ 272 h 510"/>
                <a:gd name="T4" fmla="*/ 602 w 610"/>
                <a:gd name="T5" fmla="*/ 294 h 510"/>
                <a:gd name="T6" fmla="*/ 441 w 610"/>
                <a:gd name="T7" fmla="*/ 486 h 510"/>
                <a:gd name="T8" fmla="*/ 389 w 610"/>
                <a:gd name="T9" fmla="*/ 510 h 510"/>
                <a:gd name="T10" fmla="*/ 23 w 610"/>
                <a:gd name="T11" fmla="*/ 510 h 510"/>
                <a:gd name="T12" fmla="*/ 2 w 610"/>
                <a:gd name="T13" fmla="*/ 497 h 510"/>
                <a:gd name="T14" fmla="*/ 0 w 610"/>
                <a:gd name="T15" fmla="*/ 487 h 510"/>
                <a:gd name="T16" fmla="*/ 0 w 610"/>
                <a:gd name="T17" fmla="*/ 453 h 510"/>
                <a:gd name="T18" fmla="*/ 5 w 610"/>
                <a:gd name="T19" fmla="*/ 439 h 510"/>
                <a:gd name="T20" fmla="*/ 155 w 610"/>
                <a:gd name="T21" fmla="*/ 260 h 510"/>
                <a:gd name="T22" fmla="*/ 159 w 610"/>
                <a:gd name="T23" fmla="*/ 255 h 510"/>
                <a:gd name="T24" fmla="*/ 155 w 610"/>
                <a:gd name="T25" fmla="*/ 250 h 510"/>
                <a:gd name="T26" fmla="*/ 5 w 610"/>
                <a:gd name="T27" fmla="*/ 71 h 510"/>
                <a:gd name="T28" fmla="*/ 0 w 610"/>
                <a:gd name="T29" fmla="*/ 56 h 510"/>
                <a:gd name="T30" fmla="*/ 0 w 610"/>
                <a:gd name="T31" fmla="*/ 22 h 510"/>
                <a:gd name="T32" fmla="*/ 0 w 610"/>
                <a:gd name="T33" fmla="*/ 22 h 510"/>
                <a:gd name="T34" fmla="*/ 2 w 610"/>
                <a:gd name="T35" fmla="*/ 13 h 510"/>
                <a:gd name="T36" fmla="*/ 23 w 610"/>
                <a:gd name="T37" fmla="*/ 0 h 510"/>
                <a:gd name="T38" fmla="*/ 389 w 610"/>
                <a:gd name="T39" fmla="*/ 0 h 510"/>
                <a:gd name="T40" fmla="*/ 441 w 610"/>
                <a:gd name="T41" fmla="*/ 24 h 510"/>
                <a:gd name="T42" fmla="*/ 602 w 610"/>
                <a:gd name="T43" fmla="*/ 216 h 510"/>
                <a:gd name="T44" fmla="*/ 610 w 610"/>
                <a:gd name="T45" fmla="*/ 23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0" h="510">
                  <a:moveTo>
                    <a:pt x="610" y="238"/>
                  </a:moveTo>
                  <a:cubicBezTo>
                    <a:pt x="610" y="272"/>
                    <a:pt x="610" y="272"/>
                    <a:pt x="610" y="272"/>
                  </a:cubicBezTo>
                  <a:cubicBezTo>
                    <a:pt x="610" y="280"/>
                    <a:pt x="607" y="287"/>
                    <a:pt x="602" y="294"/>
                  </a:cubicBezTo>
                  <a:cubicBezTo>
                    <a:pt x="441" y="486"/>
                    <a:pt x="441" y="486"/>
                    <a:pt x="441" y="486"/>
                  </a:cubicBezTo>
                  <a:cubicBezTo>
                    <a:pt x="428" y="501"/>
                    <a:pt x="409" y="510"/>
                    <a:pt x="389" y="510"/>
                  </a:cubicBezTo>
                  <a:cubicBezTo>
                    <a:pt x="23" y="510"/>
                    <a:pt x="23" y="510"/>
                    <a:pt x="23" y="510"/>
                  </a:cubicBezTo>
                  <a:cubicBezTo>
                    <a:pt x="14" y="510"/>
                    <a:pt x="6" y="505"/>
                    <a:pt x="2" y="497"/>
                  </a:cubicBezTo>
                  <a:cubicBezTo>
                    <a:pt x="1" y="494"/>
                    <a:pt x="0" y="491"/>
                    <a:pt x="0" y="487"/>
                  </a:cubicBezTo>
                  <a:cubicBezTo>
                    <a:pt x="0" y="453"/>
                    <a:pt x="0" y="453"/>
                    <a:pt x="0" y="453"/>
                  </a:cubicBezTo>
                  <a:cubicBezTo>
                    <a:pt x="0" y="448"/>
                    <a:pt x="2" y="443"/>
                    <a:pt x="5" y="439"/>
                  </a:cubicBezTo>
                  <a:cubicBezTo>
                    <a:pt x="155" y="260"/>
                    <a:pt x="155" y="260"/>
                    <a:pt x="155" y="260"/>
                  </a:cubicBezTo>
                  <a:cubicBezTo>
                    <a:pt x="157" y="258"/>
                    <a:pt x="158" y="257"/>
                    <a:pt x="159" y="255"/>
                  </a:cubicBezTo>
                  <a:cubicBezTo>
                    <a:pt x="158" y="253"/>
                    <a:pt x="157" y="252"/>
                    <a:pt x="155" y="250"/>
                  </a:cubicBezTo>
                  <a:cubicBezTo>
                    <a:pt x="5" y="71"/>
                    <a:pt x="5" y="71"/>
                    <a:pt x="5" y="71"/>
                  </a:cubicBezTo>
                  <a:cubicBezTo>
                    <a:pt x="2" y="67"/>
                    <a:pt x="0" y="62"/>
                    <a:pt x="0" y="56"/>
                  </a:cubicBezTo>
                  <a:cubicBezTo>
                    <a:pt x="0" y="22"/>
                    <a:pt x="0" y="22"/>
                    <a:pt x="0" y="22"/>
                  </a:cubicBezTo>
                  <a:cubicBezTo>
                    <a:pt x="0" y="22"/>
                    <a:pt x="0" y="22"/>
                    <a:pt x="0" y="22"/>
                  </a:cubicBezTo>
                  <a:cubicBezTo>
                    <a:pt x="0" y="19"/>
                    <a:pt x="1" y="16"/>
                    <a:pt x="2" y="13"/>
                  </a:cubicBezTo>
                  <a:cubicBezTo>
                    <a:pt x="6" y="5"/>
                    <a:pt x="14" y="0"/>
                    <a:pt x="23" y="0"/>
                  </a:cubicBezTo>
                  <a:cubicBezTo>
                    <a:pt x="389" y="0"/>
                    <a:pt x="389" y="0"/>
                    <a:pt x="389" y="0"/>
                  </a:cubicBezTo>
                  <a:cubicBezTo>
                    <a:pt x="409" y="0"/>
                    <a:pt x="428" y="9"/>
                    <a:pt x="441" y="24"/>
                  </a:cubicBezTo>
                  <a:cubicBezTo>
                    <a:pt x="602" y="216"/>
                    <a:pt x="602" y="216"/>
                    <a:pt x="602" y="216"/>
                  </a:cubicBezTo>
                  <a:cubicBezTo>
                    <a:pt x="607" y="222"/>
                    <a:pt x="610" y="230"/>
                    <a:pt x="610" y="23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560"/>
            <p:cNvSpPr/>
            <p:nvPr/>
          </p:nvSpPr>
          <p:spPr bwMode="auto">
            <a:xfrm>
              <a:off x="6559551" y="3895725"/>
              <a:ext cx="1935163" cy="863600"/>
            </a:xfrm>
            <a:custGeom>
              <a:avLst/>
              <a:gdLst>
                <a:gd name="T0" fmla="*/ 610 w 610"/>
                <a:gd name="T1" fmla="*/ 0 h 272"/>
                <a:gd name="T2" fmla="*/ 610 w 610"/>
                <a:gd name="T3" fmla="*/ 34 h 272"/>
                <a:gd name="T4" fmla="*/ 602 w 610"/>
                <a:gd name="T5" fmla="*/ 56 h 272"/>
                <a:gd name="T6" fmla="*/ 441 w 610"/>
                <a:gd name="T7" fmla="*/ 248 h 272"/>
                <a:gd name="T8" fmla="*/ 389 w 610"/>
                <a:gd name="T9" fmla="*/ 272 h 272"/>
                <a:gd name="T10" fmla="*/ 23 w 610"/>
                <a:gd name="T11" fmla="*/ 272 h 272"/>
                <a:gd name="T12" fmla="*/ 2 w 610"/>
                <a:gd name="T13" fmla="*/ 259 h 272"/>
                <a:gd name="T14" fmla="*/ 0 w 610"/>
                <a:gd name="T15" fmla="*/ 249 h 272"/>
                <a:gd name="T16" fmla="*/ 0 w 610"/>
                <a:gd name="T17" fmla="*/ 215 h 272"/>
                <a:gd name="T18" fmla="*/ 2 w 610"/>
                <a:gd name="T19" fmla="*/ 225 h 272"/>
                <a:gd name="T20" fmla="*/ 23 w 610"/>
                <a:gd name="T21" fmla="*/ 238 h 272"/>
                <a:gd name="T22" fmla="*/ 389 w 610"/>
                <a:gd name="T23" fmla="*/ 238 h 272"/>
                <a:gd name="T24" fmla="*/ 441 w 610"/>
                <a:gd name="T25" fmla="*/ 214 h 272"/>
                <a:gd name="T26" fmla="*/ 602 w 610"/>
                <a:gd name="T27" fmla="*/ 22 h 272"/>
                <a:gd name="T28" fmla="*/ 610 w 610"/>
                <a:gd name="T29"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272">
                  <a:moveTo>
                    <a:pt x="610" y="0"/>
                  </a:moveTo>
                  <a:cubicBezTo>
                    <a:pt x="610" y="34"/>
                    <a:pt x="610" y="34"/>
                    <a:pt x="610" y="34"/>
                  </a:cubicBezTo>
                  <a:cubicBezTo>
                    <a:pt x="610" y="42"/>
                    <a:pt x="607" y="49"/>
                    <a:pt x="602" y="56"/>
                  </a:cubicBezTo>
                  <a:cubicBezTo>
                    <a:pt x="441" y="248"/>
                    <a:pt x="441" y="248"/>
                    <a:pt x="441" y="248"/>
                  </a:cubicBezTo>
                  <a:cubicBezTo>
                    <a:pt x="428" y="263"/>
                    <a:pt x="409" y="272"/>
                    <a:pt x="389" y="272"/>
                  </a:cubicBezTo>
                  <a:cubicBezTo>
                    <a:pt x="23" y="272"/>
                    <a:pt x="23" y="272"/>
                    <a:pt x="23" y="272"/>
                  </a:cubicBezTo>
                  <a:cubicBezTo>
                    <a:pt x="14" y="272"/>
                    <a:pt x="6" y="267"/>
                    <a:pt x="2" y="259"/>
                  </a:cubicBezTo>
                  <a:cubicBezTo>
                    <a:pt x="1" y="256"/>
                    <a:pt x="0" y="253"/>
                    <a:pt x="0" y="249"/>
                  </a:cubicBezTo>
                  <a:cubicBezTo>
                    <a:pt x="0" y="215"/>
                    <a:pt x="0" y="215"/>
                    <a:pt x="0" y="215"/>
                  </a:cubicBezTo>
                  <a:cubicBezTo>
                    <a:pt x="0" y="219"/>
                    <a:pt x="1" y="222"/>
                    <a:pt x="2" y="225"/>
                  </a:cubicBezTo>
                  <a:cubicBezTo>
                    <a:pt x="6" y="233"/>
                    <a:pt x="14" y="238"/>
                    <a:pt x="23" y="238"/>
                  </a:cubicBezTo>
                  <a:cubicBezTo>
                    <a:pt x="389" y="238"/>
                    <a:pt x="389" y="238"/>
                    <a:pt x="389" y="238"/>
                  </a:cubicBezTo>
                  <a:cubicBezTo>
                    <a:pt x="409" y="238"/>
                    <a:pt x="428" y="229"/>
                    <a:pt x="441" y="214"/>
                  </a:cubicBezTo>
                  <a:cubicBezTo>
                    <a:pt x="602" y="22"/>
                    <a:pt x="602" y="22"/>
                    <a:pt x="602" y="22"/>
                  </a:cubicBezTo>
                  <a:cubicBezTo>
                    <a:pt x="607" y="15"/>
                    <a:pt x="610" y="8"/>
                    <a:pt x="610"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561"/>
            <p:cNvSpPr/>
            <p:nvPr/>
          </p:nvSpPr>
          <p:spPr bwMode="auto">
            <a:xfrm>
              <a:off x="6559551" y="3209925"/>
              <a:ext cx="525463" cy="739775"/>
            </a:xfrm>
            <a:custGeom>
              <a:avLst/>
              <a:gdLst>
                <a:gd name="T0" fmla="*/ 159 w 166"/>
                <a:gd name="T1" fmla="*/ 233 h 233"/>
                <a:gd name="T2" fmla="*/ 155 w 166"/>
                <a:gd name="T3" fmla="*/ 228 h 233"/>
                <a:gd name="T4" fmla="*/ 5 w 166"/>
                <a:gd name="T5" fmla="*/ 49 h 233"/>
                <a:gd name="T6" fmla="*/ 0 w 166"/>
                <a:gd name="T7" fmla="*/ 34 h 233"/>
                <a:gd name="T8" fmla="*/ 0 w 166"/>
                <a:gd name="T9" fmla="*/ 0 h 233"/>
                <a:gd name="T10" fmla="*/ 5 w 166"/>
                <a:gd name="T11" fmla="*/ 15 h 233"/>
                <a:gd name="T12" fmla="*/ 155 w 166"/>
                <a:gd name="T13" fmla="*/ 194 h 233"/>
                <a:gd name="T14" fmla="*/ 159 w 166"/>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233">
                  <a:moveTo>
                    <a:pt x="159" y="233"/>
                  </a:moveTo>
                  <a:cubicBezTo>
                    <a:pt x="158" y="231"/>
                    <a:pt x="157" y="230"/>
                    <a:pt x="155" y="228"/>
                  </a:cubicBezTo>
                  <a:cubicBezTo>
                    <a:pt x="5" y="49"/>
                    <a:pt x="5" y="49"/>
                    <a:pt x="5" y="49"/>
                  </a:cubicBezTo>
                  <a:cubicBezTo>
                    <a:pt x="2" y="45"/>
                    <a:pt x="0" y="40"/>
                    <a:pt x="0" y="34"/>
                  </a:cubicBezTo>
                  <a:cubicBezTo>
                    <a:pt x="0" y="0"/>
                    <a:pt x="0" y="0"/>
                    <a:pt x="0" y="0"/>
                  </a:cubicBezTo>
                  <a:cubicBezTo>
                    <a:pt x="0" y="6"/>
                    <a:pt x="2" y="11"/>
                    <a:pt x="5" y="15"/>
                  </a:cubicBezTo>
                  <a:cubicBezTo>
                    <a:pt x="155" y="194"/>
                    <a:pt x="155" y="194"/>
                    <a:pt x="155" y="194"/>
                  </a:cubicBezTo>
                  <a:cubicBezTo>
                    <a:pt x="165" y="205"/>
                    <a:pt x="166" y="221"/>
                    <a:pt x="159" y="233"/>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1" name="Group 36"/>
          <p:cNvGrpSpPr/>
          <p:nvPr/>
        </p:nvGrpSpPr>
        <p:grpSpPr>
          <a:xfrm>
            <a:off x="4584701" y="2711844"/>
            <a:ext cx="1949450" cy="1727200"/>
            <a:chOff x="4584701" y="3140075"/>
            <a:chExt cx="1949450" cy="1727200"/>
          </a:xfrm>
        </p:grpSpPr>
        <p:sp>
          <p:nvSpPr>
            <p:cNvPr id="52" name="Freeform 546"/>
            <p:cNvSpPr/>
            <p:nvPr/>
          </p:nvSpPr>
          <p:spPr bwMode="auto">
            <a:xfrm>
              <a:off x="4584701" y="3355975"/>
              <a:ext cx="1949450" cy="1511300"/>
            </a:xfrm>
            <a:custGeom>
              <a:avLst/>
              <a:gdLst>
                <a:gd name="T0" fmla="*/ 603 w 614"/>
                <a:gd name="T1" fmla="*/ 216 h 476"/>
                <a:gd name="T2" fmla="*/ 603 w 614"/>
                <a:gd name="T3" fmla="*/ 260 h 476"/>
                <a:gd name="T4" fmla="*/ 442 w 614"/>
                <a:gd name="T5" fmla="*/ 452 h 476"/>
                <a:gd name="T6" fmla="*/ 390 w 614"/>
                <a:gd name="T7" fmla="*/ 476 h 476"/>
                <a:gd name="T8" fmla="*/ 24 w 614"/>
                <a:gd name="T9" fmla="*/ 476 h 476"/>
                <a:gd name="T10" fmla="*/ 3 w 614"/>
                <a:gd name="T11" fmla="*/ 463 h 476"/>
                <a:gd name="T12" fmla="*/ 7 w 614"/>
                <a:gd name="T13" fmla="*/ 439 h 476"/>
                <a:gd name="T14" fmla="*/ 157 w 614"/>
                <a:gd name="T15" fmla="*/ 260 h 476"/>
                <a:gd name="T16" fmla="*/ 157 w 614"/>
                <a:gd name="T17" fmla="*/ 216 h 476"/>
                <a:gd name="T18" fmla="*/ 7 w 614"/>
                <a:gd name="T19" fmla="*/ 37 h 476"/>
                <a:gd name="T20" fmla="*/ 3 w 614"/>
                <a:gd name="T21" fmla="*/ 13 h 476"/>
                <a:gd name="T22" fmla="*/ 24 w 614"/>
                <a:gd name="T23" fmla="*/ 0 h 476"/>
                <a:gd name="T24" fmla="*/ 390 w 614"/>
                <a:gd name="T25" fmla="*/ 0 h 476"/>
                <a:gd name="T26" fmla="*/ 442 w 614"/>
                <a:gd name="T27" fmla="*/ 24 h 476"/>
                <a:gd name="T28" fmla="*/ 603 w 614"/>
                <a:gd name="T29" fmla="*/ 21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4" h="476">
                  <a:moveTo>
                    <a:pt x="603" y="216"/>
                  </a:moveTo>
                  <a:cubicBezTo>
                    <a:pt x="614" y="229"/>
                    <a:pt x="614" y="247"/>
                    <a:pt x="603" y="260"/>
                  </a:cubicBezTo>
                  <a:cubicBezTo>
                    <a:pt x="442" y="452"/>
                    <a:pt x="442" y="452"/>
                    <a:pt x="442" y="452"/>
                  </a:cubicBezTo>
                  <a:cubicBezTo>
                    <a:pt x="429" y="467"/>
                    <a:pt x="410" y="476"/>
                    <a:pt x="390" y="476"/>
                  </a:cubicBezTo>
                  <a:cubicBezTo>
                    <a:pt x="24" y="476"/>
                    <a:pt x="24" y="476"/>
                    <a:pt x="24" y="476"/>
                  </a:cubicBezTo>
                  <a:cubicBezTo>
                    <a:pt x="15" y="476"/>
                    <a:pt x="7" y="471"/>
                    <a:pt x="3" y="463"/>
                  </a:cubicBezTo>
                  <a:cubicBezTo>
                    <a:pt x="0" y="455"/>
                    <a:pt x="1" y="445"/>
                    <a:pt x="7" y="439"/>
                  </a:cubicBezTo>
                  <a:cubicBezTo>
                    <a:pt x="157" y="260"/>
                    <a:pt x="157" y="260"/>
                    <a:pt x="157" y="260"/>
                  </a:cubicBezTo>
                  <a:cubicBezTo>
                    <a:pt x="167" y="247"/>
                    <a:pt x="167" y="229"/>
                    <a:pt x="157" y="216"/>
                  </a:cubicBezTo>
                  <a:cubicBezTo>
                    <a:pt x="7" y="37"/>
                    <a:pt x="7" y="37"/>
                    <a:pt x="7" y="37"/>
                  </a:cubicBezTo>
                  <a:cubicBezTo>
                    <a:pt x="1" y="30"/>
                    <a:pt x="0" y="21"/>
                    <a:pt x="3" y="13"/>
                  </a:cubicBezTo>
                  <a:cubicBezTo>
                    <a:pt x="7" y="5"/>
                    <a:pt x="15" y="0"/>
                    <a:pt x="24" y="0"/>
                  </a:cubicBezTo>
                  <a:cubicBezTo>
                    <a:pt x="390" y="0"/>
                    <a:pt x="390" y="0"/>
                    <a:pt x="390" y="0"/>
                  </a:cubicBezTo>
                  <a:cubicBezTo>
                    <a:pt x="410" y="0"/>
                    <a:pt x="429" y="9"/>
                    <a:pt x="442" y="24"/>
                  </a:cubicBezTo>
                  <a:lnTo>
                    <a:pt x="603" y="216"/>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547"/>
            <p:cNvSpPr/>
            <p:nvPr/>
          </p:nvSpPr>
          <p:spPr bwMode="auto">
            <a:xfrm>
              <a:off x="4587876" y="3140075"/>
              <a:ext cx="1936750" cy="1619250"/>
            </a:xfrm>
            <a:custGeom>
              <a:avLst/>
              <a:gdLst>
                <a:gd name="T0" fmla="*/ 610 w 610"/>
                <a:gd name="T1" fmla="*/ 238 h 510"/>
                <a:gd name="T2" fmla="*/ 610 w 610"/>
                <a:gd name="T3" fmla="*/ 272 h 510"/>
                <a:gd name="T4" fmla="*/ 602 w 610"/>
                <a:gd name="T5" fmla="*/ 294 h 510"/>
                <a:gd name="T6" fmla="*/ 441 w 610"/>
                <a:gd name="T7" fmla="*/ 486 h 510"/>
                <a:gd name="T8" fmla="*/ 389 w 610"/>
                <a:gd name="T9" fmla="*/ 510 h 510"/>
                <a:gd name="T10" fmla="*/ 23 w 610"/>
                <a:gd name="T11" fmla="*/ 510 h 510"/>
                <a:gd name="T12" fmla="*/ 2 w 610"/>
                <a:gd name="T13" fmla="*/ 497 h 510"/>
                <a:gd name="T14" fmla="*/ 0 w 610"/>
                <a:gd name="T15" fmla="*/ 487 h 510"/>
                <a:gd name="T16" fmla="*/ 0 w 610"/>
                <a:gd name="T17" fmla="*/ 453 h 510"/>
                <a:gd name="T18" fmla="*/ 6 w 610"/>
                <a:gd name="T19" fmla="*/ 439 h 510"/>
                <a:gd name="T20" fmla="*/ 156 w 610"/>
                <a:gd name="T21" fmla="*/ 260 h 510"/>
                <a:gd name="T22" fmla="*/ 159 w 610"/>
                <a:gd name="T23" fmla="*/ 255 h 510"/>
                <a:gd name="T24" fmla="*/ 156 w 610"/>
                <a:gd name="T25" fmla="*/ 250 h 510"/>
                <a:gd name="T26" fmla="*/ 6 w 610"/>
                <a:gd name="T27" fmla="*/ 71 h 510"/>
                <a:gd name="T28" fmla="*/ 0 w 610"/>
                <a:gd name="T29" fmla="*/ 56 h 510"/>
                <a:gd name="T30" fmla="*/ 0 w 610"/>
                <a:gd name="T31" fmla="*/ 22 h 510"/>
                <a:gd name="T32" fmla="*/ 0 w 610"/>
                <a:gd name="T33" fmla="*/ 22 h 510"/>
                <a:gd name="T34" fmla="*/ 2 w 610"/>
                <a:gd name="T35" fmla="*/ 13 h 510"/>
                <a:gd name="T36" fmla="*/ 23 w 610"/>
                <a:gd name="T37" fmla="*/ 0 h 510"/>
                <a:gd name="T38" fmla="*/ 389 w 610"/>
                <a:gd name="T39" fmla="*/ 0 h 510"/>
                <a:gd name="T40" fmla="*/ 441 w 610"/>
                <a:gd name="T41" fmla="*/ 24 h 510"/>
                <a:gd name="T42" fmla="*/ 602 w 610"/>
                <a:gd name="T43" fmla="*/ 216 h 510"/>
                <a:gd name="T44" fmla="*/ 610 w 610"/>
                <a:gd name="T45" fmla="*/ 23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0" h="510">
                  <a:moveTo>
                    <a:pt x="610" y="238"/>
                  </a:moveTo>
                  <a:cubicBezTo>
                    <a:pt x="610" y="272"/>
                    <a:pt x="610" y="272"/>
                    <a:pt x="610" y="272"/>
                  </a:cubicBezTo>
                  <a:cubicBezTo>
                    <a:pt x="610" y="280"/>
                    <a:pt x="608" y="287"/>
                    <a:pt x="602" y="294"/>
                  </a:cubicBezTo>
                  <a:cubicBezTo>
                    <a:pt x="441" y="486"/>
                    <a:pt x="441" y="486"/>
                    <a:pt x="441" y="486"/>
                  </a:cubicBezTo>
                  <a:cubicBezTo>
                    <a:pt x="428" y="501"/>
                    <a:pt x="409" y="510"/>
                    <a:pt x="389" y="510"/>
                  </a:cubicBezTo>
                  <a:cubicBezTo>
                    <a:pt x="23" y="510"/>
                    <a:pt x="23" y="510"/>
                    <a:pt x="23" y="510"/>
                  </a:cubicBezTo>
                  <a:cubicBezTo>
                    <a:pt x="14" y="510"/>
                    <a:pt x="6" y="505"/>
                    <a:pt x="2" y="497"/>
                  </a:cubicBezTo>
                  <a:cubicBezTo>
                    <a:pt x="1" y="494"/>
                    <a:pt x="0" y="491"/>
                    <a:pt x="0" y="487"/>
                  </a:cubicBezTo>
                  <a:cubicBezTo>
                    <a:pt x="0" y="453"/>
                    <a:pt x="0" y="453"/>
                    <a:pt x="0" y="453"/>
                  </a:cubicBezTo>
                  <a:cubicBezTo>
                    <a:pt x="0" y="448"/>
                    <a:pt x="2" y="443"/>
                    <a:pt x="6" y="439"/>
                  </a:cubicBezTo>
                  <a:cubicBezTo>
                    <a:pt x="156" y="260"/>
                    <a:pt x="156" y="260"/>
                    <a:pt x="156" y="260"/>
                  </a:cubicBezTo>
                  <a:cubicBezTo>
                    <a:pt x="157" y="258"/>
                    <a:pt x="158" y="257"/>
                    <a:pt x="159" y="255"/>
                  </a:cubicBezTo>
                  <a:cubicBezTo>
                    <a:pt x="158" y="253"/>
                    <a:pt x="157" y="252"/>
                    <a:pt x="156" y="250"/>
                  </a:cubicBezTo>
                  <a:cubicBezTo>
                    <a:pt x="6" y="71"/>
                    <a:pt x="6" y="71"/>
                    <a:pt x="6" y="71"/>
                  </a:cubicBezTo>
                  <a:cubicBezTo>
                    <a:pt x="2" y="67"/>
                    <a:pt x="0" y="62"/>
                    <a:pt x="0" y="56"/>
                  </a:cubicBezTo>
                  <a:cubicBezTo>
                    <a:pt x="0" y="22"/>
                    <a:pt x="0" y="22"/>
                    <a:pt x="0" y="22"/>
                  </a:cubicBezTo>
                  <a:cubicBezTo>
                    <a:pt x="0" y="22"/>
                    <a:pt x="0" y="22"/>
                    <a:pt x="0" y="22"/>
                  </a:cubicBezTo>
                  <a:cubicBezTo>
                    <a:pt x="0" y="19"/>
                    <a:pt x="1" y="16"/>
                    <a:pt x="2" y="13"/>
                  </a:cubicBezTo>
                  <a:cubicBezTo>
                    <a:pt x="6" y="5"/>
                    <a:pt x="14" y="0"/>
                    <a:pt x="23" y="0"/>
                  </a:cubicBezTo>
                  <a:cubicBezTo>
                    <a:pt x="389" y="0"/>
                    <a:pt x="389" y="0"/>
                    <a:pt x="389" y="0"/>
                  </a:cubicBezTo>
                  <a:cubicBezTo>
                    <a:pt x="409" y="0"/>
                    <a:pt x="428" y="9"/>
                    <a:pt x="441" y="24"/>
                  </a:cubicBezTo>
                  <a:cubicBezTo>
                    <a:pt x="602" y="216"/>
                    <a:pt x="602" y="216"/>
                    <a:pt x="602" y="216"/>
                  </a:cubicBezTo>
                  <a:cubicBezTo>
                    <a:pt x="608" y="222"/>
                    <a:pt x="610" y="230"/>
                    <a:pt x="610" y="23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558"/>
            <p:cNvSpPr/>
            <p:nvPr/>
          </p:nvSpPr>
          <p:spPr bwMode="auto">
            <a:xfrm>
              <a:off x="4587876" y="3209925"/>
              <a:ext cx="527050" cy="739775"/>
            </a:xfrm>
            <a:custGeom>
              <a:avLst/>
              <a:gdLst>
                <a:gd name="T0" fmla="*/ 159 w 166"/>
                <a:gd name="T1" fmla="*/ 233 h 233"/>
                <a:gd name="T2" fmla="*/ 156 w 166"/>
                <a:gd name="T3" fmla="*/ 228 h 233"/>
                <a:gd name="T4" fmla="*/ 6 w 166"/>
                <a:gd name="T5" fmla="*/ 49 h 233"/>
                <a:gd name="T6" fmla="*/ 0 w 166"/>
                <a:gd name="T7" fmla="*/ 34 h 233"/>
                <a:gd name="T8" fmla="*/ 0 w 166"/>
                <a:gd name="T9" fmla="*/ 0 h 233"/>
                <a:gd name="T10" fmla="*/ 6 w 166"/>
                <a:gd name="T11" fmla="*/ 15 h 233"/>
                <a:gd name="T12" fmla="*/ 156 w 166"/>
                <a:gd name="T13" fmla="*/ 194 h 233"/>
                <a:gd name="T14" fmla="*/ 159 w 166"/>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233">
                  <a:moveTo>
                    <a:pt x="159" y="233"/>
                  </a:moveTo>
                  <a:cubicBezTo>
                    <a:pt x="158" y="231"/>
                    <a:pt x="157" y="230"/>
                    <a:pt x="156" y="228"/>
                  </a:cubicBezTo>
                  <a:cubicBezTo>
                    <a:pt x="6" y="49"/>
                    <a:pt x="6" y="49"/>
                    <a:pt x="6" y="49"/>
                  </a:cubicBezTo>
                  <a:cubicBezTo>
                    <a:pt x="2" y="45"/>
                    <a:pt x="0" y="40"/>
                    <a:pt x="0" y="34"/>
                  </a:cubicBezTo>
                  <a:cubicBezTo>
                    <a:pt x="0" y="0"/>
                    <a:pt x="0" y="0"/>
                    <a:pt x="0" y="0"/>
                  </a:cubicBezTo>
                  <a:cubicBezTo>
                    <a:pt x="0" y="6"/>
                    <a:pt x="2" y="11"/>
                    <a:pt x="6" y="15"/>
                  </a:cubicBezTo>
                  <a:cubicBezTo>
                    <a:pt x="156" y="194"/>
                    <a:pt x="156" y="194"/>
                    <a:pt x="156" y="194"/>
                  </a:cubicBezTo>
                  <a:cubicBezTo>
                    <a:pt x="165" y="205"/>
                    <a:pt x="166" y="221"/>
                    <a:pt x="159" y="233"/>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559"/>
            <p:cNvSpPr/>
            <p:nvPr/>
          </p:nvSpPr>
          <p:spPr bwMode="auto">
            <a:xfrm>
              <a:off x="4587876" y="3895725"/>
              <a:ext cx="1936750" cy="863600"/>
            </a:xfrm>
            <a:custGeom>
              <a:avLst/>
              <a:gdLst>
                <a:gd name="T0" fmla="*/ 610 w 610"/>
                <a:gd name="T1" fmla="*/ 0 h 272"/>
                <a:gd name="T2" fmla="*/ 610 w 610"/>
                <a:gd name="T3" fmla="*/ 34 h 272"/>
                <a:gd name="T4" fmla="*/ 602 w 610"/>
                <a:gd name="T5" fmla="*/ 56 h 272"/>
                <a:gd name="T6" fmla="*/ 441 w 610"/>
                <a:gd name="T7" fmla="*/ 248 h 272"/>
                <a:gd name="T8" fmla="*/ 389 w 610"/>
                <a:gd name="T9" fmla="*/ 272 h 272"/>
                <a:gd name="T10" fmla="*/ 23 w 610"/>
                <a:gd name="T11" fmla="*/ 272 h 272"/>
                <a:gd name="T12" fmla="*/ 2 w 610"/>
                <a:gd name="T13" fmla="*/ 259 h 272"/>
                <a:gd name="T14" fmla="*/ 0 w 610"/>
                <a:gd name="T15" fmla="*/ 249 h 272"/>
                <a:gd name="T16" fmla="*/ 0 w 610"/>
                <a:gd name="T17" fmla="*/ 215 h 272"/>
                <a:gd name="T18" fmla="*/ 2 w 610"/>
                <a:gd name="T19" fmla="*/ 225 h 272"/>
                <a:gd name="T20" fmla="*/ 23 w 610"/>
                <a:gd name="T21" fmla="*/ 238 h 272"/>
                <a:gd name="T22" fmla="*/ 389 w 610"/>
                <a:gd name="T23" fmla="*/ 238 h 272"/>
                <a:gd name="T24" fmla="*/ 441 w 610"/>
                <a:gd name="T25" fmla="*/ 214 h 272"/>
                <a:gd name="T26" fmla="*/ 602 w 610"/>
                <a:gd name="T27" fmla="*/ 22 h 272"/>
                <a:gd name="T28" fmla="*/ 610 w 610"/>
                <a:gd name="T29"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272">
                  <a:moveTo>
                    <a:pt x="610" y="0"/>
                  </a:moveTo>
                  <a:cubicBezTo>
                    <a:pt x="610" y="34"/>
                    <a:pt x="610" y="34"/>
                    <a:pt x="610" y="34"/>
                  </a:cubicBezTo>
                  <a:cubicBezTo>
                    <a:pt x="610" y="42"/>
                    <a:pt x="608" y="49"/>
                    <a:pt x="602" y="56"/>
                  </a:cubicBezTo>
                  <a:cubicBezTo>
                    <a:pt x="441" y="248"/>
                    <a:pt x="441" y="248"/>
                    <a:pt x="441" y="248"/>
                  </a:cubicBezTo>
                  <a:cubicBezTo>
                    <a:pt x="428" y="263"/>
                    <a:pt x="409" y="272"/>
                    <a:pt x="389" y="272"/>
                  </a:cubicBezTo>
                  <a:cubicBezTo>
                    <a:pt x="23" y="272"/>
                    <a:pt x="23" y="272"/>
                    <a:pt x="23" y="272"/>
                  </a:cubicBezTo>
                  <a:cubicBezTo>
                    <a:pt x="14" y="272"/>
                    <a:pt x="6" y="267"/>
                    <a:pt x="2" y="259"/>
                  </a:cubicBezTo>
                  <a:cubicBezTo>
                    <a:pt x="1" y="256"/>
                    <a:pt x="0" y="253"/>
                    <a:pt x="0" y="249"/>
                  </a:cubicBezTo>
                  <a:cubicBezTo>
                    <a:pt x="0" y="215"/>
                    <a:pt x="0" y="215"/>
                    <a:pt x="0" y="215"/>
                  </a:cubicBezTo>
                  <a:cubicBezTo>
                    <a:pt x="0" y="219"/>
                    <a:pt x="1" y="222"/>
                    <a:pt x="2" y="225"/>
                  </a:cubicBezTo>
                  <a:cubicBezTo>
                    <a:pt x="6" y="233"/>
                    <a:pt x="14" y="238"/>
                    <a:pt x="23" y="238"/>
                  </a:cubicBezTo>
                  <a:cubicBezTo>
                    <a:pt x="389" y="238"/>
                    <a:pt x="389" y="238"/>
                    <a:pt x="389" y="238"/>
                  </a:cubicBezTo>
                  <a:cubicBezTo>
                    <a:pt x="409" y="238"/>
                    <a:pt x="428" y="229"/>
                    <a:pt x="441" y="214"/>
                  </a:cubicBezTo>
                  <a:cubicBezTo>
                    <a:pt x="602" y="22"/>
                    <a:pt x="602" y="22"/>
                    <a:pt x="602" y="22"/>
                  </a:cubicBezTo>
                  <a:cubicBezTo>
                    <a:pt x="608" y="15"/>
                    <a:pt x="610" y="8"/>
                    <a:pt x="610"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6" name="Group 41"/>
          <p:cNvGrpSpPr/>
          <p:nvPr/>
        </p:nvGrpSpPr>
        <p:grpSpPr>
          <a:xfrm>
            <a:off x="2613026" y="2711844"/>
            <a:ext cx="1949450" cy="1727200"/>
            <a:chOff x="2613026" y="3140075"/>
            <a:chExt cx="1949450" cy="1727200"/>
          </a:xfrm>
        </p:grpSpPr>
        <p:sp>
          <p:nvSpPr>
            <p:cNvPr id="57" name="Freeform 544"/>
            <p:cNvSpPr/>
            <p:nvPr/>
          </p:nvSpPr>
          <p:spPr bwMode="auto">
            <a:xfrm>
              <a:off x="2613026" y="3355975"/>
              <a:ext cx="1949450" cy="1511300"/>
            </a:xfrm>
            <a:custGeom>
              <a:avLst/>
              <a:gdLst>
                <a:gd name="T0" fmla="*/ 604 w 614"/>
                <a:gd name="T1" fmla="*/ 216 h 476"/>
                <a:gd name="T2" fmla="*/ 604 w 614"/>
                <a:gd name="T3" fmla="*/ 260 h 476"/>
                <a:gd name="T4" fmla="*/ 443 w 614"/>
                <a:gd name="T5" fmla="*/ 452 h 476"/>
                <a:gd name="T6" fmla="*/ 391 w 614"/>
                <a:gd name="T7" fmla="*/ 476 h 476"/>
                <a:gd name="T8" fmla="*/ 24 w 614"/>
                <a:gd name="T9" fmla="*/ 476 h 476"/>
                <a:gd name="T10" fmla="*/ 4 w 614"/>
                <a:gd name="T11" fmla="*/ 463 h 476"/>
                <a:gd name="T12" fmla="*/ 7 w 614"/>
                <a:gd name="T13" fmla="*/ 439 h 476"/>
                <a:gd name="T14" fmla="*/ 157 w 614"/>
                <a:gd name="T15" fmla="*/ 260 h 476"/>
                <a:gd name="T16" fmla="*/ 157 w 614"/>
                <a:gd name="T17" fmla="*/ 216 h 476"/>
                <a:gd name="T18" fmla="*/ 7 w 614"/>
                <a:gd name="T19" fmla="*/ 37 h 476"/>
                <a:gd name="T20" fmla="*/ 4 w 614"/>
                <a:gd name="T21" fmla="*/ 13 h 476"/>
                <a:gd name="T22" fmla="*/ 24 w 614"/>
                <a:gd name="T23" fmla="*/ 0 h 476"/>
                <a:gd name="T24" fmla="*/ 391 w 614"/>
                <a:gd name="T25" fmla="*/ 0 h 476"/>
                <a:gd name="T26" fmla="*/ 443 w 614"/>
                <a:gd name="T27" fmla="*/ 24 h 476"/>
                <a:gd name="T28" fmla="*/ 604 w 614"/>
                <a:gd name="T29" fmla="*/ 21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4" h="476">
                  <a:moveTo>
                    <a:pt x="604" y="216"/>
                  </a:moveTo>
                  <a:cubicBezTo>
                    <a:pt x="614" y="229"/>
                    <a:pt x="614" y="247"/>
                    <a:pt x="604" y="260"/>
                  </a:cubicBezTo>
                  <a:cubicBezTo>
                    <a:pt x="443" y="452"/>
                    <a:pt x="443" y="452"/>
                    <a:pt x="443" y="452"/>
                  </a:cubicBezTo>
                  <a:cubicBezTo>
                    <a:pt x="430" y="467"/>
                    <a:pt x="411" y="476"/>
                    <a:pt x="391" y="476"/>
                  </a:cubicBezTo>
                  <a:cubicBezTo>
                    <a:pt x="24" y="476"/>
                    <a:pt x="24" y="476"/>
                    <a:pt x="24" y="476"/>
                  </a:cubicBezTo>
                  <a:cubicBezTo>
                    <a:pt x="16" y="476"/>
                    <a:pt x="8" y="471"/>
                    <a:pt x="4" y="463"/>
                  </a:cubicBezTo>
                  <a:cubicBezTo>
                    <a:pt x="0" y="455"/>
                    <a:pt x="1" y="445"/>
                    <a:pt x="7" y="439"/>
                  </a:cubicBezTo>
                  <a:cubicBezTo>
                    <a:pt x="157" y="260"/>
                    <a:pt x="157" y="260"/>
                    <a:pt x="157" y="260"/>
                  </a:cubicBezTo>
                  <a:cubicBezTo>
                    <a:pt x="168" y="247"/>
                    <a:pt x="168" y="229"/>
                    <a:pt x="157" y="216"/>
                  </a:cubicBezTo>
                  <a:cubicBezTo>
                    <a:pt x="7" y="37"/>
                    <a:pt x="7" y="37"/>
                    <a:pt x="7" y="37"/>
                  </a:cubicBezTo>
                  <a:cubicBezTo>
                    <a:pt x="1" y="30"/>
                    <a:pt x="0" y="21"/>
                    <a:pt x="4" y="13"/>
                  </a:cubicBezTo>
                  <a:cubicBezTo>
                    <a:pt x="8" y="5"/>
                    <a:pt x="16" y="0"/>
                    <a:pt x="24" y="0"/>
                  </a:cubicBezTo>
                  <a:cubicBezTo>
                    <a:pt x="391" y="0"/>
                    <a:pt x="391" y="0"/>
                    <a:pt x="391" y="0"/>
                  </a:cubicBezTo>
                  <a:cubicBezTo>
                    <a:pt x="411" y="0"/>
                    <a:pt x="430" y="9"/>
                    <a:pt x="443" y="24"/>
                  </a:cubicBezTo>
                  <a:lnTo>
                    <a:pt x="604" y="216"/>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545"/>
            <p:cNvSpPr/>
            <p:nvPr/>
          </p:nvSpPr>
          <p:spPr bwMode="auto">
            <a:xfrm>
              <a:off x="2619376" y="3140075"/>
              <a:ext cx="1936750" cy="1619250"/>
            </a:xfrm>
            <a:custGeom>
              <a:avLst/>
              <a:gdLst>
                <a:gd name="T0" fmla="*/ 610 w 610"/>
                <a:gd name="T1" fmla="*/ 238 h 510"/>
                <a:gd name="T2" fmla="*/ 610 w 610"/>
                <a:gd name="T3" fmla="*/ 272 h 510"/>
                <a:gd name="T4" fmla="*/ 602 w 610"/>
                <a:gd name="T5" fmla="*/ 294 h 510"/>
                <a:gd name="T6" fmla="*/ 441 w 610"/>
                <a:gd name="T7" fmla="*/ 486 h 510"/>
                <a:gd name="T8" fmla="*/ 389 w 610"/>
                <a:gd name="T9" fmla="*/ 510 h 510"/>
                <a:gd name="T10" fmla="*/ 22 w 610"/>
                <a:gd name="T11" fmla="*/ 510 h 510"/>
                <a:gd name="T12" fmla="*/ 2 w 610"/>
                <a:gd name="T13" fmla="*/ 497 h 510"/>
                <a:gd name="T14" fmla="*/ 0 w 610"/>
                <a:gd name="T15" fmla="*/ 487 h 510"/>
                <a:gd name="T16" fmla="*/ 0 w 610"/>
                <a:gd name="T17" fmla="*/ 453 h 510"/>
                <a:gd name="T18" fmla="*/ 5 w 610"/>
                <a:gd name="T19" fmla="*/ 439 h 510"/>
                <a:gd name="T20" fmla="*/ 155 w 610"/>
                <a:gd name="T21" fmla="*/ 260 h 510"/>
                <a:gd name="T22" fmla="*/ 159 w 610"/>
                <a:gd name="T23" fmla="*/ 255 h 510"/>
                <a:gd name="T24" fmla="*/ 155 w 610"/>
                <a:gd name="T25" fmla="*/ 250 h 510"/>
                <a:gd name="T26" fmla="*/ 5 w 610"/>
                <a:gd name="T27" fmla="*/ 71 h 510"/>
                <a:gd name="T28" fmla="*/ 0 w 610"/>
                <a:gd name="T29" fmla="*/ 56 h 510"/>
                <a:gd name="T30" fmla="*/ 0 w 610"/>
                <a:gd name="T31" fmla="*/ 22 h 510"/>
                <a:gd name="T32" fmla="*/ 0 w 610"/>
                <a:gd name="T33" fmla="*/ 22 h 510"/>
                <a:gd name="T34" fmla="*/ 2 w 610"/>
                <a:gd name="T35" fmla="*/ 13 h 510"/>
                <a:gd name="T36" fmla="*/ 22 w 610"/>
                <a:gd name="T37" fmla="*/ 0 h 510"/>
                <a:gd name="T38" fmla="*/ 389 w 610"/>
                <a:gd name="T39" fmla="*/ 0 h 510"/>
                <a:gd name="T40" fmla="*/ 441 w 610"/>
                <a:gd name="T41" fmla="*/ 24 h 510"/>
                <a:gd name="T42" fmla="*/ 602 w 610"/>
                <a:gd name="T43" fmla="*/ 216 h 510"/>
                <a:gd name="T44" fmla="*/ 610 w 610"/>
                <a:gd name="T45" fmla="*/ 23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0" h="510">
                  <a:moveTo>
                    <a:pt x="610" y="238"/>
                  </a:moveTo>
                  <a:cubicBezTo>
                    <a:pt x="610" y="272"/>
                    <a:pt x="610" y="272"/>
                    <a:pt x="610" y="272"/>
                  </a:cubicBezTo>
                  <a:cubicBezTo>
                    <a:pt x="610" y="280"/>
                    <a:pt x="607" y="287"/>
                    <a:pt x="602" y="294"/>
                  </a:cubicBezTo>
                  <a:cubicBezTo>
                    <a:pt x="441" y="486"/>
                    <a:pt x="441" y="486"/>
                    <a:pt x="441" y="486"/>
                  </a:cubicBezTo>
                  <a:cubicBezTo>
                    <a:pt x="428" y="501"/>
                    <a:pt x="409" y="510"/>
                    <a:pt x="389" y="510"/>
                  </a:cubicBezTo>
                  <a:cubicBezTo>
                    <a:pt x="22" y="510"/>
                    <a:pt x="22" y="510"/>
                    <a:pt x="22" y="510"/>
                  </a:cubicBezTo>
                  <a:cubicBezTo>
                    <a:pt x="14" y="510"/>
                    <a:pt x="6" y="505"/>
                    <a:pt x="2" y="497"/>
                  </a:cubicBezTo>
                  <a:cubicBezTo>
                    <a:pt x="0" y="494"/>
                    <a:pt x="0" y="491"/>
                    <a:pt x="0" y="487"/>
                  </a:cubicBezTo>
                  <a:cubicBezTo>
                    <a:pt x="0" y="453"/>
                    <a:pt x="0" y="453"/>
                    <a:pt x="0" y="453"/>
                  </a:cubicBezTo>
                  <a:cubicBezTo>
                    <a:pt x="0" y="448"/>
                    <a:pt x="2" y="443"/>
                    <a:pt x="5" y="439"/>
                  </a:cubicBezTo>
                  <a:cubicBezTo>
                    <a:pt x="155" y="260"/>
                    <a:pt x="155" y="260"/>
                    <a:pt x="155" y="260"/>
                  </a:cubicBezTo>
                  <a:cubicBezTo>
                    <a:pt x="156" y="258"/>
                    <a:pt x="158" y="257"/>
                    <a:pt x="159" y="255"/>
                  </a:cubicBezTo>
                  <a:cubicBezTo>
                    <a:pt x="158" y="253"/>
                    <a:pt x="156" y="252"/>
                    <a:pt x="155" y="250"/>
                  </a:cubicBezTo>
                  <a:cubicBezTo>
                    <a:pt x="5" y="71"/>
                    <a:pt x="5" y="71"/>
                    <a:pt x="5" y="71"/>
                  </a:cubicBezTo>
                  <a:cubicBezTo>
                    <a:pt x="2" y="67"/>
                    <a:pt x="0" y="62"/>
                    <a:pt x="0" y="56"/>
                  </a:cubicBezTo>
                  <a:cubicBezTo>
                    <a:pt x="0" y="22"/>
                    <a:pt x="0" y="22"/>
                    <a:pt x="0" y="22"/>
                  </a:cubicBezTo>
                  <a:cubicBezTo>
                    <a:pt x="0" y="22"/>
                    <a:pt x="0" y="22"/>
                    <a:pt x="0" y="22"/>
                  </a:cubicBezTo>
                  <a:cubicBezTo>
                    <a:pt x="0" y="19"/>
                    <a:pt x="0" y="16"/>
                    <a:pt x="2" y="13"/>
                  </a:cubicBezTo>
                  <a:cubicBezTo>
                    <a:pt x="6" y="5"/>
                    <a:pt x="14" y="0"/>
                    <a:pt x="22" y="0"/>
                  </a:cubicBezTo>
                  <a:cubicBezTo>
                    <a:pt x="389" y="0"/>
                    <a:pt x="389" y="0"/>
                    <a:pt x="389" y="0"/>
                  </a:cubicBezTo>
                  <a:cubicBezTo>
                    <a:pt x="409" y="0"/>
                    <a:pt x="428" y="9"/>
                    <a:pt x="441" y="24"/>
                  </a:cubicBezTo>
                  <a:cubicBezTo>
                    <a:pt x="602" y="216"/>
                    <a:pt x="602" y="216"/>
                    <a:pt x="602" y="216"/>
                  </a:cubicBezTo>
                  <a:cubicBezTo>
                    <a:pt x="607" y="222"/>
                    <a:pt x="610" y="230"/>
                    <a:pt x="610" y="23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556"/>
            <p:cNvSpPr/>
            <p:nvPr/>
          </p:nvSpPr>
          <p:spPr bwMode="auto">
            <a:xfrm>
              <a:off x="2619376" y="3895725"/>
              <a:ext cx="1936750" cy="863600"/>
            </a:xfrm>
            <a:custGeom>
              <a:avLst/>
              <a:gdLst>
                <a:gd name="T0" fmla="*/ 610 w 610"/>
                <a:gd name="T1" fmla="*/ 0 h 272"/>
                <a:gd name="T2" fmla="*/ 610 w 610"/>
                <a:gd name="T3" fmla="*/ 34 h 272"/>
                <a:gd name="T4" fmla="*/ 602 w 610"/>
                <a:gd name="T5" fmla="*/ 56 h 272"/>
                <a:gd name="T6" fmla="*/ 441 w 610"/>
                <a:gd name="T7" fmla="*/ 248 h 272"/>
                <a:gd name="T8" fmla="*/ 389 w 610"/>
                <a:gd name="T9" fmla="*/ 272 h 272"/>
                <a:gd name="T10" fmla="*/ 22 w 610"/>
                <a:gd name="T11" fmla="*/ 272 h 272"/>
                <a:gd name="T12" fmla="*/ 2 w 610"/>
                <a:gd name="T13" fmla="*/ 259 h 272"/>
                <a:gd name="T14" fmla="*/ 0 w 610"/>
                <a:gd name="T15" fmla="*/ 249 h 272"/>
                <a:gd name="T16" fmla="*/ 0 w 610"/>
                <a:gd name="T17" fmla="*/ 215 h 272"/>
                <a:gd name="T18" fmla="*/ 2 w 610"/>
                <a:gd name="T19" fmla="*/ 225 h 272"/>
                <a:gd name="T20" fmla="*/ 22 w 610"/>
                <a:gd name="T21" fmla="*/ 238 h 272"/>
                <a:gd name="T22" fmla="*/ 389 w 610"/>
                <a:gd name="T23" fmla="*/ 238 h 272"/>
                <a:gd name="T24" fmla="*/ 441 w 610"/>
                <a:gd name="T25" fmla="*/ 214 h 272"/>
                <a:gd name="T26" fmla="*/ 602 w 610"/>
                <a:gd name="T27" fmla="*/ 22 h 272"/>
                <a:gd name="T28" fmla="*/ 610 w 610"/>
                <a:gd name="T29"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272">
                  <a:moveTo>
                    <a:pt x="610" y="0"/>
                  </a:moveTo>
                  <a:cubicBezTo>
                    <a:pt x="610" y="34"/>
                    <a:pt x="610" y="34"/>
                    <a:pt x="610" y="34"/>
                  </a:cubicBezTo>
                  <a:cubicBezTo>
                    <a:pt x="610" y="42"/>
                    <a:pt x="607" y="49"/>
                    <a:pt x="602" y="56"/>
                  </a:cubicBezTo>
                  <a:cubicBezTo>
                    <a:pt x="441" y="248"/>
                    <a:pt x="441" y="248"/>
                    <a:pt x="441" y="248"/>
                  </a:cubicBezTo>
                  <a:cubicBezTo>
                    <a:pt x="428" y="263"/>
                    <a:pt x="409" y="272"/>
                    <a:pt x="389" y="272"/>
                  </a:cubicBezTo>
                  <a:cubicBezTo>
                    <a:pt x="22" y="272"/>
                    <a:pt x="22" y="272"/>
                    <a:pt x="22" y="272"/>
                  </a:cubicBezTo>
                  <a:cubicBezTo>
                    <a:pt x="14" y="272"/>
                    <a:pt x="6" y="267"/>
                    <a:pt x="2" y="259"/>
                  </a:cubicBezTo>
                  <a:cubicBezTo>
                    <a:pt x="0" y="256"/>
                    <a:pt x="0" y="253"/>
                    <a:pt x="0" y="249"/>
                  </a:cubicBezTo>
                  <a:cubicBezTo>
                    <a:pt x="0" y="215"/>
                    <a:pt x="0" y="215"/>
                    <a:pt x="0" y="215"/>
                  </a:cubicBezTo>
                  <a:cubicBezTo>
                    <a:pt x="0" y="219"/>
                    <a:pt x="0" y="222"/>
                    <a:pt x="2" y="225"/>
                  </a:cubicBezTo>
                  <a:cubicBezTo>
                    <a:pt x="6" y="233"/>
                    <a:pt x="14" y="238"/>
                    <a:pt x="22" y="238"/>
                  </a:cubicBezTo>
                  <a:cubicBezTo>
                    <a:pt x="389" y="238"/>
                    <a:pt x="389" y="238"/>
                    <a:pt x="389" y="238"/>
                  </a:cubicBezTo>
                  <a:cubicBezTo>
                    <a:pt x="409" y="238"/>
                    <a:pt x="428" y="229"/>
                    <a:pt x="441" y="214"/>
                  </a:cubicBezTo>
                  <a:cubicBezTo>
                    <a:pt x="602" y="22"/>
                    <a:pt x="602" y="22"/>
                    <a:pt x="602" y="22"/>
                  </a:cubicBezTo>
                  <a:cubicBezTo>
                    <a:pt x="607" y="15"/>
                    <a:pt x="610" y="8"/>
                    <a:pt x="610"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557"/>
            <p:cNvSpPr/>
            <p:nvPr/>
          </p:nvSpPr>
          <p:spPr bwMode="auto">
            <a:xfrm>
              <a:off x="2619376" y="3209925"/>
              <a:ext cx="527050" cy="739775"/>
            </a:xfrm>
            <a:custGeom>
              <a:avLst/>
              <a:gdLst>
                <a:gd name="T0" fmla="*/ 159 w 166"/>
                <a:gd name="T1" fmla="*/ 233 h 233"/>
                <a:gd name="T2" fmla="*/ 155 w 166"/>
                <a:gd name="T3" fmla="*/ 228 h 233"/>
                <a:gd name="T4" fmla="*/ 5 w 166"/>
                <a:gd name="T5" fmla="*/ 49 h 233"/>
                <a:gd name="T6" fmla="*/ 0 w 166"/>
                <a:gd name="T7" fmla="*/ 34 h 233"/>
                <a:gd name="T8" fmla="*/ 0 w 166"/>
                <a:gd name="T9" fmla="*/ 0 h 233"/>
                <a:gd name="T10" fmla="*/ 5 w 166"/>
                <a:gd name="T11" fmla="*/ 15 h 233"/>
                <a:gd name="T12" fmla="*/ 155 w 166"/>
                <a:gd name="T13" fmla="*/ 194 h 233"/>
                <a:gd name="T14" fmla="*/ 159 w 166"/>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233">
                  <a:moveTo>
                    <a:pt x="159" y="233"/>
                  </a:moveTo>
                  <a:cubicBezTo>
                    <a:pt x="158" y="231"/>
                    <a:pt x="156" y="230"/>
                    <a:pt x="155" y="228"/>
                  </a:cubicBezTo>
                  <a:cubicBezTo>
                    <a:pt x="5" y="49"/>
                    <a:pt x="5" y="49"/>
                    <a:pt x="5" y="49"/>
                  </a:cubicBezTo>
                  <a:cubicBezTo>
                    <a:pt x="2" y="45"/>
                    <a:pt x="0" y="40"/>
                    <a:pt x="0" y="34"/>
                  </a:cubicBezTo>
                  <a:cubicBezTo>
                    <a:pt x="0" y="0"/>
                    <a:pt x="0" y="0"/>
                    <a:pt x="0" y="0"/>
                  </a:cubicBezTo>
                  <a:cubicBezTo>
                    <a:pt x="0" y="6"/>
                    <a:pt x="2" y="11"/>
                    <a:pt x="5" y="15"/>
                  </a:cubicBezTo>
                  <a:cubicBezTo>
                    <a:pt x="155" y="194"/>
                    <a:pt x="155" y="194"/>
                    <a:pt x="155" y="194"/>
                  </a:cubicBezTo>
                  <a:cubicBezTo>
                    <a:pt x="165" y="205"/>
                    <a:pt x="166" y="221"/>
                    <a:pt x="159" y="233"/>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61" name="Group 46"/>
          <p:cNvGrpSpPr/>
          <p:nvPr/>
        </p:nvGrpSpPr>
        <p:grpSpPr>
          <a:xfrm>
            <a:off x="642938" y="2711844"/>
            <a:ext cx="1951038" cy="1727200"/>
            <a:chOff x="642938" y="3140075"/>
            <a:chExt cx="1951038" cy="1727200"/>
          </a:xfrm>
        </p:grpSpPr>
        <p:sp>
          <p:nvSpPr>
            <p:cNvPr id="62" name="Freeform 542"/>
            <p:cNvSpPr/>
            <p:nvPr/>
          </p:nvSpPr>
          <p:spPr bwMode="auto">
            <a:xfrm>
              <a:off x="642938" y="3355975"/>
              <a:ext cx="1951038" cy="1511300"/>
            </a:xfrm>
            <a:custGeom>
              <a:avLst/>
              <a:gdLst>
                <a:gd name="T0" fmla="*/ 604 w 615"/>
                <a:gd name="T1" fmla="*/ 216 h 476"/>
                <a:gd name="T2" fmla="*/ 604 w 615"/>
                <a:gd name="T3" fmla="*/ 260 h 476"/>
                <a:gd name="T4" fmla="*/ 443 w 615"/>
                <a:gd name="T5" fmla="*/ 452 h 476"/>
                <a:gd name="T6" fmla="*/ 391 w 615"/>
                <a:gd name="T7" fmla="*/ 476 h 476"/>
                <a:gd name="T8" fmla="*/ 25 w 615"/>
                <a:gd name="T9" fmla="*/ 476 h 476"/>
                <a:gd name="T10" fmla="*/ 4 w 615"/>
                <a:gd name="T11" fmla="*/ 463 h 476"/>
                <a:gd name="T12" fmla="*/ 7 w 615"/>
                <a:gd name="T13" fmla="*/ 439 h 476"/>
                <a:gd name="T14" fmla="*/ 158 w 615"/>
                <a:gd name="T15" fmla="*/ 260 h 476"/>
                <a:gd name="T16" fmla="*/ 158 w 615"/>
                <a:gd name="T17" fmla="*/ 216 h 476"/>
                <a:gd name="T18" fmla="*/ 7 w 615"/>
                <a:gd name="T19" fmla="*/ 37 h 476"/>
                <a:gd name="T20" fmla="*/ 4 w 615"/>
                <a:gd name="T21" fmla="*/ 13 h 476"/>
                <a:gd name="T22" fmla="*/ 25 w 615"/>
                <a:gd name="T23" fmla="*/ 0 h 476"/>
                <a:gd name="T24" fmla="*/ 391 w 615"/>
                <a:gd name="T25" fmla="*/ 0 h 476"/>
                <a:gd name="T26" fmla="*/ 443 w 615"/>
                <a:gd name="T27" fmla="*/ 24 h 476"/>
                <a:gd name="T28" fmla="*/ 604 w 615"/>
                <a:gd name="T29" fmla="*/ 21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5" h="476">
                  <a:moveTo>
                    <a:pt x="604" y="216"/>
                  </a:moveTo>
                  <a:cubicBezTo>
                    <a:pt x="615" y="229"/>
                    <a:pt x="615" y="247"/>
                    <a:pt x="604" y="260"/>
                  </a:cubicBezTo>
                  <a:cubicBezTo>
                    <a:pt x="443" y="452"/>
                    <a:pt x="443" y="452"/>
                    <a:pt x="443" y="452"/>
                  </a:cubicBezTo>
                  <a:cubicBezTo>
                    <a:pt x="430" y="467"/>
                    <a:pt x="411" y="476"/>
                    <a:pt x="391" y="476"/>
                  </a:cubicBezTo>
                  <a:cubicBezTo>
                    <a:pt x="25" y="476"/>
                    <a:pt x="25" y="476"/>
                    <a:pt x="25" y="476"/>
                  </a:cubicBezTo>
                  <a:cubicBezTo>
                    <a:pt x="16" y="476"/>
                    <a:pt x="8" y="471"/>
                    <a:pt x="4" y="463"/>
                  </a:cubicBezTo>
                  <a:cubicBezTo>
                    <a:pt x="0" y="455"/>
                    <a:pt x="2" y="445"/>
                    <a:pt x="7" y="439"/>
                  </a:cubicBezTo>
                  <a:cubicBezTo>
                    <a:pt x="158" y="260"/>
                    <a:pt x="158" y="260"/>
                    <a:pt x="158" y="260"/>
                  </a:cubicBezTo>
                  <a:cubicBezTo>
                    <a:pt x="168" y="247"/>
                    <a:pt x="168" y="229"/>
                    <a:pt x="158" y="216"/>
                  </a:cubicBezTo>
                  <a:cubicBezTo>
                    <a:pt x="7" y="37"/>
                    <a:pt x="7" y="37"/>
                    <a:pt x="7" y="37"/>
                  </a:cubicBezTo>
                  <a:cubicBezTo>
                    <a:pt x="2" y="30"/>
                    <a:pt x="0" y="21"/>
                    <a:pt x="4" y="13"/>
                  </a:cubicBezTo>
                  <a:cubicBezTo>
                    <a:pt x="8" y="5"/>
                    <a:pt x="16" y="0"/>
                    <a:pt x="25" y="0"/>
                  </a:cubicBezTo>
                  <a:cubicBezTo>
                    <a:pt x="391" y="0"/>
                    <a:pt x="391" y="0"/>
                    <a:pt x="391" y="0"/>
                  </a:cubicBezTo>
                  <a:cubicBezTo>
                    <a:pt x="411" y="0"/>
                    <a:pt x="430" y="9"/>
                    <a:pt x="443" y="24"/>
                  </a:cubicBezTo>
                  <a:lnTo>
                    <a:pt x="604" y="216"/>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543"/>
            <p:cNvSpPr/>
            <p:nvPr/>
          </p:nvSpPr>
          <p:spPr bwMode="auto">
            <a:xfrm>
              <a:off x="649288" y="3140075"/>
              <a:ext cx="1935163" cy="1619250"/>
            </a:xfrm>
            <a:custGeom>
              <a:avLst/>
              <a:gdLst>
                <a:gd name="T0" fmla="*/ 610 w 610"/>
                <a:gd name="T1" fmla="*/ 238 h 510"/>
                <a:gd name="T2" fmla="*/ 610 w 610"/>
                <a:gd name="T3" fmla="*/ 272 h 510"/>
                <a:gd name="T4" fmla="*/ 602 w 610"/>
                <a:gd name="T5" fmla="*/ 294 h 510"/>
                <a:gd name="T6" fmla="*/ 441 w 610"/>
                <a:gd name="T7" fmla="*/ 486 h 510"/>
                <a:gd name="T8" fmla="*/ 389 w 610"/>
                <a:gd name="T9" fmla="*/ 510 h 510"/>
                <a:gd name="T10" fmla="*/ 23 w 610"/>
                <a:gd name="T11" fmla="*/ 510 h 510"/>
                <a:gd name="T12" fmla="*/ 2 w 610"/>
                <a:gd name="T13" fmla="*/ 497 h 510"/>
                <a:gd name="T14" fmla="*/ 0 w 610"/>
                <a:gd name="T15" fmla="*/ 487 h 510"/>
                <a:gd name="T16" fmla="*/ 0 w 610"/>
                <a:gd name="T17" fmla="*/ 487 h 510"/>
                <a:gd name="T18" fmla="*/ 0 w 610"/>
                <a:gd name="T19" fmla="*/ 453 h 510"/>
                <a:gd name="T20" fmla="*/ 5 w 610"/>
                <a:gd name="T21" fmla="*/ 439 h 510"/>
                <a:gd name="T22" fmla="*/ 156 w 610"/>
                <a:gd name="T23" fmla="*/ 260 h 510"/>
                <a:gd name="T24" fmla="*/ 159 w 610"/>
                <a:gd name="T25" fmla="*/ 255 h 510"/>
                <a:gd name="T26" fmla="*/ 156 w 610"/>
                <a:gd name="T27" fmla="*/ 250 h 510"/>
                <a:gd name="T28" fmla="*/ 5 w 610"/>
                <a:gd name="T29" fmla="*/ 71 h 510"/>
                <a:gd name="T30" fmla="*/ 0 w 610"/>
                <a:gd name="T31" fmla="*/ 56 h 510"/>
                <a:gd name="T32" fmla="*/ 0 w 610"/>
                <a:gd name="T33" fmla="*/ 56 h 510"/>
                <a:gd name="T34" fmla="*/ 0 w 610"/>
                <a:gd name="T35" fmla="*/ 22 h 510"/>
                <a:gd name="T36" fmla="*/ 2 w 610"/>
                <a:gd name="T37" fmla="*/ 13 h 510"/>
                <a:gd name="T38" fmla="*/ 23 w 610"/>
                <a:gd name="T39" fmla="*/ 0 h 510"/>
                <a:gd name="T40" fmla="*/ 389 w 610"/>
                <a:gd name="T41" fmla="*/ 0 h 510"/>
                <a:gd name="T42" fmla="*/ 441 w 610"/>
                <a:gd name="T43" fmla="*/ 24 h 510"/>
                <a:gd name="T44" fmla="*/ 602 w 610"/>
                <a:gd name="T45" fmla="*/ 216 h 510"/>
                <a:gd name="T46" fmla="*/ 610 w 610"/>
                <a:gd name="T47" fmla="*/ 23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10" h="510">
                  <a:moveTo>
                    <a:pt x="610" y="238"/>
                  </a:moveTo>
                  <a:cubicBezTo>
                    <a:pt x="610" y="272"/>
                    <a:pt x="610" y="272"/>
                    <a:pt x="610" y="272"/>
                  </a:cubicBezTo>
                  <a:cubicBezTo>
                    <a:pt x="610" y="280"/>
                    <a:pt x="607" y="287"/>
                    <a:pt x="602" y="294"/>
                  </a:cubicBezTo>
                  <a:cubicBezTo>
                    <a:pt x="441" y="486"/>
                    <a:pt x="441" y="486"/>
                    <a:pt x="441" y="486"/>
                  </a:cubicBezTo>
                  <a:cubicBezTo>
                    <a:pt x="428" y="501"/>
                    <a:pt x="409" y="510"/>
                    <a:pt x="389" y="510"/>
                  </a:cubicBezTo>
                  <a:cubicBezTo>
                    <a:pt x="23" y="510"/>
                    <a:pt x="23" y="510"/>
                    <a:pt x="23" y="510"/>
                  </a:cubicBezTo>
                  <a:cubicBezTo>
                    <a:pt x="14" y="510"/>
                    <a:pt x="6" y="505"/>
                    <a:pt x="2" y="497"/>
                  </a:cubicBezTo>
                  <a:cubicBezTo>
                    <a:pt x="1" y="494"/>
                    <a:pt x="0" y="491"/>
                    <a:pt x="0" y="487"/>
                  </a:cubicBezTo>
                  <a:cubicBezTo>
                    <a:pt x="0" y="487"/>
                    <a:pt x="0" y="487"/>
                    <a:pt x="0" y="487"/>
                  </a:cubicBezTo>
                  <a:cubicBezTo>
                    <a:pt x="0" y="453"/>
                    <a:pt x="0" y="453"/>
                    <a:pt x="0" y="453"/>
                  </a:cubicBezTo>
                  <a:cubicBezTo>
                    <a:pt x="0" y="448"/>
                    <a:pt x="2" y="443"/>
                    <a:pt x="5" y="439"/>
                  </a:cubicBezTo>
                  <a:cubicBezTo>
                    <a:pt x="156" y="260"/>
                    <a:pt x="156" y="260"/>
                    <a:pt x="156" y="260"/>
                  </a:cubicBezTo>
                  <a:cubicBezTo>
                    <a:pt x="157" y="258"/>
                    <a:pt x="158" y="257"/>
                    <a:pt x="159" y="255"/>
                  </a:cubicBezTo>
                  <a:cubicBezTo>
                    <a:pt x="158" y="253"/>
                    <a:pt x="157" y="252"/>
                    <a:pt x="156" y="250"/>
                  </a:cubicBezTo>
                  <a:cubicBezTo>
                    <a:pt x="5" y="71"/>
                    <a:pt x="5" y="71"/>
                    <a:pt x="5" y="71"/>
                  </a:cubicBezTo>
                  <a:cubicBezTo>
                    <a:pt x="2" y="67"/>
                    <a:pt x="0" y="62"/>
                    <a:pt x="0" y="56"/>
                  </a:cubicBezTo>
                  <a:cubicBezTo>
                    <a:pt x="0" y="56"/>
                    <a:pt x="0" y="56"/>
                    <a:pt x="0" y="56"/>
                  </a:cubicBezTo>
                  <a:cubicBezTo>
                    <a:pt x="0" y="22"/>
                    <a:pt x="0" y="22"/>
                    <a:pt x="0" y="22"/>
                  </a:cubicBezTo>
                  <a:cubicBezTo>
                    <a:pt x="0" y="19"/>
                    <a:pt x="1" y="16"/>
                    <a:pt x="2" y="13"/>
                  </a:cubicBezTo>
                  <a:cubicBezTo>
                    <a:pt x="6" y="5"/>
                    <a:pt x="14" y="0"/>
                    <a:pt x="23" y="0"/>
                  </a:cubicBezTo>
                  <a:cubicBezTo>
                    <a:pt x="389" y="0"/>
                    <a:pt x="389" y="0"/>
                    <a:pt x="389" y="0"/>
                  </a:cubicBezTo>
                  <a:cubicBezTo>
                    <a:pt x="409" y="0"/>
                    <a:pt x="428" y="9"/>
                    <a:pt x="441" y="24"/>
                  </a:cubicBezTo>
                  <a:cubicBezTo>
                    <a:pt x="602" y="216"/>
                    <a:pt x="602" y="216"/>
                    <a:pt x="602" y="216"/>
                  </a:cubicBezTo>
                  <a:cubicBezTo>
                    <a:pt x="607" y="222"/>
                    <a:pt x="610" y="230"/>
                    <a:pt x="610" y="23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554"/>
            <p:cNvSpPr/>
            <p:nvPr/>
          </p:nvSpPr>
          <p:spPr bwMode="auto">
            <a:xfrm>
              <a:off x="649288" y="3209925"/>
              <a:ext cx="527050" cy="739775"/>
            </a:xfrm>
            <a:custGeom>
              <a:avLst/>
              <a:gdLst>
                <a:gd name="T0" fmla="*/ 159 w 166"/>
                <a:gd name="T1" fmla="*/ 233 h 233"/>
                <a:gd name="T2" fmla="*/ 156 w 166"/>
                <a:gd name="T3" fmla="*/ 228 h 233"/>
                <a:gd name="T4" fmla="*/ 5 w 166"/>
                <a:gd name="T5" fmla="*/ 49 h 233"/>
                <a:gd name="T6" fmla="*/ 0 w 166"/>
                <a:gd name="T7" fmla="*/ 34 h 233"/>
                <a:gd name="T8" fmla="*/ 0 w 166"/>
                <a:gd name="T9" fmla="*/ 34 h 233"/>
                <a:gd name="T10" fmla="*/ 0 w 166"/>
                <a:gd name="T11" fmla="*/ 0 h 233"/>
                <a:gd name="T12" fmla="*/ 5 w 166"/>
                <a:gd name="T13" fmla="*/ 15 h 233"/>
                <a:gd name="T14" fmla="*/ 156 w 166"/>
                <a:gd name="T15" fmla="*/ 194 h 233"/>
                <a:gd name="T16" fmla="*/ 159 w 166"/>
                <a:gd name="T17"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233">
                  <a:moveTo>
                    <a:pt x="159" y="233"/>
                  </a:moveTo>
                  <a:cubicBezTo>
                    <a:pt x="158" y="231"/>
                    <a:pt x="157" y="230"/>
                    <a:pt x="156" y="228"/>
                  </a:cubicBezTo>
                  <a:cubicBezTo>
                    <a:pt x="5" y="49"/>
                    <a:pt x="5" y="49"/>
                    <a:pt x="5" y="49"/>
                  </a:cubicBezTo>
                  <a:cubicBezTo>
                    <a:pt x="2" y="45"/>
                    <a:pt x="0" y="40"/>
                    <a:pt x="0" y="34"/>
                  </a:cubicBezTo>
                  <a:cubicBezTo>
                    <a:pt x="0" y="34"/>
                    <a:pt x="0" y="34"/>
                    <a:pt x="0" y="34"/>
                  </a:cubicBezTo>
                  <a:cubicBezTo>
                    <a:pt x="0" y="0"/>
                    <a:pt x="0" y="0"/>
                    <a:pt x="0" y="0"/>
                  </a:cubicBezTo>
                  <a:cubicBezTo>
                    <a:pt x="0" y="6"/>
                    <a:pt x="2" y="11"/>
                    <a:pt x="5" y="15"/>
                  </a:cubicBezTo>
                  <a:cubicBezTo>
                    <a:pt x="156" y="194"/>
                    <a:pt x="156" y="194"/>
                    <a:pt x="156" y="194"/>
                  </a:cubicBezTo>
                  <a:cubicBezTo>
                    <a:pt x="165" y="205"/>
                    <a:pt x="166" y="221"/>
                    <a:pt x="159" y="233"/>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555"/>
            <p:cNvSpPr/>
            <p:nvPr/>
          </p:nvSpPr>
          <p:spPr bwMode="auto">
            <a:xfrm>
              <a:off x="649288" y="3898900"/>
              <a:ext cx="1935163" cy="860425"/>
            </a:xfrm>
            <a:custGeom>
              <a:avLst/>
              <a:gdLst>
                <a:gd name="T0" fmla="*/ 610 w 610"/>
                <a:gd name="T1" fmla="*/ 0 h 271"/>
                <a:gd name="T2" fmla="*/ 610 w 610"/>
                <a:gd name="T3" fmla="*/ 33 h 271"/>
                <a:gd name="T4" fmla="*/ 602 w 610"/>
                <a:gd name="T5" fmla="*/ 55 h 271"/>
                <a:gd name="T6" fmla="*/ 441 w 610"/>
                <a:gd name="T7" fmla="*/ 247 h 271"/>
                <a:gd name="T8" fmla="*/ 389 w 610"/>
                <a:gd name="T9" fmla="*/ 271 h 271"/>
                <a:gd name="T10" fmla="*/ 23 w 610"/>
                <a:gd name="T11" fmla="*/ 271 h 271"/>
                <a:gd name="T12" fmla="*/ 2 w 610"/>
                <a:gd name="T13" fmla="*/ 258 h 271"/>
                <a:gd name="T14" fmla="*/ 0 w 610"/>
                <a:gd name="T15" fmla="*/ 248 h 271"/>
                <a:gd name="T16" fmla="*/ 0 w 610"/>
                <a:gd name="T17" fmla="*/ 248 h 271"/>
                <a:gd name="T18" fmla="*/ 0 w 610"/>
                <a:gd name="T19" fmla="*/ 214 h 271"/>
                <a:gd name="T20" fmla="*/ 2 w 610"/>
                <a:gd name="T21" fmla="*/ 224 h 271"/>
                <a:gd name="T22" fmla="*/ 23 w 610"/>
                <a:gd name="T23" fmla="*/ 237 h 271"/>
                <a:gd name="T24" fmla="*/ 389 w 610"/>
                <a:gd name="T25" fmla="*/ 237 h 271"/>
                <a:gd name="T26" fmla="*/ 441 w 610"/>
                <a:gd name="T27" fmla="*/ 213 h 271"/>
                <a:gd name="T28" fmla="*/ 602 w 610"/>
                <a:gd name="T29" fmla="*/ 21 h 271"/>
                <a:gd name="T30" fmla="*/ 610 w 610"/>
                <a:gd name="T3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0" h="271">
                  <a:moveTo>
                    <a:pt x="610" y="0"/>
                  </a:moveTo>
                  <a:cubicBezTo>
                    <a:pt x="610" y="33"/>
                    <a:pt x="610" y="33"/>
                    <a:pt x="610" y="33"/>
                  </a:cubicBezTo>
                  <a:cubicBezTo>
                    <a:pt x="610" y="41"/>
                    <a:pt x="607" y="48"/>
                    <a:pt x="602" y="55"/>
                  </a:cubicBezTo>
                  <a:cubicBezTo>
                    <a:pt x="441" y="247"/>
                    <a:pt x="441" y="247"/>
                    <a:pt x="441" y="247"/>
                  </a:cubicBezTo>
                  <a:cubicBezTo>
                    <a:pt x="428" y="262"/>
                    <a:pt x="409" y="271"/>
                    <a:pt x="389" y="271"/>
                  </a:cubicBezTo>
                  <a:cubicBezTo>
                    <a:pt x="23" y="271"/>
                    <a:pt x="23" y="271"/>
                    <a:pt x="23" y="271"/>
                  </a:cubicBezTo>
                  <a:cubicBezTo>
                    <a:pt x="14" y="271"/>
                    <a:pt x="6" y="266"/>
                    <a:pt x="2" y="258"/>
                  </a:cubicBezTo>
                  <a:cubicBezTo>
                    <a:pt x="1" y="255"/>
                    <a:pt x="0" y="252"/>
                    <a:pt x="0" y="248"/>
                  </a:cubicBezTo>
                  <a:cubicBezTo>
                    <a:pt x="0" y="248"/>
                    <a:pt x="0" y="248"/>
                    <a:pt x="0" y="248"/>
                  </a:cubicBezTo>
                  <a:cubicBezTo>
                    <a:pt x="0" y="214"/>
                    <a:pt x="0" y="214"/>
                    <a:pt x="0" y="214"/>
                  </a:cubicBezTo>
                  <a:cubicBezTo>
                    <a:pt x="0" y="218"/>
                    <a:pt x="1" y="221"/>
                    <a:pt x="2" y="224"/>
                  </a:cubicBezTo>
                  <a:cubicBezTo>
                    <a:pt x="6" y="232"/>
                    <a:pt x="14" y="237"/>
                    <a:pt x="23" y="237"/>
                  </a:cubicBezTo>
                  <a:cubicBezTo>
                    <a:pt x="389" y="237"/>
                    <a:pt x="389" y="237"/>
                    <a:pt x="389" y="237"/>
                  </a:cubicBezTo>
                  <a:cubicBezTo>
                    <a:pt x="409" y="237"/>
                    <a:pt x="428" y="228"/>
                    <a:pt x="441" y="213"/>
                  </a:cubicBezTo>
                  <a:cubicBezTo>
                    <a:pt x="602" y="21"/>
                    <a:pt x="602" y="21"/>
                    <a:pt x="602" y="21"/>
                  </a:cubicBezTo>
                  <a:cubicBezTo>
                    <a:pt x="607" y="15"/>
                    <a:pt x="610" y="7"/>
                    <a:pt x="610"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66" name="Freeform 548"/>
          <p:cNvSpPr>
            <a:spLocks noEditPoints="1"/>
          </p:cNvSpPr>
          <p:nvPr/>
        </p:nvSpPr>
        <p:spPr bwMode="auto">
          <a:xfrm>
            <a:off x="1509713" y="2918219"/>
            <a:ext cx="349250" cy="508000"/>
          </a:xfrm>
          <a:custGeom>
            <a:avLst/>
            <a:gdLst>
              <a:gd name="T0" fmla="*/ 30 w 110"/>
              <a:gd name="T1" fmla="*/ 124 h 160"/>
              <a:gd name="T2" fmla="*/ 31 w 110"/>
              <a:gd name="T3" fmla="*/ 132 h 160"/>
              <a:gd name="T4" fmla="*/ 55 w 110"/>
              <a:gd name="T5" fmla="*/ 136 h 160"/>
              <a:gd name="T6" fmla="*/ 80 w 110"/>
              <a:gd name="T7" fmla="*/ 132 h 160"/>
              <a:gd name="T8" fmla="*/ 81 w 110"/>
              <a:gd name="T9" fmla="*/ 124 h 160"/>
              <a:gd name="T10" fmla="*/ 55 w 110"/>
              <a:gd name="T11" fmla="*/ 128 h 160"/>
              <a:gd name="T12" fmla="*/ 30 w 110"/>
              <a:gd name="T13" fmla="*/ 124 h 160"/>
              <a:gd name="T14" fmla="*/ 32 w 110"/>
              <a:gd name="T15" fmla="*/ 139 h 160"/>
              <a:gd name="T16" fmla="*/ 33 w 110"/>
              <a:gd name="T17" fmla="*/ 148 h 160"/>
              <a:gd name="T18" fmla="*/ 41 w 110"/>
              <a:gd name="T19" fmla="*/ 152 h 160"/>
              <a:gd name="T20" fmla="*/ 41 w 110"/>
              <a:gd name="T21" fmla="*/ 157 h 160"/>
              <a:gd name="T22" fmla="*/ 55 w 110"/>
              <a:gd name="T23" fmla="*/ 160 h 160"/>
              <a:gd name="T24" fmla="*/ 69 w 110"/>
              <a:gd name="T25" fmla="*/ 157 h 160"/>
              <a:gd name="T26" fmla="*/ 70 w 110"/>
              <a:gd name="T27" fmla="*/ 152 h 160"/>
              <a:gd name="T28" fmla="*/ 77 w 110"/>
              <a:gd name="T29" fmla="*/ 148 h 160"/>
              <a:gd name="T30" fmla="*/ 79 w 110"/>
              <a:gd name="T31" fmla="*/ 139 h 160"/>
              <a:gd name="T32" fmla="*/ 55 w 110"/>
              <a:gd name="T33" fmla="*/ 143 h 160"/>
              <a:gd name="T34" fmla="*/ 32 w 110"/>
              <a:gd name="T35" fmla="*/ 139 h 160"/>
              <a:gd name="T36" fmla="*/ 55 w 110"/>
              <a:gd name="T37" fmla="*/ 23 h 160"/>
              <a:gd name="T38" fmla="*/ 58 w 110"/>
              <a:gd name="T39" fmla="*/ 20 h 160"/>
              <a:gd name="T40" fmla="*/ 55 w 110"/>
              <a:gd name="T41" fmla="*/ 17 h 160"/>
              <a:gd name="T42" fmla="*/ 17 w 110"/>
              <a:gd name="T43" fmla="*/ 55 h 160"/>
              <a:gd name="T44" fmla="*/ 20 w 110"/>
              <a:gd name="T45" fmla="*/ 58 h 160"/>
              <a:gd name="T46" fmla="*/ 23 w 110"/>
              <a:gd name="T47" fmla="*/ 55 h 160"/>
              <a:gd name="T48" fmla="*/ 55 w 110"/>
              <a:gd name="T49" fmla="*/ 23 h 160"/>
              <a:gd name="T50" fmla="*/ 55 w 110"/>
              <a:gd name="T51" fmla="*/ 0 h 160"/>
              <a:gd name="T52" fmla="*/ 0 w 110"/>
              <a:gd name="T53" fmla="*/ 55 h 160"/>
              <a:gd name="T54" fmla="*/ 27 w 110"/>
              <a:gd name="T55" fmla="*/ 102 h 160"/>
              <a:gd name="T56" fmla="*/ 29 w 110"/>
              <a:gd name="T57" fmla="*/ 116 h 160"/>
              <a:gd name="T58" fmla="*/ 55 w 110"/>
              <a:gd name="T59" fmla="*/ 122 h 160"/>
              <a:gd name="T60" fmla="*/ 82 w 110"/>
              <a:gd name="T61" fmla="*/ 116 h 160"/>
              <a:gd name="T62" fmla="*/ 84 w 110"/>
              <a:gd name="T63" fmla="*/ 102 h 160"/>
              <a:gd name="T64" fmla="*/ 110 w 110"/>
              <a:gd name="T65" fmla="*/ 55 h 160"/>
              <a:gd name="T66" fmla="*/ 55 w 110"/>
              <a:gd name="T67" fmla="*/ 0 h 160"/>
              <a:gd name="T68" fmla="*/ 76 w 110"/>
              <a:gd name="T69" fmla="*/ 96 h 160"/>
              <a:gd name="T70" fmla="*/ 74 w 110"/>
              <a:gd name="T71" fmla="*/ 109 h 160"/>
              <a:gd name="T72" fmla="*/ 55 w 110"/>
              <a:gd name="T73" fmla="*/ 112 h 160"/>
              <a:gd name="T74" fmla="*/ 36 w 110"/>
              <a:gd name="T75" fmla="*/ 109 h 160"/>
              <a:gd name="T76" fmla="*/ 35 w 110"/>
              <a:gd name="T77" fmla="*/ 96 h 160"/>
              <a:gd name="T78" fmla="*/ 10 w 110"/>
              <a:gd name="T79" fmla="*/ 55 h 160"/>
              <a:gd name="T80" fmla="*/ 55 w 110"/>
              <a:gd name="T81" fmla="*/ 10 h 160"/>
              <a:gd name="T82" fmla="*/ 101 w 110"/>
              <a:gd name="T83" fmla="*/ 55 h 160"/>
              <a:gd name="T84" fmla="*/ 76 w 110"/>
              <a:gd name="T85" fmla="*/ 96 h 160"/>
              <a:gd name="T86" fmla="*/ 68 w 110"/>
              <a:gd name="T87" fmla="*/ 76 h 160"/>
              <a:gd name="T88" fmla="*/ 55 w 110"/>
              <a:gd name="T89" fmla="*/ 54 h 160"/>
              <a:gd name="T90" fmla="*/ 43 w 110"/>
              <a:gd name="T91" fmla="*/ 76 h 160"/>
              <a:gd name="T92" fmla="*/ 38 w 110"/>
              <a:gd name="T93" fmla="*/ 65 h 160"/>
              <a:gd name="T94" fmla="*/ 30 w 110"/>
              <a:gd name="T95" fmla="*/ 69 h 160"/>
              <a:gd name="T96" fmla="*/ 43 w 110"/>
              <a:gd name="T97" fmla="*/ 95 h 160"/>
              <a:gd name="T98" fmla="*/ 55 w 110"/>
              <a:gd name="T99" fmla="*/ 71 h 160"/>
              <a:gd name="T100" fmla="*/ 68 w 110"/>
              <a:gd name="T101" fmla="*/ 95 h 160"/>
              <a:gd name="T102" fmla="*/ 81 w 110"/>
              <a:gd name="T103" fmla="*/ 69 h 160"/>
              <a:gd name="T104" fmla="*/ 73 w 110"/>
              <a:gd name="T105" fmla="*/ 65 h 160"/>
              <a:gd name="T106" fmla="*/ 68 w 110"/>
              <a:gd name="T107" fmla="*/ 7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160">
                <a:moveTo>
                  <a:pt x="30" y="124"/>
                </a:moveTo>
                <a:cubicBezTo>
                  <a:pt x="31" y="132"/>
                  <a:pt x="31" y="132"/>
                  <a:pt x="31" y="132"/>
                </a:cubicBezTo>
                <a:cubicBezTo>
                  <a:pt x="38" y="135"/>
                  <a:pt x="47" y="136"/>
                  <a:pt x="55" y="136"/>
                </a:cubicBezTo>
                <a:cubicBezTo>
                  <a:pt x="64" y="136"/>
                  <a:pt x="72" y="135"/>
                  <a:pt x="80" y="132"/>
                </a:cubicBezTo>
                <a:cubicBezTo>
                  <a:pt x="81" y="124"/>
                  <a:pt x="81" y="124"/>
                  <a:pt x="81" y="124"/>
                </a:cubicBezTo>
                <a:cubicBezTo>
                  <a:pt x="73" y="126"/>
                  <a:pt x="64" y="128"/>
                  <a:pt x="55" y="128"/>
                </a:cubicBezTo>
                <a:cubicBezTo>
                  <a:pt x="46" y="128"/>
                  <a:pt x="38" y="126"/>
                  <a:pt x="30" y="124"/>
                </a:cubicBezTo>
                <a:close/>
                <a:moveTo>
                  <a:pt x="32" y="139"/>
                </a:moveTo>
                <a:cubicBezTo>
                  <a:pt x="33" y="148"/>
                  <a:pt x="33" y="148"/>
                  <a:pt x="33" y="148"/>
                </a:cubicBezTo>
                <a:cubicBezTo>
                  <a:pt x="33" y="148"/>
                  <a:pt x="35" y="150"/>
                  <a:pt x="41" y="152"/>
                </a:cubicBezTo>
                <a:cubicBezTo>
                  <a:pt x="41" y="157"/>
                  <a:pt x="41" y="157"/>
                  <a:pt x="41" y="157"/>
                </a:cubicBezTo>
                <a:cubicBezTo>
                  <a:pt x="41" y="157"/>
                  <a:pt x="45" y="160"/>
                  <a:pt x="55" y="160"/>
                </a:cubicBezTo>
                <a:cubicBezTo>
                  <a:pt x="66" y="160"/>
                  <a:pt x="69" y="157"/>
                  <a:pt x="69" y="157"/>
                </a:cubicBezTo>
                <a:cubicBezTo>
                  <a:pt x="70" y="152"/>
                  <a:pt x="70" y="152"/>
                  <a:pt x="70" y="152"/>
                </a:cubicBezTo>
                <a:cubicBezTo>
                  <a:pt x="75" y="150"/>
                  <a:pt x="77" y="148"/>
                  <a:pt x="77" y="148"/>
                </a:cubicBezTo>
                <a:cubicBezTo>
                  <a:pt x="79" y="139"/>
                  <a:pt x="79" y="139"/>
                  <a:pt x="79" y="139"/>
                </a:cubicBezTo>
                <a:cubicBezTo>
                  <a:pt x="71" y="141"/>
                  <a:pt x="64" y="143"/>
                  <a:pt x="55" y="143"/>
                </a:cubicBezTo>
                <a:cubicBezTo>
                  <a:pt x="47" y="143"/>
                  <a:pt x="39" y="141"/>
                  <a:pt x="32" y="139"/>
                </a:cubicBezTo>
                <a:close/>
                <a:moveTo>
                  <a:pt x="55" y="23"/>
                </a:moveTo>
                <a:cubicBezTo>
                  <a:pt x="57" y="23"/>
                  <a:pt x="58" y="22"/>
                  <a:pt x="58" y="20"/>
                </a:cubicBezTo>
                <a:cubicBezTo>
                  <a:pt x="58" y="19"/>
                  <a:pt x="57" y="17"/>
                  <a:pt x="55" y="17"/>
                </a:cubicBezTo>
                <a:cubicBezTo>
                  <a:pt x="34" y="17"/>
                  <a:pt x="17" y="34"/>
                  <a:pt x="17" y="55"/>
                </a:cubicBezTo>
                <a:cubicBezTo>
                  <a:pt x="17" y="57"/>
                  <a:pt x="18" y="58"/>
                  <a:pt x="20" y="58"/>
                </a:cubicBezTo>
                <a:cubicBezTo>
                  <a:pt x="22" y="58"/>
                  <a:pt x="23" y="57"/>
                  <a:pt x="23" y="55"/>
                </a:cubicBezTo>
                <a:cubicBezTo>
                  <a:pt x="23" y="38"/>
                  <a:pt x="37" y="23"/>
                  <a:pt x="55" y="23"/>
                </a:cubicBezTo>
                <a:close/>
                <a:moveTo>
                  <a:pt x="55" y="0"/>
                </a:moveTo>
                <a:cubicBezTo>
                  <a:pt x="25" y="0"/>
                  <a:pt x="0" y="25"/>
                  <a:pt x="0" y="55"/>
                </a:cubicBezTo>
                <a:cubicBezTo>
                  <a:pt x="0" y="75"/>
                  <a:pt x="11" y="93"/>
                  <a:pt x="27" y="102"/>
                </a:cubicBezTo>
                <a:cubicBezTo>
                  <a:pt x="29" y="116"/>
                  <a:pt x="29" y="116"/>
                  <a:pt x="29" y="116"/>
                </a:cubicBezTo>
                <a:cubicBezTo>
                  <a:pt x="37" y="120"/>
                  <a:pt x="46" y="122"/>
                  <a:pt x="55" y="122"/>
                </a:cubicBezTo>
                <a:cubicBezTo>
                  <a:pt x="65" y="122"/>
                  <a:pt x="74" y="120"/>
                  <a:pt x="82" y="116"/>
                </a:cubicBezTo>
                <a:cubicBezTo>
                  <a:pt x="84" y="102"/>
                  <a:pt x="84" y="102"/>
                  <a:pt x="84" y="102"/>
                </a:cubicBezTo>
                <a:cubicBezTo>
                  <a:pt x="100" y="93"/>
                  <a:pt x="110" y="75"/>
                  <a:pt x="110" y="55"/>
                </a:cubicBezTo>
                <a:cubicBezTo>
                  <a:pt x="110" y="25"/>
                  <a:pt x="86" y="0"/>
                  <a:pt x="55" y="0"/>
                </a:cubicBezTo>
                <a:close/>
                <a:moveTo>
                  <a:pt x="76" y="96"/>
                </a:moveTo>
                <a:cubicBezTo>
                  <a:pt x="74" y="109"/>
                  <a:pt x="74" y="109"/>
                  <a:pt x="74" y="109"/>
                </a:cubicBezTo>
                <a:cubicBezTo>
                  <a:pt x="74" y="109"/>
                  <a:pt x="69" y="112"/>
                  <a:pt x="55" y="112"/>
                </a:cubicBezTo>
                <a:cubicBezTo>
                  <a:pt x="41" y="112"/>
                  <a:pt x="36" y="109"/>
                  <a:pt x="36" y="109"/>
                </a:cubicBezTo>
                <a:cubicBezTo>
                  <a:pt x="35" y="96"/>
                  <a:pt x="35" y="96"/>
                  <a:pt x="35" y="96"/>
                </a:cubicBezTo>
                <a:cubicBezTo>
                  <a:pt x="20" y="88"/>
                  <a:pt x="10" y="73"/>
                  <a:pt x="10" y="55"/>
                </a:cubicBezTo>
                <a:cubicBezTo>
                  <a:pt x="10" y="30"/>
                  <a:pt x="30" y="10"/>
                  <a:pt x="55" y="10"/>
                </a:cubicBezTo>
                <a:cubicBezTo>
                  <a:pt x="80" y="10"/>
                  <a:pt x="101" y="30"/>
                  <a:pt x="101" y="55"/>
                </a:cubicBezTo>
                <a:cubicBezTo>
                  <a:pt x="101" y="73"/>
                  <a:pt x="90" y="88"/>
                  <a:pt x="76" y="96"/>
                </a:cubicBezTo>
                <a:close/>
                <a:moveTo>
                  <a:pt x="68" y="76"/>
                </a:moveTo>
                <a:cubicBezTo>
                  <a:pt x="55" y="54"/>
                  <a:pt x="55" y="54"/>
                  <a:pt x="55" y="54"/>
                </a:cubicBezTo>
                <a:cubicBezTo>
                  <a:pt x="43" y="76"/>
                  <a:pt x="43" y="76"/>
                  <a:pt x="43" y="76"/>
                </a:cubicBezTo>
                <a:cubicBezTo>
                  <a:pt x="38" y="65"/>
                  <a:pt x="38" y="65"/>
                  <a:pt x="38" y="65"/>
                </a:cubicBezTo>
                <a:cubicBezTo>
                  <a:pt x="30" y="69"/>
                  <a:pt x="30" y="69"/>
                  <a:pt x="30" y="69"/>
                </a:cubicBezTo>
                <a:cubicBezTo>
                  <a:pt x="43" y="95"/>
                  <a:pt x="43" y="95"/>
                  <a:pt x="43" y="95"/>
                </a:cubicBezTo>
                <a:cubicBezTo>
                  <a:pt x="55" y="71"/>
                  <a:pt x="55" y="71"/>
                  <a:pt x="55" y="71"/>
                </a:cubicBezTo>
                <a:cubicBezTo>
                  <a:pt x="68" y="95"/>
                  <a:pt x="68" y="95"/>
                  <a:pt x="68" y="95"/>
                </a:cubicBezTo>
                <a:cubicBezTo>
                  <a:pt x="81" y="69"/>
                  <a:pt x="81" y="69"/>
                  <a:pt x="81" y="69"/>
                </a:cubicBezTo>
                <a:cubicBezTo>
                  <a:pt x="73" y="65"/>
                  <a:pt x="73" y="65"/>
                  <a:pt x="73" y="65"/>
                </a:cubicBezTo>
                <a:lnTo>
                  <a:pt x="68" y="7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549"/>
          <p:cNvSpPr>
            <a:spLocks noEditPoints="1"/>
          </p:cNvSpPr>
          <p:nvPr/>
        </p:nvSpPr>
        <p:spPr bwMode="auto">
          <a:xfrm>
            <a:off x="3406776" y="2962669"/>
            <a:ext cx="495300" cy="419100"/>
          </a:xfrm>
          <a:custGeom>
            <a:avLst/>
            <a:gdLst>
              <a:gd name="T0" fmla="*/ 7 w 156"/>
              <a:gd name="T1" fmla="*/ 127 h 132"/>
              <a:gd name="T2" fmla="*/ 12 w 156"/>
              <a:gd name="T3" fmla="*/ 132 h 132"/>
              <a:gd name="T4" fmla="*/ 41 w 156"/>
              <a:gd name="T5" fmla="*/ 132 h 132"/>
              <a:gd name="T6" fmla="*/ 41 w 156"/>
              <a:gd name="T7" fmla="*/ 72 h 132"/>
              <a:gd name="T8" fmla="*/ 7 w 156"/>
              <a:gd name="T9" fmla="*/ 107 h 132"/>
              <a:gd name="T10" fmla="*/ 7 w 156"/>
              <a:gd name="T11" fmla="*/ 127 h 132"/>
              <a:gd name="T12" fmla="*/ 55 w 156"/>
              <a:gd name="T13" fmla="*/ 86 h 132"/>
              <a:gd name="T14" fmla="*/ 55 w 156"/>
              <a:gd name="T15" fmla="*/ 132 h 132"/>
              <a:gd name="T16" fmla="*/ 90 w 156"/>
              <a:gd name="T17" fmla="*/ 132 h 132"/>
              <a:gd name="T18" fmla="*/ 90 w 156"/>
              <a:gd name="T19" fmla="*/ 91 h 132"/>
              <a:gd name="T20" fmla="*/ 75 w 156"/>
              <a:gd name="T21" fmla="*/ 106 h 132"/>
              <a:gd name="T22" fmla="*/ 55 w 156"/>
              <a:gd name="T23" fmla="*/ 86 h 132"/>
              <a:gd name="T24" fmla="*/ 104 w 156"/>
              <a:gd name="T25" fmla="*/ 77 h 132"/>
              <a:gd name="T26" fmla="*/ 104 w 156"/>
              <a:gd name="T27" fmla="*/ 132 h 132"/>
              <a:gd name="T28" fmla="*/ 132 w 156"/>
              <a:gd name="T29" fmla="*/ 132 h 132"/>
              <a:gd name="T30" fmla="*/ 138 w 156"/>
              <a:gd name="T31" fmla="*/ 127 h 132"/>
              <a:gd name="T32" fmla="*/ 138 w 156"/>
              <a:gd name="T33" fmla="*/ 72 h 132"/>
              <a:gd name="T34" fmla="*/ 138 w 156"/>
              <a:gd name="T35" fmla="*/ 43 h 132"/>
              <a:gd name="T36" fmla="*/ 108 w 156"/>
              <a:gd name="T37" fmla="*/ 72 h 132"/>
              <a:gd name="T38" fmla="*/ 104 w 156"/>
              <a:gd name="T39" fmla="*/ 77 h 132"/>
              <a:gd name="T40" fmla="*/ 124 w 156"/>
              <a:gd name="T41" fmla="*/ 3 h 132"/>
              <a:gd name="T42" fmla="*/ 119 w 156"/>
              <a:gd name="T43" fmla="*/ 10 h 132"/>
              <a:gd name="T44" fmla="*/ 126 w 156"/>
              <a:gd name="T45" fmla="*/ 16 h 132"/>
              <a:gd name="T46" fmla="*/ 132 w 156"/>
              <a:gd name="T47" fmla="*/ 15 h 132"/>
              <a:gd name="T48" fmla="*/ 75 w 156"/>
              <a:gd name="T49" fmla="*/ 72 h 132"/>
              <a:gd name="T50" fmla="*/ 41 w 156"/>
              <a:gd name="T51" fmla="*/ 39 h 132"/>
              <a:gd name="T52" fmla="*/ 2 w 156"/>
              <a:gd name="T53" fmla="*/ 78 h 132"/>
              <a:gd name="T54" fmla="*/ 2 w 156"/>
              <a:gd name="T55" fmla="*/ 87 h 132"/>
              <a:gd name="T56" fmla="*/ 11 w 156"/>
              <a:gd name="T57" fmla="*/ 87 h 132"/>
              <a:gd name="T58" fmla="*/ 41 w 156"/>
              <a:gd name="T59" fmla="*/ 56 h 132"/>
              <a:gd name="T60" fmla="*/ 75 w 156"/>
              <a:gd name="T61" fmla="*/ 90 h 132"/>
              <a:gd name="T62" fmla="*/ 141 w 156"/>
              <a:gd name="T63" fmla="*/ 24 h 132"/>
              <a:gd name="T64" fmla="*/ 140 w 156"/>
              <a:gd name="T65" fmla="*/ 30 h 132"/>
              <a:gd name="T66" fmla="*/ 146 w 156"/>
              <a:gd name="T67" fmla="*/ 37 h 132"/>
              <a:gd name="T68" fmla="*/ 147 w 156"/>
              <a:gd name="T69" fmla="*/ 37 h 132"/>
              <a:gd name="T70" fmla="*/ 153 w 156"/>
              <a:gd name="T71" fmla="*/ 31 h 132"/>
              <a:gd name="T72" fmla="*/ 156 w 156"/>
              <a:gd name="T73" fmla="*/ 0 h 132"/>
              <a:gd name="T74" fmla="*/ 124 w 156"/>
              <a:gd name="T75" fmla="*/ 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32">
                <a:moveTo>
                  <a:pt x="7" y="127"/>
                </a:moveTo>
                <a:cubicBezTo>
                  <a:pt x="7" y="130"/>
                  <a:pt x="9" y="132"/>
                  <a:pt x="12" y="132"/>
                </a:cubicBezTo>
                <a:cubicBezTo>
                  <a:pt x="41" y="132"/>
                  <a:pt x="41" y="132"/>
                  <a:pt x="41" y="132"/>
                </a:cubicBezTo>
                <a:cubicBezTo>
                  <a:pt x="41" y="72"/>
                  <a:pt x="41" y="72"/>
                  <a:pt x="41" y="72"/>
                </a:cubicBezTo>
                <a:cubicBezTo>
                  <a:pt x="7" y="107"/>
                  <a:pt x="7" y="107"/>
                  <a:pt x="7" y="107"/>
                </a:cubicBezTo>
                <a:lnTo>
                  <a:pt x="7" y="127"/>
                </a:lnTo>
                <a:close/>
                <a:moveTo>
                  <a:pt x="55" y="86"/>
                </a:moveTo>
                <a:cubicBezTo>
                  <a:pt x="55" y="132"/>
                  <a:pt x="55" y="132"/>
                  <a:pt x="55" y="132"/>
                </a:cubicBezTo>
                <a:cubicBezTo>
                  <a:pt x="90" y="132"/>
                  <a:pt x="90" y="132"/>
                  <a:pt x="90" y="132"/>
                </a:cubicBezTo>
                <a:cubicBezTo>
                  <a:pt x="90" y="91"/>
                  <a:pt x="90" y="91"/>
                  <a:pt x="90" y="91"/>
                </a:cubicBezTo>
                <a:cubicBezTo>
                  <a:pt x="75" y="106"/>
                  <a:pt x="75" y="106"/>
                  <a:pt x="75" y="106"/>
                </a:cubicBezTo>
                <a:lnTo>
                  <a:pt x="55" y="86"/>
                </a:lnTo>
                <a:close/>
                <a:moveTo>
                  <a:pt x="104" y="77"/>
                </a:moveTo>
                <a:cubicBezTo>
                  <a:pt x="104" y="132"/>
                  <a:pt x="104" y="132"/>
                  <a:pt x="104" y="132"/>
                </a:cubicBezTo>
                <a:cubicBezTo>
                  <a:pt x="132" y="132"/>
                  <a:pt x="132" y="132"/>
                  <a:pt x="132" y="132"/>
                </a:cubicBezTo>
                <a:cubicBezTo>
                  <a:pt x="136" y="132"/>
                  <a:pt x="138" y="130"/>
                  <a:pt x="138" y="127"/>
                </a:cubicBezTo>
                <a:cubicBezTo>
                  <a:pt x="138" y="72"/>
                  <a:pt x="138" y="72"/>
                  <a:pt x="138" y="72"/>
                </a:cubicBezTo>
                <a:cubicBezTo>
                  <a:pt x="138" y="43"/>
                  <a:pt x="138" y="43"/>
                  <a:pt x="138" y="43"/>
                </a:cubicBezTo>
                <a:cubicBezTo>
                  <a:pt x="108" y="72"/>
                  <a:pt x="108" y="72"/>
                  <a:pt x="108" y="72"/>
                </a:cubicBezTo>
                <a:lnTo>
                  <a:pt x="104" y="77"/>
                </a:lnTo>
                <a:close/>
                <a:moveTo>
                  <a:pt x="124" y="3"/>
                </a:moveTo>
                <a:cubicBezTo>
                  <a:pt x="121" y="3"/>
                  <a:pt x="119" y="6"/>
                  <a:pt x="119" y="10"/>
                </a:cubicBezTo>
                <a:cubicBezTo>
                  <a:pt x="119" y="13"/>
                  <a:pt x="122" y="16"/>
                  <a:pt x="126" y="16"/>
                </a:cubicBezTo>
                <a:cubicBezTo>
                  <a:pt x="132" y="15"/>
                  <a:pt x="132" y="15"/>
                  <a:pt x="132" y="15"/>
                </a:cubicBezTo>
                <a:cubicBezTo>
                  <a:pt x="75" y="72"/>
                  <a:pt x="75" y="72"/>
                  <a:pt x="75" y="72"/>
                </a:cubicBezTo>
                <a:cubicBezTo>
                  <a:pt x="41" y="39"/>
                  <a:pt x="41" y="39"/>
                  <a:pt x="41" y="39"/>
                </a:cubicBezTo>
                <a:cubicBezTo>
                  <a:pt x="2" y="78"/>
                  <a:pt x="2" y="78"/>
                  <a:pt x="2" y="78"/>
                </a:cubicBezTo>
                <a:cubicBezTo>
                  <a:pt x="0" y="80"/>
                  <a:pt x="0" y="84"/>
                  <a:pt x="2" y="87"/>
                </a:cubicBezTo>
                <a:cubicBezTo>
                  <a:pt x="5" y="89"/>
                  <a:pt x="9" y="89"/>
                  <a:pt x="11" y="87"/>
                </a:cubicBezTo>
                <a:cubicBezTo>
                  <a:pt x="41" y="56"/>
                  <a:pt x="41" y="56"/>
                  <a:pt x="41" y="56"/>
                </a:cubicBezTo>
                <a:cubicBezTo>
                  <a:pt x="75" y="90"/>
                  <a:pt x="75" y="90"/>
                  <a:pt x="75" y="90"/>
                </a:cubicBezTo>
                <a:cubicBezTo>
                  <a:pt x="141" y="24"/>
                  <a:pt x="141" y="24"/>
                  <a:pt x="141" y="24"/>
                </a:cubicBezTo>
                <a:cubicBezTo>
                  <a:pt x="140" y="30"/>
                  <a:pt x="140" y="30"/>
                  <a:pt x="140" y="30"/>
                </a:cubicBezTo>
                <a:cubicBezTo>
                  <a:pt x="140" y="34"/>
                  <a:pt x="143" y="37"/>
                  <a:pt x="146" y="37"/>
                </a:cubicBezTo>
                <a:cubicBezTo>
                  <a:pt x="146" y="37"/>
                  <a:pt x="146" y="37"/>
                  <a:pt x="147" y="37"/>
                </a:cubicBezTo>
                <a:cubicBezTo>
                  <a:pt x="150" y="37"/>
                  <a:pt x="152" y="35"/>
                  <a:pt x="153" y="31"/>
                </a:cubicBezTo>
                <a:cubicBezTo>
                  <a:pt x="156" y="0"/>
                  <a:pt x="156" y="0"/>
                  <a:pt x="156" y="0"/>
                </a:cubicBezTo>
                <a:lnTo>
                  <a:pt x="124" y="3"/>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550"/>
          <p:cNvSpPr>
            <a:spLocks noEditPoints="1"/>
          </p:cNvSpPr>
          <p:nvPr/>
        </p:nvSpPr>
        <p:spPr bwMode="auto">
          <a:xfrm>
            <a:off x="5432426" y="2934094"/>
            <a:ext cx="384175" cy="479425"/>
          </a:xfrm>
          <a:custGeom>
            <a:avLst/>
            <a:gdLst>
              <a:gd name="T0" fmla="*/ 174 w 242"/>
              <a:gd name="T1" fmla="*/ 86 h 302"/>
              <a:gd name="T2" fmla="*/ 42 w 242"/>
              <a:gd name="T3" fmla="*/ 86 h 302"/>
              <a:gd name="T4" fmla="*/ 42 w 242"/>
              <a:gd name="T5" fmla="*/ 104 h 302"/>
              <a:gd name="T6" fmla="*/ 174 w 242"/>
              <a:gd name="T7" fmla="*/ 104 h 302"/>
              <a:gd name="T8" fmla="*/ 174 w 242"/>
              <a:gd name="T9" fmla="*/ 86 h 302"/>
              <a:gd name="T10" fmla="*/ 174 w 242"/>
              <a:gd name="T11" fmla="*/ 50 h 302"/>
              <a:gd name="T12" fmla="*/ 42 w 242"/>
              <a:gd name="T13" fmla="*/ 50 h 302"/>
              <a:gd name="T14" fmla="*/ 42 w 242"/>
              <a:gd name="T15" fmla="*/ 68 h 302"/>
              <a:gd name="T16" fmla="*/ 174 w 242"/>
              <a:gd name="T17" fmla="*/ 68 h 302"/>
              <a:gd name="T18" fmla="*/ 174 w 242"/>
              <a:gd name="T19" fmla="*/ 50 h 302"/>
              <a:gd name="T20" fmla="*/ 42 w 242"/>
              <a:gd name="T21" fmla="*/ 180 h 302"/>
              <a:gd name="T22" fmla="*/ 108 w 242"/>
              <a:gd name="T23" fmla="*/ 180 h 302"/>
              <a:gd name="T24" fmla="*/ 108 w 242"/>
              <a:gd name="T25" fmla="*/ 160 h 302"/>
              <a:gd name="T26" fmla="*/ 42 w 242"/>
              <a:gd name="T27" fmla="*/ 160 h 302"/>
              <a:gd name="T28" fmla="*/ 42 w 242"/>
              <a:gd name="T29" fmla="*/ 180 h 302"/>
              <a:gd name="T30" fmla="*/ 174 w 242"/>
              <a:gd name="T31" fmla="*/ 124 h 302"/>
              <a:gd name="T32" fmla="*/ 42 w 242"/>
              <a:gd name="T33" fmla="*/ 124 h 302"/>
              <a:gd name="T34" fmla="*/ 42 w 242"/>
              <a:gd name="T35" fmla="*/ 142 h 302"/>
              <a:gd name="T36" fmla="*/ 174 w 242"/>
              <a:gd name="T37" fmla="*/ 142 h 302"/>
              <a:gd name="T38" fmla="*/ 174 w 242"/>
              <a:gd name="T39" fmla="*/ 124 h 302"/>
              <a:gd name="T40" fmla="*/ 216 w 242"/>
              <a:gd name="T41" fmla="*/ 26 h 302"/>
              <a:gd name="T42" fmla="*/ 216 w 242"/>
              <a:gd name="T43" fmla="*/ 0 h 302"/>
              <a:gd name="T44" fmla="*/ 0 w 242"/>
              <a:gd name="T45" fmla="*/ 0 h 302"/>
              <a:gd name="T46" fmla="*/ 0 w 242"/>
              <a:gd name="T47" fmla="*/ 276 h 302"/>
              <a:gd name="T48" fmla="*/ 28 w 242"/>
              <a:gd name="T49" fmla="*/ 276 h 302"/>
              <a:gd name="T50" fmla="*/ 28 w 242"/>
              <a:gd name="T51" fmla="*/ 302 h 302"/>
              <a:gd name="T52" fmla="*/ 242 w 242"/>
              <a:gd name="T53" fmla="*/ 302 h 302"/>
              <a:gd name="T54" fmla="*/ 242 w 242"/>
              <a:gd name="T55" fmla="*/ 26 h 302"/>
              <a:gd name="T56" fmla="*/ 216 w 242"/>
              <a:gd name="T57" fmla="*/ 26 h 302"/>
              <a:gd name="T58" fmla="*/ 16 w 242"/>
              <a:gd name="T59" fmla="*/ 262 h 302"/>
              <a:gd name="T60" fmla="*/ 16 w 242"/>
              <a:gd name="T61" fmla="*/ 14 h 302"/>
              <a:gd name="T62" fmla="*/ 200 w 242"/>
              <a:gd name="T63" fmla="*/ 14 h 302"/>
              <a:gd name="T64" fmla="*/ 200 w 242"/>
              <a:gd name="T65" fmla="*/ 198 h 302"/>
              <a:gd name="T66" fmla="*/ 136 w 242"/>
              <a:gd name="T67" fmla="*/ 198 h 302"/>
              <a:gd name="T68" fmla="*/ 136 w 242"/>
              <a:gd name="T69" fmla="*/ 262 h 302"/>
              <a:gd name="T70" fmla="*/ 16 w 242"/>
              <a:gd name="T71" fmla="*/ 262 h 302"/>
              <a:gd name="T72" fmla="*/ 226 w 242"/>
              <a:gd name="T73" fmla="*/ 288 h 302"/>
              <a:gd name="T74" fmla="*/ 42 w 242"/>
              <a:gd name="T75" fmla="*/ 288 h 302"/>
              <a:gd name="T76" fmla="*/ 42 w 242"/>
              <a:gd name="T77" fmla="*/ 276 h 302"/>
              <a:gd name="T78" fmla="*/ 144 w 242"/>
              <a:gd name="T79" fmla="*/ 276 h 302"/>
              <a:gd name="T80" fmla="*/ 216 w 242"/>
              <a:gd name="T81" fmla="*/ 206 h 302"/>
              <a:gd name="T82" fmla="*/ 216 w 242"/>
              <a:gd name="T83" fmla="*/ 40 h 302"/>
              <a:gd name="T84" fmla="*/ 226 w 242"/>
              <a:gd name="T85" fmla="*/ 40 h 302"/>
              <a:gd name="T86" fmla="*/ 226 w 242"/>
              <a:gd name="T87" fmla="*/ 288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2" h="302">
                <a:moveTo>
                  <a:pt x="174" y="86"/>
                </a:moveTo>
                <a:lnTo>
                  <a:pt x="42" y="86"/>
                </a:lnTo>
                <a:lnTo>
                  <a:pt x="42" y="104"/>
                </a:lnTo>
                <a:lnTo>
                  <a:pt x="174" y="104"/>
                </a:lnTo>
                <a:lnTo>
                  <a:pt x="174" y="86"/>
                </a:lnTo>
                <a:close/>
                <a:moveTo>
                  <a:pt x="174" y="50"/>
                </a:moveTo>
                <a:lnTo>
                  <a:pt x="42" y="50"/>
                </a:lnTo>
                <a:lnTo>
                  <a:pt x="42" y="68"/>
                </a:lnTo>
                <a:lnTo>
                  <a:pt x="174" y="68"/>
                </a:lnTo>
                <a:lnTo>
                  <a:pt x="174" y="50"/>
                </a:lnTo>
                <a:close/>
                <a:moveTo>
                  <a:pt x="42" y="180"/>
                </a:moveTo>
                <a:lnTo>
                  <a:pt x="108" y="180"/>
                </a:lnTo>
                <a:lnTo>
                  <a:pt x="108" y="160"/>
                </a:lnTo>
                <a:lnTo>
                  <a:pt x="42" y="160"/>
                </a:lnTo>
                <a:lnTo>
                  <a:pt x="42" y="180"/>
                </a:lnTo>
                <a:close/>
                <a:moveTo>
                  <a:pt x="174" y="124"/>
                </a:moveTo>
                <a:lnTo>
                  <a:pt x="42" y="124"/>
                </a:lnTo>
                <a:lnTo>
                  <a:pt x="42" y="142"/>
                </a:lnTo>
                <a:lnTo>
                  <a:pt x="174" y="142"/>
                </a:lnTo>
                <a:lnTo>
                  <a:pt x="174" y="124"/>
                </a:lnTo>
                <a:close/>
                <a:moveTo>
                  <a:pt x="216" y="26"/>
                </a:moveTo>
                <a:lnTo>
                  <a:pt x="216" y="0"/>
                </a:lnTo>
                <a:lnTo>
                  <a:pt x="0" y="0"/>
                </a:lnTo>
                <a:lnTo>
                  <a:pt x="0" y="276"/>
                </a:lnTo>
                <a:lnTo>
                  <a:pt x="28" y="276"/>
                </a:lnTo>
                <a:lnTo>
                  <a:pt x="28" y="302"/>
                </a:lnTo>
                <a:lnTo>
                  <a:pt x="242" y="302"/>
                </a:lnTo>
                <a:lnTo>
                  <a:pt x="242" y="26"/>
                </a:lnTo>
                <a:lnTo>
                  <a:pt x="216" y="26"/>
                </a:lnTo>
                <a:close/>
                <a:moveTo>
                  <a:pt x="16" y="262"/>
                </a:moveTo>
                <a:lnTo>
                  <a:pt x="16" y="14"/>
                </a:lnTo>
                <a:lnTo>
                  <a:pt x="200" y="14"/>
                </a:lnTo>
                <a:lnTo>
                  <a:pt x="200" y="198"/>
                </a:lnTo>
                <a:lnTo>
                  <a:pt x="136" y="198"/>
                </a:lnTo>
                <a:lnTo>
                  <a:pt x="136" y="262"/>
                </a:lnTo>
                <a:lnTo>
                  <a:pt x="16" y="262"/>
                </a:lnTo>
                <a:close/>
                <a:moveTo>
                  <a:pt x="226" y="288"/>
                </a:moveTo>
                <a:lnTo>
                  <a:pt x="42" y="288"/>
                </a:lnTo>
                <a:lnTo>
                  <a:pt x="42" y="276"/>
                </a:lnTo>
                <a:lnTo>
                  <a:pt x="144" y="276"/>
                </a:lnTo>
                <a:lnTo>
                  <a:pt x="216" y="206"/>
                </a:lnTo>
                <a:lnTo>
                  <a:pt x="216" y="40"/>
                </a:lnTo>
                <a:lnTo>
                  <a:pt x="226" y="40"/>
                </a:lnTo>
                <a:lnTo>
                  <a:pt x="226" y="28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553"/>
          <p:cNvSpPr>
            <a:spLocks noEditPoints="1"/>
          </p:cNvSpPr>
          <p:nvPr/>
        </p:nvSpPr>
        <p:spPr bwMode="auto">
          <a:xfrm>
            <a:off x="7373938" y="2953144"/>
            <a:ext cx="441325" cy="438150"/>
          </a:xfrm>
          <a:custGeom>
            <a:avLst/>
            <a:gdLst>
              <a:gd name="T0" fmla="*/ 68 w 139"/>
              <a:gd name="T1" fmla="*/ 96 h 138"/>
              <a:gd name="T2" fmla="*/ 70 w 139"/>
              <a:gd name="T3" fmla="*/ 96 h 138"/>
              <a:gd name="T4" fmla="*/ 80 w 139"/>
              <a:gd name="T5" fmla="*/ 89 h 138"/>
              <a:gd name="T6" fmla="*/ 58 w 139"/>
              <a:gd name="T7" fmla="*/ 89 h 138"/>
              <a:gd name="T8" fmla="*/ 68 w 139"/>
              <a:gd name="T9" fmla="*/ 96 h 138"/>
              <a:gd name="T10" fmla="*/ 49 w 139"/>
              <a:gd name="T11" fmla="*/ 83 h 138"/>
              <a:gd name="T12" fmla="*/ 90 w 139"/>
              <a:gd name="T13" fmla="*/ 83 h 138"/>
              <a:gd name="T14" fmla="*/ 99 w 139"/>
              <a:gd name="T15" fmla="*/ 76 h 138"/>
              <a:gd name="T16" fmla="*/ 39 w 139"/>
              <a:gd name="T17" fmla="*/ 76 h 138"/>
              <a:gd name="T18" fmla="*/ 49 w 139"/>
              <a:gd name="T19" fmla="*/ 83 h 138"/>
              <a:gd name="T20" fmla="*/ 28 w 139"/>
              <a:gd name="T21" fmla="*/ 69 h 138"/>
              <a:gd name="T22" fmla="*/ 29 w 139"/>
              <a:gd name="T23" fmla="*/ 70 h 138"/>
              <a:gd name="T24" fmla="*/ 109 w 139"/>
              <a:gd name="T25" fmla="*/ 70 h 138"/>
              <a:gd name="T26" fmla="*/ 111 w 139"/>
              <a:gd name="T27" fmla="*/ 69 h 138"/>
              <a:gd name="T28" fmla="*/ 111 w 139"/>
              <a:gd name="T29" fmla="*/ 63 h 138"/>
              <a:gd name="T30" fmla="*/ 28 w 139"/>
              <a:gd name="T31" fmla="*/ 63 h 138"/>
              <a:gd name="T32" fmla="*/ 28 w 139"/>
              <a:gd name="T33" fmla="*/ 69 h 138"/>
              <a:gd name="T34" fmla="*/ 135 w 139"/>
              <a:gd name="T35" fmla="*/ 44 h 138"/>
              <a:gd name="T36" fmla="*/ 74 w 139"/>
              <a:gd name="T37" fmla="*/ 2 h 138"/>
              <a:gd name="T38" fmla="*/ 64 w 139"/>
              <a:gd name="T39" fmla="*/ 2 h 138"/>
              <a:gd name="T40" fmla="*/ 4 w 139"/>
              <a:gd name="T41" fmla="*/ 44 h 138"/>
              <a:gd name="T42" fmla="*/ 0 w 139"/>
              <a:gd name="T43" fmla="*/ 51 h 138"/>
              <a:gd name="T44" fmla="*/ 0 w 139"/>
              <a:gd name="T45" fmla="*/ 129 h 138"/>
              <a:gd name="T46" fmla="*/ 8 w 139"/>
              <a:gd name="T47" fmla="*/ 138 h 138"/>
              <a:gd name="T48" fmla="*/ 130 w 139"/>
              <a:gd name="T49" fmla="*/ 138 h 138"/>
              <a:gd name="T50" fmla="*/ 139 w 139"/>
              <a:gd name="T51" fmla="*/ 129 h 138"/>
              <a:gd name="T52" fmla="*/ 139 w 139"/>
              <a:gd name="T53" fmla="*/ 51 h 138"/>
              <a:gd name="T54" fmla="*/ 135 w 139"/>
              <a:gd name="T55" fmla="*/ 44 h 138"/>
              <a:gd name="T56" fmla="*/ 130 w 139"/>
              <a:gd name="T57" fmla="*/ 63 h 138"/>
              <a:gd name="T58" fmla="*/ 69 w 139"/>
              <a:gd name="T59" fmla="*/ 104 h 138"/>
              <a:gd name="T60" fmla="*/ 9 w 139"/>
              <a:gd name="T61" fmla="*/ 63 h 138"/>
              <a:gd name="T62" fmla="*/ 9 w 139"/>
              <a:gd name="T63" fmla="*/ 55 h 138"/>
              <a:gd name="T64" fmla="*/ 13 w 139"/>
              <a:gd name="T65" fmla="*/ 50 h 138"/>
              <a:gd name="T66" fmla="*/ 125 w 139"/>
              <a:gd name="T67" fmla="*/ 50 h 138"/>
              <a:gd name="T68" fmla="*/ 130 w 139"/>
              <a:gd name="T69" fmla="*/ 55 h 138"/>
              <a:gd name="T70" fmla="*/ 130 w 139"/>
              <a:gd name="T71" fmla="*/ 6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9" h="138">
                <a:moveTo>
                  <a:pt x="68" y="96"/>
                </a:moveTo>
                <a:cubicBezTo>
                  <a:pt x="70" y="96"/>
                  <a:pt x="70" y="96"/>
                  <a:pt x="70" y="96"/>
                </a:cubicBezTo>
                <a:cubicBezTo>
                  <a:pt x="80" y="89"/>
                  <a:pt x="80" y="89"/>
                  <a:pt x="80" y="89"/>
                </a:cubicBezTo>
                <a:cubicBezTo>
                  <a:pt x="58" y="89"/>
                  <a:pt x="58" y="89"/>
                  <a:pt x="58" y="89"/>
                </a:cubicBezTo>
                <a:lnTo>
                  <a:pt x="68" y="96"/>
                </a:lnTo>
                <a:close/>
                <a:moveTo>
                  <a:pt x="49" y="83"/>
                </a:moveTo>
                <a:cubicBezTo>
                  <a:pt x="90" y="83"/>
                  <a:pt x="90" y="83"/>
                  <a:pt x="90" y="83"/>
                </a:cubicBezTo>
                <a:cubicBezTo>
                  <a:pt x="99" y="76"/>
                  <a:pt x="99" y="76"/>
                  <a:pt x="99" y="76"/>
                </a:cubicBezTo>
                <a:cubicBezTo>
                  <a:pt x="39" y="76"/>
                  <a:pt x="39" y="76"/>
                  <a:pt x="39" y="76"/>
                </a:cubicBezTo>
                <a:lnTo>
                  <a:pt x="49" y="83"/>
                </a:lnTo>
                <a:close/>
                <a:moveTo>
                  <a:pt x="28" y="69"/>
                </a:moveTo>
                <a:cubicBezTo>
                  <a:pt x="29" y="70"/>
                  <a:pt x="29" y="70"/>
                  <a:pt x="29" y="70"/>
                </a:cubicBezTo>
                <a:cubicBezTo>
                  <a:pt x="109" y="70"/>
                  <a:pt x="109" y="70"/>
                  <a:pt x="109" y="70"/>
                </a:cubicBezTo>
                <a:cubicBezTo>
                  <a:pt x="111" y="69"/>
                  <a:pt x="111" y="69"/>
                  <a:pt x="111" y="69"/>
                </a:cubicBezTo>
                <a:cubicBezTo>
                  <a:pt x="111" y="63"/>
                  <a:pt x="111" y="63"/>
                  <a:pt x="111" y="63"/>
                </a:cubicBezTo>
                <a:cubicBezTo>
                  <a:pt x="28" y="63"/>
                  <a:pt x="28" y="63"/>
                  <a:pt x="28" y="63"/>
                </a:cubicBezTo>
                <a:lnTo>
                  <a:pt x="28" y="69"/>
                </a:lnTo>
                <a:close/>
                <a:moveTo>
                  <a:pt x="135" y="44"/>
                </a:moveTo>
                <a:cubicBezTo>
                  <a:pt x="74" y="2"/>
                  <a:pt x="74" y="2"/>
                  <a:pt x="74" y="2"/>
                </a:cubicBezTo>
                <a:cubicBezTo>
                  <a:pt x="71" y="0"/>
                  <a:pt x="67" y="0"/>
                  <a:pt x="64" y="2"/>
                </a:cubicBezTo>
                <a:cubicBezTo>
                  <a:pt x="4" y="44"/>
                  <a:pt x="4" y="44"/>
                  <a:pt x="4" y="44"/>
                </a:cubicBezTo>
                <a:cubicBezTo>
                  <a:pt x="1" y="45"/>
                  <a:pt x="0" y="48"/>
                  <a:pt x="0" y="51"/>
                </a:cubicBezTo>
                <a:cubicBezTo>
                  <a:pt x="0" y="129"/>
                  <a:pt x="0" y="129"/>
                  <a:pt x="0" y="129"/>
                </a:cubicBezTo>
                <a:cubicBezTo>
                  <a:pt x="0" y="134"/>
                  <a:pt x="4" y="138"/>
                  <a:pt x="8" y="138"/>
                </a:cubicBezTo>
                <a:cubicBezTo>
                  <a:pt x="130" y="138"/>
                  <a:pt x="130" y="138"/>
                  <a:pt x="130" y="138"/>
                </a:cubicBezTo>
                <a:cubicBezTo>
                  <a:pt x="135" y="138"/>
                  <a:pt x="139" y="134"/>
                  <a:pt x="139" y="129"/>
                </a:cubicBezTo>
                <a:cubicBezTo>
                  <a:pt x="139" y="51"/>
                  <a:pt x="139" y="51"/>
                  <a:pt x="139" y="51"/>
                </a:cubicBezTo>
                <a:cubicBezTo>
                  <a:pt x="139" y="48"/>
                  <a:pt x="137" y="45"/>
                  <a:pt x="135" y="44"/>
                </a:cubicBezTo>
                <a:close/>
                <a:moveTo>
                  <a:pt x="130" y="63"/>
                </a:moveTo>
                <a:cubicBezTo>
                  <a:pt x="69" y="104"/>
                  <a:pt x="69" y="104"/>
                  <a:pt x="69" y="104"/>
                </a:cubicBezTo>
                <a:cubicBezTo>
                  <a:pt x="9" y="63"/>
                  <a:pt x="9" y="63"/>
                  <a:pt x="9" y="63"/>
                </a:cubicBezTo>
                <a:cubicBezTo>
                  <a:pt x="9" y="55"/>
                  <a:pt x="9" y="55"/>
                  <a:pt x="9" y="55"/>
                </a:cubicBezTo>
                <a:cubicBezTo>
                  <a:pt x="9" y="52"/>
                  <a:pt x="11" y="50"/>
                  <a:pt x="13" y="50"/>
                </a:cubicBezTo>
                <a:cubicBezTo>
                  <a:pt x="125" y="50"/>
                  <a:pt x="125" y="50"/>
                  <a:pt x="125" y="50"/>
                </a:cubicBezTo>
                <a:cubicBezTo>
                  <a:pt x="128" y="50"/>
                  <a:pt x="130" y="52"/>
                  <a:pt x="130" y="55"/>
                </a:cubicBezTo>
                <a:lnTo>
                  <a:pt x="130" y="63"/>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0" name="Group 25"/>
          <p:cNvGrpSpPr/>
          <p:nvPr/>
        </p:nvGrpSpPr>
        <p:grpSpPr>
          <a:xfrm>
            <a:off x="642938" y="1340768"/>
            <a:ext cx="1765300" cy="1321015"/>
            <a:chOff x="611188" y="1768999"/>
            <a:chExt cx="1765300" cy="1321015"/>
          </a:xfrm>
        </p:grpSpPr>
        <p:sp>
          <p:nvSpPr>
            <p:cNvPr id="71" name="TextBox 70"/>
            <p:cNvSpPr txBox="1"/>
            <p:nvPr/>
          </p:nvSpPr>
          <p:spPr>
            <a:xfrm>
              <a:off x="611188" y="2192332"/>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2" name="Straight Connector 8"/>
            <p:cNvCxnSpPr/>
            <p:nvPr/>
          </p:nvCxnSpPr>
          <p:spPr>
            <a:xfrm>
              <a:off x="611188" y="2116131"/>
              <a:ext cx="180000" cy="0"/>
            </a:xfrm>
            <a:prstGeom prst="line">
              <a:avLst/>
            </a:prstGeom>
            <a:noFill/>
            <a:ln w="25400" cap="rnd" cmpd="sng" algn="ctr">
              <a:solidFill>
                <a:srgbClr val="16B6EA"/>
              </a:solidFill>
              <a:prstDash val="solid"/>
              <a:miter lim="800000"/>
            </a:ln>
            <a:effectLst/>
          </p:spPr>
        </p:cxnSp>
        <p:sp>
          <p:nvSpPr>
            <p:cNvPr id="73" name="TextBox 72"/>
            <p:cNvSpPr txBox="1"/>
            <p:nvPr/>
          </p:nvSpPr>
          <p:spPr>
            <a:xfrm>
              <a:off x="611188"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4" name="Group 24"/>
          <p:cNvGrpSpPr/>
          <p:nvPr/>
        </p:nvGrpSpPr>
        <p:grpSpPr>
          <a:xfrm>
            <a:off x="2613026" y="4570105"/>
            <a:ext cx="1765300" cy="1321015"/>
            <a:chOff x="2663825" y="1768999"/>
            <a:chExt cx="1765300" cy="1321015"/>
          </a:xfrm>
        </p:grpSpPr>
        <p:sp>
          <p:nvSpPr>
            <p:cNvPr id="75" name="TextBox 74"/>
            <p:cNvSpPr txBox="1"/>
            <p:nvPr/>
          </p:nvSpPr>
          <p:spPr>
            <a:xfrm>
              <a:off x="2663825" y="2192332"/>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6" name="Straight Connector 12"/>
            <p:cNvCxnSpPr/>
            <p:nvPr/>
          </p:nvCxnSpPr>
          <p:spPr>
            <a:xfrm>
              <a:off x="2663825" y="2116131"/>
              <a:ext cx="180000" cy="0"/>
            </a:xfrm>
            <a:prstGeom prst="line">
              <a:avLst/>
            </a:prstGeom>
            <a:noFill/>
            <a:ln w="25400" cap="rnd" cmpd="sng" algn="ctr">
              <a:solidFill>
                <a:srgbClr val="5A6783"/>
              </a:solidFill>
              <a:prstDash val="solid"/>
              <a:miter lim="800000"/>
            </a:ln>
            <a:effectLst/>
          </p:spPr>
        </p:cxnSp>
        <p:sp>
          <p:nvSpPr>
            <p:cNvPr id="77" name="TextBox 76"/>
            <p:cNvSpPr txBox="1"/>
            <p:nvPr/>
          </p:nvSpPr>
          <p:spPr>
            <a:xfrm>
              <a:off x="2663825"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8" name="Group 23"/>
          <p:cNvGrpSpPr/>
          <p:nvPr/>
        </p:nvGrpSpPr>
        <p:grpSpPr>
          <a:xfrm>
            <a:off x="4584701" y="1340768"/>
            <a:ext cx="1765300" cy="1321015"/>
            <a:chOff x="4716463" y="1768999"/>
            <a:chExt cx="1765300" cy="1321015"/>
          </a:xfrm>
        </p:grpSpPr>
        <p:sp>
          <p:nvSpPr>
            <p:cNvPr id="79" name="TextBox 78"/>
            <p:cNvSpPr txBox="1"/>
            <p:nvPr/>
          </p:nvSpPr>
          <p:spPr>
            <a:xfrm>
              <a:off x="4716463" y="2192332"/>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80" name="Straight Connector 16"/>
            <p:cNvCxnSpPr/>
            <p:nvPr/>
          </p:nvCxnSpPr>
          <p:spPr>
            <a:xfrm>
              <a:off x="4716463" y="2116131"/>
              <a:ext cx="180000" cy="0"/>
            </a:xfrm>
            <a:prstGeom prst="line">
              <a:avLst/>
            </a:prstGeom>
            <a:noFill/>
            <a:ln w="25400" cap="rnd" cmpd="sng" algn="ctr">
              <a:solidFill>
                <a:srgbClr val="B5B5B5"/>
              </a:solidFill>
              <a:prstDash val="solid"/>
              <a:miter lim="800000"/>
            </a:ln>
            <a:effectLst/>
          </p:spPr>
        </p:cxnSp>
        <p:sp>
          <p:nvSpPr>
            <p:cNvPr id="81" name="TextBox 80"/>
            <p:cNvSpPr txBox="1"/>
            <p:nvPr/>
          </p:nvSpPr>
          <p:spPr>
            <a:xfrm>
              <a:off x="471646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2" name="Group 22"/>
          <p:cNvGrpSpPr/>
          <p:nvPr/>
        </p:nvGrpSpPr>
        <p:grpSpPr>
          <a:xfrm>
            <a:off x="6553201" y="4570105"/>
            <a:ext cx="1765300" cy="1321015"/>
            <a:chOff x="6767513" y="1768999"/>
            <a:chExt cx="1765300" cy="1321015"/>
          </a:xfrm>
        </p:grpSpPr>
        <p:sp>
          <p:nvSpPr>
            <p:cNvPr id="83" name="TextBox 82"/>
            <p:cNvSpPr txBox="1"/>
            <p:nvPr/>
          </p:nvSpPr>
          <p:spPr>
            <a:xfrm>
              <a:off x="6767513" y="2192332"/>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84" name="Straight Connector 20"/>
            <p:cNvCxnSpPr/>
            <p:nvPr/>
          </p:nvCxnSpPr>
          <p:spPr>
            <a:xfrm>
              <a:off x="6767513" y="2116131"/>
              <a:ext cx="180000" cy="0"/>
            </a:xfrm>
            <a:prstGeom prst="line">
              <a:avLst/>
            </a:prstGeom>
            <a:noFill/>
            <a:ln w="25400" cap="rnd" cmpd="sng" algn="ctr">
              <a:solidFill>
                <a:srgbClr val="B5B5B5"/>
              </a:solidFill>
              <a:prstDash val="solid"/>
              <a:miter lim="800000"/>
            </a:ln>
            <a:effectLst/>
          </p:spPr>
        </p:cxnSp>
        <p:sp>
          <p:nvSpPr>
            <p:cNvPr id="85" name="TextBox 84"/>
            <p:cNvSpPr txBox="1"/>
            <p:nvPr/>
          </p:nvSpPr>
          <p:spPr>
            <a:xfrm>
              <a:off x="676751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86" name="TextBox 85"/>
          <p:cNvSpPr txBox="1"/>
          <p:nvPr/>
        </p:nvSpPr>
        <p:spPr>
          <a:xfrm>
            <a:off x="996095" y="3507163"/>
            <a:ext cx="1383616"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a:t>
            </a:r>
            <a:endParaRPr lang="en-US" altLang="zh-CN" sz="1600" b="1" dirty="0">
              <a:solidFill>
                <a:srgbClr val="FFFFFF"/>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2965389" y="3507163"/>
            <a:ext cx="1383616"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a:t>
            </a:r>
            <a:endParaRPr lang="en-US" altLang="zh-CN" sz="1600" b="1" dirty="0">
              <a:solidFill>
                <a:srgbClr val="FFFFFF"/>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
        <p:nvSpPr>
          <p:cNvPr id="88" name="TextBox 87"/>
          <p:cNvSpPr txBox="1"/>
          <p:nvPr/>
        </p:nvSpPr>
        <p:spPr>
          <a:xfrm>
            <a:off x="6906358" y="3507163"/>
            <a:ext cx="1383616"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a:t>
            </a:r>
            <a:endParaRPr lang="en-US" altLang="zh-CN" sz="1600" b="1" dirty="0">
              <a:solidFill>
                <a:srgbClr val="FFFFFF"/>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4937064" y="3507163"/>
            <a:ext cx="1383616"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a:t>
            </a:r>
            <a:endParaRPr lang="en-US" altLang="zh-CN" sz="1600" b="1" dirty="0">
              <a:solidFill>
                <a:srgbClr val="FFFFFF"/>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0704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reeform 255"/>
          <p:cNvSpPr>
            <a:spLocks noEditPoints="1"/>
          </p:cNvSpPr>
          <p:nvPr/>
        </p:nvSpPr>
        <p:spPr bwMode="auto">
          <a:xfrm>
            <a:off x="3007097" y="1869580"/>
            <a:ext cx="3130550" cy="3130550"/>
          </a:xfrm>
          <a:custGeom>
            <a:avLst/>
            <a:gdLst>
              <a:gd name="T0" fmla="*/ 493 w 986"/>
              <a:gd name="T1" fmla="*/ 986 h 986"/>
              <a:gd name="T2" fmla="*/ 0 w 986"/>
              <a:gd name="T3" fmla="*/ 493 h 986"/>
              <a:gd name="T4" fmla="*/ 493 w 986"/>
              <a:gd name="T5" fmla="*/ 0 h 986"/>
              <a:gd name="T6" fmla="*/ 986 w 986"/>
              <a:gd name="T7" fmla="*/ 493 h 986"/>
              <a:gd name="T8" fmla="*/ 493 w 986"/>
              <a:gd name="T9" fmla="*/ 986 h 986"/>
              <a:gd name="T10" fmla="*/ 493 w 986"/>
              <a:gd name="T11" fmla="*/ 33 h 986"/>
              <a:gd name="T12" fmla="*/ 33 w 986"/>
              <a:gd name="T13" fmla="*/ 493 h 986"/>
              <a:gd name="T14" fmla="*/ 493 w 986"/>
              <a:gd name="T15" fmla="*/ 953 h 986"/>
              <a:gd name="T16" fmla="*/ 953 w 986"/>
              <a:gd name="T17" fmla="*/ 493 h 986"/>
              <a:gd name="T18" fmla="*/ 493 w 986"/>
              <a:gd name="T19" fmla="*/ 3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6" h="986">
                <a:moveTo>
                  <a:pt x="493" y="986"/>
                </a:moveTo>
                <a:cubicBezTo>
                  <a:pt x="221" y="986"/>
                  <a:pt x="0" y="765"/>
                  <a:pt x="0" y="493"/>
                </a:cubicBezTo>
                <a:cubicBezTo>
                  <a:pt x="0" y="221"/>
                  <a:pt x="221" y="0"/>
                  <a:pt x="493" y="0"/>
                </a:cubicBezTo>
                <a:cubicBezTo>
                  <a:pt x="765" y="0"/>
                  <a:pt x="986" y="221"/>
                  <a:pt x="986" y="493"/>
                </a:cubicBezTo>
                <a:cubicBezTo>
                  <a:pt x="986" y="765"/>
                  <a:pt x="765" y="986"/>
                  <a:pt x="493" y="986"/>
                </a:cubicBezTo>
                <a:close/>
                <a:moveTo>
                  <a:pt x="493" y="33"/>
                </a:moveTo>
                <a:cubicBezTo>
                  <a:pt x="239" y="33"/>
                  <a:pt x="33" y="239"/>
                  <a:pt x="33" y="493"/>
                </a:cubicBezTo>
                <a:cubicBezTo>
                  <a:pt x="33" y="747"/>
                  <a:pt x="239" y="953"/>
                  <a:pt x="493" y="953"/>
                </a:cubicBezTo>
                <a:cubicBezTo>
                  <a:pt x="747" y="953"/>
                  <a:pt x="953" y="747"/>
                  <a:pt x="953" y="493"/>
                </a:cubicBezTo>
                <a:cubicBezTo>
                  <a:pt x="953" y="239"/>
                  <a:pt x="747" y="33"/>
                  <a:pt x="493" y="33"/>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256"/>
          <p:cNvSpPr>
            <a:spLocks noEditPoints="1"/>
          </p:cNvSpPr>
          <p:nvPr/>
        </p:nvSpPr>
        <p:spPr bwMode="auto">
          <a:xfrm>
            <a:off x="3448422" y="2310905"/>
            <a:ext cx="2247900" cy="2247900"/>
          </a:xfrm>
          <a:custGeom>
            <a:avLst/>
            <a:gdLst>
              <a:gd name="T0" fmla="*/ 354 w 708"/>
              <a:gd name="T1" fmla="*/ 708 h 708"/>
              <a:gd name="T2" fmla="*/ 0 w 708"/>
              <a:gd name="T3" fmla="*/ 354 h 708"/>
              <a:gd name="T4" fmla="*/ 354 w 708"/>
              <a:gd name="T5" fmla="*/ 0 h 708"/>
              <a:gd name="T6" fmla="*/ 708 w 708"/>
              <a:gd name="T7" fmla="*/ 354 h 708"/>
              <a:gd name="T8" fmla="*/ 354 w 708"/>
              <a:gd name="T9" fmla="*/ 708 h 708"/>
              <a:gd name="T10" fmla="*/ 354 w 708"/>
              <a:gd name="T11" fmla="*/ 33 h 708"/>
              <a:gd name="T12" fmla="*/ 33 w 708"/>
              <a:gd name="T13" fmla="*/ 354 h 708"/>
              <a:gd name="T14" fmla="*/ 354 w 708"/>
              <a:gd name="T15" fmla="*/ 675 h 708"/>
              <a:gd name="T16" fmla="*/ 675 w 708"/>
              <a:gd name="T17" fmla="*/ 354 h 708"/>
              <a:gd name="T18" fmla="*/ 354 w 708"/>
              <a:gd name="T19" fmla="*/ 33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8" h="708">
                <a:moveTo>
                  <a:pt x="354" y="708"/>
                </a:moveTo>
                <a:cubicBezTo>
                  <a:pt x="159" y="708"/>
                  <a:pt x="0" y="549"/>
                  <a:pt x="0" y="354"/>
                </a:cubicBezTo>
                <a:cubicBezTo>
                  <a:pt x="0" y="159"/>
                  <a:pt x="159" y="0"/>
                  <a:pt x="354" y="0"/>
                </a:cubicBezTo>
                <a:cubicBezTo>
                  <a:pt x="549" y="0"/>
                  <a:pt x="708" y="159"/>
                  <a:pt x="708" y="354"/>
                </a:cubicBezTo>
                <a:cubicBezTo>
                  <a:pt x="708" y="549"/>
                  <a:pt x="549" y="708"/>
                  <a:pt x="354" y="708"/>
                </a:cubicBezTo>
                <a:close/>
                <a:moveTo>
                  <a:pt x="354" y="33"/>
                </a:moveTo>
                <a:cubicBezTo>
                  <a:pt x="177" y="33"/>
                  <a:pt x="33" y="177"/>
                  <a:pt x="33" y="354"/>
                </a:cubicBezTo>
                <a:cubicBezTo>
                  <a:pt x="33" y="531"/>
                  <a:pt x="177" y="675"/>
                  <a:pt x="354" y="675"/>
                </a:cubicBezTo>
                <a:cubicBezTo>
                  <a:pt x="531" y="675"/>
                  <a:pt x="675" y="531"/>
                  <a:pt x="675" y="354"/>
                </a:cubicBezTo>
                <a:cubicBezTo>
                  <a:pt x="675" y="177"/>
                  <a:pt x="531" y="33"/>
                  <a:pt x="354" y="33"/>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260"/>
          <p:cNvSpPr/>
          <p:nvPr/>
        </p:nvSpPr>
        <p:spPr bwMode="auto">
          <a:xfrm>
            <a:off x="4105647" y="4234955"/>
            <a:ext cx="933450" cy="933450"/>
          </a:xfrm>
          <a:custGeom>
            <a:avLst/>
            <a:gdLst>
              <a:gd name="T0" fmla="*/ 121 w 294"/>
              <a:gd name="T1" fmla="*/ 15 h 294"/>
              <a:gd name="T2" fmla="*/ 279 w 294"/>
              <a:gd name="T3" fmla="*/ 121 h 294"/>
              <a:gd name="T4" fmla="*/ 173 w 294"/>
              <a:gd name="T5" fmla="*/ 279 h 294"/>
              <a:gd name="T6" fmla="*/ 15 w 294"/>
              <a:gd name="T7" fmla="*/ 173 h 294"/>
              <a:gd name="T8" fmla="*/ 121 w 294"/>
              <a:gd name="T9" fmla="*/ 15 h 294"/>
            </a:gdLst>
            <a:ahLst/>
            <a:cxnLst>
              <a:cxn ang="0">
                <a:pos x="T0" y="T1"/>
              </a:cxn>
              <a:cxn ang="0">
                <a:pos x="T2" y="T3"/>
              </a:cxn>
              <a:cxn ang="0">
                <a:pos x="T4" y="T5"/>
              </a:cxn>
              <a:cxn ang="0">
                <a:pos x="T6" y="T7"/>
              </a:cxn>
              <a:cxn ang="0">
                <a:pos x="T8" y="T9"/>
              </a:cxn>
            </a:cxnLst>
            <a:rect l="0" t="0" r="r" b="b"/>
            <a:pathLst>
              <a:path w="294" h="294">
                <a:moveTo>
                  <a:pt x="121" y="15"/>
                </a:moveTo>
                <a:cubicBezTo>
                  <a:pt x="194" y="0"/>
                  <a:pt x="265" y="48"/>
                  <a:pt x="279" y="121"/>
                </a:cubicBezTo>
                <a:cubicBezTo>
                  <a:pt x="294" y="194"/>
                  <a:pt x="246" y="265"/>
                  <a:pt x="173" y="279"/>
                </a:cubicBezTo>
                <a:cubicBezTo>
                  <a:pt x="100" y="294"/>
                  <a:pt x="29" y="246"/>
                  <a:pt x="15" y="173"/>
                </a:cubicBezTo>
                <a:cubicBezTo>
                  <a:pt x="0" y="100"/>
                  <a:pt x="48" y="29"/>
                  <a:pt x="121" y="15"/>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263"/>
          <p:cNvSpPr/>
          <p:nvPr/>
        </p:nvSpPr>
        <p:spPr bwMode="auto">
          <a:xfrm>
            <a:off x="4105647" y="1701305"/>
            <a:ext cx="933450" cy="933450"/>
          </a:xfrm>
          <a:custGeom>
            <a:avLst/>
            <a:gdLst>
              <a:gd name="T0" fmla="*/ 173 w 294"/>
              <a:gd name="T1" fmla="*/ 279 h 294"/>
              <a:gd name="T2" fmla="*/ 15 w 294"/>
              <a:gd name="T3" fmla="*/ 173 h 294"/>
              <a:gd name="T4" fmla="*/ 121 w 294"/>
              <a:gd name="T5" fmla="*/ 15 h 294"/>
              <a:gd name="T6" fmla="*/ 279 w 294"/>
              <a:gd name="T7" fmla="*/ 121 h 294"/>
              <a:gd name="T8" fmla="*/ 173 w 294"/>
              <a:gd name="T9" fmla="*/ 279 h 294"/>
            </a:gdLst>
            <a:ahLst/>
            <a:cxnLst>
              <a:cxn ang="0">
                <a:pos x="T0" y="T1"/>
              </a:cxn>
              <a:cxn ang="0">
                <a:pos x="T2" y="T3"/>
              </a:cxn>
              <a:cxn ang="0">
                <a:pos x="T4" y="T5"/>
              </a:cxn>
              <a:cxn ang="0">
                <a:pos x="T6" y="T7"/>
              </a:cxn>
              <a:cxn ang="0">
                <a:pos x="T8" y="T9"/>
              </a:cxn>
            </a:cxnLst>
            <a:rect l="0" t="0" r="r" b="b"/>
            <a:pathLst>
              <a:path w="294" h="294">
                <a:moveTo>
                  <a:pt x="173" y="279"/>
                </a:moveTo>
                <a:cubicBezTo>
                  <a:pt x="100" y="294"/>
                  <a:pt x="29" y="246"/>
                  <a:pt x="15" y="173"/>
                </a:cubicBezTo>
                <a:cubicBezTo>
                  <a:pt x="0" y="100"/>
                  <a:pt x="48" y="29"/>
                  <a:pt x="121" y="15"/>
                </a:cubicBezTo>
                <a:cubicBezTo>
                  <a:pt x="194" y="0"/>
                  <a:pt x="265" y="48"/>
                  <a:pt x="279" y="121"/>
                </a:cubicBezTo>
                <a:cubicBezTo>
                  <a:pt x="294" y="194"/>
                  <a:pt x="246" y="265"/>
                  <a:pt x="173" y="279"/>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266"/>
          <p:cNvSpPr/>
          <p:nvPr/>
        </p:nvSpPr>
        <p:spPr bwMode="auto">
          <a:xfrm>
            <a:off x="5372472" y="2968130"/>
            <a:ext cx="933450" cy="933450"/>
          </a:xfrm>
          <a:custGeom>
            <a:avLst/>
            <a:gdLst>
              <a:gd name="T0" fmla="*/ 15 w 294"/>
              <a:gd name="T1" fmla="*/ 173 h 294"/>
              <a:gd name="T2" fmla="*/ 121 w 294"/>
              <a:gd name="T3" fmla="*/ 15 h 294"/>
              <a:gd name="T4" fmla="*/ 279 w 294"/>
              <a:gd name="T5" fmla="*/ 121 h 294"/>
              <a:gd name="T6" fmla="*/ 173 w 294"/>
              <a:gd name="T7" fmla="*/ 279 h 294"/>
              <a:gd name="T8" fmla="*/ 15 w 294"/>
              <a:gd name="T9" fmla="*/ 173 h 294"/>
            </a:gdLst>
            <a:ahLst/>
            <a:cxnLst>
              <a:cxn ang="0">
                <a:pos x="T0" y="T1"/>
              </a:cxn>
              <a:cxn ang="0">
                <a:pos x="T2" y="T3"/>
              </a:cxn>
              <a:cxn ang="0">
                <a:pos x="T4" y="T5"/>
              </a:cxn>
              <a:cxn ang="0">
                <a:pos x="T6" y="T7"/>
              </a:cxn>
              <a:cxn ang="0">
                <a:pos x="T8" y="T9"/>
              </a:cxn>
            </a:cxnLst>
            <a:rect l="0" t="0" r="r" b="b"/>
            <a:pathLst>
              <a:path w="294" h="294">
                <a:moveTo>
                  <a:pt x="15" y="173"/>
                </a:moveTo>
                <a:cubicBezTo>
                  <a:pt x="0" y="100"/>
                  <a:pt x="48" y="29"/>
                  <a:pt x="121" y="15"/>
                </a:cubicBezTo>
                <a:cubicBezTo>
                  <a:pt x="194" y="0"/>
                  <a:pt x="265" y="48"/>
                  <a:pt x="279" y="121"/>
                </a:cubicBezTo>
                <a:cubicBezTo>
                  <a:pt x="294" y="194"/>
                  <a:pt x="246" y="265"/>
                  <a:pt x="173" y="279"/>
                </a:cubicBezTo>
                <a:cubicBezTo>
                  <a:pt x="100" y="294"/>
                  <a:pt x="29" y="246"/>
                  <a:pt x="15" y="173"/>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269"/>
          <p:cNvSpPr/>
          <p:nvPr/>
        </p:nvSpPr>
        <p:spPr bwMode="auto">
          <a:xfrm>
            <a:off x="2838822" y="2968130"/>
            <a:ext cx="933450" cy="933450"/>
          </a:xfrm>
          <a:custGeom>
            <a:avLst/>
            <a:gdLst>
              <a:gd name="T0" fmla="*/ 279 w 294"/>
              <a:gd name="T1" fmla="*/ 121 h 294"/>
              <a:gd name="T2" fmla="*/ 173 w 294"/>
              <a:gd name="T3" fmla="*/ 279 h 294"/>
              <a:gd name="T4" fmla="*/ 15 w 294"/>
              <a:gd name="T5" fmla="*/ 173 h 294"/>
              <a:gd name="T6" fmla="*/ 121 w 294"/>
              <a:gd name="T7" fmla="*/ 15 h 294"/>
              <a:gd name="T8" fmla="*/ 279 w 294"/>
              <a:gd name="T9" fmla="*/ 121 h 294"/>
            </a:gdLst>
            <a:ahLst/>
            <a:cxnLst>
              <a:cxn ang="0">
                <a:pos x="T0" y="T1"/>
              </a:cxn>
              <a:cxn ang="0">
                <a:pos x="T2" y="T3"/>
              </a:cxn>
              <a:cxn ang="0">
                <a:pos x="T4" y="T5"/>
              </a:cxn>
              <a:cxn ang="0">
                <a:pos x="T6" y="T7"/>
              </a:cxn>
              <a:cxn ang="0">
                <a:pos x="T8" y="T9"/>
              </a:cxn>
            </a:cxnLst>
            <a:rect l="0" t="0" r="r" b="b"/>
            <a:pathLst>
              <a:path w="294" h="294">
                <a:moveTo>
                  <a:pt x="279" y="121"/>
                </a:moveTo>
                <a:cubicBezTo>
                  <a:pt x="294" y="194"/>
                  <a:pt x="246" y="265"/>
                  <a:pt x="173" y="279"/>
                </a:cubicBezTo>
                <a:cubicBezTo>
                  <a:pt x="100" y="294"/>
                  <a:pt x="29" y="246"/>
                  <a:pt x="15" y="173"/>
                </a:cubicBezTo>
                <a:cubicBezTo>
                  <a:pt x="0" y="100"/>
                  <a:pt x="48" y="29"/>
                  <a:pt x="121" y="15"/>
                </a:cubicBezTo>
                <a:cubicBezTo>
                  <a:pt x="194" y="0"/>
                  <a:pt x="265" y="48"/>
                  <a:pt x="279" y="121"/>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252"/>
          <p:cNvSpPr/>
          <p:nvPr/>
        </p:nvSpPr>
        <p:spPr bwMode="auto">
          <a:xfrm>
            <a:off x="3476997" y="4146055"/>
            <a:ext cx="650875" cy="542925"/>
          </a:xfrm>
          <a:custGeom>
            <a:avLst/>
            <a:gdLst>
              <a:gd name="T0" fmla="*/ 0 w 205"/>
              <a:gd name="T1" fmla="*/ 0 h 171"/>
              <a:gd name="T2" fmla="*/ 71 w 205"/>
              <a:gd name="T3" fmla="*/ 19 h 171"/>
              <a:gd name="T4" fmla="*/ 53 w 205"/>
              <a:gd name="T5" fmla="*/ 35 h 171"/>
              <a:gd name="T6" fmla="*/ 205 w 205"/>
              <a:gd name="T7" fmla="*/ 141 h 171"/>
              <a:gd name="T8" fmla="*/ 194 w 205"/>
              <a:gd name="T9" fmla="*/ 171 h 171"/>
              <a:gd name="T10" fmla="*/ 28 w 205"/>
              <a:gd name="T11" fmla="*/ 57 h 171"/>
              <a:gd name="T12" fmla="*/ 10 w 205"/>
              <a:gd name="T13" fmla="*/ 73 h 171"/>
              <a:gd name="T14" fmla="*/ 0 w 205"/>
              <a:gd name="T15" fmla="*/ 0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171">
                <a:moveTo>
                  <a:pt x="0" y="0"/>
                </a:moveTo>
                <a:cubicBezTo>
                  <a:pt x="71" y="19"/>
                  <a:pt x="71" y="19"/>
                  <a:pt x="71" y="19"/>
                </a:cubicBezTo>
                <a:cubicBezTo>
                  <a:pt x="53" y="35"/>
                  <a:pt x="53" y="35"/>
                  <a:pt x="53" y="35"/>
                </a:cubicBezTo>
                <a:cubicBezTo>
                  <a:pt x="94" y="82"/>
                  <a:pt x="147" y="118"/>
                  <a:pt x="205" y="141"/>
                </a:cubicBezTo>
                <a:cubicBezTo>
                  <a:pt x="194" y="171"/>
                  <a:pt x="194" y="171"/>
                  <a:pt x="194" y="171"/>
                </a:cubicBezTo>
                <a:cubicBezTo>
                  <a:pt x="130" y="147"/>
                  <a:pt x="73" y="108"/>
                  <a:pt x="28" y="57"/>
                </a:cubicBezTo>
                <a:cubicBezTo>
                  <a:pt x="10" y="73"/>
                  <a:pt x="10" y="73"/>
                  <a:pt x="10" y="73"/>
                </a:cubicBezTo>
                <a:lnTo>
                  <a:pt x="0"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253"/>
          <p:cNvSpPr/>
          <p:nvPr/>
        </p:nvSpPr>
        <p:spPr bwMode="auto">
          <a:xfrm>
            <a:off x="5283572" y="3879355"/>
            <a:ext cx="542925" cy="650875"/>
          </a:xfrm>
          <a:custGeom>
            <a:avLst/>
            <a:gdLst>
              <a:gd name="T0" fmla="*/ 0 w 171"/>
              <a:gd name="T1" fmla="*/ 205 h 205"/>
              <a:gd name="T2" fmla="*/ 19 w 171"/>
              <a:gd name="T3" fmla="*/ 134 h 205"/>
              <a:gd name="T4" fmla="*/ 35 w 171"/>
              <a:gd name="T5" fmla="*/ 152 h 205"/>
              <a:gd name="T6" fmla="*/ 141 w 171"/>
              <a:gd name="T7" fmla="*/ 0 h 205"/>
              <a:gd name="T8" fmla="*/ 171 w 171"/>
              <a:gd name="T9" fmla="*/ 12 h 205"/>
              <a:gd name="T10" fmla="*/ 57 w 171"/>
              <a:gd name="T11" fmla="*/ 177 h 205"/>
              <a:gd name="T12" fmla="*/ 73 w 171"/>
              <a:gd name="T13" fmla="*/ 195 h 205"/>
              <a:gd name="T14" fmla="*/ 0 w 171"/>
              <a:gd name="T15" fmla="*/ 205 h 2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205">
                <a:moveTo>
                  <a:pt x="0" y="205"/>
                </a:moveTo>
                <a:cubicBezTo>
                  <a:pt x="19" y="134"/>
                  <a:pt x="19" y="134"/>
                  <a:pt x="19" y="134"/>
                </a:cubicBezTo>
                <a:cubicBezTo>
                  <a:pt x="35" y="152"/>
                  <a:pt x="35" y="152"/>
                  <a:pt x="35" y="152"/>
                </a:cubicBezTo>
                <a:cubicBezTo>
                  <a:pt x="82" y="111"/>
                  <a:pt x="118" y="58"/>
                  <a:pt x="141" y="0"/>
                </a:cubicBezTo>
                <a:cubicBezTo>
                  <a:pt x="171" y="12"/>
                  <a:pt x="171" y="12"/>
                  <a:pt x="171" y="12"/>
                </a:cubicBezTo>
                <a:cubicBezTo>
                  <a:pt x="147" y="75"/>
                  <a:pt x="108" y="132"/>
                  <a:pt x="57" y="177"/>
                </a:cubicBezTo>
                <a:cubicBezTo>
                  <a:pt x="73" y="195"/>
                  <a:pt x="73" y="195"/>
                  <a:pt x="73" y="195"/>
                </a:cubicBezTo>
                <a:lnTo>
                  <a:pt x="0" y="205"/>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254"/>
          <p:cNvSpPr/>
          <p:nvPr/>
        </p:nvSpPr>
        <p:spPr bwMode="auto">
          <a:xfrm>
            <a:off x="5016872" y="2180730"/>
            <a:ext cx="650875" cy="542925"/>
          </a:xfrm>
          <a:custGeom>
            <a:avLst/>
            <a:gdLst>
              <a:gd name="T0" fmla="*/ 205 w 205"/>
              <a:gd name="T1" fmla="*/ 171 h 171"/>
              <a:gd name="T2" fmla="*/ 134 w 205"/>
              <a:gd name="T3" fmla="*/ 152 h 171"/>
              <a:gd name="T4" fmla="*/ 152 w 205"/>
              <a:gd name="T5" fmla="*/ 136 h 171"/>
              <a:gd name="T6" fmla="*/ 0 w 205"/>
              <a:gd name="T7" fmla="*/ 30 h 171"/>
              <a:gd name="T8" fmla="*/ 11 w 205"/>
              <a:gd name="T9" fmla="*/ 0 h 171"/>
              <a:gd name="T10" fmla="*/ 177 w 205"/>
              <a:gd name="T11" fmla="*/ 114 h 171"/>
              <a:gd name="T12" fmla="*/ 195 w 205"/>
              <a:gd name="T13" fmla="*/ 98 h 171"/>
              <a:gd name="T14" fmla="*/ 205 w 205"/>
              <a:gd name="T15" fmla="*/ 171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171">
                <a:moveTo>
                  <a:pt x="205" y="171"/>
                </a:moveTo>
                <a:cubicBezTo>
                  <a:pt x="134" y="152"/>
                  <a:pt x="134" y="152"/>
                  <a:pt x="134" y="152"/>
                </a:cubicBezTo>
                <a:cubicBezTo>
                  <a:pt x="152" y="136"/>
                  <a:pt x="152" y="136"/>
                  <a:pt x="152" y="136"/>
                </a:cubicBezTo>
                <a:cubicBezTo>
                  <a:pt x="111" y="89"/>
                  <a:pt x="58" y="53"/>
                  <a:pt x="0" y="30"/>
                </a:cubicBezTo>
                <a:cubicBezTo>
                  <a:pt x="11" y="0"/>
                  <a:pt x="11" y="0"/>
                  <a:pt x="11" y="0"/>
                </a:cubicBezTo>
                <a:cubicBezTo>
                  <a:pt x="75" y="24"/>
                  <a:pt x="132" y="63"/>
                  <a:pt x="177" y="114"/>
                </a:cubicBezTo>
                <a:cubicBezTo>
                  <a:pt x="195" y="98"/>
                  <a:pt x="195" y="98"/>
                  <a:pt x="195" y="98"/>
                </a:cubicBezTo>
                <a:lnTo>
                  <a:pt x="205" y="171"/>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7" name="Group 34"/>
          <p:cNvGrpSpPr/>
          <p:nvPr/>
        </p:nvGrpSpPr>
        <p:grpSpPr>
          <a:xfrm>
            <a:off x="3918322" y="2780805"/>
            <a:ext cx="1308100" cy="1308100"/>
            <a:chOff x="3917951" y="3314700"/>
            <a:chExt cx="1308100" cy="1308100"/>
          </a:xfrm>
          <a:solidFill>
            <a:srgbClr val="85898F"/>
          </a:solidFill>
        </p:grpSpPr>
        <p:sp>
          <p:nvSpPr>
            <p:cNvPr id="78" name="Freeform 257"/>
            <p:cNvSpPr/>
            <p:nvPr/>
          </p:nvSpPr>
          <p:spPr bwMode="auto">
            <a:xfrm>
              <a:off x="4429126" y="3825875"/>
              <a:ext cx="285750" cy="285750"/>
            </a:xfrm>
            <a:custGeom>
              <a:avLst/>
              <a:gdLst>
                <a:gd name="T0" fmla="*/ 86 w 90"/>
                <a:gd name="T1" fmla="*/ 37 h 90"/>
                <a:gd name="T2" fmla="*/ 53 w 90"/>
                <a:gd name="T3" fmla="*/ 86 h 90"/>
                <a:gd name="T4" fmla="*/ 4 w 90"/>
                <a:gd name="T5" fmla="*/ 53 h 90"/>
                <a:gd name="T6" fmla="*/ 37 w 90"/>
                <a:gd name="T7" fmla="*/ 4 h 90"/>
                <a:gd name="T8" fmla="*/ 86 w 90"/>
                <a:gd name="T9" fmla="*/ 37 h 90"/>
              </a:gdLst>
              <a:ahLst/>
              <a:cxnLst>
                <a:cxn ang="0">
                  <a:pos x="T0" y="T1"/>
                </a:cxn>
                <a:cxn ang="0">
                  <a:pos x="T2" y="T3"/>
                </a:cxn>
                <a:cxn ang="0">
                  <a:pos x="T4" y="T5"/>
                </a:cxn>
                <a:cxn ang="0">
                  <a:pos x="T6" y="T7"/>
                </a:cxn>
                <a:cxn ang="0">
                  <a:pos x="T8" y="T9"/>
                </a:cxn>
              </a:cxnLst>
              <a:rect l="0" t="0" r="r" b="b"/>
              <a:pathLst>
                <a:path w="90" h="90">
                  <a:moveTo>
                    <a:pt x="86" y="37"/>
                  </a:moveTo>
                  <a:cubicBezTo>
                    <a:pt x="90" y="60"/>
                    <a:pt x="76" y="82"/>
                    <a:pt x="53" y="86"/>
                  </a:cubicBezTo>
                  <a:cubicBezTo>
                    <a:pt x="31" y="90"/>
                    <a:pt x="9" y="76"/>
                    <a:pt x="4" y="53"/>
                  </a:cubicBezTo>
                  <a:cubicBezTo>
                    <a:pt x="0" y="31"/>
                    <a:pt x="14" y="9"/>
                    <a:pt x="37" y="4"/>
                  </a:cubicBezTo>
                  <a:cubicBezTo>
                    <a:pt x="59" y="0"/>
                    <a:pt x="81" y="14"/>
                    <a:pt x="86"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258"/>
            <p:cNvSpPr>
              <a:spLocks noEditPoints="1"/>
            </p:cNvSpPr>
            <p:nvPr/>
          </p:nvSpPr>
          <p:spPr bwMode="auto">
            <a:xfrm>
              <a:off x="3917951" y="3314700"/>
              <a:ext cx="1308100" cy="1308100"/>
            </a:xfrm>
            <a:custGeom>
              <a:avLst/>
              <a:gdLst>
                <a:gd name="T0" fmla="*/ 374 w 412"/>
                <a:gd name="T1" fmla="*/ 173 h 412"/>
                <a:gd name="T2" fmla="*/ 371 w 412"/>
                <a:gd name="T3" fmla="*/ 160 h 412"/>
                <a:gd name="T4" fmla="*/ 391 w 412"/>
                <a:gd name="T5" fmla="*/ 116 h 412"/>
                <a:gd name="T6" fmla="*/ 341 w 412"/>
                <a:gd name="T7" fmla="*/ 100 h 412"/>
                <a:gd name="T8" fmla="*/ 343 w 412"/>
                <a:gd name="T9" fmla="*/ 52 h 412"/>
                <a:gd name="T10" fmla="*/ 290 w 412"/>
                <a:gd name="T11" fmla="*/ 57 h 412"/>
                <a:gd name="T12" fmla="*/ 296 w 412"/>
                <a:gd name="T13" fmla="*/ 21 h 412"/>
                <a:gd name="T14" fmla="*/ 252 w 412"/>
                <a:gd name="T15" fmla="*/ 41 h 412"/>
                <a:gd name="T16" fmla="*/ 227 w 412"/>
                <a:gd name="T17" fmla="*/ 36 h 412"/>
                <a:gd name="T18" fmla="*/ 194 w 412"/>
                <a:gd name="T19" fmla="*/ 0 h 412"/>
                <a:gd name="T20" fmla="*/ 173 w 412"/>
                <a:gd name="T21" fmla="*/ 38 h 412"/>
                <a:gd name="T22" fmla="*/ 138 w 412"/>
                <a:gd name="T23" fmla="*/ 11 h 412"/>
                <a:gd name="T24" fmla="*/ 121 w 412"/>
                <a:gd name="T25" fmla="*/ 57 h 412"/>
                <a:gd name="T26" fmla="*/ 100 w 412"/>
                <a:gd name="T27" fmla="*/ 71 h 412"/>
                <a:gd name="T28" fmla="*/ 52 w 412"/>
                <a:gd name="T29" fmla="*/ 69 h 412"/>
                <a:gd name="T30" fmla="*/ 71 w 412"/>
                <a:gd name="T31" fmla="*/ 100 h 412"/>
                <a:gd name="T32" fmla="*/ 21 w 412"/>
                <a:gd name="T33" fmla="*/ 116 h 412"/>
                <a:gd name="T34" fmla="*/ 41 w 412"/>
                <a:gd name="T35" fmla="*/ 160 h 412"/>
                <a:gd name="T36" fmla="*/ 0 w 412"/>
                <a:gd name="T37" fmla="*/ 194 h 412"/>
                <a:gd name="T38" fmla="*/ 36 w 412"/>
                <a:gd name="T39" fmla="*/ 227 h 412"/>
                <a:gd name="T40" fmla="*/ 38 w 412"/>
                <a:gd name="T41" fmla="*/ 240 h 412"/>
                <a:gd name="T42" fmla="*/ 41 w 412"/>
                <a:gd name="T43" fmla="*/ 252 h 412"/>
                <a:gd name="T44" fmla="*/ 21 w 412"/>
                <a:gd name="T45" fmla="*/ 296 h 412"/>
                <a:gd name="T46" fmla="*/ 71 w 412"/>
                <a:gd name="T47" fmla="*/ 312 h 412"/>
                <a:gd name="T48" fmla="*/ 69 w 412"/>
                <a:gd name="T49" fmla="*/ 360 h 412"/>
                <a:gd name="T50" fmla="*/ 122 w 412"/>
                <a:gd name="T51" fmla="*/ 356 h 412"/>
                <a:gd name="T52" fmla="*/ 116 w 412"/>
                <a:gd name="T53" fmla="*/ 391 h 412"/>
                <a:gd name="T54" fmla="*/ 160 w 412"/>
                <a:gd name="T55" fmla="*/ 372 h 412"/>
                <a:gd name="T56" fmla="*/ 185 w 412"/>
                <a:gd name="T57" fmla="*/ 377 h 412"/>
                <a:gd name="T58" fmla="*/ 218 w 412"/>
                <a:gd name="T59" fmla="*/ 412 h 412"/>
                <a:gd name="T60" fmla="*/ 240 w 412"/>
                <a:gd name="T61" fmla="*/ 375 h 412"/>
                <a:gd name="T62" fmla="*/ 274 w 412"/>
                <a:gd name="T63" fmla="*/ 401 h 412"/>
                <a:gd name="T64" fmla="*/ 291 w 412"/>
                <a:gd name="T65" fmla="*/ 356 h 412"/>
                <a:gd name="T66" fmla="*/ 312 w 412"/>
                <a:gd name="T67" fmla="*/ 341 h 412"/>
                <a:gd name="T68" fmla="*/ 360 w 412"/>
                <a:gd name="T69" fmla="*/ 343 h 412"/>
                <a:gd name="T70" fmla="*/ 341 w 412"/>
                <a:gd name="T71" fmla="*/ 312 h 412"/>
                <a:gd name="T72" fmla="*/ 391 w 412"/>
                <a:gd name="T73" fmla="*/ 296 h 412"/>
                <a:gd name="T74" fmla="*/ 371 w 412"/>
                <a:gd name="T75" fmla="*/ 252 h 412"/>
                <a:gd name="T76" fmla="*/ 412 w 412"/>
                <a:gd name="T77" fmla="*/ 218 h 412"/>
                <a:gd name="T78" fmla="*/ 376 w 412"/>
                <a:gd name="T79" fmla="*/ 185 h 412"/>
                <a:gd name="T80" fmla="*/ 232 w 412"/>
                <a:gd name="T81" fmla="*/ 338 h 412"/>
                <a:gd name="T82" fmla="*/ 180 w 412"/>
                <a:gd name="T83" fmla="*/ 74 h 412"/>
                <a:gd name="T84" fmla="*/ 232 w 412"/>
                <a:gd name="T85" fmla="*/ 33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2" h="412">
                  <a:moveTo>
                    <a:pt x="376" y="185"/>
                  </a:moveTo>
                  <a:cubicBezTo>
                    <a:pt x="376" y="181"/>
                    <a:pt x="375" y="177"/>
                    <a:pt x="374" y="173"/>
                  </a:cubicBezTo>
                  <a:cubicBezTo>
                    <a:pt x="374" y="168"/>
                    <a:pt x="373" y="164"/>
                    <a:pt x="371" y="160"/>
                  </a:cubicBezTo>
                  <a:cubicBezTo>
                    <a:pt x="371" y="160"/>
                    <a:pt x="371" y="160"/>
                    <a:pt x="371" y="160"/>
                  </a:cubicBezTo>
                  <a:cubicBezTo>
                    <a:pt x="401" y="139"/>
                    <a:pt x="401" y="139"/>
                    <a:pt x="401" y="139"/>
                  </a:cubicBezTo>
                  <a:cubicBezTo>
                    <a:pt x="398" y="131"/>
                    <a:pt x="395" y="123"/>
                    <a:pt x="391" y="116"/>
                  </a:cubicBezTo>
                  <a:cubicBezTo>
                    <a:pt x="355" y="122"/>
                    <a:pt x="355" y="122"/>
                    <a:pt x="355" y="122"/>
                  </a:cubicBezTo>
                  <a:cubicBezTo>
                    <a:pt x="351" y="114"/>
                    <a:pt x="347" y="107"/>
                    <a:pt x="341" y="100"/>
                  </a:cubicBezTo>
                  <a:cubicBezTo>
                    <a:pt x="360" y="69"/>
                    <a:pt x="360" y="69"/>
                    <a:pt x="360" y="69"/>
                  </a:cubicBezTo>
                  <a:cubicBezTo>
                    <a:pt x="355" y="63"/>
                    <a:pt x="349" y="57"/>
                    <a:pt x="343" y="52"/>
                  </a:cubicBezTo>
                  <a:cubicBezTo>
                    <a:pt x="312" y="71"/>
                    <a:pt x="312" y="71"/>
                    <a:pt x="312" y="71"/>
                  </a:cubicBezTo>
                  <a:cubicBezTo>
                    <a:pt x="305" y="66"/>
                    <a:pt x="298" y="61"/>
                    <a:pt x="290" y="57"/>
                  </a:cubicBezTo>
                  <a:cubicBezTo>
                    <a:pt x="291" y="57"/>
                    <a:pt x="291" y="57"/>
                    <a:pt x="291" y="57"/>
                  </a:cubicBezTo>
                  <a:cubicBezTo>
                    <a:pt x="296" y="21"/>
                    <a:pt x="296" y="21"/>
                    <a:pt x="296" y="21"/>
                  </a:cubicBezTo>
                  <a:cubicBezTo>
                    <a:pt x="289" y="17"/>
                    <a:pt x="281" y="14"/>
                    <a:pt x="274" y="11"/>
                  </a:cubicBezTo>
                  <a:cubicBezTo>
                    <a:pt x="252" y="41"/>
                    <a:pt x="252" y="41"/>
                    <a:pt x="252" y="41"/>
                  </a:cubicBezTo>
                  <a:cubicBezTo>
                    <a:pt x="244" y="38"/>
                    <a:pt x="235" y="37"/>
                    <a:pt x="227" y="36"/>
                  </a:cubicBezTo>
                  <a:cubicBezTo>
                    <a:pt x="227" y="36"/>
                    <a:pt x="227" y="36"/>
                    <a:pt x="227" y="36"/>
                  </a:cubicBezTo>
                  <a:cubicBezTo>
                    <a:pt x="218" y="0"/>
                    <a:pt x="218" y="0"/>
                    <a:pt x="218" y="0"/>
                  </a:cubicBezTo>
                  <a:cubicBezTo>
                    <a:pt x="210" y="0"/>
                    <a:pt x="202" y="0"/>
                    <a:pt x="194" y="0"/>
                  </a:cubicBezTo>
                  <a:cubicBezTo>
                    <a:pt x="185" y="36"/>
                    <a:pt x="185" y="36"/>
                    <a:pt x="185" y="36"/>
                  </a:cubicBezTo>
                  <a:cubicBezTo>
                    <a:pt x="181" y="36"/>
                    <a:pt x="177" y="37"/>
                    <a:pt x="173" y="38"/>
                  </a:cubicBezTo>
                  <a:cubicBezTo>
                    <a:pt x="168" y="39"/>
                    <a:pt x="164" y="40"/>
                    <a:pt x="160" y="41"/>
                  </a:cubicBezTo>
                  <a:cubicBezTo>
                    <a:pt x="138" y="11"/>
                    <a:pt x="138" y="11"/>
                    <a:pt x="138" y="11"/>
                  </a:cubicBezTo>
                  <a:cubicBezTo>
                    <a:pt x="131" y="14"/>
                    <a:pt x="123" y="17"/>
                    <a:pt x="116" y="21"/>
                  </a:cubicBezTo>
                  <a:cubicBezTo>
                    <a:pt x="121" y="57"/>
                    <a:pt x="121" y="57"/>
                    <a:pt x="121" y="57"/>
                  </a:cubicBezTo>
                  <a:cubicBezTo>
                    <a:pt x="114" y="61"/>
                    <a:pt x="107" y="66"/>
                    <a:pt x="100" y="71"/>
                  </a:cubicBezTo>
                  <a:cubicBezTo>
                    <a:pt x="100" y="71"/>
                    <a:pt x="100" y="71"/>
                    <a:pt x="100" y="71"/>
                  </a:cubicBezTo>
                  <a:cubicBezTo>
                    <a:pt x="69" y="52"/>
                    <a:pt x="69" y="52"/>
                    <a:pt x="69" y="52"/>
                  </a:cubicBezTo>
                  <a:cubicBezTo>
                    <a:pt x="63" y="57"/>
                    <a:pt x="57" y="63"/>
                    <a:pt x="52" y="69"/>
                  </a:cubicBezTo>
                  <a:cubicBezTo>
                    <a:pt x="71" y="100"/>
                    <a:pt x="71" y="100"/>
                    <a:pt x="71" y="100"/>
                  </a:cubicBezTo>
                  <a:cubicBezTo>
                    <a:pt x="71" y="100"/>
                    <a:pt x="71" y="100"/>
                    <a:pt x="71" y="100"/>
                  </a:cubicBezTo>
                  <a:cubicBezTo>
                    <a:pt x="66" y="107"/>
                    <a:pt x="61" y="114"/>
                    <a:pt x="57" y="122"/>
                  </a:cubicBezTo>
                  <a:cubicBezTo>
                    <a:pt x="21" y="116"/>
                    <a:pt x="21" y="116"/>
                    <a:pt x="21" y="116"/>
                  </a:cubicBezTo>
                  <a:cubicBezTo>
                    <a:pt x="17" y="123"/>
                    <a:pt x="14" y="131"/>
                    <a:pt x="11" y="139"/>
                  </a:cubicBezTo>
                  <a:cubicBezTo>
                    <a:pt x="41" y="160"/>
                    <a:pt x="41" y="160"/>
                    <a:pt x="41" y="160"/>
                  </a:cubicBezTo>
                  <a:cubicBezTo>
                    <a:pt x="38" y="168"/>
                    <a:pt x="37" y="177"/>
                    <a:pt x="36" y="185"/>
                  </a:cubicBezTo>
                  <a:cubicBezTo>
                    <a:pt x="0" y="194"/>
                    <a:pt x="0" y="194"/>
                    <a:pt x="0" y="194"/>
                  </a:cubicBezTo>
                  <a:cubicBezTo>
                    <a:pt x="0" y="202"/>
                    <a:pt x="0" y="210"/>
                    <a:pt x="0" y="218"/>
                  </a:cubicBezTo>
                  <a:cubicBezTo>
                    <a:pt x="36" y="227"/>
                    <a:pt x="36" y="227"/>
                    <a:pt x="36" y="227"/>
                  </a:cubicBezTo>
                  <a:cubicBezTo>
                    <a:pt x="36" y="227"/>
                    <a:pt x="36" y="227"/>
                    <a:pt x="36" y="227"/>
                  </a:cubicBezTo>
                  <a:cubicBezTo>
                    <a:pt x="36" y="231"/>
                    <a:pt x="37" y="235"/>
                    <a:pt x="38" y="240"/>
                  </a:cubicBezTo>
                  <a:cubicBezTo>
                    <a:pt x="38" y="244"/>
                    <a:pt x="39" y="248"/>
                    <a:pt x="41" y="252"/>
                  </a:cubicBezTo>
                  <a:cubicBezTo>
                    <a:pt x="41" y="252"/>
                    <a:pt x="41" y="252"/>
                    <a:pt x="41" y="252"/>
                  </a:cubicBezTo>
                  <a:cubicBezTo>
                    <a:pt x="11" y="274"/>
                    <a:pt x="11" y="274"/>
                    <a:pt x="11" y="274"/>
                  </a:cubicBezTo>
                  <a:cubicBezTo>
                    <a:pt x="14" y="281"/>
                    <a:pt x="17" y="289"/>
                    <a:pt x="21" y="296"/>
                  </a:cubicBezTo>
                  <a:cubicBezTo>
                    <a:pt x="57" y="291"/>
                    <a:pt x="57" y="291"/>
                    <a:pt x="57" y="291"/>
                  </a:cubicBezTo>
                  <a:cubicBezTo>
                    <a:pt x="61" y="298"/>
                    <a:pt x="65" y="305"/>
                    <a:pt x="71" y="312"/>
                  </a:cubicBezTo>
                  <a:cubicBezTo>
                    <a:pt x="52" y="343"/>
                    <a:pt x="52" y="343"/>
                    <a:pt x="52" y="343"/>
                  </a:cubicBezTo>
                  <a:cubicBezTo>
                    <a:pt x="57" y="349"/>
                    <a:pt x="63" y="355"/>
                    <a:pt x="69" y="360"/>
                  </a:cubicBezTo>
                  <a:cubicBezTo>
                    <a:pt x="100" y="341"/>
                    <a:pt x="100" y="341"/>
                    <a:pt x="100" y="341"/>
                  </a:cubicBezTo>
                  <a:cubicBezTo>
                    <a:pt x="107" y="347"/>
                    <a:pt x="114" y="351"/>
                    <a:pt x="122" y="356"/>
                  </a:cubicBezTo>
                  <a:cubicBezTo>
                    <a:pt x="121" y="356"/>
                    <a:pt x="121" y="356"/>
                    <a:pt x="121" y="356"/>
                  </a:cubicBezTo>
                  <a:cubicBezTo>
                    <a:pt x="116" y="391"/>
                    <a:pt x="116" y="391"/>
                    <a:pt x="116" y="391"/>
                  </a:cubicBezTo>
                  <a:cubicBezTo>
                    <a:pt x="123" y="395"/>
                    <a:pt x="131" y="398"/>
                    <a:pt x="138" y="401"/>
                  </a:cubicBezTo>
                  <a:cubicBezTo>
                    <a:pt x="160" y="372"/>
                    <a:pt x="160" y="372"/>
                    <a:pt x="160" y="372"/>
                  </a:cubicBezTo>
                  <a:cubicBezTo>
                    <a:pt x="168" y="374"/>
                    <a:pt x="177" y="375"/>
                    <a:pt x="185" y="377"/>
                  </a:cubicBezTo>
                  <a:cubicBezTo>
                    <a:pt x="185" y="377"/>
                    <a:pt x="185" y="377"/>
                    <a:pt x="185" y="377"/>
                  </a:cubicBezTo>
                  <a:cubicBezTo>
                    <a:pt x="194" y="412"/>
                    <a:pt x="194" y="412"/>
                    <a:pt x="194" y="412"/>
                  </a:cubicBezTo>
                  <a:cubicBezTo>
                    <a:pt x="202" y="412"/>
                    <a:pt x="210" y="412"/>
                    <a:pt x="218" y="412"/>
                  </a:cubicBezTo>
                  <a:cubicBezTo>
                    <a:pt x="227" y="376"/>
                    <a:pt x="227" y="376"/>
                    <a:pt x="227" y="376"/>
                  </a:cubicBezTo>
                  <a:cubicBezTo>
                    <a:pt x="231" y="376"/>
                    <a:pt x="235" y="375"/>
                    <a:pt x="240" y="375"/>
                  </a:cubicBezTo>
                  <a:cubicBezTo>
                    <a:pt x="244" y="374"/>
                    <a:pt x="248" y="373"/>
                    <a:pt x="252" y="372"/>
                  </a:cubicBezTo>
                  <a:cubicBezTo>
                    <a:pt x="274" y="401"/>
                    <a:pt x="274" y="401"/>
                    <a:pt x="274" y="401"/>
                  </a:cubicBezTo>
                  <a:cubicBezTo>
                    <a:pt x="281" y="398"/>
                    <a:pt x="289" y="395"/>
                    <a:pt x="296" y="392"/>
                  </a:cubicBezTo>
                  <a:cubicBezTo>
                    <a:pt x="291" y="356"/>
                    <a:pt x="291" y="356"/>
                    <a:pt x="291" y="356"/>
                  </a:cubicBezTo>
                  <a:cubicBezTo>
                    <a:pt x="298" y="351"/>
                    <a:pt x="305" y="347"/>
                    <a:pt x="312" y="341"/>
                  </a:cubicBezTo>
                  <a:cubicBezTo>
                    <a:pt x="312" y="341"/>
                    <a:pt x="312" y="341"/>
                    <a:pt x="312" y="341"/>
                  </a:cubicBezTo>
                  <a:cubicBezTo>
                    <a:pt x="343" y="360"/>
                    <a:pt x="343" y="360"/>
                    <a:pt x="343" y="360"/>
                  </a:cubicBezTo>
                  <a:cubicBezTo>
                    <a:pt x="349" y="355"/>
                    <a:pt x="355" y="349"/>
                    <a:pt x="360" y="343"/>
                  </a:cubicBezTo>
                  <a:cubicBezTo>
                    <a:pt x="341" y="312"/>
                    <a:pt x="341" y="312"/>
                    <a:pt x="341" y="312"/>
                  </a:cubicBezTo>
                  <a:cubicBezTo>
                    <a:pt x="341" y="312"/>
                    <a:pt x="341" y="312"/>
                    <a:pt x="341" y="312"/>
                  </a:cubicBezTo>
                  <a:cubicBezTo>
                    <a:pt x="346" y="305"/>
                    <a:pt x="351" y="298"/>
                    <a:pt x="355" y="291"/>
                  </a:cubicBezTo>
                  <a:cubicBezTo>
                    <a:pt x="391" y="296"/>
                    <a:pt x="391" y="296"/>
                    <a:pt x="391" y="296"/>
                  </a:cubicBezTo>
                  <a:cubicBezTo>
                    <a:pt x="395" y="289"/>
                    <a:pt x="398" y="281"/>
                    <a:pt x="401" y="274"/>
                  </a:cubicBezTo>
                  <a:cubicBezTo>
                    <a:pt x="371" y="252"/>
                    <a:pt x="371" y="252"/>
                    <a:pt x="371" y="252"/>
                  </a:cubicBezTo>
                  <a:cubicBezTo>
                    <a:pt x="374" y="244"/>
                    <a:pt x="375" y="235"/>
                    <a:pt x="376" y="227"/>
                  </a:cubicBezTo>
                  <a:cubicBezTo>
                    <a:pt x="412" y="218"/>
                    <a:pt x="412" y="218"/>
                    <a:pt x="412" y="218"/>
                  </a:cubicBezTo>
                  <a:cubicBezTo>
                    <a:pt x="412" y="210"/>
                    <a:pt x="412" y="202"/>
                    <a:pt x="412" y="194"/>
                  </a:cubicBezTo>
                  <a:cubicBezTo>
                    <a:pt x="376" y="185"/>
                    <a:pt x="376" y="185"/>
                    <a:pt x="376" y="185"/>
                  </a:cubicBezTo>
                  <a:cubicBezTo>
                    <a:pt x="376" y="185"/>
                    <a:pt x="376" y="185"/>
                    <a:pt x="376" y="185"/>
                  </a:cubicBezTo>
                  <a:close/>
                  <a:moveTo>
                    <a:pt x="232" y="338"/>
                  </a:moveTo>
                  <a:cubicBezTo>
                    <a:pt x="159" y="353"/>
                    <a:pt x="88" y="305"/>
                    <a:pt x="74" y="232"/>
                  </a:cubicBezTo>
                  <a:cubicBezTo>
                    <a:pt x="59" y="159"/>
                    <a:pt x="107" y="88"/>
                    <a:pt x="180" y="74"/>
                  </a:cubicBezTo>
                  <a:cubicBezTo>
                    <a:pt x="253" y="59"/>
                    <a:pt x="324" y="107"/>
                    <a:pt x="338" y="180"/>
                  </a:cubicBezTo>
                  <a:cubicBezTo>
                    <a:pt x="353" y="253"/>
                    <a:pt x="305" y="324"/>
                    <a:pt x="232" y="3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0" name="Group 37"/>
          <p:cNvGrpSpPr/>
          <p:nvPr/>
        </p:nvGrpSpPr>
        <p:grpSpPr>
          <a:xfrm>
            <a:off x="3924672" y="4053980"/>
            <a:ext cx="1295400" cy="1295400"/>
            <a:chOff x="3924301" y="4587875"/>
            <a:chExt cx="1295400" cy="1295400"/>
          </a:xfrm>
        </p:grpSpPr>
        <p:sp>
          <p:nvSpPr>
            <p:cNvPr id="81" name="Freeform 259"/>
            <p:cNvSpPr>
              <a:spLocks noEditPoints="1"/>
            </p:cNvSpPr>
            <p:nvPr/>
          </p:nvSpPr>
          <p:spPr bwMode="auto">
            <a:xfrm>
              <a:off x="3924301" y="4587875"/>
              <a:ext cx="1295400" cy="1295400"/>
            </a:xfrm>
            <a:custGeom>
              <a:avLst/>
              <a:gdLst>
                <a:gd name="T0" fmla="*/ 45 w 408"/>
                <a:gd name="T1" fmla="*/ 270 h 408"/>
                <a:gd name="T2" fmla="*/ 51 w 408"/>
                <a:gd name="T3" fmla="*/ 281 h 408"/>
                <a:gd name="T4" fmla="*/ 40 w 408"/>
                <a:gd name="T5" fmla="*/ 328 h 408"/>
                <a:gd name="T6" fmla="*/ 92 w 408"/>
                <a:gd name="T7" fmla="*/ 334 h 408"/>
                <a:gd name="T8" fmla="*/ 100 w 408"/>
                <a:gd name="T9" fmla="*/ 382 h 408"/>
                <a:gd name="T10" fmla="*/ 150 w 408"/>
                <a:gd name="T11" fmla="*/ 367 h 408"/>
                <a:gd name="T12" fmla="*/ 152 w 408"/>
                <a:gd name="T13" fmla="*/ 403 h 408"/>
                <a:gd name="T14" fmla="*/ 191 w 408"/>
                <a:gd name="T15" fmla="*/ 375 h 408"/>
                <a:gd name="T16" fmla="*/ 217 w 408"/>
                <a:gd name="T17" fmla="*/ 375 h 408"/>
                <a:gd name="T18" fmla="*/ 256 w 408"/>
                <a:gd name="T19" fmla="*/ 403 h 408"/>
                <a:gd name="T20" fmla="*/ 270 w 408"/>
                <a:gd name="T21" fmla="*/ 363 h 408"/>
                <a:gd name="T22" fmla="*/ 308 w 408"/>
                <a:gd name="T23" fmla="*/ 382 h 408"/>
                <a:gd name="T24" fmla="*/ 316 w 408"/>
                <a:gd name="T25" fmla="*/ 334 h 408"/>
                <a:gd name="T26" fmla="*/ 334 w 408"/>
                <a:gd name="T27" fmla="*/ 316 h 408"/>
                <a:gd name="T28" fmla="*/ 382 w 408"/>
                <a:gd name="T29" fmla="*/ 308 h 408"/>
                <a:gd name="T30" fmla="*/ 357 w 408"/>
                <a:gd name="T31" fmla="*/ 281 h 408"/>
                <a:gd name="T32" fmla="*/ 403 w 408"/>
                <a:gd name="T33" fmla="*/ 256 h 408"/>
                <a:gd name="T34" fmla="*/ 375 w 408"/>
                <a:gd name="T35" fmla="*/ 217 h 408"/>
                <a:gd name="T36" fmla="*/ 408 w 408"/>
                <a:gd name="T37" fmla="*/ 176 h 408"/>
                <a:gd name="T38" fmla="*/ 367 w 408"/>
                <a:gd name="T39" fmla="*/ 150 h 408"/>
                <a:gd name="T40" fmla="*/ 363 w 408"/>
                <a:gd name="T41" fmla="*/ 138 h 408"/>
                <a:gd name="T42" fmla="*/ 357 w 408"/>
                <a:gd name="T43" fmla="*/ 127 h 408"/>
                <a:gd name="T44" fmla="*/ 368 w 408"/>
                <a:gd name="T45" fmla="*/ 80 h 408"/>
                <a:gd name="T46" fmla="*/ 316 w 408"/>
                <a:gd name="T47" fmla="*/ 74 h 408"/>
                <a:gd name="T48" fmla="*/ 308 w 408"/>
                <a:gd name="T49" fmla="*/ 26 h 408"/>
                <a:gd name="T50" fmla="*/ 258 w 408"/>
                <a:gd name="T51" fmla="*/ 41 h 408"/>
                <a:gd name="T52" fmla="*/ 256 w 408"/>
                <a:gd name="T53" fmla="*/ 5 h 408"/>
                <a:gd name="T54" fmla="*/ 217 w 408"/>
                <a:gd name="T55" fmla="*/ 33 h 408"/>
                <a:gd name="T56" fmla="*/ 191 w 408"/>
                <a:gd name="T57" fmla="*/ 33 h 408"/>
                <a:gd name="T58" fmla="*/ 152 w 408"/>
                <a:gd name="T59" fmla="*/ 5 h 408"/>
                <a:gd name="T60" fmla="*/ 138 w 408"/>
                <a:gd name="T61" fmla="*/ 45 h 408"/>
                <a:gd name="T62" fmla="*/ 100 w 408"/>
                <a:gd name="T63" fmla="*/ 26 h 408"/>
                <a:gd name="T64" fmla="*/ 92 w 408"/>
                <a:gd name="T65" fmla="*/ 74 h 408"/>
                <a:gd name="T66" fmla="*/ 74 w 408"/>
                <a:gd name="T67" fmla="*/ 92 h 408"/>
                <a:gd name="T68" fmla="*/ 26 w 408"/>
                <a:gd name="T69" fmla="*/ 100 h 408"/>
                <a:gd name="T70" fmla="*/ 51 w 408"/>
                <a:gd name="T71" fmla="*/ 127 h 408"/>
                <a:gd name="T72" fmla="*/ 5 w 408"/>
                <a:gd name="T73" fmla="*/ 152 h 408"/>
                <a:gd name="T74" fmla="*/ 33 w 408"/>
                <a:gd name="T75" fmla="*/ 191 h 408"/>
                <a:gd name="T76" fmla="*/ 0 w 408"/>
                <a:gd name="T77" fmla="*/ 232 h 408"/>
                <a:gd name="T78" fmla="*/ 41 w 408"/>
                <a:gd name="T79" fmla="*/ 258 h 408"/>
                <a:gd name="T80" fmla="*/ 152 w 408"/>
                <a:gd name="T81" fmla="*/ 80 h 408"/>
                <a:gd name="T82" fmla="*/ 256 w 408"/>
                <a:gd name="T83" fmla="*/ 329 h 408"/>
                <a:gd name="T84" fmla="*/ 152 w 408"/>
                <a:gd name="T85" fmla="*/ 8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41" y="258"/>
                  </a:moveTo>
                  <a:cubicBezTo>
                    <a:pt x="42" y="262"/>
                    <a:pt x="44" y="266"/>
                    <a:pt x="45" y="270"/>
                  </a:cubicBezTo>
                  <a:cubicBezTo>
                    <a:pt x="47" y="274"/>
                    <a:pt x="49" y="278"/>
                    <a:pt x="51" y="281"/>
                  </a:cubicBezTo>
                  <a:cubicBezTo>
                    <a:pt x="51" y="281"/>
                    <a:pt x="51" y="281"/>
                    <a:pt x="51" y="281"/>
                  </a:cubicBezTo>
                  <a:cubicBezTo>
                    <a:pt x="26" y="308"/>
                    <a:pt x="26" y="308"/>
                    <a:pt x="26" y="308"/>
                  </a:cubicBezTo>
                  <a:cubicBezTo>
                    <a:pt x="30" y="315"/>
                    <a:pt x="35" y="322"/>
                    <a:pt x="40" y="328"/>
                  </a:cubicBezTo>
                  <a:cubicBezTo>
                    <a:pt x="74" y="316"/>
                    <a:pt x="74" y="316"/>
                    <a:pt x="74" y="316"/>
                  </a:cubicBezTo>
                  <a:cubicBezTo>
                    <a:pt x="79" y="323"/>
                    <a:pt x="86" y="329"/>
                    <a:pt x="92" y="334"/>
                  </a:cubicBezTo>
                  <a:cubicBezTo>
                    <a:pt x="80" y="368"/>
                    <a:pt x="80" y="368"/>
                    <a:pt x="80" y="368"/>
                  </a:cubicBezTo>
                  <a:cubicBezTo>
                    <a:pt x="86" y="373"/>
                    <a:pt x="93" y="378"/>
                    <a:pt x="100" y="382"/>
                  </a:cubicBezTo>
                  <a:cubicBezTo>
                    <a:pt x="127" y="357"/>
                    <a:pt x="127" y="357"/>
                    <a:pt x="127" y="357"/>
                  </a:cubicBezTo>
                  <a:cubicBezTo>
                    <a:pt x="134" y="361"/>
                    <a:pt x="142" y="364"/>
                    <a:pt x="150" y="367"/>
                  </a:cubicBezTo>
                  <a:cubicBezTo>
                    <a:pt x="150" y="367"/>
                    <a:pt x="150" y="367"/>
                    <a:pt x="150" y="367"/>
                  </a:cubicBezTo>
                  <a:cubicBezTo>
                    <a:pt x="152" y="403"/>
                    <a:pt x="152" y="403"/>
                    <a:pt x="152" y="403"/>
                  </a:cubicBezTo>
                  <a:cubicBezTo>
                    <a:pt x="160" y="405"/>
                    <a:pt x="168" y="407"/>
                    <a:pt x="176" y="408"/>
                  </a:cubicBezTo>
                  <a:cubicBezTo>
                    <a:pt x="191" y="375"/>
                    <a:pt x="191" y="375"/>
                    <a:pt x="191" y="375"/>
                  </a:cubicBezTo>
                  <a:cubicBezTo>
                    <a:pt x="200" y="376"/>
                    <a:pt x="208" y="376"/>
                    <a:pt x="217" y="375"/>
                  </a:cubicBezTo>
                  <a:cubicBezTo>
                    <a:pt x="217" y="375"/>
                    <a:pt x="217" y="375"/>
                    <a:pt x="217" y="375"/>
                  </a:cubicBezTo>
                  <a:cubicBezTo>
                    <a:pt x="232" y="408"/>
                    <a:pt x="232" y="408"/>
                    <a:pt x="232" y="408"/>
                  </a:cubicBezTo>
                  <a:cubicBezTo>
                    <a:pt x="240" y="407"/>
                    <a:pt x="248" y="405"/>
                    <a:pt x="256" y="403"/>
                  </a:cubicBezTo>
                  <a:cubicBezTo>
                    <a:pt x="258" y="367"/>
                    <a:pt x="258" y="367"/>
                    <a:pt x="258" y="367"/>
                  </a:cubicBezTo>
                  <a:cubicBezTo>
                    <a:pt x="262" y="366"/>
                    <a:pt x="266" y="364"/>
                    <a:pt x="270" y="363"/>
                  </a:cubicBezTo>
                  <a:cubicBezTo>
                    <a:pt x="274" y="361"/>
                    <a:pt x="278" y="359"/>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34" y="316"/>
                    <a:pt x="334" y="316"/>
                    <a:pt x="334" y="316"/>
                  </a:cubicBezTo>
                  <a:cubicBezTo>
                    <a:pt x="368" y="328"/>
                    <a:pt x="368" y="328"/>
                    <a:pt x="368" y="328"/>
                  </a:cubicBezTo>
                  <a:cubicBezTo>
                    <a:pt x="373" y="322"/>
                    <a:pt x="378" y="315"/>
                    <a:pt x="382" y="308"/>
                  </a:cubicBezTo>
                  <a:cubicBezTo>
                    <a:pt x="357" y="281"/>
                    <a:pt x="357" y="281"/>
                    <a:pt x="357" y="281"/>
                  </a:cubicBezTo>
                  <a:cubicBezTo>
                    <a:pt x="357" y="281"/>
                    <a:pt x="357" y="281"/>
                    <a:pt x="357" y="281"/>
                  </a:cubicBezTo>
                  <a:cubicBezTo>
                    <a:pt x="361" y="274"/>
                    <a:pt x="364" y="266"/>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408" y="176"/>
                    <a:pt x="408" y="176"/>
                    <a:pt x="408" y="176"/>
                  </a:cubicBezTo>
                  <a:cubicBezTo>
                    <a:pt x="407" y="168"/>
                    <a:pt x="405" y="160"/>
                    <a:pt x="403" y="152"/>
                  </a:cubicBezTo>
                  <a:cubicBezTo>
                    <a:pt x="367" y="150"/>
                    <a:pt x="367" y="150"/>
                    <a:pt x="367" y="150"/>
                  </a:cubicBezTo>
                  <a:cubicBezTo>
                    <a:pt x="367" y="150"/>
                    <a:pt x="367" y="150"/>
                    <a:pt x="367" y="150"/>
                  </a:cubicBezTo>
                  <a:cubicBezTo>
                    <a:pt x="366" y="146"/>
                    <a:pt x="364" y="142"/>
                    <a:pt x="363" y="138"/>
                  </a:cubicBezTo>
                  <a:cubicBezTo>
                    <a:pt x="361" y="134"/>
                    <a:pt x="359" y="131"/>
                    <a:pt x="357" y="127"/>
                  </a:cubicBezTo>
                  <a:cubicBezTo>
                    <a:pt x="357" y="127"/>
                    <a:pt x="357" y="127"/>
                    <a:pt x="357" y="127"/>
                  </a:cubicBezTo>
                  <a:cubicBezTo>
                    <a:pt x="382" y="100"/>
                    <a:pt x="382" y="100"/>
                    <a:pt x="382" y="100"/>
                  </a:cubicBezTo>
                  <a:cubicBezTo>
                    <a:pt x="378" y="93"/>
                    <a:pt x="373" y="86"/>
                    <a:pt x="368" y="80"/>
                  </a:cubicBezTo>
                  <a:cubicBezTo>
                    <a:pt x="334" y="92"/>
                    <a:pt x="334" y="92"/>
                    <a:pt x="334" y="92"/>
                  </a:cubicBezTo>
                  <a:cubicBezTo>
                    <a:pt x="329" y="85"/>
                    <a:pt x="322" y="79"/>
                    <a:pt x="316" y="74"/>
                  </a:cubicBezTo>
                  <a:cubicBezTo>
                    <a:pt x="328" y="40"/>
                    <a:pt x="328" y="40"/>
                    <a:pt x="328" y="40"/>
                  </a:cubicBezTo>
                  <a:cubicBezTo>
                    <a:pt x="322" y="35"/>
                    <a:pt x="315" y="30"/>
                    <a:pt x="308" y="26"/>
                  </a:cubicBezTo>
                  <a:cubicBezTo>
                    <a:pt x="281" y="51"/>
                    <a:pt x="281" y="51"/>
                    <a:pt x="281" y="51"/>
                  </a:cubicBezTo>
                  <a:cubicBezTo>
                    <a:pt x="274" y="47"/>
                    <a:pt x="266" y="44"/>
                    <a:pt x="258" y="41"/>
                  </a:cubicBezTo>
                  <a:cubicBezTo>
                    <a:pt x="258" y="41"/>
                    <a:pt x="258" y="41"/>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91" y="33"/>
                    <a:pt x="191" y="33"/>
                    <a:pt x="191" y="33"/>
                  </a:cubicBezTo>
                  <a:cubicBezTo>
                    <a:pt x="176" y="0"/>
                    <a:pt x="176" y="0"/>
                    <a:pt x="176" y="0"/>
                  </a:cubicBezTo>
                  <a:cubicBezTo>
                    <a:pt x="168" y="1"/>
                    <a:pt x="160" y="3"/>
                    <a:pt x="152" y="5"/>
                  </a:cubicBezTo>
                  <a:cubicBezTo>
                    <a:pt x="150" y="41"/>
                    <a:pt x="150" y="41"/>
                    <a:pt x="150" y="41"/>
                  </a:cubicBezTo>
                  <a:cubicBezTo>
                    <a:pt x="146" y="42"/>
                    <a:pt x="142" y="44"/>
                    <a:pt x="138" y="45"/>
                  </a:cubicBezTo>
                  <a:cubicBezTo>
                    <a:pt x="134" y="47"/>
                    <a:pt x="130" y="49"/>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74" y="92"/>
                    <a:pt x="74" y="92"/>
                    <a:pt x="74" y="92"/>
                  </a:cubicBezTo>
                  <a:cubicBezTo>
                    <a:pt x="40" y="80"/>
                    <a:pt x="40" y="80"/>
                    <a:pt x="40" y="80"/>
                  </a:cubicBezTo>
                  <a:cubicBezTo>
                    <a:pt x="35" y="86"/>
                    <a:pt x="30" y="93"/>
                    <a:pt x="26" y="100"/>
                  </a:cubicBezTo>
                  <a:cubicBezTo>
                    <a:pt x="51" y="127"/>
                    <a:pt x="51" y="127"/>
                    <a:pt x="51" y="127"/>
                  </a:cubicBezTo>
                  <a:cubicBezTo>
                    <a:pt x="51" y="127"/>
                    <a:pt x="51" y="127"/>
                    <a:pt x="51" y="127"/>
                  </a:cubicBezTo>
                  <a:cubicBezTo>
                    <a:pt x="47" y="134"/>
                    <a:pt x="44" y="142"/>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0" y="232"/>
                    <a:pt x="0" y="232"/>
                    <a:pt x="0" y="232"/>
                  </a:cubicBezTo>
                  <a:cubicBezTo>
                    <a:pt x="1" y="240"/>
                    <a:pt x="3" y="248"/>
                    <a:pt x="5" y="256"/>
                  </a:cubicBezTo>
                  <a:cubicBezTo>
                    <a:pt x="41" y="258"/>
                    <a:pt x="41" y="258"/>
                    <a:pt x="41" y="258"/>
                  </a:cubicBezTo>
                  <a:cubicBezTo>
                    <a:pt x="41" y="258"/>
                    <a:pt x="41" y="258"/>
                    <a:pt x="41" y="258"/>
                  </a:cubicBezTo>
                  <a:close/>
                  <a:moveTo>
                    <a:pt x="152" y="80"/>
                  </a:moveTo>
                  <a:cubicBezTo>
                    <a:pt x="221" y="51"/>
                    <a:pt x="300" y="84"/>
                    <a:pt x="329" y="152"/>
                  </a:cubicBezTo>
                  <a:cubicBezTo>
                    <a:pt x="357" y="221"/>
                    <a:pt x="324" y="300"/>
                    <a:pt x="256" y="329"/>
                  </a:cubicBezTo>
                  <a:cubicBezTo>
                    <a:pt x="187" y="357"/>
                    <a:pt x="108" y="324"/>
                    <a:pt x="79" y="256"/>
                  </a:cubicBezTo>
                  <a:cubicBezTo>
                    <a:pt x="51" y="187"/>
                    <a:pt x="84" y="108"/>
                    <a:pt x="152" y="8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261"/>
            <p:cNvSpPr>
              <a:spLocks noEditPoints="1"/>
            </p:cNvSpPr>
            <p:nvPr/>
          </p:nvSpPr>
          <p:spPr bwMode="auto">
            <a:xfrm>
              <a:off x="4394201" y="5026025"/>
              <a:ext cx="349250" cy="434975"/>
            </a:xfrm>
            <a:custGeom>
              <a:avLst/>
              <a:gdLst>
                <a:gd name="T0" fmla="*/ 158 w 220"/>
                <a:gd name="T1" fmla="*/ 78 h 274"/>
                <a:gd name="T2" fmla="*/ 38 w 220"/>
                <a:gd name="T3" fmla="*/ 78 h 274"/>
                <a:gd name="T4" fmla="*/ 38 w 220"/>
                <a:gd name="T5" fmla="*/ 96 h 274"/>
                <a:gd name="T6" fmla="*/ 158 w 220"/>
                <a:gd name="T7" fmla="*/ 96 h 274"/>
                <a:gd name="T8" fmla="*/ 158 w 220"/>
                <a:gd name="T9" fmla="*/ 78 h 274"/>
                <a:gd name="T10" fmla="*/ 158 w 220"/>
                <a:gd name="T11" fmla="*/ 44 h 274"/>
                <a:gd name="T12" fmla="*/ 38 w 220"/>
                <a:gd name="T13" fmla="*/ 44 h 274"/>
                <a:gd name="T14" fmla="*/ 38 w 220"/>
                <a:gd name="T15" fmla="*/ 62 h 274"/>
                <a:gd name="T16" fmla="*/ 158 w 220"/>
                <a:gd name="T17" fmla="*/ 62 h 274"/>
                <a:gd name="T18" fmla="*/ 158 w 220"/>
                <a:gd name="T19" fmla="*/ 44 h 274"/>
                <a:gd name="T20" fmla="*/ 158 w 220"/>
                <a:gd name="T21" fmla="*/ 112 h 274"/>
                <a:gd name="T22" fmla="*/ 38 w 220"/>
                <a:gd name="T23" fmla="*/ 112 h 274"/>
                <a:gd name="T24" fmla="*/ 38 w 220"/>
                <a:gd name="T25" fmla="*/ 130 h 274"/>
                <a:gd name="T26" fmla="*/ 158 w 220"/>
                <a:gd name="T27" fmla="*/ 130 h 274"/>
                <a:gd name="T28" fmla="*/ 158 w 220"/>
                <a:gd name="T29" fmla="*/ 112 h 274"/>
                <a:gd name="T30" fmla="*/ 194 w 220"/>
                <a:gd name="T31" fmla="*/ 24 h 274"/>
                <a:gd name="T32" fmla="*/ 194 w 220"/>
                <a:gd name="T33" fmla="*/ 0 h 274"/>
                <a:gd name="T34" fmla="*/ 0 w 220"/>
                <a:gd name="T35" fmla="*/ 0 h 274"/>
                <a:gd name="T36" fmla="*/ 0 w 220"/>
                <a:gd name="T37" fmla="*/ 250 h 274"/>
                <a:gd name="T38" fmla="*/ 26 w 220"/>
                <a:gd name="T39" fmla="*/ 250 h 274"/>
                <a:gd name="T40" fmla="*/ 26 w 220"/>
                <a:gd name="T41" fmla="*/ 274 h 274"/>
                <a:gd name="T42" fmla="*/ 220 w 220"/>
                <a:gd name="T43" fmla="*/ 274 h 274"/>
                <a:gd name="T44" fmla="*/ 220 w 220"/>
                <a:gd name="T45" fmla="*/ 24 h 274"/>
                <a:gd name="T46" fmla="*/ 194 w 220"/>
                <a:gd name="T47" fmla="*/ 24 h 274"/>
                <a:gd name="T48" fmla="*/ 14 w 220"/>
                <a:gd name="T49" fmla="*/ 236 h 274"/>
                <a:gd name="T50" fmla="*/ 14 w 220"/>
                <a:gd name="T51" fmla="*/ 12 h 274"/>
                <a:gd name="T52" fmla="*/ 182 w 220"/>
                <a:gd name="T53" fmla="*/ 12 h 274"/>
                <a:gd name="T54" fmla="*/ 182 w 220"/>
                <a:gd name="T55" fmla="*/ 180 h 274"/>
                <a:gd name="T56" fmla="*/ 124 w 220"/>
                <a:gd name="T57" fmla="*/ 180 h 274"/>
                <a:gd name="T58" fmla="*/ 124 w 220"/>
                <a:gd name="T59" fmla="*/ 236 h 274"/>
                <a:gd name="T60" fmla="*/ 14 w 220"/>
                <a:gd name="T61" fmla="*/ 236 h 274"/>
                <a:gd name="T62" fmla="*/ 206 w 220"/>
                <a:gd name="T63" fmla="*/ 262 h 274"/>
                <a:gd name="T64" fmla="*/ 38 w 220"/>
                <a:gd name="T65" fmla="*/ 262 h 274"/>
                <a:gd name="T66" fmla="*/ 38 w 220"/>
                <a:gd name="T67" fmla="*/ 250 h 274"/>
                <a:gd name="T68" fmla="*/ 130 w 220"/>
                <a:gd name="T69" fmla="*/ 250 h 274"/>
                <a:gd name="T70" fmla="*/ 194 w 220"/>
                <a:gd name="T71" fmla="*/ 186 h 274"/>
                <a:gd name="T72" fmla="*/ 194 w 220"/>
                <a:gd name="T73" fmla="*/ 38 h 274"/>
                <a:gd name="T74" fmla="*/ 206 w 220"/>
                <a:gd name="T75" fmla="*/ 38 h 274"/>
                <a:gd name="T76" fmla="*/ 206 w 220"/>
                <a:gd name="T77" fmla="*/ 262 h 274"/>
                <a:gd name="T78" fmla="*/ 38 w 220"/>
                <a:gd name="T79" fmla="*/ 162 h 274"/>
                <a:gd name="T80" fmla="*/ 98 w 220"/>
                <a:gd name="T81" fmla="*/ 162 h 274"/>
                <a:gd name="T82" fmla="*/ 98 w 220"/>
                <a:gd name="T83" fmla="*/ 146 h 274"/>
                <a:gd name="T84" fmla="*/ 38 w 220"/>
                <a:gd name="T85" fmla="*/ 146 h 274"/>
                <a:gd name="T86" fmla="*/ 38 w 220"/>
                <a:gd name="T87" fmla="*/ 16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74">
                  <a:moveTo>
                    <a:pt x="158" y="78"/>
                  </a:moveTo>
                  <a:lnTo>
                    <a:pt x="38" y="78"/>
                  </a:lnTo>
                  <a:lnTo>
                    <a:pt x="38" y="96"/>
                  </a:lnTo>
                  <a:lnTo>
                    <a:pt x="158" y="96"/>
                  </a:lnTo>
                  <a:lnTo>
                    <a:pt x="158" y="78"/>
                  </a:lnTo>
                  <a:close/>
                  <a:moveTo>
                    <a:pt x="158" y="44"/>
                  </a:moveTo>
                  <a:lnTo>
                    <a:pt x="38" y="44"/>
                  </a:lnTo>
                  <a:lnTo>
                    <a:pt x="38" y="62"/>
                  </a:lnTo>
                  <a:lnTo>
                    <a:pt x="158" y="62"/>
                  </a:lnTo>
                  <a:lnTo>
                    <a:pt x="158" y="44"/>
                  </a:lnTo>
                  <a:close/>
                  <a:moveTo>
                    <a:pt x="158" y="112"/>
                  </a:moveTo>
                  <a:lnTo>
                    <a:pt x="38" y="112"/>
                  </a:lnTo>
                  <a:lnTo>
                    <a:pt x="38" y="130"/>
                  </a:lnTo>
                  <a:lnTo>
                    <a:pt x="158" y="130"/>
                  </a:lnTo>
                  <a:lnTo>
                    <a:pt x="158" y="112"/>
                  </a:lnTo>
                  <a:close/>
                  <a:moveTo>
                    <a:pt x="194" y="24"/>
                  </a:moveTo>
                  <a:lnTo>
                    <a:pt x="194" y="0"/>
                  </a:lnTo>
                  <a:lnTo>
                    <a:pt x="0" y="0"/>
                  </a:lnTo>
                  <a:lnTo>
                    <a:pt x="0" y="250"/>
                  </a:lnTo>
                  <a:lnTo>
                    <a:pt x="26" y="250"/>
                  </a:lnTo>
                  <a:lnTo>
                    <a:pt x="26" y="274"/>
                  </a:lnTo>
                  <a:lnTo>
                    <a:pt x="220" y="274"/>
                  </a:lnTo>
                  <a:lnTo>
                    <a:pt x="220" y="24"/>
                  </a:lnTo>
                  <a:lnTo>
                    <a:pt x="194" y="24"/>
                  </a:lnTo>
                  <a:close/>
                  <a:moveTo>
                    <a:pt x="14" y="236"/>
                  </a:moveTo>
                  <a:lnTo>
                    <a:pt x="14" y="12"/>
                  </a:lnTo>
                  <a:lnTo>
                    <a:pt x="182" y="12"/>
                  </a:lnTo>
                  <a:lnTo>
                    <a:pt x="182" y="180"/>
                  </a:lnTo>
                  <a:lnTo>
                    <a:pt x="124" y="180"/>
                  </a:lnTo>
                  <a:lnTo>
                    <a:pt x="124" y="236"/>
                  </a:lnTo>
                  <a:lnTo>
                    <a:pt x="14" y="236"/>
                  </a:lnTo>
                  <a:close/>
                  <a:moveTo>
                    <a:pt x="206" y="262"/>
                  </a:moveTo>
                  <a:lnTo>
                    <a:pt x="38" y="262"/>
                  </a:lnTo>
                  <a:lnTo>
                    <a:pt x="38" y="250"/>
                  </a:lnTo>
                  <a:lnTo>
                    <a:pt x="130" y="250"/>
                  </a:lnTo>
                  <a:lnTo>
                    <a:pt x="194" y="186"/>
                  </a:lnTo>
                  <a:lnTo>
                    <a:pt x="194" y="38"/>
                  </a:lnTo>
                  <a:lnTo>
                    <a:pt x="206" y="38"/>
                  </a:lnTo>
                  <a:lnTo>
                    <a:pt x="206" y="262"/>
                  </a:lnTo>
                  <a:close/>
                  <a:moveTo>
                    <a:pt x="38" y="162"/>
                  </a:moveTo>
                  <a:lnTo>
                    <a:pt x="98" y="162"/>
                  </a:lnTo>
                  <a:lnTo>
                    <a:pt x="98" y="146"/>
                  </a:lnTo>
                  <a:lnTo>
                    <a:pt x="38" y="146"/>
                  </a:lnTo>
                  <a:lnTo>
                    <a:pt x="38" y="16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3" name="Group 40"/>
          <p:cNvGrpSpPr/>
          <p:nvPr/>
        </p:nvGrpSpPr>
        <p:grpSpPr>
          <a:xfrm>
            <a:off x="3924672" y="1520330"/>
            <a:ext cx="1295400" cy="1295400"/>
            <a:chOff x="3924301" y="2054225"/>
            <a:chExt cx="1295400" cy="1295400"/>
          </a:xfrm>
        </p:grpSpPr>
        <p:sp>
          <p:nvSpPr>
            <p:cNvPr id="84" name="Freeform 262"/>
            <p:cNvSpPr>
              <a:spLocks noEditPoints="1"/>
            </p:cNvSpPr>
            <p:nvPr/>
          </p:nvSpPr>
          <p:spPr bwMode="auto">
            <a:xfrm>
              <a:off x="3924301" y="2054225"/>
              <a:ext cx="1295400" cy="1295400"/>
            </a:xfrm>
            <a:custGeom>
              <a:avLst/>
              <a:gdLst>
                <a:gd name="T0" fmla="*/ 363 w 408"/>
                <a:gd name="T1" fmla="*/ 138 h 408"/>
                <a:gd name="T2" fmla="*/ 357 w 408"/>
                <a:gd name="T3" fmla="*/ 127 h 408"/>
                <a:gd name="T4" fmla="*/ 368 w 408"/>
                <a:gd name="T5" fmla="*/ 80 h 408"/>
                <a:gd name="T6" fmla="*/ 316 w 408"/>
                <a:gd name="T7" fmla="*/ 74 h 408"/>
                <a:gd name="T8" fmla="*/ 308 w 408"/>
                <a:gd name="T9" fmla="*/ 26 h 408"/>
                <a:gd name="T10" fmla="*/ 258 w 408"/>
                <a:gd name="T11" fmla="*/ 41 h 408"/>
                <a:gd name="T12" fmla="*/ 256 w 408"/>
                <a:gd name="T13" fmla="*/ 5 h 408"/>
                <a:gd name="T14" fmla="*/ 217 w 408"/>
                <a:gd name="T15" fmla="*/ 33 h 408"/>
                <a:gd name="T16" fmla="*/ 191 w 408"/>
                <a:gd name="T17" fmla="*/ 33 h 408"/>
                <a:gd name="T18" fmla="*/ 152 w 408"/>
                <a:gd name="T19" fmla="*/ 5 h 408"/>
                <a:gd name="T20" fmla="*/ 138 w 408"/>
                <a:gd name="T21" fmla="*/ 45 h 408"/>
                <a:gd name="T22" fmla="*/ 100 w 408"/>
                <a:gd name="T23" fmla="*/ 26 h 408"/>
                <a:gd name="T24" fmla="*/ 92 w 408"/>
                <a:gd name="T25" fmla="*/ 74 h 408"/>
                <a:gd name="T26" fmla="*/ 74 w 408"/>
                <a:gd name="T27" fmla="*/ 92 h 408"/>
                <a:gd name="T28" fmla="*/ 26 w 408"/>
                <a:gd name="T29" fmla="*/ 100 h 408"/>
                <a:gd name="T30" fmla="*/ 51 w 408"/>
                <a:gd name="T31" fmla="*/ 127 h 408"/>
                <a:gd name="T32" fmla="*/ 5 w 408"/>
                <a:gd name="T33" fmla="*/ 152 h 408"/>
                <a:gd name="T34" fmla="*/ 33 w 408"/>
                <a:gd name="T35" fmla="*/ 191 h 408"/>
                <a:gd name="T36" fmla="*/ 0 w 408"/>
                <a:gd name="T37" fmla="*/ 232 h 408"/>
                <a:gd name="T38" fmla="*/ 41 w 408"/>
                <a:gd name="T39" fmla="*/ 258 h 408"/>
                <a:gd name="T40" fmla="*/ 45 w 408"/>
                <a:gd name="T41" fmla="*/ 270 h 408"/>
                <a:gd name="T42" fmla="*/ 51 w 408"/>
                <a:gd name="T43" fmla="*/ 281 h 408"/>
                <a:gd name="T44" fmla="*/ 40 w 408"/>
                <a:gd name="T45" fmla="*/ 328 h 408"/>
                <a:gd name="T46" fmla="*/ 92 w 408"/>
                <a:gd name="T47" fmla="*/ 334 h 408"/>
                <a:gd name="T48" fmla="*/ 100 w 408"/>
                <a:gd name="T49" fmla="*/ 382 h 408"/>
                <a:gd name="T50" fmla="*/ 150 w 408"/>
                <a:gd name="T51" fmla="*/ 367 h 408"/>
                <a:gd name="T52" fmla="*/ 152 w 408"/>
                <a:gd name="T53" fmla="*/ 403 h 408"/>
                <a:gd name="T54" fmla="*/ 191 w 408"/>
                <a:gd name="T55" fmla="*/ 375 h 408"/>
                <a:gd name="T56" fmla="*/ 217 w 408"/>
                <a:gd name="T57" fmla="*/ 375 h 408"/>
                <a:gd name="T58" fmla="*/ 256 w 408"/>
                <a:gd name="T59" fmla="*/ 403 h 408"/>
                <a:gd name="T60" fmla="*/ 270 w 408"/>
                <a:gd name="T61" fmla="*/ 363 h 408"/>
                <a:gd name="T62" fmla="*/ 308 w 408"/>
                <a:gd name="T63" fmla="*/ 382 h 408"/>
                <a:gd name="T64" fmla="*/ 316 w 408"/>
                <a:gd name="T65" fmla="*/ 334 h 408"/>
                <a:gd name="T66" fmla="*/ 334 w 408"/>
                <a:gd name="T67" fmla="*/ 316 h 408"/>
                <a:gd name="T68" fmla="*/ 382 w 408"/>
                <a:gd name="T69" fmla="*/ 308 h 408"/>
                <a:gd name="T70" fmla="*/ 357 w 408"/>
                <a:gd name="T71" fmla="*/ 281 h 408"/>
                <a:gd name="T72" fmla="*/ 403 w 408"/>
                <a:gd name="T73" fmla="*/ 256 h 408"/>
                <a:gd name="T74" fmla="*/ 375 w 408"/>
                <a:gd name="T75" fmla="*/ 217 h 408"/>
                <a:gd name="T76" fmla="*/ 408 w 408"/>
                <a:gd name="T77" fmla="*/ 176 h 408"/>
                <a:gd name="T78" fmla="*/ 367 w 408"/>
                <a:gd name="T79" fmla="*/ 150 h 408"/>
                <a:gd name="T80" fmla="*/ 256 w 408"/>
                <a:gd name="T81" fmla="*/ 329 h 408"/>
                <a:gd name="T82" fmla="*/ 152 w 408"/>
                <a:gd name="T83" fmla="*/ 80 h 408"/>
                <a:gd name="T84" fmla="*/ 256 w 408"/>
                <a:gd name="T85" fmla="*/ 32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367" y="150"/>
                  </a:moveTo>
                  <a:cubicBezTo>
                    <a:pt x="366" y="146"/>
                    <a:pt x="364" y="142"/>
                    <a:pt x="363" y="138"/>
                  </a:cubicBezTo>
                  <a:cubicBezTo>
                    <a:pt x="361" y="134"/>
                    <a:pt x="359" y="131"/>
                    <a:pt x="357" y="127"/>
                  </a:cubicBezTo>
                  <a:cubicBezTo>
                    <a:pt x="357" y="127"/>
                    <a:pt x="357" y="127"/>
                    <a:pt x="357" y="127"/>
                  </a:cubicBezTo>
                  <a:cubicBezTo>
                    <a:pt x="382" y="100"/>
                    <a:pt x="382" y="100"/>
                    <a:pt x="382" y="100"/>
                  </a:cubicBezTo>
                  <a:cubicBezTo>
                    <a:pt x="378" y="93"/>
                    <a:pt x="373" y="86"/>
                    <a:pt x="368" y="80"/>
                  </a:cubicBezTo>
                  <a:cubicBezTo>
                    <a:pt x="334" y="92"/>
                    <a:pt x="334" y="92"/>
                    <a:pt x="334" y="92"/>
                  </a:cubicBezTo>
                  <a:cubicBezTo>
                    <a:pt x="329" y="86"/>
                    <a:pt x="322" y="80"/>
                    <a:pt x="316" y="74"/>
                  </a:cubicBezTo>
                  <a:cubicBezTo>
                    <a:pt x="328" y="40"/>
                    <a:pt x="328" y="40"/>
                    <a:pt x="328" y="40"/>
                  </a:cubicBezTo>
                  <a:cubicBezTo>
                    <a:pt x="322" y="35"/>
                    <a:pt x="315" y="30"/>
                    <a:pt x="308" y="26"/>
                  </a:cubicBezTo>
                  <a:cubicBezTo>
                    <a:pt x="281" y="51"/>
                    <a:pt x="281" y="51"/>
                    <a:pt x="281" y="51"/>
                  </a:cubicBezTo>
                  <a:cubicBezTo>
                    <a:pt x="274" y="47"/>
                    <a:pt x="266" y="44"/>
                    <a:pt x="258" y="41"/>
                  </a:cubicBezTo>
                  <a:cubicBezTo>
                    <a:pt x="258" y="41"/>
                    <a:pt x="258" y="41"/>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91" y="33"/>
                    <a:pt x="191" y="33"/>
                    <a:pt x="191" y="33"/>
                  </a:cubicBezTo>
                  <a:cubicBezTo>
                    <a:pt x="176" y="0"/>
                    <a:pt x="176" y="0"/>
                    <a:pt x="176" y="0"/>
                  </a:cubicBezTo>
                  <a:cubicBezTo>
                    <a:pt x="168" y="1"/>
                    <a:pt x="160" y="3"/>
                    <a:pt x="152" y="5"/>
                  </a:cubicBezTo>
                  <a:cubicBezTo>
                    <a:pt x="150" y="41"/>
                    <a:pt x="150" y="41"/>
                    <a:pt x="150" y="41"/>
                  </a:cubicBezTo>
                  <a:cubicBezTo>
                    <a:pt x="146" y="42"/>
                    <a:pt x="142" y="44"/>
                    <a:pt x="138" y="45"/>
                  </a:cubicBezTo>
                  <a:cubicBezTo>
                    <a:pt x="134" y="47"/>
                    <a:pt x="130" y="49"/>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74" y="92"/>
                    <a:pt x="74" y="92"/>
                    <a:pt x="74" y="92"/>
                  </a:cubicBezTo>
                  <a:cubicBezTo>
                    <a:pt x="40" y="80"/>
                    <a:pt x="40" y="80"/>
                    <a:pt x="40" y="80"/>
                  </a:cubicBezTo>
                  <a:cubicBezTo>
                    <a:pt x="35" y="86"/>
                    <a:pt x="30" y="93"/>
                    <a:pt x="26" y="100"/>
                  </a:cubicBezTo>
                  <a:cubicBezTo>
                    <a:pt x="51" y="127"/>
                    <a:pt x="51" y="127"/>
                    <a:pt x="51" y="127"/>
                  </a:cubicBezTo>
                  <a:cubicBezTo>
                    <a:pt x="51" y="127"/>
                    <a:pt x="51" y="127"/>
                    <a:pt x="51" y="127"/>
                  </a:cubicBezTo>
                  <a:cubicBezTo>
                    <a:pt x="47" y="134"/>
                    <a:pt x="44" y="142"/>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0" y="232"/>
                    <a:pt x="0" y="232"/>
                    <a:pt x="0" y="232"/>
                  </a:cubicBezTo>
                  <a:cubicBezTo>
                    <a:pt x="1" y="240"/>
                    <a:pt x="3" y="248"/>
                    <a:pt x="5" y="256"/>
                  </a:cubicBezTo>
                  <a:cubicBezTo>
                    <a:pt x="41" y="258"/>
                    <a:pt x="41" y="258"/>
                    <a:pt x="41" y="258"/>
                  </a:cubicBezTo>
                  <a:cubicBezTo>
                    <a:pt x="41" y="258"/>
                    <a:pt x="41" y="258"/>
                    <a:pt x="41" y="258"/>
                  </a:cubicBezTo>
                  <a:cubicBezTo>
                    <a:pt x="42" y="262"/>
                    <a:pt x="44" y="266"/>
                    <a:pt x="45" y="270"/>
                  </a:cubicBezTo>
                  <a:cubicBezTo>
                    <a:pt x="47" y="274"/>
                    <a:pt x="49" y="278"/>
                    <a:pt x="51" y="281"/>
                  </a:cubicBezTo>
                  <a:cubicBezTo>
                    <a:pt x="51" y="281"/>
                    <a:pt x="51" y="281"/>
                    <a:pt x="51" y="281"/>
                  </a:cubicBezTo>
                  <a:cubicBezTo>
                    <a:pt x="26" y="308"/>
                    <a:pt x="26" y="308"/>
                    <a:pt x="26" y="308"/>
                  </a:cubicBezTo>
                  <a:cubicBezTo>
                    <a:pt x="30" y="315"/>
                    <a:pt x="35" y="322"/>
                    <a:pt x="40" y="328"/>
                  </a:cubicBezTo>
                  <a:cubicBezTo>
                    <a:pt x="74" y="316"/>
                    <a:pt x="74" y="316"/>
                    <a:pt x="74" y="316"/>
                  </a:cubicBezTo>
                  <a:cubicBezTo>
                    <a:pt x="79" y="323"/>
                    <a:pt x="86" y="329"/>
                    <a:pt x="92" y="334"/>
                  </a:cubicBezTo>
                  <a:cubicBezTo>
                    <a:pt x="80" y="368"/>
                    <a:pt x="80" y="368"/>
                    <a:pt x="80" y="368"/>
                  </a:cubicBezTo>
                  <a:cubicBezTo>
                    <a:pt x="86" y="373"/>
                    <a:pt x="93" y="378"/>
                    <a:pt x="100" y="382"/>
                  </a:cubicBezTo>
                  <a:cubicBezTo>
                    <a:pt x="127" y="357"/>
                    <a:pt x="127" y="357"/>
                    <a:pt x="127" y="357"/>
                  </a:cubicBezTo>
                  <a:cubicBezTo>
                    <a:pt x="134" y="361"/>
                    <a:pt x="142" y="364"/>
                    <a:pt x="150" y="367"/>
                  </a:cubicBezTo>
                  <a:cubicBezTo>
                    <a:pt x="150" y="367"/>
                    <a:pt x="150" y="367"/>
                    <a:pt x="150" y="367"/>
                  </a:cubicBezTo>
                  <a:cubicBezTo>
                    <a:pt x="152" y="403"/>
                    <a:pt x="152" y="403"/>
                    <a:pt x="152" y="403"/>
                  </a:cubicBezTo>
                  <a:cubicBezTo>
                    <a:pt x="160" y="406"/>
                    <a:pt x="168" y="407"/>
                    <a:pt x="176" y="408"/>
                  </a:cubicBezTo>
                  <a:cubicBezTo>
                    <a:pt x="191" y="375"/>
                    <a:pt x="191" y="375"/>
                    <a:pt x="191" y="375"/>
                  </a:cubicBezTo>
                  <a:cubicBezTo>
                    <a:pt x="200" y="376"/>
                    <a:pt x="208" y="376"/>
                    <a:pt x="217" y="375"/>
                  </a:cubicBezTo>
                  <a:cubicBezTo>
                    <a:pt x="217" y="375"/>
                    <a:pt x="217" y="375"/>
                    <a:pt x="217" y="375"/>
                  </a:cubicBezTo>
                  <a:cubicBezTo>
                    <a:pt x="232" y="408"/>
                    <a:pt x="232" y="408"/>
                    <a:pt x="232" y="408"/>
                  </a:cubicBezTo>
                  <a:cubicBezTo>
                    <a:pt x="240" y="407"/>
                    <a:pt x="248" y="406"/>
                    <a:pt x="256" y="403"/>
                  </a:cubicBezTo>
                  <a:cubicBezTo>
                    <a:pt x="258" y="367"/>
                    <a:pt x="258" y="367"/>
                    <a:pt x="258" y="367"/>
                  </a:cubicBezTo>
                  <a:cubicBezTo>
                    <a:pt x="262" y="366"/>
                    <a:pt x="266" y="364"/>
                    <a:pt x="270" y="363"/>
                  </a:cubicBezTo>
                  <a:cubicBezTo>
                    <a:pt x="274" y="361"/>
                    <a:pt x="278" y="359"/>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34" y="316"/>
                    <a:pt x="334" y="316"/>
                    <a:pt x="334" y="316"/>
                  </a:cubicBezTo>
                  <a:cubicBezTo>
                    <a:pt x="368" y="328"/>
                    <a:pt x="368" y="328"/>
                    <a:pt x="368" y="328"/>
                  </a:cubicBezTo>
                  <a:cubicBezTo>
                    <a:pt x="373" y="322"/>
                    <a:pt x="378" y="315"/>
                    <a:pt x="382" y="308"/>
                  </a:cubicBezTo>
                  <a:cubicBezTo>
                    <a:pt x="357" y="281"/>
                    <a:pt x="357" y="281"/>
                    <a:pt x="357" y="281"/>
                  </a:cubicBezTo>
                  <a:cubicBezTo>
                    <a:pt x="357" y="281"/>
                    <a:pt x="357" y="281"/>
                    <a:pt x="357" y="281"/>
                  </a:cubicBezTo>
                  <a:cubicBezTo>
                    <a:pt x="361" y="274"/>
                    <a:pt x="364" y="266"/>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408" y="176"/>
                    <a:pt x="408" y="176"/>
                    <a:pt x="408" y="176"/>
                  </a:cubicBezTo>
                  <a:cubicBezTo>
                    <a:pt x="407" y="168"/>
                    <a:pt x="405" y="160"/>
                    <a:pt x="403" y="152"/>
                  </a:cubicBezTo>
                  <a:cubicBezTo>
                    <a:pt x="367" y="150"/>
                    <a:pt x="367" y="150"/>
                    <a:pt x="367" y="150"/>
                  </a:cubicBezTo>
                  <a:cubicBezTo>
                    <a:pt x="367" y="150"/>
                    <a:pt x="367" y="150"/>
                    <a:pt x="367" y="150"/>
                  </a:cubicBezTo>
                  <a:close/>
                  <a:moveTo>
                    <a:pt x="256" y="329"/>
                  </a:moveTo>
                  <a:cubicBezTo>
                    <a:pt x="187" y="357"/>
                    <a:pt x="108" y="324"/>
                    <a:pt x="79" y="256"/>
                  </a:cubicBezTo>
                  <a:cubicBezTo>
                    <a:pt x="51" y="187"/>
                    <a:pt x="84" y="108"/>
                    <a:pt x="152" y="80"/>
                  </a:cubicBezTo>
                  <a:cubicBezTo>
                    <a:pt x="221" y="51"/>
                    <a:pt x="300" y="84"/>
                    <a:pt x="329" y="153"/>
                  </a:cubicBezTo>
                  <a:cubicBezTo>
                    <a:pt x="357" y="221"/>
                    <a:pt x="324" y="300"/>
                    <a:pt x="256" y="329"/>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264"/>
            <p:cNvSpPr>
              <a:spLocks noEditPoints="1"/>
            </p:cNvSpPr>
            <p:nvPr/>
          </p:nvSpPr>
          <p:spPr bwMode="auto">
            <a:xfrm>
              <a:off x="4368801" y="2457450"/>
              <a:ext cx="403225" cy="508000"/>
            </a:xfrm>
            <a:custGeom>
              <a:avLst/>
              <a:gdLst>
                <a:gd name="T0" fmla="*/ 69 w 127"/>
                <a:gd name="T1" fmla="*/ 95 h 160"/>
                <a:gd name="T2" fmla="*/ 64 w 127"/>
                <a:gd name="T3" fmla="*/ 95 h 160"/>
                <a:gd name="T4" fmla="*/ 53 w 127"/>
                <a:gd name="T5" fmla="*/ 101 h 160"/>
                <a:gd name="T6" fmla="*/ 53 w 127"/>
                <a:gd name="T7" fmla="*/ 106 h 160"/>
                <a:gd name="T8" fmla="*/ 61 w 127"/>
                <a:gd name="T9" fmla="*/ 106 h 160"/>
                <a:gd name="T10" fmla="*/ 61 w 127"/>
                <a:gd name="T11" fmla="*/ 129 h 160"/>
                <a:gd name="T12" fmla="*/ 57 w 127"/>
                <a:gd name="T13" fmla="*/ 129 h 160"/>
                <a:gd name="T14" fmla="*/ 57 w 127"/>
                <a:gd name="T15" fmla="*/ 134 h 160"/>
                <a:gd name="T16" fmla="*/ 73 w 127"/>
                <a:gd name="T17" fmla="*/ 134 h 160"/>
                <a:gd name="T18" fmla="*/ 73 w 127"/>
                <a:gd name="T19" fmla="*/ 129 h 160"/>
                <a:gd name="T20" fmla="*/ 69 w 127"/>
                <a:gd name="T21" fmla="*/ 129 h 160"/>
                <a:gd name="T22" fmla="*/ 69 w 127"/>
                <a:gd name="T23" fmla="*/ 95 h 160"/>
                <a:gd name="T24" fmla="*/ 64 w 127"/>
                <a:gd name="T25" fmla="*/ 81 h 160"/>
                <a:gd name="T26" fmla="*/ 31 w 127"/>
                <a:gd name="T27" fmla="*/ 114 h 160"/>
                <a:gd name="T28" fmla="*/ 64 w 127"/>
                <a:gd name="T29" fmla="*/ 147 h 160"/>
                <a:gd name="T30" fmla="*/ 96 w 127"/>
                <a:gd name="T31" fmla="*/ 114 h 160"/>
                <a:gd name="T32" fmla="*/ 64 w 127"/>
                <a:gd name="T33" fmla="*/ 81 h 160"/>
                <a:gd name="T34" fmla="*/ 64 w 127"/>
                <a:gd name="T35" fmla="*/ 143 h 160"/>
                <a:gd name="T36" fmla="*/ 34 w 127"/>
                <a:gd name="T37" fmla="*/ 114 h 160"/>
                <a:gd name="T38" fmla="*/ 64 w 127"/>
                <a:gd name="T39" fmla="*/ 85 h 160"/>
                <a:gd name="T40" fmla="*/ 93 w 127"/>
                <a:gd name="T41" fmla="*/ 114 h 160"/>
                <a:gd name="T42" fmla="*/ 64 w 127"/>
                <a:gd name="T43" fmla="*/ 143 h 160"/>
                <a:gd name="T44" fmla="*/ 127 w 127"/>
                <a:gd name="T45" fmla="*/ 25 h 160"/>
                <a:gd name="T46" fmla="*/ 119 w 127"/>
                <a:gd name="T47" fmla="*/ 17 h 160"/>
                <a:gd name="T48" fmla="*/ 90 w 127"/>
                <a:gd name="T49" fmla="*/ 77 h 160"/>
                <a:gd name="T50" fmla="*/ 80 w 127"/>
                <a:gd name="T51" fmla="*/ 72 h 160"/>
                <a:gd name="T52" fmla="*/ 111 w 127"/>
                <a:gd name="T53" fmla="*/ 8 h 160"/>
                <a:gd name="T54" fmla="*/ 102 w 127"/>
                <a:gd name="T55" fmla="*/ 0 h 160"/>
                <a:gd name="T56" fmla="*/ 25 w 127"/>
                <a:gd name="T57" fmla="*/ 0 h 160"/>
                <a:gd name="T58" fmla="*/ 17 w 127"/>
                <a:gd name="T59" fmla="*/ 8 h 160"/>
                <a:gd name="T60" fmla="*/ 48 w 127"/>
                <a:gd name="T61" fmla="*/ 72 h 160"/>
                <a:gd name="T62" fmla="*/ 38 w 127"/>
                <a:gd name="T63" fmla="*/ 77 h 160"/>
                <a:gd name="T64" fmla="*/ 9 w 127"/>
                <a:gd name="T65" fmla="*/ 17 h 160"/>
                <a:gd name="T66" fmla="*/ 0 w 127"/>
                <a:gd name="T67" fmla="*/ 25 h 160"/>
                <a:gd name="T68" fmla="*/ 29 w 127"/>
                <a:gd name="T69" fmla="*/ 84 h 160"/>
                <a:gd name="T70" fmla="*/ 18 w 127"/>
                <a:gd name="T71" fmla="*/ 114 h 160"/>
                <a:gd name="T72" fmla="*/ 64 w 127"/>
                <a:gd name="T73" fmla="*/ 160 h 160"/>
                <a:gd name="T74" fmla="*/ 109 w 127"/>
                <a:gd name="T75" fmla="*/ 114 h 160"/>
                <a:gd name="T76" fmla="*/ 98 w 127"/>
                <a:gd name="T77" fmla="*/ 84 h 160"/>
                <a:gd name="T78" fmla="*/ 127 w 127"/>
                <a:gd name="T79" fmla="*/ 25 h 160"/>
                <a:gd name="T80" fmla="*/ 31 w 127"/>
                <a:gd name="T81" fmla="*/ 12 h 160"/>
                <a:gd name="T82" fmla="*/ 97 w 127"/>
                <a:gd name="T83" fmla="*/ 12 h 160"/>
                <a:gd name="T84" fmla="*/ 91 w 127"/>
                <a:gd name="T85" fmla="*/ 23 h 160"/>
                <a:gd name="T86" fmla="*/ 36 w 127"/>
                <a:gd name="T87" fmla="*/ 23 h 160"/>
                <a:gd name="T88" fmla="*/ 31 w 127"/>
                <a:gd name="T89" fmla="*/ 12 h 160"/>
                <a:gd name="T90" fmla="*/ 42 w 127"/>
                <a:gd name="T91" fmla="*/ 35 h 160"/>
                <a:gd name="T92" fmla="*/ 86 w 127"/>
                <a:gd name="T93" fmla="*/ 35 h 160"/>
                <a:gd name="T94" fmla="*/ 69 w 127"/>
                <a:gd name="T95" fmla="*/ 69 h 160"/>
                <a:gd name="T96" fmla="*/ 64 w 127"/>
                <a:gd name="T97" fmla="*/ 69 h 160"/>
                <a:gd name="T98" fmla="*/ 59 w 127"/>
                <a:gd name="T99" fmla="*/ 69 h 160"/>
                <a:gd name="T100" fmla="*/ 42 w 127"/>
                <a:gd name="T101" fmla="*/ 35 h 160"/>
                <a:gd name="T102" fmla="*/ 99 w 127"/>
                <a:gd name="T103" fmla="*/ 114 h 160"/>
                <a:gd name="T104" fmla="*/ 64 w 127"/>
                <a:gd name="T105" fmla="*/ 150 h 160"/>
                <a:gd name="T106" fmla="*/ 28 w 127"/>
                <a:gd name="T107" fmla="*/ 114 h 160"/>
                <a:gd name="T108" fmla="*/ 64 w 127"/>
                <a:gd name="T109" fmla="*/ 79 h 160"/>
                <a:gd name="T110" fmla="*/ 99 w 127"/>
                <a:gd name="T111" fmla="*/ 11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7" h="160">
                  <a:moveTo>
                    <a:pt x="69" y="95"/>
                  </a:moveTo>
                  <a:cubicBezTo>
                    <a:pt x="64" y="95"/>
                    <a:pt x="64" y="95"/>
                    <a:pt x="64" y="95"/>
                  </a:cubicBezTo>
                  <a:cubicBezTo>
                    <a:pt x="64" y="95"/>
                    <a:pt x="61" y="101"/>
                    <a:pt x="53" y="101"/>
                  </a:cubicBezTo>
                  <a:cubicBezTo>
                    <a:pt x="53" y="106"/>
                    <a:pt x="53" y="106"/>
                    <a:pt x="53" y="106"/>
                  </a:cubicBezTo>
                  <a:cubicBezTo>
                    <a:pt x="61" y="106"/>
                    <a:pt x="61" y="106"/>
                    <a:pt x="61" y="106"/>
                  </a:cubicBezTo>
                  <a:cubicBezTo>
                    <a:pt x="61" y="129"/>
                    <a:pt x="61" y="129"/>
                    <a:pt x="61" y="129"/>
                  </a:cubicBezTo>
                  <a:cubicBezTo>
                    <a:pt x="57" y="129"/>
                    <a:pt x="57" y="129"/>
                    <a:pt x="57" y="129"/>
                  </a:cubicBezTo>
                  <a:cubicBezTo>
                    <a:pt x="57" y="134"/>
                    <a:pt x="57" y="134"/>
                    <a:pt x="57" y="134"/>
                  </a:cubicBezTo>
                  <a:cubicBezTo>
                    <a:pt x="73" y="134"/>
                    <a:pt x="73" y="134"/>
                    <a:pt x="73" y="134"/>
                  </a:cubicBezTo>
                  <a:cubicBezTo>
                    <a:pt x="73" y="129"/>
                    <a:pt x="73" y="129"/>
                    <a:pt x="73" y="129"/>
                  </a:cubicBezTo>
                  <a:cubicBezTo>
                    <a:pt x="69" y="129"/>
                    <a:pt x="69" y="129"/>
                    <a:pt x="69" y="129"/>
                  </a:cubicBezTo>
                  <a:lnTo>
                    <a:pt x="69" y="95"/>
                  </a:lnTo>
                  <a:close/>
                  <a:moveTo>
                    <a:pt x="64" y="81"/>
                  </a:moveTo>
                  <a:cubicBezTo>
                    <a:pt x="46" y="81"/>
                    <a:pt x="31" y="96"/>
                    <a:pt x="31" y="114"/>
                  </a:cubicBezTo>
                  <a:cubicBezTo>
                    <a:pt x="31" y="132"/>
                    <a:pt x="46" y="147"/>
                    <a:pt x="64" y="147"/>
                  </a:cubicBezTo>
                  <a:cubicBezTo>
                    <a:pt x="82" y="147"/>
                    <a:pt x="96" y="132"/>
                    <a:pt x="96" y="114"/>
                  </a:cubicBezTo>
                  <a:cubicBezTo>
                    <a:pt x="96" y="96"/>
                    <a:pt x="82" y="81"/>
                    <a:pt x="64" y="81"/>
                  </a:cubicBezTo>
                  <a:close/>
                  <a:moveTo>
                    <a:pt x="64" y="143"/>
                  </a:moveTo>
                  <a:cubicBezTo>
                    <a:pt x="48" y="143"/>
                    <a:pt x="34" y="130"/>
                    <a:pt x="34" y="114"/>
                  </a:cubicBezTo>
                  <a:cubicBezTo>
                    <a:pt x="34" y="98"/>
                    <a:pt x="48" y="85"/>
                    <a:pt x="64" y="85"/>
                  </a:cubicBezTo>
                  <a:cubicBezTo>
                    <a:pt x="80" y="85"/>
                    <a:pt x="93" y="98"/>
                    <a:pt x="93" y="114"/>
                  </a:cubicBezTo>
                  <a:cubicBezTo>
                    <a:pt x="93" y="130"/>
                    <a:pt x="80" y="143"/>
                    <a:pt x="64" y="143"/>
                  </a:cubicBezTo>
                  <a:close/>
                  <a:moveTo>
                    <a:pt x="127" y="25"/>
                  </a:moveTo>
                  <a:cubicBezTo>
                    <a:pt x="119" y="17"/>
                    <a:pt x="119" y="17"/>
                    <a:pt x="119" y="17"/>
                  </a:cubicBezTo>
                  <a:cubicBezTo>
                    <a:pt x="90" y="77"/>
                    <a:pt x="90" y="77"/>
                    <a:pt x="90" y="77"/>
                  </a:cubicBezTo>
                  <a:cubicBezTo>
                    <a:pt x="87" y="75"/>
                    <a:pt x="83" y="73"/>
                    <a:pt x="80" y="72"/>
                  </a:cubicBezTo>
                  <a:cubicBezTo>
                    <a:pt x="111" y="8"/>
                    <a:pt x="111" y="8"/>
                    <a:pt x="111" y="8"/>
                  </a:cubicBezTo>
                  <a:cubicBezTo>
                    <a:pt x="102" y="0"/>
                    <a:pt x="102" y="0"/>
                    <a:pt x="102" y="0"/>
                  </a:cubicBezTo>
                  <a:cubicBezTo>
                    <a:pt x="25" y="0"/>
                    <a:pt x="25" y="0"/>
                    <a:pt x="25" y="0"/>
                  </a:cubicBezTo>
                  <a:cubicBezTo>
                    <a:pt x="17" y="8"/>
                    <a:pt x="17" y="8"/>
                    <a:pt x="17" y="8"/>
                  </a:cubicBezTo>
                  <a:cubicBezTo>
                    <a:pt x="48" y="72"/>
                    <a:pt x="48" y="72"/>
                    <a:pt x="48" y="72"/>
                  </a:cubicBezTo>
                  <a:cubicBezTo>
                    <a:pt x="44" y="73"/>
                    <a:pt x="41" y="75"/>
                    <a:pt x="38" y="77"/>
                  </a:cubicBezTo>
                  <a:cubicBezTo>
                    <a:pt x="9" y="17"/>
                    <a:pt x="9" y="17"/>
                    <a:pt x="9" y="17"/>
                  </a:cubicBezTo>
                  <a:cubicBezTo>
                    <a:pt x="0" y="25"/>
                    <a:pt x="0" y="25"/>
                    <a:pt x="0" y="25"/>
                  </a:cubicBezTo>
                  <a:cubicBezTo>
                    <a:pt x="29" y="84"/>
                    <a:pt x="29" y="84"/>
                    <a:pt x="29" y="84"/>
                  </a:cubicBezTo>
                  <a:cubicBezTo>
                    <a:pt x="23" y="92"/>
                    <a:pt x="18" y="103"/>
                    <a:pt x="18" y="114"/>
                  </a:cubicBezTo>
                  <a:cubicBezTo>
                    <a:pt x="18" y="139"/>
                    <a:pt x="39" y="160"/>
                    <a:pt x="64" y="160"/>
                  </a:cubicBezTo>
                  <a:cubicBezTo>
                    <a:pt x="89" y="160"/>
                    <a:pt x="109" y="139"/>
                    <a:pt x="109" y="114"/>
                  </a:cubicBezTo>
                  <a:cubicBezTo>
                    <a:pt x="109" y="103"/>
                    <a:pt x="105" y="92"/>
                    <a:pt x="98" y="84"/>
                  </a:cubicBezTo>
                  <a:lnTo>
                    <a:pt x="127" y="25"/>
                  </a:lnTo>
                  <a:close/>
                  <a:moveTo>
                    <a:pt x="31" y="12"/>
                  </a:moveTo>
                  <a:cubicBezTo>
                    <a:pt x="97" y="12"/>
                    <a:pt x="97" y="12"/>
                    <a:pt x="97" y="12"/>
                  </a:cubicBezTo>
                  <a:cubicBezTo>
                    <a:pt x="91" y="23"/>
                    <a:pt x="91" y="23"/>
                    <a:pt x="91" y="23"/>
                  </a:cubicBezTo>
                  <a:cubicBezTo>
                    <a:pt x="36" y="23"/>
                    <a:pt x="36" y="23"/>
                    <a:pt x="36" y="23"/>
                  </a:cubicBezTo>
                  <a:lnTo>
                    <a:pt x="31" y="12"/>
                  </a:lnTo>
                  <a:close/>
                  <a:moveTo>
                    <a:pt x="42" y="35"/>
                  </a:moveTo>
                  <a:cubicBezTo>
                    <a:pt x="86" y="35"/>
                    <a:pt x="86" y="35"/>
                    <a:pt x="86" y="35"/>
                  </a:cubicBezTo>
                  <a:cubicBezTo>
                    <a:pt x="69" y="69"/>
                    <a:pt x="69" y="69"/>
                    <a:pt x="69" y="69"/>
                  </a:cubicBezTo>
                  <a:cubicBezTo>
                    <a:pt x="67" y="69"/>
                    <a:pt x="65" y="69"/>
                    <a:pt x="64" y="69"/>
                  </a:cubicBezTo>
                  <a:cubicBezTo>
                    <a:pt x="62" y="69"/>
                    <a:pt x="60" y="69"/>
                    <a:pt x="59" y="69"/>
                  </a:cubicBezTo>
                  <a:lnTo>
                    <a:pt x="42" y="35"/>
                  </a:lnTo>
                  <a:close/>
                  <a:moveTo>
                    <a:pt x="99" y="114"/>
                  </a:moveTo>
                  <a:cubicBezTo>
                    <a:pt x="99" y="134"/>
                    <a:pt x="83" y="150"/>
                    <a:pt x="64" y="150"/>
                  </a:cubicBezTo>
                  <a:cubicBezTo>
                    <a:pt x="44" y="150"/>
                    <a:pt x="28" y="134"/>
                    <a:pt x="28" y="114"/>
                  </a:cubicBezTo>
                  <a:cubicBezTo>
                    <a:pt x="28" y="95"/>
                    <a:pt x="44" y="79"/>
                    <a:pt x="64" y="79"/>
                  </a:cubicBezTo>
                  <a:cubicBezTo>
                    <a:pt x="83" y="79"/>
                    <a:pt x="99" y="95"/>
                    <a:pt x="99" y="114"/>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6" name="Group 43"/>
          <p:cNvGrpSpPr/>
          <p:nvPr/>
        </p:nvGrpSpPr>
        <p:grpSpPr>
          <a:xfrm>
            <a:off x="5191497" y="2787155"/>
            <a:ext cx="1295400" cy="1295400"/>
            <a:chOff x="5191126" y="3321050"/>
            <a:chExt cx="1295400" cy="1295400"/>
          </a:xfrm>
        </p:grpSpPr>
        <p:sp>
          <p:nvSpPr>
            <p:cNvPr id="87" name="Freeform 265"/>
            <p:cNvSpPr>
              <a:spLocks noEditPoints="1"/>
            </p:cNvSpPr>
            <p:nvPr/>
          </p:nvSpPr>
          <p:spPr bwMode="auto">
            <a:xfrm>
              <a:off x="5191126" y="3321050"/>
              <a:ext cx="1295400" cy="1295400"/>
            </a:xfrm>
            <a:custGeom>
              <a:avLst/>
              <a:gdLst>
                <a:gd name="T0" fmla="*/ 270 w 408"/>
                <a:gd name="T1" fmla="*/ 363 h 408"/>
                <a:gd name="T2" fmla="*/ 281 w 408"/>
                <a:gd name="T3" fmla="*/ 357 h 408"/>
                <a:gd name="T4" fmla="*/ 328 w 408"/>
                <a:gd name="T5" fmla="*/ 368 h 408"/>
                <a:gd name="T6" fmla="*/ 334 w 408"/>
                <a:gd name="T7" fmla="*/ 316 h 408"/>
                <a:gd name="T8" fmla="*/ 382 w 408"/>
                <a:gd name="T9" fmla="*/ 308 h 408"/>
                <a:gd name="T10" fmla="*/ 367 w 408"/>
                <a:gd name="T11" fmla="*/ 258 h 408"/>
                <a:gd name="T12" fmla="*/ 403 w 408"/>
                <a:gd name="T13" fmla="*/ 256 h 408"/>
                <a:gd name="T14" fmla="*/ 375 w 408"/>
                <a:gd name="T15" fmla="*/ 217 h 408"/>
                <a:gd name="T16" fmla="*/ 375 w 408"/>
                <a:gd name="T17" fmla="*/ 191 h 408"/>
                <a:gd name="T18" fmla="*/ 403 w 408"/>
                <a:gd name="T19" fmla="*/ 152 h 408"/>
                <a:gd name="T20" fmla="*/ 363 w 408"/>
                <a:gd name="T21" fmla="*/ 138 h 408"/>
                <a:gd name="T22" fmla="*/ 382 w 408"/>
                <a:gd name="T23" fmla="*/ 100 h 408"/>
                <a:gd name="T24" fmla="*/ 334 w 408"/>
                <a:gd name="T25" fmla="*/ 92 h 408"/>
                <a:gd name="T26" fmla="*/ 316 w 408"/>
                <a:gd name="T27" fmla="*/ 74 h 408"/>
                <a:gd name="T28" fmla="*/ 308 w 408"/>
                <a:gd name="T29" fmla="*/ 26 h 408"/>
                <a:gd name="T30" fmla="*/ 281 w 408"/>
                <a:gd name="T31" fmla="*/ 51 h 408"/>
                <a:gd name="T32" fmla="*/ 256 w 408"/>
                <a:gd name="T33" fmla="*/ 5 h 408"/>
                <a:gd name="T34" fmla="*/ 217 w 408"/>
                <a:gd name="T35" fmla="*/ 33 h 408"/>
                <a:gd name="T36" fmla="*/ 176 w 408"/>
                <a:gd name="T37" fmla="*/ 0 h 408"/>
                <a:gd name="T38" fmla="*/ 150 w 408"/>
                <a:gd name="T39" fmla="*/ 41 h 408"/>
                <a:gd name="T40" fmla="*/ 138 w 408"/>
                <a:gd name="T41" fmla="*/ 45 h 408"/>
                <a:gd name="T42" fmla="*/ 127 w 408"/>
                <a:gd name="T43" fmla="*/ 51 h 408"/>
                <a:gd name="T44" fmla="*/ 80 w 408"/>
                <a:gd name="T45" fmla="*/ 40 h 408"/>
                <a:gd name="T46" fmla="*/ 74 w 408"/>
                <a:gd name="T47" fmla="*/ 92 h 408"/>
                <a:gd name="T48" fmla="*/ 26 w 408"/>
                <a:gd name="T49" fmla="*/ 100 h 408"/>
                <a:gd name="T50" fmla="*/ 41 w 408"/>
                <a:gd name="T51" fmla="*/ 150 h 408"/>
                <a:gd name="T52" fmla="*/ 5 w 408"/>
                <a:gd name="T53" fmla="*/ 152 h 408"/>
                <a:gd name="T54" fmla="*/ 33 w 408"/>
                <a:gd name="T55" fmla="*/ 191 h 408"/>
                <a:gd name="T56" fmla="*/ 33 w 408"/>
                <a:gd name="T57" fmla="*/ 217 h 408"/>
                <a:gd name="T58" fmla="*/ 5 w 408"/>
                <a:gd name="T59" fmla="*/ 256 h 408"/>
                <a:gd name="T60" fmla="*/ 45 w 408"/>
                <a:gd name="T61" fmla="*/ 270 h 408"/>
                <a:gd name="T62" fmla="*/ 26 w 408"/>
                <a:gd name="T63" fmla="*/ 308 h 408"/>
                <a:gd name="T64" fmla="*/ 74 w 408"/>
                <a:gd name="T65" fmla="*/ 316 h 408"/>
                <a:gd name="T66" fmla="*/ 92 w 408"/>
                <a:gd name="T67" fmla="*/ 334 h 408"/>
                <a:gd name="T68" fmla="*/ 100 w 408"/>
                <a:gd name="T69" fmla="*/ 382 h 408"/>
                <a:gd name="T70" fmla="*/ 127 w 408"/>
                <a:gd name="T71" fmla="*/ 357 h 408"/>
                <a:gd name="T72" fmla="*/ 152 w 408"/>
                <a:gd name="T73" fmla="*/ 403 h 408"/>
                <a:gd name="T74" fmla="*/ 191 w 408"/>
                <a:gd name="T75" fmla="*/ 375 h 408"/>
                <a:gd name="T76" fmla="*/ 232 w 408"/>
                <a:gd name="T77" fmla="*/ 408 h 408"/>
                <a:gd name="T78" fmla="*/ 258 w 408"/>
                <a:gd name="T79" fmla="*/ 367 h 408"/>
                <a:gd name="T80" fmla="*/ 79 w 408"/>
                <a:gd name="T81" fmla="*/ 256 h 408"/>
                <a:gd name="T82" fmla="*/ 329 w 408"/>
                <a:gd name="T83" fmla="*/ 152 h 408"/>
                <a:gd name="T84" fmla="*/ 79 w 408"/>
                <a:gd name="T85" fmla="*/ 25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258" y="367"/>
                  </a:moveTo>
                  <a:cubicBezTo>
                    <a:pt x="262" y="366"/>
                    <a:pt x="266" y="364"/>
                    <a:pt x="270" y="363"/>
                  </a:cubicBezTo>
                  <a:cubicBezTo>
                    <a:pt x="274" y="361"/>
                    <a:pt x="278" y="359"/>
                    <a:pt x="281" y="357"/>
                  </a:cubicBezTo>
                  <a:cubicBezTo>
                    <a:pt x="281" y="357"/>
                    <a:pt x="281" y="357"/>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68" y="328"/>
                    <a:pt x="368" y="328"/>
                    <a:pt x="368" y="328"/>
                  </a:cubicBezTo>
                  <a:cubicBezTo>
                    <a:pt x="373" y="322"/>
                    <a:pt x="378" y="315"/>
                    <a:pt x="382" y="308"/>
                  </a:cubicBezTo>
                  <a:cubicBezTo>
                    <a:pt x="357" y="281"/>
                    <a:pt x="357" y="281"/>
                    <a:pt x="357" y="281"/>
                  </a:cubicBezTo>
                  <a:cubicBezTo>
                    <a:pt x="361" y="274"/>
                    <a:pt x="364" y="266"/>
                    <a:pt x="367" y="258"/>
                  </a:cubicBezTo>
                  <a:cubicBezTo>
                    <a:pt x="367" y="258"/>
                    <a:pt x="367" y="258"/>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375" y="191"/>
                    <a:pt x="375" y="191"/>
                    <a:pt x="375" y="191"/>
                  </a:cubicBezTo>
                  <a:cubicBezTo>
                    <a:pt x="408" y="176"/>
                    <a:pt x="408" y="176"/>
                    <a:pt x="408" y="176"/>
                  </a:cubicBezTo>
                  <a:cubicBezTo>
                    <a:pt x="407" y="168"/>
                    <a:pt x="405" y="160"/>
                    <a:pt x="403" y="152"/>
                  </a:cubicBezTo>
                  <a:cubicBezTo>
                    <a:pt x="367" y="150"/>
                    <a:pt x="367" y="150"/>
                    <a:pt x="367" y="150"/>
                  </a:cubicBezTo>
                  <a:cubicBezTo>
                    <a:pt x="366" y="146"/>
                    <a:pt x="364" y="142"/>
                    <a:pt x="363" y="138"/>
                  </a:cubicBezTo>
                  <a:cubicBezTo>
                    <a:pt x="361" y="134"/>
                    <a:pt x="359" y="131"/>
                    <a:pt x="357" y="127"/>
                  </a:cubicBezTo>
                  <a:cubicBezTo>
                    <a:pt x="382" y="100"/>
                    <a:pt x="382" y="100"/>
                    <a:pt x="382" y="100"/>
                  </a:cubicBezTo>
                  <a:cubicBezTo>
                    <a:pt x="378" y="93"/>
                    <a:pt x="373" y="86"/>
                    <a:pt x="368" y="80"/>
                  </a:cubicBezTo>
                  <a:cubicBezTo>
                    <a:pt x="334" y="92"/>
                    <a:pt x="334" y="92"/>
                    <a:pt x="334" y="92"/>
                  </a:cubicBezTo>
                  <a:cubicBezTo>
                    <a:pt x="328" y="86"/>
                    <a:pt x="322" y="79"/>
                    <a:pt x="316" y="74"/>
                  </a:cubicBezTo>
                  <a:cubicBezTo>
                    <a:pt x="316" y="74"/>
                    <a:pt x="316" y="74"/>
                    <a:pt x="316" y="74"/>
                  </a:cubicBezTo>
                  <a:cubicBezTo>
                    <a:pt x="328" y="40"/>
                    <a:pt x="328" y="40"/>
                    <a:pt x="328" y="40"/>
                  </a:cubicBezTo>
                  <a:cubicBezTo>
                    <a:pt x="322" y="35"/>
                    <a:pt x="315" y="30"/>
                    <a:pt x="308" y="26"/>
                  </a:cubicBezTo>
                  <a:cubicBezTo>
                    <a:pt x="281" y="51"/>
                    <a:pt x="281" y="51"/>
                    <a:pt x="281" y="51"/>
                  </a:cubicBezTo>
                  <a:cubicBezTo>
                    <a:pt x="281" y="51"/>
                    <a:pt x="281" y="51"/>
                    <a:pt x="281" y="51"/>
                  </a:cubicBezTo>
                  <a:cubicBezTo>
                    <a:pt x="274" y="47"/>
                    <a:pt x="266" y="44"/>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76" y="0"/>
                    <a:pt x="176" y="0"/>
                    <a:pt x="176" y="0"/>
                  </a:cubicBezTo>
                  <a:cubicBezTo>
                    <a:pt x="168" y="1"/>
                    <a:pt x="160" y="3"/>
                    <a:pt x="152" y="5"/>
                  </a:cubicBezTo>
                  <a:cubicBezTo>
                    <a:pt x="150" y="41"/>
                    <a:pt x="150" y="41"/>
                    <a:pt x="150" y="41"/>
                  </a:cubicBezTo>
                  <a:cubicBezTo>
                    <a:pt x="150" y="41"/>
                    <a:pt x="150" y="41"/>
                    <a:pt x="150" y="41"/>
                  </a:cubicBezTo>
                  <a:cubicBezTo>
                    <a:pt x="146" y="42"/>
                    <a:pt x="142" y="44"/>
                    <a:pt x="138" y="45"/>
                  </a:cubicBezTo>
                  <a:cubicBezTo>
                    <a:pt x="134" y="47"/>
                    <a:pt x="130" y="49"/>
                    <a:pt x="127" y="51"/>
                  </a:cubicBezTo>
                  <a:cubicBezTo>
                    <a:pt x="127" y="51"/>
                    <a:pt x="127" y="51"/>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40" y="80"/>
                    <a:pt x="40" y="80"/>
                    <a:pt x="40" y="80"/>
                  </a:cubicBezTo>
                  <a:cubicBezTo>
                    <a:pt x="35" y="86"/>
                    <a:pt x="30" y="93"/>
                    <a:pt x="26" y="100"/>
                  </a:cubicBezTo>
                  <a:cubicBezTo>
                    <a:pt x="51" y="127"/>
                    <a:pt x="51" y="127"/>
                    <a:pt x="51" y="127"/>
                  </a:cubicBezTo>
                  <a:cubicBezTo>
                    <a:pt x="47" y="134"/>
                    <a:pt x="44" y="142"/>
                    <a:pt x="41" y="150"/>
                  </a:cubicBezTo>
                  <a:cubicBezTo>
                    <a:pt x="41" y="150"/>
                    <a:pt x="41" y="150"/>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33" y="217"/>
                    <a:pt x="33" y="217"/>
                    <a:pt x="33" y="217"/>
                  </a:cubicBezTo>
                  <a:cubicBezTo>
                    <a:pt x="0" y="232"/>
                    <a:pt x="0" y="232"/>
                    <a:pt x="0" y="232"/>
                  </a:cubicBezTo>
                  <a:cubicBezTo>
                    <a:pt x="1" y="240"/>
                    <a:pt x="3" y="248"/>
                    <a:pt x="5" y="256"/>
                  </a:cubicBezTo>
                  <a:cubicBezTo>
                    <a:pt x="41" y="258"/>
                    <a:pt x="41" y="258"/>
                    <a:pt x="41" y="258"/>
                  </a:cubicBezTo>
                  <a:cubicBezTo>
                    <a:pt x="42" y="262"/>
                    <a:pt x="44" y="266"/>
                    <a:pt x="45" y="270"/>
                  </a:cubicBezTo>
                  <a:cubicBezTo>
                    <a:pt x="47" y="274"/>
                    <a:pt x="49" y="278"/>
                    <a:pt x="51" y="281"/>
                  </a:cubicBezTo>
                  <a:cubicBezTo>
                    <a:pt x="26" y="308"/>
                    <a:pt x="26" y="308"/>
                    <a:pt x="26" y="308"/>
                  </a:cubicBezTo>
                  <a:cubicBezTo>
                    <a:pt x="30" y="315"/>
                    <a:pt x="35" y="322"/>
                    <a:pt x="40" y="328"/>
                  </a:cubicBezTo>
                  <a:cubicBezTo>
                    <a:pt x="74" y="316"/>
                    <a:pt x="74" y="316"/>
                    <a:pt x="74" y="316"/>
                  </a:cubicBezTo>
                  <a:cubicBezTo>
                    <a:pt x="79" y="323"/>
                    <a:pt x="86" y="329"/>
                    <a:pt x="92" y="334"/>
                  </a:cubicBezTo>
                  <a:cubicBezTo>
                    <a:pt x="92" y="334"/>
                    <a:pt x="92" y="334"/>
                    <a:pt x="92" y="334"/>
                  </a:cubicBezTo>
                  <a:cubicBezTo>
                    <a:pt x="80" y="368"/>
                    <a:pt x="80" y="368"/>
                    <a:pt x="80" y="368"/>
                  </a:cubicBezTo>
                  <a:cubicBezTo>
                    <a:pt x="86" y="373"/>
                    <a:pt x="93" y="378"/>
                    <a:pt x="100" y="382"/>
                  </a:cubicBezTo>
                  <a:cubicBezTo>
                    <a:pt x="127" y="357"/>
                    <a:pt x="127" y="357"/>
                    <a:pt x="127" y="357"/>
                  </a:cubicBezTo>
                  <a:cubicBezTo>
                    <a:pt x="127" y="357"/>
                    <a:pt x="127" y="357"/>
                    <a:pt x="127" y="357"/>
                  </a:cubicBezTo>
                  <a:cubicBezTo>
                    <a:pt x="134" y="361"/>
                    <a:pt x="142" y="364"/>
                    <a:pt x="150" y="367"/>
                  </a:cubicBezTo>
                  <a:cubicBezTo>
                    <a:pt x="152" y="403"/>
                    <a:pt x="152" y="403"/>
                    <a:pt x="152" y="403"/>
                  </a:cubicBezTo>
                  <a:cubicBezTo>
                    <a:pt x="160" y="406"/>
                    <a:pt x="168" y="407"/>
                    <a:pt x="176" y="408"/>
                  </a:cubicBezTo>
                  <a:cubicBezTo>
                    <a:pt x="191" y="375"/>
                    <a:pt x="191" y="375"/>
                    <a:pt x="191" y="375"/>
                  </a:cubicBezTo>
                  <a:cubicBezTo>
                    <a:pt x="200" y="376"/>
                    <a:pt x="208" y="376"/>
                    <a:pt x="217" y="375"/>
                  </a:cubicBezTo>
                  <a:cubicBezTo>
                    <a:pt x="232" y="408"/>
                    <a:pt x="232" y="408"/>
                    <a:pt x="232" y="408"/>
                  </a:cubicBezTo>
                  <a:cubicBezTo>
                    <a:pt x="240" y="407"/>
                    <a:pt x="248" y="406"/>
                    <a:pt x="256" y="403"/>
                  </a:cubicBezTo>
                  <a:cubicBezTo>
                    <a:pt x="258" y="367"/>
                    <a:pt x="258" y="367"/>
                    <a:pt x="258" y="367"/>
                  </a:cubicBezTo>
                  <a:cubicBezTo>
                    <a:pt x="258" y="367"/>
                    <a:pt x="258" y="367"/>
                    <a:pt x="258" y="367"/>
                  </a:cubicBezTo>
                  <a:close/>
                  <a:moveTo>
                    <a:pt x="79" y="256"/>
                  </a:moveTo>
                  <a:cubicBezTo>
                    <a:pt x="51" y="187"/>
                    <a:pt x="84" y="108"/>
                    <a:pt x="152" y="80"/>
                  </a:cubicBezTo>
                  <a:cubicBezTo>
                    <a:pt x="221" y="51"/>
                    <a:pt x="300" y="84"/>
                    <a:pt x="329" y="152"/>
                  </a:cubicBezTo>
                  <a:cubicBezTo>
                    <a:pt x="357" y="221"/>
                    <a:pt x="324" y="300"/>
                    <a:pt x="256" y="329"/>
                  </a:cubicBezTo>
                  <a:cubicBezTo>
                    <a:pt x="187" y="357"/>
                    <a:pt x="108" y="324"/>
                    <a:pt x="79" y="25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267"/>
            <p:cNvSpPr>
              <a:spLocks noEditPoints="1"/>
            </p:cNvSpPr>
            <p:nvPr/>
          </p:nvSpPr>
          <p:spPr bwMode="auto">
            <a:xfrm>
              <a:off x="5635626" y="3746500"/>
              <a:ext cx="419100" cy="415925"/>
            </a:xfrm>
            <a:custGeom>
              <a:avLst/>
              <a:gdLst>
                <a:gd name="T0" fmla="*/ 46 w 132"/>
                <a:gd name="T1" fmla="*/ 78 h 131"/>
                <a:gd name="T2" fmla="*/ 85 w 132"/>
                <a:gd name="T3" fmla="*/ 78 h 131"/>
                <a:gd name="T4" fmla="*/ 94 w 132"/>
                <a:gd name="T5" fmla="*/ 72 h 131"/>
                <a:gd name="T6" fmla="*/ 37 w 132"/>
                <a:gd name="T7" fmla="*/ 72 h 131"/>
                <a:gd name="T8" fmla="*/ 46 w 132"/>
                <a:gd name="T9" fmla="*/ 78 h 131"/>
                <a:gd name="T10" fmla="*/ 64 w 132"/>
                <a:gd name="T11" fmla="*/ 91 h 131"/>
                <a:gd name="T12" fmla="*/ 67 w 132"/>
                <a:gd name="T13" fmla="*/ 91 h 131"/>
                <a:gd name="T14" fmla="*/ 76 w 132"/>
                <a:gd name="T15" fmla="*/ 85 h 131"/>
                <a:gd name="T16" fmla="*/ 55 w 132"/>
                <a:gd name="T17" fmla="*/ 85 h 131"/>
                <a:gd name="T18" fmla="*/ 64 w 132"/>
                <a:gd name="T19" fmla="*/ 91 h 131"/>
                <a:gd name="T20" fmla="*/ 26 w 132"/>
                <a:gd name="T21" fmla="*/ 65 h 131"/>
                <a:gd name="T22" fmla="*/ 28 w 132"/>
                <a:gd name="T23" fmla="*/ 66 h 131"/>
                <a:gd name="T24" fmla="*/ 104 w 132"/>
                <a:gd name="T25" fmla="*/ 66 h 131"/>
                <a:gd name="T26" fmla="*/ 105 w 132"/>
                <a:gd name="T27" fmla="*/ 65 h 131"/>
                <a:gd name="T28" fmla="*/ 105 w 132"/>
                <a:gd name="T29" fmla="*/ 60 h 131"/>
                <a:gd name="T30" fmla="*/ 26 w 132"/>
                <a:gd name="T31" fmla="*/ 60 h 131"/>
                <a:gd name="T32" fmla="*/ 26 w 132"/>
                <a:gd name="T33" fmla="*/ 65 h 131"/>
                <a:gd name="T34" fmla="*/ 128 w 132"/>
                <a:gd name="T35" fmla="*/ 41 h 131"/>
                <a:gd name="T36" fmla="*/ 70 w 132"/>
                <a:gd name="T37" fmla="*/ 2 h 131"/>
                <a:gd name="T38" fmla="*/ 61 w 132"/>
                <a:gd name="T39" fmla="*/ 2 h 131"/>
                <a:gd name="T40" fmla="*/ 3 w 132"/>
                <a:gd name="T41" fmla="*/ 41 h 131"/>
                <a:gd name="T42" fmla="*/ 0 w 132"/>
                <a:gd name="T43" fmla="*/ 48 h 131"/>
                <a:gd name="T44" fmla="*/ 0 w 132"/>
                <a:gd name="T45" fmla="*/ 123 h 131"/>
                <a:gd name="T46" fmla="*/ 8 w 132"/>
                <a:gd name="T47" fmla="*/ 131 h 131"/>
                <a:gd name="T48" fmla="*/ 123 w 132"/>
                <a:gd name="T49" fmla="*/ 131 h 131"/>
                <a:gd name="T50" fmla="*/ 132 w 132"/>
                <a:gd name="T51" fmla="*/ 123 h 131"/>
                <a:gd name="T52" fmla="*/ 132 w 132"/>
                <a:gd name="T53" fmla="*/ 48 h 131"/>
                <a:gd name="T54" fmla="*/ 128 w 132"/>
                <a:gd name="T55" fmla="*/ 41 h 131"/>
                <a:gd name="T56" fmla="*/ 123 w 132"/>
                <a:gd name="T57" fmla="*/ 60 h 131"/>
                <a:gd name="T58" fmla="*/ 66 w 132"/>
                <a:gd name="T59" fmla="*/ 99 h 131"/>
                <a:gd name="T60" fmla="*/ 8 w 132"/>
                <a:gd name="T61" fmla="*/ 60 h 131"/>
                <a:gd name="T62" fmla="*/ 8 w 132"/>
                <a:gd name="T63" fmla="*/ 52 h 131"/>
                <a:gd name="T64" fmla="*/ 12 w 132"/>
                <a:gd name="T65" fmla="*/ 48 h 131"/>
                <a:gd name="T66" fmla="*/ 119 w 132"/>
                <a:gd name="T67" fmla="*/ 48 h 131"/>
                <a:gd name="T68" fmla="*/ 123 w 132"/>
                <a:gd name="T69" fmla="*/ 52 h 131"/>
                <a:gd name="T70" fmla="*/ 123 w 132"/>
                <a:gd name="T71" fmla="*/ 6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2" h="131">
                  <a:moveTo>
                    <a:pt x="46" y="78"/>
                  </a:moveTo>
                  <a:cubicBezTo>
                    <a:pt x="85" y="78"/>
                    <a:pt x="85" y="78"/>
                    <a:pt x="85" y="78"/>
                  </a:cubicBezTo>
                  <a:cubicBezTo>
                    <a:pt x="94" y="72"/>
                    <a:pt x="94" y="72"/>
                    <a:pt x="94" y="72"/>
                  </a:cubicBezTo>
                  <a:cubicBezTo>
                    <a:pt x="37" y="72"/>
                    <a:pt x="37" y="72"/>
                    <a:pt x="37" y="72"/>
                  </a:cubicBezTo>
                  <a:lnTo>
                    <a:pt x="46" y="78"/>
                  </a:lnTo>
                  <a:close/>
                  <a:moveTo>
                    <a:pt x="64" y="91"/>
                  </a:moveTo>
                  <a:cubicBezTo>
                    <a:pt x="67" y="91"/>
                    <a:pt x="67" y="91"/>
                    <a:pt x="67" y="91"/>
                  </a:cubicBezTo>
                  <a:cubicBezTo>
                    <a:pt x="76" y="85"/>
                    <a:pt x="76" y="85"/>
                    <a:pt x="76" y="85"/>
                  </a:cubicBezTo>
                  <a:cubicBezTo>
                    <a:pt x="55" y="85"/>
                    <a:pt x="55" y="85"/>
                    <a:pt x="55" y="85"/>
                  </a:cubicBezTo>
                  <a:lnTo>
                    <a:pt x="64" y="91"/>
                  </a:lnTo>
                  <a:close/>
                  <a:moveTo>
                    <a:pt x="26" y="65"/>
                  </a:moveTo>
                  <a:cubicBezTo>
                    <a:pt x="28" y="66"/>
                    <a:pt x="28" y="66"/>
                    <a:pt x="28" y="66"/>
                  </a:cubicBezTo>
                  <a:cubicBezTo>
                    <a:pt x="104" y="66"/>
                    <a:pt x="104" y="66"/>
                    <a:pt x="104" y="66"/>
                  </a:cubicBezTo>
                  <a:cubicBezTo>
                    <a:pt x="105" y="65"/>
                    <a:pt x="105" y="65"/>
                    <a:pt x="105" y="65"/>
                  </a:cubicBezTo>
                  <a:cubicBezTo>
                    <a:pt x="105" y="60"/>
                    <a:pt x="105" y="60"/>
                    <a:pt x="105" y="60"/>
                  </a:cubicBezTo>
                  <a:cubicBezTo>
                    <a:pt x="26" y="60"/>
                    <a:pt x="26" y="60"/>
                    <a:pt x="26" y="60"/>
                  </a:cubicBezTo>
                  <a:lnTo>
                    <a:pt x="26" y="65"/>
                  </a:lnTo>
                  <a:close/>
                  <a:moveTo>
                    <a:pt x="128" y="41"/>
                  </a:moveTo>
                  <a:cubicBezTo>
                    <a:pt x="70" y="2"/>
                    <a:pt x="70" y="2"/>
                    <a:pt x="70" y="2"/>
                  </a:cubicBezTo>
                  <a:cubicBezTo>
                    <a:pt x="67" y="0"/>
                    <a:pt x="64" y="0"/>
                    <a:pt x="61" y="2"/>
                  </a:cubicBezTo>
                  <a:cubicBezTo>
                    <a:pt x="3" y="41"/>
                    <a:pt x="3" y="41"/>
                    <a:pt x="3" y="41"/>
                  </a:cubicBezTo>
                  <a:cubicBezTo>
                    <a:pt x="1" y="43"/>
                    <a:pt x="0" y="45"/>
                    <a:pt x="0" y="48"/>
                  </a:cubicBezTo>
                  <a:cubicBezTo>
                    <a:pt x="0" y="123"/>
                    <a:pt x="0" y="123"/>
                    <a:pt x="0" y="123"/>
                  </a:cubicBezTo>
                  <a:cubicBezTo>
                    <a:pt x="0" y="127"/>
                    <a:pt x="3" y="131"/>
                    <a:pt x="8" y="131"/>
                  </a:cubicBezTo>
                  <a:cubicBezTo>
                    <a:pt x="123" y="131"/>
                    <a:pt x="123" y="131"/>
                    <a:pt x="123" y="131"/>
                  </a:cubicBezTo>
                  <a:cubicBezTo>
                    <a:pt x="128" y="131"/>
                    <a:pt x="132" y="127"/>
                    <a:pt x="132" y="123"/>
                  </a:cubicBezTo>
                  <a:cubicBezTo>
                    <a:pt x="132" y="48"/>
                    <a:pt x="132" y="48"/>
                    <a:pt x="132" y="48"/>
                  </a:cubicBezTo>
                  <a:cubicBezTo>
                    <a:pt x="132" y="45"/>
                    <a:pt x="130" y="43"/>
                    <a:pt x="128" y="41"/>
                  </a:cubicBezTo>
                  <a:close/>
                  <a:moveTo>
                    <a:pt x="123" y="60"/>
                  </a:moveTo>
                  <a:cubicBezTo>
                    <a:pt x="66" y="99"/>
                    <a:pt x="66" y="99"/>
                    <a:pt x="66" y="99"/>
                  </a:cubicBezTo>
                  <a:cubicBezTo>
                    <a:pt x="8" y="60"/>
                    <a:pt x="8" y="60"/>
                    <a:pt x="8" y="60"/>
                  </a:cubicBezTo>
                  <a:cubicBezTo>
                    <a:pt x="8" y="52"/>
                    <a:pt x="8" y="52"/>
                    <a:pt x="8" y="52"/>
                  </a:cubicBezTo>
                  <a:cubicBezTo>
                    <a:pt x="8" y="49"/>
                    <a:pt x="10" y="48"/>
                    <a:pt x="12" y="48"/>
                  </a:cubicBezTo>
                  <a:cubicBezTo>
                    <a:pt x="119" y="48"/>
                    <a:pt x="119" y="48"/>
                    <a:pt x="119" y="48"/>
                  </a:cubicBezTo>
                  <a:cubicBezTo>
                    <a:pt x="121" y="48"/>
                    <a:pt x="123" y="49"/>
                    <a:pt x="123" y="52"/>
                  </a:cubicBezTo>
                  <a:lnTo>
                    <a:pt x="123" y="6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89" name="Freeform 251"/>
          <p:cNvSpPr/>
          <p:nvPr/>
        </p:nvSpPr>
        <p:spPr bwMode="auto">
          <a:xfrm>
            <a:off x="3318247" y="2339480"/>
            <a:ext cx="542925" cy="650875"/>
          </a:xfrm>
          <a:custGeom>
            <a:avLst/>
            <a:gdLst>
              <a:gd name="T0" fmla="*/ 171 w 171"/>
              <a:gd name="T1" fmla="*/ 0 h 205"/>
              <a:gd name="T2" fmla="*/ 152 w 171"/>
              <a:gd name="T3" fmla="*/ 71 h 205"/>
              <a:gd name="T4" fmla="*/ 136 w 171"/>
              <a:gd name="T5" fmla="*/ 53 h 205"/>
              <a:gd name="T6" fmla="*/ 30 w 171"/>
              <a:gd name="T7" fmla="*/ 205 h 205"/>
              <a:gd name="T8" fmla="*/ 0 w 171"/>
              <a:gd name="T9" fmla="*/ 194 h 205"/>
              <a:gd name="T10" fmla="*/ 114 w 171"/>
              <a:gd name="T11" fmla="*/ 28 h 205"/>
              <a:gd name="T12" fmla="*/ 98 w 171"/>
              <a:gd name="T13" fmla="*/ 10 h 205"/>
              <a:gd name="T14" fmla="*/ 171 w 171"/>
              <a:gd name="T15" fmla="*/ 0 h 2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205">
                <a:moveTo>
                  <a:pt x="171" y="0"/>
                </a:moveTo>
                <a:cubicBezTo>
                  <a:pt x="152" y="71"/>
                  <a:pt x="152" y="71"/>
                  <a:pt x="152" y="71"/>
                </a:cubicBezTo>
                <a:cubicBezTo>
                  <a:pt x="136" y="53"/>
                  <a:pt x="136" y="53"/>
                  <a:pt x="136" y="53"/>
                </a:cubicBezTo>
                <a:cubicBezTo>
                  <a:pt x="89" y="94"/>
                  <a:pt x="53" y="147"/>
                  <a:pt x="30" y="205"/>
                </a:cubicBezTo>
                <a:cubicBezTo>
                  <a:pt x="0" y="194"/>
                  <a:pt x="0" y="194"/>
                  <a:pt x="0" y="194"/>
                </a:cubicBezTo>
                <a:cubicBezTo>
                  <a:pt x="24" y="130"/>
                  <a:pt x="63" y="73"/>
                  <a:pt x="114" y="28"/>
                </a:cubicBezTo>
                <a:cubicBezTo>
                  <a:pt x="98" y="10"/>
                  <a:pt x="98" y="10"/>
                  <a:pt x="98" y="10"/>
                </a:cubicBezTo>
                <a:lnTo>
                  <a:pt x="171" y="0"/>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0" name="Group 47"/>
          <p:cNvGrpSpPr/>
          <p:nvPr/>
        </p:nvGrpSpPr>
        <p:grpSpPr>
          <a:xfrm>
            <a:off x="2657847" y="2787155"/>
            <a:ext cx="1295400" cy="1295400"/>
            <a:chOff x="2657476" y="3321050"/>
            <a:chExt cx="1295400" cy="1295400"/>
          </a:xfrm>
        </p:grpSpPr>
        <p:sp>
          <p:nvSpPr>
            <p:cNvPr id="91" name="Freeform 268"/>
            <p:cNvSpPr>
              <a:spLocks noEditPoints="1"/>
            </p:cNvSpPr>
            <p:nvPr/>
          </p:nvSpPr>
          <p:spPr bwMode="auto">
            <a:xfrm>
              <a:off x="2657476" y="3321050"/>
              <a:ext cx="1295400" cy="1295400"/>
            </a:xfrm>
            <a:custGeom>
              <a:avLst/>
              <a:gdLst>
                <a:gd name="T0" fmla="*/ 138 w 408"/>
                <a:gd name="T1" fmla="*/ 45 h 408"/>
                <a:gd name="T2" fmla="*/ 127 w 408"/>
                <a:gd name="T3" fmla="*/ 51 h 408"/>
                <a:gd name="T4" fmla="*/ 80 w 408"/>
                <a:gd name="T5" fmla="*/ 40 h 408"/>
                <a:gd name="T6" fmla="*/ 74 w 408"/>
                <a:gd name="T7" fmla="*/ 92 h 408"/>
                <a:gd name="T8" fmla="*/ 26 w 408"/>
                <a:gd name="T9" fmla="*/ 100 h 408"/>
                <a:gd name="T10" fmla="*/ 41 w 408"/>
                <a:gd name="T11" fmla="*/ 150 h 408"/>
                <a:gd name="T12" fmla="*/ 5 w 408"/>
                <a:gd name="T13" fmla="*/ 152 h 408"/>
                <a:gd name="T14" fmla="*/ 33 w 408"/>
                <a:gd name="T15" fmla="*/ 191 h 408"/>
                <a:gd name="T16" fmla="*/ 33 w 408"/>
                <a:gd name="T17" fmla="*/ 217 h 408"/>
                <a:gd name="T18" fmla="*/ 5 w 408"/>
                <a:gd name="T19" fmla="*/ 256 h 408"/>
                <a:gd name="T20" fmla="*/ 45 w 408"/>
                <a:gd name="T21" fmla="*/ 270 h 408"/>
                <a:gd name="T22" fmla="*/ 26 w 408"/>
                <a:gd name="T23" fmla="*/ 308 h 408"/>
                <a:gd name="T24" fmla="*/ 74 w 408"/>
                <a:gd name="T25" fmla="*/ 316 h 408"/>
                <a:gd name="T26" fmla="*/ 92 w 408"/>
                <a:gd name="T27" fmla="*/ 334 h 408"/>
                <a:gd name="T28" fmla="*/ 100 w 408"/>
                <a:gd name="T29" fmla="*/ 382 h 408"/>
                <a:gd name="T30" fmla="*/ 127 w 408"/>
                <a:gd name="T31" fmla="*/ 357 h 408"/>
                <a:gd name="T32" fmla="*/ 152 w 408"/>
                <a:gd name="T33" fmla="*/ 403 h 408"/>
                <a:gd name="T34" fmla="*/ 191 w 408"/>
                <a:gd name="T35" fmla="*/ 375 h 408"/>
                <a:gd name="T36" fmla="*/ 232 w 408"/>
                <a:gd name="T37" fmla="*/ 408 h 408"/>
                <a:gd name="T38" fmla="*/ 258 w 408"/>
                <a:gd name="T39" fmla="*/ 367 h 408"/>
                <a:gd name="T40" fmla="*/ 270 w 408"/>
                <a:gd name="T41" fmla="*/ 363 h 408"/>
                <a:gd name="T42" fmla="*/ 281 w 408"/>
                <a:gd name="T43" fmla="*/ 357 h 408"/>
                <a:gd name="T44" fmla="*/ 328 w 408"/>
                <a:gd name="T45" fmla="*/ 368 h 408"/>
                <a:gd name="T46" fmla="*/ 334 w 408"/>
                <a:gd name="T47" fmla="*/ 316 h 408"/>
                <a:gd name="T48" fmla="*/ 382 w 408"/>
                <a:gd name="T49" fmla="*/ 308 h 408"/>
                <a:gd name="T50" fmla="*/ 367 w 408"/>
                <a:gd name="T51" fmla="*/ 258 h 408"/>
                <a:gd name="T52" fmla="*/ 403 w 408"/>
                <a:gd name="T53" fmla="*/ 256 h 408"/>
                <a:gd name="T54" fmla="*/ 375 w 408"/>
                <a:gd name="T55" fmla="*/ 217 h 408"/>
                <a:gd name="T56" fmla="*/ 375 w 408"/>
                <a:gd name="T57" fmla="*/ 191 h 408"/>
                <a:gd name="T58" fmla="*/ 403 w 408"/>
                <a:gd name="T59" fmla="*/ 152 h 408"/>
                <a:gd name="T60" fmla="*/ 363 w 408"/>
                <a:gd name="T61" fmla="*/ 138 h 408"/>
                <a:gd name="T62" fmla="*/ 382 w 408"/>
                <a:gd name="T63" fmla="*/ 100 h 408"/>
                <a:gd name="T64" fmla="*/ 334 w 408"/>
                <a:gd name="T65" fmla="*/ 92 h 408"/>
                <a:gd name="T66" fmla="*/ 316 w 408"/>
                <a:gd name="T67" fmla="*/ 74 h 408"/>
                <a:gd name="T68" fmla="*/ 308 w 408"/>
                <a:gd name="T69" fmla="*/ 26 h 408"/>
                <a:gd name="T70" fmla="*/ 281 w 408"/>
                <a:gd name="T71" fmla="*/ 51 h 408"/>
                <a:gd name="T72" fmla="*/ 256 w 408"/>
                <a:gd name="T73" fmla="*/ 5 h 408"/>
                <a:gd name="T74" fmla="*/ 217 w 408"/>
                <a:gd name="T75" fmla="*/ 33 h 408"/>
                <a:gd name="T76" fmla="*/ 176 w 408"/>
                <a:gd name="T77" fmla="*/ 0 h 408"/>
                <a:gd name="T78" fmla="*/ 150 w 408"/>
                <a:gd name="T79" fmla="*/ 41 h 408"/>
                <a:gd name="T80" fmla="*/ 329 w 408"/>
                <a:gd name="T81" fmla="*/ 152 h 408"/>
                <a:gd name="T82" fmla="*/ 79 w 408"/>
                <a:gd name="T83" fmla="*/ 256 h 408"/>
                <a:gd name="T84" fmla="*/ 329 w 408"/>
                <a:gd name="T85" fmla="*/ 15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8" h="408">
                  <a:moveTo>
                    <a:pt x="150" y="41"/>
                  </a:moveTo>
                  <a:cubicBezTo>
                    <a:pt x="146" y="42"/>
                    <a:pt x="142" y="44"/>
                    <a:pt x="138" y="45"/>
                  </a:cubicBezTo>
                  <a:cubicBezTo>
                    <a:pt x="134" y="47"/>
                    <a:pt x="131" y="49"/>
                    <a:pt x="127" y="51"/>
                  </a:cubicBezTo>
                  <a:cubicBezTo>
                    <a:pt x="127" y="51"/>
                    <a:pt x="127" y="51"/>
                    <a:pt x="127" y="51"/>
                  </a:cubicBezTo>
                  <a:cubicBezTo>
                    <a:pt x="100" y="26"/>
                    <a:pt x="100" y="26"/>
                    <a:pt x="100" y="26"/>
                  </a:cubicBezTo>
                  <a:cubicBezTo>
                    <a:pt x="93" y="30"/>
                    <a:pt x="86" y="35"/>
                    <a:pt x="80" y="40"/>
                  </a:cubicBezTo>
                  <a:cubicBezTo>
                    <a:pt x="92" y="74"/>
                    <a:pt x="92" y="74"/>
                    <a:pt x="92" y="74"/>
                  </a:cubicBezTo>
                  <a:cubicBezTo>
                    <a:pt x="85" y="80"/>
                    <a:pt x="79" y="86"/>
                    <a:pt x="74" y="92"/>
                  </a:cubicBezTo>
                  <a:cubicBezTo>
                    <a:pt x="40" y="80"/>
                    <a:pt x="40" y="80"/>
                    <a:pt x="40" y="80"/>
                  </a:cubicBezTo>
                  <a:cubicBezTo>
                    <a:pt x="35" y="86"/>
                    <a:pt x="30" y="93"/>
                    <a:pt x="26" y="100"/>
                  </a:cubicBezTo>
                  <a:cubicBezTo>
                    <a:pt x="51" y="127"/>
                    <a:pt x="51" y="127"/>
                    <a:pt x="51" y="127"/>
                  </a:cubicBezTo>
                  <a:cubicBezTo>
                    <a:pt x="47" y="134"/>
                    <a:pt x="44" y="142"/>
                    <a:pt x="41" y="150"/>
                  </a:cubicBezTo>
                  <a:cubicBezTo>
                    <a:pt x="41" y="150"/>
                    <a:pt x="41" y="150"/>
                    <a:pt x="41" y="150"/>
                  </a:cubicBezTo>
                  <a:cubicBezTo>
                    <a:pt x="5" y="152"/>
                    <a:pt x="5" y="152"/>
                    <a:pt x="5" y="152"/>
                  </a:cubicBezTo>
                  <a:cubicBezTo>
                    <a:pt x="3" y="160"/>
                    <a:pt x="1" y="168"/>
                    <a:pt x="0" y="176"/>
                  </a:cubicBezTo>
                  <a:cubicBezTo>
                    <a:pt x="33" y="191"/>
                    <a:pt x="33" y="191"/>
                    <a:pt x="33" y="191"/>
                  </a:cubicBezTo>
                  <a:cubicBezTo>
                    <a:pt x="32" y="200"/>
                    <a:pt x="32" y="208"/>
                    <a:pt x="33" y="217"/>
                  </a:cubicBezTo>
                  <a:cubicBezTo>
                    <a:pt x="33" y="217"/>
                    <a:pt x="33" y="217"/>
                    <a:pt x="33" y="217"/>
                  </a:cubicBezTo>
                  <a:cubicBezTo>
                    <a:pt x="0" y="232"/>
                    <a:pt x="0" y="232"/>
                    <a:pt x="0" y="232"/>
                  </a:cubicBezTo>
                  <a:cubicBezTo>
                    <a:pt x="1" y="240"/>
                    <a:pt x="3" y="248"/>
                    <a:pt x="5" y="256"/>
                  </a:cubicBezTo>
                  <a:cubicBezTo>
                    <a:pt x="41" y="258"/>
                    <a:pt x="41" y="258"/>
                    <a:pt x="41" y="258"/>
                  </a:cubicBezTo>
                  <a:cubicBezTo>
                    <a:pt x="42" y="262"/>
                    <a:pt x="44" y="266"/>
                    <a:pt x="45" y="270"/>
                  </a:cubicBezTo>
                  <a:cubicBezTo>
                    <a:pt x="47" y="274"/>
                    <a:pt x="49" y="278"/>
                    <a:pt x="51" y="281"/>
                  </a:cubicBezTo>
                  <a:cubicBezTo>
                    <a:pt x="26" y="308"/>
                    <a:pt x="26" y="308"/>
                    <a:pt x="26" y="308"/>
                  </a:cubicBezTo>
                  <a:cubicBezTo>
                    <a:pt x="30" y="315"/>
                    <a:pt x="35" y="322"/>
                    <a:pt x="40" y="328"/>
                  </a:cubicBezTo>
                  <a:cubicBezTo>
                    <a:pt x="74" y="316"/>
                    <a:pt x="74" y="316"/>
                    <a:pt x="74" y="316"/>
                  </a:cubicBezTo>
                  <a:cubicBezTo>
                    <a:pt x="80" y="323"/>
                    <a:pt x="86" y="329"/>
                    <a:pt x="92" y="334"/>
                  </a:cubicBezTo>
                  <a:cubicBezTo>
                    <a:pt x="92" y="334"/>
                    <a:pt x="92" y="334"/>
                    <a:pt x="92" y="334"/>
                  </a:cubicBezTo>
                  <a:cubicBezTo>
                    <a:pt x="80" y="368"/>
                    <a:pt x="80" y="368"/>
                    <a:pt x="80" y="368"/>
                  </a:cubicBezTo>
                  <a:cubicBezTo>
                    <a:pt x="86" y="373"/>
                    <a:pt x="93" y="378"/>
                    <a:pt x="100" y="382"/>
                  </a:cubicBezTo>
                  <a:cubicBezTo>
                    <a:pt x="127" y="357"/>
                    <a:pt x="127" y="357"/>
                    <a:pt x="127" y="357"/>
                  </a:cubicBezTo>
                  <a:cubicBezTo>
                    <a:pt x="127" y="357"/>
                    <a:pt x="127" y="357"/>
                    <a:pt x="127" y="357"/>
                  </a:cubicBezTo>
                  <a:cubicBezTo>
                    <a:pt x="134" y="361"/>
                    <a:pt x="142" y="364"/>
                    <a:pt x="150" y="367"/>
                  </a:cubicBezTo>
                  <a:cubicBezTo>
                    <a:pt x="152" y="403"/>
                    <a:pt x="152" y="403"/>
                    <a:pt x="152" y="403"/>
                  </a:cubicBezTo>
                  <a:cubicBezTo>
                    <a:pt x="160" y="406"/>
                    <a:pt x="168" y="407"/>
                    <a:pt x="176" y="408"/>
                  </a:cubicBezTo>
                  <a:cubicBezTo>
                    <a:pt x="191" y="375"/>
                    <a:pt x="191" y="375"/>
                    <a:pt x="191" y="375"/>
                  </a:cubicBezTo>
                  <a:cubicBezTo>
                    <a:pt x="200" y="376"/>
                    <a:pt x="208" y="376"/>
                    <a:pt x="217" y="375"/>
                  </a:cubicBezTo>
                  <a:cubicBezTo>
                    <a:pt x="232" y="408"/>
                    <a:pt x="232" y="408"/>
                    <a:pt x="232" y="408"/>
                  </a:cubicBezTo>
                  <a:cubicBezTo>
                    <a:pt x="240" y="407"/>
                    <a:pt x="248" y="406"/>
                    <a:pt x="256" y="403"/>
                  </a:cubicBezTo>
                  <a:cubicBezTo>
                    <a:pt x="258" y="367"/>
                    <a:pt x="258" y="367"/>
                    <a:pt x="258" y="367"/>
                  </a:cubicBezTo>
                  <a:cubicBezTo>
                    <a:pt x="258" y="367"/>
                    <a:pt x="258" y="367"/>
                    <a:pt x="258" y="367"/>
                  </a:cubicBezTo>
                  <a:cubicBezTo>
                    <a:pt x="262" y="366"/>
                    <a:pt x="266" y="364"/>
                    <a:pt x="270" y="363"/>
                  </a:cubicBezTo>
                  <a:cubicBezTo>
                    <a:pt x="274" y="361"/>
                    <a:pt x="278" y="359"/>
                    <a:pt x="281" y="357"/>
                  </a:cubicBezTo>
                  <a:cubicBezTo>
                    <a:pt x="281" y="357"/>
                    <a:pt x="281" y="357"/>
                    <a:pt x="281" y="357"/>
                  </a:cubicBezTo>
                  <a:cubicBezTo>
                    <a:pt x="308" y="382"/>
                    <a:pt x="308" y="382"/>
                    <a:pt x="308" y="382"/>
                  </a:cubicBezTo>
                  <a:cubicBezTo>
                    <a:pt x="315" y="378"/>
                    <a:pt x="322" y="373"/>
                    <a:pt x="328" y="368"/>
                  </a:cubicBezTo>
                  <a:cubicBezTo>
                    <a:pt x="316" y="334"/>
                    <a:pt x="316" y="334"/>
                    <a:pt x="316" y="334"/>
                  </a:cubicBezTo>
                  <a:cubicBezTo>
                    <a:pt x="323" y="329"/>
                    <a:pt x="329" y="323"/>
                    <a:pt x="334" y="316"/>
                  </a:cubicBezTo>
                  <a:cubicBezTo>
                    <a:pt x="368" y="328"/>
                    <a:pt x="368" y="328"/>
                    <a:pt x="368" y="328"/>
                  </a:cubicBezTo>
                  <a:cubicBezTo>
                    <a:pt x="373" y="322"/>
                    <a:pt x="378" y="315"/>
                    <a:pt x="382" y="308"/>
                  </a:cubicBezTo>
                  <a:cubicBezTo>
                    <a:pt x="357" y="281"/>
                    <a:pt x="357" y="281"/>
                    <a:pt x="357" y="281"/>
                  </a:cubicBezTo>
                  <a:cubicBezTo>
                    <a:pt x="361" y="274"/>
                    <a:pt x="364" y="266"/>
                    <a:pt x="367" y="258"/>
                  </a:cubicBezTo>
                  <a:cubicBezTo>
                    <a:pt x="367" y="258"/>
                    <a:pt x="367" y="258"/>
                    <a:pt x="367" y="258"/>
                  </a:cubicBezTo>
                  <a:cubicBezTo>
                    <a:pt x="403" y="256"/>
                    <a:pt x="403" y="256"/>
                    <a:pt x="403" y="256"/>
                  </a:cubicBezTo>
                  <a:cubicBezTo>
                    <a:pt x="405" y="248"/>
                    <a:pt x="407" y="240"/>
                    <a:pt x="408" y="232"/>
                  </a:cubicBezTo>
                  <a:cubicBezTo>
                    <a:pt x="375" y="217"/>
                    <a:pt x="375" y="217"/>
                    <a:pt x="375" y="217"/>
                  </a:cubicBezTo>
                  <a:cubicBezTo>
                    <a:pt x="376" y="208"/>
                    <a:pt x="376" y="200"/>
                    <a:pt x="375" y="191"/>
                  </a:cubicBezTo>
                  <a:cubicBezTo>
                    <a:pt x="375" y="191"/>
                    <a:pt x="375" y="191"/>
                    <a:pt x="375" y="191"/>
                  </a:cubicBezTo>
                  <a:cubicBezTo>
                    <a:pt x="408" y="176"/>
                    <a:pt x="408" y="176"/>
                    <a:pt x="408" y="176"/>
                  </a:cubicBezTo>
                  <a:cubicBezTo>
                    <a:pt x="407" y="168"/>
                    <a:pt x="405" y="160"/>
                    <a:pt x="403" y="152"/>
                  </a:cubicBezTo>
                  <a:cubicBezTo>
                    <a:pt x="367" y="150"/>
                    <a:pt x="367" y="150"/>
                    <a:pt x="367" y="150"/>
                  </a:cubicBezTo>
                  <a:cubicBezTo>
                    <a:pt x="366" y="146"/>
                    <a:pt x="364" y="142"/>
                    <a:pt x="363" y="138"/>
                  </a:cubicBezTo>
                  <a:cubicBezTo>
                    <a:pt x="361" y="134"/>
                    <a:pt x="359" y="131"/>
                    <a:pt x="357" y="127"/>
                  </a:cubicBezTo>
                  <a:cubicBezTo>
                    <a:pt x="382" y="100"/>
                    <a:pt x="382" y="100"/>
                    <a:pt x="382" y="100"/>
                  </a:cubicBezTo>
                  <a:cubicBezTo>
                    <a:pt x="378" y="93"/>
                    <a:pt x="373" y="86"/>
                    <a:pt x="368" y="80"/>
                  </a:cubicBezTo>
                  <a:cubicBezTo>
                    <a:pt x="334" y="92"/>
                    <a:pt x="334" y="92"/>
                    <a:pt x="334" y="92"/>
                  </a:cubicBezTo>
                  <a:cubicBezTo>
                    <a:pt x="329" y="86"/>
                    <a:pt x="322" y="79"/>
                    <a:pt x="316" y="74"/>
                  </a:cubicBezTo>
                  <a:cubicBezTo>
                    <a:pt x="316" y="74"/>
                    <a:pt x="316" y="74"/>
                    <a:pt x="316" y="74"/>
                  </a:cubicBezTo>
                  <a:cubicBezTo>
                    <a:pt x="328" y="40"/>
                    <a:pt x="328" y="40"/>
                    <a:pt x="328" y="40"/>
                  </a:cubicBezTo>
                  <a:cubicBezTo>
                    <a:pt x="322" y="35"/>
                    <a:pt x="315" y="30"/>
                    <a:pt x="308" y="26"/>
                  </a:cubicBezTo>
                  <a:cubicBezTo>
                    <a:pt x="281" y="51"/>
                    <a:pt x="281" y="51"/>
                    <a:pt x="281" y="51"/>
                  </a:cubicBezTo>
                  <a:cubicBezTo>
                    <a:pt x="281" y="51"/>
                    <a:pt x="281" y="51"/>
                    <a:pt x="281" y="51"/>
                  </a:cubicBezTo>
                  <a:cubicBezTo>
                    <a:pt x="274" y="47"/>
                    <a:pt x="266" y="44"/>
                    <a:pt x="258" y="41"/>
                  </a:cubicBezTo>
                  <a:cubicBezTo>
                    <a:pt x="256" y="5"/>
                    <a:pt x="256" y="5"/>
                    <a:pt x="256" y="5"/>
                  </a:cubicBezTo>
                  <a:cubicBezTo>
                    <a:pt x="248" y="3"/>
                    <a:pt x="240" y="1"/>
                    <a:pt x="232" y="0"/>
                  </a:cubicBezTo>
                  <a:cubicBezTo>
                    <a:pt x="217" y="33"/>
                    <a:pt x="217" y="33"/>
                    <a:pt x="217" y="33"/>
                  </a:cubicBezTo>
                  <a:cubicBezTo>
                    <a:pt x="208" y="32"/>
                    <a:pt x="200" y="32"/>
                    <a:pt x="191" y="33"/>
                  </a:cubicBezTo>
                  <a:cubicBezTo>
                    <a:pt x="176" y="0"/>
                    <a:pt x="176" y="0"/>
                    <a:pt x="176" y="0"/>
                  </a:cubicBezTo>
                  <a:cubicBezTo>
                    <a:pt x="168" y="1"/>
                    <a:pt x="160" y="3"/>
                    <a:pt x="152" y="5"/>
                  </a:cubicBezTo>
                  <a:cubicBezTo>
                    <a:pt x="150" y="41"/>
                    <a:pt x="150" y="41"/>
                    <a:pt x="150" y="41"/>
                  </a:cubicBezTo>
                  <a:cubicBezTo>
                    <a:pt x="150" y="41"/>
                    <a:pt x="150" y="41"/>
                    <a:pt x="150" y="41"/>
                  </a:cubicBezTo>
                  <a:close/>
                  <a:moveTo>
                    <a:pt x="329" y="152"/>
                  </a:moveTo>
                  <a:cubicBezTo>
                    <a:pt x="357" y="221"/>
                    <a:pt x="324" y="300"/>
                    <a:pt x="256" y="329"/>
                  </a:cubicBezTo>
                  <a:cubicBezTo>
                    <a:pt x="187" y="357"/>
                    <a:pt x="108" y="324"/>
                    <a:pt x="79" y="256"/>
                  </a:cubicBezTo>
                  <a:cubicBezTo>
                    <a:pt x="51" y="187"/>
                    <a:pt x="84" y="108"/>
                    <a:pt x="152" y="80"/>
                  </a:cubicBezTo>
                  <a:cubicBezTo>
                    <a:pt x="221" y="51"/>
                    <a:pt x="300" y="84"/>
                    <a:pt x="329" y="152"/>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270"/>
            <p:cNvSpPr>
              <a:spLocks noEditPoints="1"/>
            </p:cNvSpPr>
            <p:nvPr/>
          </p:nvSpPr>
          <p:spPr bwMode="auto">
            <a:xfrm>
              <a:off x="3054351" y="3765550"/>
              <a:ext cx="469900" cy="396875"/>
            </a:xfrm>
            <a:custGeom>
              <a:avLst/>
              <a:gdLst>
                <a:gd name="T0" fmla="*/ 7 w 148"/>
                <a:gd name="T1" fmla="*/ 120 h 125"/>
                <a:gd name="T2" fmla="*/ 12 w 148"/>
                <a:gd name="T3" fmla="*/ 125 h 125"/>
                <a:gd name="T4" fmla="*/ 40 w 148"/>
                <a:gd name="T5" fmla="*/ 125 h 125"/>
                <a:gd name="T6" fmla="*/ 40 w 148"/>
                <a:gd name="T7" fmla="*/ 68 h 125"/>
                <a:gd name="T8" fmla="*/ 7 w 148"/>
                <a:gd name="T9" fmla="*/ 101 h 125"/>
                <a:gd name="T10" fmla="*/ 7 w 148"/>
                <a:gd name="T11" fmla="*/ 120 h 125"/>
                <a:gd name="T12" fmla="*/ 53 w 148"/>
                <a:gd name="T13" fmla="*/ 81 h 125"/>
                <a:gd name="T14" fmla="*/ 53 w 148"/>
                <a:gd name="T15" fmla="*/ 125 h 125"/>
                <a:gd name="T16" fmla="*/ 86 w 148"/>
                <a:gd name="T17" fmla="*/ 125 h 125"/>
                <a:gd name="T18" fmla="*/ 86 w 148"/>
                <a:gd name="T19" fmla="*/ 86 h 125"/>
                <a:gd name="T20" fmla="*/ 72 w 148"/>
                <a:gd name="T21" fmla="*/ 100 h 125"/>
                <a:gd name="T22" fmla="*/ 53 w 148"/>
                <a:gd name="T23" fmla="*/ 81 h 125"/>
                <a:gd name="T24" fmla="*/ 119 w 148"/>
                <a:gd name="T25" fmla="*/ 2 h 125"/>
                <a:gd name="T26" fmla="*/ 113 w 148"/>
                <a:gd name="T27" fmla="*/ 9 h 125"/>
                <a:gd name="T28" fmla="*/ 120 w 148"/>
                <a:gd name="T29" fmla="*/ 14 h 125"/>
                <a:gd name="T30" fmla="*/ 126 w 148"/>
                <a:gd name="T31" fmla="*/ 14 h 125"/>
                <a:gd name="T32" fmla="*/ 72 w 148"/>
                <a:gd name="T33" fmla="*/ 68 h 125"/>
                <a:gd name="T34" fmla="*/ 40 w 148"/>
                <a:gd name="T35" fmla="*/ 36 h 125"/>
                <a:gd name="T36" fmla="*/ 3 w 148"/>
                <a:gd name="T37" fmla="*/ 73 h 125"/>
                <a:gd name="T38" fmla="*/ 3 w 148"/>
                <a:gd name="T39" fmla="*/ 82 h 125"/>
                <a:gd name="T40" fmla="*/ 11 w 148"/>
                <a:gd name="T41" fmla="*/ 82 h 125"/>
                <a:gd name="T42" fmla="*/ 40 w 148"/>
                <a:gd name="T43" fmla="*/ 53 h 125"/>
                <a:gd name="T44" fmla="*/ 72 w 148"/>
                <a:gd name="T45" fmla="*/ 85 h 125"/>
                <a:gd name="T46" fmla="*/ 134 w 148"/>
                <a:gd name="T47" fmla="*/ 22 h 125"/>
                <a:gd name="T48" fmla="*/ 134 w 148"/>
                <a:gd name="T49" fmla="*/ 28 h 125"/>
                <a:gd name="T50" fmla="*/ 139 w 148"/>
                <a:gd name="T51" fmla="*/ 35 h 125"/>
                <a:gd name="T52" fmla="*/ 140 w 148"/>
                <a:gd name="T53" fmla="*/ 35 h 125"/>
                <a:gd name="T54" fmla="*/ 146 w 148"/>
                <a:gd name="T55" fmla="*/ 29 h 125"/>
                <a:gd name="T56" fmla="*/ 148 w 148"/>
                <a:gd name="T57" fmla="*/ 0 h 125"/>
                <a:gd name="T58" fmla="*/ 119 w 148"/>
                <a:gd name="T59" fmla="*/ 2 h 125"/>
                <a:gd name="T60" fmla="*/ 99 w 148"/>
                <a:gd name="T61" fmla="*/ 73 h 125"/>
                <a:gd name="T62" fmla="*/ 99 w 148"/>
                <a:gd name="T63" fmla="*/ 125 h 125"/>
                <a:gd name="T64" fmla="*/ 126 w 148"/>
                <a:gd name="T65" fmla="*/ 125 h 125"/>
                <a:gd name="T66" fmla="*/ 132 w 148"/>
                <a:gd name="T67" fmla="*/ 120 h 125"/>
                <a:gd name="T68" fmla="*/ 132 w 148"/>
                <a:gd name="T69" fmla="*/ 68 h 125"/>
                <a:gd name="T70" fmla="*/ 132 w 148"/>
                <a:gd name="T71" fmla="*/ 40 h 125"/>
                <a:gd name="T72" fmla="*/ 103 w 148"/>
                <a:gd name="T73" fmla="*/ 68 h 125"/>
                <a:gd name="T74" fmla="*/ 99 w 148"/>
                <a:gd name="T75" fmla="*/ 7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25">
                  <a:moveTo>
                    <a:pt x="7" y="120"/>
                  </a:moveTo>
                  <a:cubicBezTo>
                    <a:pt x="7" y="123"/>
                    <a:pt x="9" y="125"/>
                    <a:pt x="12" y="125"/>
                  </a:cubicBezTo>
                  <a:cubicBezTo>
                    <a:pt x="40" y="125"/>
                    <a:pt x="40" y="125"/>
                    <a:pt x="40" y="125"/>
                  </a:cubicBezTo>
                  <a:cubicBezTo>
                    <a:pt x="40" y="68"/>
                    <a:pt x="40" y="68"/>
                    <a:pt x="40" y="68"/>
                  </a:cubicBezTo>
                  <a:cubicBezTo>
                    <a:pt x="7" y="101"/>
                    <a:pt x="7" y="101"/>
                    <a:pt x="7" y="101"/>
                  </a:cubicBezTo>
                  <a:lnTo>
                    <a:pt x="7" y="120"/>
                  </a:lnTo>
                  <a:close/>
                  <a:moveTo>
                    <a:pt x="53" y="81"/>
                  </a:moveTo>
                  <a:cubicBezTo>
                    <a:pt x="53" y="125"/>
                    <a:pt x="53" y="125"/>
                    <a:pt x="53" y="125"/>
                  </a:cubicBezTo>
                  <a:cubicBezTo>
                    <a:pt x="86" y="125"/>
                    <a:pt x="86" y="125"/>
                    <a:pt x="86" y="125"/>
                  </a:cubicBezTo>
                  <a:cubicBezTo>
                    <a:pt x="86" y="86"/>
                    <a:pt x="86" y="86"/>
                    <a:pt x="86" y="86"/>
                  </a:cubicBezTo>
                  <a:cubicBezTo>
                    <a:pt x="72" y="100"/>
                    <a:pt x="72" y="100"/>
                    <a:pt x="72" y="100"/>
                  </a:cubicBezTo>
                  <a:lnTo>
                    <a:pt x="53" y="81"/>
                  </a:lnTo>
                  <a:close/>
                  <a:moveTo>
                    <a:pt x="119" y="2"/>
                  </a:moveTo>
                  <a:cubicBezTo>
                    <a:pt x="115" y="3"/>
                    <a:pt x="113" y="6"/>
                    <a:pt x="113" y="9"/>
                  </a:cubicBezTo>
                  <a:cubicBezTo>
                    <a:pt x="114" y="12"/>
                    <a:pt x="116" y="14"/>
                    <a:pt x="120" y="14"/>
                  </a:cubicBezTo>
                  <a:cubicBezTo>
                    <a:pt x="126" y="14"/>
                    <a:pt x="126" y="14"/>
                    <a:pt x="126" y="14"/>
                  </a:cubicBezTo>
                  <a:cubicBezTo>
                    <a:pt x="72" y="68"/>
                    <a:pt x="72" y="68"/>
                    <a:pt x="72" y="68"/>
                  </a:cubicBezTo>
                  <a:cubicBezTo>
                    <a:pt x="40" y="36"/>
                    <a:pt x="40" y="36"/>
                    <a:pt x="40" y="36"/>
                  </a:cubicBezTo>
                  <a:cubicBezTo>
                    <a:pt x="3" y="73"/>
                    <a:pt x="3" y="73"/>
                    <a:pt x="3" y="73"/>
                  </a:cubicBezTo>
                  <a:cubicBezTo>
                    <a:pt x="0" y="76"/>
                    <a:pt x="0" y="79"/>
                    <a:pt x="3" y="82"/>
                  </a:cubicBezTo>
                  <a:cubicBezTo>
                    <a:pt x="5" y="84"/>
                    <a:pt x="9" y="84"/>
                    <a:pt x="11" y="82"/>
                  </a:cubicBezTo>
                  <a:cubicBezTo>
                    <a:pt x="40" y="53"/>
                    <a:pt x="40" y="53"/>
                    <a:pt x="40" y="53"/>
                  </a:cubicBezTo>
                  <a:cubicBezTo>
                    <a:pt x="72" y="85"/>
                    <a:pt x="72" y="85"/>
                    <a:pt x="72" y="85"/>
                  </a:cubicBezTo>
                  <a:cubicBezTo>
                    <a:pt x="134" y="22"/>
                    <a:pt x="134" y="22"/>
                    <a:pt x="134" y="22"/>
                  </a:cubicBezTo>
                  <a:cubicBezTo>
                    <a:pt x="134" y="28"/>
                    <a:pt x="134" y="28"/>
                    <a:pt x="134" y="28"/>
                  </a:cubicBezTo>
                  <a:cubicBezTo>
                    <a:pt x="134" y="31"/>
                    <a:pt x="136" y="34"/>
                    <a:pt x="139" y="35"/>
                  </a:cubicBezTo>
                  <a:cubicBezTo>
                    <a:pt x="139" y="35"/>
                    <a:pt x="140" y="35"/>
                    <a:pt x="140" y="35"/>
                  </a:cubicBezTo>
                  <a:cubicBezTo>
                    <a:pt x="143" y="35"/>
                    <a:pt x="145" y="32"/>
                    <a:pt x="146" y="29"/>
                  </a:cubicBezTo>
                  <a:cubicBezTo>
                    <a:pt x="148" y="0"/>
                    <a:pt x="148" y="0"/>
                    <a:pt x="148" y="0"/>
                  </a:cubicBezTo>
                  <a:lnTo>
                    <a:pt x="119" y="2"/>
                  </a:lnTo>
                  <a:close/>
                  <a:moveTo>
                    <a:pt x="99" y="73"/>
                  </a:moveTo>
                  <a:cubicBezTo>
                    <a:pt x="99" y="125"/>
                    <a:pt x="99" y="125"/>
                    <a:pt x="99" y="125"/>
                  </a:cubicBezTo>
                  <a:cubicBezTo>
                    <a:pt x="126" y="125"/>
                    <a:pt x="126" y="125"/>
                    <a:pt x="126" y="125"/>
                  </a:cubicBezTo>
                  <a:cubicBezTo>
                    <a:pt x="129" y="125"/>
                    <a:pt x="132" y="123"/>
                    <a:pt x="132" y="120"/>
                  </a:cubicBezTo>
                  <a:cubicBezTo>
                    <a:pt x="132" y="68"/>
                    <a:pt x="132" y="68"/>
                    <a:pt x="132" y="68"/>
                  </a:cubicBezTo>
                  <a:cubicBezTo>
                    <a:pt x="132" y="40"/>
                    <a:pt x="132" y="40"/>
                    <a:pt x="132" y="40"/>
                  </a:cubicBezTo>
                  <a:cubicBezTo>
                    <a:pt x="103" y="68"/>
                    <a:pt x="103" y="68"/>
                    <a:pt x="103" y="68"/>
                  </a:cubicBezTo>
                  <a:lnTo>
                    <a:pt x="99" y="73"/>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93" name="Line 422"/>
          <p:cNvSpPr>
            <a:spLocks noChangeShapeType="1"/>
          </p:cNvSpPr>
          <p:nvPr/>
        </p:nvSpPr>
        <p:spPr bwMode="auto">
          <a:xfrm>
            <a:off x="767134" y="1818162"/>
            <a:ext cx="3360738" cy="0"/>
          </a:xfrm>
          <a:prstGeom prst="line">
            <a:avLst/>
          </a:prstGeom>
          <a:noFill/>
          <a:ln w="3175" cap="flat">
            <a:solidFill>
              <a:schemeClr val="accent2"/>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94" name="Line 423"/>
          <p:cNvSpPr>
            <a:spLocks noChangeShapeType="1"/>
          </p:cNvSpPr>
          <p:nvPr/>
        </p:nvSpPr>
        <p:spPr bwMode="auto">
          <a:xfrm>
            <a:off x="767134" y="3947902"/>
            <a:ext cx="2154238" cy="0"/>
          </a:xfrm>
          <a:prstGeom prst="line">
            <a:avLst/>
          </a:prstGeom>
          <a:noFill/>
          <a:ln w="3175" cap="flat">
            <a:solidFill>
              <a:schemeClr val="accent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95" name="Line 424"/>
          <p:cNvSpPr>
            <a:spLocks noChangeShapeType="1"/>
          </p:cNvSpPr>
          <p:nvPr/>
        </p:nvSpPr>
        <p:spPr bwMode="auto">
          <a:xfrm flipH="1">
            <a:off x="5016872" y="5038764"/>
            <a:ext cx="3360738" cy="0"/>
          </a:xfrm>
          <a:prstGeom prst="line">
            <a:avLst/>
          </a:prstGeom>
          <a:noFill/>
          <a:ln w="3175" cap="flat">
            <a:solidFill>
              <a:schemeClr val="accent4"/>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96" name="Line 425"/>
          <p:cNvSpPr>
            <a:spLocks noChangeShapeType="1"/>
          </p:cNvSpPr>
          <p:nvPr/>
        </p:nvSpPr>
        <p:spPr bwMode="auto">
          <a:xfrm flipH="1">
            <a:off x="6239247" y="2897450"/>
            <a:ext cx="2138363" cy="0"/>
          </a:xfrm>
          <a:prstGeom prst="line">
            <a:avLst/>
          </a:prstGeom>
          <a:noFill/>
          <a:ln w="3175" cap="flat">
            <a:solidFill>
              <a:schemeClr val="accent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97" name="TextBox 96"/>
          <p:cNvSpPr txBox="1"/>
          <p:nvPr/>
        </p:nvSpPr>
        <p:spPr>
          <a:xfrm>
            <a:off x="611560" y="1916587"/>
            <a:ext cx="1964178" cy="718145"/>
          </a:xfrm>
          <a:prstGeom prst="rect">
            <a:avLst/>
          </a:prstGeom>
          <a:noFill/>
        </p:spPr>
        <p:txBody>
          <a:bodyPr wrap="square" lIns="0" tIns="0" rIns="0" bIns="0" rtlCol="0">
            <a:spAutoFit/>
          </a:bodyPr>
          <a:lstStyle/>
          <a:p>
            <a:pP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sp>
        <p:nvSpPr>
          <p:cNvPr id="98" name="TextBox 97"/>
          <p:cNvSpPr txBox="1"/>
          <p:nvPr/>
        </p:nvSpPr>
        <p:spPr>
          <a:xfrm>
            <a:off x="611560" y="1484784"/>
            <a:ext cx="1964178" cy="246221"/>
          </a:xfrm>
          <a:prstGeom prst="rect">
            <a:avLst/>
          </a:prstGeom>
          <a:noFill/>
        </p:spPr>
        <p:txBody>
          <a:bodyPr wrap="square" lIns="0" tIns="0" rIns="0" bIns="0"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Line 23"/>
          <p:cNvSpPr>
            <a:spLocks noChangeShapeType="1"/>
          </p:cNvSpPr>
          <p:nvPr/>
        </p:nvSpPr>
        <p:spPr bwMode="auto">
          <a:xfrm flipH="1">
            <a:off x="622267" y="1818162"/>
            <a:ext cx="180975" cy="0"/>
          </a:xfrm>
          <a:prstGeom prst="line">
            <a:avLst/>
          </a:prstGeom>
          <a:noFill/>
          <a:ln w="25400" cap="rnd">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611560" y="4046327"/>
            <a:ext cx="1964178" cy="718145"/>
          </a:xfrm>
          <a:prstGeom prst="rect">
            <a:avLst/>
          </a:prstGeom>
          <a:noFill/>
        </p:spPr>
        <p:txBody>
          <a:bodyPr wrap="square" lIns="0" tIns="0" rIns="0" bIns="0" rtlCol="0">
            <a:spAutoFit/>
          </a:bodyPr>
          <a:lstStyle/>
          <a:p>
            <a:pP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sp>
        <p:nvSpPr>
          <p:cNvPr id="101" name="TextBox 100"/>
          <p:cNvSpPr txBox="1"/>
          <p:nvPr/>
        </p:nvSpPr>
        <p:spPr>
          <a:xfrm>
            <a:off x="611560" y="3614524"/>
            <a:ext cx="1964178" cy="246221"/>
          </a:xfrm>
          <a:prstGeom prst="rect">
            <a:avLst/>
          </a:prstGeom>
          <a:noFill/>
        </p:spPr>
        <p:txBody>
          <a:bodyPr wrap="square" lIns="0" tIns="0" rIns="0" bIns="0"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2" name="Line 23"/>
          <p:cNvSpPr>
            <a:spLocks noChangeShapeType="1"/>
          </p:cNvSpPr>
          <p:nvPr/>
        </p:nvSpPr>
        <p:spPr bwMode="auto">
          <a:xfrm flipH="1">
            <a:off x="622267" y="3947902"/>
            <a:ext cx="180975" cy="0"/>
          </a:xfrm>
          <a:prstGeom prst="line">
            <a:avLst/>
          </a:prstGeom>
          <a:noFill/>
          <a:ln w="25400" cap="rnd">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03" name="TextBox 102"/>
          <p:cNvSpPr txBox="1"/>
          <p:nvPr/>
        </p:nvSpPr>
        <p:spPr>
          <a:xfrm rot="10800000" flipV="1">
            <a:off x="6569006" y="2063519"/>
            <a:ext cx="1964178" cy="718145"/>
          </a:xfrm>
          <a:prstGeom prst="rect">
            <a:avLst/>
          </a:prstGeom>
          <a:noFill/>
        </p:spPr>
        <p:txBody>
          <a:bodyPr wrap="square" lIns="0" tIns="0" rIns="0" bIns="0" rtlCol="0" anchor="b">
            <a:spAutoFit/>
          </a:bodyPr>
          <a:lstStyle/>
          <a:p>
            <a:pPr algn="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sp>
        <p:nvSpPr>
          <p:cNvPr id="104" name="TextBox 103"/>
          <p:cNvSpPr txBox="1"/>
          <p:nvPr/>
        </p:nvSpPr>
        <p:spPr>
          <a:xfrm rot="10800000" flipV="1">
            <a:off x="6569006" y="2984607"/>
            <a:ext cx="1964178" cy="246221"/>
          </a:xfrm>
          <a:prstGeom prst="rect">
            <a:avLst/>
          </a:prstGeom>
          <a:noFill/>
        </p:spPr>
        <p:txBody>
          <a:bodyPr wrap="square" lIns="0" tIns="0" rIns="0" bIns="0" rtlCol="0">
            <a:spAutoFit/>
          </a:bodyPr>
          <a:lstStyle/>
          <a:p>
            <a:pPr algn="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5" name="Line 23"/>
          <p:cNvSpPr>
            <a:spLocks noChangeShapeType="1"/>
          </p:cNvSpPr>
          <p:nvPr/>
        </p:nvSpPr>
        <p:spPr bwMode="auto">
          <a:xfrm flipH="1" flipV="1">
            <a:off x="8352209" y="2897450"/>
            <a:ext cx="180975" cy="0"/>
          </a:xfrm>
          <a:prstGeom prst="line">
            <a:avLst/>
          </a:prstGeom>
          <a:noFill/>
          <a:ln w="25400" cap="rnd">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06" name="TextBox 105"/>
          <p:cNvSpPr txBox="1"/>
          <p:nvPr/>
        </p:nvSpPr>
        <p:spPr>
          <a:xfrm rot="10800000" flipV="1">
            <a:off x="6569006" y="4204833"/>
            <a:ext cx="1964178" cy="718145"/>
          </a:xfrm>
          <a:prstGeom prst="rect">
            <a:avLst/>
          </a:prstGeom>
          <a:noFill/>
        </p:spPr>
        <p:txBody>
          <a:bodyPr wrap="square" lIns="0" tIns="0" rIns="0" bIns="0" rtlCol="0" anchor="b">
            <a:spAutoFit/>
          </a:bodyPr>
          <a:lstStyle/>
          <a:p>
            <a:pPr algn="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sp>
        <p:nvSpPr>
          <p:cNvPr id="107" name="TextBox 106"/>
          <p:cNvSpPr txBox="1"/>
          <p:nvPr/>
        </p:nvSpPr>
        <p:spPr>
          <a:xfrm rot="10800000" flipV="1">
            <a:off x="6569006" y="5125921"/>
            <a:ext cx="1964178" cy="246221"/>
          </a:xfrm>
          <a:prstGeom prst="rect">
            <a:avLst/>
          </a:prstGeom>
          <a:noFill/>
        </p:spPr>
        <p:txBody>
          <a:bodyPr wrap="square" lIns="0" tIns="0" rIns="0" bIns="0" rtlCol="0">
            <a:spAutoFit/>
          </a:bodyPr>
          <a:lstStyle/>
          <a:p>
            <a:pPr algn="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Line 23"/>
          <p:cNvSpPr>
            <a:spLocks noChangeShapeType="1"/>
          </p:cNvSpPr>
          <p:nvPr/>
        </p:nvSpPr>
        <p:spPr bwMode="auto">
          <a:xfrm flipH="1" flipV="1">
            <a:off x="8352209" y="5038764"/>
            <a:ext cx="180975" cy="0"/>
          </a:xfrm>
          <a:prstGeom prst="line">
            <a:avLst/>
          </a:prstGeom>
          <a:noFill/>
          <a:ln w="25400" cap="rnd">
            <a:solidFill>
              <a:schemeClr val="accent4"/>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6052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876"/>
          <p:cNvSpPr/>
          <p:nvPr/>
        </p:nvSpPr>
        <p:spPr bwMode="auto">
          <a:xfrm>
            <a:off x="842963" y="1628800"/>
            <a:ext cx="876300" cy="968375"/>
          </a:xfrm>
          <a:custGeom>
            <a:avLst/>
            <a:gdLst>
              <a:gd name="T0" fmla="*/ 271 w 276"/>
              <a:gd name="T1" fmla="*/ 206 h 305"/>
              <a:gd name="T2" fmla="*/ 240 w 276"/>
              <a:gd name="T3" fmla="*/ 220 h 305"/>
              <a:gd name="T4" fmla="*/ 226 w 276"/>
              <a:gd name="T5" fmla="*/ 206 h 305"/>
              <a:gd name="T6" fmla="*/ 217 w 276"/>
              <a:gd name="T7" fmla="*/ 197 h 305"/>
              <a:gd name="T8" fmla="*/ 207 w 276"/>
              <a:gd name="T9" fmla="*/ 202 h 305"/>
              <a:gd name="T10" fmla="*/ 168 w 276"/>
              <a:gd name="T11" fmla="*/ 305 h 305"/>
              <a:gd name="T12" fmla="*/ 100 w 276"/>
              <a:gd name="T13" fmla="*/ 223 h 305"/>
              <a:gd name="T14" fmla="*/ 101 w 276"/>
              <a:gd name="T15" fmla="*/ 223 h 305"/>
              <a:gd name="T16" fmla="*/ 129 w 276"/>
              <a:gd name="T17" fmla="*/ 215 h 305"/>
              <a:gd name="T18" fmla="*/ 134 w 276"/>
              <a:gd name="T19" fmla="*/ 167 h 305"/>
              <a:gd name="T20" fmla="*/ 85 w 276"/>
              <a:gd name="T21" fmla="*/ 162 h 305"/>
              <a:gd name="T22" fmla="*/ 73 w 276"/>
              <a:gd name="T23" fmla="*/ 187 h 305"/>
              <a:gd name="T24" fmla="*/ 72 w 276"/>
              <a:gd name="T25" fmla="*/ 188 h 305"/>
              <a:gd name="T26" fmla="*/ 0 w 276"/>
              <a:gd name="T27" fmla="*/ 100 h 305"/>
              <a:gd name="T28" fmla="*/ 49 w 276"/>
              <a:gd name="T29" fmla="*/ 50 h 305"/>
              <a:gd name="T30" fmla="*/ 274 w 276"/>
              <a:gd name="T31" fmla="*/ 24 h 305"/>
              <a:gd name="T32" fmla="*/ 220 w 276"/>
              <a:gd name="T33" fmla="*/ 167 h 305"/>
              <a:gd name="T34" fmla="*/ 220 w 276"/>
              <a:gd name="T35" fmla="*/ 167 h 305"/>
              <a:gd name="T36" fmla="*/ 225 w 276"/>
              <a:gd name="T37" fmla="*/ 177 h 305"/>
              <a:gd name="T38" fmla="*/ 237 w 276"/>
              <a:gd name="T39" fmla="*/ 177 h 305"/>
              <a:gd name="T40" fmla="*/ 257 w 276"/>
              <a:gd name="T41" fmla="*/ 175 h 305"/>
              <a:gd name="T42" fmla="*/ 271 w 276"/>
              <a:gd name="T43" fmla="*/ 20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6" h="305">
                <a:moveTo>
                  <a:pt x="271" y="206"/>
                </a:moveTo>
                <a:cubicBezTo>
                  <a:pt x="266" y="219"/>
                  <a:pt x="253" y="225"/>
                  <a:pt x="240" y="220"/>
                </a:cubicBezTo>
                <a:cubicBezTo>
                  <a:pt x="233" y="218"/>
                  <a:pt x="229" y="212"/>
                  <a:pt x="226" y="206"/>
                </a:cubicBezTo>
                <a:cubicBezTo>
                  <a:pt x="225" y="202"/>
                  <a:pt x="221" y="199"/>
                  <a:pt x="217" y="197"/>
                </a:cubicBezTo>
                <a:cubicBezTo>
                  <a:pt x="213" y="196"/>
                  <a:pt x="209" y="198"/>
                  <a:pt x="207" y="202"/>
                </a:cubicBezTo>
                <a:cubicBezTo>
                  <a:pt x="168" y="305"/>
                  <a:pt x="168" y="305"/>
                  <a:pt x="168" y="305"/>
                </a:cubicBezTo>
                <a:cubicBezTo>
                  <a:pt x="100" y="223"/>
                  <a:pt x="100" y="223"/>
                  <a:pt x="100" y="223"/>
                </a:cubicBezTo>
                <a:cubicBezTo>
                  <a:pt x="101" y="223"/>
                  <a:pt x="101" y="223"/>
                  <a:pt x="101" y="223"/>
                </a:cubicBezTo>
                <a:cubicBezTo>
                  <a:pt x="111" y="224"/>
                  <a:pt x="121" y="222"/>
                  <a:pt x="129" y="215"/>
                </a:cubicBezTo>
                <a:cubicBezTo>
                  <a:pt x="144" y="203"/>
                  <a:pt x="146" y="181"/>
                  <a:pt x="134" y="167"/>
                </a:cubicBezTo>
                <a:cubicBezTo>
                  <a:pt x="122" y="152"/>
                  <a:pt x="100" y="150"/>
                  <a:pt x="85" y="162"/>
                </a:cubicBezTo>
                <a:cubicBezTo>
                  <a:pt x="77" y="168"/>
                  <a:pt x="73" y="177"/>
                  <a:pt x="73" y="187"/>
                </a:cubicBezTo>
                <a:cubicBezTo>
                  <a:pt x="72" y="188"/>
                  <a:pt x="72" y="188"/>
                  <a:pt x="72" y="188"/>
                </a:cubicBezTo>
                <a:cubicBezTo>
                  <a:pt x="0" y="100"/>
                  <a:pt x="0" y="100"/>
                  <a:pt x="0" y="100"/>
                </a:cubicBezTo>
                <a:cubicBezTo>
                  <a:pt x="16" y="78"/>
                  <a:pt x="35" y="61"/>
                  <a:pt x="49" y="50"/>
                </a:cubicBezTo>
                <a:cubicBezTo>
                  <a:pt x="84" y="24"/>
                  <a:pt x="186" y="0"/>
                  <a:pt x="274" y="24"/>
                </a:cubicBezTo>
                <a:cubicBezTo>
                  <a:pt x="220" y="167"/>
                  <a:pt x="220" y="167"/>
                  <a:pt x="220" y="167"/>
                </a:cubicBezTo>
                <a:cubicBezTo>
                  <a:pt x="220" y="167"/>
                  <a:pt x="220" y="167"/>
                  <a:pt x="220" y="167"/>
                </a:cubicBezTo>
                <a:cubicBezTo>
                  <a:pt x="219" y="171"/>
                  <a:pt x="221" y="176"/>
                  <a:pt x="225" y="177"/>
                </a:cubicBezTo>
                <a:cubicBezTo>
                  <a:pt x="229" y="179"/>
                  <a:pt x="234" y="179"/>
                  <a:pt x="237" y="177"/>
                </a:cubicBezTo>
                <a:cubicBezTo>
                  <a:pt x="243" y="173"/>
                  <a:pt x="250" y="173"/>
                  <a:pt x="257" y="175"/>
                </a:cubicBezTo>
                <a:cubicBezTo>
                  <a:pt x="269" y="180"/>
                  <a:pt x="276" y="194"/>
                  <a:pt x="271" y="206"/>
                </a:cubicBezTo>
                <a:close/>
              </a:path>
            </a:pathLst>
          </a:custGeom>
          <a:solidFill>
            <a:srgbClr val="16B6EA">
              <a:alpha val="5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877"/>
          <p:cNvSpPr/>
          <p:nvPr/>
        </p:nvSpPr>
        <p:spPr bwMode="auto">
          <a:xfrm>
            <a:off x="1408113" y="1714525"/>
            <a:ext cx="787400" cy="1028700"/>
          </a:xfrm>
          <a:custGeom>
            <a:avLst/>
            <a:gdLst>
              <a:gd name="T0" fmla="*/ 246 w 248"/>
              <a:gd name="T1" fmla="*/ 205 h 324"/>
              <a:gd name="T2" fmla="*/ 241 w 248"/>
              <a:gd name="T3" fmla="*/ 242 h 324"/>
              <a:gd name="T4" fmla="*/ 146 w 248"/>
              <a:gd name="T5" fmla="*/ 258 h 324"/>
              <a:gd name="T6" fmla="*/ 139 w 248"/>
              <a:gd name="T7" fmla="*/ 267 h 324"/>
              <a:gd name="T8" fmla="*/ 146 w 248"/>
              <a:gd name="T9" fmla="*/ 278 h 324"/>
              <a:gd name="T10" fmla="*/ 157 w 248"/>
              <a:gd name="T11" fmla="*/ 294 h 324"/>
              <a:gd name="T12" fmla="*/ 137 w 248"/>
              <a:gd name="T13" fmla="*/ 322 h 324"/>
              <a:gd name="T14" fmla="*/ 110 w 248"/>
              <a:gd name="T15" fmla="*/ 302 h 324"/>
              <a:gd name="T16" fmla="*/ 115 w 248"/>
              <a:gd name="T17" fmla="*/ 283 h 324"/>
              <a:gd name="T18" fmla="*/ 118 w 248"/>
              <a:gd name="T19" fmla="*/ 271 h 324"/>
              <a:gd name="T20" fmla="*/ 109 w 248"/>
              <a:gd name="T21" fmla="*/ 264 h 324"/>
              <a:gd name="T22" fmla="*/ 109 w 248"/>
              <a:gd name="T23" fmla="*/ 264 h 324"/>
              <a:gd name="T24" fmla="*/ 0 w 248"/>
              <a:gd name="T25" fmla="*/ 282 h 324"/>
              <a:gd name="T26" fmla="*/ 38 w 248"/>
              <a:gd name="T27" fmla="*/ 182 h 324"/>
              <a:gd name="T28" fmla="*/ 38 w 248"/>
              <a:gd name="T29" fmla="*/ 183 h 324"/>
              <a:gd name="T30" fmla="*/ 58 w 248"/>
              <a:gd name="T31" fmla="*/ 203 h 324"/>
              <a:gd name="T32" fmla="*/ 103 w 248"/>
              <a:gd name="T33" fmla="*/ 183 h 324"/>
              <a:gd name="T34" fmla="*/ 83 w 248"/>
              <a:gd name="T35" fmla="*/ 138 h 324"/>
              <a:gd name="T36" fmla="*/ 54 w 248"/>
              <a:gd name="T37" fmla="*/ 140 h 324"/>
              <a:gd name="T38" fmla="*/ 54 w 248"/>
              <a:gd name="T39" fmla="*/ 141 h 324"/>
              <a:gd name="T40" fmla="*/ 107 w 248"/>
              <a:gd name="T41" fmla="*/ 0 h 324"/>
              <a:gd name="T42" fmla="*/ 139 w 248"/>
              <a:gd name="T43" fmla="*/ 14 h 324"/>
              <a:gd name="T44" fmla="*/ 246 w 248"/>
              <a:gd name="T45" fmla="*/ 20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324">
                <a:moveTo>
                  <a:pt x="246" y="205"/>
                </a:moveTo>
                <a:cubicBezTo>
                  <a:pt x="245" y="218"/>
                  <a:pt x="244" y="231"/>
                  <a:pt x="241" y="242"/>
                </a:cubicBezTo>
                <a:cubicBezTo>
                  <a:pt x="146" y="258"/>
                  <a:pt x="146" y="258"/>
                  <a:pt x="146" y="258"/>
                </a:cubicBezTo>
                <a:cubicBezTo>
                  <a:pt x="141" y="259"/>
                  <a:pt x="139" y="263"/>
                  <a:pt x="139" y="267"/>
                </a:cubicBezTo>
                <a:cubicBezTo>
                  <a:pt x="140" y="272"/>
                  <a:pt x="142" y="275"/>
                  <a:pt x="146" y="278"/>
                </a:cubicBezTo>
                <a:cubicBezTo>
                  <a:pt x="152" y="281"/>
                  <a:pt x="156" y="287"/>
                  <a:pt x="157" y="294"/>
                </a:cubicBezTo>
                <a:cubicBezTo>
                  <a:pt x="159" y="307"/>
                  <a:pt x="150" y="319"/>
                  <a:pt x="137" y="322"/>
                </a:cubicBezTo>
                <a:cubicBezTo>
                  <a:pt x="124" y="324"/>
                  <a:pt x="112" y="315"/>
                  <a:pt x="110" y="302"/>
                </a:cubicBezTo>
                <a:cubicBezTo>
                  <a:pt x="109" y="295"/>
                  <a:pt x="111" y="288"/>
                  <a:pt x="115" y="283"/>
                </a:cubicBezTo>
                <a:cubicBezTo>
                  <a:pt x="118" y="279"/>
                  <a:pt x="119" y="275"/>
                  <a:pt x="118" y="271"/>
                </a:cubicBezTo>
                <a:cubicBezTo>
                  <a:pt x="118" y="266"/>
                  <a:pt x="114" y="264"/>
                  <a:pt x="109" y="264"/>
                </a:cubicBezTo>
                <a:cubicBezTo>
                  <a:pt x="109" y="264"/>
                  <a:pt x="109" y="264"/>
                  <a:pt x="109" y="264"/>
                </a:cubicBezTo>
                <a:cubicBezTo>
                  <a:pt x="0" y="282"/>
                  <a:pt x="0" y="282"/>
                  <a:pt x="0" y="282"/>
                </a:cubicBezTo>
                <a:cubicBezTo>
                  <a:pt x="38" y="182"/>
                  <a:pt x="38" y="182"/>
                  <a:pt x="38" y="182"/>
                </a:cubicBezTo>
                <a:cubicBezTo>
                  <a:pt x="38" y="182"/>
                  <a:pt x="38" y="183"/>
                  <a:pt x="38" y="183"/>
                </a:cubicBezTo>
                <a:cubicBezTo>
                  <a:pt x="42" y="192"/>
                  <a:pt x="49" y="199"/>
                  <a:pt x="58" y="203"/>
                </a:cubicBezTo>
                <a:cubicBezTo>
                  <a:pt x="76" y="210"/>
                  <a:pt x="96" y="201"/>
                  <a:pt x="103" y="183"/>
                </a:cubicBezTo>
                <a:cubicBezTo>
                  <a:pt x="110" y="165"/>
                  <a:pt x="101" y="145"/>
                  <a:pt x="83" y="138"/>
                </a:cubicBezTo>
                <a:cubicBezTo>
                  <a:pt x="74" y="135"/>
                  <a:pt x="63" y="136"/>
                  <a:pt x="54" y="140"/>
                </a:cubicBezTo>
                <a:cubicBezTo>
                  <a:pt x="54" y="140"/>
                  <a:pt x="54" y="140"/>
                  <a:pt x="54" y="141"/>
                </a:cubicBezTo>
                <a:cubicBezTo>
                  <a:pt x="107" y="0"/>
                  <a:pt x="107" y="0"/>
                  <a:pt x="107" y="0"/>
                </a:cubicBezTo>
                <a:cubicBezTo>
                  <a:pt x="118" y="4"/>
                  <a:pt x="129" y="8"/>
                  <a:pt x="139" y="14"/>
                </a:cubicBezTo>
                <a:cubicBezTo>
                  <a:pt x="234" y="63"/>
                  <a:pt x="248" y="131"/>
                  <a:pt x="246" y="205"/>
                </a:cubicBezTo>
                <a:close/>
              </a:path>
            </a:pathLst>
          </a:custGeom>
          <a:solidFill>
            <a:srgbClr val="16B6EA">
              <a:alpha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878"/>
          <p:cNvSpPr/>
          <p:nvPr/>
        </p:nvSpPr>
        <p:spPr bwMode="auto">
          <a:xfrm>
            <a:off x="592138" y="1974875"/>
            <a:ext cx="758825" cy="768350"/>
          </a:xfrm>
          <a:custGeom>
            <a:avLst/>
            <a:gdLst>
              <a:gd name="T0" fmla="*/ 134 w 239"/>
              <a:gd name="T1" fmla="*/ 220 h 242"/>
              <a:gd name="T2" fmla="*/ 141 w 239"/>
              <a:gd name="T3" fmla="*/ 192 h 242"/>
              <a:gd name="T4" fmla="*/ 102 w 239"/>
              <a:gd name="T5" fmla="*/ 164 h 242"/>
              <a:gd name="T6" fmla="*/ 73 w 239"/>
              <a:gd name="T7" fmla="*/ 203 h 242"/>
              <a:gd name="T8" fmla="*/ 89 w 239"/>
              <a:gd name="T9" fmla="*/ 227 h 242"/>
              <a:gd name="T10" fmla="*/ 90 w 239"/>
              <a:gd name="T11" fmla="*/ 227 h 242"/>
              <a:gd name="T12" fmla="*/ 0 w 239"/>
              <a:gd name="T13" fmla="*/ 242 h 242"/>
              <a:gd name="T14" fmla="*/ 10 w 239"/>
              <a:gd name="T15" fmla="*/ 225 h 242"/>
              <a:gd name="T16" fmla="*/ 47 w 239"/>
              <a:gd name="T17" fmla="*/ 168 h 242"/>
              <a:gd name="T18" fmla="*/ 50 w 239"/>
              <a:gd name="T19" fmla="*/ 149 h 242"/>
              <a:gd name="T20" fmla="*/ 73 w 239"/>
              <a:gd name="T21" fmla="*/ 0 h 242"/>
              <a:gd name="T22" fmla="*/ 145 w 239"/>
              <a:gd name="T23" fmla="*/ 89 h 242"/>
              <a:gd name="T24" fmla="*/ 157 w 239"/>
              <a:gd name="T25" fmla="*/ 90 h 242"/>
              <a:gd name="T26" fmla="*/ 162 w 239"/>
              <a:gd name="T27" fmla="*/ 79 h 242"/>
              <a:gd name="T28" fmla="*/ 171 w 239"/>
              <a:gd name="T29" fmla="*/ 61 h 242"/>
              <a:gd name="T30" fmla="*/ 205 w 239"/>
              <a:gd name="T31" fmla="*/ 64 h 242"/>
              <a:gd name="T32" fmla="*/ 201 w 239"/>
              <a:gd name="T33" fmla="*/ 98 h 242"/>
              <a:gd name="T34" fmla="*/ 182 w 239"/>
              <a:gd name="T35" fmla="*/ 103 h 242"/>
              <a:gd name="T36" fmla="*/ 170 w 239"/>
              <a:gd name="T37" fmla="*/ 106 h 242"/>
              <a:gd name="T38" fmla="*/ 169 w 239"/>
              <a:gd name="T39" fmla="*/ 117 h 242"/>
              <a:gd name="T40" fmla="*/ 239 w 239"/>
              <a:gd name="T41" fmla="*/ 203 h 242"/>
              <a:gd name="T42" fmla="*/ 133 w 239"/>
              <a:gd name="T43" fmla="*/ 220 h 242"/>
              <a:gd name="T44" fmla="*/ 134 w 239"/>
              <a:gd name="T45" fmla="*/ 22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242">
                <a:moveTo>
                  <a:pt x="134" y="220"/>
                </a:moveTo>
                <a:cubicBezTo>
                  <a:pt x="140" y="212"/>
                  <a:pt x="143" y="202"/>
                  <a:pt x="141" y="192"/>
                </a:cubicBezTo>
                <a:cubicBezTo>
                  <a:pt x="138" y="173"/>
                  <a:pt x="120" y="160"/>
                  <a:pt x="102" y="164"/>
                </a:cubicBezTo>
                <a:cubicBezTo>
                  <a:pt x="83" y="167"/>
                  <a:pt x="70" y="184"/>
                  <a:pt x="73" y="203"/>
                </a:cubicBezTo>
                <a:cubicBezTo>
                  <a:pt x="75" y="213"/>
                  <a:pt x="81" y="222"/>
                  <a:pt x="89" y="227"/>
                </a:cubicBezTo>
                <a:cubicBezTo>
                  <a:pt x="89" y="227"/>
                  <a:pt x="90" y="227"/>
                  <a:pt x="90" y="227"/>
                </a:cubicBezTo>
                <a:cubicBezTo>
                  <a:pt x="0" y="242"/>
                  <a:pt x="0" y="242"/>
                  <a:pt x="0" y="242"/>
                </a:cubicBezTo>
                <a:cubicBezTo>
                  <a:pt x="2" y="237"/>
                  <a:pt x="6" y="231"/>
                  <a:pt x="10" y="225"/>
                </a:cubicBezTo>
                <a:cubicBezTo>
                  <a:pt x="13" y="219"/>
                  <a:pt x="36" y="185"/>
                  <a:pt x="47" y="168"/>
                </a:cubicBezTo>
                <a:cubicBezTo>
                  <a:pt x="51" y="162"/>
                  <a:pt x="52" y="155"/>
                  <a:pt x="50" y="149"/>
                </a:cubicBezTo>
                <a:cubicBezTo>
                  <a:pt x="31" y="89"/>
                  <a:pt x="48" y="38"/>
                  <a:pt x="73" y="0"/>
                </a:cubicBezTo>
                <a:cubicBezTo>
                  <a:pt x="145" y="89"/>
                  <a:pt x="145" y="89"/>
                  <a:pt x="145" y="89"/>
                </a:cubicBezTo>
                <a:cubicBezTo>
                  <a:pt x="148" y="92"/>
                  <a:pt x="153" y="93"/>
                  <a:pt x="157" y="90"/>
                </a:cubicBezTo>
                <a:cubicBezTo>
                  <a:pt x="160" y="87"/>
                  <a:pt x="162" y="83"/>
                  <a:pt x="162" y="79"/>
                </a:cubicBezTo>
                <a:cubicBezTo>
                  <a:pt x="162" y="72"/>
                  <a:pt x="165" y="66"/>
                  <a:pt x="171" y="61"/>
                </a:cubicBezTo>
                <a:cubicBezTo>
                  <a:pt x="181" y="53"/>
                  <a:pt x="196" y="54"/>
                  <a:pt x="205" y="64"/>
                </a:cubicBezTo>
                <a:cubicBezTo>
                  <a:pt x="213" y="75"/>
                  <a:pt x="211" y="90"/>
                  <a:pt x="201" y="98"/>
                </a:cubicBezTo>
                <a:cubicBezTo>
                  <a:pt x="196" y="103"/>
                  <a:pt x="189" y="104"/>
                  <a:pt x="182" y="103"/>
                </a:cubicBezTo>
                <a:cubicBezTo>
                  <a:pt x="178" y="102"/>
                  <a:pt x="173" y="104"/>
                  <a:pt x="170" y="106"/>
                </a:cubicBezTo>
                <a:cubicBezTo>
                  <a:pt x="167" y="109"/>
                  <a:pt x="166" y="114"/>
                  <a:pt x="169" y="117"/>
                </a:cubicBezTo>
                <a:cubicBezTo>
                  <a:pt x="239" y="203"/>
                  <a:pt x="239" y="203"/>
                  <a:pt x="239" y="203"/>
                </a:cubicBezTo>
                <a:cubicBezTo>
                  <a:pt x="133" y="220"/>
                  <a:pt x="133" y="220"/>
                  <a:pt x="133" y="220"/>
                </a:cubicBezTo>
                <a:cubicBezTo>
                  <a:pt x="134" y="220"/>
                  <a:pt x="134" y="220"/>
                  <a:pt x="134" y="220"/>
                </a:cubicBezTo>
                <a:close/>
              </a:path>
            </a:pathLst>
          </a:custGeom>
          <a:solidFill>
            <a:srgbClr val="16B6EA">
              <a:alpha val="7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879"/>
          <p:cNvSpPr/>
          <p:nvPr/>
        </p:nvSpPr>
        <p:spPr bwMode="auto">
          <a:xfrm>
            <a:off x="560388" y="2520975"/>
            <a:ext cx="796925" cy="873125"/>
          </a:xfrm>
          <a:custGeom>
            <a:avLst/>
            <a:gdLst>
              <a:gd name="T0" fmla="*/ 251 w 251"/>
              <a:gd name="T1" fmla="*/ 41 h 275"/>
              <a:gd name="T2" fmla="*/ 213 w 251"/>
              <a:gd name="T3" fmla="*/ 141 h 275"/>
              <a:gd name="T4" fmla="*/ 212 w 251"/>
              <a:gd name="T5" fmla="*/ 141 h 275"/>
              <a:gd name="T6" fmla="*/ 192 w 251"/>
              <a:gd name="T7" fmla="*/ 120 h 275"/>
              <a:gd name="T8" fmla="*/ 148 w 251"/>
              <a:gd name="T9" fmla="*/ 141 h 275"/>
              <a:gd name="T10" fmla="*/ 168 w 251"/>
              <a:gd name="T11" fmla="*/ 185 h 275"/>
              <a:gd name="T12" fmla="*/ 196 w 251"/>
              <a:gd name="T13" fmla="*/ 183 h 275"/>
              <a:gd name="T14" fmla="*/ 197 w 251"/>
              <a:gd name="T15" fmla="*/ 183 h 275"/>
              <a:gd name="T16" fmla="*/ 168 w 251"/>
              <a:gd name="T17" fmla="*/ 261 h 275"/>
              <a:gd name="T18" fmla="*/ 81 w 251"/>
              <a:gd name="T19" fmla="*/ 269 h 275"/>
              <a:gd name="T20" fmla="*/ 51 w 251"/>
              <a:gd name="T21" fmla="*/ 229 h 275"/>
              <a:gd name="T22" fmla="*/ 46 w 251"/>
              <a:gd name="T23" fmla="*/ 199 h 275"/>
              <a:gd name="T24" fmla="*/ 42 w 251"/>
              <a:gd name="T25" fmla="*/ 182 h 275"/>
              <a:gd name="T26" fmla="*/ 60 w 251"/>
              <a:gd name="T27" fmla="*/ 173 h 275"/>
              <a:gd name="T28" fmla="*/ 44 w 251"/>
              <a:gd name="T29" fmla="*/ 164 h 275"/>
              <a:gd name="T30" fmla="*/ 38 w 251"/>
              <a:gd name="T31" fmla="*/ 145 h 275"/>
              <a:gd name="T32" fmla="*/ 42 w 251"/>
              <a:gd name="T33" fmla="*/ 124 h 275"/>
              <a:gd name="T34" fmla="*/ 13 w 251"/>
              <a:gd name="T35" fmla="*/ 109 h 275"/>
              <a:gd name="T36" fmla="*/ 5 w 251"/>
              <a:gd name="T37" fmla="*/ 82 h 275"/>
              <a:gd name="T38" fmla="*/ 105 w 251"/>
              <a:gd name="T39" fmla="*/ 65 h 275"/>
              <a:gd name="T40" fmla="*/ 112 w 251"/>
              <a:gd name="T41" fmla="*/ 56 h 275"/>
              <a:gd name="T42" fmla="*/ 105 w 251"/>
              <a:gd name="T43" fmla="*/ 46 h 275"/>
              <a:gd name="T44" fmla="*/ 94 w 251"/>
              <a:gd name="T45" fmla="*/ 29 h 275"/>
              <a:gd name="T46" fmla="*/ 113 w 251"/>
              <a:gd name="T47" fmla="*/ 2 h 275"/>
              <a:gd name="T48" fmla="*/ 141 w 251"/>
              <a:gd name="T49" fmla="*/ 22 h 275"/>
              <a:gd name="T50" fmla="*/ 136 w 251"/>
              <a:gd name="T51" fmla="*/ 41 h 275"/>
              <a:gd name="T52" fmla="*/ 132 w 251"/>
              <a:gd name="T53" fmla="*/ 53 h 275"/>
              <a:gd name="T54" fmla="*/ 142 w 251"/>
              <a:gd name="T55" fmla="*/ 59 h 275"/>
              <a:gd name="T56" fmla="*/ 251 w 251"/>
              <a:gd name="T57" fmla="*/ 4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1" h="275">
                <a:moveTo>
                  <a:pt x="251" y="41"/>
                </a:moveTo>
                <a:cubicBezTo>
                  <a:pt x="213" y="141"/>
                  <a:pt x="213" y="141"/>
                  <a:pt x="213" y="141"/>
                </a:cubicBezTo>
                <a:cubicBezTo>
                  <a:pt x="213" y="141"/>
                  <a:pt x="213" y="141"/>
                  <a:pt x="212" y="141"/>
                </a:cubicBezTo>
                <a:cubicBezTo>
                  <a:pt x="209" y="131"/>
                  <a:pt x="202" y="124"/>
                  <a:pt x="192" y="120"/>
                </a:cubicBezTo>
                <a:cubicBezTo>
                  <a:pt x="175" y="114"/>
                  <a:pt x="155" y="123"/>
                  <a:pt x="148" y="141"/>
                </a:cubicBezTo>
                <a:cubicBezTo>
                  <a:pt x="141" y="158"/>
                  <a:pt x="150" y="178"/>
                  <a:pt x="168" y="185"/>
                </a:cubicBezTo>
                <a:cubicBezTo>
                  <a:pt x="177" y="189"/>
                  <a:pt x="188" y="188"/>
                  <a:pt x="196" y="183"/>
                </a:cubicBezTo>
                <a:cubicBezTo>
                  <a:pt x="197" y="183"/>
                  <a:pt x="197" y="183"/>
                  <a:pt x="197" y="183"/>
                </a:cubicBezTo>
                <a:cubicBezTo>
                  <a:pt x="168" y="261"/>
                  <a:pt x="168" y="261"/>
                  <a:pt x="168" y="261"/>
                </a:cubicBezTo>
                <a:cubicBezTo>
                  <a:pt x="112" y="275"/>
                  <a:pt x="81" y="269"/>
                  <a:pt x="81" y="269"/>
                </a:cubicBezTo>
                <a:cubicBezTo>
                  <a:pt x="61" y="267"/>
                  <a:pt x="49" y="244"/>
                  <a:pt x="51" y="229"/>
                </a:cubicBezTo>
                <a:cubicBezTo>
                  <a:pt x="54" y="213"/>
                  <a:pt x="55" y="206"/>
                  <a:pt x="46" y="199"/>
                </a:cubicBezTo>
                <a:cubicBezTo>
                  <a:pt x="38" y="193"/>
                  <a:pt x="38" y="185"/>
                  <a:pt x="42" y="182"/>
                </a:cubicBezTo>
                <a:cubicBezTo>
                  <a:pt x="46" y="179"/>
                  <a:pt x="60" y="173"/>
                  <a:pt x="60" y="173"/>
                </a:cubicBezTo>
                <a:cubicBezTo>
                  <a:pt x="60" y="173"/>
                  <a:pt x="50" y="166"/>
                  <a:pt x="44" y="164"/>
                </a:cubicBezTo>
                <a:cubicBezTo>
                  <a:pt x="38" y="161"/>
                  <a:pt x="35" y="151"/>
                  <a:pt x="38" y="145"/>
                </a:cubicBezTo>
                <a:cubicBezTo>
                  <a:pt x="41" y="139"/>
                  <a:pt x="42" y="124"/>
                  <a:pt x="42" y="124"/>
                </a:cubicBezTo>
                <a:cubicBezTo>
                  <a:pt x="42" y="124"/>
                  <a:pt x="28" y="117"/>
                  <a:pt x="13" y="109"/>
                </a:cubicBezTo>
                <a:cubicBezTo>
                  <a:pt x="3" y="104"/>
                  <a:pt x="0" y="96"/>
                  <a:pt x="5" y="82"/>
                </a:cubicBezTo>
                <a:cubicBezTo>
                  <a:pt x="105" y="65"/>
                  <a:pt x="105" y="65"/>
                  <a:pt x="105" y="65"/>
                </a:cubicBezTo>
                <a:cubicBezTo>
                  <a:pt x="109" y="65"/>
                  <a:pt x="112" y="61"/>
                  <a:pt x="112" y="56"/>
                </a:cubicBezTo>
                <a:cubicBezTo>
                  <a:pt x="111" y="52"/>
                  <a:pt x="108" y="48"/>
                  <a:pt x="105" y="46"/>
                </a:cubicBezTo>
                <a:cubicBezTo>
                  <a:pt x="99" y="42"/>
                  <a:pt x="95" y="37"/>
                  <a:pt x="94" y="29"/>
                </a:cubicBezTo>
                <a:cubicBezTo>
                  <a:pt x="91" y="16"/>
                  <a:pt x="100" y="4"/>
                  <a:pt x="113" y="2"/>
                </a:cubicBezTo>
                <a:cubicBezTo>
                  <a:pt x="126" y="0"/>
                  <a:pt x="139" y="9"/>
                  <a:pt x="141" y="22"/>
                </a:cubicBezTo>
                <a:cubicBezTo>
                  <a:pt x="142" y="29"/>
                  <a:pt x="140" y="36"/>
                  <a:pt x="136" y="41"/>
                </a:cubicBezTo>
                <a:cubicBezTo>
                  <a:pt x="133" y="44"/>
                  <a:pt x="132" y="49"/>
                  <a:pt x="132" y="53"/>
                </a:cubicBezTo>
                <a:cubicBezTo>
                  <a:pt x="133" y="57"/>
                  <a:pt x="137" y="60"/>
                  <a:pt x="142" y="59"/>
                </a:cubicBezTo>
                <a:lnTo>
                  <a:pt x="251" y="41"/>
                </a:lnTo>
                <a:close/>
              </a:path>
            </a:pathLst>
          </a:custGeom>
          <a:solidFill>
            <a:srgbClr val="16B6EA">
              <a:alpha val="8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880"/>
          <p:cNvSpPr/>
          <p:nvPr/>
        </p:nvSpPr>
        <p:spPr bwMode="auto">
          <a:xfrm>
            <a:off x="1046163" y="2663850"/>
            <a:ext cx="898525" cy="1000125"/>
          </a:xfrm>
          <a:custGeom>
            <a:avLst/>
            <a:gdLst>
              <a:gd name="T0" fmla="*/ 283 w 283"/>
              <a:gd name="T1" fmla="*/ 215 h 315"/>
              <a:gd name="T2" fmla="*/ 283 w 283"/>
              <a:gd name="T3" fmla="*/ 287 h 315"/>
              <a:gd name="T4" fmla="*/ 150 w 283"/>
              <a:gd name="T5" fmla="*/ 315 h 315"/>
              <a:gd name="T6" fmla="*/ 17 w 283"/>
              <a:gd name="T7" fmla="*/ 287 h 315"/>
              <a:gd name="T8" fmla="*/ 17 w 283"/>
              <a:gd name="T9" fmla="*/ 241 h 315"/>
              <a:gd name="T10" fmla="*/ 55 w 283"/>
              <a:gd name="T11" fmla="*/ 138 h 315"/>
              <a:gd name="T12" fmla="*/ 51 w 283"/>
              <a:gd name="T13" fmla="*/ 128 h 315"/>
              <a:gd name="T14" fmla="*/ 38 w 283"/>
              <a:gd name="T15" fmla="*/ 129 h 315"/>
              <a:gd name="T16" fmla="*/ 19 w 283"/>
              <a:gd name="T17" fmla="*/ 130 h 315"/>
              <a:gd name="T18" fmla="*/ 5 w 283"/>
              <a:gd name="T19" fmla="*/ 99 h 315"/>
              <a:gd name="T20" fmla="*/ 36 w 283"/>
              <a:gd name="T21" fmla="*/ 85 h 315"/>
              <a:gd name="T22" fmla="*/ 50 w 283"/>
              <a:gd name="T23" fmla="*/ 99 h 315"/>
              <a:gd name="T24" fmla="*/ 58 w 283"/>
              <a:gd name="T25" fmla="*/ 108 h 315"/>
              <a:gd name="T26" fmla="*/ 69 w 283"/>
              <a:gd name="T27" fmla="*/ 104 h 315"/>
              <a:gd name="T28" fmla="*/ 108 w 283"/>
              <a:gd name="T29" fmla="*/ 0 h 315"/>
              <a:gd name="T30" fmla="*/ 175 w 283"/>
              <a:gd name="T31" fmla="*/ 83 h 315"/>
              <a:gd name="T32" fmla="*/ 174 w 283"/>
              <a:gd name="T33" fmla="*/ 83 h 315"/>
              <a:gd name="T34" fmla="*/ 147 w 283"/>
              <a:gd name="T35" fmla="*/ 90 h 315"/>
              <a:gd name="T36" fmla="*/ 142 w 283"/>
              <a:gd name="T37" fmla="*/ 139 h 315"/>
              <a:gd name="T38" fmla="*/ 191 w 283"/>
              <a:gd name="T39" fmla="*/ 144 h 315"/>
              <a:gd name="T40" fmla="*/ 203 w 283"/>
              <a:gd name="T41" fmla="*/ 118 h 315"/>
              <a:gd name="T42" fmla="*/ 203 w 283"/>
              <a:gd name="T43" fmla="*/ 117 h 315"/>
              <a:gd name="T44" fmla="*/ 283 w 283"/>
              <a:gd name="T45" fmla="*/ 2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3" h="315">
                <a:moveTo>
                  <a:pt x="283" y="215"/>
                </a:moveTo>
                <a:cubicBezTo>
                  <a:pt x="283" y="248"/>
                  <a:pt x="283" y="287"/>
                  <a:pt x="283" y="287"/>
                </a:cubicBezTo>
                <a:cubicBezTo>
                  <a:pt x="283" y="287"/>
                  <a:pt x="244" y="315"/>
                  <a:pt x="150" y="315"/>
                </a:cubicBezTo>
                <a:cubicBezTo>
                  <a:pt x="56" y="315"/>
                  <a:pt x="17" y="287"/>
                  <a:pt x="17" y="287"/>
                </a:cubicBezTo>
                <a:cubicBezTo>
                  <a:pt x="17" y="241"/>
                  <a:pt x="17" y="241"/>
                  <a:pt x="17" y="241"/>
                </a:cubicBezTo>
                <a:cubicBezTo>
                  <a:pt x="55" y="138"/>
                  <a:pt x="55" y="138"/>
                  <a:pt x="55" y="138"/>
                </a:cubicBezTo>
                <a:cubicBezTo>
                  <a:pt x="57" y="134"/>
                  <a:pt x="55" y="130"/>
                  <a:pt x="51" y="128"/>
                </a:cubicBezTo>
                <a:cubicBezTo>
                  <a:pt x="47" y="127"/>
                  <a:pt x="42" y="127"/>
                  <a:pt x="38" y="129"/>
                </a:cubicBezTo>
                <a:cubicBezTo>
                  <a:pt x="33" y="132"/>
                  <a:pt x="25" y="133"/>
                  <a:pt x="19" y="130"/>
                </a:cubicBezTo>
                <a:cubicBezTo>
                  <a:pt x="6" y="126"/>
                  <a:pt x="0" y="112"/>
                  <a:pt x="5" y="99"/>
                </a:cubicBezTo>
                <a:cubicBezTo>
                  <a:pt x="9" y="87"/>
                  <a:pt x="23" y="81"/>
                  <a:pt x="36" y="85"/>
                </a:cubicBezTo>
                <a:cubicBezTo>
                  <a:pt x="42" y="88"/>
                  <a:pt x="47" y="93"/>
                  <a:pt x="50" y="99"/>
                </a:cubicBezTo>
                <a:cubicBezTo>
                  <a:pt x="51" y="103"/>
                  <a:pt x="54" y="107"/>
                  <a:pt x="58" y="108"/>
                </a:cubicBezTo>
                <a:cubicBezTo>
                  <a:pt x="62" y="110"/>
                  <a:pt x="67" y="108"/>
                  <a:pt x="69" y="104"/>
                </a:cubicBezTo>
                <a:cubicBezTo>
                  <a:pt x="108" y="0"/>
                  <a:pt x="108" y="0"/>
                  <a:pt x="108" y="0"/>
                </a:cubicBezTo>
                <a:cubicBezTo>
                  <a:pt x="175" y="83"/>
                  <a:pt x="175" y="83"/>
                  <a:pt x="175" y="83"/>
                </a:cubicBezTo>
                <a:cubicBezTo>
                  <a:pt x="175" y="83"/>
                  <a:pt x="175" y="83"/>
                  <a:pt x="174" y="83"/>
                </a:cubicBezTo>
                <a:cubicBezTo>
                  <a:pt x="165" y="81"/>
                  <a:pt x="155" y="84"/>
                  <a:pt x="147" y="90"/>
                </a:cubicBezTo>
                <a:cubicBezTo>
                  <a:pt x="132" y="102"/>
                  <a:pt x="130" y="124"/>
                  <a:pt x="142" y="139"/>
                </a:cubicBezTo>
                <a:cubicBezTo>
                  <a:pt x="154" y="154"/>
                  <a:pt x="176" y="156"/>
                  <a:pt x="191" y="144"/>
                </a:cubicBezTo>
                <a:cubicBezTo>
                  <a:pt x="198" y="137"/>
                  <a:pt x="203" y="128"/>
                  <a:pt x="203" y="118"/>
                </a:cubicBezTo>
                <a:cubicBezTo>
                  <a:pt x="203" y="118"/>
                  <a:pt x="203" y="117"/>
                  <a:pt x="203" y="117"/>
                </a:cubicBezTo>
                <a:lnTo>
                  <a:pt x="283" y="215"/>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881"/>
          <p:cNvSpPr/>
          <p:nvPr/>
        </p:nvSpPr>
        <p:spPr bwMode="auto">
          <a:xfrm>
            <a:off x="1414463" y="2520975"/>
            <a:ext cx="752475" cy="771525"/>
          </a:xfrm>
          <a:custGeom>
            <a:avLst/>
            <a:gdLst>
              <a:gd name="T0" fmla="*/ 237 w 237"/>
              <a:gd name="T1" fmla="*/ 0 h 243"/>
              <a:gd name="T2" fmla="*/ 190 w 237"/>
              <a:gd name="T3" fmla="*/ 101 h 243"/>
              <a:gd name="T4" fmla="*/ 167 w 237"/>
              <a:gd name="T5" fmla="*/ 223 h 243"/>
              <a:gd name="T6" fmla="*/ 167 w 237"/>
              <a:gd name="T7" fmla="*/ 243 h 243"/>
              <a:gd name="T8" fmla="*/ 93 w 237"/>
              <a:gd name="T9" fmla="*/ 153 h 243"/>
              <a:gd name="T10" fmla="*/ 82 w 237"/>
              <a:gd name="T11" fmla="*/ 152 h 243"/>
              <a:gd name="T12" fmla="*/ 77 w 237"/>
              <a:gd name="T13" fmla="*/ 163 h 243"/>
              <a:gd name="T14" fmla="*/ 68 w 237"/>
              <a:gd name="T15" fmla="*/ 181 h 243"/>
              <a:gd name="T16" fmla="*/ 34 w 237"/>
              <a:gd name="T17" fmla="*/ 177 h 243"/>
              <a:gd name="T18" fmla="*/ 38 w 237"/>
              <a:gd name="T19" fmla="*/ 143 h 243"/>
              <a:gd name="T20" fmla="*/ 57 w 237"/>
              <a:gd name="T21" fmla="*/ 138 h 243"/>
              <a:gd name="T22" fmla="*/ 69 w 237"/>
              <a:gd name="T23" fmla="*/ 135 h 243"/>
              <a:gd name="T24" fmla="*/ 70 w 237"/>
              <a:gd name="T25" fmla="*/ 124 h 243"/>
              <a:gd name="T26" fmla="*/ 0 w 237"/>
              <a:gd name="T27" fmla="*/ 38 h 243"/>
              <a:gd name="T28" fmla="*/ 105 w 237"/>
              <a:gd name="T29" fmla="*/ 21 h 243"/>
              <a:gd name="T30" fmla="*/ 105 w 237"/>
              <a:gd name="T31" fmla="*/ 22 h 243"/>
              <a:gd name="T32" fmla="*/ 97 w 237"/>
              <a:gd name="T33" fmla="*/ 49 h 243"/>
              <a:gd name="T34" fmla="*/ 137 w 237"/>
              <a:gd name="T35" fmla="*/ 78 h 243"/>
              <a:gd name="T36" fmla="*/ 166 w 237"/>
              <a:gd name="T37" fmla="*/ 38 h 243"/>
              <a:gd name="T38" fmla="*/ 150 w 237"/>
              <a:gd name="T39" fmla="*/ 15 h 243"/>
              <a:gd name="T40" fmla="*/ 149 w 237"/>
              <a:gd name="T41" fmla="*/ 14 h 243"/>
              <a:gd name="T42" fmla="*/ 237 w 237"/>
              <a:gd name="T4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7" h="243">
                <a:moveTo>
                  <a:pt x="237" y="0"/>
                </a:moveTo>
                <a:cubicBezTo>
                  <a:pt x="225" y="46"/>
                  <a:pt x="203" y="77"/>
                  <a:pt x="190" y="101"/>
                </a:cubicBezTo>
                <a:cubicBezTo>
                  <a:pt x="173" y="133"/>
                  <a:pt x="167" y="195"/>
                  <a:pt x="167" y="223"/>
                </a:cubicBezTo>
                <a:cubicBezTo>
                  <a:pt x="167" y="243"/>
                  <a:pt x="167" y="243"/>
                  <a:pt x="167" y="243"/>
                </a:cubicBezTo>
                <a:cubicBezTo>
                  <a:pt x="93" y="153"/>
                  <a:pt x="93" y="153"/>
                  <a:pt x="93" y="153"/>
                </a:cubicBezTo>
                <a:cubicBezTo>
                  <a:pt x="91" y="149"/>
                  <a:pt x="86" y="149"/>
                  <a:pt x="82" y="152"/>
                </a:cubicBezTo>
                <a:cubicBezTo>
                  <a:pt x="79" y="154"/>
                  <a:pt x="77" y="158"/>
                  <a:pt x="77" y="163"/>
                </a:cubicBezTo>
                <a:cubicBezTo>
                  <a:pt x="76" y="169"/>
                  <a:pt x="74" y="176"/>
                  <a:pt x="68" y="181"/>
                </a:cubicBezTo>
                <a:cubicBezTo>
                  <a:pt x="58" y="189"/>
                  <a:pt x="43" y="187"/>
                  <a:pt x="34" y="177"/>
                </a:cubicBezTo>
                <a:cubicBezTo>
                  <a:pt x="26" y="167"/>
                  <a:pt x="27" y="152"/>
                  <a:pt x="38" y="143"/>
                </a:cubicBezTo>
                <a:cubicBezTo>
                  <a:pt x="43" y="139"/>
                  <a:pt x="50" y="137"/>
                  <a:pt x="57" y="138"/>
                </a:cubicBezTo>
                <a:cubicBezTo>
                  <a:pt x="61" y="139"/>
                  <a:pt x="65" y="138"/>
                  <a:pt x="69" y="135"/>
                </a:cubicBezTo>
                <a:cubicBezTo>
                  <a:pt x="72" y="132"/>
                  <a:pt x="73" y="127"/>
                  <a:pt x="70" y="124"/>
                </a:cubicBezTo>
                <a:cubicBezTo>
                  <a:pt x="0" y="38"/>
                  <a:pt x="0" y="38"/>
                  <a:pt x="0" y="38"/>
                </a:cubicBezTo>
                <a:cubicBezTo>
                  <a:pt x="105" y="21"/>
                  <a:pt x="105" y="21"/>
                  <a:pt x="105" y="21"/>
                </a:cubicBezTo>
                <a:cubicBezTo>
                  <a:pt x="105" y="21"/>
                  <a:pt x="105" y="22"/>
                  <a:pt x="105" y="22"/>
                </a:cubicBezTo>
                <a:cubicBezTo>
                  <a:pt x="99" y="30"/>
                  <a:pt x="96" y="40"/>
                  <a:pt x="97" y="49"/>
                </a:cubicBezTo>
                <a:cubicBezTo>
                  <a:pt x="101" y="68"/>
                  <a:pt x="118" y="81"/>
                  <a:pt x="137" y="78"/>
                </a:cubicBezTo>
                <a:cubicBezTo>
                  <a:pt x="156" y="75"/>
                  <a:pt x="169" y="57"/>
                  <a:pt x="166" y="38"/>
                </a:cubicBezTo>
                <a:cubicBezTo>
                  <a:pt x="164" y="28"/>
                  <a:pt x="158" y="20"/>
                  <a:pt x="150" y="15"/>
                </a:cubicBezTo>
                <a:cubicBezTo>
                  <a:pt x="149" y="14"/>
                  <a:pt x="149" y="14"/>
                  <a:pt x="149" y="14"/>
                </a:cubicBezTo>
                <a:lnTo>
                  <a:pt x="237" y="0"/>
                </a:lnTo>
                <a:close/>
              </a:path>
            </a:pathLst>
          </a:custGeom>
          <a:solidFill>
            <a:srgbClr val="16B6EA">
              <a:alpha val="2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882"/>
          <p:cNvSpPr/>
          <p:nvPr/>
        </p:nvSpPr>
        <p:spPr bwMode="auto">
          <a:xfrm>
            <a:off x="2876551" y="1628800"/>
            <a:ext cx="873125" cy="968375"/>
          </a:xfrm>
          <a:custGeom>
            <a:avLst/>
            <a:gdLst>
              <a:gd name="T0" fmla="*/ 271 w 275"/>
              <a:gd name="T1" fmla="*/ 206 h 305"/>
              <a:gd name="T2" fmla="*/ 240 w 275"/>
              <a:gd name="T3" fmla="*/ 220 h 305"/>
              <a:gd name="T4" fmla="*/ 226 w 275"/>
              <a:gd name="T5" fmla="*/ 206 h 305"/>
              <a:gd name="T6" fmla="*/ 217 w 275"/>
              <a:gd name="T7" fmla="*/ 197 h 305"/>
              <a:gd name="T8" fmla="*/ 207 w 275"/>
              <a:gd name="T9" fmla="*/ 202 h 305"/>
              <a:gd name="T10" fmla="*/ 168 w 275"/>
              <a:gd name="T11" fmla="*/ 305 h 305"/>
              <a:gd name="T12" fmla="*/ 100 w 275"/>
              <a:gd name="T13" fmla="*/ 223 h 305"/>
              <a:gd name="T14" fmla="*/ 101 w 275"/>
              <a:gd name="T15" fmla="*/ 223 h 305"/>
              <a:gd name="T16" fmla="*/ 129 w 275"/>
              <a:gd name="T17" fmla="*/ 215 h 305"/>
              <a:gd name="T18" fmla="*/ 133 w 275"/>
              <a:gd name="T19" fmla="*/ 167 h 305"/>
              <a:gd name="T20" fmla="*/ 85 w 275"/>
              <a:gd name="T21" fmla="*/ 162 h 305"/>
              <a:gd name="T22" fmla="*/ 72 w 275"/>
              <a:gd name="T23" fmla="*/ 187 h 305"/>
              <a:gd name="T24" fmla="*/ 72 w 275"/>
              <a:gd name="T25" fmla="*/ 188 h 305"/>
              <a:gd name="T26" fmla="*/ 0 w 275"/>
              <a:gd name="T27" fmla="*/ 100 h 305"/>
              <a:gd name="T28" fmla="*/ 49 w 275"/>
              <a:gd name="T29" fmla="*/ 50 h 305"/>
              <a:gd name="T30" fmla="*/ 274 w 275"/>
              <a:gd name="T31" fmla="*/ 24 h 305"/>
              <a:gd name="T32" fmla="*/ 220 w 275"/>
              <a:gd name="T33" fmla="*/ 167 h 305"/>
              <a:gd name="T34" fmla="*/ 220 w 275"/>
              <a:gd name="T35" fmla="*/ 167 h 305"/>
              <a:gd name="T36" fmla="*/ 225 w 275"/>
              <a:gd name="T37" fmla="*/ 177 h 305"/>
              <a:gd name="T38" fmla="*/ 237 w 275"/>
              <a:gd name="T39" fmla="*/ 177 h 305"/>
              <a:gd name="T40" fmla="*/ 257 w 275"/>
              <a:gd name="T41" fmla="*/ 175 h 305"/>
              <a:gd name="T42" fmla="*/ 271 w 275"/>
              <a:gd name="T43" fmla="*/ 20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5" h="305">
                <a:moveTo>
                  <a:pt x="271" y="206"/>
                </a:moveTo>
                <a:cubicBezTo>
                  <a:pt x="266" y="219"/>
                  <a:pt x="252" y="225"/>
                  <a:pt x="240" y="220"/>
                </a:cubicBezTo>
                <a:cubicBezTo>
                  <a:pt x="233" y="218"/>
                  <a:pt x="228" y="212"/>
                  <a:pt x="226" y="206"/>
                </a:cubicBezTo>
                <a:cubicBezTo>
                  <a:pt x="224" y="202"/>
                  <a:pt x="221" y="199"/>
                  <a:pt x="217" y="197"/>
                </a:cubicBezTo>
                <a:cubicBezTo>
                  <a:pt x="213" y="196"/>
                  <a:pt x="208" y="198"/>
                  <a:pt x="207" y="202"/>
                </a:cubicBezTo>
                <a:cubicBezTo>
                  <a:pt x="168" y="305"/>
                  <a:pt x="168" y="305"/>
                  <a:pt x="168" y="305"/>
                </a:cubicBezTo>
                <a:cubicBezTo>
                  <a:pt x="100" y="223"/>
                  <a:pt x="100" y="223"/>
                  <a:pt x="100" y="223"/>
                </a:cubicBezTo>
                <a:cubicBezTo>
                  <a:pt x="100" y="223"/>
                  <a:pt x="101" y="223"/>
                  <a:pt x="101" y="223"/>
                </a:cubicBezTo>
                <a:cubicBezTo>
                  <a:pt x="111" y="224"/>
                  <a:pt x="121" y="222"/>
                  <a:pt x="129" y="215"/>
                </a:cubicBezTo>
                <a:cubicBezTo>
                  <a:pt x="143" y="203"/>
                  <a:pt x="145" y="181"/>
                  <a:pt x="133" y="167"/>
                </a:cubicBezTo>
                <a:cubicBezTo>
                  <a:pt x="121" y="152"/>
                  <a:pt x="99" y="150"/>
                  <a:pt x="85" y="162"/>
                </a:cubicBezTo>
                <a:cubicBezTo>
                  <a:pt x="77" y="168"/>
                  <a:pt x="72" y="177"/>
                  <a:pt x="72" y="187"/>
                </a:cubicBezTo>
                <a:cubicBezTo>
                  <a:pt x="72" y="188"/>
                  <a:pt x="72" y="188"/>
                  <a:pt x="72" y="188"/>
                </a:cubicBezTo>
                <a:cubicBezTo>
                  <a:pt x="0" y="100"/>
                  <a:pt x="0" y="100"/>
                  <a:pt x="0" y="100"/>
                </a:cubicBezTo>
                <a:cubicBezTo>
                  <a:pt x="16" y="78"/>
                  <a:pt x="34" y="61"/>
                  <a:pt x="49" y="50"/>
                </a:cubicBezTo>
                <a:cubicBezTo>
                  <a:pt x="83" y="24"/>
                  <a:pt x="186" y="0"/>
                  <a:pt x="274" y="24"/>
                </a:cubicBezTo>
                <a:cubicBezTo>
                  <a:pt x="220" y="167"/>
                  <a:pt x="220" y="167"/>
                  <a:pt x="220" y="167"/>
                </a:cubicBezTo>
                <a:cubicBezTo>
                  <a:pt x="220" y="167"/>
                  <a:pt x="220" y="167"/>
                  <a:pt x="220" y="167"/>
                </a:cubicBezTo>
                <a:cubicBezTo>
                  <a:pt x="218" y="171"/>
                  <a:pt x="220" y="176"/>
                  <a:pt x="225" y="177"/>
                </a:cubicBezTo>
                <a:cubicBezTo>
                  <a:pt x="229" y="179"/>
                  <a:pt x="233" y="179"/>
                  <a:pt x="237" y="177"/>
                </a:cubicBezTo>
                <a:cubicBezTo>
                  <a:pt x="243" y="173"/>
                  <a:pt x="250" y="173"/>
                  <a:pt x="257" y="175"/>
                </a:cubicBezTo>
                <a:cubicBezTo>
                  <a:pt x="269" y="180"/>
                  <a:pt x="275" y="194"/>
                  <a:pt x="271" y="206"/>
                </a:cubicBezTo>
                <a:close/>
              </a:path>
            </a:pathLst>
          </a:custGeom>
          <a:solidFill>
            <a:srgbClr val="5A6783">
              <a:alpha val="5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883"/>
          <p:cNvSpPr/>
          <p:nvPr/>
        </p:nvSpPr>
        <p:spPr bwMode="auto">
          <a:xfrm>
            <a:off x="3441701" y="1714525"/>
            <a:ext cx="787400" cy="1028700"/>
          </a:xfrm>
          <a:custGeom>
            <a:avLst/>
            <a:gdLst>
              <a:gd name="T0" fmla="*/ 245 w 248"/>
              <a:gd name="T1" fmla="*/ 205 h 324"/>
              <a:gd name="T2" fmla="*/ 241 w 248"/>
              <a:gd name="T3" fmla="*/ 242 h 324"/>
              <a:gd name="T4" fmla="*/ 145 w 248"/>
              <a:gd name="T5" fmla="*/ 258 h 324"/>
              <a:gd name="T6" fmla="*/ 139 w 248"/>
              <a:gd name="T7" fmla="*/ 267 h 324"/>
              <a:gd name="T8" fmla="*/ 146 w 248"/>
              <a:gd name="T9" fmla="*/ 278 h 324"/>
              <a:gd name="T10" fmla="*/ 157 w 248"/>
              <a:gd name="T11" fmla="*/ 294 h 324"/>
              <a:gd name="T12" fmla="*/ 137 w 248"/>
              <a:gd name="T13" fmla="*/ 322 h 324"/>
              <a:gd name="T14" fmla="*/ 110 w 248"/>
              <a:gd name="T15" fmla="*/ 302 h 324"/>
              <a:gd name="T16" fmla="*/ 115 w 248"/>
              <a:gd name="T17" fmla="*/ 283 h 324"/>
              <a:gd name="T18" fmla="*/ 118 w 248"/>
              <a:gd name="T19" fmla="*/ 271 h 324"/>
              <a:gd name="T20" fmla="*/ 109 w 248"/>
              <a:gd name="T21" fmla="*/ 264 h 324"/>
              <a:gd name="T22" fmla="*/ 109 w 248"/>
              <a:gd name="T23" fmla="*/ 264 h 324"/>
              <a:gd name="T24" fmla="*/ 0 w 248"/>
              <a:gd name="T25" fmla="*/ 282 h 324"/>
              <a:gd name="T26" fmla="*/ 37 w 248"/>
              <a:gd name="T27" fmla="*/ 182 h 324"/>
              <a:gd name="T28" fmla="*/ 38 w 248"/>
              <a:gd name="T29" fmla="*/ 183 h 324"/>
              <a:gd name="T30" fmla="*/ 58 w 248"/>
              <a:gd name="T31" fmla="*/ 203 h 324"/>
              <a:gd name="T32" fmla="*/ 103 w 248"/>
              <a:gd name="T33" fmla="*/ 183 h 324"/>
              <a:gd name="T34" fmla="*/ 82 w 248"/>
              <a:gd name="T35" fmla="*/ 138 h 324"/>
              <a:gd name="T36" fmla="*/ 54 w 248"/>
              <a:gd name="T37" fmla="*/ 140 h 324"/>
              <a:gd name="T38" fmla="*/ 53 w 248"/>
              <a:gd name="T39" fmla="*/ 141 h 324"/>
              <a:gd name="T40" fmla="*/ 106 w 248"/>
              <a:gd name="T41" fmla="*/ 0 h 324"/>
              <a:gd name="T42" fmla="*/ 139 w 248"/>
              <a:gd name="T43" fmla="*/ 14 h 324"/>
              <a:gd name="T44" fmla="*/ 245 w 248"/>
              <a:gd name="T45" fmla="*/ 20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324">
                <a:moveTo>
                  <a:pt x="245" y="205"/>
                </a:moveTo>
                <a:cubicBezTo>
                  <a:pt x="245" y="218"/>
                  <a:pt x="243" y="231"/>
                  <a:pt x="241" y="242"/>
                </a:cubicBezTo>
                <a:cubicBezTo>
                  <a:pt x="145" y="258"/>
                  <a:pt x="145" y="258"/>
                  <a:pt x="145" y="258"/>
                </a:cubicBezTo>
                <a:cubicBezTo>
                  <a:pt x="141" y="259"/>
                  <a:pt x="138" y="263"/>
                  <a:pt x="139" y="267"/>
                </a:cubicBezTo>
                <a:cubicBezTo>
                  <a:pt x="140" y="272"/>
                  <a:pt x="142" y="275"/>
                  <a:pt x="146" y="278"/>
                </a:cubicBezTo>
                <a:cubicBezTo>
                  <a:pt x="151" y="281"/>
                  <a:pt x="156" y="287"/>
                  <a:pt x="157" y="294"/>
                </a:cubicBezTo>
                <a:cubicBezTo>
                  <a:pt x="159" y="307"/>
                  <a:pt x="150" y="319"/>
                  <a:pt x="137" y="322"/>
                </a:cubicBezTo>
                <a:cubicBezTo>
                  <a:pt x="124" y="324"/>
                  <a:pt x="112" y="315"/>
                  <a:pt x="110" y="302"/>
                </a:cubicBezTo>
                <a:cubicBezTo>
                  <a:pt x="108" y="295"/>
                  <a:pt x="110" y="288"/>
                  <a:pt x="115" y="283"/>
                </a:cubicBezTo>
                <a:cubicBezTo>
                  <a:pt x="117" y="279"/>
                  <a:pt x="119" y="275"/>
                  <a:pt x="118" y="271"/>
                </a:cubicBezTo>
                <a:cubicBezTo>
                  <a:pt x="117" y="266"/>
                  <a:pt x="113" y="264"/>
                  <a:pt x="109" y="264"/>
                </a:cubicBezTo>
                <a:cubicBezTo>
                  <a:pt x="109" y="264"/>
                  <a:pt x="109" y="264"/>
                  <a:pt x="109" y="264"/>
                </a:cubicBezTo>
                <a:cubicBezTo>
                  <a:pt x="0" y="282"/>
                  <a:pt x="0" y="282"/>
                  <a:pt x="0" y="282"/>
                </a:cubicBezTo>
                <a:cubicBezTo>
                  <a:pt x="37" y="182"/>
                  <a:pt x="37" y="182"/>
                  <a:pt x="37" y="182"/>
                </a:cubicBezTo>
                <a:cubicBezTo>
                  <a:pt x="38" y="182"/>
                  <a:pt x="38" y="183"/>
                  <a:pt x="38" y="183"/>
                </a:cubicBezTo>
                <a:cubicBezTo>
                  <a:pt x="41" y="192"/>
                  <a:pt x="49" y="199"/>
                  <a:pt x="58" y="203"/>
                </a:cubicBezTo>
                <a:cubicBezTo>
                  <a:pt x="76" y="210"/>
                  <a:pt x="96" y="201"/>
                  <a:pt x="103" y="183"/>
                </a:cubicBezTo>
                <a:cubicBezTo>
                  <a:pt x="109" y="165"/>
                  <a:pt x="100" y="145"/>
                  <a:pt x="82" y="138"/>
                </a:cubicBezTo>
                <a:cubicBezTo>
                  <a:pt x="73" y="135"/>
                  <a:pt x="63" y="136"/>
                  <a:pt x="54" y="140"/>
                </a:cubicBezTo>
                <a:cubicBezTo>
                  <a:pt x="54" y="140"/>
                  <a:pt x="53" y="140"/>
                  <a:pt x="53" y="141"/>
                </a:cubicBezTo>
                <a:cubicBezTo>
                  <a:pt x="106" y="0"/>
                  <a:pt x="106" y="0"/>
                  <a:pt x="106" y="0"/>
                </a:cubicBezTo>
                <a:cubicBezTo>
                  <a:pt x="117" y="4"/>
                  <a:pt x="129" y="8"/>
                  <a:pt x="139" y="14"/>
                </a:cubicBezTo>
                <a:cubicBezTo>
                  <a:pt x="233" y="63"/>
                  <a:pt x="248" y="131"/>
                  <a:pt x="245" y="205"/>
                </a:cubicBezTo>
                <a:close/>
              </a:path>
            </a:pathLst>
          </a:custGeom>
          <a:solidFill>
            <a:srgbClr val="5A6783">
              <a:alpha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884"/>
          <p:cNvSpPr/>
          <p:nvPr/>
        </p:nvSpPr>
        <p:spPr bwMode="auto">
          <a:xfrm>
            <a:off x="2622551" y="1974875"/>
            <a:ext cx="762000" cy="768350"/>
          </a:xfrm>
          <a:custGeom>
            <a:avLst/>
            <a:gdLst>
              <a:gd name="T0" fmla="*/ 135 w 240"/>
              <a:gd name="T1" fmla="*/ 220 h 242"/>
              <a:gd name="T2" fmla="*/ 142 w 240"/>
              <a:gd name="T3" fmla="*/ 192 h 242"/>
              <a:gd name="T4" fmla="*/ 102 w 240"/>
              <a:gd name="T5" fmla="*/ 164 h 242"/>
              <a:gd name="T6" fmla="*/ 74 w 240"/>
              <a:gd name="T7" fmla="*/ 203 h 242"/>
              <a:gd name="T8" fmla="*/ 90 w 240"/>
              <a:gd name="T9" fmla="*/ 227 h 242"/>
              <a:gd name="T10" fmla="*/ 90 w 240"/>
              <a:gd name="T11" fmla="*/ 227 h 242"/>
              <a:gd name="T12" fmla="*/ 0 w 240"/>
              <a:gd name="T13" fmla="*/ 242 h 242"/>
              <a:gd name="T14" fmla="*/ 10 w 240"/>
              <a:gd name="T15" fmla="*/ 225 h 242"/>
              <a:gd name="T16" fmla="*/ 48 w 240"/>
              <a:gd name="T17" fmla="*/ 168 h 242"/>
              <a:gd name="T18" fmla="*/ 50 w 240"/>
              <a:gd name="T19" fmla="*/ 149 h 242"/>
              <a:gd name="T20" fmla="*/ 73 w 240"/>
              <a:gd name="T21" fmla="*/ 0 h 242"/>
              <a:gd name="T22" fmla="*/ 146 w 240"/>
              <a:gd name="T23" fmla="*/ 89 h 242"/>
              <a:gd name="T24" fmla="*/ 157 w 240"/>
              <a:gd name="T25" fmla="*/ 90 h 242"/>
              <a:gd name="T26" fmla="*/ 163 w 240"/>
              <a:gd name="T27" fmla="*/ 79 h 242"/>
              <a:gd name="T28" fmla="*/ 171 w 240"/>
              <a:gd name="T29" fmla="*/ 61 h 242"/>
              <a:gd name="T30" fmla="*/ 205 w 240"/>
              <a:gd name="T31" fmla="*/ 64 h 242"/>
              <a:gd name="T32" fmla="*/ 202 w 240"/>
              <a:gd name="T33" fmla="*/ 98 h 242"/>
              <a:gd name="T34" fmla="*/ 183 w 240"/>
              <a:gd name="T35" fmla="*/ 103 h 242"/>
              <a:gd name="T36" fmla="*/ 171 w 240"/>
              <a:gd name="T37" fmla="*/ 106 h 242"/>
              <a:gd name="T38" fmla="*/ 170 w 240"/>
              <a:gd name="T39" fmla="*/ 117 h 242"/>
              <a:gd name="T40" fmla="*/ 240 w 240"/>
              <a:gd name="T41" fmla="*/ 203 h 242"/>
              <a:gd name="T42" fmla="*/ 134 w 240"/>
              <a:gd name="T43" fmla="*/ 220 h 242"/>
              <a:gd name="T44" fmla="*/ 135 w 240"/>
              <a:gd name="T45" fmla="*/ 22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242">
                <a:moveTo>
                  <a:pt x="135" y="220"/>
                </a:moveTo>
                <a:cubicBezTo>
                  <a:pt x="141" y="212"/>
                  <a:pt x="144" y="202"/>
                  <a:pt x="142" y="192"/>
                </a:cubicBezTo>
                <a:cubicBezTo>
                  <a:pt x="139" y="173"/>
                  <a:pt x="121" y="160"/>
                  <a:pt x="102" y="164"/>
                </a:cubicBezTo>
                <a:cubicBezTo>
                  <a:pt x="84" y="167"/>
                  <a:pt x="71" y="184"/>
                  <a:pt x="74" y="203"/>
                </a:cubicBezTo>
                <a:cubicBezTo>
                  <a:pt x="75" y="213"/>
                  <a:pt x="81" y="222"/>
                  <a:pt x="90" y="227"/>
                </a:cubicBezTo>
                <a:cubicBezTo>
                  <a:pt x="90" y="227"/>
                  <a:pt x="90" y="227"/>
                  <a:pt x="90" y="227"/>
                </a:cubicBezTo>
                <a:cubicBezTo>
                  <a:pt x="0" y="242"/>
                  <a:pt x="0" y="242"/>
                  <a:pt x="0" y="242"/>
                </a:cubicBezTo>
                <a:cubicBezTo>
                  <a:pt x="3" y="237"/>
                  <a:pt x="6" y="231"/>
                  <a:pt x="10" y="225"/>
                </a:cubicBezTo>
                <a:cubicBezTo>
                  <a:pt x="14" y="219"/>
                  <a:pt x="37" y="185"/>
                  <a:pt x="48" y="168"/>
                </a:cubicBezTo>
                <a:cubicBezTo>
                  <a:pt x="51" y="162"/>
                  <a:pt x="52" y="155"/>
                  <a:pt x="50" y="149"/>
                </a:cubicBezTo>
                <a:cubicBezTo>
                  <a:pt x="32" y="89"/>
                  <a:pt x="48" y="38"/>
                  <a:pt x="73" y="0"/>
                </a:cubicBezTo>
                <a:cubicBezTo>
                  <a:pt x="146" y="89"/>
                  <a:pt x="146" y="89"/>
                  <a:pt x="146" y="89"/>
                </a:cubicBezTo>
                <a:cubicBezTo>
                  <a:pt x="149" y="92"/>
                  <a:pt x="154" y="93"/>
                  <a:pt x="157" y="90"/>
                </a:cubicBezTo>
                <a:cubicBezTo>
                  <a:pt x="161" y="87"/>
                  <a:pt x="163" y="83"/>
                  <a:pt x="163" y="79"/>
                </a:cubicBezTo>
                <a:cubicBezTo>
                  <a:pt x="163" y="72"/>
                  <a:pt x="166" y="66"/>
                  <a:pt x="171" y="61"/>
                </a:cubicBezTo>
                <a:cubicBezTo>
                  <a:pt x="182" y="53"/>
                  <a:pt x="197" y="54"/>
                  <a:pt x="205" y="64"/>
                </a:cubicBezTo>
                <a:cubicBezTo>
                  <a:pt x="214" y="75"/>
                  <a:pt x="212" y="90"/>
                  <a:pt x="202" y="98"/>
                </a:cubicBezTo>
                <a:cubicBezTo>
                  <a:pt x="196" y="103"/>
                  <a:pt x="189" y="104"/>
                  <a:pt x="183" y="103"/>
                </a:cubicBezTo>
                <a:cubicBezTo>
                  <a:pt x="178" y="102"/>
                  <a:pt x="174" y="104"/>
                  <a:pt x="171" y="106"/>
                </a:cubicBezTo>
                <a:cubicBezTo>
                  <a:pt x="167" y="109"/>
                  <a:pt x="167" y="114"/>
                  <a:pt x="170" y="117"/>
                </a:cubicBezTo>
                <a:cubicBezTo>
                  <a:pt x="240" y="203"/>
                  <a:pt x="240" y="203"/>
                  <a:pt x="240" y="203"/>
                </a:cubicBezTo>
                <a:cubicBezTo>
                  <a:pt x="134" y="220"/>
                  <a:pt x="134" y="220"/>
                  <a:pt x="134" y="220"/>
                </a:cubicBezTo>
                <a:cubicBezTo>
                  <a:pt x="134" y="220"/>
                  <a:pt x="134" y="220"/>
                  <a:pt x="135" y="220"/>
                </a:cubicBezTo>
                <a:close/>
              </a:path>
            </a:pathLst>
          </a:custGeom>
          <a:solidFill>
            <a:srgbClr val="5A6783">
              <a:alpha val="7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885"/>
          <p:cNvSpPr/>
          <p:nvPr/>
        </p:nvSpPr>
        <p:spPr bwMode="auto">
          <a:xfrm>
            <a:off x="2593976" y="2520975"/>
            <a:ext cx="793750" cy="873125"/>
          </a:xfrm>
          <a:custGeom>
            <a:avLst/>
            <a:gdLst>
              <a:gd name="T0" fmla="*/ 250 w 250"/>
              <a:gd name="T1" fmla="*/ 41 h 275"/>
              <a:gd name="T2" fmla="*/ 213 w 250"/>
              <a:gd name="T3" fmla="*/ 141 h 275"/>
              <a:gd name="T4" fmla="*/ 212 w 250"/>
              <a:gd name="T5" fmla="*/ 141 h 275"/>
              <a:gd name="T6" fmla="*/ 192 w 250"/>
              <a:gd name="T7" fmla="*/ 120 h 275"/>
              <a:gd name="T8" fmla="*/ 147 w 250"/>
              <a:gd name="T9" fmla="*/ 141 h 275"/>
              <a:gd name="T10" fmla="*/ 168 w 250"/>
              <a:gd name="T11" fmla="*/ 185 h 275"/>
              <a:gd name="T12" fmla="*/ 196 w 250"/>
              <a:gd name="T13" fmla="*/ 183 h 275"/>
              <a:gd name="T14" fmla="*/ 197 w 250"/>
              <a:gd name="T15" fmla="*/ 183 h 275"/>
              <a:gd name="T16" fmla="*/ 168 w 250"/>
              <a:gd name="T17" fmla="*/ 261 h 275"/>
              <a:gd name="T18" fmla="*/ 81 w 250"/>
              <a:gd name="T19" fmla="*/ 269 h 275"/>
              <a:gd name="T20" fmla="*/ 51 w 250"/>
              <a:gd name="T21" fmla="*/ 229 h 275"/>
              <a:gd name="T22" fmla="*/ 46 w 250"/>
              <a:gd name="T23" fmla="*/ 199 h 275"/>
              <a:gd name="T24" fmla="*/ 42 w 250"/>
              <a:gd name="T25" fmla="*/ 182 h 275"/>
              <a:gd name="T26" fmla="*/ 60 w 250"/>
              <a:gd name="T27" fmla="*/ 173 h 275"/>
              <a:gd name="T28" fmla="*/ 43 w 250"/>
              <a:gd name="T29" fmla="*/ 164 h 275"/>
              <a:gd name="T30" fmla="*/ 37 w 250"/>
              <a:gd name="T31" fmla="*/ 145 h 275"/>
              <a:gd name="T32" fmla="*/ 42 w 250"/>
              <a:gd name="T33" fmla="*/ 124 h 275"/>
              <a:gd name="T34" fmla="*/ 13 w 250"/>
              <a:gd name="T35" fmla="*/ 109 h 275"/>
              <a:gd name="T36" fmla="*/ 4 w 250"/>
              <a:gd name="T37" fmla="*/ 82 h 275"/>
              <a:gd name="T38" fmla="*/ 105 w 250"/>
              <a:gd name="T39" fmla="*/ 65 h 275"/>
              <a:gd name="T40" fmla="*/ 111 w 250"/>
              <a:gd name="T41" fmla="*/ 56 h 275"/>
              <a:gd name="T42" fmla="*/ 104 w 250"/>
              <a:gd name="T43" fmla="*/ 46 h 275"/>
              <a:gd name="T44" fmla="*/ 93 w 250"/>
              <a:gd name="T45" fmla="*/ 29 h 275"/>
              <a:gd name="T46" fmla="*/ 113 w 250"/>
              <a:gd name="T47" fmla="*/ 2 h 275"/>
              <a:gd name="T48" fmla="*/ 141 w 250"/>
              <a:gd name="T49" fmla="*/ 22 h 275"/>
              <a:gd name="T50" fmla="*/ 135 w 250"/>
              <a:gd name="T51" fmla="*/ 41 h 275"/>
              <a:gd name="T52" fmla="*/ 132 w 250"/>
              <a:gd name="T53" fmla="*/ 53 h 275"/>
              <a:gd name="T54" fmla="*/ 141 w 250"/>
              <a:gd name="T55" fmla="*/ 59 h 275"/>
              <a:gd name="T56" fmla="*/ 250 w 250"/>
              <a:gd name="T57" fmla="*/ 4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0" h="275">
                <a:moveTo>
                  <a:pt x="250" y="41"/>
                </a:moveTo>
                <a:cubicBezTo>
                  <a:pt x="213" y="141"/>
                  <a:pt x="213" y="141"/>
                  <a:pt x="213" y="141"/>
                </a:cubicBezTo>
                <a:cubicBezTo>
                  <a:pt x="212" y="141"/>
                  <a:pt x="212" y="141"/>
                  <a:pt x="212" y="141"/>
                </a:cubicBezTo>
                <a:cubicBezTo>
                  <a:pt x="209" y="131"/>
                  <a:pt x="201" y="124"/>
                  <a:pt x="192" y="120"/>
                </a:cubicBezTo>
                <a:cubicBezTo>
                  <a:pt x="174" y="114"/>
                  <a:pt x="154" y="123"/>
                  <a:pt x="147" y="141"/>
                </a:cubicBezTo>
                <a:cubicBezTo>
                  <a:pt x="141" y="158"/>
                  <a:pt x="150" y="178"/>
                  <a:pt x="168" y="185"/>
                </a:cubicBezTo>
                <a:cubicBezTo>
                  <a:pt x="177" y="189"/>
                  <a:pt x="187" y="188"/>
                  <a:pt x="196" y="183"/>
                </a:cubicBezTo>
                <a:cubicBezTo>
                  <a:pt x="196" y="183"/>
                  <a:pt x="197" y="183"/>
                  <a:pt x="197" y="183"/>
                </a:cubicBezTo>
                <a:cubicBezTo>
                  <a:pt x="168" y="261"/>
                  <a:pt x="168" y="261"/>
                  <a:pt x="168" y="261"/>
                </a:cubicBezTo>
                <a:cubicBezTo>
                  <a:pt x="112" y="275"/>
                  <a:pt x="81" y="269"/>
                  <a:pt x="81" y="269"/>
                </a:cubicBezTo>
                <a:cubicBezTo>
                  <a:pt x="61" y="267"/>
                  <a:pt x="48" y="244"/>
                  <a:pt x="51" y="229"/>
                </a:cubicBezTo>
                <a:cubicBezTo>
                  <a:pt x="53" y="213"/>
                  <a:pt x="54" y="206"/>
                  <a:pt x="46" y="199"/>
                </a:cubicBezTo>
                <a:cubicBezTo>
                  <a:pt x="37" y="193"/>
                  <a:pt x="37" y="185"/>
                  <a:pt x="42" y="182"/>
                </a:cubicBezTo>
                <a:cubicBezTo>
                  <a:pt x="46" y="179"/>
                  <a:pt x="60" y="173"/>
                  <a:pt x="60" y="173"/>
                </a:cubicBezTo>
                <a:cubicBezTo>
                  <a:pt x="60" y="173"/>
                  <a:pt x="49" y="166"/>
                  <a:pt x="43" y="164"/>
                </a:cubicBezTo>
                <a:cubicBezTo>
                  <a:pt x="37" y="161"/>
                  <a:pt x="34" y="151"/>
                  <a:pt x="37" y="145"/>
                </a:cubicBezTo>
                <a:cubicBezTo>
                  <a:pt x="41" y="139"/>
                  <a:pt x="42" y="124"/>
                  <a:pt x="42" y="124"/>
                </a:cubicBezTo>
                <a:cubicBezTo>
                  <a:pt x="42" y="124"/>
                  <a:pt x="28" y="117"/>
                  <a:pt x="13" y="109"/>
                </a:cubicBezTo>
                <a:cubicBezTo>
                  <a:pt x="3" y="104"/>
                  <a:pt x="0" y="96"/>
                  <a:pt x="4" y="82"/>
                </a:cubicBezTo>
                <a:cubicBezTo>
                  <a:pt x="105" y="65"/>
                  <a:pt x="105" y="65"/>
                  <a:pt x="105" y="65"/>
                </a:cubicBezTo>
                <a:cubicBezTo>
                  <a:pt x="109" y="65"/>
                  <a:pt x="112" y="61"/>
                  <a:pt x="111" y="56"/>
                </a:cubicBezTo>
                <a:cubicBezTo>
                  <a:pt x="110" y="52"/>
                  <a:pt x="108" y="48"/>
                  <a:pt x="104" y="46"/>
                </a:cubicBezTo>
                <a:cubicBezTo>
                  <a:pt x="99" y="42"/>
                  <a:pt x="94" y="37"/>
                  <a:pt x="93" y="29"/>
                </a:cubicBezTo>
                <a:cubicBezTo>
                  <a:pt x="91" y="16"/>
                  <a:pt x="100" y="4"/>
                  <a:pt x="113" y="2"/>
                </a:cubicBezTo>
                <a:cubicBezTo>
                  <a:pt x="126" y="0"/>
                  <a:pt x="138" y="9"/>
                  <a:pt x="141" y="22"/>
                </a:cubicBezTo>
                <a:cubicBezTo>
                  <a:pt x="142" y="29"/>
                  <a:pt x="140" y="36"/>
                  <a:pt x="135" y="41"/>
                </a:cubicBezTo>
                <a:cubicBezTo>
                  <a:pt x="133" y="44"/>
                  <a:pt x="131" y="49"/>
                  <a:pt x="132" y="53"/>
                </a:cubicBezTo>
                <a:cubicBezTo>
                  <a:pt x="133" y="57"/>
                  <a:pt x="137" y="60"/>
                  <a:pt x="141" y="59"/>
                </a:cubicBezTo>
                <a:lnTo>
                  <a:pt x="250" y="41"/>
                </a:lnTo>
                <a:close/>
              </a:path>
            </a:pathLst>
          </a:custGeom>
          <a:solidFill>
            <a:srgbClr val="5A6783">
              <a:alpha val="8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886"/>
          <p:cNvSpPr/>
          <p:nvPr/>
        </p:nvSpPr>
        <p:spPr bwMode="auto">
          <a:xfrm>
            <a:off x="3079751" y="2663850"/>
            <a:ext cx="898525" cy="1000125"/>
          </a:xfrm>
          <a:custGeom>
            <a:avLst/>
            <a:gdLst>
              <a:gd name="T0" fmla="*/ 283 w 283"/>
              <a:gd name="T1" fmla="*/ 215 h 315"/>
              <a:gd name="T2" fmla="*/ 283 w 283"/>
              <a:gd name="T3" fmla="*/ 287 h 315"/>
              <a:gd name="T4" fmla="*/ 150 w 283"/>
              <a:gd name="T5" fmla="*/ 315 h 315"/>
              <a:gd name="T6" fmla="*/ 16 w 283"/>
              <a:gd name="T7" fmla="*/ 287 h 315"/>
              <a:gd name="T8" fmla="*/ 16 w 283"/>
              <a:gd name="T9" fmla="*/ 241 h 315"/>
              <a:gd name="T10" fmla="*/ 55 w 283"/>
              <a:gd name="T11" fmla="*/ 138 h 315"/>
              <a:gd name="T12" fmla="*/ 50 w 283"/>
              <a:gd name="T13" fmla="*/ 128 h 315"/>
              <a:gd name="T14" fmla="*/ 38 w 283"/>
              <a:gd name="T15" fmla="*/ 129 h 315"/>
              <a:gd name="T16" fmla="*/ 18 w 283"/>
              <a:gd name="T17" fmla="*/ 130 h 315"/>
              <a:gd name="T18" fmla="*/ 4 w 283"/>
              <a:gd name="T19" fmla="*/ 99 h 315"/>
              <a:gd name="T20" fmla="*/ 35 w 283"/>
              <a:gd name="T21" fmla="*/ 85 h 315"/>
              <a:gd name="T22" fmla="*/ 49 w 283"/>
              <a:gd name="T23" fmla="*/ 99 h 315"/>
              <a:gd name="T24" fmla="*/ 58 w 283"/>
              <a:gd name="T25" fmla="*/ 108 h 315"/>
              <a:gd name="T26" fmla="*/ 68 w 283"/>
              <a:gd name="T27" fmla="*/ 104 h 315"/>
              <a:gd name="T28" fmla="*/ 107 w 283"/>
              <a:gd name="T29" fmla="*/ 0 h 315"/>
              <a:gd name="T30" fmla="*/ 175 w 283"/>
              <a:gd name="T31" fmla="*/ 83 h 315"/>
              <a:gd name="T32" fmla="*/ 174 w 283"/>
              <a:gd name="T33" fmla="*/ 83 h 315"/>
              <a:gd name="T34" fmla="*/ 147 w 283"/>
              <a:gd name="T35" fmla="*/ 90 h 315"/>
              <a:gd name="T36" fmla="*/ 142 w 283"/>
              <a:gd name="T37" fmla="*/ 139 h 315"/>
              <a:gd name="T38" fmla="*/ 190 w 283"/>
              <a:gd name="T39" fmla="*/ 144 h 315"/>
              <a:gd name="T40" fmla="*/ 203 w 283"/>
              <a:gd name="T41" fmla="*/ 118 h 315"/>
              <a:gd name="T42" fmla="*/ 203 w 283"/>
              <a:gd name="T43" fmla="*/ 117 h 315"/>
              <a:gd name="T44" fmla="*/ 283 w 283"/>
              <a:gd name="T45" fmla="*/ 2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3" h="315">
                <a:moveTo>
                  <a:pt x="283" y="215"/>
                </a:moveTo>
                <a:cubicBezTo>
                  <a:pt x="283" y="248"/>
                  <a:pt x="283" y="287"/>
                  <a:pt x="283" y="287"/>
                </a:cubicBezTo>
                <a:cubicBezTo>
                  <a:pt x="283" y="287"/>
                  <a:pt x="244" y="315"/>
                  <a:pt x="150" y="315"/>
                </a:cubicBezTo>
                <a:cubicBezTo>
                  <a:pt x="56" y="315"/>
                  <a:pt x="16" y="287"/>
                  <a:pt x="16" y="287"/>
                </a:cubicBezTo>
                <a:cubicBezTo>
                  <a:pt x="16" y="241"/>
                  <a:pt x="16" y="241"/>
                  <a:pt x="16" y="241"/>
                </a:cubicBezTo>
                <a:cubicBezTo>
                  <a:pt x="55" y="138"/>
                  <a:pt x="55" y="138"/>
                  <a:pt x="55" y="138"/>
                </a:cubicBezTo>
                <a:cubicBezTo>
                  <a:pt x="57" y="134"/>
                  <a:pt x="55" y="130"/>
                  <a:pt x="50" y="128"/>
                </a:cubicBezTo>
                <a:cubicBezTo>
                  <a:pt x="46" y="127"/>
                  <a:pt x="42" y="127"/>
                  <a:pt x="38" y="129"/>
                </a:cubicBezTo>
                <a:cubicBezTo>
                  <a:pt x="32" y="132"/>
                  <a:pt x="25" y="133"/>
                  <a:pt x="18" y="130"/>
                </a:cubicBezTo>
                <a:cubicBezTo>
                  <a:pt x="6" y="126"/>
                  <a:pt x="0" y="112"/>
                  <a:pt x="4" y="99"/>
                </a:cubicBezTo>
                <a:cubicBezTo>
                  <a:pt x="9" y="87"/>
                  <a:pt x="23" y="81"/>
                  <a:pt x="35" y="85"/>
                </a:cubicBezTo>
                <a:cubicBezTo>
                  <a:pt x="42" y="88"/>
                  <a:pt x="47" y="93"/>
                  <a:pt x="49" y="99"/>
                </a:cubicBezTo>
                <a:cubicBezTo>
                  <a:pt x="51" y="103"/>
                  <a:pt x="54" y="107"/>
                  <a:pt x="58" y="108"/>
                </a:cubicBezTo>
                <a:cubicBezTo>
                  <a:pt x="62" y="110"/>
                  <a:pt x="67" y="108"/>
                  <a:pt x="68" y="104"/>
                </a:cubicBezTo>
                <a:cubicBezTo>
                  <a:pt x="107" y="0"/>
                  <a:pt x="107" y="0"/>
                  <a:pt x="107" y="0"/>
                </a:cubicBezTo>
                <a:cubicBezTo>
                  <a:pt x="175" y="83"/>
                  <a:pt x="175" y="83"/>
                  <a:pt x="175" y="83"/>
                </a:cubicBezTo>
                <a:cubicBezTo>
                  <a:pt x="175" y="83"/>
                  <a:pt x="174" y="83"/>
                  <a:pt x="174" y="83"/>
                </a:cubicBezTo>
                <a:cubicBezTo>
                  <a:pt x="164" y="81"/>
                  <a:pt x="154" y="84"/>
                  <a:pt x="147" y="90"/>
                </a:cubicBezTo>
                <a:cubicBezTo>
                  <a:pt x="132" y="102"/>
                  <a:pt x="130" y="124"/>
                  <a:pt x="142" y="139"/>
                </a:cubicBezTo>
                <a:cubicBezTo>
                  <a:pt x="154" y="154"/>
                  <a:pt x="176" y="156"/>
                  <a:pt x="190" y="144"/>
                </a:cubicBezTo>
                <a:cubicBezTo>
                  <a:pt x="198" y="137"/>
                  <a:pt x="203" y="128"/>
                  <a:pt x="203" y="118"/>
                </a:cubicBezTo>
                <a:cubicBezTo>
                  <a:pt x="203" y="118"/>
                  <a:pt x="203" y="117"/>
                  <a:pt x="203" y="117"/>
                </a:cubicBezTo>
                <a:lnTo>
                  <a:pt x="283" y="215"/>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887"/>
          <p:cNvSpPr/>
          <p:nvPr/>
        </p:nvSpPr>
        <p:spPr bwMode="auto">
          <a:xfrm>
            <a:off x="3444876" y="2520975"/>
            <a:ext cx="755650" cy="771525"/>
          </a:xfrm>
          <a:custGeom>
            <a:avLst/>
            <a:gdLst>
              <a:gd name="T0" fmla="*/ 238 w 238"/>
              <a:gd name="T1" fmla="*/ 0 h 243"/>
              <a:gd name="T2" fmla="*/ 191 w 238"/>
              <a:gd name="T3" fmla="*/ 101 h 243"/>
              <a:gd name="T4" fmla="*/ 168 w 238"/>
              <a:gd name="T5" fmla="*/ 223 h 243"/>
              <a:gd name="T6" fmla="*/ 168 w 238"/>
              <a:gd name="T7" fmla="*/ 243 h 243"/>
              <a:gd name="T8" fmla="*/ 94 w 238"/>
              <a:gd name="T9" fmla="*/ 153 h 243"/>
              <a:gd name="T10" fmla="*/ 83 w 238"/>
              <a:gd name="T11" fmla="*/ 152 h 243"/>
              <a:gd name="T12" fmla="*/ 77 w 238"/>
              <a:gd name="T13" fmla="*/ 163 h 243"/>
              <a:gd name="T14" fmla="*/ 69 w 238"/>
              <a:gd name="T15" fmla="*/ 181 h 243"/>
              <a:gd name="T16" fmla="*/ 35 w 238"/>
              <a:gd name="T17" fmla="*/ 177 h 243"/>
              <a:gd name="T18" fmla="*/ 38 w 238"/>
              <a:gd name="T19" fmla="*/ 143 h 243"/>
              <a:gd name="T20" fmla="*/ 57 w 238"/>
              <a:gd name="T21" fmla="*/ 138 h 243"/>
              <a:gd name="T22" fmla="*/ 69 w 238"/>
              <a:gd name="T23" fmla="*/ 135 h 243"/>
              <a:gd name="T24" fmla="*/ 70 w 238"/>
              <a:gd name="T25" fmla="*/ 124 h 243"/>
              <a:gd name="T26" fmla="*/ 0 w 238"/>
              <a:gd name="T27" fmla="*/ 38 h 243"/>
              <a:gd name="T28" fmla="*/ 106 w 238"/>
              <a:gd name="T29" fmla="*/ 21 h 243"/>
              <a:gd name="T30" fmla="*/ 105 w 238"/>
              <a:gd name="T31" fmla="*/ 22 h 243"/>
              <a:gd name="T32" fmla="*/ 98 w 238"/>
              <a:gd name="T33" fmla="*/ 49 h 243"/>
              <a:gd name="T34" fmla="*/ 138 w 238"/>
              <a:gd name="T35" fmla="*/ 78 h 243"/>
              <a:gd name="T36" fmla="*/ 166 w 238"/>
              <a:gd name="T37" fmla="*/ 38 h 243"/>
              <a:gd name="T38" fmla="*/ 150 w 238"/>
              <a:gd name="T39" fmla="*/ 15 h 243"/>
              <a:gd name="T40" fmla="*/ 150 w 238"/>
              <a:gd name="T41" fmla="*/ 14 h 243"/>
              <a:gd name="T42" fmla="*/ 238 w 238"/>
              <a:gd name="T4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8" h="243">
                <a:moveTo>
                  <a:pt x="238" y="0"/>
                </a:moveTo>
                <a:cubicBezTo>
                  <a:pt x="226" y="46"/>
                  <a:pt x="203" y="77"/>
                  <a:pt x="191" y="101"/>
                </a:cubicBezTo>
                <a:cubicBezTo>
                  <a:pt x="174" y="133"/>
                  <a:pt x="168" y="195"/>
                  <a:pt x="168" y="223"/>
                </a:cubicBezTo>
                <a:cubicBezTo>
                  <a:pt x="168" y="243"/>
                  <a:pt x="168" y="243"/>
                  <a:pt x="168" y="243"/>
                </a:cubicBezTo>
                <a:cubicBezTo>
                  <a:pt x="94" y="153"/>
                  <a:pt x="94" y="153"/>
                  <a:pt x="94" y="153"/>
                </a:cubicBezTo>
                <a:cubicBezTo>
                  <a:pt x="91" y="149"/>
                  <a:pt x="86" y="149"/>
                  <a:pt x="83" y="152"/>
                </a:cubicBezTo>
                <a:cubicBezTo>
                  <a:pt x="79" y="154"/>
                  <a:pt x="77" y="158"/>
                  <a:pt x="77" y="163"/>
                </a:cubicBezTo>
                <a:cubicBezTo>
                  <a:pt x="77" y="169"/>
                  <a:pt x="74" y="176"/>
                  <a:pt x="69" y="181"/>
                </a:cubicBezTo>
                <a:cubicBezTo>
                  <a:pt x="58" y="189"/>
                  <a:pt x="43" y="187"/>
                  <a:pt x="35" y="177"/>
                </a:cubicBezTo>
                <a:cubicBezTo>
                  <a:pt x="26" y="167"/>
                  <a:pt x="28" y="152"/>
                  <a:pt x="38" y="143"/>
                </a:cubicBezTo>
                <a:cubicBezTo>
                  <a:pt x="44" y="139"/>
                  <a:pt x="51" y="137"/>
                  <a:pt x="57" y="138"/>
                </a:cubicBezTo>
                <a:cubicBezTo>
                  <a:pt x="62" y="139"/>
                  <a:pt x="66" y="138"/>
                  <a:pt x="69" y="135"/>
                </a:cubicBezTo>
                <a:cubicBezTo>
                  <a:pt x="73" y="132"/>
                  <a:pt x="73" y="127"/>
                  <a:pt x="70" y="124"/>
                </a:cubicBezTo>
                <a:cubicBezTo>
                  <a:pt x="0" y="38"/>
                  <a:pt x="0" y="38"/>
                  <a:pt x="0" y="38"/>
                </a:cubicBezTo>
                <a:cubicBezTo>
                  <a:pt x="106" y="21"/>
                  <a:pt x="106" y="21"/>
                  <a:pt x="106" y="21"/>
                </a:cubicBezTo>
                <a:cubicBezTo>
                  <a:pt x="106" y="21"/>
                  <a:pt x="106" y="22"/>
                  <a:pt x="105" y="22"/>
                </a:cubicBezTo>
                <a:cubicBezTo>
                  <a:pt x="99" y="30"/>
                  <a:pt x="96" y="40"/>
                  <a:pt x="98" y="49"/>
                </a:cubicBezTo>
                <a:cubicBezTo>
                  <a:pt x="101" y="68"/>
                  <a:pt x="119" y="81"/>
                  <a:pt x="138" y="78"/>
                </a:cubicBezTo>
                <a:cubicBezTo>
                  <a:pt x="157" y="75"/>
                  <a:pt x="169" y="57"/>
                  <a:pt x="166" y="38"/>
                </a:cubicBezTo>
                <a:cubicBezTo>
                  <a:pt x="165" y="28"/>
                  <a:pt x="159" y="20"/>
                  <a:pt x="150" y="15"/>
                </a:cubicBezTo>
                <a:cubicBezTo>
                  <a:pt x="150" y="14"/>
                  <a:pt x="150" y="14"/>
                  <a:pt x="150" y="14"/>
                </a:cubicBezTo>
                <a:lnTo>
                  <a:pt x="238" y="0"/>
                </a:lnTo>
                <a:close/>
              </a:path>
            </a:pathLst>
          </a:custGeom>
          <a:solidFill>
            <a:srgbClr val="5A6783">
              <a:alpha val="2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888"/>
          <p:cNvSpPr/>
          <p:nvPr/>
        </p:nvSpPr>
        <p:spPr bwMode="auto">
          <a:xfrm>
            <a:off x="4908551" y="1628800"/>
            <a:ext cx="876300" cy="968375"/>
          </a:xfrm>
          <a:custGeom>
            <a:avLst/>
            <a:gdLst>
              <a:gd name="T0" fmla="*/ 271 w 276"/>
              <a:gd name="T1" fmla="*/ 206 h 305"/>
              <a:gd name="T2" fmla="*/ 240 w 276"/>
              <a:gd name="T3" fmla="*/ 220 h 305"/>
              <a:gd name="T4" fmla="*/ 226 w 276"/>
              <a:gd name="T5" fmla="*/ 206 h 305"/>
              <a:gd name="T6" fmla="*/ 218 w 276"/>
              <a:gd name="T7" fmla="*/ 197 h 305"/>
              <a:gd name="T8" fmla="*/ 208 w 276"/>
              <a:gd name="T9" fmla="*/ 202 h 305"/>
              <a:gd name="T10" fmla="*/ 168 w 276"/>
              <a:gd name="T11" fmla="*/ 305 h 305"/>
              <a:gd name="T12" fmla="*/ 101 w 276"/>
              <a:gd name="T13" fmla="*/ 223 h 305"/>
              <a:gd name="T14" fmla="*/ 102 w 276"/>
              <a:gd name="T15" fmla="*/ 223 h 305"/>
              <a:gd name="T16" fmla="*/ 129 w 276"/>
              <a:gd name="T17" fmla="*/ 215 h 305"/>
              <a:gd name="T18" fmla="*/ 134 w 276"/>
              <a:gd name="T19" fmla="*/ 167 h 305"/>
              <a:gd name="T20" fmla="*/ 85 w 276"/>
              <a:gd name="T21" fmla="*/ 162 h 305"/>
              <a:gd name="T22" fmla="*/ 73 w 276"/>
              <a:gd name="T23" fmla="*/ 187 h 305"/>
              <a:gd name="T24" fmla="*/ 73 w 276"/>
              <a:gd name="T25" fmla="*/ 188 h 305"/>
              <a:gd name="T26" fmla="*/ 0 w 276"/>
              <a:gd name="T27" fmla="*/ 100 h 305"/>
              <a:gd name="T28" fmla="*/ 49 w 276"/>
              <a:gd name="T29" fmla="*/ 50 h 305"/>
              <a:gd name="T30" fmla="*/ 275 w 276"/>
              <a:gd name="T31" fmla="*/ 24 h 305"/>
              <a:gd name="T32" fmla="*/ 221 w 276"/>
              <a:gd name="T33" fmla="*/ 167 h 305"/>
              <a:gd name="T34" fmla="*/ 221 w 276"/>
              <a:gd name="T35" fmla="*/ 167 h 305"/>
              <a:gd name="T36" fmla="*/ 225 w 276"/>
              <a:gd name="T37" fmla="*/ 177 h 305"/>
              <a:gd name="T38" fmla="*/ 238 w 276"/>
              <a:gd name="T39" fmla="*/ 177 h 305"/>
              <a:gd name="T40" fmla="*/ 257 w 276"/>
              <a:gd name="T41" fmla="*/ 175 h 305"/>
              <a:gd name="T42" fmla="*/ 271 w 276"/>
              <a:gd name="T43" fmla="*/ 20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6" h="305">
                <a:moveTo>
                  <a:pt x="271" y="206"/>
                </a:moveTo>
                <a:cubicBezTo>
                  <a:pt x="267" y="219"/>
                  <a:pt x="253" y="225"/>
                  <a:pt x="240" y="220"/>
                </a:cubicBezTo>
                <a:cubicBezTo>
                  <a:pt x="234" y="218"/>
                  <a:pt x="229" y="212"/>
                  <a:pt x="226" y="206"/>
                </a:cubicBezTo>
                <a:cubicBezTo>
                  <a:pt x="225" y="202"/>
                  <a:pt x="222" y="199"/>
                  <a:pt x="218" y="197"/>
                </a:cubicBezTo>
                <a:cubicBezTo>
                  <a:pt x="214" y="196"/>
                  <a:pt x="209" y="198"/>
                  <a:pt x="208" y="202"/>
                </a:cubicBezTo>
                <a:cubicBezTo>
                  <a:pt x="168" y="305"/>
                  <a:pt x="168" y="305"/>
                  <a:pt x="168" y="305"/>
                </a:cubicBezTo>
                <a:cubicBezTo>
                  <a:pt x="101" y="223"/>
                  <a:pt x="101" y="223"/>
                  <a:pt x="101" y="223"/>
                </a:cubicBezTo>
                <a:cubicBezTo>
                  <a:pt x="101" y="223"/>
                  <a:pt x="101" y="223"/>
                  <a:pt x="102" y="223"/>
                </a:cubicBezTo>
                <a:cubicBezTo>
                  <a:pt x="111" y="224"/>
                  <a:pt x="121" y="222"/>
                  <a:pt x="129" y="215"/>
                </a:cubicBezTo>
                <a:cubicBezTo>
                  <a:pt x="144" y="203"/>
                  <a:pt x="146" y="181"/>
                  <a:pt x="134" y="167"/>
                </a:cubicBezTo>
                <a:cubicBezTo>
                  <a:pt x="122" y="152"/>
                  <a:pt x="100" y="150"/>
                  <a:pt x="85" y="162"/>
                </a:cubicBezTo>
                <a:cubicBezTo>
                  <a:pt x="78" y="168"/>
                  <a:pt x="73" y="177"/>
                  <a:pt x="73" y="187"/>
                </a:cubicBezTo>
                <a:cubicBezTo>
                  <a:pt x="73" y="188"/>
                  <a:pt x="73" y="188"/>
                  <a:pt x="73" y="188"/>
                </a:cubicBezTo>
                <a:cubicBezTo>
                  <a:pt x="0" y="100"/>
                  <a:pt x="0" y="100"/>
                  <a:pt x="0" y="100"/>
                </a:cubicBezTo>
                <a:cubicBezTo>
                  <a:pt x="16" y="78"/>
                  <a:pt x="35" y="61"/>
                  <a:pt x="49" y="50"/>
                </a:cubicBezTo>
                <a:cubicBezTo>
                  <a:pt x="84" y="24"/>
                  <a:pt x="187" y="0"/>
                  <a:pt x="275" y="24"/>
                </a:cubicBezTo>
                <a:cubicBezTo>
                  <a:pt x="221" y="167"/>
                  <a:pt x="221" y="167"/>
                  <a:pt x="221" y="167"/>
                </a:cubicBezTo>
                <a:cubicBezTo>
                  <a:pt x="221" y="167"/>
                  <a:pt x="221" y="167"/>
                  <a:pt x="221" y="167"/>
                </a:cubicBezTo>
                <a:cubicBezTo>
                  <a:pt x="219" y="171"/>
                  <a:pt x="221" y="176"/>
                  <a:pt x="225" y="177"/>
                </a:cubicBezTo>
                <a:cubicBezTo>
                  <a:pt x="229" y="179"/>
                  <a:pt x="234" y="179"/>
                  <a:pt x="238" y="177"/>
                </a:cubicBezTo>
                <a:cubicBezTo>
                  <a:pt x="243" y="173"/>
                  <a:pt x="251" y="173"/>
                  <a:pt x="257" y="175"/>
                </a:cubicBezTo>
                <a:cubicBezTo>
                  <a:pt x="270" y="180"/>
                  <a:pt x="276" y="194"/>
                  <a:pt x="271" y="206"/>
                </a:cubicBezTo>
                <a:close/>
              </a:path>
            </a:pathLst>
          </a:custGeom>
          <a:solidFill>
            <a:srgbClr val="B5B5B5">
              <a:alpha val="5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889"/>
          <p:cNvSpPr/>
          <p:nvPr/>
        </p:nvSpPr>
        <p:spPr bwMode="auto">
          <a:xfrm>
            <a:off x="5473701" y="1714525"/>
            <a:ext cx="787400" cy="1028700"/>
          </a:xfrm>
          <a:custGeom>
            <a:avLst/>
            <a:gdLst>
              <a:gd name="T0" fmla="*/ 246 w 248"/>
              <a:gd name="T1" fmla="*/ 205 h 324"/>
              <a:gd name="T2" fmla="*/ 242 w 248"/>
              <a:gd name="T3" fmla="*/ 242 h 324"/>
              <a:gd name="T4" fmla="*/ 146 w 248"/>
              <a:gd name="T5" fmla="*/ 258 h 324"/>
              <a:gd name="T6" fmla="*/ 140 w 248"/>
              <a:gd name="T7" fmla="*/ 267 h 324"/>
              <a:gd name="T8" fmla="*/ 146 w 248"/>
              <a:gd name="T9" fmla="*/ 278 h 324"/>
              <a:gd name="T10" fmla="*/ 157 w 248"/>
              <a:gd name="T11" fmla="*/ 294 h 324"/>
              <a:gd name="T12" fmla="*/ 138 w 248"/>
              <a:gd name="T13" fmla="*/ 322 h 324"/>
              <a:gd name="T14" fmla="*/ 110 w 248"/>
              <a:gd name="T15" fmla="*/ 302 h 324"/>
              <a:gd name="T16" fmla="*/ 115 w 248"/>
              <a:gd name="T17" fmla="*/ 283 h 324"/>
              <a:gd name="T18" fmla="*/ 119 w 248"/>
              <a:gd name="T19" fmla="*/ 271 h 324"/>
              <a:gd name="T20" fmla="*/ 110 w 248"/>
              <a:gd name="T21" fmla="*/ 264 h 324"/>
              <a:gd name="T22" fmla="*/ 109 w 248"/>
              <a:gd name="T23" fmla="*/ 264 h 324"/>
              <a:gd name="T24" fmla="*/ 0 w 248"/>
              <a:gd name="T25" fmla="*/ 282 h 324"/>
              <a:gd name="T26" fmla="*/ 38 w 248"/>
              <a:gd name="T27" fmla="*/ 182 h 324"/>
              <a:gd name="T28" fmla="*/ 39 w 248"/>
              <a:gd name="T29" fmla="*/ 183 h 324"/>
              <a:gd name="T30" fmla="*/ 59 w 248"/>
              <a:gd name="T31" fmla="*/ 203 h 324"/>
              <a:gd name="T32" fmla="*/ 103 w 248"/>
              <a:gd name="T33" fmla="*/ 183 h 324"/>
              <a:gd name="T34" fmla="*/ 83 w 248"/>
              <a:gd name="T35" fmla="*/ 138 h 324"/>
              <a:gd name="T36" fmla="*/ 55 w 248"/>
              <a:gd name="T37" fmla="*/ 140 h 324"/>
              <a:gd name="T38" fmla="*/ 54 w 248"/>
              <a:gd name="T39" fmla="*/ 141 h 324"/>
              <a:gd name="T40" fmla="*/ 107 w 248"/>
              <a:gd name="T41" fmla="*/ 0 h 324"/>
              <a:gd name="T42" fmla="*/ 140 w 248"/>
              <a:gd name="T43" fmla="*/ 14 h 324"/>
              <a:gd name="T44" fmla="*/ 246 w 248"/>
              <a:gd name="T45" fmla="*/ 20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324">
                <a:moveTo>
                  <a:pt x="246" y="205"/>
                </a:moveTo>
                <a:cubicBezTo>
                  <a:pt x="245" y="218"/>
                  <a:pt x="244" y="231"/>
                  <a:pt x="242" y="242"/>
                </a:cubicBezTo>
                <a:cubicBezTo>
                  <a:pt x="146" y="258"/>
                  <a:pt x="146" y="258"/>
                  <a:pt x="146" y="258"/>
                </a:cubicBezTo>
                <a:cubicBezTo>
                  <a:pt x="142" y="259"/>
                  <a:pt x="139" y="263"/>
                  <a:pt x="140" y="267"/>
                </a:cubicBezTo>
                <a:cubicBezTo>
                  <a:pt x="140" y="272"/>
                  <a:pt x="143" y="275"/>
                  <a:pt x="146" y="278"/>
                </a:cubicBezTo>
                <a:cubicBezTo>
                  <a:pt x="152" y="281"/>
                  <a:pt x="156" y="287"/>
                  <a:pt x="157" y="294"/>
                </a:cubicBezTo>
                <a:cubicBezTo>
                  <a:pt x="160" y="307"/>
                  <a:pt x="151" y="319"/>
                  <a:pt x="138" y="322"/>
                </a:cubicBezTo>
                <a:cubicBezTo>
                  <a:pt x="125" y="324"/>
                  <a:pt x="112" y="315"/>
                  <a:pt x="110" y="302"/>
                </a:cubicBezTo>
                <a:cubicBezTo>
                  <a:pt x="109" y="295"/>
                  <a:pt x="111" y="288"/>
                  <a:pt x="115" y="283"/>
                </a:cubicBezTo>
                <a:cubicBezTo>
                  <a:pt x="118" y="279"/>
                  <a:pt x="119" y="275"/>
                  <a:pt x="119" y="271"/>
                </a:cubicBezTo>
                <a:cubicBezTo>
                  <a:pt x="118" y="266"/>
                  <a:pt x="114" y="264"/>
                  <a:pt x="110" y="264"/>
                </a:cubicBezTo>
                <a:cubicBezTo>
                  <a:pt x="110" y="264"/>
                  <a:pt x="110" y="264"/>
                  <a:pt x="109" y="264"/>
                </a:cubicBezTo>
                <a:cubicBezTo>
                  <a:pt x="0" y="282"/>
                  <a:pt x="0" y="282"/>
                  <a:pt x="0" y="282"/>
                </a:cubicBezTo>
                <a:cubicBezTo>
                  <a:pt x="38" y="182"/>
                  <a:pt x="38" y="182"/>
                  <a:pt x="38" y="182"/>
                </a:cubicBezTo>
                <a:cubicBezTo>
                  <a:pt x="38" y="182"/>
                  <a:pt x="38" y="183"/>
                  <a:pt x="39" y="183"/>
                </a:cubicBezTo>
                <a:cubicBezTo>
                  <a:pt x="42" y="192"/>
                  <a:pt x="49" y="199"/>
                  <a:pt x="59" y="203"/>
                </a:cubicBezTo>
                <a:cubicBezTo>
                  <a:pt x="77" y="210"/>
                  <a:pt x="96" y="201"/>
                  <a:pt x="103" y="183"/>
                </a:cubicBezTo>
                <a:cubicBezTo>
                  <a:pt x="110" y="165"/>
                  <a:pt x="101" y="145"/>
                  <a:pt x="83" y="138"/>
                </a:cubicBezTo>
                <a:cubicBezTo>
                  <a:pt x="74" y="135"/>
                  <a:pt x="63" y="136"/>
                  <a:pt x="55" y="140"/>
                </a:cubicBezTo>
                <a:cubicBezTo>
                  <a:pt x="54" y="140"/>
                  <a:pt x="54" y="140"/>
                  <a:pt x="54" y="141"/>
                </a:cubicBezTo>
                <a:cubicBezTo>
                  <a:pt x="107" y="0"/>
                  <a:pt x="107" y="0"/>
                  <a:pt x="107" y="0"/>
                </a:cubicBezTo>
                <a:cubicBezTo>
                  <a:pt x="118" y="4"/>
                  <a:pt x="129" y="8"/>
                  <a:pt x="140" y="14"/>
                </a:cubicBezTo>
                <a:cubicBezTo>
                  <a:pt x="234" y="63"/>
                  <a:pt x="248" y="131"/>
                  <a:pt x="246" y="205"/>
                </a:cubicBezTo>
                <a:close/>
              </a:path>
            </a:pathLst>
          </a:custGeom>
          <a:solidFill>
            <a:srgbClr val="B5B5B5">
              <a:alpha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890"/>
          <p:cNvSpPr/>
          <p:nvPr/>
        </p:nvSpPr>
        <p:spPr bwMode="auto">
          <a:xfrm>
            <a:off x="4657726" y="1974875"/>
            <a:ext cx="758825" cy="768350"/>
          </a:xfrm>
          <a:custGeom>
            <a:avLst/>
            <a:gdLst>
              <a:gd name="T0" fmla="*/ 134 w 239"/>
              <a:gd name="T1" fmla="*/ 220 h 242"/>
              <a:gd name="T2" fmla="*/ 142 w 239"/>
              <a:gd name="T3" fmla="*/ 192 h 242"/>
              <a:gd name="T4" fmla="*/ 102 w 239"/>
              <a:gd name="T5" fmla="*/ 164 h 242"/>
              <a:gd name="T6" fmla="*/ 73 w 239"/>
              <a:gd name="T7" fmla="*/ 203 h 242"/>
              <a:gd name="T8" fmla="*/ 89 w 239"/>
              <a:gd name="T9" fmla="*/ 227 h 242"/>
              <a:gd name="T10" fmla="*/ 90 w 239"/>
              <a:gd name="T11" fmla="*/ 227 h 242"/>
              <a:gd name="T12" fmla="*/ 0 w 239"/>
              <a:gd name="T13" fmla="*/ 242 h 242"/>
              <a:gd name="T14" fmla="*/ 10 w 239"/>
              <a:gd name="T15" fmla="*/ 225 h 242"/>
              <a:gd name="T16" fmla="*/ 47 w 239"/>
              <a:gd name="T17" fmla="*/ 168 h 242"/>
              <a:gd name="T18" fmla="*/ 50 w 239"/>
              <a:gd name="T19" fmla="*/ 149 h 242"/>
              <a:gd name="T20" fmla="*/ 73 w 239"/>
              <a:gd name="T21" fmla="*/ 0 h 242"/>
              <a:gd name="T22" fmla="*/ 146 w 239"/>
              <a:gd name="T23" fmla="*/ 89 h 242"/>
              <a:gd name="T24" fmla="*/ 157 w 239"/>
              <a:gd name="T25" fmla="*/ 90 h 242"/>
              <a:gd name="T26" fmla="*/ 162 w 239"/>
              <a:gd name="T27" fmla="*/ 79 h 242"/>
              <a:gd name="T28" fmla="*/ 171 w 239"/>
              <a:gd name="T29" fmla="*/ 61 h 242"/>
              <a:gd name="T30" fmla="*/ 205 w 239"/>
              <a:gd name="T31" fmla="*/ 64 h 242"/>
              <a:gd name="T32" fmla="*/ 201 w 239"/>
              <a:gd name="T33" fmla="*/ 98 h 242"/>
              <a:gd name="T34" fmla="*/ 182 w 239"/>
              <a:gd name="T35" fmla="*/ 103 h 242"/>
              <a:gd name="T36" fmla="*/ 170 w 239"/>
              <a:gd name="T37" fmla="*/ 106 h 242"/>
              <a:gd name="T38" fmla="*/ 169 w 239"/>
              <a:gd name="T39" fmla="*/ 117 h 242"/>
              <a:gd name="T40" fmla="*/ 239 w 239"/>
              <a:gd name="T41" fmla="*/ 203 h 242"/>
              <a:gd name="T42" fmla="*/ 134 w 239"/>
              <a:gd name="T43" fmla="*/ 220 h 242"/>
              <a:gd name="T44" fmla="*/ 134 w 239"/>
              <a:gd name="T45" fmla="*/ 22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242">
                <a:moveTo>
                  <a:pt x="134" y="220"/>
                </a:moveTo>
                <a:cubicBezTo>
                  <a:pt x="141" y="212"/>
                  <a:pt x="143" y="202"/>
                  <a:pt x="142" y="192"/>
                </a:cubicBezTo>
                <a:cubicBezTo>
                  <a:pt x="139" y="173"/>
                  <a:pt x="121" y="160"/>
                  <a:pt x="102" y="164"/>
                </a:cubicBezTo>
                <a:cubicBezTo>
                  <a:pt x="83" y="167"/>
                  <a:pt x="70" y="184"/>
                  <a:pt x="73" y="203"/>
                </a:cubicBezTo>
                <a:cubicBezTo>
                  <a:pt x="75" y="213"/>
                  <a:pt x="81" y="222"/>
                  <a:pt x="89" y="227"/>
                </a:cubicBezTo>
                <a:cubicBezTo>
                  <a:pt x="90" y="227"/>
                  <a:pt x="90" y="227"/>
                  <a:pt x="90" y="227"/>
                </a:cubicBezTo>
                <a:cubicBezTo>
                  <a:pt x="0" y="242"/>
                  <a:pt x="0" y="242"/>
                  <a:pt x="0" y="242"/>
                </a:cubicBezTo>
                <a:cubicBezTo>
                  <a:pt x="3" y="237"/>
                  <a:pt x="6" y="231"/>
                  <a:pt x="10" y="225"/>
                </a:cubicBezTo>
                <a:cubicBezTo>
                  <a:pt x="14" y="219"/>
                  <a:pt x="36" y="185"/>
                  <a:pt x="47" y="168"/>
                </a:cubicBezTo>
                <a:cubicBezTo>
                  <a:pt x="51" y="162"/>
                  <a:pt x="52" y="155"/>
                  <a:pt x="50" y="149"/>
                </a:cubicBezTo>
                <a:cubicBezTo>
                  <a:pt x="31" y="89"/>
                  <a:pt x="48" y="38"/>
                  <a:pt x="73" y="0"/>
                </a:cubicBezTo>
                <a:cubicBezTo>
                  <a:pt x="146" y="89"/>
                  <a:pt x="146" y="89"/>
                  <a:pt x="146" y="89"/>
                </a:cubicBezTo>
                <a:cubicBezTo>
                  <a:pt x="148" y="92"/>
                  <a:pt x="153" y="93"/>
                  <a:pt x="157" y="90"/>
                </a:cubicBezTo>
                <a:cubicBezTo>
                  <a:pt x="160" y="87"/>
                  <a:pt x="162" y="83"/>
                  <a:pt x="162" y="79"/>
                </a:cubicBezTo>
                <a:cubicBezTo>
                  <a:pt x="163" y="72"/>
                  <a:pt x="166" y="66"/>
                  <a:pt x="171" y="61"/>
                </a:cubicBezTo>
                <a:cubicBezTo>
                  <a:pt x="181" y="53"/>
                  <a:pt x="196" y="54"/>
                  <a:pt x="205" y="64"/>
                </a:cubicBezTo>
                <a:cubicBezTo>
                  <a:pt x="213" y="75"/>
                  <a:pt x="212" y="90"/>
                  <a:pt x="201" y="98"/>
                </a:cubicBezTo>
                <a:cubicBezTo>
                  <a:pt x="196" y="103"/>
                  <a:pt x="189" y="104"/>
                  <a:pt x="182" y="103"/>
                </a:cubicBezTo>
                <a:cubicBezTo>
                  <a:pt x="178" y="102"/>
                  <a:pt x="174" y="104"/>
                  <a:pt x="170" y="106"/>
                </a:cubicBezTo>
                <a:cubicBezTo>
                  <a:pt x="167" y="109"/>
                  <a:pt x="166" y="114"/>
                  <a:pt x="169" y="117"/>
                </a:cubicBezTo>
                <a:cubicBezTo>
                  <a:pt x="239" y="203"/>
                  <a:pt x="239" y="203"/>
                  <a:pt x="239" y="203"/>
                </a:cubicBezTo>
                <a:cubicBezTo>
                  <a:pt x="134" y="220"/>
                  <a:pt x="134" y="220"/>
                  <a:pt x="134" y="220"/>
                </a:cubicBezTo>
                <a:cubicBezTo>
                  <a:pt x="134" y="220"/>
                  <a:pt x="134" y="220"/>
                  <a:pt x="134" y="220"/>
                </a:cubicBezTo>
                <a:close/>
              </a:path>
            </a:pathLst>
          </a:custGeom>
          <a:solidFill>
            <a:srgbClr val="B5B5B5">
              <a:alpha val="7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891"/>
          <p:cNvSpPr/>
          <p:nvPr/>
        </p:nvSpPr>
        <p:spPr bwMode="auto">
          <a:xfrm>
            <a:off x="4625976" y="2520975"/>
            <a:ext cx="796925" cy="873125"/>
          </a:xfrm>
          <a:custGeom>
            <a:avLst/>
            <a:gdLst>
              <a:gd name="T0" fmla="*/ 251 w 251"/>
              <a:gd name="T1" fmla="*/ 41 h 275"/>
              <a:gd name="T2" fmla="*/ 213 w 251"/>
              <a:gd name="T3" fmla="*/ 141 h 275"/>
              <a:gd name="T4" fmla="*/ 213 w 251"/>
              <a:gd name="T5" fmla="*/ 141 h 275"/>
              <a:gd name="T6" fmla="*/ 193 w 251"/>
              <a:gd name="T7" fmla="*/ 120 h 275"/>
              <a:gd name="T8" fmla="*/ 148 w 251"/>
              <a:gd name="T9" fmla="*/ 141 h 275"/>
              <a:gd name="T10" fmla="*/ 168 w 251"/>
              <a:gd name="T11" fmla="*/ 185 h 275"/>
              <a:gd name="T12" fmla="*/ 197 w 251"/>
              <a:gd name="T13" fmla="*/ 183 h 275"/>
              <a:gd name="T14" fmla="*/ 198 w 251"/>
              <a:gd name="T15" fmla="*/ 183 h 275"/>
              <a:gd name="T16" fmla="*/ 168 w 251"/>
              <a:gd name="T17" fmla="*/ 261 h 275"/>
              <a:gd name="T18" fmla="*/ 81 w 251"/>
              <a:gd name="T19" fmla="*/ 269 h 275"/>
              <a:gd name="T20" fmla="*/ 51 w 251"/>
              <a:gd name="T21" fmla="*/ 229 h 275"/>
              <a:gd name="T22" fmla="*/ 46 w 251"/>
              <a:gd name="T23" fmla="*/ 199 h 275"/>
              <a:gd name="T24" fmla="*/ 42 w 251"/>
              <a:gd name="T25" fmla="*/ 182 h 275"/>
              <a:gd name="T26" fmla="*/ 60 w 251"/>
              <a:gd name="T27" fmla="*/ 173 h 275"/>
              <a:gd name="T28" fmla="*/ 44 w 251"/>
              <a:gd name="T29" fmla="*/ 164 h 275"/>
              <a:gd name="T30" fmla="*/ 38 w 251"/>
              <a:gd name="T31" fmla="*/ 145 h 275"/>
              <a:gd name="T32" fmla="*/ 42 w 251"/>
              <a:gd name="T33" fmla="*/ 124 h 275"/>
              <a:gd name="T34" fmla="*/ 14 w 251"/>
              <a:gd name="T35" fmla="*/ 109 h 275"/>
              <a:gd name="T36" fmla="*/ 5 w 251"/>
              <a:gd name="T37" fmla="*/ 82 h 275"/>
              <a:gd name="T38" fmla="*/ 105 w 251"/>
              <a:gd name="T39" fmla="*/ 65 h 275"/>
              <a:gd name="T40" fmla="*/ 112 w 251"/>
              <a:gd name="T41" fmla="*/ 56 h 275"/>
              <a:gd name="T42" fmla="*/ 105 w 251"/>
              <a:gd name="T43" fmla="*/ 46 h 275"/>
              <a:gd name="T44" fmla="*/ 94 w 251"/>
              <a:gd name="T45" fmla="*/ 29 h 275"/>
              <a:gd name="T46" fmla="*/ 114 w 251"/>
              <a:gd name="T47" fmla="*/ 2 h 275"/>
              <a:gd name="T48" fmla="*/ 141 w 251"/>
              <a:gd name="T49" fmla="*/ 22 h 275"/>
              <a:gd name="T50" fmla="*/ 136 w 251"/>
              <a:gd name="T51" fmla="*/ 41 h 275"/>
              <a:gd name="T52" fmla="*/ 133 w 251"/>
              <a:gd name="T53" fmla="*/ 53 h 275"/>
              <a:gd name="T54" fmla="*/ 142 w 251"/>
              <a:gd name="T55" fmla="*/ 59 h 275"/>
              <a:gd name="T56" fmla="*/ 251 w 251"/>
              <a:gd name="T57" fmla="*/ 4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1" h="275">
                <a:moveTo>
                  <a:pt x="251" y="41"/>
                </a:moveTo>
                <a:cubicBezTo>
                  <a:pt x="213" y="141"/>
                  <a:pt x="213" y="141"/>
                  <a:pt x="213" y="141"/>
                </a:cubicBezTo>
                <a:cubicBezTo>
                  <a:pt x="213" y="141"/>
                  <a:pt x="213" y="141"/>
                  <a:pt x="213" y="141"/>
                </a:cubicBezTo>
                <a:cubicBezTo>
                  <a:pt x="209" y="131"/>
                  <a:pt x="202" y="124"/>
                  <a:pt x="193" y="120"/>
                </a:cubicBezTo>
                <a:cubicBezTo>
                  <a:pt x="175" y="114"/>
                  <a:pt x="155" y="123"/>
                  <a:pt x="148" y="141"/>
                </a:cubicBezTo>
                <a:cubicBezTo>
                  <a:pt x="141" y="158"/>
                  <a:pt x="150" y="178"/>
                  <a:pt x="168" y="185"/>
                </a:cubicBezTo>
                <a:cubicBezTo>
                  <a:pt x="178" y="189"/>
                  <a:pt x="188" y="188"/>
                  <a:pt x="197" y="183"/>
                </a:cubicBezTo>
                <a:cubicBezTo>
                  <a:pt x="197" y="183"/>
                  <a:pt x="197" y="183"/>
                  <a:pt x="198" y="183"/>
                </a:cubicBezTo>
                <a:cubicBezTo>
                  <a:pt x="168" y="261"/>
                  <a:pt x="168" y="261"/>
                  <a:pt x="168" y="261"/>
                </a:cubicBezTo>
                <a:cubicBezTo>
                  <a:pt x="113" y="275"/>
                  <a:pt x="81" y="269"/>
                  <a:pt x="81" y="269"/>
                </a:cubicBezTo>
                <a:cubicBezTo>
                  <a:pt x="61" y="267"/>
                  <a:pt x="49" y="244"/>
                  <a:pt x="51" y="229"/>
                </a:cubicBezTo>
                <a:cubicBezTo>
                  <a:pt x="54" y="213"/>
                  <a:pt x="55" y="206"/>
                  <a:pt x="46" y="199"/>
                </a:cubicBezTo>
                <a:cubicBezTo>
                  <a:pt x="38" y="193"/>
                  <a:pt x="38" y="185"/>
                  <a:pt x="42" y="182"/>
                </a:cubicBezTo>
                <a:cubicBezTo>
                  <a:pt x="46" y="179"/>
                  <a:pt x="60" y="173"/>
                  <a:pt x="60" y="173"/>
                </a:cubicBezTo>
                <a:cubicBezTo>
                  <a:pt x="60" y="173"/>
                  <a:pt x="50" y="166"/>
                  <a:pt x="44" y="164"/>
                </a:cubicBezTo>
                <a:cubicBezTo>
                  <a:pt x="38" y="161"/>
                  <a:pt x="35" y="151"/>
                  <a:pt x="38" y="145"/>
                </a:cubicBezTo>
                <a:cubicBezTo>
                  <a:pt x="41" y="139"/>
                  <a:pt x="42" y="124"/>
                  <a:pt x="42" y="124"/>
                </a:cubicBezTo>
                <a:cubicBezTo>
                  <a:pt x="42" y="124"/>
                  <a:pt x="29" y="117"/>
                  <a:pt x="14" y="109"/>
                </a:cubicBezTo>
                <a:cubicBezTo>
                  <a:pt x="3" y="104"/>
                  <a:pt x="0" y="96"/>
                  <a:pt x="5" y="82"/>
                </a:cubicBezTo>
                <a:cubicBezTo>
                  <a:pt x="105" y="65"/>
                  <a:pt x="105" y="65"/>
                  <a:pt x="105" y="65"/>
                </a:cubicBezTo>
                <a:cubicBezTo>
                  <a:pt x="110" y="65"/>
                  <a:pt x="112" y="61"/>
                  <a:pt x="112" y="56"/>
                </a:cubicBezTo>
                <a:cubicBezTo>
                  <a:pt x="111" y="52"/>
                  <a:pt x="109" y="48"/>
                  <a:pt x="105" y="46"/>
                </a:cubicBezTo>
                <a:cubicBezTo>
                  <a:pt x="99" y="42"/>
                  <a:pt x="95" y="37"/>
                  <a:pt x="94" y="29"/>
                </a:cubicBezTo>
                <a:cubicBezTo>
                  <a:pt x="92" y="16"/>
                  <a:pt x="101" y="4"/>
                  <a:pt x="114" y="2"/>
                </a:cubicBezTo>
                <a:cubicBezTo>
                  <a:pt x="127" y="0"/>
                  <a:pt x="139" y="9"/>
                  <a:pt x="141" y="22"/>
                </a:cubicBezTo>
                <a:cubicBezTo>
                  <a:pt x="142" y="29"/>
                  <a:pt x="140" y="36"/>
                  <a:pt x="136" y="41"/>
                </a:cubicBezTo>
                <a:cubicBezTo>
                  <a:pt x="133" y="44"/>
                  <a:pt x="132" y="49"/>
                  <a:pt x="133" y="53"/>
                </a:cubicBezTo>
                <a:cubicBezTo>
                  <a:pt x="133" y="57"/>
                  <a:pt x="138" y="60"/>
                  <a:pt x="142" y="59"/>
                </a:cubicBezTo>
                <a:lnTo>
                  <a:pt x="251" y="41"/>
                </a:lnTo>
                <a:close/>
              </a:path>
            </a:pathLst>
          </a:custGeom>
          <a:solidFill>
            <a:srgbClr val="B5B5B5">
              <a:alpha val="8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892"/>
          <p:cNvSpPr/>
          <p:nvPr/>
        </p:nvSpPr>
        <p:spPr bwMode="auto">
          <a:xfrm>
            <a:off x="5111751" y="2663850"/>
            <a:ext cx="901700" cy="1000125"/>
          </a:xfrm>
          <a:custGeom>
            <a:avLst/>
            <a:gdLst>
              <a:gd name="T0" fmla="*/ 284 w 284"/>
              <a:gd name="T1" fmla="*/ 215 h 315"/>
              <a:gd name="T2" fmla="*/ 284 w 284"/>
              <a:gd name="T3" fmla="*/ 287 h 315"/>
              <a:gd name="T4" fmla="*/ 150 w 284"/>
              <a:gd name="T5" fmla="*/ 315 h 315"/>
              <a:gd name="T6" fmla="*/ 17 w 284"/>
              <a:gd name="T7" fmla="*/ 287 h 315"/>
              <a:gd name="T8" fmla="*/ 17 w 284"/>
              <a:gd name="T9" fmla="*/ 241 h 315"/>
              <a:gd name="T10" fmla="*/ 56 w 284"/>
              <a:gd name="T11" fmla="*/ 138 h 315"/>
              <a:gd name="T12" fmla="*/ 51 w 284"/>
              <a:gd name="T13" fmla="*/ 128 h 315"/>
              <a:gd name="T14" fmla="*/ 39 w 284"/>
              <a:gd name="T15" fmla="*/ 129 h 315"/>
              <a:gd name="T16" fmla="*/ 19 w 284"/>
              <a:gd name="T17" fmla="*/ 130 h 315"/>
              <a:gd name="T18" fmla="*/ 5 w 284"/>
              <a:gd name="T19" fmla="*/ 99 h 315"/>
              <a:gd name="T20" fmla="*/ 36 w 284"/>
              <a:gd name="T21" fmla="*/ 85 h 315"/>
              <a:gd name="T22" fmla="*/ 50 w 284"/>
              <a:gd name="T23" fmla="*/ 99 h 315"/>
              <a:gd name="T24" fmla="*/ 59 w 284"/>
              <a:gd name="T25" fmla="*/ 108 h 315"/>
              <a:gd name="T26" fmla="*/ 69 w 284"/>
              <a:gd name="T27" fmla="*/ 104 h 315"/>
              <a:gd name="T28" fmla="*/ 108 w 284"/>
              <a:gd name="T29" fmla="*/ 0 h 315"/>
              <a:gd name="T30" fmla="*/ 176 w 284"/>
              <a:gd name="T31" fmla="*/ 83 h 315"/>
              <a:gd name="T32" fmla="*/ 175 w 284"/>
              <a:gd name="T33" fmla="*/ 83 h 315"/>
              <a:gd name="T34" fmla="*/ 147 w 284"/>
              <a:gd name="T35" fmla="*/ 90 h 315"/>
              <a:gd name="T36" fmla="*/ 142 w 284"/>
              <a:gd name="T37" fmla="*/ 139 h 315"/>
              <a:gd name="T38" fmla="*/ 191 w 284"/>
              <a:gd name="T39" fmla="*/ 144 h 315"/>
              <a:gd name="T40" fmla="*/ 204 w 284"/>
              <a:gd name="T41" fmla="*/ 118 h 315"/>
              <a:gd name="T42" fmla="*/ 204 w 284"/>
              <a:gd name="T43" fmla="*/ 117 h 315"/>
              <a:gd name="T44" fmla="*/ 284 w 284"/>
              <a:gd name="T45" fmla="*/ 2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4" h="315">
                <a:moveTo>
                  <a:pt x="284" y="215"/>
                </a:moveTo>
                <a:cubicBezTo>
                  <a:pt x="284" y="248"/>
                  <a:pt x="284" y="287"/>
                  <a:pt x="284" y="287"/>
                </a:cubicBezTo>
                <a:cubicBezTo>
                  <a:pt x="284" y="287"/>
                  <a:pt x="244" y="315"/>
                  <a:pt x="150" y="315"/>
                </a:cubicBezTo>
                <a:cubicBezTo>
                  <a:pt x="56" y="315"/>
                  <a:pt x="17" y="287"/>
                  <a:pt x="17" y="287"/>
                </a:cubicBezTo>
                <a:cubicBezTo>
                  <a:pt x="17" y="241"/>
                  <a:pt x="17" y="241"/>
                  <a:pt x="17" y="241"/>
                </a:cubicBezTo>
                <a:cubicBezTo>
                  <a:pt x="56" y="138"/>
                  <a:pt x="56" y="138"/>
                  <a:pt x="56" y="138"/>
                </a:cubicBezTo>
                <a:cubicBezTo>
                  <a:pt x="57" y="134"/>
                  <a:pt x="55" y="130"/>
                  <a:pt x="51" y="128"/>
                </a:cubicBezTo>
                <a:cubicBezTo>
                  <a:pt x="47" y="127"/>
                  <a:pt x="43" y="127"/>
                  <a:pt x="39" y="129"/>
                </a:cubicBezTo>
                <a:cubicBezTo>
                  <a:pt x="33" y="132"/>
                  <a:pt x="26" y="133"/>
                  <a:pt x="19" y="130"/>
                </a:cubicBezTo>
                <a:cubicBezTo>
                  <a:pt x="7" y="126"/>
                  <a:pt x="0" y="112"/>
                  <a:pt x="5" y="99"/>
                </a:cubicBezTo>
                <a:cubicBezTo>
                  <a:pt x="10" y="87"/>
                  <a:pt x="23" y="81"/>
                  <a:pt x="36" y="85"/>
                </a:cubicBezTo>
                <a:cubicBezTo>
                  <a:pt x="43" y="88"/>
                  <a:pt x="48" y="93"/>
                  <a:pt x="50" y="99"/>
                </a:cubicBezTo>
                <a:cubicBezTo>
                  <a:pt x="51" y="103"/>
                  <a:pt x="55" y="107"/>
                  <a:pt x="59" y="108"/>
                </a:cubicBezTo>
                <a:cubicBezTo>
                  <a:pt x="63" y="110"/>
                  <a:pt x="67" y="108"/>
                  <a:pt x="69" y="104"/>
                </a:cubicBezTo>
                <a:cubicBezTo>
                  <a:pt x="108" y="0"/>
                  <a:pt x="108" y="0"/>
                  <a:pt x="108" y="0"/>
                </a:cubicBezTo>
                <a:cubicBezTo>
                  <a:pt x="176" y="83"/>
                  <a:pt x="176" y="83"/>
                  <a:pt x="176" y="83"/>
                </a:cubicBezTo>
                <a:cubicBezTo>
                  <a:pt x="175" y="83"/>
                  <a:pt x="175" y="83"/>
                  <a:pt x="175" y="83"/>
                </a:cubicBezTo>
                <a:cubicBezTo>
                  <a:pt x="165" y="81"/>
                  <a:pt x="155" y="84"/>
                  <a:pt x="147" y="90"/>
                </a:cubicBezTo>
                <a:cubicBezTo>
                  <a:pt x="132" y="102"/>
                  <a:pt x="130" y="124"/>
                  <a:pt x="142" y="139"/>
                </a:cubicBezTo>
                <a:cubicBezTo>
                  <a:pt x="154" y="154"/>
                  <a:pt x="176" y="156"/>
                  <a:pt x="191" y="144"/>
                </a:cubicBezTo>
                <a:cubicBezTo>
                  <a:pt x="199" y="137"/>
                  <a:pt x="203" y="128"/>
                  <a:pt x="204" y="118"/>
                </a:cubicBezTo>
                <a:cubicBezTo>
                  <a:pt x="204" y="118"/>
                  <a:pt x="204" y="117"/>
                  <a:pt x="204" y="117"/>
                </a:cubicBezTo>
                <a:lnTo>
                  <a:pt x="284" y="215"/>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893"/>
          <p:cNvSpPr/>
          <p:nvPr/>
        </p:nvSpPr>
        <p:spPr bwMode="auto">
          <a:xfrm>
            <a:off x="5480051" y="2520975"/>
            <a:ext cx="752475" cy="771525"/>
          </a:xfrm>
          <a:custGeom>
            <a:avLst/>
            <a:gdLst>
              <a:gd name="T0" fmla="*/ 237 w 237"/>
              <a:gd name="T1" fmla="*/ 0 h 243"/>
              <a:gd name="T2" fmla="*/ 190 w 237"/>
              <a:gd name="T3" fmla="*/ 101 h 243"/>
              <a:gd name="T4" fmla="*/ 168 w 237"/>
              <a:gd name="T5" fmla="*/ 223 h 243"/>
              <a:gd name="T6" fmla="*/ 168 w 237"/>
              <a:gd name="T7" fmla="*/ 243 h 243"/>
              <a:gd name="T8" fmla="*/ 94 w 237"/>
              <a:gd name="T9" fmla="*/ 153 h 243"/>
              <a:gd name="T10" fmla="*/ 82 w 237"/>
              <a:gd name="T11" fmla="*/ 152 h 243"/>
              <a:gd name="T12" fmla="*/ 77 w 237"/>
              <a:gd name="T13" fmla="*/ 163 h 243"/>
              <a:gd name="T14" fmla="*/ 68 w 237"/>
              <a:gd name="T15" fmla="*/ 181 h 243"/>
              <a:gd name="T16" fmla="*/ 34 w 237"/>
              <a:gd name="T17" fmla="*/ 177 h 243"/>
              <a:gd name="T18" fmla="*/ 38 w 237"/>
              <a:gd name="T19" fmla="*/ 143 h 243"/>
              <a:gd name="T20" fmla="*/ 57 w 237"/>
              <a:gd name="T21" fmla="*/ 138 h 243"/>
              <a:gd name="T22" fmla="*/ 69 w 237"/>
              <a:gd name="T23" fmla="*/ 135 h 243"/>
              <a:gd name="T24" fmla="*/ 70 w 237"/>
              <a:gd name="T25" fmla="*/ 124 h 243"/>
              <a:gd name="T26" fmla="*/ 0 w 237"/>
              <a:gd name="T27" fmla="*/ 38 h 243"/>
              <a:gd name="T28" fmla="*/ 106 w 237"/>
              <a:gd name="T29" fmla="*/ 21 h 243"/>
              <a:gd name="T30" fmla="*/ 105 w 237"/>
              <a:gd name="T31" fmla="*/ 22 h 243"/>
              <a:gd name="T32" fmla="*/ 98 w 237"/>
              <a:gd name="T33" fmla="*/ 49 h 243"/>
              <a:gd name="T34" fmla="*/ 137 w 237"/>
              <a:gd name="T35" fmla="*/ 78 h 243"/>
              <a:gd name="T36" fmla="*/ 166 w 237"/>
              <a:gd name="T37" fmla="*/ 38 h 243"/>
              <a:gd name="T38" fmla="*/ 150 w 237"/>
              <a:gd name="T39" fmla="*/ 15 h 243"/>
              <a:gd name="T40" fmla="*/ 149 w 237"/>
              <a:gd name="T41" fmla="*/ 14 h 243"/>
              <a:gd name="T42" fmla="*/ 237 w 237"/>
              <a:gd name="T4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7" h="243">
                <a:moveTo>
                  <a:pt x="237" y="0"/>
                </a:moveTo>
                <a:cubicBezTo>
                  <a:pt x="226" y="46"/>
                  <a:pt x="203" y="77"/>
                  <a:pt x="190" y="101"/>
                </a:cubicBezTo>
                <a:cubicBezTo>
                  <a:pt x="174" y="133"/>
                  <a:pt x="168" y="195"/>
                  <a:pt x="168" y="223"/>
                </a:cubicBezTo>
                <a:cubicBezTo>
                  <a:pt x="168" y="243"/>
                  <a:pt x="168" y="243"/>
                  <a:pt x="168" y="243"/>
                </a:cubicBezTo>
                <a:cubicBezTo>
                  <a:pt x="94" y="153"/>
                  <a:pt x="94" y="153"/>
                  <a:pt x="94" y="153"/>
                </a:cubicBezTo>
                <a:cubicBezTo>
                  <a:pt x="91" y="149"/>
                  <a:pt x="86" y="149"/>
                  <a:pt x="82" y="152"/>
                </a:cubicBezTo>
                <a:cubicBezTo>
                  <a:pt x="79" y="154"/>
                  <a:pt x="77" y="158"/>
                  <a:pt x="77" y="163"/>
                </a:cubicBezTo>
                <a:cubicBezTo>
                  <a:pt x="77" y="169"/>
                  <a:pt x="74" y="176"/>
                  <a:pt x="68" y="181"/>
                </a:cubicBezTo>
                <a:cubicBezTo>
                  <a:pt x="58" y="189"/>
                  <a:pt x="43" y="187"/>
                  <a:pt x="34" y="177"/>
                </a:cubicBezTo>
                <a:cubicBezTo>
                  <a:pt x="26" y="167"/>
                  <a:pt x="28" y="152"/>
                  <a:pt x="38" y="143"/>
                </a:cubicBezTo>
                <a:cubicBezTo>
                  <a:pt x="43" y="139"/>
                  <a:pt x="50" y="137"/>
                  <a:pt x="57" y="138"/>
                </a:cubicBezTo>
                <a:cubicBezTo>
                  <a:pt x="61" y="139"/>
                  <a:pt x="66" y="138"/>
                  <a:pt x="69" y="135"/>
                </a:cubicBezTo>
                <a:cubicBezTo>
                  <a:pt x="72" y="132"/>
                  <a:pt x="73" y="127"/>
                  <a:pt x="70" y="124"/>
                </a:cubicBezTo>
                <a:cubicBezTo>
                  <a:pt x="0" y="38"/>
                  <a:pt x="0" y="38"/>
                  <a:pt x="0" y="38"/>
                </a:cubicBezTo>
                <a:cubicBezTo>
                  <a:pt x="106" y="21"/>
                  <a:pt x="106" y="21"/>
                  <a:pt x="106" y="21"/>
                </a:cubicBezTo>
                <a:cubicBezTo>
                  <a:pt x="105" y="21"/>
                  <a:pt x="105" y="22"/>
                  <a:pt x="105" y="22"/>
                </a:cubicBezTo>
                <a:cubicBezTo>
                  <a:pt x="99" y="30"/>
                  <a:pt x="96" y="40"/>
                  <a:pt x="98" y="49"/>
                </a:cubicBezTo>
                <a:cubicBezTo>
                  <a:pt x="101" y="68"/>
                  <a:pt x="119" y="81"/>
                  <a:pt x="137" y="78"/>
                </a:cubicBezTo>
                <a:cubicBezTo>
                  <a:pt x="156" y="75"/>
                  <a:pt x="169" y="57"/>
                  <a:pt x="166" y="38"/>
                </a:cubicBezTo>
                <a:cubicBezTo>
                  <a:pt x="164" y="28"/>
                  <a:pt x="158" y="20"/>
                  <a:pt x="150" y="15"/>
                </a:cubicBezTo>
                <a:cubicBezTo>
                  <a:pt x="150" y="14"/>
                  <a:pt x="149" y="14"/>
                  <a:pt x="149" y="14"/>
                </a:cubicBezTo>
                <a:lnTo>
                  <a:pt x="237" y="0"/>
                </a:lnTo>
                <a:close/>
              </a:path>
            </a:pathLst>
          </a:custGeom>
          <a:solidFill>
            <a:srgbClr val="B5B5B5">
              <a:alpha val="2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894"/>
          <p:cNvSpPr/>
          <p:nvPr/>
        </p:nvSpPr>
        <p:spPr bwMode="auto">
          <a:xfrm>
            <a:off x="6942138" y="1628800"/>
            <a:ext cx="876300" cy="968375"/>
          </a:xfrm>
          <a:custGeom>
            <a:avLst/>
            <a:gdLst>
              <a:gd name="T0" fmla="*/ 271 w 276"/>
              <a:gd name="T1" fmla="*/ 206 h 305"/>
              <a:gd name="T2" fmla="*/ 240 w 276"/>
              <a:gd name="T3" fmla="*/ 220 h 305"/>
              <a:gd name="T4" fmla="*/ 226 w 276"/>
              <a:gd name="T5" fmla="*/ 206 h 305"/>
              <a:gd name="T6" fmla="*/ 217 w 276"/>
              <a:gd name="T7" fmla="*/ 197 h 305"/>
              <a:gd name="T8" fmla="*/ 207 w 276"/>
              <a:gd name="T9" fmla="*/ 202 h 305"/>
              <a:gd name="T10" fmla="*/ 168 w 276"/>
              <a:gd name="T11" fmla="*/ 305 h 305"/>
              <a:gd name="T12" fmla="*/ 100 w 276"/>
              <a:gd name="T13" fmla="*/ 223 h 305"/>
              <a:gd name="T14" fmla="*/ 101 w 276"/>
              <a:gd name="T15" fmla="*/ 223 h 305"/>
              <a:gd name="T16" fmla="*/ 129 w 276"/>
              <a:gd name="T17" fmla="*/ 215 h 305"/>
              <a:gd name="T18" fmla="*/ 134 w 276"/>
              <a:gd name="T19" fmla="*/ 167 h 305"/>
              <a:gd name="T20" fmla="*/ 85 w 276"/>
              <a:gd name="T21" fmla="*/ 162 h 305"/>
              <a:gd name="T22" fmla="*/ 72 w 276"/>
              <a:gd name="T23" fmla="*/ 187 h 305"/>
              <a:gd name="T24" fmla="*/ 72 w 276"/>
              <a:gd name="T25" fmla="*/ 188 h 305"/>
              <a:gd name="T26" fmla="*/ 0 w 276"/>
              <a:gd name="T27" fmla="*/ 100 h 305"/>
              <a:gd name="T28" fmla="*/ 49 w 276"/>
              <a:gd name="T29" fmla="*/ 50 h 305"/>
              <a:gd name="T30" fmla="*/ 274 w 276"/>
              <a:gd name="T31" fmla="*/ 24 h 305"/>
              <a:gd name="T32" fmla="*/ 220 w 276"/>
              <a:gd name="T33" fmla="*/ 167 h 305"/>
              <a:gd name="T34" fmla="*/ 220 w 276"/>
              <a:gd name="T35" fmla="*/ 167 h 305"/>
              <a:gd name="T36" fmla="*/ 225 w 276"/>
              <a:gd name="T37" fmla="*/ 177 h 305"/>
              <a:gd name="T38" fmla="*/ 237 w 276"/>
              <a:gd name="T39" fmla="*/ 177 h 305"/>
              <a:gd name="T40" fmla="*/ 257 w 276"/>
              <a:gd name="T41" fmla="*/ 175 h 305"/>
              <a:gd name="T42" fmla="*/ 271 w 276"/>
              <a:gd name="T43" fmla="*/ 20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6" h="305">
                <a:moveTo>
                  <a:pt x="271" y="206"/>
                </a:moveTo>
                <a:cubicBezTo>
                  <a:pt x="266" y="219"/>
                  <a:pt x="252" y="225"/>
                  <a:pt x="240" y="220"/>
                </a:cubicBezTo>
                <a:cubicBezTo>
                  <a:pt x="233" y="218"/>
                  <a:pt x="228" y="212"/>
                  <a:pt x="226" y="206"/>
                </a:cubicBezTo>
                <a:cubicBezTo>
                  <a:pt x="225" y="202"/>
                  <a:pt x="221" y="199"/>
                  <a:pt x="217" y="197"/>
                </a:cubicBezTo>
                <a:cubicBezTo>
                  <a:pt x="213" y="196"/>
                  <a:pt x="209" y="198"/>
                  <a:pt x="207" y="202"/>
                </a:cubicBezTo>
                <a:cubicBezTo>
                  <a:pt x="168" y="305"/>
                  <a:pt x="168" y="305"/>
                  <a:pt x="168" y="305"/>
                </a:cubicBezTo>
                <a:cubicBezTo>
                  <a:pt x="100" y="223"/>
                  <a:pt x="100" y="223"/>
                  <a:pt x="100" y="223"/>
                </a:cubicBezTo>
                <a:cubicBezTo>
                  <a:pt x="101" y="223"/>
                  <a:pt x="101" y="223"/>
                  <a:pt x="101" y="223"/>
                </a:cubicBezTo>
                <a:cubicBezTo>
                  <a:pt x="111" y="224"/>
                  <a:pt x="121" y="222"/>
                  <a:pt x="129" y="215"/>
                </a:cubicBezTo>
                <a:cubicBezTo>
                  <a:pt x="144" y="203"/>
                  <a:pt x="146" y="181"/>
                  <a:pt x="134" y="167"/>
                </a:cubicBezTo>
                <a:cubicBezTo>
                  <a:pt x="122" y="152"/>
                  <a:pt x="100" y="150"/>
                  <a:pt x="85" y="162"/>
                </a:cubicBezTo>
                <a:cubicBezTo>
                  <a:pt x="77" y="168"/>
                  <a:pt x="73" y="177"/>
                  <a:pt x="72" y="187"/>
                </a:cubicBezTo>
                <a:cubicBezTo>
                  <a:pt x="72" y="188"/>
                  <a:pt x="72" y="188"/>
                  <a:pt x="72" y="188"/>
                </a:cubicBezTo>
                <a:cubicBezTo>
                  <a:pt x="0" y="100"/>
                  <a:pt x="0" y="100"/>
                  <a:pt x="0" y="100"/>
                </a:cubicBezTo>
                <a:cubicBezTo>
                  <a:pt x="16" y="78"/>
                  <a:pt x="34" y="61"/>
                  <a:pt x="49" y="50"/>
                </a:cubicBezTo>
                <a:cubicBezTo>
                  <a:pt x="84" y="24"/>
                  <a:pt x="186" y="0"/>
                  <a:pt x="274" y="24"/>
                </a:cubicBezTo>
                <a:cubicBezTo>
                  <a:pt x="220" y="167"/>
                  <a:pt x="220" y="167"/>
                  <a:pt x="220" y="167"/>
                </a:cubicBezTo>
                <a:cubicBezTo>
                  <a:pt x="220" y="167"/>
                  <a:pt x="220" y="167"/>
                  <a:pt x="220" y="167"/>
                </a:cubicBezTo>
                <a:cubicBezTo>
                  <a:pt x="219" y="171"/>
                  <a:pt x="221" y="176"/>
                  <a:pt x="225" y="177"/>
                </a:cubicBezTo>
                <a:cubicBezTo>
                  <a:pt x="229" y="179"/>
                  <a:pt x="233" y="179"/>
                  <a:pt x="237" y="177"/>
                </a:cubicBezTo>
                <a:cubicBezTo>
                  <a:pt x="243" y="173"/>
                  <a:pt x="250" y="173"/>
                  <a:pt x="257" y="175"/>
                </a:cubicBezTo>
                <a:cubicBezTo>
                  <a:pt x="269" y="180"/>
                  <a:pt x="276" y="194"/>
                  <a:pt x="271" y="206"/>
                </a:cubicBezTo>
                <a:close/>
              </a:path>
            </a:pathLst>
          </a:custGeom>
          <a:solidFill>
            <a:srgbClr val="B5B5B5">
              <a:alpha val="5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895"/>
          <p:cNvSpPr/>
          <p:nvPr/>
        </p:nvSpPr>
        <p:spPr bwMode="auto">
          <a:xfrm>
            <a:off x="7507288" y="1714525"/>
            <a:ext cx="787400" cy="1028700"/>
          </a:xfrm>
          <a:custGeom>
            <a:avLst/>
            <a:gdLst>
              <a:gd name="T0" fmla="*/ 245 w 248"/>
              <a:gd name="T1" fmla="*/ 205 h 324"/>
              <a:gd name="T2" fmla="*/ 241 w 248"/>
              <a:gd name="T3" fmla="*/ 242 h 324"/>
              <a:gd name="T4" fmla="*/ 146 w 248"/>
              <a:gd name="T5" fmla="*/ 258 h 324"/>
              <a:gd name="T6" fmla="*/ 139 w 248"/>
              <a:gd name="T7" fmla="*/ 267 h 324"/>
              <a:gd name="T8" fmla="*/ 146 w 248"/>
              <a:gd name="T9" fmla="*/ 278 h 324"/>
              <a:gd name="T10" fmla="*/ 157 w 248"/>
              <a:gd name="T11" fmla="*/ 294 h 324"/>
              <a:gd name="T12" fmla="*/ 137 w 248"/>
              <a:gd name="T13" fmla="*/ 322 h 324"/>
              <a:gd name="T14" fmla="*/ 110 w 248"/>
              <a:gd name="T15" fmla="*/ 302 h 324"/>
              <a:gd name="T16" fmla="*/ 115 w 248"/>
              <a:gd name="T17" fmla="*/ 283 h 324"/>
              <a:gd name="T18" fmla="*/ 118 w 248"/>
              <a:gd name="T19" fmla="*/ 271 h 324"/>
              <a:gd name="T20" fmla="*/ 109 w 248"/>
              <a:gd name="T21" fmla="*/ 264 h 324"/>
              <a:gd name="T22" fmla="*/ 109 w 248"/>
              <a:gd name="T23" fmla="*/ 264 h 324"/>
              <a:gd name="T24" fmla="*/ 0 w 248"/>
              <a:gd name="T25" fmla="*/ 282 h 324"/>
              <a:gd name="T26" fmla="*/ 38 w 248"/>
              <a:gd name="T27" fmla="*/ 182 h 324"/>
              <a:gd name="T28" fmla="*/ 38 w 248"/>
              <a:gd name="T29" fmla="*/ 183 h 324"/>
              <a:gd name="T30" fmla="*/ 58 w 248"/>
              <a:gd name="T31" fmla="*/ 203 h 324"/>
              <a:gd name="T32" fmla="*/ 103 w 248"/>
              <a:gd name="T33" fmla="*/ 183 h 324"/>
              <a:gd name="T34" fmla="*/ 83 w 248"/>
              <a:gd name="T35" fmla="*/ 138 h 324"/>
              <a:gd name="T36" fmla="*/ 54 w 248"/>
              <a:gd name="T37" fmla="*/ 140 h 324"/>
              <a:gd name="T38" fmla="*/ 53 w 248"/>
              <a:gd name="T39" fmla="*/ 141 h 324"/>
              <a:gd name="T40" fmla="*/ 106 w 248"/>
              <a:gd name="T41" fmla="*/ 0 h 324"/>
              <a:gd name="T42" fmla="*/ 139 w 248"/>
              <a:gd name="T43" fmla="*/ 14 h 324"/>
              <a:gd name="T44" fmla="*/ 245 w 248"/>
              <a:gd name="T45" fmla="*/ 20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8" h="324">
                <a:moveTo>
                  <a:pt x="245" y="205"/>
                </a:moveTo>
                <a:cubicBezTo>
                  <a:pt x="245" y="218"/>
                  <a:pt x="244" y="231"/>
                  <a:pt x="241" y="242"/>
                </a:cubicBezTo>
                <a:cubicBezTo>
                  <a:pt x="146" y="258"/>
                  <a:pt x="146" y="258"/>
                  <a:pt x="146" y="258"/>
                </a:cubicBezTo>
                <a:cubicBezTo>
                  <a:pt x="141" y="259"/>
                  <a:pt x="138" y="263"/>
                  <a:pt x="139" y="267"/>
                </a:cubicBezTo>
                <a:cubicBezTo>
                  <a:pt x="140" y="272"/>
                  <a:pt x="142" y="275"/>
                  <a:pt x="146" y="278"/>
                </a:cubicBezTo>
                <a:cubicBezTo>
                  <a:pt x="152" y="281"/>
                  <a:pt x="156" y="287"/>
                  <a:pt x="157" y="294"/>
                </a:cubicBezTo>
                <a:cubicBezTo>
                  <a:pt x="159" y="307"/>
                  <a:pt x="150" y="319"/>
                  <a:pt x="137" y="322"/>
                </a:cubicBezTo>
                <a:cubicBezTo>
                  <a:pt x="124" y="324"/>
                  <a:pt x="112" y="315"/>
                  <a:pt x="110" y="302"/>
                </a:cubicBezTo>
                <a:cubicBezTo>
                  <a:pt x="109" y="295"/>
                  <a:pt x="111" y="288"/>
                  <a:pt x="115" y="283"/>
                </a:cubicBezTo>
                <a:cubicBezTo>
                  <a:pt x="118" y="279"/>
                  <a:pt x="119" y="275"/>
                  <a:pt x="118" y="271"/>
                </a:cubicBezTo>
                <a:cubicBezTo>
                  <a:pt x="117" y="266"/>
                  <a:pt x="113" y="264"/>
                  <a:pt x="109" y="264"/>
                </a:cubicBezTo>
                <a:cubicBezTo>
                  <a:pt x="109" y="264"/>
                  <a:pt x="109" y="264"/>
                  <a:pt x="109" y="264"/>
                </a:cubicBezTo>
                <a:cubicBezTo>
                  <a:pt x="0" y="282"/>
                  <a:pt x="0" y="282"/>
                  <a:pt x="0" y="282"/>
                </a:cubicBezTo>
                <a:cubicBezTo>
                  <a:pt x="38" y="182"/>
                  <a:pt x="38" y="182"/>
                  <a:pt x="38" y="182"/>
                </a:cubicBezTo>
                <a:cubicBezTo>
                  <a:pt x="38" y="182"/>
                  <a:pt x="38" y="183"/>
                  <a:pt x="38" y="183"/>
                </a:cubicBezTo>
                <a:cubicBezTo>
                  <a:pt x="42" y="192"/>
                  <a:pt x="49" y="199"/>
                  <a:pt x="58" y="203"/>
                </a:cubicBezTo>
                <a:cubicBezTo>
                  <a:pt x="76" y="210"/>
                  <a:pt x="96" y="201"/>
                  <a:pt x="103" y="183"/>
                </a:cubicBezTo>
                <a:cubicBezTo>
                  <a:pt x="110" y="165"/>
                  <a:pt x="101" y="145"/>
                  <a:pt x="83" y="138"/>
                </a:cubicBezTo>
                <a:cubicBezTo>
                  <a:pt x="73" y="135"/>
                  <a:pt x="63" y="136"/>
                  <a:pt x="54" y="140"/>
                </a:cubicBezTo>
                <a:cubicBezTo>
                  <a:pt x="54" y="140"/>
                  <a:pt x="54" y="140"/>
                  <a:pt x="53" y="141"/>
                </a:cubicBezTo>
                <a:cubicBezTo>
                  <a:pt x="106" y="0"/>
                  <a:pt x="106" y="0"/>
                  <a:pt x="106" y="0"/>
                </a:cubicBezTo>
                <a:cubicBezTo>
                  <a:pt x="118" y="4"/>
                  <a:pt x="129" y="8"/>
                  <a:pt x="139" y="14"/>
                </a:cubicBezTo>
                <a:cubicBezTo>
                  <a:pt x="234" y="63"/>
                  <a:pt x="248" y="131"/>
                  <a:pt x="245" y="205"/>
                </a:cubicBezTo>
                <a:close/>
              </a:path>
            </a:pathLst>
          </a:custGeom>
          <a:solidFill>
            <a:srgbClr val="B5B5B5">
              <a:alpha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Freeform 896"/>
          <p:cNvSpPr/>
          <p:nvPr/>
        </p:nvSpPr>
        <p:spPr bwMode="auto">
          <a:xfrm>
            <a:off x="6692901" y="1974875"/>
            <a:ext cx="757238" cy="768350"/>
          </a:xfrm>
          <a:custGeom>
            <a:avLst/>
            <a:gdLst>
              <a:gd name="T0" fmla="*/ 134 w 239"/>
              <a:gd name="T1" fmla="*/ 220 h 242"/>
              <a:gd name="T2" fmla="*/ 141 w 239"/>
              <a:gd name="T3" fmla="*/ 192 h 242"/>
              <a:gd name="T4" fmla="*/ 102 w 239"/>
              <a:gd name="T5" fmla="*/ 164 h 242"/>
              <a:gd name="T6" fmla="*/ 73 w 239"/>
              <a:gd name="T7" fmla="*/ 203 h 242"/>
              <a:gd name="T8" fmla="*/ 89 w 239"/>
              <a:gd name="T9" fmla="*/ 227 h 242"/>
              <a:gd name="T10" fmla="*/ 90 w 239"/>
              <a:gd name="T11" fmla="*/ 227 h 242"/>
              <a:gd name="T12" fmla="*/ 0 w 239"/>
              <a:gd name="T13" fmla="*/ 242 h 242"/>
              <a:gd name="T14" fmla="*/ 10 w 239"/>
              <a:gd name="T15" fmla="*/ 225 h 242"/>
              <a:gd name="T16" fmla="*/ 47 w 239"/>
              <a:gd name="T17" fmla="*/ 168 h 242"/>
              <a:gd name="T18" fmla="*/ 49 w 239"/>
              <a:gd name="T19" fmla="*/ 149 h 242"/>
              <a:gd name="T20" fmla="*/ 73 w 239"/>
              <a:gd name="T21" fmla="*/ 0 h 242"/>
              <a:gd name="T22" fmla="*/ 145 w 239"/>
              <a:gd name="T23" fmla="*/ 89 h 242"/>
              <a:gd name="T24" fmla="*/ 156 w 239"/>
              <a:gd name="T25" fmla="*/ 90 h 242"/>
              <a:gd name="T26" fmla="*/ 162 w 239"/>
              <a:gd name="T27" fmla="*/ 79 h 242"/>
              <a:gd name="T28" fmla="*/ 171 w 239"/>
              <a:gd name="T29" fmla="*/ 61 h 242"/>
              <a:gd name="T30" fmla="*/ 204 w 239"/>
              <a:gd name="T31" fmla="*/ 64 h 242"/>
              <a:gd name="T32" fmla="*/ 201 w 239"/>
              <a:gd name="T33" fmla="*/ 98 h 242"/>
              <a:gd name="T34" fmla="*/ 182 w 239"/>
              <a:gd name="T35" fmla="*/ 103 h 242"/>
              <a:gd name="T36" fmla="*/ 170 w 239"/>
              <a:gd name="T37" fmla="*/ 106 h 242"/>
              <a:gd name="T38" fmla="*/ 169 w 239"/>
              <a:gd name="T39" fmla="*/ 117 h 242"/>
              <a:gd name="T40" fmla="*/ 239 w 239"/>
              <a:gd name="T41" fmla="*/ 203 h 242"/>
              <a:gd name="T42" fmla="*/ 133 w 239"/>
              <a:gd name="T43" fmla="*/ 220 h 242"/>
              <a:gd name="T44" fmla="*/ 134 w 239"/>
              <a:gd name="T45" fmla="*/ 22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242">
                <a:moveTo>
                  <a:pt x="134" y="220"/>
                </a:moveTo>
                <a:cubicBezTo>
                  <a:pt x="140" y="212"/>
                  <a:pt x="143" y="202"/>
                  <a:pt x="141" y="192"/>
                </a:cubicBezTo>
                <a:cubicBezTo>
                  <a:pt x="138" y="173"/>
                  <a:pt x="120" y="160"/>
                  <a:pt x="102" y="164"/>
                </a:cubicBezTo>
                <a:cubicBezTo>
                  <a:pt x="83" y="167"/>
                  <a:pt x="70" y="184"/>
                  <a:pt x="73" y="203"/>
                </a:cubicBezTo>
                <a:cubicBezTo>
                  <a:pt x="75" y="213"/>
                  <a:pt x="80" y="222"/>
                  <a:pt x="89" y="227"/>
                </a:cubicBezTo>
                <a:cubicBezTo>
                  <a:pt x="89" y="227"/>
                  <a:pt x="89" y="227"/>
                  <a:pt x="90" y="227"/>
                </a:cubicBezTo>
                <a:cubicBezTo>
                  <a:pt x="0" y="242"/>
                  <a:pt x="0" y="242"/>
                  <a:pt x="0" y="242"/>
                </a:cubicBezTo>
                <a:cubicBezTo>
                  <a:pt x="2" y="237"/>
                  <a:pt x="6" y="231"/>
                  <a:pt x="10" y="225"/>
                </a:cubicBezTo>
                <a:cubicBezTo>
                  <a:pt x="13" y="219"/>
                  <a:pt x="36" y="185"/>
                  <a:pt x="47" y="168"/>
                </a:cubicBezTo>
                <a:cubicBezTo>
                  <a:pt x="50" y="162"/>
                  <a:pt x="51" y="155"/>
                  <a:pt x="49" y="149"/>
                </a:cubicBezTo>
                <a:cubicBezTo>
                  <a:pt x="31" y="89"/>
                  <a:pt x="48" y="38"/>
                  <a:pt x="73" y="0"/>
                </a:cubicBezTo>
                <a:cubicBezTo>
                  <a:pt x="145" y="89"/>
                  <a:pt x="145" y="89"/>
                  <a:pt x="145" y="89"/>
                </a:cubicBezTo>
                <a:cubicBezTo>
                  <a:pt x="148" y="92"/>
                  <a:pt x="153" y="93"/>
                  <a:pt x="156" y="90"/>
                </a:cubicBezTo>
                <a:cubicBezTo>
                  <a:pt x="160" y="87"/>
                  <a:pt x="162" y="83"/>
                  <a:pt x="162" y="79"/>
                </a:cubicBezTo>
                <a:cubicBezTo>
                  <a:pt x="162" y="72"/>
                  <a:pt x="165" y="66"/>
                  <a:pt x="171" y="61"/>
                </a:cubicBezTo>
                <a:cubicBezTo>
                  <a:pt x="181" y="53"/>
                  <a:pt x="196" y="54"/>
                  <a:pt x="204" y="64"/>
                </a:cubicBezTo>
                <a:cubicBezTo>
                  <a:pt x="213" y="75"/>
                  <a:pt x="211" y="90"/>
                  <a:pt x="201" y="98"/>
                </a:cubicBezTo>
                <a:cubicBezTo>
                  <a:pt x="196" y="103"/>
                  <a:pt x="189" y="104"/>
                  <a:pt x="182" y="103"/>
                </a:cubicBezTo>
                <a:cubicBezTo>
                  <a:pt x="178" y="102"/>
                  <a:pt x="173" y="104"/>
                  <a:pt x="170" y="106"/>
                </a:cubicBezTo>
                <a:cubicBezTo>
                  <a:pt x="167" y="109"/>
                  <a:pt x="166" y="114"/>
                  <a:pt x="169" y="117"/>
                </a:cubicBezTo>
                <a:cubicBezTo>
                  <a:pt x="239" y="203"/>
                  <a:pt x="239" y="203"/>
                  <a:pt x="239" y="203"/>
                </a:cubicBezTo>
                <a:cubicBezTo>
                  <a:pt x="133" y="220"/>
                  <a:pt x="133" y="220"/>
                  <a:pt x="133" y="220"/>
                </a:cubicBezTo>
                <a:cubicBezTo>
                  <a:pt x="133" y="220"/>
                  <a:pt x="134" y="220"/>
                  <a:pt x="134" y="220"/>
                </a:cubicBezTo>
                <a:close/>
              </a:path>
            </a:pathLst>
          </a:custGeom>
          <a:solidFill>
            <a:srgbClr val="B5B5B5">
              <a:alpha val="7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897"/>
          <p:cNvSpPr/>
          <p:nvPr/>
        </p:nvSpPr>
        <p:spPr bwMode="auto">
          <a:xfrm>
            <a:off x="6661151" y="2520975"/>
            <a:ext cx="795338" cy="873125"/>
          </a:xfrm>
          <a:custGeom>
            <a:avLst/>
            <a:gdLst>
              <a:gd name="T0" fmla="*/ 251 w 251"/>
              <a:gd name="T1" fmla="*/ 41 h 275"/>
              <a:gd name="T2" fmla="*/ 213 w 251"/>
              <a:gd name="T3" fmla="*/ 141 h 275"/>
              <a:gd name="T4" fmla="*/ 212 w 251"/>
              <a:gd name="T5" fmla="*/ 141 h 275"/>
              <a:gd name="T6" fmla="*/ 192 w 251"/>
              <a:gd name="T7" fmla="*/ 120 h 275"/>
              <a:gd name="T8" fmla="*/ 148 w 251"/>
              <a:gd name="T9" fmla="*/ 141 h 275"/>
              <a:gd name="T10" fmla="*/ 168 w 251"/>
              <a:gd name="T11" fmla="*/ 185 h 275"/>
              <a:gd name="T12" fmla="*/ 196 w 251"/>
              <a:gd name="T13" fmla="*/ 183 h 275"/>
              <a:gd name="T14" fmla="*/ 197 w 251"/>
              <a:gd name="T15" fmla="*/ 183 h 275"/>
              <a:gd name="T16" fmla="*/ 168 w 251"/>
              <a:gd name="T17" fmla="*/ 261 h 275"/>
              <a:gd name="T18" fmla="*/ 81 w 251"/>
              <a:gd name="T19" fmla="*/ 269 h 275"/>
              <a:gd name="T20" fmla="*/ 51 w 251"/>
              <a:gd name="T21" fmla="*/ 229 h 275"/>
              <a:gd name="T22" fmla="*/ 46 w 251"/>
              <a:gd name="T23" fmla="*/ 199 h 275"/>
              <a:gd name="T24" fmla="*/ 42 w 251"/>
              <a:gd name="T25" fmla="*/ 182 h 275"/>
              <a:gd name="T26" fmla="*/ 60 w 251"/>
              <a:gd name="T27" fmla="*/ 173 h 275"/>
              <a:gd name="T28" fmla="*/ 44 w 251"/>
              <a:gd name="T29" fmla="*/ 164 h 275"/>
              <a:gd name="T30" fmla="*/ 38 w 251"/>
              <a:gd name="T31" fmla="*/ 145 h 275"/>
              <a:gd name="T32" fmla="*/ 42 w 251"/>
              <a:gd name="T33" fmla="*/ 124 h 275"/>
              <a:gd name="T34" fmla="*/ 13 w 251"/>
              <a:gd name="T35" fmla="*/ 109 h 275"/>
              <a:gd name="T36" fmla="*/ 5 w 251"/>
              <a:gd name="T37" fmla="*/ 82 h 275"/>
              <a:gd name="T38" fmla="*/ 105 w 251"/>
              <a:gd name="T39" fmla="*/ 65 h 275"/>
              <a:gd name="T40" fmla="*/ 111 w 251"/>
              <a:gd name="T41" fmla="*/ 56 h 275"/>
              <a:gd name="T42" fmla="*/ 105 w 251"/>
              <a:gd name="T43" fmla="*/ 46 h 275"/>
              <a:gd name="T44" fmla="*/ 94 w 251"/>
              <a:gd name="T45" fmla="*/ 29 h 275"/>
              <a:gd name="T46" fmla="*/ 113 w 251"/>
              <a:gd name="T47" fmla="*/ 2 h 275"/>
              <a:gd name="T48" fmla="*/ 141 w 251"/>
              <a:gd name="T49" fmla="*/ 22 h 275"/>
              <a:gd name="T50" fmla="*/ 136 w 251"/>
              <a:gd name="T51" fmla="*/ 41 h 275"/>
              <a:gd name="T52" fmla="*/ 132 w 251"/>
              <a:gd name="T53" fmla="*/ 53 h 275"/>
              <a:gd name="T54" fmla="*/ 141 w 251"/>
              <a:gd name="T55" fmla="*/ 59 h 275"/>
              <a:gd name="T56" fmla="*/ 251 w 251"/>
              <a:gd name="T57" fmla="*/ 4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1" h="275">
                <a:moveTo>
                  <a:pt x="251" y="41"/>
                </a:moveTo>
                <a:cubicBezTo>
                  <a:pt x="213" y="141"/>
                  <a:pt x="213" y="141"/>
                  <a:pt x="213" y="141"/>
                </a:cubicBezTo>
                <a:cubicBezTo>
                  <a:pt x="213" y="141"/>
                  <a:pt x="212" y="141"/>
                  <a:pt x="212" y="141"/>
                </a:cubicBezTo>
                <a:cubicBezTo>
                  <a:pt x="209" y="131"/>
                  <a:pt x="202" y="124"/>
                  <a:pt x="192" y="120"/>
                </a:cubicBezTo>
                <a:cubicBezTo>
                  <a:pt x="174" y="114"/>
                  <a:pt x="154" y="123"/>
                  <a:pt x="148" y="141"/>
                </a:cubicBezTo>
                <a:cubicBezTo>
                  <a:pt x="141" y="158"/>
                  <a:pt x="150" y="178"/>
                  <a:pt x="168" y="185"/>
                </a:cubicBezTo>
                <a:cubicBezTo>
                  <a:pt x="177" y="189"/>
                  <a:pt x="188" y="188"/>
                  <a:pt x="196" y="183"/>
                </a:cubicBezTo>
                <a:cubicBezTo>
                  <a:pt x="197" y="183"/>
                  <a:pt x="197" y="183"/>
                  <a:pt x="197" y="183"/>
                </a:cubicBezTo>
                <a:cubicBezTo>
                  <a:pt x="168" y="261"/>
                  <a:pt x="168" y="261"/>
                  <a:pt x="168" y="261"/>
                </a:cubicBezTo>
                <a:cubicBezTo>
                  <a:pt x="112" y="275"/>
                  <a:pt x="81" y="269"/>
                  <a:pt x="81" y="269"/>
                </a:cubicBezTo>
                <a:cubicBezTo>
                  <a:pt x="61" y="267"/>
                  <a:pt x="49" y="244"/>
                  <a:pt x="51" y="229"/>
                </a:cubicBezTo>
                <a:cubicBezTo>
                  <a:pt x="54" y="213"/>
                  <a:pt x="54" y="206"/>
                  <a:pt x="46" y="199"/>
                </a:cubicBezTo>
                <a:cubicBezTo>
                  <a:pt x="38" y="193"/>
                  <a:pt x="38" y="185"/>
                  <a:pt x="42" y="182"/>
                </a:cubicBezTo>
                <a:cubicBezTo>
                  <a:pt x="46" y="179"/>
                  <a:pt x="60" y="173"/>
                  <a:pt x="60" y="173"/>
                </a:cubicBezTo>
                <a:cubicBezTo>
                  <a:pt x="60" y="173"/>
                  <a:pt x="49" y="166"/>
                  <a:pt x="44" y="164"/>
                </a:cubicBezTo>
                <a:cubicBezTo>
                  <a:pt x="38" y="161"/>
                  <a:pt x="34" y="151"/>
                  <a:pt x="38" y="145"/>
                </a:cubicBezTo>
                <a:cubicBezTo>
                  <a:pt x="41" y="139"/>
                  <a:pt x="42" y="124"/>
                  <a:pt x="42" y="124"/>
                </a:cubicBezTo>
                <a:cubicBezTo>
                  <a:pt x="42" y="124"/>
                  <a:pt x="28" y="117"/>
                  <a:pt x="13" y="109"/>
                </a:cubicBezTo>
                <a:cubicBezTo>
                  <a:pt x="3" y="104"/>
                  <a:pt x="0" y="96"/>
                  <a:pt x="5" y="82"/>
                </a:cubicBezTo>
                <a:cubicBezTo>
                  <a:pt x="105" y="65"/>
                  <a:pt x="105" y="65"/>
                  <a:pt x="105" y="65"/>
                </a:cubicBezTo>
                <a:cubicBezTo>
                  <a:pt x="109" y="65"/>
                  <a:pt x="112" y="61"/>
                  <a:pt x="111" y="56"/>
                </a:cubicBezTo>
                <a:cubicBezTo>
                  <a:pt x="111" y="52"/>
                  <a:pt x="108" y="48"/>
                  <a:pt x="105" y="46"/>
                </a:cubicBezTo>
                <a:cubicBezTo>
                  <a:pt x="99" y="42"/>
                  <a:pt x="95" y="37"/>
                  <a:pt x="94" y="29"/>
                </a:cubicBezTo>
                <a:cubicBezTo>
                  <a:pt x="91" y="16"/>
                  <a:pt x="100" y="4"/>
                  <a:pt x="113" y="2"/>
                </a:cubicBezTo>
                <a:cubicBezTo>
                  <a:pt x="126" y="0"/>
                  <a:pt x="139" y="9"/>
                  <a:pt x="141" y="22"/>
                </a:cubicBezTo>
                <a:cubicBezTo>
                  <a:pt x="142" y="29"/>
                  <a:pt x="140" y="36"/>
                  <a:pt x="136" y="41"/>
                </a:cubicBezTo>
                <a:cubicBezTo>
                  <a:pt x="133" y="44"/>
                  <a:pt x="132" y="49"/>
                  <a:pt x="132" y="53"/>
                </a:cubicBezTo>
                <a:cubicBezTo>
                  <a:pt x="133" y="57"/>
                  <a:pt x="137" y="60"/>
                  <a:pt x="141" y="59"/>
                </a:cubicBezTo>
                <a:lnTo>
                  <a:pt x="251" y="41"/>
                </a:lnTo>
                <a:close/>
              </a:path>
            </a:pathLst>
          </a:custGeom>
          <a:solidFill>
            <a:srgbClr val="B5B5B5">
              <a:alpha val="8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898"/>
          <p:cNvSpPr/>
          <p:nvPr/>
        </p:nvSpPr>
        <p:spPr bwMode="auto">
          <a:xfrm>
            <a:off x="7145338" y="2663850"/>
            <a:ext cx="898525" cy="1000125"/>
          </a:xfrm>
          <a:custGeom>
            <a:avLst/>
            <a:gdLst>
              <a:gd name="T0" fmla="*/ 283 w 283"/>
              <a:gd name="T1" fmla="*/ 215 h 315"/>
              <a:gd name="T2" fmla="*/ 283 w 283"/>
              <a:gd name="T3" fmla="*/ 287 h 315"/>
              <a:gd name="T4" fmla="*/ 150 w 283"/>
              <a:gd name="T5" fmla="*/ 315 h 315"/>
              <a:gd name="T6" fmla="*/ 16 w 283"/>
              <a:gd name="T7" fmla="*/ 287 h 315"/>
              <a:gd name="T8" fmla="*/ 16 w 283"/>
              <a:gd name="T9" fmla="*/ 241 h 315"/>
              <a:gd name="T10" fmla="*/ 55 w 283"/>
              <a:gd name="T11" fmla="*/ 138 h 315"/>
              <a:gd name="T12" fmla="*/ 51 w 283"/>
              <a:gd name="T13" fmla="*/ 128 h 315"/>
              <a:gd name="T14" fmla="*/ 38 w 283"/>
              <a:gd name="T15" fmla="*/ 129 h 315"/>
              <a:gd name="T16" fmla="*/ 19 w 283"/>
              <a:gd name="T17" fmla="*/ 130 h 315"/>
              <a:gd name="T18" fmla="*/ 5 w 283"/>
              <a:gd name="T19" fmla="*/ 99 h 315"/>
              <a:gd name="T20" fmla="*/ 35 w 283"/>
              <a:gd name="T21" fmla="*/ 85 h 315"/>
              <a:gd name="T22" fmla="*/ 49 w 283"/>
              <a:gd name="T23" fmla="*/ 99 h 315"/>
              <a:gd name="T24" fmla="*/ 58 w 283"/>
              <a:gd name="T25" fmla="*/ 108 h 315"/>
              <a:gd name="T26" fmla="*/ 68 w 283"/>
              <a:gd name="T27" fmla="*/ 104 h 315"/>
              <a:gd name="T28" fmla="*/ 107 w 283"/>
              <a:gd name="T29" fmla="*/ 0 h 315"/>
              <a:gd name="T30" fmla="*/ 175 w 283"/>
              <a:gd name="T31" fmla="*/ 83 h 315"/>
              <a:gd name="T32" fmla="*/ 174 w 283"/>
              <a:gd name="T33" fmla="*/ 83 h 315"/>
              <a:gd name="T34" fmla="*/ 147 w 283"/>
              <a:gd name="T35" fmla="*/ 90 h 315"/>
              <a:gd name="T36" fmla="*/ 142 w 283"/>
              <a:gd name="T37" fmla="*/ 139 h 315"/>
              <a:gd name="T38" fmla="*/ 191 w 283"/>
              <a:gd name="T39" fmla="*/ 144 h 315"/>
              <a:gd name="T40" fmla="*/ 203 w 283"/>
              <a:gd name="T41" fmla="*/ 118 h 315"/>
              <a:gd name="T42" fmla="*/ 203 w 283"/>
              <a:gd name="T43" fmla="*/ 117 h 315"/>
              <a:gd name="T44" fmla="*/ 283 w 283"/>
              <a:gd name="T45" fmla="*/ 2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3" h="315">
                <a:moveTo>
                  <a:pt x="283" y="215"/>
                </a:moveTo>
                <a:cubicBezTo>
                  <a:pt x="283" y="248"/>
                  <a:pt x="283" y="287"/>
                  <a:pt x="283" y="287"/>
                </a:cubicBezTo>
                <a:cubicBezTo>
                  <a:pt x="283" y="287"/>
                  <a:pt x="244" y="315"/>
                  <a:pt x="150" y="315"/>
                </a:cubicBezTo>
                <a:cubicBezTo>
                  <a:pt x="56" y="315"/>
                  <a:pt x="16" y="287"/>
                  <a:pt x="16" y="287"/>
                </a:cubicBezTo>
                <a:cubicBezTo>
                  <a:pt x="16" y="241"/>
                  <a:pt x="16" y="241"/>
                  <a:pt x="16" y="241"/>
                </a:cubicBezTo>
                <a:cubicBezTo>
                  <a:pt x="55" y="138"/>
                  <a:pt x="55" y="138"/>
                  <a:pt x="55" y="138"/>
                </a:cubicBezTo>
                <a:cubicBezTo>
                  <a:pt x="57" y="134"/>
                  <a:pt x="55" y="130"/>
                  <a:pt x="51" y="128"/>
                </a:cubicBezTo>
                <a:cubicBezTo>
                  <a:pt x="47" y="127"/>
                  <a:pt x="42" y="127"/>
                  <a:pt x="38" y="129"/>
                </a:cubicBezTo>
                <a:cubicBezTo>
                  <a:pt x="32" y="132"/>
                  <a:pt x="25" y="133"/>
                  <a:pt x="19" y="130"/>
                </a:cubicBezTo>
                <a:cubicBezTo>
                  <a:pt x="6" y="126"/>
                  <a:pt x="0" y="112"/>
                  <a:pt x="5" y="99"/>
                </a:cubicBezTo>
                <a:cubicBezTo>
                  <a:pt x="9" y="87"/>
                  <a:pt x="23" y="81"/>
                  <a:pt x="35" y="85"/>
                </a:cubicBezTo>
                <a:cubicBezTo>
                  <a:pt x="42" y="88"/>
                  <a:pt x="47" y="93"/>
                  <a:pt x="49" y="99"/>
                </a:cubicBezTo>
                <a:cubicBezTo>
                  <a:pt x="51" y="103"/>
                  <a:pt x="54" y="107"/>
                  <a:pt x="58" y="108"/>
                </a:cubicBezTo>
                <a:cubicBezTo>
                  <a:pt x="62" y="110"/>
                  <a:pt x="67" y="108"/>
                  <a:pt x="68" y="104"/>
                </a:cubicBezTo>
                <a:cubicBezTo>
                  <a:pt x="107" y="0"/>
                  <a:pt x="107" y="0"/>
                  <a:pt x="107" y="0"/>
                </a:cubicBezTo>
                <a:cubicBezTo>
                  <a:pt x="175" y="83"/>
                  <a:pt x="175" y="83"/>
                  <a:pt x="175" y="83"/>
                </a:cubicBezTo>
                <a:cubicBezTo>
                  <a:pt x="175" y="83"/>
                  <a:pt x="175" y="83"/>
                  <a:pt x="174" y="83"/>
                </a:cubicBezTo>
                <a:cubicBezTo>
                  <a:pt x="165" y="81"/>
                  <a:pt x="154" y="84"/>
                  <a:pt x="147" y="90"/>
                </a:cubicBezTo>
                <a:cubicBezTo>
                  <a:pt x="132" y="102"/>
                  <a:pt x="130" y="124"/>
                  <a:pt x="142" y="139"/>
                </a:cubicBezTo>
                <a:cubicBezTo>
                  <a:pt x="154" y="154"/>
                  <a:pt x="176" y="156"/>
                  <a:pt x="191" y="144"/>
                </a:cubicBezTo>
                <a:cubicBezTo>
                  <a:pt x="198" y="137"/>
                  <a:pt x="203" y="128"/>
                  <a:pt x="203" y="118"/>
                </a:cubicBezTo>
                <a:cubicBezTo>
                  <a:pt x="203" y="118"/>
                  <a:pt x="203" y="117"/>
                  <a:pt x="203" y="117"/>
                </a:cubicBezTo>
                <a:lnTo>
                  <a:pt x="283" y="215"/>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899"/>
          <p:cNvSpPr/>
          <p:nvPr/>
        </p:nvSpPr>
        <p:spPr bwMode="auto">
          <a:xfrm>
            <a:off x="7513638" y="2520975"/>
            <a:ext cx="752475" cy="771525"/>
          </a:xfrm>
          <a:custGeom>
            <a:avLst/>
            <a:gdLst>
              <a:gd name="T0" fmla="*/ 237 w 237"/>
              <a:gd name="T1" fmla="*/ 0 h 243"/>
              <a:gd name="T2" fmla="*/ 190 w 237"/>
              <a:gd name="T3" fmla="*/ 101 h 243"/>
              <a:gd name="T4" fmla="*/ 167 w 237"/>
              <a:gd name="T5" fmla="*/ 223 h 243"/>
              <a:gd name="T6" fmla="*/ 167 w 237"/>
              <a:gd name="T7" fmla="*/ 243 h 243"/>
              <a:gd name="T8" fmla="*/ 93 w 237"/>
              <a:gd name="T9" fmla="*/ 153 h 243"/>
              <a:gd name="T10" fmla="*/ 82 w 237"/>
              <a:gd name="T11" fmla="*/ 152 h 243"/>
              <a:gd name="T12" fmla="*/ 77 w 237"/>
              <a:gd name="T13" fmla="*/ 163 h 243"/>
              <a:gd name="T14" fmla="*/ 68 w 237"/>
              <a:gd name="T15" fmla="*/ 181 h 243"/>
              <a:gd name="T16" fmla="*/ 34 w 237"/>
              <a:gd name="T17" fmla="*/ 177 h 243"/>
              <a:gd name="T18" fmla="*/ 37 w 237"/>
              <a:gd name="T19" fmla="*/ 143 h 243"/>
              <a:gd name="T20" fmla="*/ 57 w 237"/>
              <a:gd name="T21" fmla="*/ 138 h 243"/>
              <a:gd name="T22" fmla="*/ 69 w 237"/>
              <a:gd name="T23" fmla="*/ 135 h 243"/>
              <a:gd name="T24" fmla="*/ 70 w 237"/>
              <a:gd name="T25" fmla="*/ 124 h 243"/>
              <a:gd name="T26" fmla="*/ 0 w 237"/>
              <a:gd name="T27" fmla="*/ 38 h 243"/>
              <a:gd name="T28" fmla="*/ 105 w 237"/>
              <a:gd name="T29" fmla="*/ 21 h 243"/>
              <a:gd name="T30" fmla="*/ 105 w 237"/>
              <a:gd name="T31" fmla="*/ 22 h 243"/>
              <a:gd name="T32" fmla="*/ 97 w 237"/>
              <a:gd name="T33" fmla="*/ 49 h 243"/>
              <a:gd name="T34" fmla="*/ 137 w 237"/>
              <a:gd name="T35" fmla="*/ 78 h 243"/>
              <a:gd name="T36" fmla="*/ 166 w 237"/>
              <a:gd name="T37" fmla="*/ 38 h 243"/>
              <a:gd name="T38" fmla="*/ 150 w 237"/>
              <a:gd name="T39" fmla="*/ 15 h 243"/>
              <a:gd name="T40" fmla="*/ 149 w 237"/>
              <a:gd name="T41" fmla="*/ 14 h 243"/>
              <a:gd name="T42" fmla="*/ 237 w 237"/>
              <a:gd name="T4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7" h="243">
                <a:moveTo>
                  <a:pt x="237" y="0"/>
                </a:moveTo>
                <a:cubicBezTo>
                  <a:pt x="225" y="46"/>
                  <a:pt x="203" y="77"/>
                  <a:pt x="190" y="101"/>
                </a:cubicBezTo>
                <a:cubicBezTo>
                  <a:pt x="173" y="133"/>
                  <a:pt x="167" y="195"/>
                  <a:pt x="167" y="223"/>
                </a:cubicBezTo>
                <a:cubicBezTo>
                  <a:pt x="167" y="243"/>
                  <a:pt x="167" y="243"/>
                  <a:pt x="167" y="243"/>
                </a:cubicBezTo>
                <a:cubicBezTo>
                  <a:pt x="93" y="153"/>
                  <a:pt x="93" y="153"/>
                  <a:pt x="93" y="153"/>
                </a:cubicBezTo>
                <a:cubicBezTo>
                  <a:pt x="90" y="149"/>
                  <a:pt x="86" y="149"/>
                  <a:pt x="82" y="152"/>
                </a:cubicBezTo>
                <a:cubicBezTo>
                  <a:pt x="79" y="154"/>
                  <a:pt x="77" y="158"/>
                  <a:pt x="77" y="163"/>
                </a:cubicBezTo>
                <a:cubicBezTo>
                  <a:pt x="76" y="169"/>
                  <a:pt x="73" y="176"/>
                  <a:pt x="68" y="181"/>
                </a:cubicBezTo>
                <a:cubicBezTo>
                  <a:pt x="58" y="189"/>
                  <a:pt x="43" y="187"/>
                  <a:pt x="34" y="177"/>
                </a:cubicBezTo>
                <a:cubicBezTo>
                  <a:pt x="26" y="167"/>
                  <a:pt x="27" y="152"/>
                  <a:pt x="37" y="143"/>
                </a:cubicBezTo>
                <a:cubicBezTo>
                  <a:pt x="43" y="139"/>
                  <a:pt x="50" y="137"/>
                  <a:pt x="57" y="138"/>
                </a:cubicBezTo>
                <a:cubicBezTo>
                  <a:pt x="61" y="139"/>
                  <a:pt x="65" y="138"/>
                  <a:pt x="69" y="135"/>
                </a:cubicBezTo>
                <a:cubicBezTo>
                  <a:pt x="72" y="132"/>
                  <a:pt x="72" y="127"/>
                  <a:pt x="70" y="124"/>
                </a:cubicBezTo>
                <a:cubicBezTo>
                  <a:pt x="0" y="38"/>
                  <a:pt x="0" y="38"/>
                  <a:pt x="0" y="38"/>
                </a:cubicBezTo>
                <a:cubicBezTo>
                  <a:pt x="105" y="21"/>
                  <a:pt x="105" y="21"/>
                  <a:pt x="105" y="21"/>
                </a:cubicBezTo>
                <a:cubicBezTo>
                  <a:pt x="105" y="21"/>
                  <a:pt x="105" y="22"/>
                  <a:pt x="105" y="22"/>
                </a:cubicBezTo>
                <a:cubicBezTo>
                  <a:pt x="98" y="30"/>
                  <a:pt x="96" y="40"/>
                  <a:pt x="97" y="49"/>
                </a:cubicBezTo>
                <a:cubicBezTo>
                  <a:pt x="100" y="68"/>
                  <a:pt x="118" y="81"/>
                  <a:pt x="137" y="78"/>
                </a:cubicBezTo>
                <a:cubicBezTo>
                  <a:pt x="156" y="75"/>
                  <a:pt x="169" y="57"/>
                  <a:pt x="166" y="38"/>
                </a:cubicBezTo>
                <a:cubicBezTo>
                  <a:pt x="164" y="28"/>
                  <a:pt x="158" y="20"/>
                  <a:pt x="150" y="15"/>
                </a:cubicBezTo>
                <a:cubicBezTo>
                  <a:pt x="149" y="14"/>
                  <a:pt x="149" y="14"/>
                  <a:pt x="149" y="14"/>
                </a:cubicBezTo>
                <a:lnTo>
                  <a:pt x="237" y="0"/>
                </a:lnTo>
                <a:close/>
              </a:path>
            </a:pathLst>
          </a:custGeom>
          <a:solidFill>
            <a:srgbClr val="B5B5B5">
              <a:alpha val="2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900"/>
          <p:cNvSpPr/>
          <p:nvPr/>
        </p:nvSpPr>
        <p:spPr bwMode="auto">
          <a:xfrm>
            <a:off x="1223963" y="3803675"/>
            <a:ext cx="600075" cy="190500"/>
          </a:xfrm>
          <a:custGeom>
            <a:avLst/>
            <a:gdLst>
              <a:gd name="T0" fmla="*/ 182 w 189"/>
              <a:gd name="T1" fmla="*/ 1 h 60"/>
              <a:gd name="T2" fmla="*/ 179 w 189"/>
              <a:gd name="T3" fmla="*/ 2 h 60"/>
              <a:gd name="T4" fmla="*/ 108 w 189"/>
              <a:gd name="T5" fmla="*/ 43 h 60"/>
              <a:gd name="T6" fmla="*/ 80 w 189"/>
              <a:gd name="T7" fmla="*/ 43 h 60"/>
              <a:gd name="T8" fmla="*/ 9 w 189"/>
              <a:gd name="T9" fmla="*/ 2 h 60"/>
              <a:gd name="T10" fmla="*/ 1 w 189"/>
              <a:gd name="T11" fmla="*/ 4 h 60"/>
              <a:gd name="T12" fmla="*/ 3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1"/>
                  <a:pt x="179" y="2"/>
                </a:cubicBezTo>
                <a:cubicBezTo>
                  <a:pt x="108" y="43"/>
                  <a:pt x="108" y="43"/>
                  <a:pt x="108" y="43"/>
                </a:cubicBezTo>
                <a:cubicBezTo>
                  <a:pt x="99" y="48"/>
                  <a:pt x="89" y="48"/>
                  <a:pt x="80" y="43"/>
                </a:cubicBezTo>
                <a:cubicBezTo>
                  <a:pt x="9" y="2"/>
                  <a:pt x="9" y="2"/>
                  <a:pt x="9" y="2"/>
                </a:cubicBezTo>
                <a:cubicBezTo>
                  <a:pt x="7" y="0"/>
                  <a:pt x="3" y="1"/>
                  <a:pt x="1" y="4"/>
                </a:cubicBezTo>
                <a:cubicBezTo>
                  <a:pt x="0" y="7"/>
                  <a:pt x="1" y="10"/>
                  <a:pt x="3" y="12"/>
                </a:cubicBezTo>
                <a:cubicBezTo>
                  <a:pt x="74" y="53"/>
                  <a:pt x="74" y="53"/>
                  <a:pt x="74" y="53"/>
                </a:cubicBezTo>
                <a:cubicBezTo>
                  <a:pt x="86" y="60"/>
                  <a:pt x="102" y="60"/>
                  <a:pt x="114" y="53"/>
                </a:cubicBezTo>
                <a:cubicBezTo>
                  <a:pt x="185" y="12"/>
                  <a:pt x="185" y="12"/>
                  <a:pt x="185" y="12"/>
                </a:cubicBezTo>
                <a:cubicBezTo>
                  <a:pt x="188" y="10"/>
                  <a:pt x="189" y="7"/>
                  <a:pt x="187" y="4"/>
                </a:cubicBezTo>
                <a:cubicBezTo>
                  <a:pt x="186" y="2"/>
                  <a:pt x="184" y="1"/>
                  <a:pt x="182" y="1"/>
                </a:cubicBezTo>
                <a:close/>
              </a:path>
            </a:pathLst>
          </a:custGeom>
          <a:solidFill>
            <a:srgbClr val="16B6EA">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901"/>
          <p:cNvSpPr/>
          <p:nvPr/>
        </p:nvSpPr>
        <p:spPr bwMode="auto">
          <a:xfrm>
            <a:off x="1223963" y="3946550"/>
            <a:ext cx="600075" cy="190500"/>
          </a:xfrm>
          <a:custGeom>
            <a:avLst/>
            <a:gdLst>
              <a:gd name="T0" fmla="*/ 182 w 189"/>
              <a:gd name="T1" fmla="*/ 1 h 60"/>
              <a:gd name="T2" fmla="*/ 179 w 189"/>
              <a:gd name="T3" fmla="*/ 2 h 60"/>
              <a:gd name="T4" fmla="*/ 108 w 189"/>
              <a:gd name="T5" fmla="*/ 43 h 60"/>
              <a:gd name="T6" fmla="*/ 80 w 189"/>
              <a:gd name="T7" fmla="*/ 43 h 60"/>
              <a:gd name="T8" fmla="*/ 9 w 189"/>
              <a:gd name="T9" fmla="*/ 2 h 60"/>
              <a:gd name="T10" fmla="*/ 1 w 189"/>
              <a:gd name="T11" fmla="*/ 4 h 60"/>
              <a:gd name="T12" fmla="*/ 3 w 189"/>
              <a:gd name="T13" fmla="*/ 13 h 60"/>
              <a:gd name="T14" fmla="*/ 74 w 189"/>
              <a:gd name="T15" fmla="*/ 53 h 60"/>
              <a:gd name="T16" fmla="*/ 114 w 189"/>
              <a:gd name="T17" fmla="*/ 53 h 60"/>
              <a:gd name="T18" fmla="*/ 185 w 189"/>
              <a:gd name="T19" fmla="*/ 13 h 60"/>
              <a:gd name="T20" fmla="*/ 187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2"/>
                  <a:pt x="179" y="2"/>
                </a:cubicBezTo>
                <a:cubicBezTo>
                  <a:pt x="108" y="43"/>
                  <a:pt x="108" y="43"/>
                  <a:pt x="108" y="43"/>
                </a:cubicBezTo>
                <a:cubicBezTo>
                  <a:pt x="99" y="48"/>
                  <a:pt x="89" y="48"/>
                  <a:pt x="80" y="43"/>
                </a:cubicBezTo>
                <a:cubicBezTo>
                  <a:pt x="9" y="2"/>
                  <a:pt x="9" y="2"/>
                  <a:pt x="9" y="2"/>
                </a:cubicBezTo>
                <a:cubicBezTo>
                  <a:pt x="7" y="0"/>
                  <a:pt x="3" y="1"/>
                  <a:pt x="1" y="4"/>
                </a:cubicBezTo>
                <a:cubicBezTo>
                  <a:pt x="0" y="7"/>
                  <a:pt x="1" y="11"/>
                  <a:pt x="3" y="13"/>
                </a:cubicBezTo>
                <a:cubicBezTo>
                  <a:pt x="74" y="53"/>
                  <a:pt x="74" y="53"/>
                  <a:pt x="74" y="53"/>
                </a:cubicBezTo>
                <a:cubicBezTo>
                  <a:pt x="86" y="60"/>
                  <a:pt x="102" y="60"/>
                  <a:pt x="114" y="53"/>
                </a:cubicBezTo>
                <a:cubicBezTo>
                  <a:pt x="185" y="13"/>
                  <a:pt x="185" y="13"/>
                  <a:pt x="185" y="13"/>
                </a:cubicBezTo>
                <a:cubicBezTo>
                  <a:pt x="188" y="11"/>
                  <a:pt x="189" y="7"/>
                  <a:pt x="187" y="4"/>
                </a:cubicBezTo>
                <a:cubicBezTo>
                  <a:pt x="186" y="2"/>
                  <a:pt x="184" y="1"/>
                  <a:pt x="182" y="1"/>
                </a:cubicBezTo>
                <a:close/>
              </a:path>
            </a:pathLst>
          </a:custGeom>
          <a:solidFill>
            <a:srgbClr val="16B6EA">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902"/>
          <p:cNvSpPr/>
          <p:nvPr/>
        </p:nvSpPr>
        <p:spPr bwMode="auto">
          <a:xfrm>
            <a:off x="1223963" y="4092600"/>
            <a:ext cx="600075" cy="190500"/>
          </a:xfrm>
          <a:custGeom>
            <a:avLst/>
            <a:gdLst>
              <a:gd name="T0" fmla="*/ 182 w 189"/>
              <a:gd name="T1" fmla="*/ 1 h 60"/>
              <a:gd name="T2" fmla="*/ 179 w 189"/>
              <a:gd name="T3" fmla="*/ 1 h 60"/>
              <a:gd name="T4" fmla="*/ 108 w 189"/>
              <a:gd name="T5" fmla="*/ 42 h 60"/>
              <a:gd name="T6" fmla="*/ 80 w 189"/>
              <a:gd name="T7" fmla="*/ 42 h 60"/>
              <a:gd name="T8" fmla="*/ 9 w 189"/>
              <a:gd name="T9" fmla="*/ 1 h 60"/>
              <a:gd name="T10" fmla="*/ 1 w 189"/>
              <a:gd name="T11" fmla="*/ 4 h 60"/>
              <a:gd name="T12" fmla="*/ 3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1"/>
                  <a:pt x="179" y="1"/>
                </a:cubicBezTo>
                <a:cubicBezTo>
                  <a:pt x="108" y="42"/>
                  <a:pt x="108" y="42"/>
                  <a:pt x="108" y="42"/>
                </a:cubicBezTo>
                <a:cubicBezTo>
                  <a:pt x="99" y="47"/>
                  <a:pt x="89" y="47"/>
                  <a:pt x="80" y="42"/>
                </a:cubicBezTo>
                <a:cubicBezTo>
                  <a:pt x="9" y="1"/>
                  <a:pt x="9" y="1"/>
                  <a:pt x="9" y="1"/>
                </a:cubicBezTo>
                <a:cubicBezTo>
                  <a:pt x="7" y="0"/>
                  <a:pt x="3" y="1"/>
                  <a:pt x="1" y="4"/>
                </a:cubicBezTo>
                <a:cubicBezTo>
                  <a:pt x="0" y="7"/>
                  <a:pt x="1" y="10"/>
                  <a:pt x="3" y="12"/>
                </a:cubicBezTo>
                <a:cubicBezTo>
                  <a:pt x="74" y="53"/>
                  <a:pt x="74" y="53"/>
                  <a:pt x="74" y="53"/>
                </a:cubicBezTo>
                <a:cubicBezTo>
                  <a:pt x="86" y="60"/>
                  <a:pt x="102" y="60"/>
                  <a:pt x="114" y="53"/>
                </a:cubicBezTo>
                <a:cubicBezTo>
                  <a:pt x="185" y="12"/>
                  <a:pt x="185" y="12"/>
                  <a:pt x="185" y="12"/>
                </a:cubicBezTo>
                <a:cubicBezTo>
                  <a:pt x="188" y="10"/>
                  <a:pt x="189" y="7"/>
                  <a:pt x="187" y="4"/>
                </a:cubicBezTo>
                <a:cubicBezTo>
                  <a:pt x="186" y="2"/>
                  <a:pt x="184" y="1"/>
                  <a:pt x="182" y="1"/>
                </a:cubicBezTo>
                <a:close/>
              </a:path>
            </a:pathLst>
          </a:custGeom>
          <a:solidFill>
            <a:srgbClr val="16B6EA">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903"/>
          <p:cNvSpPr/>
          <p:nvPr/>
        </p:nvSpPr>
        <p:spPr bwMode="auto">
          <a:xfrm>
            <a:off x="3254376" y="3803675"/>
            <a:ext cx="600075" cy="190500"/>
          </a:xfrm>
          <a:custGeom>
            <a:avLst/>
            <a:gdLst>
              <a:gd name="T0" fmla="*/ 182 w 189"/>
              <a:gd name="T1" fmla="*/ 1 h 60"/>
              <a:gd name="T2" fmla="*/ 179 w 189"/>
              <a:gd name="T3" fmla="*/ 2 h 60"/>
              <a:gd name="T4" fmla="*/ 109 w 189"/>
              <a:gd name="T5" fmla="*/ 43 h 60"/>
              <a:gd name="T6" fmla="*/ 81 w 189"/>
              <a:gd name="T7" fmla="*/ 43 h 60"/>
              <a:gd name="T8" fmla="*/ 10 w 189"/>
              <a:gd name="T9" fmla="*/ 2 h 60"/>
              <a:gd name="T10" fmla="*/ 2 w 189"/>
              <a:gd name="T11" fmla="*/ 4 h 60"/>
              <a:gd name="T12" fmla="*/ 4 w 189"/>
              <a:gd name="T13" fmla="*/ 12 h 60"/>
              <a:gd name="T14" fmla="*/ 75 w 189"/>
              <a:gd name="T15" fmla="*/ 53 h 60"/>
              <a:gd name="T16" fmla="*/ 115 w 189"/>
              <a:gd name="T17" fmla="*/ 53 h 60"/>
              <a:gd name="T18" fmla="*/ 185 w 189"/>
              <a:gd name="T19" fmla="*/ 12 h 60"/>
              <a:gd name="T20" fmla="*/ 188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1"/>
                  <a:pt x="179" y="2"/>
                </a:cubicBezTo>
                <a:cubicBezTo>
                  <a:pt x="109" y="43"/>
                  <a:pt x="109" y="43"/>
                  <a:pt x="109" y="43"/>
                </a:cubicBezTo>
                <a:cubicBezTo>
                  <a:pt x="100" y="48"/>
                  <a:pt x="89" y="48"/>
                  <a:pt x="81" y="43"/>
                </a:cubicBezTo>
                <a:cubicBezTo>
                  <a:pt x="10" y="2"/>
                  <a:pt x="10" y="2"/>
                  <a:pt x="10" y="2"/>
                </a:cubicBezTo>
                <a:cubicBezTo>
                  <a:pt x="7" y="0"/>
                  <a:pt x="3" y="1"/>
                  <a:pt x="2" y="4"/>
                </a:cubicBezTo>
                <a:cubicBezTo>
                  <a:pt x="0" y="7"/>
                  <a:pt x="1" y="10"/>
                  <a:pt x="4" y="12"/>
                </a:cubicBezTo>
                <a:cubicBezTo>
                  <a:pt x="75" y="53"/>
                  <a:pt x="75" y="53"/>
                  <a:pt x="75" y="53"/>
                </a:cubicBezTo>
                <a:cubicBezTo>
                  <a:pt x="87" y="60"/>
                  <a:pt x="102" y="60"/>
                  <a:pt x="115" y="53"/>
                </a:cubicBezTo>
                <a:cubicBezTo>
                  <a:pt x="185" y="12"/>
                  <a:pt x="185" y="12"/>
                  <a:pt x="185" y="12"/>
                </a:cubicBezTo>
                <a:cubicBezTo>
                  <a:pt x="188" y="10"/>
                  <a:pt x="189" y="7"/>
                  <a:pt x="188" y="4"/>
                </a:cubicBezTo>
                <a:cubicBezTo>
                  <a:pt x="186" y="2"/>
                  <a:pt x="184" y="1"/>
                  <a:pt x="182" y="1"/>
                </a:cubicBezTo>
                <a:close/>
              </a:path>
            </a:pathLst>
          </a:custGeom>
          <a:solidFill>
            <a:srgbClr val="5A6783">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904"/>
          <p:cNvSpPr/>
          <p:nvPr/>
        </p:nvSpPr>
        <p:spPr bwMode="auto">
          <a:xfrm>
            <a:off x="3254376" y="3946550"/>
            <a:ext cx="600075" cy="190500"/>
          </a:xfrm>
          <a:custGeom>
            <a:avLst/>
            <a:gdLst>
              <a:gd name="T0" fmla="*/ 182 w 189"/>
              <a:gd name="T1" fmla="*/ 1 h 60"/>
              <a:gd name="T2" fmla="*/ 179 w 189"/>
              <a:gd name="T3" fmla="*/ 2 h 60"/>
              <a:gd name="T4" fmla="*/ 109 w 189"/>
              <a:gd name="T5" fmla="*/ 43 h 60"/>
              <a:gd name="T6" fmla="*/ 81 w 189"/>
              <a:gd name="T7" fmla="*/ 43 h 60"/>
              <a:gd name="T8" fmla="*/ 10 w 189"/>
              <a:gd name="T9" fmla="*/ 2 h 60"/>
              <a:gd name="T10" fmla="*/ 2 w 189"/>
              <a:gd name="T11" fmla="*/ 4 h 60"/>
              <a:gd name="T12" fmla="*/ 4 w 189"/>
              <a:gd name="T13" fmla="*/ 13 h 60"/>
              <a:gd name="T14" fmla="*/ 75 w 189"/>
              <a:gd name="T15" fmla="*/ 53 h 60"/>
              <a:gd name="T16" fmla="*/ 115 w 189"/>
              <a:gd name="T17" fmla="*/ 53 h 60"/>
              <a:gd name="T18" fmla="*/ 185 w 189"/>
              <a:gd name="T19" fmla="*/ 13 h 60"/>
              <a:gd name="T20" fmla="*/ 188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2"/>
                  <a:pt x="179" y="2"/>
                </a:cubicBezTo>
                <a:cubicBezTo>
                  <a:pt x="109" y="43"/>
                  <a:pt x="109" y="43"/>
                  <a:pt x="109" y="43"/>
                </a:cubicBezTo>
                <a:cubicBezTo>
                  <a:pt x="100" y="48"/>
                  <a:pt x="89" y="48"/>
                  <a:pt x="81" y="43"/>
                </a:cubicBezTo>
                <a:cubicBezTo>
                  <a:pt x="10" y="2"/>
                  <a:pt x="10" y="2"/>
                  <a:pt x="10" y="2"/>
                </a:cubicBezTo>
                <a:cubicBezTo>
                  <a:pt x="7" y="0"/>
                  <a:pt x="3" y="1"/>
                  <a:pt x="2" y="4"/>
                </a:cubicBezTo>
                <a:cubicBezTo>
                  <a:pt x="0" y="7"/>
                  <a:pt x="1" y="11"/>
                  <a:pt x="4" y="13"/>
                </a:cubicBezTo>
                <a:cubicBezTo>
                  <a:pt x="75" y="53"/>
                  <a:pt x="75" y="53"/>
                  <a:pt x="75" y="53"/>
                </a:cubicBezTo>
                <a:cubicBezTo>
                  <a:pt x="87" y="60"/>
                  <a:pt x="102" y="60"/>
                  <a:pt x="115" y="53"/>
                </a:cubicBezTo>
                <a:cubicBezTo>
                  <a:pt x="185" y="13"/>
                  <a:pt x="185" y="13"/>
                  <a:pt x="185" y="13"/>
                </a:cubicBezTo>
                <a:cubicBezTo>
                  <a:pt x="188" y="11"/>
                  <a:pt x="189" y="7"/>
                  <a:pt x="188" y="4"/>
                </a:cubicBezTo>
                <a:cubicBezTo>
                  <a:pt x="186" y="2"/>
                  <a:pt x="184" y="1"/>
                  <a:pt x="182" y="1"/>
                </a:cubicBezTo>
                <a:close/>
              </a:path>
            </a:pathLst>
          </a:custGeom>
          <a:solidFill>
            <a:srgbClr val="5A6783">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7" name="Freeform 905"/>
          <p:cNvSpPr/>
          <p:nvPr/>
        </p:nvSpPr>
        <p:spPr bwMode="auto">
          <a:xfrm>
            <a:off x="3254376" y="4092600"/>
            <a:ext cx="600075" cy="190500"/>
          </a:xfrm>
          <a:custGeom>
            <a:avLst/>
            <a:gdLst>
              <a:gd name="T0" fmla="*/ 182 w 189"/>
              <a:gd name="T1" fmla="*/ 1 h 60"/>
              <a:gd name="T2" fmla="*/ 179 w 189"/>
              <a:gd name="T3" fmla="*/ 1 h 60"/>
              <a:gd name="T4" fmla="*/ 109 w 189"/>
              <a:gd name="T5" fmla="*/ 42 h 60"/>
              <a:gd name="T6" fmla="*/ 81 w 189"/>
              <a:gd name="T7" fmla="*/ 42 h 60"/>
              <a:gd name="T8" fmla="*/ 10 w 189"/>
              <a:gd name="T9" fmla="*/ 1 h 60"/>
              <a:gd name="T10" fmla="*/ 2 w 189"/>
              <a:gd name="T11" fmla="*/ 4 h 60"/>
              <a:gd name="T12" fmla="*/ 4 w 189"/>
              <a:gd name="T13" fmla="*/ 12 h 60"/>
              <a:gd name="T14" fmla="*/ 75 w 189"/>
              <a:gd name="T15" fmla="*/ 53 h 60"/>
              <a:gd name="T16" fmla="*/ 115 w 189"/>
              <a:gd name="T17" fmla="*/ 53 h 60"/>
              <a:gd name="T18" fmla="*/ 185 w 189"/>
              <a:gd name="T19" fmla="*/ 12 h 60"/>
              <a:gd name="T20" fmla="*/ 188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1"/>
                  <a:pt x="179" y="1"/>
                </a:cubicBezTo>
                <a:cubicBezTo>
                  <a:pt x="109" y="42"/>
                  <a:pt x="109" y="42"/>
                  <a:pt x="109" y="42"/>
                </a:cubicBezTo>
                <a:cubicBezTo>
                  <a:pt x="100" y="47"/>
                  <a:pt x="89" y="47"/>
                  <a:pt x="81" y="42"/>
                </a:cubicBezTo>
                <a:cubicBezTo>
                  <a:pt x="10" y="1"/>
                  <a:pt x="10" y="1"/>
                  <a:pt x="10" y="1"/>
                </a:cubicBezTo>
                <a:cubicBezTo>
                  <a:pt x="7" y="0"/>
                  <a:pt x="3" y="1"/>
                  <a:pt x="2" y="4"/>
                </a:cubicBezTo>
                <a:cubicBezTo>
                  <a:pt x="0" y="7"/>
                  <a:pt x="1" y="10"/>
                  <a:pt x="4" y="12"/>
                </a:cubicBezTo>
                <a:cubicBezTo>
                  <a:pt x="75" y="53"/>
                  <a:pt x="75" y="53"/>
                  <a:pt x="75" y="53"/>
                </a:cubicBezTo>
                <a:cubicBezTo>
                  <a:pt x="87" y="60"/>
                  <a:pt x="102" y="60"/>
                  <a:pt x="115" y="53"/>
                </a:cubicBezTo>
                <a:cubicBezTo>
                  <a:pt x="185" y="12"/>
                  <a:pt x="185" y="12"/>
                  <a:pt x="185" y="12"/>
                </a:cubicBezTo>
                <a:cubicBezTo>
                  <a:pt x="188" y="10"/>
                  <a:pt x="189" y="7"/>
                  <a:pt x="188" y="4"/>
                </a:cubicBezTo>
                <a:cubicBezTo>
                  <a:pt x="186" y="2"/>
                  <a:pt x="184" y="1"/>
                  <a:pt x="182" y="1"/>
                </a:cubicBezTo>
                <a:close/>
              </a:path>
            </a:pathLst>
          </a:custGeom>
          <a:solidFill>
            <a:srgbClr val="5A6783">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906"/>
          <p:cNvSpPr/>
          <p:nvPr/>
        </p:nvSpPr>
        <p:spPr bwMode="auto">
          <a:xfrm>
            <a:off x="5289551" y="3803675"/>
            <a:ext cx="600075" cy="190500"/>
          </a:xfrm>
          <a:custGeom>
            <a:avLst/>
            <a:gdLst>
              <a:gd name="T0" fmla="*/ 182 w 189"/>
              <a:gd name="T1" fmla="*/ 1 h 60"/>
              <a:gd name="T2" fmla="*/ 179 w 189"/>
              <a:gd name="T3" fmla="*/ 2 h 60"/>
              <a:gd name="T4" fmla="*/ 108 w 189"/>
              <a:gd name="T5" fmla="*/ 43 h 60"/>
              <a:gd name="T6" fmla="*/ 80 w 189"/>
              <a:gd name="T7" fmla="*/ 43 h 60"/>
              <a:gd name="T8" fmla="*/ 10 w 189"/>
              <a:gd name="T9" fmla="*/ 2 h 60"/>
              <a:gd name="T10" fmla="*/ 1 w 189"/>
              <a:gd name="T11" fmla="*/ 4 h 60"/>
              <a:gd name="T12" fmla="*/ 4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1"/>
                  <a:pt x="179" y="2"/>
                </a:cubicBezTo>
                <a:cubicBezTo>
                  <a:pt x="108" y="43"/>
                  <a:pt x="108" y="43"/>
                  <a:pt x="108" y="43"/>
                </a:cubicBezTo>
                <a:cubicBezTo>
                  <a:pt x="100" y="48"/>
                  <a:pt x="89" y="48"/>
                  <a:pt x="80" y="43"/>
                </a:cubicBezTo>
                <a:cubicBezTo>
                  <a:pt x="10" y="2"/>
                  <a:pt x="10" y="2"/>
                  <a:pt x="10" y="2"/>
                </a:cubicBezTo>
                <a:cubicBezTo>
                  <a:pt x="7" y="0"/>
                  <a:pt x="3" y="1"/>
                  <a:pt x="1" y="4"/>
                </a:cubicBezTo>
                <a:cubicBezTo>
                  <a:pt x="0" y="7"/>
                  <a:pt x="1" y="10"/>
                  <a:pt x="4" y="12"/>
                </a:cubicBezTo>
                <a:cubicBezTo>
                  <a:pt x="74" y="53"/>
                  <a:pt x="74" y="53"/>
                  <a:pt x="74" y="53"/>
                </a:cubicBezTo>
                <a:cubicBezTo>
                  <a:pt x="87" y="60"/>
                  <a:pt x="102" y="60"/>
                  <a:pt x="114" y="53"/>
                </a:cubicBezTo>
                <a:cubicBezTo>
                  <a:pt x="185" y="12"/>
                  <a:pt x="185" y="12"/>
                  <a:pt x="185" y="12"/>
                </a:cubicBezTo>
                <a:cubicBezTo>
                  <a:pt x="188" y="10"/>
                  <a:pt x="189" y="7"/>
                  <a:pt x="187" y="4"/>
                </a:cubicBezTo>
                <a:cubicBezTo>
                  <a:pt x="186" y="2"/>
                  <a:pt x="184" y="1"/>
                  <a:pt x="182" y="1"/>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Freeform 907"/>
          <p:cNvSpPr/>
          <p:nvPr/>
        </p:nvSpPr>
        <p:spPr bwMode="auto">
          <a:xfrm>
            <a:off x="5289551" y="3946550"/>
            <a:ext cx="600075" cy="190500"/>
          </a:xfrm>
          <a:custGeom>
            <a:avLst/>
            <a:gdLst>
              <a:gd name="T0" fmla="*/ 182 w 189"/>
              <a:gd name="T1" fmla="*/ 1 h 60"/>
              <a:gd name="T2" fmla="*/ 179 w 189"/>
              <a:gd name="T3" fmla="*/ 2 h 60"/>
              <a:gd name="T4" fmla="*/ 108 w 189"/>
              <a:gd name="T5" fmla="*/ 43 h 60"/>
              <a:gd name="T6" fmla="*/ 80 w 189"/>
              <a:gd name="T7" fmla="*/ 43 h 60"/>
              <a:gd name="T8" fmla="*/ 10 w 189"/>
              <a:gd name="T9" fmla="*/ 2 h 60"/>
              <a:gd name="T10" fmla="*/ 1 w 189"/>
              <a:gd name="T11" fmla="*/ 4 h 60"/>
              <a:gd name="T12" fmla="*/ 4 w 189"/>
              <a:gd name="T13" fmla="*/ 13 h 60"/>
              <a:gd name="T14" fmla="*/ 74 w 189"/>
              <a:gd name="T15" fmla="*/ 53 h 60"/>
              <a:gd name="T16" fmla="*/ 114 w 189"/>
              <a:gd name="T17" fmla="*/ 53 h 60"/>
              <a:gd name="T18" fmla="*/ 185 w 189"/>
              <a:gd name="T19" fmla="*/ 13 h 60"/>
              <a:gd name="T20" fmla="*/ 187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2"/>
                  <a:pt x="179" y="2"/>
                </a:cubicBezTo>
                <a:cubicBezTo>
                  <a:pt x="108" y="43"/>
                  <a:pt x="108" y="43"/>
                  <a:pt x="108" y="43"/>
                </a:cubicBezTo>
                <a:cubicBezTo>
                  <a:pt x="100" y="48"/>
                  <a:pt x="89" y="48"/>
                  <a:pt x="80" y="43"/>
                </a:cubicBezTo>
                <a:cubicBezTo>
                  <a:pt x="10" y="2"/>
                  <a:pt x="10" y="2"/>
                  <a:pt x="10" y="2"/>
                </a:cubicBezTo>
                <a:cubicBezTo>
                  <a:pt x="7" y="0"/>
                  <a:pt x="3" y="1"/>
                  <a:pt x="1" y="4"/>
                </a:cubicBezTo>
                <a:cubicBezTo>
                  <a:pt x="0" y="7"/>
                  <a:pt x="1" y="11"/>
                  <a:pt x="4" y="13"/>
                </a:cubicBezTo>
                <a:cubicBezTo>
                  <a:pt x="74" y="53"/>
                  <a:pt x="74" y="53"/>
                  <a:pt x="74" y="53"/>
                </a:cubicBezTo>
                <a:cubicBezTo>
                  <a:pt x="87" y="60"/>
                  <a:pt x="102" y="60"/>
                  <a:pt x="114" y="53"/>
                </a:cubicBezTo>
                <a:cubicBezTo>
                  <a:pt x="185" y="13"/>
                  <a:pt x="185" y="13"/>
                  <a:pt x="185" y="13"/>
                </a:cubicBezTo>
                <a:cubicBezTo>
                  <a:pt x="188" y="11"/>
                  <a:pt x="189" y="7"/>
                  <a:pt x="187" y="4"/>
                </a:cubicBezTo>
                <a:cubicBezTo>
                  <a:pt x="186" y="2"/>
                  <a:pt x="184" y="1"/>
                  <a:pt x="182" y="1"/>
                </a:cubicBezTo>
                <a:close/>
              </a:path>
            </a:pathLst>
          </a:custGeom>
          <a:solidFill>
            <a:srgbClr val="B5B5B5">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908"/>
          <p:cNvSpPr/>
          <p:nvPr/>
        </p:nvSpPr>
        <p:spPr bwMode="auto">
          <a:xfrm>
            <a:off x="5289551" y="4092600"/>
            <a:ext cx="600075" cy="190500"/>
          </a:xfrm>
          <a:custGeom>
            <a:avLst/>
            <a:gdLst>
              <a:gd name="T0" fmla="*/ 182 w 189"/>
              <a:gd name="T1" fmla="*/ 1 h 60"/>
              <a:gd name="T2" fmla="*/ 179 w 189"/>
              <a:gd name="T3" fmla="*/ 1 h 60"/>
              <a:gd name="T4" fmla="*/ 108 w 189"/>
              <a:gd name="T5" fmla="*/ 42 h 60"/>
              <a:gd name="T6" fmla="*/ 80 w 189"/>
              <a:gd name="T7" fmla="*/ 42 h 60"/>
              <a:gd name="T8" fmla="*/ 10 w 189"/>
              <a:gd name="T9" fmla="*/ 1 h 60"/>
              <a:gd name="T10" fmla="*/ 1 w 189"/>
              <a:gd name="T11" fmla="*/ 4 h 60"/>
              <a:gd name="T12" fmla="*/ 4 w 189"/>
              <a:gd name="T13" fmla="*/ 12 h 60"/>
              <a:gd name="T14" fmla="*/ 74 w 189"/>
              <a:gd name="T15" fmla="*/ 53 h 60"/>
              <a:gd name="T16" fmla="*/ 114 w 189"/>
              <a:gd name="T17" fmla="*/ 53 h 60"/>
              <a:gd name="T18" fmla="*/ 185 w 189"/>
              <a:gd name="T19" fmla="*/ 12 h 60"/>
              <a:gd name="T20" fmla="*/ 187 w 189"/>
              <a:gd name="T21" fmla="*/ 4 h 60"/>
              <a:gd name="T22" fmla="*/ 182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2" y="1"/>
                </a:moveTo>
                <a:cubicBezTo>
                  <a:pt x="181" y="1"/>
                  <a:pt x="180" y="1"/>
                  <a:pt x="179" y="1"/>
                </a:cubicBezTo>
                <a:cubicBezTo>
                  <a:pt x="108" y="42"/>
                  <a:pt x="108" y="42"/>
                  <a:pt x="108" y="42"/>
                </a:cubicBezTo>
                <a:cubicBezTo>
                  <a:pt x="100" y="47"/>
                  <a:pt x="89" y="47"/>
                  <a:pt x="80" y="42"/>
                </a:cubicBezTo>
                <a:cubicBezTo>
                  <a:pt x="10" y="1"/>
                  <a:pt x="10" y="1"/>
                  <a:pt x="10" y="1"/>
                </a:cubicBezTo>
                <a:cubicBezTo>
                  <a:pt x="7" y="0"/>
                  <a:pt x="3" y="1"/>
                  <a:pt x="1" y="4"/>
                </a:cubicBezTo>
                <a:cubicBezTo>
                  <a:pt x="0" y="7"/>
                  <a:pt x="1" y="10"/>
                  <a:pt x="4" y="12"/>
                </a:cubicBezTo>
                <a:cubicBezTo>
                  <a:pt x="74" y="53"/>
                  <a:pt x="74" y="53"/>
                  <a:pt x="74" y="53"/>
                </a:cubicBezTo>
                <a:cubicBezTo>
                  <a:pt x="87" y="60"/>
                  <a:pt x="102" y="60"/>
                  <a:pt x="114" y="53"/>
                </a:cubicBezTo>
                <a:cubicBezTo>
                  <a:pt x="185" y="12"/>
                  <a:pt x="185" y="12"/>
                  <a:pt x="185" y="12"/>
                </a:cubicBezTo>
                <a:cubicBezTo>
                  <a:pt x="188" y="10"/>
                  <a:pt x="189" y="7"/>
                  <a:pt x="187" y="4"/>
                </a:cubicBezTo>
                <a:cubicBezTo>
                  <a:pt x="186" y="2"/>
                  <a:pt x="184" y="1"/>
                  <a:pt x="182" y="1"/>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909"/>
          <p:cNvSpPr/>
          <p:nvPr/>
        </p:nvSpPr>
        <p:spPr bwMode="auto">
          <a:xfrm>
            <a:off x="7319963" y="3803675"/>
            <a:ext cx="600075" cy="190500"/>
          </a:xfrm>
          <a:custGeom>
            <a:avLst/>
            <a:gdLst>
              <a:gd name="T0" fmla="*/ 183 w 189"/>
              <a:gd name="T1" fmla="*/ 1 h 60"/>
              <a:gd name="T2" fmla="*/ 180 w 189"/>
              <a:gd name="T3" fmla="*/ 2 h 60"/>
              <a:gd name="T4" fmla="*/ 109 w 189"/>
              <a:gd name="T5" fmla="*/ 43 h 60"/>
              <a:gd name="T6" fmla="*/ 81 w 189"/>
              <a:gd name="T7" fmla="*/ 43 h 60"/>
              <a:gd name="T8" fmla="*/ 10 w 189"/>
              <a:gd name="T9" fmla="*/ 2 h 60"/>
              <a:gd name="T10" fmla="*/ 2 w 189"/>
              <a:gd name="T11" fmla="*/ 4 h 60"/>
              <a:gd name="T12" fmla="*/ 4 w 189"/>
              <a:gd name="T13" fmla="*/ 12 h 60"/>
              <a:gd name="T14" fmla="*/ 75 w 189"/>
              <a:gd name="T15" fmla="*/ 53 h 60"/>
              <a:gd name="T16" fmla="*/ 115 w 189"/>
              <a:gd name="T17" fmla="*/ 53 h 60"/>
              <a:gd name="T18" fmla="*/ 186 w 189"/>
              <a:gd name="T19" fmla="*/ 12 h 60"/>
              <a:gd name="T20" fmla="*/ 188 w 189"/>
              <a:gd name="T21" fmla="*/ 4 h 60"/>
              <a:gd name="T22" fmla="*/ 183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3" y="1"/>
                </a:moveTo>
                <a:cubicBezTo>
                  <a:pt x="182" y="1"/>
                  <a:pt x="181" y="1"/>
                  <a:pt x="180" y="2"/>
                </a:cubicBezTo>
                <a:cubicBezTo>
                  <a:pt x="109" y="43"/>
                  <a:pt x="109" y="43"/>
                  <a:pt x="109" y="43"/>
                </a:cubicBezTo>
                <a:cubicBezTo>
                  <a:pt x="100" y="48"/>
                  <a:pt x="90" y="48"/>
                  <a:pt x="81" y="43"/>
                </a:cubicBezTo>
                <a:cubicBezTo>
                  <a:pt x="10" y="2"/>
                  <a:pt x="10" y="2"/>
                  <a:pt x="10" y="2"/>
                </a:cubicBezTo>
                <a:cubicBezTo>
                  <a:pt x="7" y="0"/>
                  <a:pt x="4" y="1"/>
                  <a:pt x="2" y="4"/>
                </a:cubicBezTo>
                <a:cubicBezTo>
                  <a:pt x="0" y="7"/>
                  <a:pt x="1" y="10"/>
                  <a:pt x="4" y="12"/>
                </a:cubicBezTo>
                <a:cubicBezTo>
                  <a:pt x="75" y="53"/>
                  <a:pt x="75" y="53"/>
                  <a:pt x="75" y="53"/>
                </a:cubicBezTo>
                <a:cubicBezTo>
                  <a:pt x="87" y="60"/>
                  <a:pt x="103" y="60"/>
                  <a:pt x="115" y="53"/>
                </a:cubicBezTo>
                <a:cubicBezTo>
                  <a:pt x="186" y="12"/>
                  <a:pt x="186" y="12"/>
                  <a:pt x="186" y="12"/>
                </a:cubicBezTo>
                <a:cubicBezTo>
                  <a:pt x="188" y="10"/>
                  <a:pt x="189" y="7"/>
                  <a:pt x="188" y="4"/>
                </a:cubicBezTo>
                <a:cubicBezTo>
                  <a:pt x="187" y="2"/>
                  <a:pt x="185" y="1"/>
                  <a:pt x="183" y="1"/>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910"/>
          <p:cNvSpPr/>
          <p:nvPr/>
        </p:nvSpPr>
        <p:spPr bwMode="auto">
          <a:xfrm>
            <a:off x="7319963" y="3946550"/>
            <a:ext cx="600075" cy="190500"/>
          </a:xfrm>
          <a:custGeom>
            <a:avLst/>
            <a:gdLst>
              <a:gd name="T0" fmla="*/ 183 w 189"/>
              <a:gd name="T1" fmla="*/ 1 h 60"/>
              <a:gd name="T2" fmla="*/ 180 w 189"/>
              <a:gd name="T3" fmla="*/ 2 h 60"/>
              <a:gd name="T4" fmla="*/ 109 w 189"/>
              <a:gd name="T5" fmla="*/ 43 h 60"/>
              <a:gd name="T6" fmla="*/ 81 w 189"/>
              <a:gd name="T7" fmla="*/ 43 h 60"/>
              <a:gd name="T8" fmla="*/ 10 w 189"/>
              <a:gd name="T9" fmla="*/ 2 h 60"/>
              <a:gd name="T10" fmla="*/ 2 w 189"/>
              <a:gd name="T11" fmla="*/ 4 h 60"/>
              <a:gd name="T12" fmla="*/ 4 w 189"/>
              <a:gd name="T13" fmla="*/ 13 h 60"/>
              <a:gd name="T14" fmla="*/ 75 w 189"/>
              <a:gd name="T15" fmla="*/ 53 h 60"/>
              <a:gd name="T16" fmla="*/ 115 w 189"/>
              <a:gd name="T17" fmla="*/ 53 h 60"/>
              <a:gd name="T18" fmla="*/ 186 w 189"/>
              <a:gd name="T19" fmla="*/ 13 h 60"/>
              <a:gd name="T20" fmla="*/ 188 w 189"/>
              <a:gd name="T21" fmla="*/ 4 h 60"/>
              <a:gd name="T22" fmla="*/ 183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3" y="1"/>
                </a:moveTo>
                <a:cubicBezTo>
                  <a:pt x="182" y="1"/>
                  <a:pt x="181" y="2"/>
                  <a:pt x="180" y="2"/>
                </a:cubicBezTo>
                <a:cubicBezTo>
                  <a:pt x="109" y="43"/>
                  <a:pt x="109" y="43"/>
                  <a:pt x="109" y="43"/>
                </a:cubicBezTo>
                <a:cubicBezTo>
                  <a:pt x="100" y="48"/>
                  <a:pt x="90" y="48"/>
                  <a:pt x="81" y="43"/>
                </a:cubicBezTo>
                <a:cubicBezTo>
                  <a:pt x="10" y="2"/>
                  <a:pt x="10" y="2"/>
                  <a:pt x="10" y="2"/>
                </a:cubicBezTo>
                <a:cubicBezTo>
                  <a:pt x="7" y="0"/>
                  <a:pt x="4" y="1"/>
                  <a:pt x="2" y="4"/>
                </a:cubicBezTo>
                <a:cubicBezTo>
                  <a:pt x="0" y="7"/>
                  <a:pt x="1" y="11"/>
                  <a:pt x="4" y="13"/>
                </a:cubicBezTo>
                <a:cubicBezTo>
                  <a:pt x="75" y="53"/>
                  <a:pt x="75" y="53"/>
                  <a:pt x="75" y="53"/>
                </a:cubicBezTo>
                <a:cubicBezTo>
                  <a:pt x="87" y="60"/>
                  <a:pt x="103" y="60"/>
                  <a:pt x="115" y="53"/>
                </a:cubicBezTo>
                <a:cubicBezTo>
                  <a:pt x="186" y="13"/>
                  <a:pt x="186" y="13"/>
                  <a:pt x="186" y="13"/>
                </a:cubicBezTo>
                <a:cubicBezTo>
                  <a:pt x="188" y="11"/>
                  <a:pt x="189" y="7"/>
                  <a:pt x="188" y="4"/>
                </a:cubicBezTo>
                <a:cubicBezTo>
                  <a:pt x="187" y="2"/>
                  <a:pt x="185" y="1"/>
                  <a:pt x="183" y="1"/>
                </a:cubicBezTo>
                <a:close/>
              </a:path>
            </a:pathLst>
          </a:custGeom>
          <a:solidFill>
            <a:srgbClr val="B5B5B5">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911"/>
          <p:cNvSpPr/>
          <p:nvPr/>
        </p:nvSpPr>
        <p:spPr bwMode="auto">
          <a:xfrm>
            <a:off x="7319963" y="4092600"/>
            <a:ext cx="600075" cy="190500"/>
          </a:xfrm>
          <a:custGeom>
            <a:avLst/>
            <a:gdLst>
              <a:gd name="T0" fmla="*/ 183 w 189"/>
              <a:gd name="T1" fmla="*/ 1 h 60"/>
              <a:gd name="T2" fmla="*/ 180 w 189"/>
              <a:gd name="T3" fmla="*/ 1 h 60"/>
              <a:gd name="T4" fmla="*/ 109 w 189"/>
              <a:gd name="T5" fmla="*/ 42 h 60"/>
              <a:gd name="T6" fmla="*/ 81 w 189"/>
              <a:gd name="T7" fmla="*/ 42 h 60"/>
              <a:gd name="T8" fmla="*/ 10 w 189"/>
              <a:gd name="T9" fmla="*/ 1 h 60"/>
              <a:gd name="T10" fmla="*/ 2 w 189"/>
              <a:gd name="T11" fmla="*/ 4 h 60"/>
              <a:gd name="T12" fmla="*/ 4 w 189"/>
              <a:gd name="T13" fmla="*/ 12 h 60"/>
              <a:gd name="T14" fmla="*/ 75 w 189"/>
              <a:gd name="T15" fmla="*/ 53 h 60"/>
              <a:gd name="T16" fmla="*/ 115 w 189"/>
              <a:gd name="T17" fmla="*/ 53 h 60"/>
              <a:gd name="T18" fmla="*/ 186 w 189"/>
              <a:gd name="T19" fmla="*/ 12 h 60"/>
              <a:gd name="T20" fmla="*/ 188 w 189"/>
              <a:gd name="T21" fmla="*/ 4 h 60"/>
              <a:gd name="T22" fmla="*/ 183 w 189"/>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60">
                <a:moveTo>
                  <a:pt x="183" y="1"/>
                </a:moveTo>
                <a:cubicBezTo>
                  <a:pt x="182" y="1"/>
                  <a:pt x="181" y="1"/>
                  <a:pt x="180" y="1"/>
                </a:cubicBezTo>
                <a:cubicBezTo>
                  <a:pt x="109" y="42"/>
                  <a:pt x="109" y="42"/>
                  <a:pt x="109" y="42"/>
                </a:cubicBezTo>
                <a:cubicBezTo>
                  <a:pt x="100" y="47"/>
                  <a:pt x="90" y="47"/>
                  <a:pt x="81" y="42"/>
                </a:cubicBezTo>
                <a:cubicBezTo>
                  <a:pt x="10" y="1"/>
                  <a:pt x="10" y="1"/>
                  <a:pt x="10" y="1"/>
                </a:cubicBezTo>
                <a:cubicBezTo>
                  <a:pt x="7" y="0"/>
                  <a:pt x="4" y="1"/>
                  <a:pt x="2" y="4"/>
                </a:cubicBezTo>
                <a:cubicBezTo>
                  <a:pt x="0" y="7"/>
                  <a:pt x="1" y="10"/>
                  <a:pt x="4" y="12"/>
                </a:cubicBezTo>
                <a:cubicBezTo>
                  <a:pt x="75" y="53"/>
                  <a:pt x="75" y="53"/>
                  <a:pt x="75" y="53"/>
                </a:cubicBezTo>
                <a:cubicBezTo>
                  <a:pt x="87" y="60"/>
                  <a:pt x="103" y="60"/>
                  <a:pt x="115" y="53"/>
                </a:cubicBezTo>
                <a:cubicBezTo>
                  <a:pt x="186" y="12"/>
                  <a:pt x="186" y="12"/>
                  <a:pt x="186" y="12"/>
                </a:cubicBezTo>
                <a:cubicBezTo>
                  <a:pt x="188" y="10"/>
                  <a:pt x="189" y="7"/>
                  <a:pt x="188" y="4"/>
                </a:cubicBezTo>
                <a:cubicBezTo>
                  <a:pt x="187" y="2"/>
                  <a:pt x="185" y="1"/>
                  <a:pt x="183" y="1"/>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912"/>
          <p:cNvSpPr>
            <a:spLocks noEditPoints="1"/>
          </p:cNvSpPr>
          <p:nvPr/>
        </p:nvSpPr>
        <p:spPr bwMode="auto">
          <a:xfrm>
            <a:off x="1363663" y="3197250"/>
            <a:ext cx="276225" cy="400050"/>
          </a:xfrm>
          <a:custGeom>
            <a:avLst/>
            <a:gdLst>
              <a:gd name="T0" fmla="*/ 23 w 87"/>
              <a:gd name="T1" fmla="*/ 97 h 126"/>
              <a:gd name="T2" fmla="*/ 24 w 87"/>
              <a:gd name="T3" fmla="*/ 104 h 126"/>
              <a:gd name="T4" fmla="*/ 43 w 87"/>
              <a:gd name="T5" fmla="*/ 107 h 126"/>
              <a:gd name="T6" fmla="*/ 62 w 87"/>
              <a:gd name="T7" fmla="*/ 104 h 126"/>
              <a:gd name="T8" fmla="*/ 63 w 87"/>
              <a:gd name="T9" fmla="*/ 97 h 126"/>
              <a:gd name="T10" fmla="*/ 43 w 87"/>
              <a:gd name="T11" fmla="*/ 101 h 126"/>
              <a:gd name="T12" fmla="*/ 23 w 87"/>
              <a:gd name="T13" fmla="*/ 97 h 126"/>
              <a:gd name="T14" fmla="*/ 25 w 87"/>
              <a:gd name="T15" fmla="*/ 109 h 126"/>
              <a:gd name="T16" fmla="*/ 26 w 87"/>
              <a:gd name="T17" fmla="*/ 116 h 126"/>
              <a:gd name="T18" fmla="*/ 32 w 87"/>
              <a:gd name="T19" fmla="*/ 119 h 126"/>
              <a:gd name="T20" fmla="*/ 32 w 87"/>
              <a:gd name="T21" fmla="*/ 123 h 126"/>
              <a:gd name="T22" fmla="*/ 43 w 87"/>
              <a:gd name="T23" fmla="*/ 126 h 126"/>
              <a:gd name="T24" fmla="*/ 54 w 87"/>
              <a:gd name="T25" fmla="*/ 123 h 126"/>
              <a:gd name="T26" fmla="*/ 55 w 87"/>
              <a:gd name="T27" fmla="*/ 119 h 126"/>
              <a:gd name="T28" fmla="*/ 61 w 87"/>
              <a:gd name="T29" fmla="*/ 116 h 126"/>
              <a:gd name="T30" fmla="*/ 62 w 87"/>
              <a:gd name="T31" fmla="*/ 109 h 126"/>
              <a:gd name="T32" fmla="*/ 43 w 87"/>
              <a:gd name="T33" fmla="*/ 112 h 126"/>
              <a:gd name="T34" fmla="*/ 25 w 87"/>
              <a:gd name="T35" fmla="*/ 109 h 126"/>
              <a:gd name="T36" fmla="*/ 43 w 87"/>
              <a:gd name="T37" fmla="*/ 0 h 126"/>
              <a:gd name="T38" fmla="*/ 0 w 87"/>
              <a:gd name="T39" fmla="*/ 44 h 126"/>
              <a:gd name="T40" fmla="*/ 21 w 87"/>
              <a:gd name="T41" fmla="*/ 81 h 126"/>
              <a:gd name="T42" fmla="*/ 22 w 87"/>
              <a:gd name="T43" fmla="*/ 91 h 126"/>
              <a:gd name="T44" fmla="*/ 43 w 87"/>
              <a:gd name="T45" fmla="*/ 96 h 126"/>
              <a:gd name="T46" fmla="*/ 64 w 87"/>
              <a:gd name="T47" fmla="*/ 91 h 126"/>
              <a:gd name="T48" fmla="*/ 66 w 87"/>
              <a:gd name="T49" fmla="*/ 81 h 126"/>
              <a:gd name="T50" fmla="*/ 87 w 87"/>
              <a:gd name="T51" fmla="*/ 44 h 126"/>
              <a:gd name="T52" fmla="*/ 43 w 87"/>
              <a:gd name="T53" fmla="*/ 0 h 126"/>
              <a:gd name="T54" fmla="*/ 59 w 87"/>
              <a:gd name="T55" fmla="*/ 76 h 126"/>
              <a:gd name="T56" fmla="*/ 58 w 87"/>
              <a:gd name="T57" fmla="*/ 86 h 126"/>
              <a:gd name="T58" fmla="*/ 43 w 87"/>
              <a:gd name="T59" fmla="*/ 88 h 126"/>
              <a:gd name="T60" fmla="*/ 28 w 87"/>
              <a:gd name="T61" fmla="*/ 86 h 126"/>
              <a:gd name="T62" fmla="*/ 27 w 87"/>
              <a:gd name="T63" fmla="*/ 76 h 126"/>
              <a:gd name="T64" fmla="*/ 8 w 87"/>
              <a:gd name="T65" fmla="*/ 44 h 126"/>
              <a:gd name="T66" fmla="*/ 43 w 87"/>
              <a:gd name="T67" fmla="*/ 8 h 126"/>
              <a:gd name="T68" fmla="*/ 79 w 87"/>
              <a:gd name="T69" fmla="*/ 44 h 126"/>
              <a:gd name="T70" fmla="*/ 59 w 87"/>
              <a:gd name="T71" fmla="*/ 76 h 126"/>
              <a:gd name="T72" fmla="*/ 43 w 87"/>
              <a:gd name="T73" fmla="*/ 18 h 126"/>
              <a:gd name="T74" fmla="*/ 46 w 87"/>
              <a:gd name="T75" fmla="*/ 16 h 126"/>
              <a:gd name="T76" fmla="*/ 43 w 87"/>
              <a:gd name="T77" fmla="*/ 14 h 126"/>
              <a:gd name="T78" fmla="*/ 13 w 87"/>
              <a:gd name="T79" fmla="*/ 44 h 126"/>
              <a:gd name="T80" fmla="*/ 16 w 87"/>
              <a:gd name="T81" fmla="*/ 46 h 126"/>
              <a:gd name="T82" fmla="*/ 18 w 87"/>
              <a:gd name="T83" fmla="*/ 44 h 126"/>
              <a:gd name="T84" fmla="*/ 43 w 87"/>
              <a:gd name="T85" fmla="*/ 18 h 126"/>
              <a:gd name="T86" fmla="*/ 53 w 87"/>
              <a:gd name="T87" fmla="*/ 60 h 126"/>
              <a:gd name="T88" fmla="*/ 43 w 87"/>
              <a:gd name="T89" fmla="*/ 42 h 126"/>
              <a:gd name="T90" fmla="*/ 34 w 87"/>
              <a:gd name="T91" fmla="*/ 60 h 126"/>
              <a:gd name="T92" fmla="*/ 30 w 87"/>
              <a:gd name="T93" fmla="*/ 51 h 126"/>
              <a:gd name="T94" fmla="*/ 23 w 87"/>
              <a:gd name="T95" fmla="*/ 54 h 126"/>
              <a:gd name="T96" fmla="*/ 33 w 87"/>
              <a:gd name="T97" fmla="*/ 75 h 126"/>
              <a:gd name="T98" fmla="*/ 43 w 87"/>
              <a:gd name="T99" fmla="*/ 56 h 126"/>
              <a:gd name="T100" fmla="*/ 53 w 87"/>
              <a:gd name="T101" fmla="*/ 75 h 126"/>
              <a:gd name="T102" fmla="*/ 63 w 87"/>
              <a:gd name="T103" fmla="*/ 54 h 126"/>
              <a:gd name="T104" fmla="*/ 57 w 87"/>
              <a:gd name="T105" fmla="*/ 51 h 126"/>
              <a:gd name="T106" fmla="*/ 53 w 87"/>
              <a:gd name="T107" fmla="*/ 6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26">
                <a:moveTo>
                  <a:pt x="23" y="97"/>
                </a:moveTo>
                <a:cubicBezTo>
                  <a:pt x="24" y="104"/>
                  <a:pt x="24" y="104"/>
                  <a:pt x="24" y="104"/>
                </a:cubicBezTo>
                <a:cubicBezTo>
                  <a:pt x="30" y="106"/>
                  <a:pt x="36" y="107"/>
                  <a:pt x="43" y="107"/>
                </a:cubicBezTo>
                <a:cubicBezTo>
                  <a:pt x="50" y="107"/>
                  <a:pt x="57" y="106"/>
                  <a:pt x="62" y="104"/>
                </a:cubicBezTo>
                <a:cubicBezTo>
                  <a:pt x="63" y="97"/>
                  <a:pt x="63" y="97"/>
                  <a:pt x="63" y="97"/>
                </a:cubicBezTo>
                <a:cubicBezTo>
                  <a:pt x="57" y="100"/>
                  <a:pt x="51" y="101"/>
                  <a:pt x="43" y="101"/>
                </a:cubicBezTo>
                <a:cubicBezTo>
                  <a:pt x="36" y="101"/>
                  <a:pt x="29" y="100"/>
                  <a:pt x="23" y="97"/>
                </a:cubicBezTo>
                <a:close/>
                <a:moveTo>
                  <a:pt x="25" y="109"/>
                </a:moveTo>
                <a:cubicBezTo>
                  <a:pt x="26" y="116"/>
                  <a:pt x="26" y="116"/>
                  <a:pt x="26" y="116"/>
                </a:cubicBezTo>
                <a:cubicBezTo>
                  <a:pt x="26" y="116"/>
                  <a:pt x="27" y="118"/>
                  <a:pt x="32" y="119"/>
                </a:cubicBezTo>
                <a:cubicBezTo>
                  <a:pt x="32" y="123"/>
                  <a:pt x="32" y="123"/>
                  <a:pt x="32" y="123"/>
                </a:cubicBezTo>
                <a:cubicBezTo>
                  <a:pt x="32" y="123"/>
                  <a:pt x="35" y="126"/>
                  <a:pt x="43" y="126"/>
                </a:cubicBezTo>
                <a:cubicBezTo>
                  <a:pt x="52" y="126"/>
                  <a:pt x="54" y="123"/>
                  <a:pt x="54" y="123"/>
                </a:cubicBezTo>
                <a:cubicBezTo>
                  <a:pt x="55" y="119"/>
                  <a:pt x="55" y="119"/>
                  <a:pt x="55" y="119"/>
                </a:cubicBezTo>
                <a:cubicBezTo>
                  <a:pt x="59" y="118"/>
                  <a:pt x="61" y="116"/>
                  <a:pt x="61" y="116"/>
                </a:cubicBezTo>
                <a:cubicBezTo>
                  <a:pt x="62" y="109"/>
                  <a:pt x="62" y="109"/>
                  <a:pt x="62" y="109"/>
                </a:cubicBezTo>
                <a:cubicBezTo>
                  <a:pt x="56" y="111"/>
                  <a:pt x="50" y="112"/>
                  <a:pt x="43" y="112"/>
                </a:cubicBezTo>
                <a:cubicBezTo>
                  <a:pt x="37" y="112"/>
                  <a:pt x="31" y="111"/>
                  <a:pt x="25" y="109"/>
                </a:cubicBezTo>
                <a:close/>
                <a:moveTo>
                  <a:pt x="43" y="0"/>
                </a:moveTo>
                <a:cubicBezTo>
                  <a:pt x="19" y="0"/>
                  <a:pt x="0" y="20"/>
                  <a:pt x="0" y="44"/>
                </a:cubicBezTo>
                <a:cubicBezTo>
                  <a:pt x="0" y="59"/>
                  <a:pt x="8" y="73"/>
                  <a:pt x="21" y="81"/>
                </a:cubicBezTo>
                <a:cubicBezTo>
                  <a:pt x="22" y="91"/>
                  <a:pt x="22" y="91"/>
                  <a:pt x="22" y="91"/>
                </a:cubicBezTo>
                <a:cubicBezTo>
                  <a:pt x="29" y="94"/>
                  <a:pt x="36" y="96"/>
                  <a:pt x="43" y="96"/>
                </a:cubicBezTo>
                <a:cubicBezTo>
                  <a:pt x="51" y="96"/>
                  <a:pt x="58" y="94"/>
                  <a:pt x="64" y="91"/>
                </a:cubicBezTo>
                <a:cubicBezTo>
                  <a:pt x="66" y="81"/>
                  <a:pt x="66" y="81"/>
                  <a:pt x="66" y="81"/>
                </a:cubicBezTo>
                <a:cubicBezTo>
                  <a:pt x="78" y="73"/>
                  <a:pt x="87" y="59"/>
                  <a:pt x="87" y="44"/>
                </a:cubicBezTo>
                <a:cubicBezTo>
                  <a:pt x="87" y="20"/>
                  <a:pt x="67" y="0"/>
                  <a:pt x="43" y="0"/>
                </a:cubicBezTo>
                <a:close/>
                <a:moveTo>
                  <a:pt x="59" y="76"/>
                </a:moveTo>
                <a:cubicBezTo>
                  <a:pt x="58" y="86"/>
                  <a:pt x="58" y="86"/>
                  <a:pt x="58" y="86"/>
                </a:cubicBezTo>
                <a:cubicBezTo>
                  <a:pt x="58" y="86"/>
                  <a:pt x="54" y="88"/>
                  <a:pt x="43" y="88"/>
                </a:cubicBezTo>
                <a:cubicBezTo>
                  <a:pt x="32" y="88"/>
                  <a:pt x="28" y="86"/>
                  <a:pt x="28" y="86"/>
                </a:cubicBezTo>
                <a:cubicBezTo>
                  <a:pt x="27" y="76"/>
                  <a:pt x="27" y="76"/>
                  <a:pt x="27" y="76"/>
                </a:cubicBezTo>
                <a:cubicBezTo>
                  <a:pt x="16" y="70"/>
                  <a:pt x="8" y="58"/>
                  <a:pt x="8" y="44"/>
                </a:cubicBezTo>
                <a:cubicBezTo>
                  <a:pt x="8" y="24"/>
                  <a:pt x="24" y="8"/>
                  <a:pt x="43" y="8"/>
                </a:cubicBezTo>
                <a:cubicBezTo>
                  <a:pt x="63" y="8"/>
                  <a:pt x="79" y="24"/>
                  <a:pt x="79" y="44"/>
                </a:cubicBezTo>
                <a:cubicBezTo>
                  <a:pt x="79" y="58"/>
                  <a:pt x="71" y="70"/>
                  <a:pt x="59" y="76"/>
                </a:cubicBezTo>
                <a:close/>
                <a:moveTo>
                  <a:pt x="43" y="18"/>
                </a:moveTo>
                <a:cubicBezTo>
                  <a:pt x="45" y="18"/>
                  <a:pt x="46" y="17"/>
                  <a:pt x="46" y="16"/>
                </a:cubicBezTo>
                <a:cubicBezTo>
                  <a:pt x="46" y="15"/>
                  <a:pt x="45" y="14"/>
                  <a:pt x="43" y="14"/>
                </a:cubicBezTo>
                <a:cubicBezTo>
                  <a:pt x="27" y="14"/>
                  <a:pt x="13" y="27"/>
                  <a:pt x="13" y="44"/>
                </a:cubicBezTo>
                <a:cubicBezTo>
                  <a:pt x="13" y="45"/>
                  <a:pt x="14" y="46"/>
                  <a:pt x="16" y="46"/>
                </a:cubicBezTo>
                <a:cubicBezTo>
                  <a:pt x="17" y="46"/>
                  <a:pt x="18" y="45"/>
                  <a:pt x="18" y="44"/>
                </a:cubicBezTo>
                <a:cubicBezTo>
                  <a:pt x="18" y="30"/>
                  <a:pt x="29" y="18"/>
                  <a:pt x="43" y="18"/>
                </a:cubicBezTo>
                <a:close/>
                <a:moveTo>
                  <a:pt x="53" y="60"/>
                </a:moveTo>
                <a:cubicBezTo>
                  <a:pt x="43" y="42"/>
                  <a:pt x="43" y="42"/>
                  <a:pt x="43" y="42"/>
                </a:cubicBezTo>
                <a:cubicBezTo>
                  <a:pt x="34" y="60"/>
                  <a:pt x="34" y="60"/>
                  <a:pt x="34" y="60"/>
                </a:cubicBezTo>
                <a:cubicBezTo>
                  <a:pt x="30" y="51"/>
                  <a:pt x="30" y="51"/>
                  <a:pt x="30" y="51"/>
                </a:cubicBezTo>
                <a:cubicBezTo>
                  <a:pt x="23" y="54"/>
                  <a:pt x="23" y="54"/>
                  <a:pt x="23" y="54"/>
                </a:cubicBezTo>
                <a:cubicBezTo>
                  <a:pt x="33" y="75"/>
                  <a:pt x="33" y="75"/>
                  <a:pt x="33" y="75"/>
                </a:cubicBezTo>
                <a:cubicBezTo>
                  <a:pt x="43" y="56"/>
                  <a:pt x="43" y="56"/>
                  <a:pt x="43" y="56"/>
                </a:cubicBezTo>
                <a:cubicBezTo>
                  <a:pt x="53" y="75"/>
                  <a:pt x="53" y="75"/>
                  <a:pt x="53" y="75"/>
                </a:cubicBezTo>
                <a:cubicBezTo>
                  <a:pt x="63" y="54"/>
                  <a:pt x="63" y="54"/>
                  <a:pt x="63" y="54"/>
                </a:cubicBezTo>
                <a:cubicBezTo>
                  <a:pt x="57" y="51"/>
                  <a:pt x="57" y="51"/>
                  <a:pt x="57" y="51"/>
                </a:cubicBezTo>
                <a:lnTo>
                  <a:pt x="53" y="6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Freeform 913"/>
          <p:cNvSpPr>
            <a:spLocks noEditPoints="1"/>
          </p:cNvSpPr>
          <p:nvPr/>
        </p:nvSpPr>
        <p:spPr bwMode="auto">
          <a:xfrm>
            <a:off x="3368676" y="3238525"/>
            <a:ext cx="371475" cy="314325"/>
          </a:xfrm>
          <a:custGeom>
            <a:avLst/>
            <a:gdLst>
              <a:gd name="T0" fmla="*/ 42 w 117"/>
              <a:gd name="T1" fmla="*/ 64 h 99"/>
              <a:gd name="T2" fmla="*/ 42 w 117"/>
              <a:gd name="T3" fmla="*/ 99 h 99"/>
              <a:gd name="T4" fmla="*/ 68 w 117"/>
              <a:gd name="T5" fmla="*/ 99 h 99"/>
              <a:gd name="T6" fmla="*/ 68 w 117"/>
              <a:gd name="T7" fmla="*/ 68 h 99"/>
              <a:gd name="T8" fmla="*/ 56 w 117"/>
              <a:gd name="T9" fmla="*/ 79 h 99"/>
              <a:gd name="T10" fmla="*/ 42 w 117"/>
              <a:gd name="T11" fmla="*/ 64 h 99"/>
              <a:gd name="T12" fmla="*/ 5 w 117"/>
              <a:gd name="T13" fmla="*/ 94 h 99"/>
              <a:gd name="T14" fmla="*/ 10 w 117"/>
              <a:gd name="T15" fmla="*/ 99 h 99"/>
              <a:gd name="T16" fmla="*/ 31 w 117"/>
              <a:gd name="T17" fmla="*/ 99 h 99"/>
              <a:gd name="T18" fmla="*/ 31 w 117"/>
              <a:gd name="T19" fmla="*/ 54 h 99"/>
              <a:gd name="T20" fmla="*/ 5 w 117"/>
              <a:gd name="T21" fmla="*/ 80 h 99"/>
              <a:gd name="T22" fmla="*/ 5 w 117"/>
              <a:gd name="T23" fmla="*/ 94 h 99"/>
              <a:gd name="T24" fmla="*/ 78 w 117"/>
              <a:gd name="T25" fmla="*/ 57 h 99"/>
              <a:gd name="T26" fmla="*/ 78 w 117"/>
              <a:gd name="T27" fmla="*/ 99 h 99"/>
              <a:gd name="T28" fmla="*/ 99 w 117"/>
              <a:gd name="T29" fmla="*/ 99 h 99"/>
              <a:gd name="T30" fmla="*/ 104 w 117"/>
              <a:gd name="T31" fmla="*/ 94 h 99"/>
              <a:gd name="T32" fmla="*/ 104 w 117"/>
              <a:gd name="T33" fmla="*/ 31 h 99"/>
              <a:gd name="T34" fmla="*/ 82 w 117"/>
              <a:gd name="T35" fmla="*/ 54 h 99"/>
              <a:gd name="T36" fmla="*/ 78 w 117"/>
              <a:gd name="T37" fmla="*/ 57 h 99"/>
              <a:gd name="T38" fmla="*/ 94 w 117"/>
              <a:gd name="T39" fmla="*/ 2 h 99"/>
              <a:gd name="T40" fmla="*/ 89 w 117"/>
              <a:gd name="T41" fmla="*/ 7 h 99"/>
              <a:gd name="T42" fmla="*/ 94 w 117"/>
              <a:gd name="T43" fmla="*/ 11 h 99"/>
              <a:gd name="T44" fmla="*/ 99 w 117"/>
              <a:gd name="T45" fmla="*/ 11 h 99"/>
              <a:gd name="T46" fmla="*/ 56 w 117"/>
              <a:gd name="T47" fmla="*/ 54 h 99"/>
              <a:gd name="T48" fmla="*/ 31 w 117"/>
              <a:gd name="T49" fmla="*/ 28 h 99"/>
              <a:gd name="T50" fmla="*/ 2 w 117"/>
              <a:gd name="T51" fmla="*/ 58 h 99"/>
              <a:gd name="T52" fmla="*/ 2 w 117"/>
              <a:gd name="T53" fmla="*/ 64 h 99"/>
              <a:gd name="T54" fmla="*/ 8 w 117"/>
              <a:gd name="T55" fmla="*/ 64 h 99"/>
              <a:gd name="T56" fmla="*/ 31 w 117"/>
              <a:gd name="T57" fmla="*/ 42 h 99"/>
              <a:gd name="T58" fmla="*/ 56 w 117"/>
              <a:gd name="T59" fmla="*/ 67 h 99"/>
              <a:gd name="T60" fmla="*/ 106 w 117"/>
              <a:gd name="T61" fmla="*/ 17 h 99"/>
              <a:gd name="T62" fmla="*/ 106 w 117"/>
              <a:gd name="T63" fmla="*/ 22 h 99"/>
              <a:gd name="T64" fmla="*/ 110 w 117"/>
              <a:gd name="T65" fmla="*/ 27 h 99"/>
              <a:gd name="T66" fmla="*/ 110 w 117"/>
              <a:gd name="T67" fmla="*/ 27 h 99"/>
              <a:gd name="T68" fmla="*/ 115 w 117"/>
              <a:gd name="T69" fmla="*/ 23 h 99"/>
              <a:gd name="T70" fmla="*/ 117 w 117"/>
              <a:gd name="T71" fmla="*/ 0 h 99"/>
              <a:gd name="T72" fmla="*/ 94 w 117"/>
              <a:gd name="T73" fmla="*/ 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99">
                <a:moveTo>
                  <a:pt x="42" y="64"/>
                </a:moveTo>
                <a:cubicBezTo>
                  <a:pt x="42" y="99"/>
                  <a:pt x="42" y="99"/>
                  <a:pt x="42" y="99"/>
                </a:cubicBezTo>
                <a:cubicBezTo>
                  <a:pt x="68" y="99"/>
                  <a:pt x="68" y="99"/>
                  <a:pt x="68" y="99"/>
                </a:cubicBezTo>
                <a:cubicBezTo>
                  <a:pt x="68" y="68"/>
                  <a:pt x="68" y="68"/>
                  <a:pt x="68" y="68"/>
                </a:cubicBezTo>
                <a:cubicBezTo>
                  <a:pt x="56" y="79"/>
                  <a:pt x="56" y="79"/>
                  <a:pt x="56" y="79"/>
                </a:cubicBezTo>
                <a:lnTo>
                  <a:pt x="42" y="64"/>
                </a:lnTo>
                <a:close/>
                <a:moveTo>
                  <a:pt x="5" y="94"/>
                </a:moveTo>
                <a:cubicBezTo>
                  <a:pt x="5" y="97"/>
                  <a:pt x="7" y="99"/>
                  <a:pt x="10" y="99"/>
                </a:cubicBezTo>
                <a:cubicBezTo>
                  <a:pt x="31" y="99"/>
                  <a:pt x="31" y="99"/>
                  <a:pt x="31" y="99"/>
                </a:cubicBezTo>
                <a:cubicBezTo>
                  <a:pt x="31" y="54"/>
                  <a:pt x="31" y="54"/>
                  <a:pt x="31" y="54"/>
                </a:cubicBezTo>
                <a:cubicBezTo>
                  <a:pt x="5" y="80"/>
                  <a:pt x="5" y="80"/>
                  <a:pt x="5" y="80"/>
                </a:cubicBezTo>
                <a:lnTo>
                  <a:pt x="5" y="94"/>
                </a:lnTo>
                <a:close/>
                <a:moveTo>
                  <a:pt x="78" y="57"/>
                </a:moveTo>
                <a:cubicBezTo>
                  <a:pt x="78" y="99"/>
                  <a:pt x="78" y="99"/>
                  <a:pt x="78" y="99"/>
                </a:cubicBezTo>
                <a:cubicBezTo>
                  <a:pt x="99" y="99"/>
                  <a:pt x="99" y="99"/>
                  <a:pt x="99" y="99"/>
                </a:cubicBezTo>
                <a:cubicBezTo>
                  <a:pt x="102" y="99"/>
                  <a:pt x="104" y="97"/>
                  <a:pt x="104" y="94"/>
                </a:cubicBezTo>
                <a:cubicBezTo>
                  <a:pt x="104" y="31"/>
                  <a:pt x="104" y="31"/>
                  <a:pt x="104" y="31"/>
                </a:cubicBezTo>
                <a:cubicBezTo>
                  <a:pt x="82" y="54"/>
                  <a:pt x="82" y="54"/>
                  <a:pt x="82" y="54"/>
                </a:cubicBezTo>
                <a:lnTo>
                  <a:pt x="78" y="57"/>
                </a:lnTo>
                <a:close/>
                <a:moveTo>
                  <a:pt x="94" y="2"/>
                </a:moveTo>
                <a:cubicBezTo>
                  <a:pt x="91" y="2"/>
                  <a:pt x="89" y="4"/>
                  <a:pt x="89" y="7"/>
                </a:cubicBezTo>
                <a:cubicBezTo>
                  <a:pt x="90" y="9"/>
                  <a:pt x="92" y="11"/>
                  <a:pt x="94" y="11"/>
                </a:cubicBezTo>
                <a:cubicBezTo>
                  <a:pt x="99" y="11"/>
                  <a:pt x="99" y="11"/>
                  <a:pt x="99" y="11"/>
                </a:cubicBezTo>
                <a:cubicBezTo>
                  <a:pt x="56" y="54"/>
                  <a:pt x="56" y="54"/>
                  <a:pt x="56" y="54"/>
                </a:cubicBezTo>
                <a:cubicBezTo>
                  <a:pt x="31" y="28"/>
                  <a:pt x="31" y="28"/>
                  <a:pt x="31" y="28"/>
                </a:cubicBezTo>
                <a:cubicBezTo>
                  <a:pt x="2" y="58"/>
                  <a:pt x="2" y="58"/>
                  <a:pt x="2" y="58"/>
                </a:cubicBezTo>
                <a:cubicBezTo>
                  <a:pt x="0" y="60"/>
                  <a:pt x="0" y="62"/>
                  <a:pt x="2" y="64"/>
                </a:cubicBezTo>
                <a:cubicBezTo>
                  <a:pt x="4" y="66"/>
                  <a:pt x="7" y="66"/>
                  <a:pt x="8" y="64"/>
                </a:cubicBezTo>
                <a:cubicBezTo>
                  <a:pt x="31" y="42"/>
                  <a:pt x="31" y="42"/>
                  <a:pt x="31" y="42"/>
                </a:cubicBezTo>
                <a:cubicBezTo>
                  <a:pt x="56" y="67"/>
                  <a:pt x="56" y="67"/>
                  <a:pt x="56" y="67"/>
                </a:cubicBezTo>
                <a:cubicBezTo>
                  <a:pt x="106" y="17"/>
                  <a:pt x="106" y="17"/>
                  <a:pt x="106" y="17"/>
                </a:cubicBezTo>
                <a:cubicBezTo>
                  <a:pt x="106" y="22"/>
                  <a:pt x="106" y="22"/>
                  <a:pt x="106" y="22"/>
                </a:cubicBezTo>
                <a:cubicBezTo>
                  <a:pt x="105" y="25"/>
                  <a:pt x="107" y="27"/>
                  <a:pt x="110" y="27"/>
                </a:cubicBezTo>
                <a:cubicBezTo>
                  <a:pt x="110" y="27"/>
                  <a:pt x="110" y="27"/>
                  <a:pt x="110" y="27"/>
                </a:cubicBezTo>
                <a:cubicBezTo>
                  <a:pt x="113" y="27"/>
                  <a:pt x="115" y="25"/>
                  <a:pt x="115" y="23"/>
                </a:cubicBezTo>
                <a:cubicBezTo>
                  <a:pt x="117" y="0"/>
                  <a:pt x="117" y="0"/>
                  <a:pt x="117" y="0"/>
                </a:cubicBezTo>
                <a:lnTo>
                  <a:pt x="94" y="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Freeform 914"/>
          <p:cNvSpPr>
            <a:spLocks noEditPoints="1"/>
          </p:cNvSpPr>
          <p:nvPr/>
        </p:nvSpPr>
        <p:spPr bwMode="auto">
          <a:xfrm>
            <a:off x="7437438" y="3203600"/>
            <a:ext cx="365125" cy="409575"/>
          </a:xfrm>
          <a:custGeom>
            <a:avLst/>
            <a:gdLst>
              <a:gd name="T0" fmla="*/ 63 w 115"/>
              <a:gd name="T1" fmla="*/ 72 h 129"/>
              <a:gd name="T2" fmla="*/ 63 w 115"/>
              <a:gd name="T3" fmla="*/ 71 h 129"/>
              <a:gd name="T4" fmla="*/ 63 w 115"/>
              <a:gd name="T5" fmla="*/ 45 h 129"/>
              <a:gd name="T6" fmla="*/ 58 w 115"/>
              <a:gd name="T7" fmla="*/ 40 h 129"/>
              <a:gd name="T8" fmla="*/ 53 w 115"/>
              <a:gd name="T9" fmla="*/ 45 h 129"/>
              <a:gd name="T10" fmla="*/ 53 w 115"/>
              <a:gd name="T11" fmla="*/ 71 h 129"/>
              <a:gd name="T12" fmla="*/ 58 w 115"/>
              <a:gd name="T13" fmla="*/ 76 h 129"/>
              <a:gd name="T14" fmla="*/ 59 w 115"/>
              <a:gd name="T15" fmla="*/ 76 h 129"/>
              <a:gd name="T16" fmla="*/ 82 w 115"/>
              <a:gd name="T17" fmla="*/ 99 h 129"/>
              <a:gd name="T18" fmla="*/ 84 w 115"/>
              <a:gd name="T19" fmla="*/ 100 h 129"/>
              <a:gd name="T20" fmla="*/ 86 w 115"/>
              <a:gd name="T21" fmla="*/ 99 h 129"/>
              <a:gd name="T22" fmla="*/ 86 w 115"/>
              <a:gd name="T23" fmla="*/ 95 h 129"/>
              <a:gd name="T24" fmla="*/ 63 w 115"/>
              <a:gd name="T25" fmla="*/ 72 h 129"/>
              <a:gd name="T26" fmla="*/ 94 w 115"/>
              <a:gd name="T27" fmla="*/ 26 h 129"/>
              <a:gd name="T28" fmla="*/ 97 w 115"/>
              <a:gd name="T29" fmla="*/ 20 h 129"/>
              <a:gd name="T30" fmla="*/ 98 w 115"/>
              <a:gd name="T31" fmla="*/ 21 h 129"/>
              <a:gd name="T32" fmla="*/ 101 w 115"/>
              <a:gd name="T33" fmla="*/ 22 h 129"/>
              <a:gd name="T34" fmla="*/ 103 w 115"/>
              <a:gd name="T35" fmla="*/ 20 h 129"/>
              <a:gd name="T36" fmla="*/ 105 w 115"/>
              <a:gd name="T37" fmla="*/ 16 h 129"/>
              <a:gd name="T38" fmla="*/ 104 w 115"/>
              <a:gd name="T39" fmla="*/ 11 h 129"/>
              <a:gd name="T40" fmla="*/ 88 w 115"/>
              <a:gd name="T41" fmla="*/ 1 h 129"/>
              <a:gd name="T42" fmla="*/ 83 w 115"/>
              <a:gd name="T43" fmla="*/ 3 h 129"/>
              <a:gd name="T44" fmla="*/ 81 w 115"/>
              <a:gd name="T45" fmla="*/ 7 h 129"/>
              <a:gd name="T46" fmla="*/ 80 w 115"/>
              <a:gd name="T47" fmla="*/ 10 h 129"/>
              <a:gd name="T48" fmla="*/ 82 w 115"/>
              <a:gd name="T49" fmla="*/ 12 h 129"/>
              <a:gd name="T50" fmla="*/ 83 w 115"/>
              <a:gd name="T51" fmla="*/ 12 h 129"/>
              <a:gd name="T52" fmla="*/ 80 w 115"/>
              <a:gd name="T53" fmla="*/ 18 h 129"/>
              <a:gd name="T54" fmla="*/ 58 w 115"/>
              <a:gd name="T55" fmla="*/ 14 h 129"/>
              <a:gd name="T56" fmla="*/ 36 w 115"/>
              <a:gd name="T57" fmla="*/ 18 h 129"/>
              <a:gd name="T58" fmla="*/ 33 w 115"/>
              <a:gd name="T59" fmla="*/ 12 h 129"/>
              <a:gd name="T60" fmla="*/ 34 w 115"/>
              <a:gd name="T61" fmla="*/ 12 h 129"/>
              <a:gd name="T62" fmla="*/ 35 w 115"/>
              <a:gd name="T63" fmla="*/ 10 h 129"/>
              <a:gd name="T64" fmla="*/ 35 w 115"/>
              <a:gd name="T65" fmla="*/ 7 h 129"/>
              <a:gd name="T66" fmla="*/ 33 w 115"/>
              <a:gd name="T67" fmla="*/ 3 h 129"/>
              <a:gd name="T68" fmla="*/ 28 w 115"/>
              <a:gd name="T69" fmla="*/ 1 h 129"/>
              <a:gd name="T70" fmla="*/ 12 w 115"/>
              <a:gd name="T71" fmla="*/ 11 h 129"/>
              <a:gd name="T72" fmla="*/ 10 w 115"/>
              <a:gd name="T73" fmla="*/ 16 h 129"/>
              <a:gd name="T74" fmla="*/ 13 w 115"/>
              <a:gd name="T75" fmla="*/ 20 h 129"/>
              <a:gd name="T76" fmla="*/ 15 w 115"/>
              <a:gd name="T77" fmla="*/ 22 h 129"/>
              <a:gd name="T78" fmla="*/ 18 w 115"/>
              <a:gd name="T79" fmla="*/ 21 h 129"/>
              <a:gd name="T80" fmla="*/ 19 w 115"/>
              <a:gd name="T81" fmla="*/ 20 h 129"/>
              <a:gd name="T82" fmla="*/ 22 w 115"/>
              <a:gd name="T83" fmla="*/ 26 h 129"/>
              <a:gd name="T84" fmla="*/ 0 w 115"/>
              <a:gd name="T85" fmla="*/ 71 h 129"/>
              <a:gd name="T86" fmla="*/ 58 w 115"/>
              <a:gd name="T87" fmla="*/ 129 h 129"/>
              <a:gd name="T88" fmla="*/ 115 w 115"/>
              <a:gd name="T89" fmla="*/ 71 h 129"/>
              <a:gd name="T90" fmla="*/ 94 w 115"/>
              <a:gd name="T91" fmla="*/ 26 h 129"/>
              <a:gd name="T92" fmla="*/ 58 w 115"/>
              <a:gd name="T93" fmla="*/ 118 h 129"/>
              <a:gd name="T94" fmla="*/ 11 w 115"/>
              <a:gd name="T95" fmla="*/ 71 h 129"/>
              <a:gd name="T96" fmla="*/ 58 w 115"/>
              <a:gd name="T97" fmla="*/ 25 h 129"/>
              <a:gd name="T98" fmla="*/ 104 w 115"/>
              <a:gd name="T99" fmla="*/ 71 h 129"/>
              <a:gd name="T100" fmla="*/ 58 w 115"/>
              <a:gd name="T101" fmla="*/ 11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129">
                <a:moveTo>
                  <a:pt x="63" y="72"/>
                </a:moveTo>
                <a:cubicBezTo>
                  <a:pt x="63" y="72"/>
                  <a:pt x="63" y="71"/>
                  <a:pt x="63" y="71"/>
                </a:cubicBezTo>
                <a:cubicBezTo>
                  <a:pt x="63" y="45"/>
                  <a:pt x="63" y="45"/>
                  <a:pt x="63" y="45"/>
                </a:cubicBezTo>
                <a:cubicBezTo>
                  <a:pt x="63" y="43"/>
                  <a:pt x="61" y="40"/>
                  <a:pt x="58" y="40"/>
                </a:cubicBezTo>
                <a:cubicBezTo>
                  <a:pt x="55" y="40"/>
                  <a:pt x="53" y="43"/>
                  <a:pt x="53" y="45"/>
                </a:cubicBezTo>
                <a:cubicBezTo>
                  <a:pt x="53" y="71"/>
                  <a:pt x="53" y="71"/>
                  <a:pt x="53" y="71"/>
                </a:cubicBezTo>
                <a:cubicBezTo>
                  <a:pt x="53" y="74"/>
                  <a:pt x="55" y="76"/>
                  <a:pt x="58" y="76"/>
                </a:cubicBezTo>
                <a:cubicBezTo>
                  <a:pt x="58" y="76"/>
                  <a:pt x="58" y="76"/>
                  <a:pt x="59" y="76"/>
                </a:cubicBezTo>
                <a:cubicBezTo>
                  <a:pt x="82" y="99"/>
                  <a:pt x="82" y="99"/>
                  <a:pt x="82" y="99"/>
                </a:cubicBezTo>
                <a:cubicBezTo>
                  <a:pt x="82" y="100"/>
                  <a:pt x="83" y="100"/>
                  <a:pt x="84" y="100"/>
                </a:cubicBezTo>
                <a:cubicBezTo>
                  <a:pt x="85" y="100"/>
                  <a:pt x="85" y="100"/>
                  <a:pt x="86" y="99"/>
                </a:cubicBezTo>
                <a:cubicBezTo>
                  <a:pt x="87" y="98"/>
                  <a:pt x="87" y="96"/>
                  <a:pt x="86" y="95"/>
                </a:cubicBezTo>
                <a:lnTo>
                  <a:pt x="63" y="72"/>
                </a:lnTo>
                <a:close/>
                <a:moveTo>
                  <a:pt x="94" y="26"/>
                </a:moveTo>
                <a:cubicBezTo>
                  <a:pt x="97" y="20"/>
                  <a:pt x="97" y="20"/>
                  <a:pt x="97" y="20"/>
                </a:cubicBezTo>
                <a:cubicBezTo>
                  <a:pt x="98" y="21"/>
                  <a:pt x="98" y="21"/>
                  <a:pt x="98" y="21"/>
                </a:cubicBezTo>
                <a:cubicBezTo>
                  <a:pt x="99" y="22"/>
                  <a:pt x="100" y="22"/>
                  <a:pt x="101" y="22"/>
                </a:cubicBezTo>
                <a:cubicBezTo>
                  <a:pt x="102" y="21"/>
                  <a:pt x="103" y="21"/>
                  <a:pt x="103" y="20"/>
                </a:cubicBezTo>
                <a:cubicBezTo>
                  <a:pt x="105" y="16"/>
                  <a:pt x="105" y="16"/>
                  <a:pt x="105" y="16"/>
                </a:cubicBezTo>
                <a:cubicBezTo>
                  <a:pt x="106" y="14"/>
                  <a:pt x="106" y="12"/>
                  <a:pt x="104" y="11"/>
                </a:cubicBezTo>
                <a:cubicBezTo>
                  <a:pt x="88" y="1"/>
                  <a:pt x="88" y="1"/>
                  <a:pt x="88" y="1"/>
                </a:cubicBezTo>
                <a:cubicBezTo>
                  <a:pt x="86" y="0"/>
                  <a:pt x="84" y="1"/>
                  <a:pt x="83" y="3"/>
                </a:cubicBezTo>
                <a:cubicBezTo>
                  <a:pt x="81" y="7"/>
                  <a:pt x="81" y="7"/>
                  <a:pt x="81" y="7"/>
                </a:cubicBezTo>
                <a:cubicBezTo>
                  <a:pt x="80" y="8"/>
                  <a:pt x="80" y="9"/>
                  <a:pt x="80" y="10"/>
                </a:cubicBezTo>
                <a:cubicBezTo>
                  <a:pt x="81" y="10"/>
                  <a:pt x="81" y="11"/>
                  <a:pt x="82" y="12"/>
                </a:cubicBezTo>
                <a:cubicBezTo>
                  <a:pt x="83" y="12"/>
                  <a:pt x="83" y="12"/>
                  <a:pt x="83" y="12"/>
                </a:cubicBezTo>
                <a:cubicBezTo>
                  <a:pt x="80" y="18"/>
                  <a:pt x="80" y="18"/>
                  <a:pt x="80" y="18"/>
                </a:cubicBezTo>
                <a:cubicBezTo>
                  <a:pt x="73" y="15"/>
                  <a:pt x="66" y="14"/>
                  <a:pt x="58" y="14"/>
                </a:cubicBezTo>
                <a:cubicBezTo>
                  <a:pt x="50" y="14"/>
                  <a:pt x="43" y="15"/>
                  <a:pt x="36" y="18"/>
                </a:cubicBezTo>
                <a:cubicBezTo>
                  <a:pt x="33" y="12"/>
                  <a:pt x="33" y="12"/>
                  <a:pt x="33" y="12"/>
                </a:cubicBezTo>
                <a:cubicBezTo>
                  <a:pt x="34" y="12"/>
                  <a:pt x="34" y="12"/>
                  <a:pt x="34" y="12"/>
                </a:cubicBezTo>
                <a:cubicBezTo>
                  <a:pt x="35" y="11"/>
                  <a:pt x="35" y="10"/>
                  <a:pt x="35" y="10"/>
                </a:cubicBezTo>
                <a:cubicBezTo>
                  <a:pt x="36" y="9"/>
                  <a:pt x="36" y="8"/>
                  <a:pt x="35" y="7"/>
                </a:cubicBezTo>
                <a:cubicBezTo>
                  <a:pt x="33" y="3"/>
                  <a:pt x="33" y="3"/>
                  <a:pt x="33" y="3"/>
                </a:cubicBezTo>
                <a:cubicBezTo>
                  <a:pt x="32" y="1"/>
                  <a:pt x="30" y="0"/>
                  <a:pt x="28" y="1"/>
                </a:cubicBezTo>
                <a:cubicBezTo>
                  <a:pt x="12" y="11"/>
                  <a:pt x="12" y="11"/>
                  <a:pt x="12" y="11"/>
                </a:cubicBezTo>
                <a:cubicBezTo>
                  <a:pt x="10" y="12"/>
                  <a:pt x="9" y="14"/>
                  <a:pt x="10" y="16"/>
                </a:cubicBezTo>
                <a:cubicBezTo>
                  <a:pt x="13" y="20"/>
                  <a:pt x="13" y="20"/>
                  <a:pt x="13" y="20"/>
                </a:cubicBezTo>
                <a:cubicBezTo>
                  <a:pt x="13" y="21"/>
                  <a:pt x="14" y="21"/>
                  <a:pt x="15" y="22"/>
                </a:cubicBezTo>
                <a:cubicBezTo>
                  <a:pt x="16" y="22"/>
                  <a:pt x="17" y="22"/>
                  <a:pt x="18" y="21"/>
                </a:cubicBezTo>
                <a:cubicBezTo>
                  <a:pt x="19" y="20"/>
                  <a:pt x="19" y="20"/>
                  <a:pt x="19" y="20"/>
                </a:cubicBezTo>
                <a:cubicBezTo>
                  <a:pt x="22" y="26"/>
                  <a:pt x="22" y="26"/>
                  <a:pt x="22" y="26"/>
                </a:cubicBezTo>
                <a:cubicBezTo>
                  <a:pt x="9" y="37"/>
                  <a:pt x="0" y="53"/>
                  <a:pt x="0" y="71"/>
                </a:cubicBezTo>
                <a:cubicBezTo>
                  <a:pt x="0" y="103"/>
                  <a:pt x="26" y="129"/>
                  <a:pt x="58" y="129"/>
                </a:cubicBezTo>
                <a:cubicBezTo>
                  <a:pt x="90" y="129"/>
                  <a:pt x="115" y="103"/>
                  <a:pt x="115" y="71"/>
                </a:cubicBezTo>
                <a:cubicBezTo>
                  <a:pt x="115" y="53"/>
                  <a:pt x="107" y="37"/>
                  <a:pt x="94" y="26"/>
                </a:cubicBezTo>
                <a:close/>
                <a:moveTo>
                  <a:pt x="58" y="118"/>
                </a:moveTo>
                <a:cubicBezTo>
                  <a:pt x="32" y="118"/>
                  <a:pt x="11" y="97"/>
                  <a:pt x="11" y="71"/>
                </a:cubicBezTo>
                <a:cubicBezTo>
                  <a:pt x="11" y="45"/>
                  <a:pt x="32" y="25"/>
                  <a:pt x="58" y="25"/>
                </a:cubicBezTo>
                <a:cubicBezTo>
                  <a:pt x="84" y="25"/>
                  <a:pt x="104" y="45"/>
                  <a:pt x="104" y="71"/>
                </a:cubicBezTo>
                <a:cubicBezTo>
                  <a:pt x="104" y="97"/>
                  <a:pt x="84" y="118"/>
                  <a:pt x="58" y="118"/>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Freeform 915"/>
          <p:cNvSpPr>
            <a:spLocks noEditPoints="1"/>
          </p:cNvSpPr>
          <p:nvPr/>
        </p:nvSpPr>
        <p:spPr bwMode="auto">
          <a:xfrm>
            <a:off x="5422901" y="3219475"/>
            <a:ext cx="288925" cy="365125"/>
          </a:xfrm>
          <a:custGeom>
            <a:avLst/>
            <a:gdLst>
              <a:gd name="T0" fmla="*/ 162 w 182"/>
              <a:gd name="T1" fmla="*/ 20 h 230"/>
              <a:gd name="T2" fmla="*/ 162 w 182"/>
              <a:gd name="T3" fmla="*/ 0 h 230"/>
              <a:gd name="T4" fmla="*/ 0 w 182"/>
              <a:gd name="T5" fmla="*/ 0 h 230"/>
              <a:gd name="T6" fmla="*/ 0 w 182"/>
              <a:gd name="T7" fmla="*/ 208 h 230"/>
              <a:gd name="T8" fmla="*/ 20 w 182"/>
              <a:gd name="T9" fmla="*/ 208 h 230"/>
              <a:gd name="T10" fmla="*/ 20 w 182"/>
              <a:gd name="T11" fmla="*/ 230 h 230"/>
              <a:gd name="T12" fmla="*/ 182 w 182"/>
              <a:gd name="T13" fmla="*/ 230 h 230"/>
              <a:gd name="T14" fmla="*/ 182 w 182"/>
              <a:gd name="T15" fmla="*/ 20 h 230"/>
              <a:gd name="T16" fmla="*/ 162 w 182"/>
              <a:gd name="T17" fmla="*/ 20 h 230"/>
              <a:gd name="T18" fmla="*/ 12 w 182"/>
              <a:gd name="T19" fmla="*/ 198 h 230"/>
              <a:gd name="T20" fmla="*/ 12 w 182"/>
              <a:gd name="T21" fmla="*/ 12 h 230"/>
              <a:gd name="T22" fmla="*/ 150 w 182"/>
              <a:gd name="T23" fmla="*/ 12 h 230"/>
              <a:gd name="T24" fmla="*/ 150 w 182"/>
              <a:gd name="T25" fmla="*/ 150 h 230"/>
              <a:gd name="T26" fmla="*/ 102 w 182"/>
              <a:gd name="T27" fmla="*/ 150 h 230"/>
              <a:gd name="T28" fmla="*/ 102 w 182"/>
              <a:gd name="T29" fmla="*/ 198 h 230"/>
              <a:gd name="T30" fmla="*/ 12 w 182"/>
              <a:gd name="T31" fmla="*/ 198 h 230"/>
              <a:gd name="T32" fmla="*/ 170 w 182"/>
              <a:gd name="T33" fmla="*/ 218 h 230"/>
              <a:gd name="T34" fmla="*/ 32 w 182"/>
              <a:gd name="T35" fmla="*/ 218 h 230"/>
              <a:gd name="T36" fmla="*/ 32 w 182"/>
              <a:gd name="T37" fmla="*/ 208 h 230"/>
              <a:gd name="T38" fmla="*/ 108 w 182"/>
              <a:gd name="T39" fmla="*/ 208 h 230"/>
              <a:gd name="T40" fmla="*/ 162 w 182"/>
              <a:gd name="T41" fmla="*/ 156 h 230"/>
              <a:gd name="T42" fmla="*/ 162 w 182"/>
              <a:gd name="T43" fmla="*/ 32 h 230"/>
              <a:gd name="T44" fmla="*/ 170 w 182"/>
              <a:gd name="T45" fmla="*/ 32 h 230"/>
              <a:gd name="T46" fmla="*/ 170 w 182"/>
              <a:gd name="T47" fmla="*/ 218 h 230"/>
              <a:gd name="T48" fmla="*/ 130 w 182"/>
              <a:gd name="T49" fmla="*/ 66 h 230"/>
              <a:gd name="T50" fmla="*/ 32 w 182"/>
              <a:gd name="T51" fmla="*/ 66 h 230"/>
              <a:gd name="T52" fmla="*/ 32 w 182"/>
              <a:gd name="T53" fmla="*/ 80 h 230"/>
              <a:gd name="T54" fmla="*/ 130 w 182"/>
              <a:gd name="T55" fmla="*/ 80 h 230"/>
              <a:gd name="T56" fmla="*/ 130 w 182"/>
              <a:gd name="T57" fmla="*/ 66 h 230"/>
              <a:gd name="T58" fmla="*/ 130 w 182"/>
              <a:gd name="T59" fmla="*/ 38 h 230"/>
              <a:gd name="T60" fmla="*/ 32 w 182"/>
              <a:gd name="T61" fmla="*/ 38 h 230"/>
              <a:gd name="T62" fmla="*/ 32 w 182"/>
              <a:gd name="T63" fmla="*/ 52 h 230"/>
              <a:gd name="T64" fmla="*/ 130 w 182"/>
              <a:gd name="T65" fmla="*/ 52 h 230"/>
              <a:gd name="T66" fmla="*/ 130 w 182"/>
              <a:gd name="T67" fmla="*/ 38 h 230"/>
              <a:gd name="T68" fmla="*/ 32 w 182"/>
              <a:gd name="T69" fmla="*/ 136 h 230"/>
              <a:gd name="T70" fmla="*/ 82 w 182"/>
              <a:gd name="T71" fmla="*/ 136 h 230"/>
              <a:gd name="T72" fmla="*/ 82 w 182"/>
              <a:gd name="T73" fmla="*/ 122 h 230"/>
              <a:gd name="T74" fmla="*/ 32 w 182"/>
              <a:gd name="T75" fmla="*/ 122 h 230"/>
              <a:gd name="T76" fmla="*/ 32 w 182"/>
              <a:gd name="T77" fmla="*/ 136 h 230"/>
              <a:gd name="T78" fmla="*/ 130 w 182"/>
              <a:gd name="T79" fmla="*/ 94 h 230"/>
              <a:gd name="T80" fmla="*/ 32 w 182"/>
              <a:gd name="T81" fmla="*/ 94 h 230"/>
              <a:gd name="T82" fmla="*/ 32 w 182"/>
              <a:gd name="T83" fmla="*/ 108 h 230"/>
              <a:gd name="T84" fmla="*/ 130 w 182"/>
              <a:gd name="T85" fmla="*/ 108 h 230"/>
              <a:gd name="T86" fmla="*/ 130 w 182"/>
              <a:gd name="T87" fmla="*/ 9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 h="230">
                <a:moveTo>
                  <a:pt x="162" y="20"/>
                </a:moveTo>
                <a:lnTo>
                  <a:pt x="162" y="0"/>
                </a:lnTo>
                <a:lnTo>
                  <a:pt x="0" y="0"/>
                </a:lnTo>
                <a:lnTo>
                  <a:pt x="0" y="208"/>
                </a:lnTo>
                <a:lnTo>
                  <a:pt x="20" y="208"/>
                </a:lnTo>
                <a:lnTo>
                  <a:pt x="20" y="230"/>
                </a:lnTo>
                <a:lnTo>
                  <a:pt x="182" y="230"/>
                </a:lnTo>
                <a:lnTo>
                  <a:pt x="182" y="20"/>
                </a:lnTo>
                <a:lnTo>
                  <a:pt x="162" y="20"/>
                </a:lnTo>
                <a:close/>
                <a:moveTo>
                  <a:pt x="12" y="198"/>
                </a:moveTo>
                <a:lnTo>
                  <a:pt x="12" y="12"/>
                </a:lnTo>
                <a:lnTo>
                  <a:pt x="150" y="12"/>
                </a:lnTo>
                <a:lnTo>
                  <a:pt x="150" y="150"/>
                </a:lnTo>
                <a:lnTo>
                  <a:pt x="102" y="150"/>
                </a:lnTo>
                <a:lnTo>
                  <a:pt x="102" y="198"/>
                </a:lnTo>
                <a:lnTo>
                  <a:pt x="12" y="198"/>
                </a:lnTo>
                <a:close/>
                <a:moveTo>
                  <a:pt x="170" y="218"/>
                </a:moveTo>
                <a:lnTo>
                  <a:pt x="32" y="218"/>
                </a:lnTo>
                <a:lnTo>
                  <a:pt x="32" y="208"/>
                </a:lnTo>
                <a:lnTo>
                  <a:pt x="108" y="208"/>
                </a:lnTo>
                <a:lnTo>
                  <a:pt x="162" y="156"/>
                </a:lnTo>
                <a:lnTo>
                  <a:pt x="162" y="32"/>
                </a:lnTo>
                <a:lnTo>
                  <a:pt x="170" y="32"/>
                </a:lnTo>
                <a:lnTo>
                  <a:pt x="170" y="218"/>
                </a:lnTo>
                <a:close/>
                <a:moveTo>
                  <a:pt x="130" y="66"/>
                </a:moveTo>
                <a:lnTo>
                  <a:pt x="32" y="66"/>
                </a:lnTo>
                <a:lnTo>
                  <a:pt x="32" y="80"/>
                </a:lnTo>
                <a:lnTo>
                  <a:pt x="130" y="80"/>
                </a:lnTo>
                <a:lnTo>
                  <a:pt x="130" y="66"/>
                </a:lnTo>
                <a:close/>
                <a:moveTo>
                  <a:pt x="130" y="38"/>
                </a:moveTo>
                <a:lnTo>
                  <a:pt x="32" y="38"/>
                </a:lnTo>
                <a:lnTo>
                  <a:pt x="32" y="52"/>
                </a:lnTo>
                <a:lnTo>
                  <a:pt x="130" y="52"/>
                </a:lnTo>
                <a:lnTo>
                  <a:pt x="130" y="38"/>
                </a:lnTo>
                <a:close/>
                <a:moveTo>
                  <a:pt x="32" y="136"/>
                </a:moveTo>
                <a:lnTo>
                  <a:pt x="82" y="136"/>
                </a:lnTo>
                <a:lnTo>
                  <a:pt x="82" y="122"/>
                </a:lnTo>
                <a:lnTo>
                  <a:pt x="32" y="122"/>
                </a:lnTo>
                <a:lnTo>
                  <a:pt x="32" y="136"/>
                </a:lnTo>
                <a:close/>
                <a:moveTo>
                  <a:pt x="130" y="94"/>
                </a:moveTo>
                <a:lnTo>
                  <a:pt x="32" y="94"/>
                </a:lnTo>
                <a:lnTo>
                  <a:pt x="32" y="108"/>
                </a:lnTo>
                <a:lnTo>
                  <a:pt x="130" y="108"/>
                </a:lnTo>
                <a:lnTo>
                  <a:pt x="130" y="94"/>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8" name="Group 46"/>
          <p:cNvGrpSpPr/>
          <p:nvPr/>
        </p:nvGrpSpPr>
        <p:grpSpPr>
          <a:xfrm>
            <a:off x="611188" y="4467432"/>
            <a:ext cx="1765300" cy="1321015"/>
            <a:chOff x="611188" y="1768999"/>
            <a:chExt cx="1765300" cy="1321015"/>
          </a:xfrm>
        </p:grpSpPr>
        <p:sp>
          <p:nvSpPr>
            <p:cNvPr id="99" name="TextBox 98"/>
            <p:cNvSpPr txBox="1"/>
            <p:nvPr/>
          </p:nvSpPr>
          <p:spPr>
            <a:xfrm>
              <a:off x="611188"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00" name="Straight Connector 48"/>
            <p:cNvCxnSpPr/>
            <p:nvPr/>
          </p:nvCxnSpPr>
          <p:spPr>
            <a:xfrm>
              <a:off x="1403838" y="2116131"/>
              <a:ext cx="180000" cy="0"/>
            </a:xfrm>
            <a:prstGeom prst="line">
              <a:avLst/>
            </a:prstGeom>
            <a:noFill/>
            <a:ln w="25400" cap="rnd" cmpd="sng" algn="ctr">
              <a:solidFill>
                <a:srgbClr val="16B6EA"/>
              </a:solidFill>
              <a:prstDash val="solid"/>
              <a:miter lim="800000"/>
            </a:ln>
            <a:effectLst/>
          </p:spPr>
        </p:cxnSp>
        <p:sp>
          <p:nvSpPr>
            <p:cNvPr id="101" name="TextBox 100"/>
            <p:cNvSpPr txBox="1"/>
            <p:nvPr/>
          </p:nvSpPr>
          <p:spPr>
            <a:xfrm>
              <a:off x="611188"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02" name="Group 50"/>
          <p:cNvGrpSpPr/>
          <p:nvPr/>
        </p:nvGrpSpPr>
        <p:grpSpPr>
          <a:xfrm>
            <a:off x="2663825" y="4467432"/>
            <a:ext cx="1765300" cy="1321015"/>
            <a:chOff x="2663825" y="1768999"/>
            <a:chExt cx="1765300" cy="1321015"/>
          </a:xfrm>
        </p:grpSpPr>
        <p:sp>
          <p:nvSpPr>
            <p:cNvPr id="103" name="TextBox 102"/>
            <p:cNvSpPr txBox="1"/>
            <p:nvPr/>
          </p:nvSpPr>
          <p:spPr>
            <a:xfrm>
              <a:off x="2663825"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04" name="Straight Connector 52"/>
            <p:cNvCxnSpPr/>
            <p:nvPr/>
          </p:nvCxnSpPr>
          <p:spPr>
            <a:xfrm>
              <a:off x="3456475" y="2116131"/>
              <a:ext cx="180000" cy="0"/>
            </a:xfrm>
            <a:prstGeom prst="line">
              <a:avLst/>
            </a:prstGeom>
            <a:noFill/>
            <a:ln w="25400" cap="rnd" cmpd="sng" algn="ctr">
              <a:solidFill>
                <a:srgbClr val="5A6783"/>
              </a:solidFill>
              <a:prstDash val="solid"/>
              <a:miter lim="800000"/>
            </a:ln>
            <a:effectLst/>
          </p:spPr>
        </p:cxnSp>
        <p:sp>
          <p:nvSpPr>
            <p:cNvPr id="105" name="TextBox 104"/>
            <p:cNvSpPr txBox="1"/>
            <p:nvPr/>
          </p:nvSpPr>
          <p:spPr>
            <a:xfrm>
              <a:off x="2663825"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06" name="Group 54"/>
          <p:cNvGrpSpPr/>
          <p:nvPr/>
        </p:nvGrpSpPr>
        <p:grpSpPr>
          <a:xfrm>
            <a:off x="4716463" y="4467432"/>
            <a:ext cx="1765300" cy="1321015"/>
            <a:chOff x="4716463" y="1768999"/>
            <a:chExt cx="1765300" cy="1321015"/>
          </a:xfrm>
        </p:grpSpPr>
        <p:sp>
          <p:nvSpPr>
            <p:cNvPr id="107" name="TextBox 106"/>
            <p:cNvSpPr txBox="1"/>
            <p:nvPr/>
          </p:nvSpPr>
          <p:spPr>
            <a:xfrm>
              <a:off x="4716463"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08" name="Straight Connector 56"/>
            <p:cNvCxnSpPr/>
            <p:nvPr/>
          </p:nvCxnSpPr>
          <p:spPr>
            <a:xfrm>
              <a:off x="5509113" y="2116131"/>
              <a:ext cx="180000" cy="0"/>
            </a:xfrm>
            <a:prstGeom prst="line">
              <a:avLst/>
            </a:prstGeom>
            <a:noFill/>
            <a:ln w="25400" cap="rnd" cmpd="sng" algn="ctr">
              <a:solidFill>
                <a:srgbClr val="B5B5B5"/>
              </a:solidFill>
              <a:prstDash val="solid"/>
              <a:miter lim="800000"/>
            </a:ln>
            <a:effectLst/>
          </p:spPr>
        </p:cxnSp>
        <p:sp>
          <p:nvSpPr>
            <p:cNvPr id="109" name="TextBox 108"/>
            <p:cNvSpPr txBox="1"/>
            <p:nvPr/>
          </p:nvSpPr>
          <p:spPr>
            <a:xfrm>
              <a:off x="471646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10" name="Group 58"/>
          <p:cNvGrpSpPr/>
          <p:nvPr/>
        </p:nvGrpSpPr>
        <p:grpSpPr>
          <a:xfrm>
            <a:off x="6767513" y="4467432"/>
            <a:ext cx="1765300" cy="1321015"/>
            <a:chOff x="6767513" y="1768999"/>
            <a:chExt cx="1765300" cy="1321015"/>
          </a:xfrm>
        </p:grpSpPr>
        <p:sp>
          <p:nvSpPr>
            <p:cNvPr id="111" name="TextBox 110"/>
            <p:cNvSpPr txBox="1"/>
            <p:nvPr/>
          </p:nvSpPr>
          <p:spPr>
            <a:xfrm>
              <a:off x="6767513"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12" name="Straight Connector 60"/>
            <p:cNvCxnSpPr/>
            <p:nvPr/>
          </p:nvCxnSpPr>
          <p:spPr>
            <a:xfrm>
              <a:off x="7560163" y="2116131"/>
              <a:ext cx="180000" cy="0"/>
            </a:xfrm>
            <a:prstGeom prst="line">
              <a:avLst/>
            </a:prstGeom>
            <a:noFill/>
            <a:ln w="25400" cap="rnd" cmpd="sng" algn="ctr">
              <a:solidFill>
                <a:srgbClr val="B5B5B5"/>
              </a:solidFill>
              <a:prstDash val="solid"/>
              <a:miter lim="800000"/>
            </a:ln>
            <a:effectLst/>
          </p:spPr>
        </p:cxnSp>
        <p:sp>
          <p:nvSpPr>
            <p:cNvPr id="113" name="TextBox 112"/>
            <p:cNvSpPr txBox="1"/>
            <p:nvPr/>
          </p:nvSpPr>
          <p:spPr>
            <a:xfrm>
              <a:off x="676751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40442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reeform 770"/>
          <p:cNvSpPr/>
          <p:nvPr/>
        </p:nvSpPr>
        <p:spPr bwMode="auto">
          <a:xfrm>
            <a:off x="6958013" y="2713201"/>
            <a:ext cx="1050925" cy="720725"/>
          </a:xfrm>
          <a:custGeom>
            <a:avLst/>
            <a:gdLst>
              <a:gd name="T0" fmla="*/ 98 w 331"/>
              <a:gd name="T1" fmla="*/ 227 h 227"/>
              <a:gd name="T2" fmla="*/ 71 w 331"/>
              <a:gd name="T3" fmla="*/ 213 h 227"/>
              <a:gd name="T4" fmla="*/ 6 w 331"/>
              <a:gd name="T5" fmla="*/ 127 h 227"/>
              <a:gd name="T6" fmla="*/ 6 w 331"/>
              <a:gd name="T7" fmla="*/ 100 h 227"/>
              <a:gd name="T8" fmla="*/ 71 w 331"/>
              <a:gd name="T9" fmla="*/ 14 h 227"/>
              <a:gd name="T10" fmla="*/ 98 w 331"/>
              <a:gd name="T11" fmla="*/ 0 h 227"/>
              <a:gd name="T12" fmla="*/ 234 w 331"/>
              <a:gd name="T13" fmla="*/ 0 h 227"/>
              <a:gd name="T14" fmla="*/ 261 w 331"/>
              <a:gd name="T15" fmla="*/ 14 h 227"/>
              <a:gd name="T16" fmla="*/ 326 w 331"/>
              <a:gd name="T17" fmla="*/ 100 h 227"/>
              <a:gd name="T18" fmla="*/ 326 w 331"/>
              <a:gd name="T19" fmla="*/ 127 h 227"/>
              <a:gd name="T20" fmla="*/ 261 w 331"/>
              <a:gd name="T21" fmla="*/ 213 h 227"/>
              <a:gd name="T22" fmla="*/ 234 w 331"/>
              <a:gd name="T23" fmla="*/ 227 h 227"/>
              <a:gd name="T24" fmla="*/ 98 w 331"/>
              <a:gd name="T2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27">
                <a:moveTo>
                  <a:pt x="98" y="227"/>
                </a:moveTo>
                <a:cubicBezTo>
                  <a:pt x="89" y="227"/>
                  <a:pt x="76" y="221"/>
                  <a:pt x="71" y="213"/>
                </a:cubicBezTo>
                <a:cubicBezTo>
                  <a:pt x="6" y="127"/>
                  <a:pt x="6" y="127"/>
                  <a:pt x="6" y="127"/>
                </a:cubicBezTo>
                <a:cubicBezTo>
                  <a:pt x="0" y="120"/>
                  <a:pt x="0" y="107"/>
                  <a:pt x="6" y="100"/>
                </a:cubicBezTo>
                <a:cubicBezTo>
                  <a:pt x="71" y="14"/>
                  <a:pt x="71" y="14"/>
                  <a:pt x="71" y="14"/>
                </a:cubicBezTo>
                <a:cubicBezTo>
                  <a:pt x="76" y="6"/>
                  <a:pt x="89" y="0"/>
                  <a:pt x="98" y="0"/>
                </a:cubicBezTo>
                <a:cubicBezTo>
                  <a:pt x="234" y="0"/>
                  <a:pt x="234" y="0"/>
                  <a:pt x="234" y="0"/>
                </a:cubicBezTo>
                <a:cubicBezTo>
                  <a:pt x="243" y="0"/>
                  <a:pt x="256" y="6"/>
                  <a:pt x="261" y="14"/>
                </a:cubicBezTo>
                <a:cubicBezTo>
                  <a:pt x="326" y="100"/>
                  <a:pt x="326" y="100"/>
                  <a:pt x="326" y="100"/>
                </a:cubicBezTo>
                <a:cubicBezTo>
                  <a:pt x="331" y="107"/>
                  <a:pt x="331" y="120"/>
                  <a:pt x="326" y="127"/>
                </a:cubicBezTo>
                <a:cubicBezTo>
                  <a:pt x="261" y="213"/>
                  <a:pt x="261" y="213"/>
                  <a:pt x="261" y="213"/>
                </a:cubicBezTo>
                <a:cubicBezTo>
                  <a:pt x="256" y="221"/>
                  <a:pt x="243" y="227"/>
                  <a:pt x="234" y="227"/>
                </a:cubicBezTo>
                <a:lnTo>
                  <a:pt x="98" y="227"/>
                </a:lnTo>
                <a:close/>
              </a:path>
            </a:pathLst>
          </a:cu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771"/>
          <p:cNvSpPr/>
          <p:nvPr/>
        </p:nvSpPr>
        <p:spPr bwMode="auto">
          <a:xfrm>
            <a:off x="6964363" y="2570326"/>
            <a:ext cx="1041400" cy="790575"/>
          </a:xfrm>
          <a:custGeom>
            <a:avLst/>
            <a:gdLst>
              <a:gd name="T0" fmla="*/ 328 w 328"/>
              <a:gd name="T1" fmla="*/ 113 h 249"/>
              <a:gd name="T2" fmla="*/ 328 w 328"/>
              <a:gd name="T3" fmla="*/ 136 h 249"/>
              <a:gd name="T4" fmla="*/ 328 w 328"/>
              <a:gd name="T5" fmla="*/ 136 h 249"/>
              <a:gd name="T6" fmla="*/ 328 w 328"/>
              <a:gd name="T7" fmla="*/ 136 h 249"/>
              <a:gd name="T8" fmla="*/ 324 w 328"/>
              <a:gd name="T9" fmla="*/ 149 h 249"/>
              <a:gd name="T10" fmla="*/ 259 w 328"/>
              <a:gd name="T11" fmla="*/ 236 h 249"/>
              <a:gd name="T12" fmla="*/ 232 w 328"/>
              <a:gd name="T13" fmla="*/ 249 h 249"/>
              <a:gd name="T14" fmla="*/ 96 w 328"/>
              <a:gd name="T15" fmla="*/ 249 h 249"/>
              <a:gd name="T16" fmla="*/ 69 w 328"/>
              <a:gd name="T17" fmla="*/ 236 h 249"/>
              <a:gd name="T18" fmla="*/ 4 w 328"/>
              <a:gd name="T19" fmla="*/ 149 h 249"/>
              <a:gd name="T20" fmla="*/ 0 w 328"/>
              <a:gd name="T21" fmla="*/ 136 h 249"/>
              <a:gd name="T22" fmla="*/ 0 w 328"/>
              <a:gd name="T23" fmla="*/ 136 h 249"/>
              <a:gd name="T24" fmla="*/ 0 w 328"/>
              <a:gd name="T25" fmla="*/ 136 h 249"/>
              <a:gd name="T26" fmla="*/ 0 w 328"/>
              <a:gd name="T27" fmla="*/ 113 h 249"/>
              <a:gd name="T28" fmla="*/ 4 w 328"/>
              <a:gd name="T29" fmla="*/ 100 h 249"/>
              <a:gd name="T30" fmla="*/ 69 w 328"/>
              <a:gd name="T31" fmla="*/ 13 h 249"/>
              <a:gd name="T32" fmla="*/ 96 w 328"/>
              <a:gd name="T33" fmla="*/ 0 h 249"/>
              <a:gd name="T34" fmla="*/ 232 w 328"/>
              <a:gd name="T35" fmla="*/ 0 h 249"/>
              <a:gd name="T36" fmla="*/ 259 w 328"/>
              <a:gd name="T37" fmla="*/ 13 h 249"/>
              <a:gd name="T38" fmla="*/ 324 w 328"/>
              <a:gd name="T39" fmla="*/ 100 h 249"/>
              <a:gd name="T40" fmla="*/ 328 w 328"/>
              <a:gd name="T41" fmla="*/ 11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49">
                <a:moveTo>
                  <a:pt x="328" y="113"/>
                </a:moveTo>
                <a:cubicBezTo>
                  <a:pt x="328" y="136"/>
                  <a:pt x="328" y="136"/>
                  <a:pt x="328" y="136"/>
                </a:cubicBezTo>
                <a:cubicBezTo>
                  <a:pt x="328" y="136"/>
                  <a:pt x="328" y="136"/>
                  <a:pt x="328" y="136"/>
                </a:cubicBezTo>
                <a:cubicBezTo>
                  <a:pt x="328" y="136"/>
                  <a:pt x="328" y="136"/>
                  <a:pt x="328" y="136"/>
                </a:cubicBezTo>
                <a:cubicBezTo>
                  <a:pt x="328" y="141"/>
                  <a:pt x="327" y="146"/>
                  <a:pt x="324" y="149"/>
                </a:cubicBezTo>
                <a:cubicBezTo>
                  <a:pt x="259" y="236"/>
                  <a:pt x="259" y="236"/>
                  <a:pt x="259" y="236"/>
                </a:cubicBezTo>
                <a:cubicBezTo>
                  <a:pt x="254" y="243"/>
                  <a:pt x="241" y="249"/>
                  <a:pt x="232" y="249"/>
                </a:cubicBezTo>
                <a:cubicBezTo>
                  <a:pt x="96" y="249"/>
                  <a:pt x="96" y="249"/>
                  <a:pt x="96" y="249"/>
                </a:cubicBezTo>
                <a:cubicBezTo>
                  <a:pt x="87" y="249"/>
                  <a:pt x="74" y="243"/>
                  <a:pt x="69" y="236"/>
                </a:cubicBezTo>
                <a:cubicBezTo>
                  <a:pt x="4" y="149"/>
                  <a:pt x="4" y="149"/>
                  <a:pt x="4" y="149"/>
                </a:cubicBezTo>
                <a:cubicBezTo>
                  <a:pt x="1" y="146"/>
                  <a:pt x="0" y="141"/>
                  <a:pt x="0" y="136"/>
                </a:cubicBezTo>
                <a:cubicBezTo>
                  <a:pt x="0" y="136"/>
                  <a:pt x="0" y="136"/>
                  <a:pt x="0" y="136"/>
                </a:cubicBezTo>
                <a:cubicBezTo>
                  <a:pt x="0" y="136"/>
                  <a:pt x="0" y="136"/>
                  <a:pt x="0" y="136"/>
                </a:cubicBezTo>
                <a:cubicBezTo>
                  <a:pt x="0" y="113"/>
                  <a:pt x="0" y="113"/>
                  <a:pt x="0" y="113"/>
                </a:cubicBezTo>
                <a:cubicBezTo>
                  <a:pt x="0" y="108"/>
                  <a:pt x="1" y="103"/>
                  <a:pt x="4" y="100"/>
                </a:cubicBezTo>
                <a:cubicBezTo>
                  <a:pt x="69" y="13"/>
                  <a:pt x="69" y="13"/>
                  <a:pt x="69" y="13"/>
                </a:cubicBezTo>
                <a:cubicBezTo>
                  <a:pt x="74" y="6"/>
                  <a:pt x="87" y="0"/>
                  <a:pt x="96" y="0"/>
                </a:cubicBezTo>
                <a:cubicBezTo>
                  <a:pt x="232" y="0"/>
                  <a:pt x="232" y="0"/>
                  <a:pt x="232" y="0"/>
                </a:cubicBezTo>
                <a:cubicBezTo>
                  <a:pt x="241" y="0"/>
                  <a:pt x="254" y="6"/>
                  <a:pt x="259" y="13"/>
                </a:cubicBezTo>
                <a:cubicBezTo>
                  <a:pt x="324" y="100"/>
                  <a:pt x="324" y="100"/>
                  <a:pt x="324" y="100"/>
                </a:cubicBezTo>
                <a:cubicBezTo>
                  <a:pt x="327" y="103"/>
                  <a:pt x="328" y="108"/>
                  <a:pt x="328" y="11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772"/>
          <p:cNvSpPr/>
          <p:nvPr/>
        </p:nvSpPr>
        <p:spPr bwMode="auto">
          <a:xfrm>
            <a:off x="6958013" y="3653001"/>
            <a:ext cx="1050925" cy="720725"/>
          </a:xfrm>
          <a:custGeom>
            <a:avLst/>
            <a:gdLst>
              <a:gd name="T0" fmla="*/ 98 w 331"/>
              <a:gd name="T1" fmla="*/ 227 h 227"/>
              <a:gd name="T2" fmla="*/ 71 w 331"/>
              <a:gd name="T3" fmla="*/ 213 h 227"/>
              <a:gd name="T4" fmla="*/ 6 w 331"/>
              <a:gd name="T5" fmla="*/ 127 h 227"/>
              <a:gd name="T6" fmla="*/ 6 w 331"/>
              <a:gd name="T7" fmla="*/ 100 h 227"/>
              <a:gd name="T8" fmla="*/ 71 w 331"/>
              <a:gd name="T9" fmla="*/ 14 h 227"/>
              <a:gd name="T10" fmla="*/ 98 w 331"/>
              <a:gd name="T11" fmla="*/ 0 h 227"/>
              <a:gd name="T12" fmla="*/ 234 w 331"/>
              <a:gd name="T13" fmla="*/ 0 h 227"/>
              <a:gd name="T14" fmla="*/ 261 w 331"/>
              <a:gd name="T15" fmla="*/ 14 h 227"/>
              <a:gd name="T16" fmla="*/ 326 w 331"/>
              <a:gd name="T17" fmla="*/ 100 h 227"/>
              <a:gd name="T18" fmla="*/ 326 w 331"/>
              <a:gd name="T19" fmla="*/ 127 h 227"/>
              <a:gd name="T20" fmla="*/ 261 w 331"/>
              <a:gd name="T21" fmla="*/ 213 h 227"/>
              <a:gd name="T22" fmla="*/ 234 w 331"/>
              <a:gd name="T23" fmla="*/ 227 h 227"/>
              <a:gd name="T24" fmla="*/ 98 w 331"/>
              <a:gd name="T2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27">
                <a:moveTo>
                  <a:pt x="98" y="227"/>
                </a:moveTo>
                <a:cubicBezTo>
                  <a:pt x="89" y="227"/>
                  <a:pt x="76" y="221"/>
                  <a:pt x="71" y="213"/>
                </a:cubicBezTo>
                <a:cubicBezTo>
                  <a:pt x="6" y="127"/>
                  <a:pt x="6" y="127"/>
                  <a:pt x="6" y="127"/>
                </a:cubicBezTo>
                <a:cubicBezTo>
                  <a:pt x="0" y="120"/>
                  <a:pt x="0" y="107"/>
                  <a:pt x="6" y="100"/>
                </a:cubicBezTo>
                <a:cubicBezTo>
                  <a:pt x="71" y="14"/>
                  <a:pt x="71" y="14"/>
                  <a:pt x="71" y="14"/>
                </a:cubicBezTo>
                <a:cubicBezTo>
                  <a:pt x="76" y="6"/>
                  <a:pt x="89" y="0"/>
                  <a:pt x="98" y="0"/>
                </a:cubicBezTo>
                <a:cubicBezTo>
                  <a:pt x="234" y="0"/>
                  <a:pt x="234" y="0"/>
                  <a:pt x="234" y="0"/>
                </a:cubicBezTo>
                <a:cubicBezTo>
                  <a:pt x="243" y="0"/>
                  <a:pt x="256" y="6"/>
                  <a:pt x="261" y="14"/>
                </a:cubicBezTo>
                <a:cubicBezTo>
                  <a:pt x="326" y="100"/>
                  <a:pt x="326" y="100"/>
                  <a:pt x="326" y="100"/>
                </a:cubicBezTo>
                <a:cubicBezTo>
                  <a:pt x="331" y="107"/>
                  <a:pt x="331" y="120"/>
                  <a:pt x="326" y="127"/>
                </a:cubicBezTo>
                <a:cubicBezTo>
                  <a:pt x="261" y="213"/>
                  <a:pt x="261" y="213"/>
                  <a:pt x="261" y="213"/>
                </a:cubicBezTo>
                <a:cubicBezTo>
                  <a:pt x="256" y="221"/>
                  <a:pt x="243" y="227"/>
                  <a:pt x="234" y="227"/>
                </a:cubicBezTo>
                <a:lnTo>
                  <a:pt x="98" y="227"/>
                </a:lnTo>
                <a:close/>
              </a:path>
            </a:pathLst>
          </a:cu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773"/>
          <p:cNvSpPr/>
          <p:nvPr/>
        </p:nvSpPr>
        <p:spPr bwMode="auto">
          <a:xfrm>
            <a:off x="6964363" y="3510126"/>
            <a:ext cx="1041400" cy="790575"/>
          </a:xfrm>
          <a:custGeom>
            <a:avLst/>
            <a:gdLst>
              <a:gd name="T0" fmla="*/ 328 w 328"/>
              <a:gd name="T1" fmla="*/ 113 h 249"/>
              <a:gd name="T2" fmla="*/ 328 w 328"/>
              <a:gd name="T3" fmla="*/ 136 h 249"/>
              <a:gd name="T4" fmla="*/ 328 w 328"/>
              <a:gd name="T5" fmla="*/ 136 h 249"/>
              <a:gd name="T6" fmla="*/ 328 w 328"/>
              <a:gd name="T7" fmla="*/ 136 h 249"/>
              <a:gd name="T8" fmla="*/ 324 w 328"/>
              <a:gd name="T9" fmla="*/ 149 h 249"/>
              <a:gd name="T10" fmla="*/ 259 w 328"/>
              <a:gd name="T11" fmla="*/ 236 h 249"/>
              <a:gd name="T12" fmla="*/ 232 w 328"/>
              <a:gd name="T13" fmla="*/ 249 h 249"/>
              <a:gd name="T14" fmla="*/ 96 w 328"/>
              <a:gd name="T15" fmla="*/ 249 h 249"/>
              <a:gd name="T16" fmla="*/ 69 w 328"/>
              <a:gd name="T17" fmla="*/ 236 h 249"/>
              <a:gd name="T18" fmla="*/ 4 w 328"/>
              <a:gd name="T19" fmla="*/ 149 h 249"/>
              <a:gd name="T20" fmla="*/ 0 w 328"/>
              <a:gd name="T21" fmla="*/ 136 h 249"/>
              <a:gd name="T22" fmla="*/ 0 w 328"/>
              <a:gd name="T23" fmla="*/ 136 h 249"/>
              <a:gd name="T24" fmla="*/ 0 w 328"/>
              <a:gd name="T25" fmla="*/ 136 h 249"/>
              <a:gd name="T26" fmla="*/ 0 w 328"/>
              <a:gd name="T27" fmla="*/ 113 h 249"/>
              <a:gd name="T28" fmla="*/ 4 w 328"/>
              <a:gd name="T29" fmla="*/ 100 h 249"/>
              <a:gd name="T30" fmla="*/ 69 w 328"/>
              <a:gd name="T31" fmla="*/ 13 h 249"/>
              <a:gd name="T32" fmla="*/ 96 w 328"/>
              <a:gd name="T33" fmla="*/ 0 h 249"/>
              <a:gd name="T34" fmla="*/ 232 w 328"/>
              <a:gd name="T35" fmla="*/ 0 h 249"/>
              <a:gd name="T36" fmla="*/ 259 w 328"/>
              <a:gd name="T37" fmla="*/ 13 h 249"/>
              <a:gd name="T38" fmla="*/ 324 w 328"/>
              <a:gd name="T39" fmla="*/ 100 h 249"/>
              <a:gd name="T40" fmla="*/ 328 w 328"/>
              <a:gd name="T41" fmla="*/ 11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49">
                <a:moveTo>
                  <a:pt x="328" y="113"/>
                </a:moveTo>
                <a:cubicBezTo>
                  <a:pt x="328" y="136"/>
                  <a:pt x="328" y="136"/>
                  <a:pt x="328" y="136"/>
                </a:cubicBezTo>
                <a:cubicBezTo>
                  <a:pt x="328" y="136"/>
                  <a:pt x="328" y="136"/>
                  <a:pt x="328" y="136"/>
                </a:cubicBezTo>
                <a:cubicBezTo>
                  <a:pt x="328" y="136"/>
                  <a:pt x="328" y="136"/>
                  <a:pt x="328" y="136"/>
                </a:cubicBezTo>
                <a:cubicBezTo>
                  <a:pt x="328" y="141"/>
                  <a:pt x="327" y="146"/>
                  <a:pt x="324" y="149"/>
                </a:cubicBezTo>
                <a:cubicBezTo>
                  <a:pt x="259" y="236"/>
                  <a:pt x="259" y="236"/>
                  <a:pt x="259" y="236"/>
                </a:cubicBezTo>
                <a:cubicBezTo>
                  <a:pt x="254" y="243"/>
                  <a:pt x="241" y="249"/>
                  <a:pt x="232" y="249"/>
                </a:cubicBezTo>
                <a:cubicBezTo>
                  <a:pt x="96" y="249"/>
                  <a:pt x="96" y="249"/>
                  <a:pt x="96" y="249"/>
                </a:cubicBezTo>
                <a:cubicBezTo>
                  <a:pt x="87" y="249"/>
                  <a:pt x="74" y="243"/>
                  <a:pt x="69" y="236"/>
                </a:cubicBezTo>
                <a:cubicBezTo>
                  <a:pt x="4" y="149"/>
                  <a:pt x="4" y="149"/>
                  <a:pt x="4" y="149"/>
                </a:cubicBezTo>
                <a:cubicBezTo>
                  <a:pt x="1" y="146"/>
                  <a:pt x="0" y="141"/>
                  <a:pt x="0" y="136"/>
                </a:cubicBezTo>
                <a:cubicBezTo>
                  <a:pt x="0" y="136"/>
                  <a:pt x="0" y="136"/>
                  <a:pt x="0" y="136"/>
                </a:cubicBezTo>
                <a:cubicBezTo>
                  <a:pt x="0" y="136"/>
                  <a:pt x="0" y="136"/>
                  <a:pt x="0" y="136"/>
                </a:cubicBezTo>
                <a:cubicBezTo>
                  <a:pt x="0" y="113"/>
                  <a:pt x="0" y="113"/>
                  <a:pt x="0" y="113"/>
                </a:cubicBezTo>
                <a:cubicBezTo>
                  <a:pt x="0" y="108"/>
                  <a:pt x="1" y="103"/>
                  <a:pt x="4" y="100"/>
                </a:cubicBezTo>
                <a:cubicBezTo>
                  <a:pt x="69" y="13"/>
                  <a:pt x="69" y="13"/>
                  <a:pt x="69" y="13"/>
                </a:cubicBezTo>
                <a:cubicBezTo>
                  <a:pt x="74" y="6"/>
                  <a:pt x="87" y="0"/>
                  <a:pt x="96" y="0"/>
                </a:cubicBezTo>
                <a:cubicBezTo>
                  <a:pt x="232" y="0"/>
                  <a:pt x="232" y="0"/>
                  <a:pt x="232" y="0"/>
                </a:cubicBezTo>
                <a:cubicBezTo>
                  <a:pt x="241" y="0"/>
                  <a:pt x="254" y="6"/>
                  <a:pt x="259" y="13"/>
                </a:cubicBezTo>
                <a:cubicBezTo>
                  <a:pt x="324" y="100"/>
                  <a:pt x="324" y="100"/>
                  <a:pt x="324" y="100"/>
                </a:cubicBezTo>
                <a:cubicBezTo>
                  <a:pt x="327" y="103"/>
                  <a:pt x="328" y="108"/>
                  <a:pt x="328" y="11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774"/>
          <p:cNvSpPr/>
          <p:nvPr/>
        </p:nvSpPr>
        <p:spPr bwMode="auto">
          <a:xfrm>
            <a:off x="3943351" y="3360901"/>
            <a:ext cx="2460625" cy="146050"/>
          </a:xfrm>
          <a:custGeom>
            <a:avLst/>
            <a:gdLst>
              <a:gd name="T0" fmla="*/ 1550 w 1550"/>
              <a:gd name="T1" fmla="*/ 46 h 92"/>
              <a:gd name="T2" fmla="*/ 1468 w 1550"/>
              <a:gd name="T3" fmla="*/ 0 h 92"/>
              <a:gd name="T4" fmla="*/ 1468 w 1550"/>
              <a:gd name="T5" fmla="*/ 34 h 92"/>
              <a:gd name="T6" fmla="*/ 0 w 1550"/>
              <a:gd name="T7" fmla="*/ 34 h 92"/>
              <a:gd name="T8" fmla="*/ 0 w 1550"/>
              <a:gd name="T9" fmla="*/ 58 h 92"/>
              <a:gd name="T10" fmla="*/ 1468 w 1550"/>
              <a:gd name="T11" fmla="*/ 58 h 92"/>
              <a:gd name="T12" fmla="*/ 1468 w 1550"/>
              <a:gd name="T13" fmla="*/ 92 h 92"/>
              <a:gd name="T14" fmla="*/ 1550 w 155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0" h="92">
                <a:moveTo>
                  <a:pt x="1550" y="46"/>
                </a:moveTo>
                <a:lnTo>
                  <a:pt x="1468" y="0"/>
                </a:lnTo>
                <a:lnTo>
                  <a:pt x="1468" y="34"/>
                </a:lnTo>
                <a:lnTo>
                  <a:pt x="0" y="34"/>
                </a:lnTo>
                <a:lnTo>
                  <a:pt x="0" y="58"/>
                </a:lnTo>
                <a:lnTo>
                  <a:pt x="1468" y="58"/>
                </a:lnTo>
                <a:lnTo>
                  <a:pt x="1468" y="92"/>
                </a:lnTo>
                <a:lnTo>
                  <a:pt x="1550" y="46"/>
                </a:lnTo>
                <a:close/>
              </a:path>
            </a:pathLst>
          </a:custGeom>
          <a:solidFill>
            <a:srgbClr val="3D485D">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775"/>
          <p:cNvSpPr/>
          <p:nvPr/>
        </p:nvSpPr>
        <p:spPr bwMode="auto">
          <a:xfrm>
            <a:off x="4540251" y="3148176"/>
            <a:ext cx="1193800" cy="720725"/>
          </a:xfrm>
          <a:custGeom>
            <a:avLst/>
            <a:gdLst>
              <a:gd name="T0" fmla="*/ 97 w 376"/>
              <a:gd name="T1" fmla="*/ 227 h 227"/>
              <a:gd name="T2" fmla="*/ 70 w 376"/>
              <a:gd name="T3" fmla="*/ 213 h 227"/>
              <a:gd name="T4" fmla="*/ 6 w 376"/>
              <a:gd name="T5" fmla="*/ 127 h 227"/>
              <a:gd name="T6" fmla="*/ 6 w 376"/>
              <a:gd name="T7" fmla="*/ 100 h 227"/>
              <a:gd name="T8" fmla="*/ 70 w 376"/>
              <a:gd name="T9" fmla="*/ 13 h 227"/>
              <a:gd name="T10" fmla="*/ 97 w 376"/>
              <a:gd name="T11" fmla="*/ 0 h 227"/>
              <a:gd name="T12" fmla="*/ 279 w 376"/>
              <a:gd name="T13" fmla="*/ 0 h 227"/>
              <a:gd name="T14" fmla="*/ 306 w 376"/>
              <a:gd name="T15" fmla="*/ 13 h 227"/>
              <a:gd name="T16" fmla="*/ 371 w 376"/>
              <a:gd name="T17" fmla="*/ 100 h 227"/>
              <a:gd name="T18" fmla="*/ 371 w 376"/>
              <a:gd name="T19" fmla="*/ 127 h 227"/>
              <a:gd name="T20" fmla="*/ 306 w 376"/>
              <a:gd name="T21" fmla="*/ 213 h 227"/>
              <a:gd name="T22" fmla="*/ 279 w 376"/>
              <a:gd name="T23" fmla="*/ 227 h 227"/>
              <a:gd name="T24" fmla="*/ 97 w 376"/>
              <a:gd name="T2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6" h="227">
                <a:moveTo>
                  <a:pt x="97" y="227"/>
                </a:moveTo>
                <a:cubicBezTo>
                  <a:pt x="88" y="227"/>
                  <a:pt x="76" y="221"/>
                  <a:pt x="70" y="213"/>
                </a:cubicBezTo>
                <a:cubicBezTo>
                  <a:pt x="6" y="127"/>
                  <a:pt x="6" y="127"/>
                  <a:pt x="6" y="127"/>
                </a:cubicBezTo>
                <a:cubicBezTo>
                  <a:pt x="0" y="119"/>
                  <a:pt x="0" y="107"/>
                  <a:pt x="6" y="100"/>
                </a:cubicBezTo>
                <a:cubicBezTo>
                  <a:pt x="70" y="13"/>
                  <a:pt x="70" y="13"/>
                  <a:pt x="70" y="13"/>
                </a:cubicBezTo>
                <a:cubicBezTo>
                  <a:pt x="76" y="6"/>
                  <a:pt x="88" y="0"/>
                  <a:pt x="97" y="0"/>
                </a:cubicBezTo>
                <a:cubicBezTo>
                  <a:pt x="279" y="0"/>
                  <a:pt x="279" y="0"/>
                  <a:pt x="279" y="0"/>
                </a:cubicBezTo>
                <a:cubicBezTo>
                  <a:pt x="288" y="0"/>
                  <a:pt x="300" y="6"/>
                  <a:pt x="306" y="13"/>
                </a:cubicBezTo>
                <a:cubicBezTo>
                  <a:pt x="371" y="100"/>
                  <a:pt x="371" y="100"/>
                  <a:pt x="371" y="100"/>
                </a:cubicBezTo>
                <a:cubicBezTo>
                  <a:pt x="376" y="107"/>
                  <a:pt x="376" y="119"/>
                  <a:pt x="371" y="127"/>
                </a:cubicBezTo>
                <a:cubicBezTo>
                  <a:pt x="306" y="213"/>
                  <a:pt x="306" y="213"/>
                  <a:pt x="306" y="213"/>
                </a:cubicBezTo>
                <a:cubicBezTo>
                  <a:pt x="300" y="221"/>
                  <a:pt x="288" y="227"/>
                  <a:pt x="279" y="227"/>
                </a:cubicBezTo>
                <a:lnTo>
                  <a:pt x="97" y="227"/>
                </a:lnTo>
                <a:close/>
              </a:path>
            </a:pathLst>
          </a:cu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776"/>
          <p:cNvSpPr/>
          <p:nvPr/>
        </p:nvSpPr>
        <p:spPr bwMode="auto">
          <a:xfrm>
            <a:off x="4543426" y="3005301"/>
            <a:ext cx="1187450" cy="790575"/>
          </a:xfrm>
          <a:custGeom>
            <a:avLst/>
            <a:gdLst>
              <a:gd name="T0" fmla="*/ 374 w 374"/>
              <a:gd name="T1" fmla="*/ 113 h 249"/>
              <a:gd name="T2" fmla="*/ 374 w 374"/>
              <a:gd name="T3" fmla="*/ 136 h 249"/>
              <a:gd name="T4" fmla="*/ 374 w 374"/>
              <a:gd name="T5" fmla="*/ 136 h 249"/>
              <a:gd name="T6" fmla="*/ 370 w 374"/>
              <a:gd name="T7" fmla="*/ 149 h 249"/>
              <a:gd name="T8" fmla="*/ 305 w 374"/>
              <a:gd name="T9" fmla="*/ 235 h 249"/>
              <a:gd name="T10" fmla="*/ 278 w 374"/>
              <a:gd name="T11" fmla="*/ 249 h 249"/>
              <a:gd name="T12" fmla="*/ 96 w 374"/>
              <a:gd name="T13" fmla="*/ 249 h 249"/>
              <a:gd name="T14" fmla="*/ 69 w 374"/>
              <a:gd name="T15" fmla="*/ 235 h 249"/>
              <a:gd name="T16" fmla="*/ 5 w 374"/>
              <a:gd name="T17" fmla="*/ 149 h 249"/>
              <a:gd name="T18" fmla="*/ 0 w 374"/>
              <a:gd name="T19" fmla="*/ 136 h 249"/>
              <a:gd name="T20" fmla="*/ 0 w 374"/>
              <a:gd name="T21" fmla="*/ 136 h 249"/>
              <a:gd name="T22" fmla="*/ 0 w 374"/>
              <a:gd name="T23" fmla="*/ 113 h 249"/>
              <a:gd name="T24" fmla="*/ 5 w 374"/>
              <a:gd name="T25" fmla="*/ 99 h 249"/>
              <a:gd name="T26" fmla="*/ 69 w 374"/>
              <a:gd name="T27" fmla="*/ 13 h 249"/>
              <a:gd name="T28" fmla="*/ 96 w 374"/>
              <a:gd name="T29" fmla="*/ 0 h 249"/>
              <a:gd name="T30" fmla="*/ 278 w 374"/>
              <a:gd name="T31" fmla="*/ 0 h 249"/>
              <a:gd name="T32" fmla="*/ 305 w 374"/>
              <a:gd name="T33" fmla="*/ 13 h 249"/>
              <a:gd name="T34" fmla="*/ 370 w 374"/>
              <a:gd name="T35" fmla="*/ 99 h 249"/>
              <a:gd name="T36" fmla="*/ 374 w 374"/>
              <a:gd name="T37" fmla="*/ 11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4" h="249">
                <a:moveTo>
                  <a:pt x="374" y="113"/>
                </a:moveTo>
                <a:cubicBezTo>
                  <a:pt x="374" y="136"/>
                  <a:pt x="374" y="136"/>
                  <a:pt x="374" y="136"/>
                </a:cubicBezTo>
                <a:cubicBezTo>
                  <a:pt x="374" y="136"/>
                  <a:pt x="374" y="136"/>
                  <a:pt x="374" y="136"/>
                </a:cubicBezTo>
                <a:cubicBezTo>
                  <a:pt x="374" y="141"/>
                  <a:pt x="373" y="145"/>
                  <a:pt x="370" y="149"/>
                </a:cubicBezTo>
                <a:cubicBezTo>
                  <a:pt x="305" y="235"/>
                  <a:pt x="305" y="235"/>
                  <a:pt x="305" y="235"/>
                </a:cubicBezTo>
                <a:cubicBezTo>
                  <a:pt x="299" y="243"/>
                  <a:pt x="287" y="249"/>
                  <a:pt x="278" y="249"/>
                </a:cubicBezTo>
                <a:cubicBezTo>
                  <a:pt x="96" y="249"/>
                  <a:pt x="96" y="249"/>
                  <a:pt x="96" y="249"/>
                </a:cubicBezTo>
                <a:cubicBezTo>
                  <a:pt x="87" y="249"/>
                  <a:pt x="75" y="243"/>
                  <a:pt x="69" y="235"/>
                </a:cubicBezTo>
                <a:cubicBezTo>
                  <a:pt x="5" y="149"/>
                  <a:pt x="5" y="149"/>
                  <a:pt x="5" y="149"/>
                </a:cubicBezTo>
                <a:cubicBezTo>
                  <a:pt x="2" y="145"/>
                  <a:pt x="0" y="141"/>
                  <a:pt x="0" y="136"/>
                </a:cubicBezTo>
                <a:cubicBezTo>
                  <a:pt x="0" y="136"/>
                  <a:pt x="0" y="136"/>
                  <a:pt x="0" y="136"/>
                </a:cubicBezTo>
                <a:cubicBezTo>
                  <a:pt x="0" y="113"/>
                  <a:pt x="0" y="113"/>
                  <a:pt x="0" y="113"/>
                </a:cubicBezTo>
                <a:cubicBezTo>
                  <a:pt x="0" y="108"/>
                  <a:pt x="2" y="103"/>
                  <a:pt x="5" y="99"/>
                </a:cubicBezTo>
                <a:cubicBezTo>
                  <a:pt x="69" y="13"/>
                  <a:pt x="69" y="13"/>
                  <a:pt x="69" y="13"/>
                </a:cubicBezTo>
                <a:cubicBezTo>
                  <a:pt x="75" y="6"/>
                  <a:pt x="87" y="0"/>
                  <a:pt x="96" y="0"/>
                </a:cubicBezTo>
                <a:cubicBezTo>
                  <a:pt x="278" y="0"/>
                  <a:pt x="278" y="0"/>
                  <a:pt x="278" y="0"/>
                </a:cubicBezTo>
                <a:cubicBezTo>
                  <a:pt x="287" y="0"/>
                  <a:pt x="299" y="6"/>
                  <a:pt x="305" y="13"/>
                </a:cubicBezTo>
                <a:cubicBezTo>
                  <a:pt x="370" y="99"/>
                  <a:pt x="370" y="99"/>
                  <a:pt x="370" y="99"/>
                </a:cubicBezTo>
                <a:cubicBezTo>
                  <a:pt x="373" y="103"/>
                  <a:pt x="374" y="108"/>
                  <a:pt x="374" y="113"/>
                </a:cubicBez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777"/>
          <p:cNvSpPr/>
          <p:nvPr/>
        </p:nvSpPr>
        <p:spPr bwMode="auto">
          <a:xfrm>
            <a:off x="1185863" y="2713201"/>
            <a:ext cx="1050925" cy="720725"/>
          </a:xfrm>
          <a:custGeom>
            <a:avLst/>
            <a:gdLst>
              <a:gd name="T0" fmla="*/ 98 w 331"/>
              <a:gd name="T1" fmla="*/ 227 h 227"/>
              <a:gd name="T2" fmla="*/ 71 w 331"/>
              <a:gd name="T3" fmla="*/ 213 h 227"/>
              <a:gd name="T4" fmla="*/ 6 w 331"/>
              <a:gd name="T5" fmla="*/ 127 h 227"/>
              <a:gd name="T6" fmla="*/ 6 w 331"/>
              <a:gd name="T7" fmla="*/ 100 h 227"/>
              <a:gd name="T8" fmla="*/ 71 w 331"/>
              <a:gd name="T9" fmla="*/ 14 h 227"/>
              <a:gd name="T10" fmla="*/ 98 w 331"/>
              <a:gd name="T11" fmla="*/ 0 h 227"/>
              <a:gd name="T12" fmla="*/ 234 w 331"/>
              <a:gd name="T13" fmla="*/ 0 h 227"/>
              <a:gd name="T14" fmla="*/ 261 w 331"/>
              <a:gd name="T15" fmla="*/ 14 h 227"/>
              <a:gd name="T16" fmla="*/ 326 w 331"/>
              <a:gd name="T17" fmla="*/ 100 h 227"/>
              <a:gd name="T18" fmla="*/ 326 w 331"/>
              <a:gd name="T19" fmla="*/ 127 h 227"/>
              <a:gd name="T20" fmla="*/ 261 w 331"/>
              <a:gd name="T21" fmla="*/ 213 h 227"/>
              <a:gd name="T22" fmla="*/ 234 w 331"/>
              <a:gd name="T23" fmla="*/ 227 h 227"/>
              <a:gd name="T24" fmla="*/ 98 w 331"/>
              <a:gd name="T2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27">
                <a:moveTo>
                  <a:pt x="98" y="227"/>
                </a:moveTo>
                <a:cubicBezTo>
                  <a:pt x="88" y="227"/>
                  <a:pt x="76" y="221"/>
                  <a:pt x="71" y="213"/>
                </a:cubicBezTo>
                <a:cubicBezTo>
                  <a:pt x="6" y="127"/>
                  <a:pt x="6" y="127"/>
                  <a:pt x="6" y="127"/>
                </a:cubicBezTo>
                <a:cubicBezTo>
                  <a:pt x="0" y="120"/>
                  <a:pt x="0" y="107"/>
                  <a:pt x="6" y="100"/>
                </a:cubicBezTo>
                <a:cubicBezTo>
                  <a:pt x="71" y="14"/>
                  <a:pt x="71" y="14"/>
                  <a:pt x="71" y="14"/>
                </a:cubicBezTo>
                <a:cubicBezTo>
                  <a:pt x="76" y="6"/>
                  <a:pt x="88" y="0"/>
                  <a:pt x="98" y="0"/>
                </a:cubicBezTo>
                <a:cubicBezTo>
                  <a:pt x="234" y="0"/>
                  <a:pt x="234" y="0"/>
                  <a:pt x="234" y="0"/>
                </a:cubicBezTo>
                <a:cubicBezTo>
                  <a:pt x="243" y="0"/>
                  <a:pt x="256" y="6"/>
                  <a:pt x="261" y="14"/>
                </a:cubicBezTo>
                <a:cubicBezTo>
                  <a:pt x="326" y="100"/>
                  <a:pt x="326" y="100"/>
                  <a:pt x="326" y="100"/>
                </a:cubicBezTo>
                <a:cubicBezTo>
                  <a:pt x="331" y="107"/>
                  <a:pt x="331" y="120"/>
                  <a:pt x="326" y="127"/>
                </a:cubicBezTo>
                <a:cubicBezTo>
                  <a:pt x="261" y="213"/>
                  <a:pt x="261" y="213"/>
                  <a:pt x="261" y="213"/>
                </a:cubicBezTo>
                <a:cubicBezTo>
                  <a:pt x="256" y="221"/>
                  <a:pt x="243" y="227"/>
                  <a:pt x="234" y="227"/>
                </a:cubicBezTo>
                <a:lnTo>
                  <a:pt x="98" y="227"/>
                </a:lnTo>
                <a:close/>
              </a:path>
            </a:pathLst>
          </a:cu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778"/>
          <p:cNvSpPr/>
          <p:nvPr/>
        </p:nvSpPr>
        <p:spPr bwMode="auto">
          <a:xfrm>
            <a:off x="1192213" y="2570326"/>
            <a:ext cx="1041400" cy="790575"/>
          </a:xfrm>
          <a:custGeom>
            <a:avLst/>
            <a:gdLst>
              <a:gd name="T0" fmla="*/ 328 w 328"/>
              <a:gd name="T1" fmla="*/ 113 h 249"/>
              <a:gd name="T2" fmla="*/ 328 w 328"/>
              <a:gd name="T3" fmla="*/ 136 h 249"/>
              <a:gd name="T4" fmla="*/ 328 w 328"/>
              <a:gd name="T5" fmla="*/ 136 h 249"/>
              <a:gd name="T6" fmla="*/ 328 w 328"/>
              <a:gd name="T7" fmla="*/ 136 h 249"/>
              <a:gd name="T8" fmla="*/ 324 w 328"/>
              <a:gd name="T9" fmla="*/ 149 h 249"/>
              <a:gd name="T10" fmla="*/ 259 w 328"/>
              <a:gd name="T11" fmla="*/ 236 h 249"/>
              <a:gd name="T12" fmla="*/ 232 w 328"/>
              <a:gd name="T13" fmla="*/ 249 h 249"/>
              <a:gd name="T14" fmla="*/ 96 w 328"/>
              <a:gd name="T15" fmla="*/ 249 h 249"/>
              <a:gd name="T16" fmla="*/ 69 w 328"/>
              <a:gd name="T17" fmla="*/ 236 h 249"/>
              <a:gd name="T18" fmla="*/ 4 w 328"/>
              <a:gd name="T19" fmla="*/ 149 h 249"/>
              <a:gd name="T20" fmla="*/ 0 w 328"/>
              <a:gd name="T21" fmla="*/ 136 h 249"/>
              <a:gd name="T22" fmla="*/ 0 w 328"/>
              <a:gd name="T23" fmla="*/ 136 h 249"/>
              <a:gd name="T24" fmla="*/ 0 w 328"/>
              <a:gd name="T25" fmla="*/ 136 h 249"/>
              <a:gd name="T26" fmla="*/ 0 w 328"/>
              <a:gd name="T27" fmla="*/ 113 h 249"/>
              <a:gd name="T28" fmla="*/ 4 w 328"/>
              <a:gd name="T29" fmla="*/ 100 h 249"/>
              <a:gd name="T30" fmla="*/ 69 w 328"/>
              <a:gd name="T31" fmla="*/ 13 h 249"/>
              <a:gd name="T32" fmla="*/ 96 w 328"/>
              <a:gd name="T33" fmla="*/ 0 h 249"/>
              <a:gd name="T34" fmla="*/ 232 w 328"/>
              <a:gd name="T35" fmla="*/ 0 h 249"/>
              <a:gd name="T36" fmla="*/ 259 w 328"/>
              <a:gd name="T37" fmla="*/ 13 h 249"/>
              <a:gd name="T38" fmla="*/ 324 w 328"/>
              <a:gd name="T39" fmla="*/ 100 h 249"/>
              <a:gd name="T40" fmla="*/ 328 w 328"/>
              <a:gd name="T41" fmla="*/ 11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49">
                <a:moveTo>
                  <a:pt x="328" y="113"/>
                </a:moveTo>
                <a:cubicBezTo>
                  <a:pt x="328" y="136"/>
                  <a:pt x="328" y="136"/>
                  <a:pt x="328" y="136"/>
                </a:cubicBezTo>
                <a:cubicBezTo>
                  <a:pt x="328" y="136"/>
                  <a:pt x="328" y="136"/>
                  <a:pt x="328" y="136"/>
                </a:cubicBezTo>
                <a:cubicBezTo>
                  <a:pt x="328" y="136"/>
                  <a:pt x="328" y="136"/>
                  <a:pt x="328" y="136"/>
                </a:cubicBezTo>
                <a:cubicBezTo>
                  <a:pt x="328" y="141"/>
                  <a:pt x="327" y="146"/>
                  <a:pt x="324" y="149"/>
                </a:cubicBezTo>
                <a:cubicBezTo>
                  <a:pt x="259" y="236"/>
                  <a:pt x="259" y="236"/>
                  <a:pt x="259" y="236"/>
                </a:cubicBezTo>
                <a:cubicBezTo>
                  <a:pt x="254" y="243"/>
                  <a:pt x="241" y="249"/>
                  <a:pt x="232" y="249"/>
                </a:cubicBezTo>
                <a:cubicBezTo>
                  <a:pt x="96" y="249"/>
                  <a:pt x="96" y="249"/>
                  <a:pt x="96" y="249"/>
                </a:cubicBezTo>
                <a:cubicBezTo>
                  <a:pt x="86" y="249"/>
                  <a:pt x="74" y="243"/>
                  <a:pt x="69" y="236"/>
                </a:cubicBezTo>
                <a:cubicBezTo>
                  <a:pt x="4" y="149"/>
                  <a:pt x="4" y="149"/>
                  <a:pt x="4" y="149"/>
                </a:cubicBezTo>
                <a:cubicBezTo>
                  <a:pt x="1" y="146"/>
                  <a:pt x="0" y="141"/>
                  <a:pt x="0" y="136"/>
                </a:cubicBezTo>
                <a:cubicBezTo>
                  <a:pt x="0" y="136"/>
                  <a:pt x="0" y="136"/>
                  <a:pt x="0" y="136"/>
                </a:cubicBezTo>
                <a:cubicBezTo>
                  <a:pt x="0" y="136"/>
                  <a:pt x="0" y="136"/>
                  <a:pt x="0" y="136"/>
                </a:cubicBezTo>
                <a:cubicBezTo>
                  <a:pt x="0" y="113"/>
                  <a:pt x="0" y="113"/>
                  <a:pt x="0" y="113"/>
                </a:cubicBezTo>
                <a:cubicBezTo>
                  <a:pt x="0" y="108"/>
                  <a:pt x="1" y="103"/>
                  <a:pt x="4" y="100"/>
                </a:cubicBezTo>
                <a:cubicBezTo>
                  <a:pt x="69" y="13"/>
                  <a:pt x="69" y="13"/>
                  <a:pt x="69" y="13"/>
                </a:cubicBezTo>
                <a:cubicBezTo>
                  <a:pt x="74" y="6"/>
                  <a:pt x="86" y="0"/>
                  <a:pt x="96" y="0"/>
                </a:cubicBezTo>
                <a:cubicBezTo>
                  <a:pt x="232" y="0"/>
                  <a:pt x="232" y="0"/>
                  <a:pt x="232" y="0"/>
                </a:cubicBezTo>
                <a:cubicBezTo>
                  <a:pt x="241" y="0"/>
                  <a:pt x="254" y="6"/>
                  <a:pt x="259" y="13"/>
                </a:cubicBezTo>
                <a:cubicBezTo>
                  <a:pt x="324" y="100"/>
                  <a:pt x="324" y="100"/>
                  <a:pt x="324" y="100"/>
                </a:cubicBezTo>
                <a:cubicBezTo>
                  <a:pt x="327" y="103"/>
                  <a:pt x="328" y="108"/>
                  <a:pt x="328" y="113"/>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779"/>
          <p:cNvSpPr>
            <a:spLocks noEditPoints="1"/>
          </p:cNvSpPr>
          <p:nvPr/>
        </p:nvSpPr>
        <p:spPr bwMode="auto">
          <a:xfrm>
            <a:off x="1554163" y="2697326"/>
            <a:ext cx="317500" cy="463550"/>
          </a:xfrm>
          <a:custGeom>
            <a:avLst/>
            <a:gdLst>
              <a:gd name="T0" fmla="*/ 27 w 100"/>
              <a:gd name="T1" fmla="*/ 113 h 146"/>
              <a:gd name="T2" fmla="*/ 28 w 100"/>
              <a:gd name="T3" fmla="*/ 120 h 146"/>
              <a:gd name="T4" fmla="*/ 50 w 100"/>
              <a:gd name="T5" fmla="*/ 124 h 146"/>
              <a:gd name="T6" fmla="*/ 72 w 100"/>
              <a:gd name="T7" fmla="*/ 120 h 146"/>
              <a:gd name="T8" fmla="*/ 73 w 100"/>
              <a:gd name="T9" fmla="*/ 113 h 146"/>
              <a:gd name="T10" fmla="*/ 50 w 100"/>
              <a:gd name="T11" fmla="*/ 117 h 146"/>
              <a:gd name="T12" fmla="*/ 27 w 100"/>
              <a:gd name="T13" fmla="*/ 113 h 146"/>
              <a:gd name="T14" fmla="*/ 50 w 100"/>
              <a:gd name="T15" fmla="*/ 21 h 146"/>
              <a:gd name="T16" fmla="*/ 53 w 100"/>
              <a:gd name="T17" fmla="*/ 18 h 146"/>
              <a:gd name="T18" fmla="*/ 50 w 100"/>
              <a:gd name="T19" fmla="*/ 16 h 146"/>
              <a:gd name="T20" fmla="*/ 15 w 100"/>
              <a:gd name="T21" fmla="*/ 50 h 146"/>
              <a:gd name="T22" fmla="*/ 18 w 100"/>
              <a:gd name="T23" fmla="*/ 53 h 146"/>
              <a:gd name="T24" fmla="*/ 20 w 100"/>
              <a:gd name="T25" fmla="*/ 50 h 146"/>
              <a:gd name="T26" fmla="*/ 50 w 100"/>
              <a:gd name="T27" fmla="*/ 21 h 146"/>
              <a:gd name="T28" fmla="*/ 29 w 100"/>
              <a:gd name="T29" fmla="*/ 127 h 146"/>
              <a:gd name="T30" fmla="*/ 30 w 100"/>
              <a:gd name="T31" fmla="*/ 134 h 146"/>
              <a:gd name="T32" fmla="*/ 37 w 100"/>
              <a:gd name="T33" fmla="*/ 138 h 146"/>
              <a:gd name="T34" fmla="*/ 37 w 100"/>
              <a:gd name="T35" fmla="*/ 143 h 146"/>
              <a:gd name="T36" fmla="*/ 50 w 100"/>
              <a:gd name="T37" fmla="*/ 146 h 146"/>
              <a:gd name="T38" fmla="*/ 63 w 100"/>
              <a:gd name="T39" fmla="*/ 143 h 146"/>
              <a:gd name="T40" fmla="*/ 63 w 100"/>
              <a:gd name="T41" fmla="*/ 138 h 146"/>
              <a:gd name="T42" fmla="*/ 70 w 100"/>
              <a:gd name="T43" fmla="*/ 134 h 146"/>
              <a:gd name="T44" fmla="*/ 71 w 100"/>
              <a:gd name="T45" fmla="*/ 127 h 146"/>
              <a:gd name="T46" fmla="*/ 50 w 100"/>
              <a:gd name="T47" fmla="*/ 130 h 146"/>
              <a:gd name="T48" fmla="*/ 29 w 100"/>
              <a:gd name="T49" fmla="*/ 127 h 146"/>
              <a:gd name="T50" fmla="*/ 50 w 100"/>
              <a:gd name="T51" fmla="*/ 0 h 146"/>
              <a:gd name="T52" fmla="*/ 0 w 100"/>
              <a:gd name="T53" fmla="*/ 50 h 146"/>
              <a:gd name="T54" fmla="*/ 24 w 100"/>
              <a:gd name="T55" fmla="*/ 93 h 146"/>
              <a:gd name="T56" fmla="*/ 26 w 100"/>
              <a:gd name="T57" fmla="*/ 106 h 146"/>
              <a:gd name="T58" fmla="*/ 50 w 100"/>
              <a:gd name="T59" fmla="*/ 111 h 146"/>
              <a:gd name="T60" fmla="*/ 74 w 100"/>
              <a:gd name="T61" fmla="*/ 106 h 146"/>
              <a:gd name="T62" fmla="*/ 76 w 100"/>
              <a:gd name="T63" fmla="*/ 93 h 146"/>
              <a:gd name="T64" fmla="*/ 100 w 100"/>
              <a:gd name="T65" fmla="*/ 50 h 146"/>
              <a:gd name="T66" fmla="*/ 50 w 100"/>
              <a:gd name="T67" fmla="*/ 0 h 146"/>
              <a:gd name="T68" fmla="*/ 68 w 100"/>
              <a:gd name="T69" fmla="*/ 87 h 146"/>
              <a:gd name="T70" fmla="*/ 67 w 100"/>
              <a:gd name="T71" fmla="*/ 99 h 146"/>
              <a:gd name="T72" fmla="*/ 50 w 100"/>
              <a:gd name="T73" fmla="*/ 102 h 146"/>
              <a:gd name="T74" fmla="*/ 33 w 100"/>
              <a:gd name="T75" fmla="*/ 99 h 146"/>
              <a:gd name="T76" fmla="*/ 31 w 100"/>
              <a:gd name="T77" fmla="*/ 87 h 146"/>
              <a:gd name="T78" fmla="*/ 9 w 100"/>
              <a:gd name="T79" fmla="*/ 50 h 146"/>
              <a:gd name="T80" fmla="*/ 50 w 100"/>
              <a:gd name="T81" fmla="*/ 9 h 146"/>
              <a:gd name="T82" fmla="*/ 91 w 100"/>
              <a:gd name="T83" fmla="*/ 50 h 146"/>
              <a:gd name="T84" fmla="*/ 68 w 100"/>
              <a:gd name="T85" fmla="*/ 87 h 146"/>
              <a:gd name="T86" fmla="*/ 61 w 100"/>
              <a:gd name="T87" fmla="*/ 69 h 146"/>
              <a:gd name="T88" fmla="*/ 50 w 100"/>
              <a:gd name="T89" fmla="*/ 49 h 146"/>
              <a:gd name="T90" fmla="*/ 39 w 100"/>
              <a:gd name="T91" fmla="*/ 69 h 146"/>
              <a:gd name="T92" fmla="*/ 34 w 100"/>
              <a:gd name="T93" fmla="*/ 59 h 146"/>
              <a:gd name="T94" fmla="*/ 27 w 100"/>
              <a:gd name="T95" fmla="*/ 62 h 146"/>
              <a:gd name="T96" fmla="*/ 38 w 100"/>
              <a:gd name="T97" fmla="*/ 86 h 146"/>
              <a:gd name="T98" fmla="*/ 50 w 100"/>
              <a:gd name="T99" fmla="*/ 65 h 146"/>
              <a:gd name="T100" fmla="*/ 62 w 100"/>
              <a:gd name="T101" fmla="*/ 86 h 146"/>
              <a:gd name="T102" fmla="*/ 73 w 100"/>
              <a:gd name="T103" fmla="*/ 62 h 146"/>
              <a:gd name="T104" fmla="*/ 66 w 100"/>
              <a:gd name="T105" fmla="*/ 59 h 146"/>
              <a:gd name="T106" fmla="*/ 61 w 100"/>
              <a:gd name="T107" fmla="*/ 6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146">
                <a:moveTo>
                  <a:pt x="27" y="113"/>
                </a:moveTo>
                <a:cubicBezTo>
                  <a:pt x="28" y="120"/>
                  <a:pt x="28" y="120"/>
                  <a:pt x="28" y="120"/>
                </a:cubicBezTo>
                <a:cubicBezTo>
                  <a:pt x="34" y="123"/>
                  <a:pt x="42" y="124"/>
                  <a:pt x="50" y="124"/>
                </a:cubicBezTo>
                <a:cubicBezTo>
                  <a:pt x="58" y="124"/>
                  <a:pt x="65" y="123"/>
                  <a:pt x="72" y="120"/>
                </a:cubicBezTo>
                <a:cubicBezTo>
                  <a:pt x="73" y="113"/>
                  <a:pt x="73" y="113"/>
                  <a:pt x="73" y="113"/>
                </a:cubicBezTo>
                <a:cubicBezTo>
                  <a:pt x="66" y="115"/>
                  <a:pt x="58" y="117"/>
                  <a:pt x="50" y="117"/>
                </a:cubicBezTo>
                <a:cubicBezTo>
                  <a:pt x="42" y="117"/>
                  <a:pt x="34" y="115"/>
                  <a:pt x="27" y="113"/>
                </a:cubicBezTo>
                <a:close/>
                <a:moveTo>
                  <a:pt x="50" y="21"/>
                </a:moveTo>
                <a:cubicBezTo>
                  <a:pt x="51" y="21"/>
                  <a:pt x="53" y="20"/>
                  <a:pt x="53" y="18"/>
                </a:cubicBezTo>
                <a:cubicBezTo>
                  <a:pt x="53" y="17"/>
                  <a:pt x="51" y="16"/>
                  <a:pt x="50" y="16"/>
                </a:cubicBezTo>
                <a:cubicBezTo>
                  <a:pt x="31" y="16"/>
                  <a:pt x="15" y="31"/>
                  <a:pt x="15" y="50"/>
                </a:cubicBezTo>
                <a:cubicBezTo>
                  <a:pt x="15" y="52"/>
                  <a:pt x="16" y="53"/>
                  <a:pt x="18" y="53"/>
                </a:cubicBezTo>
                <a:cubicBezTo>
                  <a:pt x="19" y="53"/>
                  <a:pt x="20" y="52"/>
                  <a:pt x="20" y="50"/>
                </a:cubicBezTo>
                <a:cubicBezTo>
                  <a:pt x="20" y="34"/>
                  <a:pt x="34" y="21"/>
                  <a:pt x="50" y="21"/>
                </a:cubicBezTo>
                <a:close/>
                <a:moveTo>
                  <a:pt x="29" y="127"/>
                </a:moveTo>
                <a:cubicBezTo>
                  <a:pt x="30" y="134"/>
                  <a:pt x="30" y="134"/>
                  <a:pt x="30" y="134"/>
                </a:cubicBezTo>
                <a:cubicBezTo>
                  <a:pt x="30" y="134"/>
                  <a:pt x="31" y="137"/>
                  <a:pt x="37" y="138"/>
                </a:cubicBezTo>
                <a:cubicBezTo>
                  <a:pt x="37" y="143"/>
                  <a:pt x="37" y="143"/>
                  <a:pt x="37" y="143"/>
                </a:cubicBezTo>
                <a:cubicBezTo>
                  <a:pt x="37" y="143"/>
                  <a:pt x="40" y="146"/>
                  <a:pt x="50" y="146"/>
                </a:cubicBezTo>
                <a:cubicBezTo>
                  <a:pt x="60" y="146"/>
                  <a:pt x="63" y="143"/>
                  <a:pt x="63" y="143"/>
                </a:cubicBezTo>
                <a:cubicBezTo>
                  <a:pt x="63" y="138"/>
                  <a:pt x="63" y="138"/>
                  <a:pt x="63" y="138"/>
                </a:cubicBezTo>
                <a:cubicBezTo>
                  <a:pt x="68" y="137"/>
                  <a:pt x="70" y="134"/>
                  <a:pt x="70" y="134"/>
                </a:cubicBezTo>
                <a:cubicBezTo>
                  <a:pt x="71" y="127"/>
                  <a:pt x="71" y="127"/>
                  <a:pt x="71" y="127"/>
                </a:cubicBezTo>
                <a:cubicBezTo>
                  <a:pt x="65" y="129"/>
                  <a:pt x="57" y="130"/>
                  <a:pt x="50" y="130"/>
                </a:cubicBezTo>
                <a:cubicBezTo>
                  <a:pt x="42" y="130"/>
                  <a:pt x="35" y="129"/>
                  <a:pt x="29" y="127"/>
                </a:cubicBezTo>
                <a:close/>
                <a:moveTo>
                  <a:pt x="50" y="0"/>
                </a:moveTo>
                <a:cubicBezTo>
                  <a:pt x="22" y="0"/>
                  <a:pt x="0" y="23"/>
                  <a:pt x="0" y="50"/>
                </a:cubicBezTo>
                <a:cubicBezTo>
                  <a:pt x="0" y="69"/>
                  <a:pt x="9" y="84"/>
                  <a:pt x="24" y="93"/>
                </a:cubicBezTo>
                <a:cubicBezTo>
                  <a:pt x="26" y="106"/>
                  <a:pt x="26" y="106"/>
                  <a:pt x="26" y="106"/>
                </a:cubicBezTo>
                <a:cubicBezTo>
                  <a:pt x="33" y="109"/>
                  <a:pt x="41" y="111"/>
                  <a:pt x="50" y="111"/>
                </a:cubicBezTo>
                <a:cubicBezTo>
                  <a:pt x="59" y="111"/>
                  <a:pt x="67" y="109"/>
                  <a:pt x="74" y="106"/>
                </a:cubicBezTo>
                <a:cubicBezTo>
                  <a:pt x="76" y="93"/>
                  <a:pt x="76" y="93"/>
                  <a:pt x="76" y="93"/>
                </a:cubicBezTo>
                <a:cubicBezTo>
                  <a:pt x="90" y="84"/>
                  <a:pt x="100" y="69"/>
                  <a:pt x="100" y="50"/>
                </a:cubicBezTo>
                <a:cubicBezTo>
                  <a:pt x="100" y="23"/>
                  <a:pt x="78" y="0"/>
                  <a:pt x="50" y="0"/>
                </a:cubicBezTo>
                <a:close/>
                <a:moveTo>
                  <a:pt x="68" y="87"/>
                </a:moveTo>
                <a:cubicBezTo>
                  <a:pt x="67" y="99"/>
                  <a:pt x="67" y="99"/>
                  <a:pt x="67" y="99"/>
                </a:cubicBezTo>
                <a:cubicBezTo>
                  <a:pt x="67" y="99"/>
                  <a:pt x="63" y="102"/>
                  <a:pt x="50" y="102"/>
                </a:cubicBezTo>
                <a:cubicBezTo>
                  <a:pt x="37" y="102"/>
                  <a:pt x="33" y="99"/>
                  <a:pt x="33" y="99"/>
                </a:cubicBezTo>
                <a:cubicBezTo>
                  <a:pt x="31" y="87"/>
                  <a:pt x="31" y="87"/>
                  <a:pt x="31" y="87"/>
                </a:cubicBezTo>
                <a:cubicBezTo>
                  <a:pt x="18" y="81"/>
                  <a:pt x="9" y="67"/>
                  <a:pt x="9" y="50"/>
                </a:cubicBezTo>
                <a:cubicBezTo>
                  <a:pt x="9" y="28"/>
                  <a:pt x="27" y="9"/>
                  <a:pt x="50" y="9"/>
                </a:cubicBezTo>
                <a:cubicBezTo>
                  <a:pt x="73" y="9"/>
                  <a:pt x="91" y="28"/>
                  <a:pt x="91" y="50"/>
                </a:cubicBezTo>
                <a:cubicBezTo>
                  <a:pt x="91" y="67"/>
                  <a:pt x="82" y="81"/>
                  <a:pt x="68" y="87"/>
                </a:cubicBezTo>
                <a:close/>
                <a:moveTo>
                  <a:pt x="61" y="69"/>
                </a:moveTo>
                <a:cubicBezTo>
                  <a:pt x="50" y="49"/>
                  <a:pt x="50" y="49"/>
                  <a:pt x="50" y="49"/>
                </a:cubicBezTo>
                <a:cubicBezTo>
                  <a:pt x="39" y="69"/>
                  <a:pt x="39" y="69"/>
                  <a:pt x="39" y="69"/>
                </a:cubicBezTo>
                <a:cubicBezTo>
                  <a:pt x="34" y="59"/>
                  <a:pt x="34" y="59"/>
                  <a:pt x="34" y="59"/>
                </a:cubicBezTo>
                <a:cubicBezTo>
                  <a:pt x="27" y="62"/>
                  <a:pt x="27" y="62"/>
                  <a:pt x="27" y="62"/>
                </a:cubicBezTo>
                <a:cubicBezTo>
                  <a:pt x="38" y="86"/>
                  <a:pt x="38" y="86"/>
                  <a:pt x="38" y="86"/>
                </a:cubicBezTo>
                <a:cubicBezTo>
                  <a:pt x="50" y="65"/>
                  <a:pt x="50" y="65"/>
                  <a:pt x="50" y="65"/>
                </a:cubicBezTo>
                <a:cubicBezTo>
                  <a:pt x="62" y="86"/>
                  <a:pt x="62" y="86"/>
                  <a:pt x="62" y="86"/>
                </a:cubicBezTo>
                <a:cubicBezTo>
                  <a:pt x="73" y="62"/>
                  <a:pt x="73" y="62"/>
                  <a:pt x="73" y="62"/>
                </a:cubicBezTo>
                <a:cubicBezTo>
                  <a:pt x="66" y="59"/>
                  <a:pt x="66" y="59"/>
                  <a:pt x="66" y="59"/>
                </a:cubicBezTo>
                <a:lnTo>
                  <a:pt x="61" y="69"/>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780"/>
          <p:cNvSpPr/>
          <p:nvPr/>
        </p:nvSpPr>
        <p:spPr bwMode="auto">
          <a:xfrm>
            <a:off x="2406651" y="2713201"/>
            <a:ext cx="1050925" cy="720725"/>
          </a:xfrm>
          <a:custGeom>
            <a:avLst/>
            <a:gdLst>
              <a:gd name="T0" fmla="*/ 98 w 331"/>
              <a:gd name="T1" fmla="*/ 227 h 227"/>
              <a:gd name="T2" fmla="*/ 71 w 331"/>
              <a:gd name="T3" fmla="*/ 213 h 227"/>
              <a:gd name="T4" fmla="*/ 6 w 331"/>
              <a:gd name="T5" fmla="*/ 127 h 227"/>
              <a:gd name="T6" fmla="*/ 6 w 331"/>
              <a:gd name="T7" fmla="*/ 100 h 227"/>
              <a:gd name="T8" fmla="*/ 71 w 331"/>
              <a:gd name="T9" fmla="*/ 14 h 227"/>
              <a:gd name="T10" fmla="*/ 98 w 331"/>
              <a:gd name="T11" fmla="*/ 0 h 227"/>
              <a:gd name="T12" fmla="*/ 234 w 331"/>
              <a:gd name="T13" fmla="*/ 0 h 227"/>
              <a:gd name="T14" fmla="*/ 261 w 331"/>
              <a:gd name="T15" fmla="*/ 14 h 227"/>
              <a:gd name="T16" fmla="*/ 326 w 331"/>
              <a:gd name="T17" fmla="*/ 100 h 227"/>
              <a:gd name="T18" fmla="*/ 326 w 331"/>
              <a:gd name="T19" fmla="*/ 127 h 227"/>
              <a:gd name="T20" fmla="*/ 261 w 331"/>
              <a:gd name="T21" fmla="*/ 213 h 227"/>
              <a:gd name="T22" fmla="*/ 234 w 331"/>
              <a:gd name="T23" fmla="*/ 227 h 227"/>
              <a:gd name="T24" fmla="*/ 98 w 331"/>
              <a:gd name="T2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27">
                <a:moveTo>
                  <a:pt x="98" y="227"/>
                </a:moveTo>
                <a:cubicBezTo>
                  <a:pt x="88" y="227"/>
                  <a:pt x="76" y="221"/>
                  <a:pt x="71" y="213"/>
                </a:cubicBezTo>
                <a:cubicBezTo>
                  <a:pt x="6" y="127"/>
                  <a:pt x="6" y="127"/>
                  <a:pt x="6" y="127"/>
                </a:cubicBezTo>
                <a:cubicBezTo>
                  <a:pt x="0" y="120"/>
                  <a:pt x="0" y="107"/>
                  <a:pt x="6" y="100"/>
                </a:cubicBezTo>
                <a:cubicBezTo>
                  <a:pt x="71" y="14"/>
                  <a:pt x="71" y="14"/>
                  <a:pt x="71" y="14"/>
                </a:cubicBezTo>
                <a:cubicBezTo>
                  <a:pt x="76" y="6"/>
                  <a:pt x="88" y="0"/>
                  <a:pt x="98" y="0"/>
                </a:cubicBezTo>
                <a:cubicBezTo>
                  <a:pt x="234" y="0"/>
                  <a:pt x="234" y="0"/>
                  <a:pt x="234" y="0"/>
                </a:cubicBezTo>
                <a:cubicBezTo>
                  <a:pt x="243" y="0"/>
                  <a:pt x="255" y="6"/>
                  <a:pt x="261" y="14"/>
                </a:cubicBezTo>
                <a:cubicBezTo>
                  <a:pt x="326" y="100"/>
                  <a:pt x="326" y="100"/>
                  <a:pt x="326" y="100"/>
                </a:cubicBezTo>
                <a:cubicBezTo>
                  <a:pt x="331" y="107"/>
                  <a:pt x="331" y="120"/>
                  <a:pt x="326" y="127"/>
                </a:cubicBezTo>
                <a:cubicBezTo>
                  <a:pt x="261" y="213"/>
                  <a:pt x="261" y="213"/>
                  <a:pt x="261" y="213"/>
                </a:cubicBezTo>
                <a:cubicBezTo>
                  <a:pt x="255" y="221"/>
                  <a:pt x="243" y="227"/>
                  <a:pt x="234" y="227"/>
                </a:cubicBezTo>
                <a:lnTo>
                  <a:pt x="98" y="227"/>
                </a:lnTo>
                <a:close/>
              </a:path>
            </a:pathLst>
          </a:cu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781"/>
          <p:cNvSpPr/>
          <p:nvPr/>
        </p:nvSpPr>
        <p:spPr bwMode="auto">
          <a:xfrm>
            <a:off x="2413001" y="2570326"/>
            <a:ext cx="1041400" cy="790575"/>
          </a:xfrm>
          <a:custGeom>
            <a:avLst/>
            <a:gdLst>
              <a:gd name="T0" fmla="*/ 328 w 328"/>
              <a:gd name="T1" fmla="*/ 113 h 249"/>
              <a:gd name="T2" fmla="*/ 328 w 328"/>
              <a:gd name="T3" fmla="*/ 136 h 249"/>
              <a:gd name="T4" fmla="*/ 328 w 328"/>
              <a:gd name="T5" fmla="*/ 136 h 249"/>
              <a:gd name="T6" fmla="*/ 328 w 328"/>
              <a:gd name="T7" fmla="*/ 136 h 249"/>
              <a:gd name="T8" fmla="*/ 324 w 328"/>
              <a:gd name="T9" fmla="*/ 149 h 249"/>
              <a:gd name="T10" fmla="*/ 259 w 328"/>
              <a:gd name="T11" fmla="*/ 236 h 249"/>
              <a:gd name="T12" fmla="*/ 232 w 328"/>
              <a:gd name="T13" fmla="*/ 249 h 249"/>
              <a:gd name="T14" fmla="*/ 96 w 328"/>
              <a:gd name="T15" fmla="*/ 249 h 249"/>
              <a:gd name="T16" fmla="*/ 69 w 328"/>
              <a:gd name="T17" fmla="*/ 236 h 249"/>
              <a:gd name="T18" fmla="*/ 4 w 328"/>
              <a:gd name="T19" fmla="*/ 149 h 249"/>
              <a:gd name="T20" fmla="*/ 0 w 328"/>
              <a:gd name="T21" fmla="*/ 136 h 249"/>
              <a:gd name="T22" fmla="*/ 0 w 328"/>
              <a:gd name="T23" fmla="*/ 136 h 249"/>
              <a:gd name="T24" fmla="*/ 0 w 328"/>
              <a:gd name="T25" fmla="*/ 136 h 249"/>
              <a:gd name="T26" fmla="*/ 0 w 328"/>
              <a:gd name="T27" fmla="*/ 113 h 249"/>
              <a:gd name="T28" fmla="*/ 4 w 328"/>
              <a:gd name="T29" fmla="*/ 100 h 249"/>
              <a:gd name="T30" fmla="*/ 69 w 328"/>
              <a:gd name="T31" fmla="*/ 13 h 249"/>
              <a:gd name="T32" fmla="*/ 96 w 328"/>
              <a:gd name="T33" fmla="*/ 0 h 249"/>
              <a:gd name="T34" fmla="*/ 232 w 328"/>
              <a:gd name="T35" fmla="*/ 0 h 249"/>
              <a:gd name="T36" fmla="*/ 259 w 328"/>
              <a:gd name="T37" fmla="*/ 13 h 249"/>
              <a:gd name="T38" fmla="*/ 324 w 328"/>
              <a:gd name="T39" fmla="*/ 100 h 249"/>
              <a:gd name="T40" fmla="*/ 328 w 328"/>
              <a:gd name="T41" fmla="*/ 11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49">
                <a:moveTo>
                  <a:pt x="328" y="113"/>
                </a:moveTo>
                <a:cubicBezTo>
                  <a:pt x="328" y="136"/>
                  <a:pt x="328" y="136"/>
                  <a:pt x="328" y="136"/>
                </a:cubicBezTo>
                <a:cubicBezTo>
                  <a:pt x="328" y="136"/>
                  <a:pt x="328" y="136"/>
                  <a:pt x="328" y="136"/>
                </a:cubicBezTo>
                <a:cubicBezTo>
                  <a:pt x="328" y="136"/>
                  <a:pt x="328" y="136"/>
                  <a:pt x="328" y="136"/>
                </a:cubicBezTo>
                <a:cubicBezTo>
                  <a:pt x="328" y="141"/>
                  <a:pt x="326" y="146"/>
                  <a:pt x="324" y="149"/>
                </a:cubicBezTo>
                <a:cubicBezTo>
                  <a:pt x="259" y="236"/>
                  <a:pt x="259" y="236"/>
                  <a:pt x="259" y="236"/>
                </a:cubicBezTo>
                <a:cubicBezTo>
                  <a:pt x="253" y="243"/>
                  <a:pt x="241" y="249"/>
                  <a:pt x="232" y="249"/>
                </a:cubicBezTo>
                <a:cubicBezTo>
                  <a:pt x="96" y="249"/>
                  <a:pt x="96" y="249"/>
                  <a:pt x="96" y="249"/>
                </a:cubicBezTo>
                <a:cubicBezTo>
                  <a:pt x="86" y="249"/>
                  <a:pt x="74" y="243"/>
                  <a:pt x="69" y="236"/>
                </a:cubicBezTo>
                <a:cubicBezTo>
                  <a:pt x="4" y="149"/>
                  <a:pt x="4" y="149"/>
                  <a:pt x="4" y="149"/>
                </a:cubicBezTo>
                <a:cubicBezTo>
                  <a:pt x="1" y="146"/>
                  <a:pt x="0" y="141"/>
                  <a:pt x="0" y="136"/>
                </a:cubicBezTo>
                <a:cubicBezTo>
                  <a:pt x="0" y="136"/>
                  <a:pt x="0" y="136"/>
                  <a:pt x="0" y="136"/>
                </a:cubicBezTo>
                <a:cubicBezTo>
                  <a:pt x="0" y="136"/>
                  <a:pt x="0" y="136"/>
                  <a:pt x="0" y="136"/>
                </a:cubicBezTo>
                <a:cubicBezTo>
                  <a:pt x="0" y="113"/>
                  <a:pt x="0" y="113"/>
                  <a:pt x="0" y="113"/>
                </a:cubicBezTo>
                <a:cubicBezTo>
                  <a:pt x="0" y="108"/>
                  <a:pt x="1" y="103"/>
                  <a:pt x="4" y="100"/>
                </a:cubicBezTo>
                <a:cubicBezTo>
                  <a:pt x="69" y="13"/>
                  <a:pt x="69" y="13"/>
                  <a:pt x="69" y="13"/>
                </a:cubicBezTo>
                <a:cubicBezTo>
                  <a:pt x="74" y="6"/>
                  <a:pt x="86" y="0"/>
                  <a:pt x="96" y="0"/>
                </a:cubicBezTo>
                <a:cubicBezTo>
                  <a:pt x="232" y="0"/>
                  <a:pt x="232" y="0"/>
                  <a:pt x="232" y="0"/>
                </a:cubicBezTo>
                <a:cubicBezTo>
                  <a:pt x="241" y="0"/>
                  <a:pt x="253" y="6"/>
                  <a:pt x="259" y="13"/>
                </a:cubicBezTo>
                <a:cubicBezTo>
                  <a:pt x="324" y="100"/>
                  <a:pt x="324" y="100"/>
                  <a:pt x="324" y="100"/>
                </a:cubicBezTo>
                <a:cubicBezTo>
                  <a:pt x="326" y="103"/>
                  <a:pt x="328" y="108"/>
                  <a:pt x="328" y="113"/>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782"/>
          <p:cNvSpPr>
            <a:spLocks noEditPoints="1"/>
          </p:cNvSpPr>
          <p:nvPr/>
        </p:nvSpPr>
        <p:spPr bwMode="auto">
          <a:xfrm>
            <a:off x="2730501" y="2744951"/>
            <a:ext cx="422275" cy="358775"/>
          </a:xfrm>
          <a:custGeom>
            <a:avLst/>
            <a:gdLst>
              <a:gd name="T0" fmla="*/ 6 w 133"/>
              <a:gd name="T1" fmla="*/ 108 h 113"/>
              <a:gd name="T2" fmla="*/ 11 w 133"/>
              <a:gd name="T3" fmla="*/ 113 h 113"/>
              <a:gd name="T4" fmla="*/ 36 w 133"/>
              <a:gd name="T5" fmla="*/ 113 h 113"/>
              <a:gd name="T6" fmla="*/ 36 w 133"/>
              <a:gd name="T7" fmla="*/ 62 h 113"/>
              <a:gd name="T8" fmla="*/ 6 w 133"/>
              <a:gd name="T9" fmla="*/ 91 h 113"/>
              <a:gd name="T10" fmla="*/ 6 w 133"/>
              <a:gd name="T11" fmla="*/ 108 h 113"/>
              <a:gd name="T12" fmla="*/ 48 w 133"/>
              <a:gd name="T13" fmla="*/ 73 h 113"/>
              <a:gd name="T14" fmla="*/ 48 w 133"/>
              <a:gd name="T15" fmla="*/ 113 h 113"/>
              <a:gd name="T16" fmla="*/ 77 w 133"/>
              <a:gd name="T17" fmla="*/ 113 h 113"/>
              <a:gd name="T18" fmla="*/ 77 w 133"/>
              <a:gd name="T19" fmla="*/ 78 h 113"/>
              <a:gd name="T20" fmla="*/ 64 w 133"/>
              <a:gd name="T21" fmla="*/ 90 h 113"/>
              <a:gd name="T22" fmla="*/ 48 w 133"/>
              <a:gd name="T23" fmla="*/ 73 h 113"/>
              <a:gd name="T24" fmla="*/ 107 w 133"/>
              <a:gd name="T25" fmla="*/ 2 h 113"/>
              <a:gd name="T26" fmla="*/ 102 w 133"/>
              <a:gd name="T27" fmla="*/ 8 h 113"/>
              <a:gd name="T28" fmla="*/ 108 w 133"/>
              <a:gd name="T29" fmla="*/ 13 h 113"/>
              <a:gd name="T30" fmla="*/ 113 w 133"/>
              <a:gd name="T31" fmla="*/ 12 h 113"/>
              <a:gd name="T32" fmla="*/ 64 w 133"/>
              <a:gd name="T33" fmla="*/ 62 h 113"/>
              <a:gd name="T34" fmla="*/ 36 w 133"/>
              <a:gd name="T35" fmla="*/ 33 h 113"/>
              <a:gd name="T36" fmla="*/ 2 w 133"/>
              <a:gd name="T37" fmla="*/ 66 h 113"/>
              <a:gd name="T38" fmla="*/ 2 w 133"/>
              <a:gd name="T39" fmla="*/ 74 h 113"/>
              <a:gd name="T40" fmla="*/ 10 w 133"/>
              <a:gd name="T41" fmla="*/ 74 h 113"/>
              <a:gd name="T42" fmla="*/ 36 w 133"/>
              <a:gd name="T43" fmla="*/ 48 h 113"/>
              <a:gd name="T44" fmla="*/ 64 w 133"/>
              <a:gd name="T45" fmla="*/ 77 h 113"/>
              <a:gd name="T46" fmla="*/ 121 w 133"/>
              <a:gd name="T47" fmla="*/ 20 h 113"/>
              <a:gd name="T48" fmla="*/ 120 w 133"/>
              <a:gd name="T49" fmla="*/ 26 h 113"/>
              <a:gd name="T50" fmla="*/ 125 w 133"/>
              <a:gd name="T51" fmla="*/ 31 h 113"/>
              <a:gd name="T52" fmla="*/ 126 w 133"/>
              <a:gd name="T53" fmla="*/ 31 h 113"/>
              <a:gd name="T54" fmla="*/ 131 w 133"/>
              <a:gd name="T55" fmla="*/ 27 h 113"/>
              <a:gd name="T56" fmla="*/ 133 w 133"/>
              <a:gd name="T57" fmla="*/ 0 h 113"/>
              <a:gd name="T58" fmla="*/ 107 w 133"/>
              <a:gd name="T59" fmla="*/ 2 h 113"/>
              <a:gd name="T60" fmla="*/ 89 w 133"/>
              <a:gd name="T61" fmla="*/ 66 h 113"/>
              <a:gd name="T62" fmla="*/ 89 w 133"/>
              <a:gd name="T63" fmla="*/ 113 h 113"/>
              <a:gd name="T64" fmla="*/ 114 w 133"/>
              <a:gd name="T65" fmla="*/ 113 h 113"/>
              <a:gd name="T66" fmla="*/ 119 w 133"/>
              <a:gd name="T67" fmla="*/ 108 h 113"/>
              <a:gd name="T68" fmla="*/ 119 w 133"/>
              <a:gd name="T69" fmla="*/ 62 h 113"/>
              <a:gd name="T70" fmla="*/ 119 w 133"/>
              <a:gd name="T71" fmla="*/ 36 h 113"/>
              <a:gd name="T72" fmla="*/ 93 w 133"/>
              <a:gd name="T73" fmla="*/ 62 h 113"/>
              <a:gd name="T74" fmla="*/ 89 w 133"/>
              <a:gd name="T75" fmla="*/ 6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13">
                <a:moveTo>
                  <a:pt x="6" y="108"/>
                </a:moveTo>
                <a:cubicBezTo>
                  <a:pt x="6" y="111"/>
                  <a:pt x="8" y="113"/>
                  <a:pt x="11" y="113"/>
                </a:cubicBezTo>
                <a:cubicBezTo>
                  <a:pt x="36" y="113"/>
                  <a:pt x="36" y="113"/>
                  <a:pt x="36" y="113"/>
                </a:cubicBezTo>
                <a:cubicBezTo>
                  <a:pt x="36" y="62"/>
                  <a:pt x="36" y="62"/>
                  <a:pt x="36" y="62"/>
                </a:cubicBezTo>
                <a:cubicBezTo>
                  <a:pt x="6" y="91"/>
                  <a:pt x="6" y="91"/>
                  <a:pt x="6" y="91"/>
                </a:cubicBezTo>
                <a:lnTo>
                  <a:pt x="6" y="108"/>
                </a:lnTo>
                <a:close/>
                <a:moveTo>
                  <a:pt x="48" y="73"/>
                </a:moveTo>
                <a:cubicBezTo>
                  <a:pt x="48" y="113"/>
                  <a:pt x="48" y="113"/>
                  <a:pt x="48" y="113"/>
                </a:cubicBezTo>
                <a:cubicBezTo>
                  <a:pt x="77" y="113"/>
                  <a:pt x="77" y="113"/>
                  <a:pt x="77" y="113"/>
                </a:cubicBezTo>
                <a:cubicBezTo>
                  <a:pt x="77" y="78"/>
                  <a:pt x="77" y="78"/>
                  <a:pt x="77" y="78"/>
                </a:cubicBezTo>
                <a:cubicBezTo>
                  <a:pt x="64" y="90"/>
                  <a:pt x="64" y="90"/>
                  <a:pt x="64" y="90"/>
                </a:cubicBezTo>
                <a:lnTo>
                  <a:pt x="48" y="73"/>
                </a:lnTo>
                <a:close/>
                <a:moveTo>
                  <a:pt x="107" y="2"/>
                </a:moveTo>
                <a:cubicBezTo>
                  <a:pt x="104" y="3"/>
                  <a:pt x="102" y="5"/>
                  <a:pt x="102" y="8"/>
                </a:cubicBezTo>
                <a:cubicBezTo>
                  <a:pt x="102" y="11"/>
                  <a:pt x="105" y="13"/>
                  <a:pt x="108" y="13"/>
                </a:cubicBezTo>
                <a:cubicBezTo>
                  <a:pt x="113" y="12"/>
                  <a:pt x="113" y="12"/>
                  <a:pt x="113" y="12"/>
                </a:cubicBezTo>
                <a:cubicBezTo>
                  <a:pt x="64" y="62"/>
                  <a:pt x="64" y="62"/>
                  <a:pt x="64" y="62"/>
                </a:cubicBezTo>
                <a:cubicBezTo>
                  <a:pt x="36" y="33"/>
                  <a:pt x="36" y="33"/>
                  <a:pt x="36" y="33"/>
                </a:cubicBezTo>
                <a:cubicBezTo>
                  <a:pt x="2" y="66"/>
                  <a:pt x="2" y="66"/>
                  <a:pt x="2" y="66"/>
                </a:cubicBezTo>
                <a:cubicBezTo>
                  <a:pt x="0" y="68"/>
                  <a:pt x="0" y="72"/>
                  <a:pt x="2" y="74"/>
                </a:cubicBezTo>
                <a:cubicBezTo>
                  <a:pt x="4" y="76"/>
                  <a:pt x="8" y="76"/>
                  <a:pt x="10" y="74"/>
                </a:cubicBezTo>
                <a:cubicBezTo>
                  <a:pt x="36" y="48"/>
                  <a:pt x="36" y="48"/>
                  <a:pt x="36" y="48"/>
                </a:cubicBezTo>
                <a:cubicBezTo>
                  <a:pt x="64" y="77"/>
                  <a:pt x="64" y="77"/>
                  <a:pt x="64" y="77"/>
                </a:cubicBezTo>
                <a:cubicBezTo>
                  <a:pt x="121" y="20"/>
                  <a:pt x="121" y="20"/>
                  <a:pt x="121" y="20"/>
                </a:cubicBezTo>
                <a:cubicBezTo>
                  <a:pt x="120" y="26"/>
                  <a:pt x="120" y="26"/>
                  <a:pt x="120" y="26"/>
                </a:cubicBezTo>
                <a:cubicBezTo>
                  <a:pt x="120" y="29"/>
                  <a:pt x="122" y="31"/>
                  <a:pt x="125" y="31"/>
                </a:cubicBezTo>
                <a:cubicBezTo>
                  <a:pt x="125" y="31"/>
                  <a:pt x="126" y="31"/>
                  <a:pt x="126" y="31"/>
                </a:cubicBezTo>
                <a:cubicBezTo>
                  <a:pt x="129" y="31"/>
                  <a:pt x="131" y="29"/>
                  <a:pt x="131" y="27"/>
                </a:cubicBezTo>
                <a:cubicBezTo>
                  <a:pt x="133" y="0"/>
                  <a:pt x="133" y="0"/>
                  <a:pt x="133" y="0"/>
                </a:cubicBezTo>
                <a:lnTo>
                  <a:pt x="107" y="2"/>
                </a:lnTo>
                <a:close/>
                <a:moveTo>
                  <a:pt x="89" y="66"/>
                </a:moveTo>
                <a:cubicBezTo>
                  <a:pt x="89" y="113"/>
                  <a:pt x="89" y="113"/>
                  <a:pt x="89" y="113"/>
                </a:cubicBezTo>
                <a:cubicBezTo>
                  <a:pt x="114" y="113"/>
                  <a:pt x="114" y="113"/>
                  <a:pt x="114" y="113"/>
                </a:cubicBezTo>
                <a:cubicBezTo>
                  <a:pt x="116" y="113"/>
                  <a:pt x="119" y="111"/>
                  <a:pt x="119" y="108"/>
                </a:cubicBezTo>
                <a:cubicBezTo>
                  <a:pt x="119" y="62"/>
                  <a:pt x="119" y="62"/>
                  <a:pt x="119" y="62"/>
                </a:cubicBezTo>
                <a:cubicBezTo>
                  <a:pt x="119" y="36"/>
                  <a:pt x="119" y="36"/>
                  <a:pt x="119" y="36"/>
                </a:cubicBezTo>
                <a:cubicBezTo>
                  <a:pt x="93" y="62"/>
                  <a:pt x="93" y="62"/>
                  <a:pt x="93" y="62"/>
                </a:cubicBezTo>
                <a:lnTo>
                  <a:pt x="89" y="6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783"/>
          <p:cNvSpPr/>
          <p:nvPr/>
        </p:nvSpPr>
        <p:spPr bwMode="auto">
          <a:xfrm>
            <a:off x="1185863" y="3653001"/>
            <a:ext cx="1050925" cy="720725"/>
          </a:xfrm>
          <a:custGeom>
            <a:avLst/>
            <a:gdLst>
              <a:gd name="T0" fmla="*/ 98 w 331"/>
              <a:gd name="T1" fmla="*/ 227 h 227"/>
              <a:gd name="T2" fmla="*/ 71 w 331"/>
              <a:gd name="T3" fmla="*/ 213 h 227"/>
              <a:gd name="T4" fmla="*/ 6 w 331"/>
              <a:gd name="T5" fmla="*/ 127 h 227"/>
              <a:gd name="T6" fmla="*/ 6 w 331"/>
              <a:gd name="T7" fmla="*/ 100 h 227"/>
              <a:gd name="T8" fmla="*/ 71 w 331"/>
              <a:gd name="T9" fmla="*/ 14 h 227"/>
              <a:gd name="T10" fmla="*/ 98 w 331"/>
              <a:gd name="T11" fmla="*/ 0 h 227"/>
              <a:gd name="T12" fmla="*/ 234 w 331"/>
              <a:gd name="T13" fmla="*/ 0 h 227"/>
              <a:gd name="T14" fmla="*/ 261 w 331"/>
              <a:gd name="T15" fmla="*/ 14 h 227"/>
              <a:gd name="T16" fmla="*/ 326 w 331"/>
              <a:gd name="T17" fmla="*/ 100 h 227"/>
              <a:gd name="T18" fmla="*/ 326 w 331"/>
              <a:gd name="T19" fmla="*/ 127 h 227"/>
              <a:gd name="T20" fmla="*/ 261 w 331"/>
              <a:gd name="T21" fmla="*/ 213 h 227"/>
              <a:gd name="T22" fmla="*/ 234 w 331"/>
              <a:gd name="T23" fmla="*/ 227 h 227"/>
              <a:gd name="T24" fmla="*/ 98 w 331"/>
              <a:gd name="T2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27">
                <a:moveTo>
                  <a:pt x="98" y="227"/>
                </a:moveTo>
                <a:cubicBezTo>
                  <a:pt x="88" y="227"/>
                  <a:pt x="76" y="221"/>
                  <a:pt x="71" y="213"/>
                </a:cubicBezTo>
                <a:cubicBezTo>
                  <a:pt x="6" y="127"/>
                  <a:pt x="6" y="127"/>
                  <a:pt x="6" y="127"/>
                </a:cubicBezTo>
                <a:cubicBezTo>
                  <a:pt x="0" y="120"/>
                  <a:pt x="0" y="107"/>
                  <a:pt x="6" y="100"/>
                </a:cubicBezTo>
                <a:cubicBezTo>
                  <a:pt x="71" y="14"/>
                  <a:pt x="71" y="14"/>
                  <a:pt x="71" y="14"/>
                </a:cubicBezTo>
                <a:cubicBezTo>
                  <a:pt x="76" y="6"/>
                  <a:pt x="88" y="0"/>
                  <a:pt x="98" y="0"/>
                </a:cubicBezTo>
                <a:cubicBezTo>
                  <a:pt x="234" y="0"/>
                  <a:pt x="234" y="0"/>
                  <a:pt x="234" y="0"/>
                </a:cubicBezTo>
                <a:cubicBezTo>
                  <a:pt x="243" y="0"/>
                  <a:pt x="256" y="6"/>
                  <a:pt x="261" y="14"/>
                </a:cubicBezTo>
                <a:cubicBezTo>
                  <a:pt x="326" y="100"/>
                  <a:pt x="326" y="100"/>
                  <a:pt x="326" y="100"/>
                </a:cubicBezTo>
                <a:cubicBezTo>
                  <a:pt x="331" y="107"/>
                  <a:pt x="331" y="120"/>
                  <a:pt x="326" y="127"/>
                </a:cubicBezTo>
                <a:cubicBezTo>
                  <a:pt x="261" y="213"/>
                  <a:pt x="261" y="213"/>
                  <a:pt x="261" y="213"/>
                </a:cubicBezTo>
                <a:cubicBezTo>
                  <a:pt x="256" y="221"/>
                  <a:pt x="243" y="227"/>
                  <a:pt x="234" y="227"/>
                </a:cubicBezTo>
                <a:lnTo>
                  <a:pt x="98" y="227"/>
                </a:lnTo>
                <a:close/>
              </a:path>
            </a:pathLst>
          </a:cu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784"/>
          <p:cNvSpPr/>
          <p:nvPr/>
        </p:nvSpPr>
        <p:spPr bwMode="auto">
          <a:xfrm>
            <a:off x="1192213" y="3510126"/>
            <a:ext cx="1041400" cy="790575"/>
          </a:xfrm>
          <a:custGeom>
            <a:avLst/>
            <a:gdLst>
              <a:gd name="T0" fmla="*/ 328 w 328"/>
              <a:gd name="T1" fmla="*/ 113 h 249"/>
              <a:gd name="T2" fmla="*/ 328 w 328"/>
              <a:gd name="T3" fmla="*/ 136 h 249"/>
              <a:gd name="T4" fmla="*/ 328 w 328"/>
              <a:gd name="T5" fmla="*/ 136 h 249"/>
              <a:gd name="T6" fmla="*/ 328 w 328"/>
              <a:gd name="T7" fmla="*/ 136 h 249"/>
              <a:gd name="T8" fmla="*/ 324 w 328"/>
              <a:gd name="T9" fmla="*/ 149 h 249"/>
              <a:gd name="T10" fmla="*/ 259 w 328"/>
              <a:gd name="T11" fmla="*/ 236 h 249"/>
              <a:gd name="T12" fmla="*/ 232 w 328"/>
              <a:gd name="T13" fmla="*/ 249 h 249"/>
              <a:gd name="T14" fmla="*/ 96 w 328"/>
              <a:gd name="T15" fmla="*/ 249 h 249"/>
              <a:gd name="T16" fmla="*/ 69 w 328"/>
              <a:gd name="T17" fmla="*/ 236 h 249"/>
              <a:gd name="T18" fmla="*/ 4 w 328"/>
              <a:gd name="T19" fmla="*/ 149 h 249"/>
              <a:gd name="T20" fmla="*/ 0 w 328"/>
              <a:gd name="T21" fmla="*/ 136 h 249"/>
              <a:gd name="T22" fmla="*/ 0 w 328"/>
              <a:gd name="T23" fmla="*/ 136 h 249"/>
              <a:gd name="T24" fmla="*/ 0 w 328"/>
              <a:gd name="T25" fmla="*/ 136 h 249"/>
              <a:gd name="T26" fmla="*/ 0 w 328"/>
              <a:gd name="T27" fmla="*/ 113 h 249"/>
              <a:gd name="T28" fmla="*/ 4 w 328"/>
              <a:gd name="T29" fmla="*/ 100 h 249"/>
              <a:gd name="T30" fmla="*/ 69 w 328"/>
              <a:gd name="T31" fmla="*/ 13 h 249"/>
              <a:gd name="T32" fmla="*/ 96 w 328"/>
              <a:gd name="T33" fmla="*/ 0 h 249"/>
              <a:gd name="T34" fmla="*/ 232 w 328"/>
              <a:gd name="T35" fmla="*/ 0 h 249"/>
              <a:gd name="T36" fmla="*/ 259 w 328"/>
              <a:gd name="T37" fmla="*/ 13 h 249"/>
              <a:gd name="T38" fmla="*/ 324 w 328"/>
              <a:gd name="T39" fmla="*/ 100 h 249"/>
              <a:gd name="T40" fmla="*/ 328 w 328"/>
              <a:gd name="T41" fmla="*/ 11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49">
                <a:moveTo>
                  <a:pt x="328" y="113"/>
                </a:moveTo>
                <a:cubicBezTo>
                  <a:pt x="328" y="136"/>
                  <a:pt x="328" y="136"/>
                  <a:pt x="328" y="136"/>
                </a:cubicBezTo>
                <a:cubicBezTo>
                  <a:pt x="328" y="136"/>
                  <a:pt x="328" y="136"/>
                  <a:pt x="328" y="136"/>
                </a:cubicBezTo>
                <a:cubicBezTo>
                  <a:pt x="328" y="136"/>
                  <a:pt x="328" y="136"/>
                  <a:pt x="328" y="136"/>
                </a:cubicBezTo>
                <a:cubicBezTo>
                  <a:pt x="328" y="141"/>
                  <a:pt x="327" y="146"/>
                  <a:pt x="324" y="149"/>
                </a:cubicBezTo>
                <a:cubicBezTo>
                  <a:pt x="259" y="236"/>
                  <a:pt x="259" y="236"/>
                  <a:pt x="259" y="236"/>
                </a:cubicBezTo>
                <a:cubicBezTo>
                  <a:pt x="254" y="243"/>
                  <a:pt x="241" y="249"/>
                  <a:pt x="232" y="249"/>
                </a:cubicBezTo>
                <a:cubicBezTo>
                  <a:pt x="96" y="249"/>
                  <a:pt x="96" y="249"/>
                  <a:pt x="96" y="249"/>
                </a:cubicBezTo>
                <a:cubicBezTo>
                  <a:pt x="86" y="249"/>
                  <a:pt x="74" y="243"/>
                  <a:pt x="69" y="236"/>
                </a:cubicBezTo>
                <a:cubicBezTo>
                  <a:pt x="4" y="149"/>
                  <a:pt x="4" y="149"/>
                  <a:pt x="4" y="149"/>
                </a:cubicBezTo>
                <a:cubicBezTo>
                  <a:pt x="1" y="146"/>
                  <a:pt x="0" y="141"/>
                  <a:pt x="0" y="136"/>
                </a:cubicBezTo>
                <a:cubicBezTo>
                  <a:pt x="0" y="136"/>
                  <a:pt x="0" y="136"/>
                  <a:pt x="0" y="136"/>
                </a:cubicBezTo>
                <a:cubicBezTo>
                  <a:pt x="0" y="136"/>
                  <a:pt x="0" y="136"/>
                  <a:pt x="0" y="136"/>
                </a:cubicBezTo>
                <a:cubicBezTo>
                  <a:pt x="0" y="113"/>
                  <a:pt x="0" y="113"/>
                  <a:pt x="0" y="113"/>
                </a:cubicBezTo>
                <a:cubicBezTo>
                  <a:pt x="0" y="108"/>
                  <a:pt x="1" y="103"/>
                  <a:pt x="4" y="100"/>
                </a:cubicBezTo>
                <a:cubicBezTo>
                  <a:pt x="69" y="13"/>
                  <a:pt x="69" y="13"/>
                  <a:pt x="69" y="13"/>
                </a:cubicBezTo>
                <a:cubicBezTo>
                  <a:pt x="74" y="6"/>
                  <a:pt x="86" y="0"/>
                  <a:pt x="96" y="0"/>
                </a:cubicBezTo>
                <a:cubicBezTo>
                  <a:pt x="232" y="0"/>
                  <a:pt x="232" y="0"/>
                  <a:pt x="232" y="0"/>
                </a:cubicBezTo>
                <a:cubicBezTo>
                  <a:pt x="241" y="0"/>
                  <a:pt x="254" y="6"/>
                  <a:pt x="259" y="13"/>
                </a:cubicBezTo>
                <a:cubicBezTo>
                  <a:pt x="324" y="100"/>
                  <a:pt x="324" y="100"/>
                  <a:pt x="324" y="100"/>
                </a:cubicBezTo>
                <a:cubicBezTo>
                  <a:pt x="327" y="103"/>
                  <a:pt x="328" y="108"/>
                  <a:pt x="328" y="11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785"/>
          <p:cNvSpPr>
            <a:spLocks noEditPoints="1"/>
          </p:cNvSpPr>
          <p:nvPr/>
        </p:nvSpPr>
        <p:spPr bwMode="auto">
          <a:xfrm>
            <a:off x="1531938" y="3630776"/>
            <a:ext cx="361950" cy="454025"/>
          </a:xfrm>
          <a:custGeom>
            <a:avLst/>
            <a:gdLst>
              <a:gd name="T0" fmla="*/ 164 w 228"/>
              <a:gd name="T1" fmla="*/ 48 h 286"/>
              <a:gd name="T2" fmla="*/ 38 w 228"/>
              <a:gd name="T3" fmla="*/ 48 h 286"/>
              <a:gd name="T4" fmla="*/ 38 w 228"/>
              <a:gd name="T5" fmla="*/ 66 h 286"/>
              <a:gd name="T6" fmla="*/ 164 w 228"/>
              <a:gd name="T7" fmla="*/ 66 h 286"/>
              <a:gd name="T8" fmla="*/ 164 w 228"/>
              <a:gd name="T9" fmla="*/ 48 h 286"/>
              <a:gd name="T10" fmla="*/ 164 w 228"/>
              <a:gd name="T11" fmla="*/ 118 h 286"/>
              <a:gd name="T12" fmla="*/ 38 w 228"/>
              <a:gd name="T13" fmla="*/ 118 h 286"/>
              <a:gd name="T14" fmla="*/ 38 w 228"/>
              <a:gd name="T15" fmla="*/ 136 h 286"/>
              <a:gd name="T16" fmla="*/ 164 w 228"/>
              <a:gd name="T17" fmla="*/ 136 h 286"/>
              <a:gd name="T18" fmla="*/ 164 w 228"/>
              <a:gd name="T19" fmla="*/ 118 h 286"/>
              <a:gd name="T20" fmla="*/ 164 w 228"/>
              <a:gd name="T21" fmla="*/ 84 h 286"/>
              <a:gd name="T22" fmla="*/ 38 w 228"/>
              <a:gd name="T23" fmla="*/ 84 h 286"/>
              <a:gd name="T24" fmla="*/ 38 w 228"/>
              <a:gd name="T25" fmla="*/ 100 h 286"/>
              <a:gd name="T26" fmla="*/ 164 w 228"/>
              <a:gd name="T27" fmla="*/ 100 h 286"/>
              <a:gd name="T28" fmla="*/ 164 w 228"/>
              <a:gd name="T29" fmla="*/ 84 h 286"/>
              <a:gd name="T30" fmla="*/ 202 w 228"/>
              <a:gd name="T31" fmla="*/ 26 h 286"/>
              <a:gd name="T32" fmla="*/ 202 w 228"/>
              <a:gd name="T33" fmla="*/ 0 h 286"/>
              <a:gd name="T34" fmla="*/ 0 w 228"/>
              <a:gd name="T35" fmla="*/ 0 h 286"/>
              <a:gd name="T36" fmla="*/ 0 w 228"/>
              <a:gd name="T37" fmla="*/ 262 h 286"/>
              <a:gd name="T38" fmla="*/ 26 w 228"/>
              <a:gd name="T39" fmla="*/ 262 h 286"/>
              <a:gd name="T40" fmla="*/ 26 w 228"/>
              <a:gd name="T41" fmla="*/ 286 h 286"/>
              <a:gd name="T42" fmla="*/ 228 w 228"/>
              <a:gd name="T43" fmla="*/ 286 h 286"/>
              <a:gd name="T44" fmla="*/ 228 w 228"/>
              <a:gd name="T45" fmla="*/ 26 h 286"/>
              <a:gd name="T46" fmla="*/ 202 w 228"/>
              <a:gd name="T47" fmla="*/ 26 h 286"/>
              <a:gd name="T48" fmla="*/ 14 w 228"/>
              <a:gd name="T49" fmla="*/ 248 h 286"/>
              <a:gd name="T50" fmla="*/ 14 w 228"/>
              <a:gd name="T51" fmla="*/ 14 h 286"/>
              <a:gd name="T52" fmla="*/ 188 w 228"/>
              <a:gd name="T53" fmla="*/ 14 h 286"/>
              <a:gd name="T54" fmla="*/ 188 w 228"/>
              <a:gd name="T55" fmla="*/ 188 h 286"/>
              <a:gd name="T56" fmla="*/ 128 w 228"/>
              <a:gd name="T57" fmla="*/ 188 h 286"/>
              <a:gd name="T58" fmla="*/ 128 w 228"/>
              <a:gd name="T59" fmla="*/ 248 h 286"/>
              <a:gd name="T60" fmla="*/ 14 w 228"/>
              <a:gd name="T61" fmla="*/ 248 h 286"/>
              <a:gd name="T62" fmla="*/ 214 w 228"/>
              <a:gd name="T63" fmla="*/ 272 h 286"/>
              <a:gd name="T64" fmla="*/ 40 w 228"/>
              <a:gd name="T65" fmla="*/ 272 h 286"/>
              <a:gd name="T66" fmla="*/ 40 w 228"/>
              <a:gd name="T67" fmla="*/ 262 h 286"/>
              <a:gd name="T68" fmla="*/ 136 w 228"/>
              <a:gd name="T69" fmla="*/ 262 h 286"/>
              <a:gd name="T70" fmla="*/ 202 w 228"/>
              <a:gd name="T71" fmla="*/ 196 h 286"/>
              <a:gd name="T72" fmla="*/ 202 w 228"/>
              <a:gd name="T73" fmla="*/ 40 h 286"/>
              <a:gd name="T74" fmla="*/ 214 w 228"/>
              <a:gd name="T75" fmla="*/ 40 h 286"/>
              <a:gd name="T76" fmla="*/ 214 w 228"/>
              <a:gd name="T77" fmla="*/ 272 h 286"/>
              <a:gd name="T78" fmla="*/ 38 w 228"/>
              <a:gd name="T79" fmla="*/ 170 h 286"/>
              <a:gd name="T80" fmla="*/ 102 w 228"/>
              <a:gd name="T81" fmla="*/ 170 h 286"/>
              <a:gd name="T82" fmla="*/ 102 w 228"/>
              <a:gd name="T83" fmla="*/ 154 h 286"/>
              <a:gd name="T84" fmla="*/ 38 w 228"/>
              <a:gd name="T85" fmla="*/ 154 h 286"/>
              <a:gd name="T86" fmla="*/ 38 w 228"/>
              <a:gd name="T87" fmla="*/ 1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8" h="286">
                <a:moveTo>
                  <a:pt x="164" y="48"/>
                </a:moveTo>
                <a:lnTo>
                  <a:pt x="38" y="48"/>
                </a:lnTo>
                <a:lnTo>
                  <a:pt x="38" y="66"/>
                </a:lnTo>
                <a:lnTo>
                  <a:pt x="164" y="66"/>
                </a:lnTo>
                <a:lnTo>
                  <a:pt x="164" y="48"/>
                </a:lnTo>
                <a:close/>
                <a:moveTo>
                  <a:pt x="164" y="118"/>
                </a:moveTo>
                <a:lnTo>
                  <a:pt x="38" y="118"/>
                </a:lnTo>
                <a:lnTo>
                  <a:pt x="38" y="136"/>
                </a:lnTo>
                <a:lnTo>
                  <a:pt x="164" y="136"/>
                </a:lnTo>
                <a:lnTo>
                  <a:pt x="164" y="118"/>
                </a:lnTo>
                <a:close/>
                <a:moveTo>
                  <a:pt x="164" y="84"/>
                </a:moveTo>
                <a:lnTo>
                  <a:pt x="38" y="84"/>
                </a:lnTo>
                <a:lnTo>
                  <a:pt x="38" y="100"/>
                </a:lnTo>
                <a:lnTo>
                  <a:pt x="164" y="100"/>
                </a:lnTo>
                <a:lnTo>
                  <a:pt x="164" y="84"/>
                </a:lnTo>
                <a:close/>
                <a:moveTo>
                  <a:pt x="202" y="26"/>
                </a:moveTo>
                <a:lnTo>
                  <a:pt x="202" y="0"/>
                </a:lnTo>
                <a:lnTo>
                  <a:pt x="0" y="0"/>
                </a:lnTo>
                <a:lnTo>
                  <a:pt x="0" y="262"/>
                </a:lnTo>
                <a:lnTo>
                  <a:pt x="26" y="262"/>
                </a:lnTo>
                <a:lnTo>
                  <a:pt x="26" y="286"/>
                </a:lnTo>
                <a:lnTo>
                  <a:pt x="228" y="286"/>
                </a:lnTo>
                <a:lnTo>
                  <a:pt x="228" y="26"/>
                </a:lnTo>
                <a:lnTo>
                  <a:pt x="202" y="26"/>
                </a:lnTo>
                <a:close/>
                <a:moveTo>
                  <a:pt x="14" y="248"/>
                </a:moveTo>
                <a:lnTo>
                  <a:pt x="14" y="14"/>
                </a:lnTo>
                <a:lnTo>
                  <a:pt x="188" y="14"/>
                </a:lnTo>
                <a:lnTo>
                  <a:pt x="188" y="188"/>
                </a:lnTo>
                <a:lnTo>
                  <a:pt x="128" y="188"/>
                </a:lnTo>
                <a:lnTo>
                  <a:pt x="128" y="248"/>
                </a:lnTo>
                <a:lnTo>
                  <a:pt x="14" y="248"/>
                </a:lnTo>
                <a:close/>
                <a:moveTo>
                  <a:pt x="214" y="272"/>
                </a:moveTo>
                <a:lnTo>
                  <a:pt x="40" y="272"/>
                </a:lnTo>
                <a:lnTo>
                  <a:pt x="40" y="262"/>
                </a:lnTo>
                <a:lnTo>
                  <a:pt x="136" y="262"/>
                </a:lnTo>
                <a:lnTo>
                  <a:pt x="202" y="196"/>
                </a:lnTo>
                <a:lnTo>
                  <a:pt x="202" y="40"/>
                </a:lnTo>
                <a:lnTo>
                  <a:pt x="214" y="40"/>
                </a:lnTo>
                <a:lnTo>
                  <a:pt x="214" y="272"/>
                </a:lnTo>
                <a:close/>
                <a:moveTo>
                  <a:pt x="38" y="170"/>
                </a:moveTo>
                <a:lnTo>
                  <a:pt x="102" y="170"/>
                </a:lnTo>
                <a:lnTo>
                  <a:pt x="102" y="154"/>
                </a:lnTo>
                <a:lnTo>
                  <a:pt x="38" y="154"/>
                </a:lnTo>
                <a:lnTo>
                  <a:pt x="38" y="17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786"/>
          <p:cNvSpPr/>
          <p:nvPr/>
        </p:nvSpPr>
        <p:spPr bwMode="auto">
          <a:xfrm>
            <a:off x="2406651" y="3653001"/>
            <a:ext cx="1050925" cy="720725"/>
          </a:xfrm>
          <a:custGeom>
            <a:avLst/>
            <a:gdLst>
              <a:gd name="T0" fmla="*/ 98 w 331"/>
              <a:gd name="T1" fmla="*/ 227 h 227"/>
              <a:gd name="T2" fmla="*/ 71 w 331"/>
              <a:gd name="T3" fmla="*/ 213 h 227"/>
              <a:gd name="T4" fmla="*/ 6 w 331"/>
              <a:gd name="T5" fmla="*/ 127 h 227"/>
              <a:gd name="T6" fmla="*/ 6 w 331"/>
              <a:gd name="T7" fmla="*/ 100 h 227"/>
              <a:gd name="T8" fmla="*/ 71 w 331"/>
              <a:gd name="T9" fmla="*/ 14 h 227"/>
              <a:gd name="T10" fmla="*/ 98 w 331"/>
              <a:gd name="T11" fmla="*/ 0 h 227"/>
              <a:gd name="T12" fmla="*/ 234 w 331"/>
              <a:gd name="T13" fmla="*/ 0 h 227"/>
              <a:gd name="T14" fmla="*/ 261 w 331"/>
              <a:gd name="T15" fmla="*/ 14 h 227"/>
              <a:gd name="T16" fmla="*/ 326 w 331"/>
              <a:gd name="T17" fmla="*/ 100 h 227"/>
              <a:gd name="T18" fmla="*/ 326 w 331"/>
              <a:gd name="T19" fmla="*/ 127 h 227"/>
              <a:gd name="T20" fmla="*/ 261 w 331"/>
              <a:gd name="T21" fmla="*/ 213 h 227"/>
              <a:gd name="T22" fmla="*/ 234 w 331"/>
              <a:gd name="T23" fmla="*/ 227 h 227"/>
              <a:gd name="T24" fmla="*/ 98 w 331"/>
              <a:gd name="T25"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27">
                <a:moveTo>
                  <a:pt x="98" y="227"/>
                </a:moveTo>
                <a:cubicBezTo>
                  <a:pt x="88" y="227"/>
                  <a:pt x="76" y="221"/>
                  <a:pt x="71" y="213"/>
                </a:cubicBezTo>
                <a:cubicBezTo>
                  <a:pt x="6" y="127"/>
                  <a:pt x="6" y="127"/>
                  <a:pt x="6" y="127"/>
                </a:cubicBezTo>
                <a:cubicBezTo>
                  <a:pt x="0" y="120"/>
                  <a:pt x="0" y="107"/>
                  <a:pt x="6" y="100"/>
                </a:cubicBezTo>
                <a:cubicBezTo>
                  <a:pt x="71" y="14"/>
                  <a:pt x="71" y="14"/>
                  <a:pt x="71" y="14"/>
                </a:cubicBezTo>
                <a:cubicBezTo>
                  <a:pt x="76" y="6"/>
                  <a:pt x="88" y="0"/>
                  <a:pt x="98" y="0"/>
                </a:cubicBezTo>
                <a:cubicBezTo>
                  <a:pt x="234" y="0"/>
                  <a:pt x="234" y="0"/>
                  <a:pt x="234" y="0"/>
                </a:cubicBezTo>
                <a:cubicBezTo>
                  <a:pt x="243" y="0"/>
                  <a:pt x="255" y="6"/>
                  <a:pt x="261" y="14"/>
                </a:cubicBezTo>
                <a:cubicBezTo>
                  <a:pt x="326" y="100"/>
                  <a:pt x="326" y="100"/>
                  <a:pt x="326" y="100"/>
                </a:cubicBezTo>
                <a:cubicBezTo>
                  <a:pt x="331" y="107"/>
                  <a:pt x="331" y="120"/>
                  <a:pt x="326" y="127"/>
                </a:cubicBezTo>
                <a:cubicBezTo>
                  <a:pt x="261" y="213"/>
                  <a:pt x="261" y="213"/>
                  <a:pt x="261" y="213"/>
                </a:cubicBezTo>
                <a:cubicBezTo>
                  <a:pt x="255" y="221"/>
                  <a:pt x="243" y="227"/>
                  <a:pt x="234" y="227"/>
                </a:cubicBezTo>
                <a:lnTo>
                  <a:pt x="98" y="227"/>
                </a:lnTo>
                <a:close/>
              </a:path>
            </a:pathLst>
          </a:cu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Freeform 787"/>
          <p:cNvSpPr/>
          <p:nvPr/>
        </p:nvSpPr>
        <p:spPr bwMode="auto">
          <a:xfrm>
            <a:off x="2413001" y="3510126"/>
            <a:ext cx="1041400" cy="790575"/>
          </a:xfrm>
          <a:custGeom>
            <a:avLst/>
            <a:gdLst>
              <a:gd name="T0" fmla="*/ 328 w 328"/>
              <a:gd name="T1" fmla="*/ 113 h 249"/>
              <a:gd name="T2" fmla="*/ 328 w 328"/>
              <a:gd name="T3" fmla="*/ 136 h 249"/>
              <a:gd name="T4" fmla="*/ 328 w 328"/>
              <a:gd name="T5" fmla="*/ 136 h 249"/>
              <a:gd name="T6" fmla="*/ 328 w 328"/>
              <a:gd name="T7" fmla="*/ 136 h 249"/>
              <a:gd name="T8" fmla="*/ 324 w 328"/>
              <a:gd name="T9" fmla="*/ 149 h 249"/>
              <a:gd name="T10" fmla="*/ 259 w 328"/>
              <a:gd name="T11" fmla="*/ 236 h 249"/>
              <a:gd name="T12" fmla="*/ 232 w 328"/>
              <a:gd name="T13" fmla="*/ 249 h 249"/>
              <a:gd name="T14" fmla="*/ 96 w 328"/>
              <a:gd name="T15" fmla="*/ 249 h 249"/>
              <a:gd name="T16" fmla="*/ 69 w 328"/>
              <a:gd name="T17" fmla="*/ 236 h 249"/>
              <a:gd name="T18" fmla="*/ 4 w 328"/>
              <a:gd name="T19" fmla="*/ 149 h 249"/>
              <a:gd name="T20" fmla="*/ 0 w 328"/>
              <a:gd name="T21" fmla="*/ 136 h 249"/>
              <a:gd name="T22" fmla="*/ 0 w 328"/>
              <a:gd name="T23" fmla="*/ 136 h 249"/>
              <a:gd name="T24" fmla="*/ 0 w 328"/>
              <a:gd name="T25" fmla="*/ 136 h 249"/>
              <a:gd name="T26" fmla="*/ 0 w 328"/>
              <a:gd name="T27" fmla="*/ 113 h 249"/>
              <a:gd name="T28" fmla="*/ 4 w 328"/>
              <a:gd name="T29" fmla="*/ 100 h 249"/>
              <a:gd name="T30" fmla="*/ 69 w 328"/>
              <a:gd name="T31" fmla="*/ 13 h 249"/>
              <a:gd name="T32" fmla="*/ 96 w 328"/>
              <a:gd name="T33" fmla="*/ 0 h 249"/>
              <a:gd name="T34" fmla="*/ 232 w 328"/>
              <a:gd name="T35" fmla="*/ 0 h 249"/>
              <a:gd name="T36" fmla="*/ 259 w 328"/>
              <a:gd name="T37" fmla="*/ 13 h 249"/>
              <a:gd name="T38" fmla="*/ 324 w 328"/>
              <a:gd name="T39" fmla="*/ 100 h 249"/>
              <a:gd name="T40" fmla="*/ 328 w 328"/>
              <a:gd name="T41" fmla="*/ 11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49">
                <a:moveTo>
                  <a:pt x="328" y="113"/>
                </a:moveTo>
                <a:cubicBezTo>
                  <a:pt x="328" y="136"/>
                  <a:pt x="328" y="136"/>
                  <a:pt x="328" y="136"/>
                </a:cubicBezTo>
                <a:cubicBezTo>
                  <a:pt x="328" y="136"/>
                  <a:pt x="328" y="136"/>
                  <a:pt x="328" y="136"/>
                </a:cubicBezTo>
                <a:cubicBezTo>
                  <a:pt x="328" y="136"/>
                  <a:pt x="328" y="136"/>
                  <a:pt x="328" y="136"/>
                </a:cubicBezTo>
                <a:cubicBezTo>
                  <a:pt x="328" y="141"/>
                  <a:pt x="326" y="146"/>
                  <a:pt x="324" y="149"/>
                </a:cubicBezTo>
                <a:cubicBezTo>
                  <a:pt x="259" y="236"/>
                  <a:pt x="259" y="236"/>
                  <a:pt x="259" y="236"/>
                </a:cubicBezTo>
                <a:cubicBezTo>
                  <a:pt x="253" y="243"/>
                  <a:pt x="241" y="249"/>
                  <a:pt x="232" y="249"/>
                </a:cubicBezTo>
                <a:cubicBezTo>
                  <a:pt x="96" y="249"/>
                  <a:pt x="96" y="249"/>
                  <a:pt x="96" y="249"/>
                </a:cubicBezTo>
                <a:cubicBezTo>
                  <a:pt x="86" y="249"/>
                  <a:pt x="74" y="243"/>
                  <a:pt x="69" y="236"/>
                </a:cubicBezTo>
                <a:cubicBezTo>
                  <a:pt x="4" y="149"/>
                  <a:pt x="4" y="149"/>
                  <a:pt x="4" y="149"/>
                </a:cubicBezTo>
                <a:cubicBezTo>
                  <a:pt x="1" y="146"/>
                  <a:pt x="0" y="141"/>
                  <a:pt x="0" y="136"/>
                </a:cubicBezTo>
                <a:cubicBezTo>
                  <a:pt x="0" y="136"/>
                  <a:pt x="0" y="136"/>
                  <a:pt x="0" y="136"/>
                </a:cubicBezTo>
                <a:cubicBezTo>
                  <a:pt x="0" y="136"/>
                  <a:pt x="0" y="136"/>
                  <a:pt x="0" y="136"/>
                </a:cubicBezTo>
                <a:cubicBezTo>
                  <a:pt x="0" y="113"/>
                  <a:pt x="0" y="113"/>
                  <a:pt x="0" y="113"/>
                </a:cubicBezTo>
                <a:cubicBezTo>
                  <a:pt x="0" y="108"/>
                  <a:pt x="1" y="103"/>
                  <a:pt x="4" y="100"/>
                </a:cubicBezTo>
                <a:cubicBezTo>
                  <a:pt x="69" y="13"/>
                  <a:pt x="69" y="13"/>
                  <a:pt x="69" y="13"/>
                </a:cubicBezTo>
                <a:cubicBezTo>
                  <a:pt x="74" y="6"/>
                  <a:pt x="86" y="0"/>
                  <a:pt x="96" y="0"/>
                </a:cubicBezTo>
                <a:cubicBezTo>
                  <a:pt x="232" y="0"/>
                  <a:pt x="232" y="0"/>
                  <a:pt x="232" y="0"/>
                </a:cubicBezTo>
                <a:cubicBezTo>
                  <a:pt x="241" y="0"/>
                  <a:pt x="253" y="6"/>
                  <a:pt x="259" y="13"/>
                </a:cubicBezTo>
                <a:cubicBezTo>
                  <a:pt x="324" y="100"/>
                  <a:pt x="324" y="100"/>
                  <a:pt x="324" y="100"/>
                </a:cubicBezTo>
                <a:cubicBezTo>
                  <a:pt x="326" y="103"/>
                  <a:pt x="328" y="108"/>
                  <a:pt x="328" y="11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788"/>
          <p:cNvSpPr>
            <a:spLocks noEditPoints="1"/>
          </p:cNvSpPr>
          <p:nvPr/>
        </p:nvSpPr>
        <p:spPr bwMode="auto">
          <a:xfrm>
            <a:off x="2743201" y="3659351"/>
            <a:ext cx="377825" cy="371475"/>
          </a:xfrm>
          <a:custGeom>
            <a:avLst/>
            <a:gdLst>
              <a:gd name="T0" fmla="*/ 42 w 119"/>
              <a:gd name="T1" fmla="*/ 70 h 117"/>
              <a:gd name="T2" fmla="*/ 77 w 119"/>
              <a:gd name="T3" fmla="*/ 70 h 117"/>
              <a:gd name="T4" fmla="*/ 86 w 119"/>
              <a:gd name="T5" fmla="*/ 65 h 117"/>
              <a:gd name="T6" fmla="*/ 34 w 119"/>
              <a:gd name="T7" fmla="*/ 65 h 117"/>
              <a:gd name="T8" fmla="*/ 42 w 119"/>
              <a:gd name="T9" fmla="*/ 70 h 117"/>
              <a:gd name="T10" fmla="*/ 59 w 119"/>
              <a:gd name="T11" fmla="*/ 81 h 117"/>
              <a:gd name="T12" fmla="*/ 61 w 119"/>
              <a:gd name="T13" fmla="*/ 81 h 117"/>
              <a:gd name="T14" fmla="*/ 69 w 119"/>
              <a:gd name="T15" fmla="*/ 76 h 117"/>
              <a:gd name="T16" fmla="*/ 51 w 119"/>
              <a:gd name="T17" fmla="*/ 76 h 117"/>
              <a:gd name="T18" fmla="*/ 59 w 119"/>
              <a:gd name="T19" fmla="*/ 81 h 117"/>
              <a:gd name="T20" fmla="*/ 116 w 119"/>
              <a:gd name="T21" fmla="*/ 37 h 117"/>
              <a:gd name="T22" fmla="*/ 64 w 119"/>
              <a:gd name="T23" fmla="*/ 1 h 117"/>
              <a:gd name="T24" fmla="*/ 56 w 119"/>
              <a:gd name="T25" fmla="*/ 1 h 117"/>
              <a:gd name="T26" fmla="*/ 4 w 119"/>
              <a:gd name="T27" fmla="*/ 37 h 117"/>
              <a:gd name="T28" fmla="*/ 0 w 119"/>
              <a:gd name="T29" fmla="*/ 43 h 117"/>
              <a:gd name="T30" fmla="*/ 0 w 119"/>
              <a:gd name="T31" fmla="*/ 110 h 117"/>
              <a:gd name="T32" fmla="*/ 8 w 119"/>
              <a:gd name="T33" fmla="*/ 117 h 117"/>
              <a:gd name="T34" fmla="*/ 112 w 119"/>
              <a:gd name="T35" fmla="*/ 117 h 117"/>
              <a:gd name="T36" fmla="*/ 119 w 119"/>
              <a:gd name="T37" fmla="*/ 110 h 117"/>
              <a:gd name="T38" fmla="*/ 119 w 119"/>
              <a:gd name="T39" fmla="*/ 43 h 117"/>
              <a:gd name="T40" fmla="*/ 116 w 119"/>
              <a:gd name="T41" fmla="*/ 37 h 117"/>
              <a:gd name="T42" fmla="*/ 112 w 119"/>
              <a:gd name="T43" fmla="*/ 53 h 117"/>
              <a:gd name="T44" fmla="*/ 60 w 119"/>
              <a:gd name="T45" fmla="*/ 88 h 117"/>
              <a:gd name="T46" fmla="*/ 8 w 119"/>
              <a:gd name="T47" fmla="*/ 53 h 117"/>
              <a:gd name="T48" fmla="*/ 8 w 119"/>
              <a:gd name="T49" fmla="*/ 46 h 117"/>
              <a:gd name="T50" fmla="*/ 12 w 119"/>
              <a:gd name="T51" fmla="*/ 43 h 117"/>
              <a:gd name="T52" fmla="*/ 108 w 119"/>
              <a:gd name="T53" fmla="*/ 43 h 117"/>
              <a:gd name="T54" fmla="*/ 112 w 119"/>
              <a:gd name="T55" fmla="*/ 46 h 117"/>
              <a:gd name="T56" fmla="*/ 112 w 119"/>
              <a:gd name="T57" fmla="*/ 53 h 117"/>
              <a:gd name="T58" fmla="*/ 24 w 119"/>
              <a:gd name="T59" fmla="*/ 58 h 117"/>
              <a:gd name="T60" fmla="*/ 26 w 119"/>
              <a:gd name="T61" fmla="*/ 59 h 117"/>
              <a:gd name="T62" fmla="*/ 94 w 119"/>
              <a:gd name="T63" fmla="*/ 59 h 117"/>
              <a:gd name="T64" fmla="*/ 95 w 119"/>
              <a:gd name="T65" fmla="*/ 58 h 117"/>
              <a:gd name="T66" fmla="*/ 95 w 119"/>
              <a:gd name="T67" fmla="*/ 53 h 117"/>
              <a:gd name="T68" fmla="*/ 24 w 119"/>
              <a:gd name="T69" fmla="*/ 53 h 117"/>
              <a:gd name="T70" fmla="*/ 24 w 119"/>
              <a:gd name="T71" fmla="*/ 5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9" h="117">
                <a:moveTo>
                  <a:pt x="42" y="70"/>
                </a:moveTo>
                <a:cubicBezTo>
                  <a:pt x="77" y="70"/>
                  <a:pt x="77" y="70"/>
                  <a:pt x="77" y="70"/>
                </a:cubicBezTo>
                <a:cubicBezTo>
                  <a:pt x="86" y="65"/>
                  <a:pt x="86" y="65"/>
                  <a:pt x="86" y="65"/>
                </a:cubicBezTo>
                <a:cubicBezTo>
                  <a:pt x="34" y="65"/>
                  <a:pt x="34" y="65"/>
                  <a:pt x="34" y="65"/>
                </a:cubicBezTo>
                <a:lnTo>
                  <a:pt x="42" y="70"/>
                </a:lnTo>
                <a:close/>
                <a:moveTo>
                  <a:pt x="59" y="81"/>
                </a:moveTo>
                <a:cubicBezTo>
                  <a:pt x="61" y="81"/>
                  <a:pt x="61" y="81"/>
                  <a:pt x="61" y="81"/>
                </a:cubicBezTo>
                <a:cubicBezTo>
                  <a:pt x="69" y="76"/>
                  <a:pt x="69" y="76"/>
                  <a:pt x="69" y="76"/>
                </a:cubicBezTo>
                <a:cubicBezTo>
                  <a:pt x="51" y="76"/>
                  <a:pt x="51" y="76"/>
                  <a:pt x="51" y="76"/>
                </a:cubicBezTo>
                <a:lnTo>
                  <a:pt x="59" y="81"/>
                </a:lnTo>
                <a:close/>
                <a:moveTo>
                  <a:pt x="116" y="37"/>
                </a:moveTo>
                <a:cubicBezTo>
                  <a:pt x="64" y="1"/>
                  <a:pt x="64" y="1"/>
                  <a:pt x="64" y="1"/>
                </a:cubicBezTo>
                <a:cubicBezTo>
                  <a:pt x="61" y="0"/>
                  <a:pt x="58" y="0"/>
                  <a:pt x="56" y="1"/>
                </a:cubicBezTo>
                <a:cubicBezTo>
                  <a:pt x="4" y="37"/>
                  <a:pt x="4" y="37"/>
                  <a:pt x="4" y="37"/>
                </a:cubicBezTo>
                <a:cubicBezTo>
                  <a:pt x="2" y="38"/>
                  <a:pt x="0" y="40"/>
                  <a:pt x="0" y="43"/>
                </a:cubicBezTo>
                <a:cubicBezTo>
                  <a:pt x="0" y="110"/>
                  <a:pt x="0" y="110"/>
                  <a:pt x="0" y="110"/>
                </a:cubicBezTo>
                <a:cubicBezTo>
                  <a:pt x="0" y="114"/>
                  <a:pt x="4" y="117"/>
                  <a:pt x="8" y="117"/>
                </a:cubicBezTo>
                <a:cubicBezTo>
                  <a:pt x="112" y="117"/>
                  <a:pt x="112" y="117"/>
                  <a:pt x="112" y="117"/>
                </a:cubicBezTo>
                <a:cubicBezTo>
                  <a:pt x="116" y="117"/>
                  <a:pt x="119" y="114"/>
                  <a:pt x="119" y="110"/>
                </a:cubicBezTo>
                <a:cubicBezTo>
                  <a:pt x="119" y="43"/>
                  <a:pt x="119" y="43"/>
                  <a:pt x="119" y="43"/>
                </a:cubicBezTo>
                <a:cubicBezTo>
                  <a:pt x="119" y="40"/>
                  <a:pt x="118" y="38"/>
                  <a:pt x="116" y="37"/>
                </a:cubicBezTo>
                <a:close/>
                <a:moveTo>
                  <a:pt x="112" y="53"/>
                </a:moveTo>
                <a:cubicBezTo>
                  <a:pt x="60" y="88"/>
                  <a:pt x="60" y="88"/>
                  <a:pt x="60" y="88"/>
                </a:cubicBezTo>
                <a:cubicBezTo>
                  <a:pt x="8" y="53"/>
                  <a:pt x="8" y="53"/>
                  <a:pt x="8" y="53"/>
                </a:cubicBezTo>
                <a:cubicBezTo>
                  <a:pt x="8" y="46"/>
                  <a:pt x="8" y="46"/>
                  <a:pt x="8" y="46"/>
                </a:cubicBezTo>
                <a:cubicBezTo>
                  <a:pt x="8" y="44"/>
                  <a:pt x="10" y="43"/>
                  <a:pt x="12" y="43"/>
                </a:cubicBezTo>
                <a:cubicBezTo>
                  <a:pt x="108" y="43"/>
                  <a:pt x="108" y="43"/>
                  <a:pt x="108" y="43"/>
                </a:cubicBezTo>
                <a:cubicBezTo>
                  <a:pt x="110" y="43"/>
                  <a:pt x="112" y="44"/>
                  <a:pt x="112" y="46"/>
                </a:cubicBezTo>
                <a:lnTo>
                  <a:pt x="112" y="53"/>
                </a:lnTo>
                <a:close/>
                <a:moveTo>
                  <a:pt x="24" y="58"/>
                </a:moveTo>
                <a:cubicBezTo>
                  <a:pt x="26" y="59"/>
                  <a:pt x="26" y="59"/>
                  <a:pt x="26" y="59"/>
                </a:cubicBezTo>
                <a:cubicBezTo>
                  <a:pt x="94" y="59"/>
                  <a:pt x="94" y="59"/>
                  <a:pt x="94" y="59"/>
                </a:cubicBezTo>
                <a:cubicBezTo>
                  <a:pt x="95" y="58"/>
                  <a:pt x="95" y="58"/>
                  <a:pt x="95" y="58"/>
                </a:cubicBezTo>
                <a:cubicBezTo>
                  <a:pt x="95" y="53"/>
                  <a:pt x="95" y="53"/>
                  <a:pt x="95" y="53"/>
                </a:cubicBezTo>
                <a:cubicBezTo>
                  <a:pt x="24" y="53"/>
                  <a:pt x="24" y="53"/>
                  <a:pt x="24" y="53"/>
                </a:cubicBezTo>
                <a:lnTo>
                  <a:pt x="24" y="5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789"/>
          <p:cNvSpPr>
            <a:spLocks noEditPoints="1"/>
          </p:cNvSpPr>
          <p:nvPr/>
        </p:nvSpPr>
        <p:spPr bwMode="auto">
          <a:xfrm>
            <a:off x="7300913" y="3681576"/>
            <a:ext cx="384175" cy="361950"/>
          </a:xfrm>
          <a:custGeom>
            <a:avLst/>
            <a:gdLst>
              <a:gd name="T0" fmla="*/ 0 w 242"/>
              <a:gd name="T1" fmla="*/ 228 h 228"/>
              <a:gd name="T2" fmla="*/ 64 w 242"/>
              <a:gd name="T3" fmla="*/ 228 h 228"/>
              <a:gd name="T4" fmla="*/ 64 w 242"/>
              <a:gd name="T5" fmla="*/ 124 h 228"/>
              <a:gd name="T6" fmla="*/ 0 w 242"/>
              <a:gd name="T7" fmla="*/ 124 h 228"/>
              <a:gd name="T8" fmla="*/ 0 w 242"/>
              <a:gd name="T9" fmla="*/ 228 h 228"/>
              <a:gd name="T10" fmla="*/ 176 w 242"/>
              <a:gd name="T11" fmla="*/ 62 h 228"/>
              <a:gd name="T12" fmla="*/ 176 w 242"/>
              <a:gd name="T13" fmla="*/ 228 h 228"/>
              <a:gd name="T14" fmla="*/ 242 w 242"/>
              <a:gd name="T15" fmla="*/ 228 h 228"/>
              <a:gd name="T16" fmla="*/ 242 w 242"/>
              <a:gd name="T17" fmla="*/ 62 h 228"/>
              <a:gd name="T18" fmla="*/ 176 w 242"/>
              <a:gd name="T19" fmla="*/ 62 h 228"/>
              <a:gd name="T20" fmla="*/ 88 w 242"/>
              <a:gd name="T21" fmla="*/ 228 h 228"/>
              <a:gd name="T22" fmla="*/ 154 w 242"/>
              <a:gd name="T23" fmla="*/ 228 h 228"/>
              <a:gd name="T24" fmla="*/ 154 w 242"/>
              <a:gd name="T25" fmla="*/ 0 h 228"/>
              <a:gd name="T26" fmla="*/ 88 w 242"/>
              <a:gd name="T27" fmla="*/ 0 h 228"/>
              <a:gd name="T28" fmla="*/ 88 w 242"/>
              <a:gd name="T29"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2" h="228">
                <a:moveTo>
                  <a:pt x="0" y="228"/>
                </a:moveTo>
                <a:lnTo>
                  <a:pt x="64" y="228"/>
                </a:lnTo>
                <a:lnTo>
                  <a:pt x="64" y="124"/>
                </a:lnTo>
                <a:lnTo>
                  <a:pt x="0" y="124"/>
                </a:lnTo>
                <a:lnTo>
                  <a:pt x="0" y="228"/>
                </a:lnTo>
                <a:close/>
                <a:moveTo>
                  <a:pt x="176" y="62"/>
                </a:moveTo>
                <a:lnTo>
                  <a:pt x="176" y="228"/>
                </a:lnTo>
                <a:lnTo>
                  <a:pt x="242" y="228"/>
                </a:lnTo>
                <a:lnTo>
                  <a:pt x="242" y="62"/>
                </a:lnTo>
                <a:lnTo>
                  <a:pt x="176" y="62"/>
                </a:lnTo>
                <a:close/>
                <a:moveTo>
                  <a:pt x="88" y="228"/>
                </a:moveTo>
                <a:lnTo>
                  <a:pt x="154" y="228"/>
                </a:lnTo>
                <a:lnTo>
                  <a:pt x="154" y="0"/>
                </a:lnTo>
                <a:lnTo>
                  <a:pt x="88" y="0"/>
                </a:lnTo>
                <a:lnTo>
                  <a:pt x="88" y="22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790"/>
          <p:cNvSpPr>
            <a:spLocks noEditPoints="1"/>
          </p:cNvSpPr>
          <p:nvPr/>
        </p:nvSpPr>
        <p:spPr bwMode="auto">
          <a:xfrm>
            <a:off x="7253288" y="2744951"/>
            <a:ext cx="492125" cy="342900"/>
          </a:xfrm>
          <a:custGeom>
            <a:avLst/>
            <a:gdLst>
              <a:gd name="T0" fmla="*/ 125 w 155"/>
              <a:gd name="T1" fmla="*/ 45 h 108"/>
              <a:gd name="T2" fmla="*/ 63 w 155"/>
              <a:gd name="T3" fmla="*/ 0 h 108"/>
              <a:gd name="T4" fmla="*/ 0 w 155"/>
              <a:gd name="T5" fmla="*/ 45 h 108"/>
              <a:gd name="T6" fmla="*/ 20 w 155"/>
              <a:gd name="T7" fmla="*/ 79 h 108"/>
              <a:gd name="T8" fmla="*/ 0 w 155"/>
              <a:gd name="T9" fmla="*/ 91 h 108"/>
              <a:gd name="T10" fmla="*/ 43 w 155"/>
              <a:gd name="T11" fmla="*/ 89 h 108"/>
              <a:gd name="T12" fmla="*/ 63 w 155"/>
              <a:gd name="T13" fmla="*/ 91 h 108"/>
              <a:gd name="T14" fmla="*/ 125 w 155"/>
              <a:gd name="T15" fmla="*/ 45 h 108"/>
              <a:gd name="T16" fmla="*/ 75 w 155"/>
              <a:gd name="T17" fmla="*/ 65 h 108"/>
              <a:gd name="T18" fmla="*/ 34 w 155"/>
              <a:gd name="T19" fmla="*/ 65 h 108"/>
              <a:gd name="T20" fmla="*/ 34 w 155"/>
              <a:gd name="T21" fmla="*/ 59 h 108"/>
              <a:gd name="T22" fmla="*/ 75 w 155"/>
              <a:gd name="T23" fmla="*/ 59 h 108"/>
              <a:gd name="T24" fmla="*/ 75 w 155"/>
              <a:gd name="T25" fmla="*/ 65 h 108"/>
              <a:gd name="T26" fmla="*/ 91 w 155"/>
              <a:gd name="T27" fmla="*/ 49 h 108"/>
              <a:gd name="T28" fmla="*/ 34 w 155"/>
              <a:gd name="T29" fmla="*/ 49 h 108"/>
              <a:gd name="T30" fmla="*/ 34 w 155"/>
              <a:gd name="T31" fmla="*/ 43 h 108"/>
              <a:gd name="T32" fmla="*/ 91 w 155"/>
              <a:gd name="T33" fmla="*/ 43 h 108"/>
              <a:gd name="T34" fmla="*/ 91 w 155"/>
              <a:gd name="T35" fmla="*/ 49 h 108"/>
              <a:gd name="T36" fmla="*/ 91 w 155"/>
              <a:gd name="T37" fmla="*/ 33 h 108"/>
              <a:gd name="T38" fmla="*/ 34 w 155"/>
              <a:gd name="T39" fmla="*/ 33 h 108"/>
              <a:gd name="T40" fmla="*/ 34 w 155"/>
              <a:gd name="T41" fmla="*/ 27 h 108"/>
              <a:gd name="T42" fmla="*/ 91 w 155"/>
              <a:gd name="T43" fmla="*/ 27 h 108"/>
              <a:gd name="T44" fmla="*/ 91 w 155"/>
              <a:gd name="T45" fmla="*/ 33 h 108"/>
              <a:gd name="T46" fmla="*/ 139 w 155"/>
              <a:gd name="T47" fmla="*/ 92 h 108"/>
              <a:gd name="T48" fmla="*/ 155 w 155"/>
              <a:gd name="T49" fmla="*/ 65 h 108"/>
              <a:gd name="T50" fmla="*/ 130 w 155"/>
              <a:gd name="T51" fmla="*/ 34 h 108"/>
              <a:gd name="T52" fmla="*/ 131 w 155"/>
              <a:gd name="T53" fmla="*/ 45 h 108"/>
              <a:gd name="T54" fmla="*/ 77 w 155"/>
              <a:gd name="T55" fmla="*/ 96 h 108"/>
              <a:gd name="T56" fmla="*/ 105 w 155"/>
              <a:gd name="T57" fmla="*/ 102 h 108"/>
              <a:gd name="T58" fmla="*/ 120 w 155"/>
              <a:gd name="T59" fmla="*/ 100 h 108"/>
              <a:gd name="T60" fmla="*/ 155 w 155"/>
              <a:gd name="T61" fmla="*/ 102 h 108"/>
              <a:gd name="T62" fmla="*/ 139 w 155"/>
              <a:gd name="T63" fmla="*/ 9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5" h="108">
                <a:moveTo>
                  <a:pt x="125" y="45"/>
                </a:moveTo>
                <a:cubicBezTo>
                  <a:pt x="125" y="20"/>
                  <a:pt x="97" y="0"/>
                  <a:pt x="63" y="0"/>
                </a:cubicBezTo>
                <a:cubicBezTo>
                  <a:pt x="28" y="0"/>
                  <a:pt x="0" y="20"/>
                  <a:pt x="0" y="45"/>
                </a:cubicBezTo>
                <a:cubicBezTo>
                  <a:pt x="0" y="59"/>
                  <a:pt x="8" y="70"/>
                  <a:pt x="20" y="79"/>
                </a:cubicBezTo>
                <a:cubicBezTo>
                  <a:pt x="17" y="84"/>
                  <a:pt x="11" y="90"/>
                  <a:pt x="0" y="91"/>
                </a:cubicBezTo>
                <a:cubicBezTo>
                  <a:pt x="0" y="91"/>
                  <a:pt x="25" y="98"/>
                  <a:pt x="43" y="89"/>
                </a:cubicBezTo>
                <a:cubicBezTo>
                  <a:pt x="50" y="90"/>
                  <a:pt x="56" y="91"/>
                  <a:pt x="63" y="91"/>
                </a:cubicBezTo>
                <a:cubicBezTo>
                  <a:pt x="97" y="91"/>
                  <a:pt x="125" y="71"/>
                  <a:pt x="125" y="45"/>
                </a:cubicBezTo>
                <a:close/>
                <a:moveTo>
                  <a:pt x="75" y="65"/>
                </a:moveTo>
                <a:cubicBezTo>
                  <a:pt x="34" y="65"/>
                  <a:pt x="34" y="65"/>
                  <a:pt x="34" y="65"/>
                </a:cubicBezTo>
                <a:cubicBezTo>
                  <a:pt x="34" y="59"/>
                  <a:pt x="34" y="59"/>
                  <a:pt x="34" y="59"/>
                </a:cubicBezTo>
                <a:cubicBezTo>
                  <a:pt x="75" y="59"/>
                  <a:pt x="75" y="59"/>
                  <a:pt x="75" y="59"/>
                </a:cubicBezTo>
                <a:lnTo>
                  <a:pt x="75" y="65"/>
                </a:lnTo>
                <a:close/>
                <a:moveTo>
                  <a:pt x="91" y="49"/>
                </a:moveTo>
                <a:cubicBezTo>
                  <a:pt x="34" y="49"/>
                  <a:pt x="34" y="49"/>
                  <a:pt x="34" y="49"/>
                </a:cubicBezTo>
                <a:cubicBezTo>
                  <a:pt x="34" y="43"/>
                  <a:pt x="34" y="43"/>
                  <a:pt x="34" y="43"/>
                </a:cubicBezTo>
                <a:cubicBezTo>
                  <a:pt x="91" y="43"/>
                  <a:pt x="91" y="43"/>
                  <a:pt x="91" y="43"/>
                </a:cubicBezTo>
                <a:lnTo>
                  <a:pt x="91" y="49"/>
                </a:lnTo>
                <a:close/>
                <a:moveTo>
                  <a:pt x="91" y="33"/>
                </a:moveTo>
                <a:cubicBezTo>
                  <a:pt x="34" y="33"/>
                  <a:pt x="34" y="33"/>
                  <a:pt x="34" y="33"/>
                </a:cubicBezTo>
                <a:cubicBezTo>
                  <a:pt x="34" y="27"/>
                  <a:pt x="34" y="27"/>
                  <a:pt x="34" y="27"/>
                </a:cubicBezTo>
                <a:cubicBezTo>
                  <a:pt x="91" y="27"/>
                  <a:pt x="91" y="27"/>
                  <a:pt x="91" y="27"/>
                </a:cubicBezTo>
                <a:lnTo>
                  <a:pt x="91" y="33"/>
                </a:lnTo>
                <a:close/>
                <a:moveTo>
                  <a:pt x="139" y="92"/>
                </a:moveTo>
                <a:cubicBezTo>
                  <a:pt x="148" y="85"/>
                  <a:pt x="155" y="76"/>
                  <a:pt x="155" y="65"/>
                </a:cubicBezTo>
                <a:cubicBezTo>
                  <a:pt x="155" y="52"/>
                  <a:pt x="145" y="40"/>
                  <a:pt x="130" y="34"/>
                </a:cubicBezTo>
                <a:cubicBezTo>
                  <a:pt x="131" y="38"/>
                  <a:pt x="131" y="42"/>
                  <a:pt x="131" y="45"/>
                </a:cubicBezTo>
                <a:cubicBezTo>
                  <a:pt x="131" y="70"/>
                  <a:pt x="108" y="91"/>
                  <a:pt x="77" y="96"/>
                </a:cubicBezTo>
                <a:cubicBezTo>
                  <a:pt x="85" y="100"/>
                  <a:pt x="94" y="102"/>
                  <a:pt x="105" y="102"/>
                </a:cubicBezTo>
                <a:cubicBezTo>
                  <a:pt x="110" y="102"/>
                  <a:pt x="115" y="101"/>
                  <a:pt x="120" y="100"/>
                </a:cubicBezTo>
                <a:cubicBezTo>
                  <a:pt x="135" y="108"/>
                  <a:pt x="155" y="102"/>
                  <a:pt x="155" y="102"/>
                </a:cubicBezTo>
                <a:cubicBezTo>
                  <a:pt x="146" y="101"/>
                  <a:pt x="141" y="96"/>
                  <a:pt x="139" y="92"/>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791"/>
          <p:cNvSpPr/>
          <p:nvPr/>
        </p:nvSpPr>
        <p:spPr bwMode="auto">
          <a:xfrm>
            <a:off x="6457951" y="2449676"/>
            <a:ext cx="2055813" cy="984250"/>
          </a:xfrm>
          <a:custGeom>
            <a:avLst/>
            <a:gdLst>
              <a:gd name="T0" fmla="*/ 19 w 648"/>
              <a:gd name="T1" fmla="*/ 287 h 310"/>
              <a:gd name="T2" fmla="*/ 207 w 648"/>
              <a:gd name="T3" fmla="*/ 36 h 310"/>
              <a:gd name="T4" fmla="*/ 257 w 648"/>
              <a:gd name="T5" fmla="*/ 12 h 310"/>
              <a:gd name="T6" fmla="*/ 391 w 648"/>
              <a:gd name="T7" fmla="*/ 12 h 310"/>
              <a:gd name="T8" fmla="*/ 441 w 648"/>
              <a:gd name="T9" fmla="*/ 36 h 310"/>
              <a:gd name="T10" fmla="*/ 629 w 648"/>
              <a:gd name="T11" fmla="*/ 287 h 310"/>
              <a:gd name="T12" fmla="*/ 636 w 648"/>
              <a:gd name="T13" fmla="*/ 310 h 310"/>
              <a:gd name="T14" fmla="*/ 648 w 648"/>
              <a:gd name="T15" fmla="*/ 310 h 310"/>
              <a:gd name="T16" fmla="*/ 638 w 648"/>
              <a:gd name="T17" fmla="*/ 280 h 310"/>
              <a:gd name="T18" fmla="*/ 450 w 648"/>
              <a:gd name="T19" fmla="*/ 29 h 310"/>
              <a:gd name="T20" fmla="*/ 391 w 648"/>
              <a:gd name="T21" fmla="*/ 0 h 310"/>
              <a:gd name="T22" fmla="*/ 257 w 648"/>
              <a:gd name="T23" fmla="*/ 0 h 310"/>
              <a:gd name="T24" fmla="*/ 197 w 648"/>
              <a:gd name="T25" fmla="*/ 29 h 310"/>
              <a:gd name="T26" fmla="*/ 10 w 648"/>
              <a:gd name="T27" fmla="*/ 280 h 310"/>
              <a:gd name="T28" fmla="*/ 0 w 648"/>
              <a:gd name="T29" fmla="*/ 310 h 310"/>
              <a:gd name="T30" fmla="*/ 12 w 648"/>
              <a:gd name="T31" fmla="*/ 310 h 310"/>
              <a:gd name="T32" fmla="*/ 19 w 648"/>
              <a:gd name="T33" fmla="*/ 28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310">
                <a:moveTo>
                  <a:pt x="19" y="287"/>
                </a:moveTo>
                <a:cubicBezTo>
                  <a:pt x="207" y="36"/>
                  <a:pt x="207" y="36"/>
                  <a:pt x="207" y="36"/>
                </a:cubicBezTo>
                <a:cubicBezTo>
                  <a:pt x="217" y="23"/>
                  <a:pt x="240" y="12"/>
                  <a:pt x="257" y="12"/>
                </a:cubicBezTo>
                <a:cubicBezTo>
                  <a:pt x="391" y="12"/>
                  <a:pt x="391" y="12"/>
                  <a:pt x="391" y="12"/>
                </a:cubicBezTo>
                <a:cubicBezTo>
                  <a:pt x="408" y="12"/>
                  <a:pt x="431" y="23"/>
                  <a:pt x="441" y="36"/>
                </a:cubicBezTo>
                <a:cubicBezTo>
                  <a:pt x="629" y="287"/>
                  <a:pt x="629" y="287"/>
                  <a:pt x="629" y="287"/>
                </a:cubicBezTo>
                <a:cubicBezTo>
                  <a:pt x="633" y="293"/>
                  <a:pt x="636" y="302"/>
                  <a:pt x="636" y="310"/>
                </a:cubicBezTo>
                <a:cubicBezTo>
                  <a:pt x="648" y="310"/>
                  <a:pt x="648" y="310"/>
                  <a:pt x="648" y="310"/>
                </a:cubicBezTo>
                <a:cubicBezTo>
                  <a:pt x="648" y="299"/>
                  <a:pt x="645" y="288"/>
                  <a:pt x="638" y="280"/>
                </a:cubicBezTo>
                <a:cubicBezTo>
                  <a:pt x="450" y="29"/>
                  <a:pt x="450" y="29"/>
                  <a:pt x="450" y="29"/>
                </a:cubicBezTo>
                <a:cubicBezTo>
                  <a:pt x="438" y="13"/>
                  <a:pt x="412" y="0"/>
                  <a:pt x="391" y="0"/>
                </a:cubicBezTo>
                <a:cubicBezTo>
                  <a:pt x="257" y="0"/>
                  <a:pt x="257" y="0"/>
                  <a:pt x="257" y="0"/>
                </a:cubicBezTo>
                <a:cubicBezTo>
                  <a:pt x="236" y="0"/>
                  <a:pt x="210" y="13"/>
                  <a:pt x="197" y="29"/>
                </a:cubicBezTo>
                <a:cubicBezTo>
                  <a:pt x="10" y="280"/>
                  <a:pt x="10" y="280"/>
                  <a:pt x="10" y="280"/>
                </a:cubicBezTo>
                <a:cubicBezTo>
                  <a:pt x="3" y="288"/>
                  <a:pt x="0" y="299"/>
                  <a:pt x="0" y="310"/>
                </a:cubicBezTo>
                <a:cubicBezTo>
                  <a:pt x="12" y="310"/>
                  <a:pt x="12" y="310"/>
                  <a:pt x="12" y="310"/>
                </a:cubicBezTo>
                <a:cubicBezTo>
                  <a:pt x="12" y="302"/>
                  <a:pt x="14" y="293"/>
                  <a:pt x="19" y="28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792"/>
          <p:cNvSpPr/>
          <p:nvPr/>
        </p:nvSpPr>
        <p:spPr bwMode="auto">
          <a:xfrm>
            <a:off x="6457951" y="3433926"/>
            <a:ext cx="2055813" cy="990600"/>
          </a:xfrm>
          <a:custGeom>
            <a:avLst/>
            <a:gdLst>
              <a:gd name="T0" fmla="*/ 636 w 648"/>
              <a:gd name="T1" fmla="*/ 0 h 312"/>
              <a:gd name="T2" fmla="*/ 629 w 648"/>
              <a:gd name="T3" fmla="*/ 24 h 312"/>
              <a:gd name="T4" fmla="*/ 441 w 648"/>
              <a:gd name="T5" fmla="*/ 275 h 312"/>
              <a:gd name="T6" fmla="*/ 391 w 648"/>
              <a:gd name="T7" fmla="*/ 300 h 312"/>
              <a:gd name="T8" fmla="*/ 257 w 648"/>
              <a:gd name="T9" fmla="*/ 300 h 312"/>
              <a:gd name="T10" fmla="*/ 207 w 648"/>
              <a:gd name="T11" fmla="*/ 275 h 312"/>
              <a:gd name="T12" fmla="*/ 19 w 648"/>
              <a:gd name="T13" fmla="*/ 24 h 312"/>
              <a:gd name="T14" fmla="*/ 12 w 648"/>
              <a:gd name="T15" fmla="*/ 0 h 312"/>
              <a:gd name="T16" fmla="*/ 0 w 648"/>
              <a:gd name="T17" fmla="*/ 0 h 312"/>
              <a:gd name="T18" fmla="*/ 10 w 648"/>
              <a:gd name="T19" fmla="*/ 31 h 312"/>
              <a:gd name="T20" fmla="*/ 198 w 648"/>
              <a:gd name="T21" fmla="*/ 282 h 312"/>
              <a:gd name="T22" fmla="*/ 257 w 648"/>
              <a:gd name="T23" fmla="*/ 312 h 312"/>
              <a:gd name="T24" fmla="*/ 391 w 648"/>
              <a:gd name="T25" fmla="*/ 312 h 312"/>
              <a:gd name="T26" fmla="*/ 450 w 648"/>
              <a:gd name="T27" fmla="*/ 282 h 312"/>
              <a:gd name="T28" fmla="*/ 638 w 648"/>
              <a:gd name="T29" fmla="*/ 31 h 312"/>
              <a:gd name="T30" fmla="*/ 648 w 648"/>
              <a:gd name="T31" fmla="*/ 0 h 312"/>
              <a:gd name="T32" fmla="*/ 636 w 648"/>
              <a:gd name="T3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8" h="312">
                <a:moveTo>
                  <a:pt x="636" y="0"/>
                </a:moveTo>
                <a:cubicBezTo>
                  <a:pt x="636" y="9"/>
                  <a:pt x="634" y="18"/>
                  <a:pt x="629" y="24"/>
                </a:cubicBezTo>
                <a:cubicBezTo>
                  <a:pt x="441" y="275"/>
                  <a:pt x="441" y="275"/>
                  <a:pt x="441" y="275"/>
                </a:cubicBezTo>
                <a:cubicBezTo>
                  <a:pt x="431" y="288"/>
                  <a:pt x="408" y="300"/>
                  <a:pt x="391" y="300"/>
                </a:cubicBezTo>
                <a:cubicBezTo>
                  <a:pt x="257" y="300"/>
                  <a:pt x="257" y="300"/>
                  <a:pt x="257" y="300"/>
                </a:cubicBezTo>
                <a:cubicBezTo>
                  <a:pt x="240" y="300"/>
                  <a:pt x="217" y="288"/>
                  <a:pt x="207" y="275"/>
                </a:cubicBezTo>
                <a:cubicBezTo>
                  <a:pt x="19" y="24"/>
                  <a:pt x="19" y="24"/>
                  <a:pt x="19" y="24"/>
                </a:cubicBezTo>
                <a:cubicBezTo>
                  <a:pt x="14" y="18"/>
                  <a:pt x="12" y="9"/>
                  <a:pt x="12" y="0"/>
                </a:cubicBezTo>
                <a:cubicBezTo>
                  <a:pt x="0" y="0"/>
                  <a:pt x="0" y="0"/>
                  <a:pt x="0" y="0"/>
                </a:cubicBezTo>
                <a:cubicBezTo>
                  <a:pt x="0" y="11"/>
                  <a:pt x="3" y="23"/>
                  <a:pt x="10" y="31"/>
                </a:cubicBezTo>
                <a:cubicBezTo>
                  <a:pt x="198" y="282"/>
                  <a:pt x="198" y="282"/>
                  <a:pt x="198" y="282"/>
                </a:cubicBezTo>
                <a:cubicBezTo>
                  <a:pt x="210" y="299"/>
                  <a:pt x="236" y="312"/>
                  <a:pt x="257" y="312"/>
                </a:cubicBezTo>
                <a:cubicBezTo>
                  <a:pt x="391" y="312"/>
                  <a:pt x="391" y="312"/>
                  <a:pt x="391" y="312"/>
                </a:cubicBezTo>
                <a:cubicBezTo>
                  <a:pt x="412" y="312"/>
                  <a:pt x="438" y="299"/>
                  <a:pt x="450" y="282"/>
                </a:cubicBezTo>
                <a:cubicBezTo>
                  <a:pt x="638" y="31"/>
                  <a:pt x="638" y="31"/>
                  <a:pt x="638" y="31"/>
                </a:cubicBezTo>
                <a:cubicBezTo>
                  <a:pt x="645" y="23"/>
                  <a:pt x="648" y="11"/>
                  <a:pt x="648" y="0"/>
                </a:cubicBezTo>
                <a:lnTo>
                  <a:pt x="636"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793"/>
          <p:cNvSpPr/>
          <p:nvPr/>
        </p:nvSpPr>
        <p:spPr bwMode="auto">
          <a:xfrm>
            <a:off x="2320926" y="2449676"/>
            <a:ext cx="1641475" cy="984250"/>
          </a:xfrm>
          <a:custGeom>
            <a:avLst/>
            <a:gdLst>
              <a:gd name="T0" fmla="*/ 260 w 517"/>
              <a:gd name="T1" fmla="*/ 12 h 310"/>
              <a:gd name="T2" fmla="*/ 310 w 517"/>
              <a:gd name="T3" fmla="*/ 36 h 310"/>
              <a:gd name="T4" fmla="*/ 498 w 517"/>
              <a:gd name="T5" fmla="*/ 287 h 310"/>
              <a:gd name="T6" fmla="*/ 505 w 517"/>
              <a:gd name="T7" fmla="*/ 310 h 310"/>
              <a:gd name="T8" fmla="*/ 517 w 517"/>
              <a:gd name="T9" fmla="*/ 310 h 310"/>
              <a:gd name="T10" fmla="*/ 507 w 517"/>
              <a:gd name="T11" fmla="*/ 280 h 310"/>
              <a:gd name="T12" fmla="*/ 319 w 517"/>
              <a:gd name="T13" fmla="*/ 29 h 310"/>
              <a:gd name="T14" fmla="*/ 260 w 517"/>
              <a:gd name="T15" fmla="*/ 0 h 310"/>
              <a:gd name="T16" fmla="*/ 0 w 517"/>
              <a:gd name="T17" fmla="*/ 0 h 310"/>
              <a:gd name="T18" fmla="*/ 0 w 517"/>
              <a:gd name="T19" fmla="*/ 12 h 310"/>
              <a:gd name="T20" fmla="*/ 260 w 517"/>
              <a:gd name="T21" fmla="*/ 12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7" h="310">
                <a:moveTo>
                  <a:pt x="260" y="12"/>
                </a:moveTo>
                <a:cubicBezTo>
                  <a:pt x="277" y="12"/>
                  <a:pt x="300" y="23"/>
                  <a:pt x="310" y="36"/>
                </a:cubicBezTo>
                <a:cubicBezTo>
                  <a:pt x="498" y="287"/>
                  <a:pt x="498" y="287"/>
                  <a:pt x="498" y="287"/>
                </a:cubicBezTo>
                <a:cubicBezTo>
                  <a:pt x="502" y="293"/>
                  <a:pt x="505" y="302"/>
                  <a:pt x="505" y="310"/>
                </a:cubicBezTo>
                <a:cubicBezTo>
                  <a:pt x="517" y="310"/>
                  <a:pt x="517" y="310"/>
                  <a:pt x="517" y="310"/>
                </a:cubicBezTo>
                <a:cubicBezTo>
                  <a:pt x="517" y="299"/>
                  <a:pt x="513" y="288"/>
                  <a:pt x="507" y="280"/>
                </a:cubicBezTo>
                <a:cubicBezTo>
                  <a:pt x="319" y="29"/>
                  <a:pt x="319" y="29"/>
                  <a:pt x="319" y="29"/>
                </a:cubicBezTo>
                <a:cubicBezTo>
                  <a:pt x="307" y="13"/>
                  <a:pt x="281" y="0"/>
                  <a:pt x="260" y="0"/>
                </a:cubicBezTo>
                <a:cubicBezTo>
                  <a:pt x="0" y="0"/>
                  <a:pt x="0" y="0"/>
                  <a:pt x="0" y="0"/>
                </a:cubicBezTo>
                <a:cubicBezTo>
                  <a:pt x="0" y="12"/>
                  <a:pt x="0" y="12"/>
                  <a:pt x="0" y="12"/>
                </a:cubicBezTo>
                <a:lnTo>
                  <a:pt x="260" y="12"/>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794"/>
          <p:cNvSpPr/>
          <p:nvPr/>
        </p:nvSpPr>
        <p:spPr bwMode="auto">
          <a:xfrm>
            <a:off x="684213" y="2449676"/>
            <a:ext cx="1636713" cy="984250"/>
          </a:xfrm>
          <a:custGeom>
            <a:avLst/>
            <a:gdLst>
              <a:gd name="T0" fmla="*/ 19 w 516"/>
              <a:gd name="T1" fmla="*/ 287 h 310"/>
              <a:gd name="T2" fmla="*/ 207 w 516"/>
              <a:gd name="T3" fmla="*/ 36 h 310"/>
              <a:gd name="T4" fmla="*/ 257 w 516"/>
              <a:gd name="T5" fmla="*/ 12 h 310"/>
              <a:gd name="T6" fmla="*/ 516 w 516"/>
              <a:gd name="T7" fmla="*/ 12 h 310"/>
              <a:gd name="T8" fmla="*/ 516 w 516"/>
              <a:gd name="T9" fmla="*/ 0 h 310"/>
              <a:gd name="T10" fmla="*/ 257 w 516"/>
              <a:gd name="T11" fmla="*/ 0 h 310"/>
              <a:gd name="T12" fmla="*/ 197 w 516"/>
              <a:gd name="T13" fmla="*/ 29 h 310"/>
              <a:gd name="T14" fmla="*/ 10 w 516"/>
              <a:gd name="T15" fmla="*/ 280 h 310"/>
              <a:gd name="T16" fmla="*/ 0 w 516"/>
              <a:gd name="T17" fmla="*/ 310 h 310"/>
              <a:gd name="T18" fmla="*/ 12 w 516"/>
              <a:gd name="T19" fmla="*/ 310 h 310"/>
              <a:gd name="T20" fmla="*/ 19 w 516"/>
              <a:gd name="T21" fmla="*/ 28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310">
                <a:moveTo>
                  <a:pt x="19" y="287"/>
                </a:moveTo>
                <a:cubicBezTo>
                  <a:pt x="207" y="36"/>
                  <a:pt x="207" y="36"/>
                  <a:pt x="207" y="36"/>
                </a:cubicBezTo>
                <a:cubicBezTo>
                  <a:pt x="217" y="23"/>
                  <a:pt x="240" y="12"/>
                  <a:pt x="257" y="12"/>
                </a:cubicBezTo>
                <a:cubicBezTo>
                  <a:pt x="516" y="12"/>
                  <a:pt x="516" y="12"/>
                  <a:pt x="516" y="12"/>
                </a:cubicBezTo>
                <a:cubicBezTo>
                  <a:pt x="516" y="0"/>
                  <a:pt x="516" y="0"/>
                  <a:pt x="516" y="0"/>
                </a:cubicBezTo>
                <a:cubicBezTo>
                  <a:pt x="257" y="0"/>
                  <a:pt x="257" y="0"/>
                  <a:pt x="257" y="0"/>
                </a:cubicBezTo>
                <a:cubicBezTo>
                  <a:pt x="236" y="0"/>
                  <a:pt x="210" y="13"/>
                  <a:pt x="197" y="29"/>
                </a:cubicBezTo>
                <a:cubicBezTo>
                  <a:pt x="10" y="280"/>
                  <a:pt x="10" y="280"/>
                  <a:pt x="10" y="280"/>
                </a:cubicBezTo>
                <a:cubicBezTo>
                  <a:pt x="3" y="288"/>
                  <a:pt x="0" y="299"/>
                  <a:pt x="0" y="310"/>
                </a:cubicBezTo>
                <a:cubicBezTo>
                  <a:pt x="12" y="310"/>
                  <a:pt x="12" y="310"/>
                  <a:pt x="12" y="310"/>
                </a:cubicBezTo>
                <a:cubicBezTo>
                  <a:pt x="12" y="302"/>
                  <a:pt x="14" y="293"/>
                  <a:pt x="19" y="287"/>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795"/>
          <p:cNvSpPr/>
          <p:nvPr/>
        </p:nvSpPr>
        <p:spPr bwMode="auto">
          <a:xfrm>
            <a:off x="684213" y="3433926"/>
            <a:ext cx="1636713" cy="990600"/>
          </a:xfrm>
          <a:custGeom>
            <a:avLst/>
            <a:gdLst>
              <a:gd name="T0" fmla="*/ 257 w 516"/>
              <a:gd name="T1" fmla="*/ 300 h 312"/>
              <a:gd name="T2" fmla="*/ 207 w 516"/>
              <a:gd name="T3" fmla="*/ 275 h 312"/>
              <a:gd name="T4" fmla="*/ 19 w 516"/>
              <a:gd name="T5" fmla="*/ 24 h 312"/>
              <a:gd name="T6" fmla="*/ 12 w 516"/>
              <a:gd name="T7" fmla="*/ 0 h 312"/>
              <a:gd name="T8" fmla="*/ 0 w 516"/>
              <a:gd name="T9" fmla="*/ 0 h 312"/>
              <a:gd name="T10" fmla="*/ 10 w 516"/>
              <a:gd name="T11" fmla="*/ 31 h 312"/>
              <a:gd name="T12" fmla="*/ 197 w 516"/>
              <a:gd name="T13" fmla="*/ 282 h 312"/>
              <a:gd name="T14" fmla="*/ 257 w 516"/>
              <a:gd name="T15" fmla="*/ 312 h 312"/>
              <a:gd name="T16" fmla="*/ 516 w 516"/>
              <a:gd name="T17" fmla="*/ 312 h 312"/>
              <a:gd name="T18" fmla="*/ 516 w 516"/>
              <a:gd name="T19" fmla="*/ 300 h 312"/>
              <a:gd name="T20" fmla="*/ 257 w 516"/>
              <a:gd name="T21" fmla="*/ 30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6" h="312">
                <a:moveTo>
                  <a:pt x="257" y="300"/>
                </a:moveTo>
                <a:cubicBezTo>
                  <a:pt x="240" y="300"/>
                  <a:pt x="217" y="288"/>
                  <a:pt x="207" y="275"/>
                </a:cubicBezTo>
                <a:cubicBezTo>
                  <a:pt x="19" y="24"/>
                  <a:pt x="19" y="24"/>
                  <a:pt x="19" y="24"/>
                </a:cubicBezTo>
                <a:cubicBezTo>
                  <a:pt x="14" y="18"/>
                  <a:pt x="12" y="9"/>
                  <a:pt x="12" y="0"/>
                </a:cubicBezTo>
                <a:cubicBezTo>
                  <a:pt x="0" y="0"/>
                  <a:pt x="0" y="0"/>
                  <a:pt x="0" y="0"/>
                </a:cubicBezTo>
                <a:cubicBezTo>
                  <a:pt x="0" y="11"/>
                  <a:pt x="3" y="23"/>
                  <a:pt x="10" y="31"/>
                </a:cubicBezTo>
                <a:cubicBezTo>
                  <a:pt x="197" y="282"/>
                  <a:pt x="197" y="282"/>
                  <a:pt x="197" y="282"/>
                </a:cubicBezTo>
                <a:cubicBezTo>
                  <a:pt x="210" y="299"/>
                  <a:pt x="236" y="312"/>
                  <a:pt x="257" y="312"/>
                </a:cubicBezTo>
                <a:cubicBezTo>
                  <a:pt x="516" y="312"/>
                  <a:pt x="516" y="312"/>
                  <a:pt x="516" y="312"/>
                </a:cubicBezTo>
                <a:cubicBezTo>
                  <a:pt x="516" y="300"/>
                  <a:pt x="516" y="300"/>
                  <a:pt x="516" y="300"/>
                </a:cubicBezTo>
                <a:lnTo>
                  <a:pt x="257" y="30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7" name="Freeform 796"/>
          <p:cNvSpPr/>
          <p:nvPr/>
        </p:nvSpPr>
        <p:spPr bwMode="auto">
          <a:xfrm>
            <a:off x="2320926" y="3433926"/>
            <a:ext cx="1641475" cy="990600"/>
          </a:xfrm>
          <a:custGeom>
            <a:avLst/>
            <a:gdLst>
              <a:gd name="T0" fmla="*/ 505 w 517"/>
              <a:gd name="T1" fmla="*/ 0 h 312"/>
              <a:gd name="T2" fmla="*/ 498 w 517"/>
              <a:gd name="T3" fmla="*/ 24 h 312"/>
              <a:gd name="T4" fmla="*/ 310 w 517"/>
              <a:gd name="T5" fmla="*/ 275 h 312"/>
              <a:gd name="T6" fmla="*/ 260 w 517"/>
              <a:gd name="T7" fmla="*/ 300 h 312"/>
              <a:gd name="T8" fmla="*/ 0 w 517"/>
              <a:gd name="T9" fmla="*/ 300 h 312"/>
              <a:gd name="T10" fmla="*/ 0 w 517"/>
              <a:gd name="T11" fmla="*/ 312 h 312"/>
              <a:gd name="T12" fmla="*/ 260 w 517"/>
              <a:gd name="T13" fmla="*/ 312 h 312"/>
              <a:gd name="T14" fmla="*/ 319 w 517"/>
              <a:gd name="T15" fmla="*/ 282 h 312"/>
              <a:gd name="T16" fmla="*/ 507 w 517"/>
              <a:gd name="T17" fmla="*/ 31 h 312"/>
              <a:gd name="T18" fmla="*/ 517 w 517"/>
              <a:gd name="T19" fmla="*/ 0 h 312"/>
              <a:gd name="T20" fmla="*/ 505 w 517"/>
              <a:gd name="T2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7" h="312">
                <a:moveTo>
                  <a:pt x="505" y="0"/>
                </a:moveTo>
                <a:cubicBezTo>
                  <a:pt x="505" y="9"/>
                  <a:pt x="502" y="18"/>
                  <a:pt x="498" y="24"/>
                </a:cubicBezTo>
                <a:cubicBezTo>
                  <a:pt x="310" y="275"/>
                  <a:pt x="310" y="275"/>
                  <a:pt x="310" y="275"/>
                </a:cubicBezTo>
                <a:cubicBezTo>
                  <a:pt x="300" y="288"/>
                  <a:pt x="277" y="300"/>
                  <a:pt x="260" y="300"/>
                </a:cubicBezTo>
                <a:cubicBezTo>
                  <a:pt x="0" y="300"/>
                  <a:pt x="0" y="300"/>
                  <a:pt x="0" y="300"/>
                </a:cubicBezTo>
                <a:cubicBezTo>
                  <a:pt x="0" y="312"/>
                  <a:pt x="0" y="312"/>
                  <a:pt x="0" y="312"/>
                </a:cubicBezTo>
                <a:cubicBezTo>
                  <a:pt x="260" y="312"/>
                  <a:pt x="260" y="312"/>
                  <a:pt x="260" y="312"/>
                </a:cubicBezTo>
                <a:cubicBezTo>
                  <a:pt x="281" y="312"/>
                  <a:pt x="307" y="299"/>
                  <a:pt x="319" y="282"/>
                </a:cubicBezTo>
                <a:cubicBezTo>
                  <a:pt x="507" y="31"/>
                  <a:pt x="507" y="31"/>
                  <a:pt x="507" y="31"/>
                </a:cubicBezTo>
                <a:cubicBezTo>
                  <a:pt x="514" y="23"/>
                  <a:pt x="517" y="11"/>
                  <a:pt x="517" y="0"/>
                </a:cubicBezTo>
                <a:lnTo>
                  <a:pt x="505"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797"/>
          <p:cNvSpPr/>
          <p:nvPr/>
        </p:nvSpPr>
        <p:spPr bwMode="auto">
          <a:xfrm>
            <a:off x="6964363" y="2929101"/>
            <a:ext cx="1041400" cy="431800"/>
          </a:xfrm>
          <a:custGeom>
            <a:avLst/>
            <a:gdLst>
              <a:gd name="T0" fmla="*/ 328 w 328"/>
              <a:gd name="T1" fmla="*/ 0 h 136"/>
              <a:gd name="T2" fmla="*/ 328 w 328"/>
              <a:gd name="T3" fmla="*/ 23 h 136"/>
              <a:gd name="T4" fmla="*/ 328 w 328"/>
              <a:gd name="T5" fmla="*/ 23 h 136"/>
              <a:gd name="T6" fmla="*/ 328 w 328"/>
              <a:gd name="T7" fmla="*/ 23 h 136"/>
              <a:gd name="T8" fmla="*/ 324 w 328"/>
              <a:gd name="T9" fmla="*/ 36 h 136"/>
              <a:gd name="T10" fmla="*/ 259 w 328"/>
              <a:gd name="T11" fmla="*/ 123 h 136"/>
              <a:gd name="T12" fmla="*/ 232 w 328"/>
              <a:gd name="T13" fmla="*/ 136 h 136"/>
              <a:gd name="T14" fmla="*/ 96 w 328"/>
              <a:gd name="T15" fmla="*/ 136 h 136"/>
              <a:gd name="T16" fmla="*/ 69 w 328"/>
              <a:gd name="T17" fmla="*/ 123 h 136"/>
              <a:gd name="T18" fmla="*/ 4 w 328"/>
              <a:gd name="T19" fmla="*/ 36 h 136"/>
              <a:gd name="T20" fmla="*/ 0 w 328"/>
              <a:gd name="T21" fmla="*/ 23 h 136"/>
              <a:gd name="T22" fmla="*/ 0 w 328"/>
              <a:gd name="T23" fmla="*/ 23 h 136"/>
              <a:gd name="T24" fmla="*/ 0 w 328"/>
              <a:gd name="T25" fmla="*/ 23 h 136"/>
              <a:gd name="T26" fmla="*/ 0 w 328"/>
              <a:gd name="T27" fmla="*/ 0 h 136"/>
              <a:gd name="T28" fmla="*/ 4 w 328"/>
              <a:gd name="T29" fmla="*/ 14 h 136"/>
              <a:gd name="T30" fmla="*/ 69 w 328"/>
              <a:gd name="T31" fmla="*/ 100 h 136"/>
              <a:gd name="T32" fmla="*/ 96 w 328"/>
              <a:gd name="T33" fmla="*/ 114 h 136"/>
              <a:gd name="T34" fmla="*/ 232 w 328"/>
              <a:gd name="T35" fmla="*/ 114 h 136"/>
              <a:gd name="T36" fmla="*/ 259 w 328"/>
              <a:gd name="T37" fmla="*/ 100 h 136"/>
              <a:gd name="T38" fmla="*/ 324 w 328"/>
              <a:gd name="T39" fmla="*/ 14 h 136"/>
              <a:gd name="T40" fmla="*/ 328 w 328"/>
              <a:gd name="T4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136">
                <a:moveTo>
                  <a:pt x="328" y="0"/>
                </a:moveTo>
                <a:cubicBezTo>
                  <a:pt x="328" y="23"/>
                  <a:pt x="328" y="23"/>
                  <a:pt x="328" y="23"/>
                </a:cubicBezTo>
                <a:cubicBezTo>
                  <a:pt x="328" y="23"/>
                  <a:pt x="328" y="23"/>
                  <a:pt x="328" y="23"/>
                </a:cubicBezTo>
                <a:cubicBezTo>
                  <a:pt x="328" y="23"/>
                  <a:pt x="328" y="23"/>
                  <a:pt x="328" y="23"/>
                </a:cubicBezTo>
                <a:cubicBezTo>
                  <a:pt x="328" y="28"/>
                  <a:pt x="327" y="33"/>
                  <a:pt x="324" y="36"/>
                </a:cubicBezTo>
                <a:cubicBezTo>
                  <a:pt x="259" y="123"/>
                  <a:pt x="259" y="123"/>
                  <a:pt x="259" y="123"/>
                </a:cubicBezTo>
                <a:cubicBezTo>
                  <a:pt x="254" y="130"/>
                  <a:pt x="241" y="136"/>
                  <a:pt x="232" y="136"/>
                </a:cubicBezTo>
                <a:cubicBezTo>
                  <a:pt x="96" y="136"/>
                  <a:pt x="96" y="136"/>
                  <a:pt x="96" y="136"/>
                </a:cubicBezTo>
                <a:cubicBezTo>
                  <a:pt x="87" y="136"/>
                  <a:pt x="74" y="130"/>
                  <a:pt x="69" y="123"/>
                </a:cubicBezTo>
                <a:cubicBezTo>
                  <a:pt x="4" y="36"/>
                  <a:pt x="4" y="36"/>
                  <a:pt x="4" y="36"/>
                </a:cubicBezTo>
                <a:cubicBezTo>
                  <a:pt x="1" y="33"/>
                  <a:pt x="0" y="28"/>
                  <a:pt x="0" y="23"/>
                </a:cubicBezTo>
                <a:cubicBezTo>
                  <a:pt x="0" y="23"/>
                  <a:pt x="0" y="23"/>
                  <a:pt x="0" y="23"/>
                </a:cubicBezTo>
                <a:cubicBezTo>
                  <a:pt x="0" y="23"/>
                  <a:pt x="0" y="23"/>
                  <a:pt x="0" y="23"/>
                </a:cubicBezTo>
                <a:cubicBezTo>
                  <a:pt x="0" y="0"/>
                  <a:pt x="0" y="0"/>
                  <a:pt x="0" y="0"/>
                </a:cubicBezTo>
                <a:cubicBezTo>
                  <a:pt x="0" y="5"/>
                  <a:pt x="1" y="10"/>
                  <a:pt x="4" y="14"/>
                </a:cubicBezTo>
                <a:cubicBezTo>
                  <a:pt x="69" y="100"/>
                  <a:pt x="69" y="100"/>
                  <a:pt x="69" y="100"/>
                </a:cubicBezTo>
                <a:cubicBezTo>
                  <a:pt x="74" y="107"/>
                  <a:pt x="87" y="114"/>
                  <a:pt x="96" y="114"/>
                </a:cubicBezTo>
                <a:cubicBezTo>
                  <a:pt x="232" y="114"/>
                  <a:pt x="232" y="114"/>
                  <a:pt x="232" y="114"/>
                </a:cubicBezTo>
                <a:cubicBezTo>
                  <a:pt x="241" y="114"/>
                  <a:pt x="254" y="107"/>
                  <a:pt x="259" y="100"/>
                </a:cubicBezTo>
                <a:cubicBezTo>
                  <a:pt x="324" y="14"/>
                  <a:pt x="324" y="14"/>
                  <a:pt x="324" y="14"/>
                </a:cubicBezTo>
                <a:cubicBezTo>
                  <a:pt x="327" y="10"/>
                  <a:pt x="328" y="5"/>
                  <a:pt x="328"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Freeform 798"/>
          <p:cNvSpPr/>
          <p:nvPr/>
        </p:nvSpPr>
        <p:spPr bwMode="auto">
          <a:xfrm>
            <a:off x="6964363" y="3868901"/>
            <a:ext cx="1041400" cy="431800"/>
          </a:xfrm>
          <a:custGeom>
            <a:avLst/>
            <a:gdLst>
              <a:gd name="T0" fmla="*/ 328 w 328"/>
              <a:gd name="T1" fmla="*/ 0 h 136"/>
              <a:gd name="T2" fmla="*/ 328 w 328"/>
              <a:gd name="T3" fmla="*/ 23 h 136"/>
              <a:gd name="T4" fmla="*/ 328 w 328"/>
              <a:gd name="T5" fmla="*/ 23 h 136"/>
              <a:gd name="T6" fmla="*/ 328 w 328"/>
              <a:gd name="T7" fmla="*/ 23 h 136"/>
              <a:gd name="T8" fmla="*/ 324 w 328"/>
              <a:gd name="T9" fmla="*/ 36 h 136"/>
              <a:gd name="T10" fmla="*/ 259 w 328"/>
              <a:gd name="T11" fmla="*/ 123 h 136"/>
              <a:gd name="T12" fmla="*/ 232 w 328"/>
              <a:gd name="T13" fmla="*/ 136 h 136"/>
              <a:gd name="T14" fmla="*/ 96 w 328"/>
              <a:gd name="T15" fmla="*/ 136 h 136"/>
              <a:gd name="T16" fmla="*/ 69 w 328"/>
              <a:gd name="T17" fmla="*/ 123 h 136"/>
              <a:gd name="T18" fmla="*/ 4 w 328"/>
              <a:gd name="T19" fmla="*/ 36 h 136"/>
              <a:gd name="T20" fmla="*/ 0 w 328"/>
              <a:gd name="T21" fmla="*/ 23 h 136"/>
              <a:gd name="T22" fmla="*/ 0 w 328"/>
              <a:gd name="T23" fmla="*/ 23 h 136"/>
              <a:gd name="T24" fmla="*/ 0 w 328"/>
              <a:gd name="T25" fmla="*/ 23 h 136"/>
              <a:gd name="T26" fmla="*/ 0 w 328"/>
              <a:gd name="T27" fmla="*/ 0 h 136"/>
              <a:gd name="T28" fmla="*/ 4 w 328"/>
              <a:gd name="T29" fmla="*/ 14 h 136"/>
              <a:gd name="T30" fmla="*/ 69 w 328"/>
              <a:gd name="T31" fmla="*/ 100 h 136"/>
              <a:gd name="T32" fmla="*/ 96 w 328"/>
              <a:gd name="T33" fmla="*/ 114 h 136"/>
              <a:gd name="T34" fmla="*/ 232 w 328"/>
              <a:gd name="T35" fmla="*/ 114 h 136"/>
              <a:gd name="T36" fmla="*/ 259 w 328"/>
              <a:gd name="T37" fmla="*/ 100 h 136"/>
              <a:gd name="T38" fmla="*/ 324 w 328"/>
              <a:gd name="T39" fmla="*/ 14 h 136"/>
              <a:gd name="T40" fmla="*/ 328 w 328"/>
              <a:gd name="T4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136">
                <a:moveTo>
                  <a:pt x="328" y="0"/>
                </a:moveTo>
                <a:cubicBezTo>
                  <a:pt x="328" y="23"/>
                  <a:pt x="328" y="23"/>
                  <a:pt x="328" y="23"/>
                </a:cubicBezTo>
                <a:cubicBezTo>
                  <a:pt x="328" y="23"/>
                  <a:pt x="328" y="23"/>
                  <a:pt x="328" y="23"/>
                </a:cubicBezTo>
                <a:cubicBezTo>
                  <a:pt x="328" y="23"/>
                  <a:pt x="328" y="23"/>
                  <a:pt x="328" y="23"/>
                </a:cubicBezTo>
                <a:cubicBezTo>
                  <a:pt x="328" y="28"/>
                  <a:pt x="327" y="33"/>
                  <a:pt x="324" y="36"/>
                </a:cubicBezTo>
                <a:cubicBezTo>
                  <a:pt x="259" y="123"/>
                  <a:pt x="259" y="123"/>
                  <a:pt x="259" y="123"/>
                </a:cubicBezTo>
                <a:cubicBezTo>
                  <a:pt x="254" y="130"/>
                  <a:pt x="241" y="136"/>
                  <a:pt x="232" y="136"/>
                </a:cubicBezTo>
                <a:cubicBezTo>
                  <a:pt x="96" y="136"/>
                  <a:pt x="96" y="136"/>
                  <a:pt x="96" y="136"/>
                </a:cubicBezTo>
                <a:cubicBezTo>
                  <a:pt x="87" y="136"/>
                  <a:pt x="74" y="130"/>
                  <a:pt x="69" y="123"/>
                </a:cubicBezTo>
                <a:cubicBezTo>
                  <a:pt x="4" y="36"/>
                  <a:pt x="4" y="36"/>
                  <a:pt x="4" y="36"/>
                </a:cubicBezTo>
                <a:cubicBezTo>
                  <a:pt x="1" y="33"/>
                  <a:pt x="0" y="28"/>
                  <a:pt x="0" y="23"/>
                </a:cubicBezTo>
                <a:cubicBezTo>
                  <a:pt x="0" y="23"/>
                  <a:pt x="0" y="23"/>
                  <a:pt x="0" y="23"/>
                </a:cubicBezTo>
                <a:cubicBezTo>
                  <a:pt x="0" y="23"/>
                  <a:pt x="0" y="23"/>
                  <a:pt x="0" y="23"/>
                </a:cubicBezTo>
                <a:cubicBezTo>
                  <a:pt x="0" y="0"/>
                  <a:pt x="0" y="0"/>
                  <a:pt x="0" y="0"/>
                </a:cubicBezTo>
                <a:cubicBezTo>
                  <a:pt x="0" y="5"/>
                  <a:pt x="1" y="10"/>
                  <a:pt x="4" y="14"/>
                </a:cubicBezTo>
                <a:cubicBezTo>
                  <a:pt x="69" y="100"/>
                  <a:pt x="69" y="100"/>
                  <a:pt x="69" y="100"/>
                </a:cubicBezTo>
                <a:cubicBezTo>
                  <a:pt x="74" y="107"/>
                  <a:pt x="87" y="114"/>
                  <a:pt x="96" y="114"/>
                </a:cubicBezTo>
                <a:cubicBezTo>
                  <a:pt x="232" y="114"/>
                  <a:pt x="232" y="114"/>
                  <a:pt x="232" y="114"/>
                </a:cubicBezTo>
                <a:cubicBezTo>
                  <a:pt x="241" y="114"/>
                  <a:pt x="254" y="107"/>
                  <a:pt x="259" y="100"/>
                </a:cubicBezTo>
                <a:cubicBezTo>
                  <a:pt x="324" y="14"/>
                  <a:pt x="324" y="14"/>
                  <a:pt x="324" y="14"/>
                </a:cubicBezTo>
                <a:cubicBezTo>
                  <a:pt x="327" y="10"/>
                  <a:pt x="328" y="5"/>
                  <a:pt x="328"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799"/>
          <p:cNvSpPr/>
          <p:nvPr/>
        </p:nvSpPr>
        <p:spPr bwMode="auto">
          <a:xfrm>
            <a:off x="1192213" y="2929101"/>
            <a:ext cx="1041400" cy="431800"/>
          </a:xfrm>
          <a:custGeom>
            <a:avLst/>
            <a:gdLst>
              <a:gd name="T0" fmla="*/ 328 w 328"/>
              <a:gd name="T1" fmla="*/ 0 h 136"/>
              <a:gd name="T2" fmla="*/ 328 w 328"/>
              <a:gd name="T3" fmla="*/ 23 h 136"/>
              <a:gd name="T4" fmla="*/ 328 w 328"/>
              <a:gd name="T5" fmla="*/ 23 h 136"/>
              <a:gd name="T6" fmla="*/ 328 w 328"/>
              <a:gd name="T7" fmla="*/ 23 h 136"/>
              <a:gd name="T8" fmla="*/ 324 w 328"/>
              <a:gd name="T9" fmla="*/ 36 h 136"/>
              <a:gd name="T10" fmla="*/ 259 w 328"/>
              <a:gd name="T11" fmla="*/ 123 h 136"/>
              <a:gd name="T12" fmla="*/ 232 w 328"/>
              <a:gd name="T13" fmla="*/ 136 h 136"/>
              <a:gd name="T14" fmla="*/ 96 w 328"/>
              <a:gd name="T15" fmla="*/ 136 h 136"/>
              <a:gd name="T16" fmla="*/ 69 w 328"/>
              <a:gd name="T17" fmla="*/ 123 h 136"/>
              <a:gd name="T18" fmla="*/ 4 w 328"/>
              <a:gd name="T19" fmla="*/ 36 h 136"/>
              <a:gd name="T20" fmla="*/ 0 w 328"/>
              <a:gd name="T21" fmla="*/ 23 h 136"/>
              <a:gd name="T22" fmla="*/ 0 w 328"/>
              <a:gd name="T23" fmla="*/ 23 h 136"/>
              <a:gd name="T24" fmla="*/ 0 w 328"/>
              <a:gd name="T25" fmla="*/ 23 h 136"/>
              <a:gd name="T26" fmla="*/ 0 w 328"/>
              <a:gd name="T27" fmla="*/ 0 h 136"/>
              <a:gd name="T28" fmla="*/ 4 w 328"/>
              <a:gd name="T29" fmla="*/ 14 h 136"/>
              <a:gd name="T30" fmla="*/ 69 w 328"/>
              <a:gd name="T31" fmla="*/ 100 h 136"/>
              <a:gd name="T32" fmla="*/ 96 w 328"/>
              <a:gd name="T33" fmla="*/ 114 h 136"/>
              <a:gd name="T34" fmla="*/ 232 w 328"/>
              <a:gd name="T35" fmla="*/ 114 h 136"/>
              <a:gd name="T36" fmla="*/ 259 w 328"/>
              <a:gd name="T37" fmla="*/ 100 h 136"/>
              <a:gd name="T38" fmla="*/ 324 w 328"/>
              <a:gd name="T39" fmla="*/ 14 h 136"/>
              <a:gd name="T40" fmla="*/ 328 w 328"/>
              <a:gd name="T4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136">
                <a:moveTo>
                  <a:pt x="328" y="0"/>
                </a:moveTo>
                <a:cubicBezTo>
                  <a:pt x="328" y="23"/>
                  <a:pt x="328" y="23"/>
                  <a:pt x="328" y="23"/>
                </a:cubicBezTo>
                <a:cubicBezTo>
                  <a:pt x="328" y="23"/>
                  <a:pt x="328" y="23"/>
                  <a:pt x="328" y="23"/>
                </a:cubicBezTo>
                <a:cubicBezTo>
                  <a:pt x="328" y="23"/>
                  <a:pt x="328" y="23"/>
                  <a:pt x="328" y="23"/>
                </a:cubicBezTo>
                <a:cubicBezTo>
                  <a:pt x="328" y="28"/>
                  <a:pt x="327" y="33"/>
                  <a:pt x="324" y="36"/>
                </a:cubicBezTo>
                <a:cubicBezTo>
                  <a:pt x="259" y="123"/>
                  <a:pt x="259" y="123"/>
                  <a:pt x="259" y="123"/>
                </a:cubicBezTo>
                <a:cubicBezTo>
                  <a:pt x="254" y="130"/>
                  <a:pt x="241" y="136"/>
                  <a:pt x="232" y="136"/>
                </a:cubicBezTo>
                <a:cubicBezTo>
                  <a:pt x="96" y="136"/>
                  <a:pt x="96" y="136"/>
                  <a:pt x="96" y="136"/>
                </a:cubicBezTo>
                <a:cubicBezTo>
                  <a:pt x="86" y="136"/>
                  <a:pt x="74" y="130"/>
                  <a:pt x="69" y="123"/>
                </a:cubicBezTo>
                <a:cubicBezTo>
                  <a:pt x="4" y="36"/>
                  <a:pt x="4" y="36"/>
                  <a:pt x="4" y="36"/>
                </a:cubicBezTo>
                <a:cubicBezTo>
                  <a:pt x="1" y="33"/>
                  <a:pt x="0" y="28"/>
                  <a:pt x="0" y="23"/>
                </a:cubicBezTo>
                <a:cubicBezTo>
                  <a:pt x="0" y="23"/>
                  <a:pt x="0" y="23"/>
                  <a:pt x="0" y="23"/>
                </a:cubicBezTo>
                <a:cubicBezTo>
                  <a:pt x="0" y="23"/>
                  <a:pt x="0" y="23"/>
                  <a:pt x="0" y="23"/>
                </a:cubicBezTo>
                <a:cubicBezTo>
                  <a:pt x="0" y="0"/>
                  <a:pt x="0" y="0"/>
                  <a:pt x="0" y="0"/>
                </a:cubicBezTo>
                <a:cubicBezTo>
                  <a:pt x="0" y="5"/>
                  <a:pt x="1" y="10"/>
                  <a:pt x="4" y="14"/>
                </a:cubicBezTo>
                <a:cubicBezTo>
                  <a:pt x="69" y="100"/>
                  <a:pt x="69" y="100"/>
                  <a:pt x="69" y="100"/>
                </a:cubicBezTo>
                <a:cubicBezTo>
                  <a:pt x="74" y="107"/>
                  <a:pt x="86" y="114"/>
                  <a:pt x="96" y="114"/>
                </a:cubicBezTo>
                <a:cubicBezTo>
                  <a:pt x="232" y="114"/>
                  <a:pt x="232" y="114"/>
                  <a:pt x="232" y="114"/>
                </a:cubicBezTo>
                <a:cubicBezTo>
                  <a:pt x="241" y="114"/>
                  <a:pt x="254" y="107"/>
                  <a:pt x="259" y="100"/>
                </a:cubicBezTo>
                <a:cubicBezTo>
                  <a:pt x="324" y="14"/>
                  <a:pt x="324" y="14"/>
                  <a:pt x="324" y="14"/>
                </a:cubicBezTo>
                <a:cubicBezTo>
                  <a:pt x="327" y="10"/>
                  <a:pt x="328" y="5"/>
                  <a:pt x="328"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800"/>
          <p:cNvSpPr/>
          <p:nvPr/>
        </p:nvSpPr>
        <p:spPr bwMode="auto">
          <a:xfrm>
            <a:off x="2413001" y="2929101"/>
            <a:ext cx="1041400" cy="431800"/>
          </a:xfrm>
          <a:custGeom>
            <a:avLst/>
            <a:gdLst>
              <a:gd name="T0" fmla="*/ 328 w 328"/>
              <a:gd name="T1" fmla="*/ 1 h 136"/>
              <a:gd name="T2" fmla="*/ 328 w 328"/>
              <a:gd name="T3" fmla="*/ 23 h 136"/>
              <a:gd name="T4" fmla="*/ 328 w 328"/>
              <a:gd name="T5" fmla="*/ 23 h 136"/>
              <a:gd name="T6" fmla="*/ 328 w 328"/>
              <a:gd name="T7" fmla="*/ 23 h 136"/>
              <a:gd name="T8" fmla="*/ 324 w 328"/>
              <a:gd name="T9" fmla="*/ 36 h 136"/>
              <a:gd name="T10" fmla="*/ 259 w 328"/>
              <a:gd name="T11" fmla="*/ 123 h 136"/>
              <a:gd name="T12" fmla="*/ 232 w 328"/>
              <a:gd name="T13" fmla="*/ 136 h 136"/>
              <a:gd name="T14" fmla="*/ 96 w 328"/>
              <a:gd name="T15" fmla="*/ 136 h 136"/>
              <a:gd name="T16" fmla="*/ 69 w 328"/>
              <a:gd name="T17" fmla="*/ 123 h 136"/>
              <a:gd name="T18" fmla="*/ 4 w 328"/>
              <a:gd name="T19" fmla="*/ 36 h 136"/>
              <a:gd name="T20" fmla="*/ 0 w 328"/>
              <a:gd name="T21" fmla="*/ 23 h 136"/>
              <a:gd name="T22" fmla="*/ 0 w 328"/>
              <a:gd name="T23" fmla="*/ 23 h 136"/>
              <a:gd name="T24" fmla="*/ 0 w 328"/>
              <a:gd name="T25" fmla="*/ 23 h 136"/>
              <a:gd name="T26" fmla="*/ 0 w 328"/>
              <a:gd name="T27" fmla="*/ 0 h 136"/>
              <a:gd name="T28" fmla="*/ 4 w 328"/>
              <a:gd name="T29" fmla="*/ 14 h 136"/>
              <a:gd name="T30" fmla="*/ 69 w 328"/>
              <a:gd name="T31" fmla="*/ 100 h 136"/>
              <a:gd name="T32" fmla="*/ 96 w 328"/>
              <a:gd name="T33" fmla="*/ 114 h 136"/>
              <a:gd name="T34" fmla="*/ 232 w 328"/>
              <a:gd name="T35" fmla="*/ 114 h 136"/>
              <a:gd name="T36" fmla="*/ 259 w 328"/>
              <a:gd name="T37" fmla="*/ 100 h 136"/>
              <a:gd name="T38" fmla="*/ 324 w 328"/>
              <a:gd name="T39" fmla="*/ 14 h 136"/>
              <a:gd name="T40" fmla="*/ 328 w 328"/>
              <a:gd name="T41" fmla="*/ 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136">
                <a:moveTo>
                  <a:pt x="328" y="1"/>
                </a:moveTo>
                <a:cubicBezTo>
                  <a:pt x="328" y="23"/>
                  <a:pt x="328" y="23"/>
                  <a:pt x="328" y="23"/>
                </a:cubicBezTo>
                <a:cubicBezTo>
                  <a:pt x="328" y="23"/>
                  <a:pt x="328" y="23"/>
                  <a:pt x="328" y="23"/>
                </a:cubicBezTo>
                <a:cubicBezTo>
                  <a:pt x="328" y="23"/>
                  <a:pt x="328" y="23"/>
                  <a:pt x="328" y="23"/>
                </a:cubicBezTo>
                <a:cubicBezTo>
                  <a:pt x="328" y="28"/>
                  <a:pt x="326" y="33"/>
                  <a:pt x="324" y="36"/>
                </a:cubicBezTo>
                <a:cubicBezTo>
                  <a:pt x="259" y="123"/>
                  <a:pt x="259" y="123"/>
                  <a:pt x="259" y="123"/>
                </a:cubicBezTo>
                <a:cubicBezTo>
                  <a:pt x="253" y="130"/>
                  <a:pt x="241" y="136"/>
                  <a:pt x="232" y="136"/>
                </a:cubicBezTo>
                <a:cubicBezTo>
                  <a:pt x="96" y="136"/>
                  <a:pt x="96" y="136"/>
                  <a:pt x="96" y="136"/>
                </a:cubicBezTo>
                <a:cubicBezTo>
                  <a:pt x="86" y="136"/>
                  <a:pt x="74" y="130"/>
                  <a:pt x="69" y="123"/>
                </a:cubicBezTo>
                <a:cubicBezTo>
                  <a:pt x="4" y="36"/>
                  <a:pt x="4" y="36"/>
                  <a:pt x="4" y="36"/>
                </a:cubicBezTo>
                <a:cubicBezTo>
                  <a:pt x="1" y="33"/>
                  <a:pt x="0" y="28"/>
                  <a:pt x="0" y="23"/>
                </a:cubicBezTo>
                <a:cubicBezTo>
                  <a:pt x="0" y="23"/>
                  <a:pt x="0" y="23"/>
                  <a:pt x="0" y="23"/>
                </a:cubicBezTo>
                <a:cubicBezTo>
                  <a:pt x="0" y="23"/>
                  <a:pt x="0" y="23"/>
                  <a:pt x="0" y="23"/>
                </a:cubicBezTo>
                <a:cubicBezTo>
                  <a:pt x="0" y="0"/>
                  <a:pt x="0" y="0"/>
                  <a:pt x="0" y="0"/>
                </a:cubicBezTo>
                <a:cubicBezTo>
                  <a:pt x="0" y="5"/>
                  <a:pt x="1" y="10"/>
                  <a:pt x="4" y="14"/>
                </a:cubicBezTo>
                <a:cubicBezTo>
                  <a:pt x="69" y="100"/>
                  <a:pt x="69" y="100"/>
                  <a:pt x="69" y="100"/>
                </a:cubicBezTo>
                <a:cubicBezTo>
                  <a:pt x="74" y="107"/>
                  <a:pt x="86" y="114"/>
                  <a:pt x="96" y="114"/>
                </a:cubicBezTo>
                <a:cubicBezTo>
                  <a:pt x="232" y="114"/>
                  <a:pt x="232" y="114"/>
                  <a:pt x="232" y="114"/>
                </a:cubicBezTo>
                <a:cubicBezTo>
                  <a:pt x="241" y="114"/>
                  <a:pt x="253" y="107"/>
                  <a:pt x="259" y="100"/>
                </a:cubicBezTo>
                <a:cubicBezTo>
                  <a:pt x="324" y="14"/>
                  <a:pt x="324" y="14"/>
                  <a:pt x="324" y="14"/>
                </a:cubicBezTo>
                <a:cubicBezTo>
                  <a:pt x="326" y="10"/>
                  <a:pt x="328" y="6"/>
                  <a:pt x="328" y="1"/>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801"/>
          <p:cNvSpPr/>
          <p:nvPr/>
        </p:nvSpPr>
        <p:spPr bwMode="auto">
          <a:xfrm>
            <a:off x="1192213" y="3868901"/>
            <a:ext cx="1041400" cy="431800"/>
          </a:xfrm>
          <a:custGeom>
            <a:avLst/>
            <a:gdLst>
              <a:gd name="T0" fmla="*/ 328 w 328"/>
              <a:gd name="T1" fmla="*/ 0 h 136"/>
              <a:gd name="T2" fmla="*/ 328 w 328"/>
              <a:gd name="T3" fmla="*/ 23 h 136"/>
              <a:gd name="T4" fmla="*/ 328 w 328"/>
              <a:gd name="T5" fmla="*/ 23 h 136"/>
              <a:gd name="T6" fmla="*/ 328 w 328"/>
              <a:gd name="T7" fmla="*/ 23 h 136"/>
              <a:gd name="T8" fmla="*/ 324 w 328"/>
              <a:gd name="T9" fmla="*/ 36 h 136"/>
              <a:gd name="T10" fmla="*/ 259 w 328"/>
              <a:gd name="T11" fmla="*/ 123 h 136"/>
              <a:gd name="T12" fmla="*/ 232 w 328"/>
              <a:gd name="T13" fmla="*/ 136 h 136"/>
              <a:gd name="T14" fmla="*/ 96 w 328"/>
              <a:gd name="T15" fmla="*/ 136 h 136"/>
              <a:gd name="T16" fmla="*/ 69 w 328"/>
              <a:gd name="T17" fmla="*/ 123 h 136"/>
              <a:gd name="T18" fmla="*/ 4 w 328"/>
              <a:gd name="T19" fmla="*/ 36 h 136"/>
              <a:gd name="T20" fmla="*/ 0 w 328"/>
              <a:gd name="T21" fmla="*/ 23 h 136"/>
              <a:gd name="T22" fmla="*/ 0 w 328"/>
              <a:gd name="T23" fmla="*/ 23 h 136"/>
              <a:gd name="T24" fmla="*/ 0 w 328"/>
              <a:gd name="T25" fmla="*/ 23 h 136"/>
              <a:gd name="T26" fmla="*/ 0 w 328"/>
              <a:gd name="T27" fmla="*/ 0 h 136"/>
              <a:gd name="T28" fmla="*/ 4 w 328"/>
              <a:gd name="T29" fmla="*/ 14 h 136"/>
              <a:gd name="T30" fmla="*/ 69 w 328"/>
              <a:gd name="T31" fmla="*/ 100 h 136"/>
              <a:gd name="T32" fmla="*/ 96 w 328"/>
              <a:gd name="T33" fmla="*/ 114 h 136"/>
              <a:gd name="T34" fmla="*/ 232 w 328"/>
              <a:gd name="T35" fmla="*/ 114 h 136"/>
              <a:gd name="T36" fmla="*/ 259 w 328"/>
              <a:gd name="T37" fmla="*/ 100 h 136"/>
              <a:gd name="T38" fmla="*/ 324 w 328"/>
              <a:gd name="T39" fmla="*/ 14 h 136"/>
              <a:gd name="T40" fmla="*/ 328 w 328"/>
              <a:gd name="T4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136">
                <a:moveTo>
                  <a:pt x="328" y="0"/>
                </a:moveTo>
                <a:cubicBezTo>
                  <a:pt x="328" y="23"/>
                  <a:pt x="328" y="23"/>
                  <a:pt x="328" y="23"/>
                </a:cubicBezTo>
                <a:cubicBezTo>
                  <a:pt x="328" y="23"/>
                  <a:pt x="328" y="23"/>
                  <a:pt x="328" y="23"/>
                </a:cubicBezTo>
                <a:cubicBezTo>
                  <a:pt x="328" y="23"/>
                  <a:pt x="328" y="23"/>
                  <a:pt x="328" y="23"/>
                </a:cubicBezTo>
                <a:cubicBezTo>
                  <a:pt x="328" y="28"/>
                  <a:pt x="327" y="33"/>
                  <a:pt x="324" y="36"/>
                </a:cubicBezTo>
                <a:cubicBezTo>
                  <a:pt x="259" y="123"/>
                  <a:pt x="259" y="123"/>
                  <a:pt x="259" y="123"/>
                </a:cubicBezTo>
                <a:cubicBezTo>
                  <a:pt x="254" y="130"/>
                  <a:pt x="241" y="136"/>
                  <a:pt x="232" y="136"/>
                </a:cubicBezTo>
                <a:cubicBezTo>
                  <a:pt x="96" y="136"/>
                  <a:pt x="96" y="136"/>
                  <a:pt x="96" y="136"/>
                </a:cubicBezTo>
                <a:cubicBezTo>
                  <a:pt x="86" y="136"/>
                  <a:pt x="74" y="130"/>
                  <a:pt x="69" y="123"/>
                </a:cubicBezTo>
                <a:cubicBezTo>
                  <a:pt x="4" y="36"/>
                  <a:pt x="4" y="36"/>
                  <a:pt x="4" y="36"/>
                </a:cubicBezTo>
                <a:cubicBezTo>
                  <a:pt x="1" y="33"/>
                  <a:pt x="0" y="28"/>
                  <a:pt x="0" y="23"/>
                </a:cubicBezTo>
                <a:cubicBezTo>
                  <a:pt x="0" y="23"/>
                  <a:pt x="0" y="23"/>
                  <a:pt x="0" y="23"/>
                </a:cubicBezTo>
                <a:cubicBezTo>
                  <a:pt x="0" y="23"/>
                  <a:pt x="0" y="23"/>
                  <a:pt x="0" y="23"/>
                </a:cubicBezTo>
                <a:cubicBezTo>
                  <a:pt x="0" y="0"/>
                  <a:pt x="0" y="0"/>
                  <a:pt x="0" y="0"/>
                </a:cubicBezTo>
                <a:cubicBezTo>
                  <a:pt x="0" y="5"/>
                  <a:pt x="1" y="10"/>
                  <a:pt x="4" y="14"/>
                </a:cubicBezTo>
                <a:cubicBezTo>
                  <a:pt x="69" y="100"/>
                  <a:pt x="69" y="100"/>
                  <a:pt x="69" y="100"/>
                </a:cubicBezTo>
                <a:cubicBezTo>
                  <a:pt x="74" y="107"/>
                  <a:pt x="86" y="114"/>
                  <a:pt x="96" y="114"/>
                </a:cubicBezTo>
                <a:cubicBezTo>
                  <a:pt x="232" y="114"/>
                  <a:pt x="232" y="114"/>
                  <a:pt x="232" y="114"/>
                </a:cubicBezTo>
                <a:cubicBezTo>
                  <a:pt x="241" y="114"/>
                  <a:pt x="254" y="107"/>
                  <a:pt x="259" y="100"/>
                </a:cubicBezTo>
                <a:cubicBezTo>
                  <a:pt x="324" y="14"/>
                  <a:pt x="324" y="14"/>
                  <a:pt x="324" y="14"/>
                </a:cubicBezTo>
                <a:cubicBezTo>
                  <a:pt x="327" y="10"/>
                  <a:pt x="328" y="5"/>
                  <a:pt x="328"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802"/>
          <p:cNvSpPr/>
          <p:nvPr/>
        </p:nvSpPr>
        <p:spPr bwMode="auto">
          <a:xfrm>
            <a:off x="2413001" y="3868901"/>
            <a:ext cx="1041400" cy="431800"/>
          </a:xfrm>
          <a:custGeom>
            <a:avLst/>
            <a:gdLst>
              <a:gd name="T0" fmla="*/ 328 w 328"/>
              <a:gd name="T1" fmla="*/ 1 h 136"/>
              <a:gd name="T2" fmla="*/ 328 w 328"/>
              <a:gd name="T3" fmla="*/ 23 h 136"/>
              <a:gd name="T4" fmla="*/ 328 w 328"/>
              <a:gd name="T5" fmla="*/ 23 h 136"/>
              <a:gd name="T6" fmla="*/ 328 w 328"/>
              <a:gd name="T7" fmla="*/ 23 h 136"/>
              <a:gd name="T8" fmla="*/ 324 w 328"/>
              <a:gd name="T9" fmla="*/ 36 h 136"/>
              <a:gd name="T10" fmla="*/ 259 w 328"/>
              <a:gd name="T11" fmla="*/ 123 h 136"/>
              <a:gd name="T12" fmla="*/ 232 w 328"/>
              <a:gd name="T13" fmla="*/ 136 h 136"/>
              <a:gd name="T14" fmla="*/ 96 w 328"/>
              <a:gd name="T15" fmla="*/ 136 h 136"/>
              <a:gd name="T16" fmla="*/ 69 w 328"/>
              <a:gd name="T17" fmla="*/ 123 h 136"/>
              <a:gd name="T18" fmla="*/ 4 w 328"/>
              <a:gd name="T19" fmla="*/ 36 h 136"/>
              <a:gd name="T20" fmla="*/ 0 w 328"/>
              <a:gd name="T21" fmla="*/ 23 h 136"/>
              <a:gd name="T22" fmla="*/ 0 w 328"/>
              <a:gd name="T23" fmla="*/ 23 h 136"/>
              <a:gd name="T24" fmla="*/ 0 w 328"/>
              <a:gd name="T25" fmla="*/ 23 h 136"/>
              <a:gd name="T26" fmla="*/ 0 w 328"/>
              <a:gd name="T27" fmla="*/ 0 h 136"/>
              <a:gd name="T28" fmla="*/ 4 w 328"/>
              <a:gd name="T29" fmla="*/ 14 h 136"/>
              <a:gd name="T30" fmla="*/ 69 w 328"/>
              <a:gd name="T31" fmla="*/ 100 h 136"/>
              <a:gd name="T32" fmla="*/ 96 w 328"/>
              <a:gd name="T33" fmla="*/ 114 h 136"/>
              <a:gd name="T34" fmla="*/ 232 w 328"/>
              <a:gd name="T35" fmla="*/ 114 h 136"/>
              <a:gd name="T36" fmla="*/ 259 w 328"/>
              <a:gd name="T37" fmla="*/ 100 h 136"/>
              <a:gd name="T38" fmla="*/ 324 w 328"/>
              <a:gd name="T39" fmla="*/ 14 h 136"/>
              <a:gd name="T40" fmla="*/ 328 w 328"/>
              <a:gd name="T41" fmla="*/ 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136">
                <a:moveTo>
                  <a:pt x="328" y="1"/>
                </a:moveTo>
                <a:cubicBezTo>
                  <a:pt x="328" y="23"/>
                  <a:pt x="328" y="23"/>
                  <a:pt x="328" y="23"/>
                </a:cubicBezTo>
                <a:cubicBezTo>
                  <a:pt x="328" y="23"/>
                  <a:pt x="328" y="23"/>
                  <a:pt x="328" y="23"/>
                </a:cubicBezTo>
                <a:cubicBezTo>
                  <a:pt x="328" y="23"/>
                  <a:pt x="328" y="23"/>
                  <a:pt x="328" y="23"/>
                </a:cubicBezTo>
                <a:cubicBezTo>
                  <a:pt x="328" y="28"/>
                  <a:pt x="326" y="33"/>
                  <a:pt x="324" y="36"/>
                </a:cubicBezTo>
                <a:cubicBezTo>
                  <a:pt x="259" y="123"/>
                  <a:pt x="259" y="123"/>
                  <a:pt x="259" y="123"/>
                </a:cubicBezTo>
                <a:cubicBezTo>
                  <a:pt x="253" y="130"/>
                  <a:pt x="241" y="136"/>
                  <a:pt x="232" y="136"/>
                </a:cubicBezTo>
                <a:cubicBezTo>
                  <a:pt x="96" y="136"/>
                  <a:pt x="96" y="136"/>
                  <a:pt x="96" y="136"/>
                </a:cubicBezTo>
                <a:cubicBezTo>
                  <a:pt x="86" y="136"/>
                  <a:pt x="74" y="130"/>
                  <a:pt x="69" y="123"/>
                </a:cubicBezTo>
                <a:cubicBezTo>
                  <a:pt x="4" y="36"/>
                  <a:pt x="4" y="36"/>
                  <a:pt x="4" y="36"/>
                </a:cubicBezTo>
                <a:cubicBezTo>
                  <a:pt x="1" y="33"/>
                  <a:pt x="0" y="28"/>
                  <a:pt x="0" y="23"/>
                </a:cubicBezTo>
                <a:cubicBezTo>
                  <a:pt x="0" y="23"/>
                  <a:pt x="0" y="23"/>
                  <a:pt x="0" y="23"/>
                </a:cubicBezTo>
                <a:cubicBezTo>
                  <a:pt x="0" y="23"/>
                  <a:pt x="0" y="23"/>
                  <a:pt x="0" y="23"/>
                </a:cubicBezTo>
                <a:cubicBezTo>
                  <a:pt x="0" y="0"/>
                  <a:pt x="0" y="0"/>
                  <a:pt x="0" y="0"/>
                </a:cubicBezTo>
                <a:cubicBezTo>
                  <a:pt x="0" y="5"/>
                  <a:pt x="1" y="10"/>
                  <a:pt x="4" y="14"/>
                </a:cubicBezTo>
                <a:cubicBezTo>
                  <a:pt x="69" y="100"/>
                  <a:pt x="69" y="100"/>
                  <a:pt x="69" y="100"/>
                </a:cubicBezTo>
                <a:cubicBezTo>
                  <a:pt x="74" y="107"/>
                  <a:pt x="86" y="114"/>
                  <a:pt x="96" y="114"/>
                </a:cubicBezTo>
                <a:cubicBezTo>
                  <a:pt x="232" y="114"/>
                  <a:pt x="232" y="114"/>
                  <a:pt x="232" y="114"/>
                </a:cubicBezTo>
                <a:cubicBezTo>
                  <a:pt x="241" y="114"/>
                  <a:pt x="253" y="107"/>
                  <a:pt x="259" y="100"/>
                </a:cubicBezTo>
                <a:cubicBezTo>
                  <a:pt x="324" y="14"/>
                  <a:pt x="324" y="14"/>
                  <a:pt x="324" y="14"/>
                </a:cubicBezTo>
                <a:cubicBezTo>
                  <a:pt x="326" y="10"/>
                  <a:pt x="328" y="6"/>
                  <a:pt x="328" y="1"/>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803"/>
          <p:cNvSpPr/>
          <p:nvPr/>
        </p:nvSpPr>
        <p:spPr bwMode="auto">
          <a:xfrm>
            <a:off x="4543426" y="3364076"/>
            <a:ext cx="1187450" cy="431800"/>
          </a:xfrm>
          <a:custGeom>
            <a:avLst/>
            <a:gdLst>
              <a:gd name="T0" fmla="*/ 374 w 374"/>
              <a:gd name="T1" fmla="*/ 0 h 136"/>
              <a:gd name="T2" fmla="*/ 374 w 374"/>
              <a:gd name="T3" fmla="*/ 23 h 136"/>
              <a:gd name="T4" fmla="*/ 374 w 374"/>
              <a:gd name="T5" fmla="*/ 23 h 136"/>
              <a:gd name="T6" fmla="*/ 370 w 374"/>
              <a:gd name="T7" fmla="*/ 36 h 136"/>
              <a:gd name="T8" fmla="*/ 305 w 374"/>
              <a:gd name="T9" fmla="*/ 122 h 136"/>
              <a:gd name="T10" fmla="*/ 278 w 374"/>
              <a:gd name="T11" fmla="*/ 136 h 136"/>
              <a:gd name="T12" fmla="*/ 96 w 374"/>
              <a:gd name="T13" fmla="*/ 136 h 136"/>
              <a:gd name="T14" fmla="*/ 69 w 374"/>
              <a:gd name="T15" fmla="*/ 122 h 136"/>
              <a:gd name="T16" fmla="*/ 5 w 374"/>
              <a:gd name="T17" fmla="*/ 36 h 136"/>
              <a:gd name="T18" fmla="*/ 0 w 374"/>
              <a:gd name="T19" fmla="*/ 23 h 136"/>
              <a:gd name="T20" fmla="*/ 0 w 374"/>
              <a:gd name="T21" fmla="*/ 23 h 136"/>
              <a:gd name="T22" fmla="*/ 0 w 374"/>
              <a:gd name="T23" fmla="*/ 0 h 136"/>
              <a:gd name="T24" fmla="*/ 5 w 374"/>
              <a:gd name="T25" fmla="*/ 13 h 136"/>
              <a:gd name="T26" fmla="*/ 69 w 374"/>
              <a:gd name="T27" fmla="*/ 100 h 136"/>
              <a:gd name="T28" fmla="*/ 96 w 374"/>
              <a:gd name="T29" fmla="*/ 113 h 136"/>
              <a:gd name="T30" fmla="*/ 278 w 374"/>
              <a:gd name="T31" fmla="*/ 113 h 136"/>
              <a:gd name="T32" fmla="*/ 305 w 374"/>
              <a:gd name="T33" fmla="*/ 100 h 136"/>
              <a:gd name="T34" fmla="*/ 370 w 374"/>
              <a:gd name="T35" fmla="*/ 13 h 136"/>
              <a:gd name="T36" fmla="*/ 374 w 374"/>
              <a:gd name="T37"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4" h="136">
                <a:moveTo>
                  <a:pt x="374" y="0"/>
                </a:moveTo>
                <a:cubicBezTo>
                  <a:pt x="374" y="23"/>
                  <a:pt x="374" y="23"/>
                  <a:pt x="374" y="23"/>
                </a:cubicBezTo>
                <a:cubicBezTo>
                  <a:pt x="374" y="23"/>
                  <a:pt x="374" y="23"/>
                  <a:pt x="374" y="23"/>
                </a:cubicBezTo>
                <a:cubicBezTo>
                  <a:pt x="374" y="28"/>
                  <a:pt x="373" y="32"/>
                  <a:pt x="370" y="36"/>
                </a:cubicBezTo>
                <a:cubicBezTo>
                  <a:pt x="305" y="122"/>
                  <a:pt x="305" y="122"/>
                  <a:pt x="305" y="122"/>
                </a:cubicBezTo>
                <a:cubicBezTo>
                  <a:pt x="299" y="130"/>
                  <a:pt x="287" y="136"/>
                  <a:pt x="278" y="136"/>
                </a:cubicBezTo>
                <a:cubicBezTo>
                  <a:pt x="96" y="136"/>
                  <a:pt x="96" y="136"/>
                  <a:pt x="96" y="136"/>
                </a:cubicBezTo>
                <a:cubicBezTo>
                  <a:pt x="87" y="136"/>
                  <a:pt x="75" y="130"/>
                  <a:pt x="69" y="122"/>
                </a:cubicBezTo>
                <a:cubicBezTo>
                  <a:pt x="5" y="36"/>
                  <a:pt x="5" y="36"/>
                  <a:pt x="5" y="36"/>
                </a:cubicBezTo>
                <a:cubicBezTo>
                  <a:pt x="2" y="32"/>
                  <a:pt x="0" y="28"/>
                  <a:pt x="0" y="23"/>
                </a:cubicBezTo>
                <a:cubicBezTo>
                  <a:pt x="0" y="23"/>
                  <a:pt x="0" y="23"/>
                  <a:pt x="0" y="23"/>
                </a:cubicBezTo>
                <a:cubicBezTo>
                  <a:pt x="0" y="0"/>
                  <a:pt x="0" y="0"/>
                  <a:pt x="0" y="0"/>
                </a:cubicBezTo>
                <a:cubicBezTo>
                  <a:pt x="0" y="5"/>
                  <a:pt x="2" y="10"/>
                  <a:pt x="5" y="13"/>
                </a:cubicBezTo>
                <a:cubicBezTo>
                  <a:pt x="69" y="100"/>
                  <a:pt x="69" y="100"/>
                  <a:pt x="69" y="100"/>
                </a:cubicBezTo>
                <a:cubicBezTo>
                  <a:pt x="75" y="107"/>
                  <a:pt x="87" y="113"/>
                  <a:pt x="96" y="113"/>
                </a:cubicBezTo>
                <a:cubicBezTo>
                  <a:pt x="278" y="113"/>
                  <a:pt x="278" y="113"/>
                  <a:pt x="278" y="113"/>
                </a:cubicBezTo>
                <a:cubicBezTo>
                  <a:pt x="287" y="113"/>
                  <a:pt x="299" y="107"/>
                  <a:pt x="305" y="100"/>
                </a:cubicBezTo>
                <a:cubicBezTo>
                  <a:pt x="370" y="13"/>
                  <a:pt x="370" y="13"/>
                  <a:pt x="370" y="13"/>
                </a:cubicBezTo>
                <a:cubicBezTo>
                  <a:pt x="373" y="10"/>
                  <a:pt x="374" y="5"/>
                  <a:pt x="374"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5" name="Group 11"/>
          <p:cNvGrpSpPr/>
          <p:nvPr/>
        </p:nvGrpSpPr>
        <p:grpSpPr>
          <a:xfrm>
            <a:off x="611560" y="4687732"/>
            <a:ext cx="1579360" cy="1153052"/>
            <a:chOff x="611560" y="5206681"/>
            <a:chExt cx="1579360" cy="1153052"/>
          </a:xfrm>
        </p:grpSpPr>
        <p:sp>
          <p:nvSpPr>
            <p:cNvPr id="96" name="TextBox 95"/>
            <p:cNvSpPr txBox="1"/>
            <p:nvPr/>
          </p:nvSpPr>
          <p:spPr>
            <a:xfrm>
              <a:off x="611560" y="5641588"/>
              <a:ext cx="1579360" cy="718145"/>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a:t>
              </a:r>
            </a:p>
          </p:txBody>
        </p:sp>
        <p:cxnSp>
          <p:nvCxnSpPr>
            <p:cNvPr id="97" name="Straight Connector 8"/>
            <p:cNvCxnSpPr/>
            <p:nvPr/>
          </p:nvCxnSpPr>
          <p:spPr>
            <a:xfrm>
              <a:off x="1311240" y="5553813"/>
              <a:ext cx="180000" cy="0"/>
            </a:xfrm>
            <a:prstGeom prst="line">
              <a:avLst/>
            </a:prstGeom>
            <a:noFill/>
            <a:ln w="25400" cap="rnd" cmpd="sng" algn="ctr">
              <a:solidFill>
                <a:srgbClr val="B5B5B5"/>
              </a:solidFill>
              <a:prstDash val="solid"/>
              <a:miter lim="800000"/>
            </a:ln>
            <a:effectLst/>
          </p:spPr>
        </p:cxnSp>
        <p:sp>
          <p:nvSpPr>
            <p:cNvPr id="98" name="TextBox 97"/>
            <p:cNvSpPr txBox="1"/>
            <p:nvPr/>
          </p:nvSpPr>
          <p:spPr>
            <a:xfrm>
              <a:off x="611560" y="5206681"/>
              <a:ext cx="157936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99" name="Group 12"/>
          <p:cNvGrpSpPr/>
          <p:nvPr/>
        </p:nvGrpSpPr>
        <p:grpSpPr>
          <a:xfrm flipV="1">
            <a:off x="611560" y="1166071"/>
            <a:ext cx="1579360" cy="1063284"/>
            <a:chOff x="611560" y="5206681"/>
            <a:chExt cx="1579360" cy="1063284"/>
          </a:xfrm>
        </p:grpSpPr>
        <p:sp>
          <p:nvSpPr>
            <p:cNvPr id="100" name="TextBox 99"/>
            <p:cNvSpPr txBox="1"/>
            <p:nvPr/>
          </p:nvSpPr>
          <p:spPr>
            <a:xfrm rot="10800000">
              <a:off x="611560" y="5551820"/>
              <a:ext cx="1579360" cy="718145"/>
            </a:xfrm>
            <a:prstGeom prst="rect">
              <a:avLst/>
            </a:prstGeom>
            <a:noFill/>
          </p:spPr>
          <p:txBody>
            <a:bodyPr wrap="square" lIns="0" tIns="0" rIns="0" bIns="0" rtlCol="0" anchor="b">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a:t>
              </a:r>
            </a:p>
          </p:txBody>
        </p:sp>
        <p:cxnSp>
          <p:nvCxnSpPr>
            <p:cNvPr id="101" name="Straight Connector 14"/>
            <p:cNvCxnSpPr/>
            <p:nvPr/>
          </p:nvCxnSpPr>
          <p:spPr>
            <a:xfrm>
              <a:off x="1311240" y="5524878"/>
              <a:ext cx="180000" cy="0"/>
            </a:xfrm>
            <a:prstGeom prst="line">
              <a:avLst/>
            </a:prstGeom>
            <a:noFill/>
            <a:ln w="25400" cap="rnd" cmpd="sng" algn="ctr">
              <a:solidFill>
                <a:srgbClr val="16B6EA"/>
              </a:solidFill>
              <a:prstDash val="solid"/>
              <a:miter lim="800000"/>
            </a:ln>
            <a:effectLst/>
          </p:spPr>
        </p:cxnSp>
        <p:sp>
          <p:nvSpPr>
            <p:cNvPr id="102" name="TextBox 101"/>
            <p:cNvSpPr txBox="1"/>
            <p:nvPr/>
          </p:nvSpPr>
          <p:spPr>
            <a:xfrm rot="10800000">
              <a:off x="611560" y="5206681"/>
              <a:ext cx="157936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03" name="Group 16"/>
          <p:cNvGrpSpPr/>
          <p:nvPr/>
        </p:nvGrpSpPr>
        <p:grpSpPr>
          <a:xfrm>
            <a:off x="2446146" y="4687732"/>
            <a:ext cx="1579360" cy="1153052"/>
            <a:chOff x="611560" y="5206681"/>
            <a:chExt cx="1579360" cy="1153052"/>
          </a:xfrm>
        </p:grpSpPr>
        <p:sp>
          <p:nvSpPr>
            <p:cNvPr id="104" name="TextBox 103"/>
            <p:cNvSpPr txBox="1"/>
            <p:nvPr/>
          </p:nvSpPr>
          <p:spPr>
            <a:xfrm>
              <a:off x="611560" y="5641588"/>
              <a:ext cx="1579360" cy="718145"/>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a:t>
              </a:r>
            </a:p>
          </p:txBody>
        </p:sp>
        <p:cxnSp>
          <p:nvCxnSpPr>
            <p:cNvPr id="105" name="Straight Connector 18"/>
            <p:cNvCxnSpPr/>
            <p:nvPr/>
          </p:nvCxnSpPr>
          <p:spPr>
            <a:xfrm>
              <a:off x="1311240" y="5553813"/>
              <a:ext cx="180000" cy="0"/>
            </a:xfrm>
            <a:prstGeom prst="line">
              <a:avLst/>
            </a:prstGeom>
            <a:noFill/>
            <a:ln w="25400" cap="rnd" cmpd="sng" algn="ctr">
              <a:solidFill>
                <a:srgbClr val="B5B5B5"/>
              </a:solidFill>
              <a:prstDash val="solid"/>
              <a:miter lim="800000"/>
            </a:ln>
            <a:effectLst/>
          </p:spPr>
        </p:cxnSp>
        <p:sp>
          <p:nvSpPr>
            <p:cNvPr id="106" name="TextBox 105"/>
            <p:cNvSpPr txBox="1"/>
            <p:nvPr/>
          </p:nvSpPr>
          <p:spPr>
            <a:xfrm>
              <a:off x="611560" y="5206681"/>
              <a:ext cx="157936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07" name="Group 20"/>
          <p:cNvGrpSpPr/>
          <p:nvPr/>
        </p:nvGrpSpPr>
        <p:grpSpPr>
          <a:xfrm flipV="1">
            <a:off x="2446146" y="1166071"/>
            <a:ext cx="1579360" cy="1063284"/>
            <a:chOff x="611560" y="5206681"/>
            <a:chExt cx="1579360" cy="1063284"/>
          </a:xfrm>
        </p:grpSpPr>
        <p:sp>
          <p:nvSpPr>
            <p:cNvPr id="108" name="TextBox 107"/>
            <p:cNvSpPr txBox="1"/>
            <p:nvPr/>
          </p:nvSpPr>
          <p:spPr>
            <a:xfrm rot="10800000">
              <a:off x="611560" y="5551820"/>
              <a:ext cx="1579360" cy="718145"/>
            </a:xfrm>
            <a:prstGeom prst="rect">
              <a:avLst/>
            </a:prstGeom>
            <a:noFill/>
          </p:spPr>
          <p:txBody>
            <a:bodyPr wrap="square" lIns="0" tIns="0" rIns="0" bIns="0" rtlCol="0" anchor="b">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a:t>
              </a:r>
            </a:p>
          </p:txBody>
        </p:sp>
        <p:cxnSp>
          <p:nvCxnSpPr>
            <p:cNvPr id="109" name="Straight Connector 22"/>
            <p:cNvCxnSpPr/>
            <p:nvPr/>
          </p:nvCxnSpPr>
          <p:spPr>
            <a:xfrm>
              <a:off x="1311240" y="5524878"/>
              <a:ext cx="180000" cy="0"/>
            </a:xfrm>
            <a:prstGeom prst="line">
              <a:avLst/>
            </a:prstGeom>
            <a:noFill/>
            <a:ln w="25400" cap="rnd" cmpd="sng" algn="ctr">
              <a:solidFill>
                <a:srgbClr val="5A6783"/>
              </a:solidFill>
              <a:prstDash val="solid"/>
              <a:miter lim="800000"/>
            </a:ln>
            <a:effectLst/>
          </p:spPr>
        </p:cxnSp>
        <p:sp>
          <p:nvSpPr>
            <p:cNvPr id="110" name="TextBox 109"/>
            <p:cNvSpPr txBox="1"/>
            <p:nvPr/>
          </p:nvSpPr>
          <p:spPr>
            <a:xfrm rot="10800000">
              <a:off x="611560" y="5206681"/>
              <a:ext cx="157936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11" name="Group 24"/>
          <p:cNvGrpSpPr/>
          <p:nvPr/>
        </p:nvGrpSpPr>
        <p:grpSpPr>
          <a:xfrm>
            <a:off x="6699842" y="4687732"/>
            <a:ext cx="1579360" cy="1153052"/>
            <a:chOff x="611560" y="5206681"/>
            <a:chExt cx="1579360" cy="1153052"/>
          </a:xfrm>
        </p:grpSpPr>
        <p:sp>
          <p:nvSpPr>
            <p:cNvPr id="112" name="TextBox 111"/>
            <p:cNvSpPr txBox="1"/>
            <p:nvPr/>
          </p:nvSpPr>
          <p:spPr>
            <a:xfrm>
              <a:off x="611560" y="5641588"/>
              <a:ext cx="1579360" cy="718145"/>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a:t>
              </a:r>
            </a:p>
          </p:txBody>
        </p:sp>
        <p:cxnSp>
          <p:nvCxnSpPr>
            <p:cNvPr id="113" name="Straight Connector 26"/>
            <p:cNvCxnSpPr/>
            <p:nvPr/>
          </p:nvCxnSpPr>
          <p:spPr>
            <a:xfrm>
              <a:off x="1311240" y="5553813"/>
              <a:ext cx="180000" cy="0"/>
            </a:xfrm>
            <a:prstGeom prst="line">
              <a:avLst/>
            </a:prstGeom>
            <a:noFill/>
            <a:ln w="25400" cap="rnd" cmpd="sng" algn="ctr">
              <a:solidFill>
                <a:srgbClr val="B5B5B5"/>
              </a:solidFill>
              <a:prstDash val="solid"/>
              <a:miter lim="800000"/>
            </a:ln>
            <a:effectLst/>
          </p:spPr>
        </p:cxnSp>
        <p:sp>
          <p:nvSpPr>
            <p:cNvPr id="114" name="TextBox 113"/>
            <p:cNvSpPr txBox="1"/>
            <p:nvPr/>
          </p:nvSpPr>
          <p:spPr>
            <a:xfrm>
              <a:off x="611560" y="5206681"/>
              <a:ext cx="157936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15" name="Group 28"/>
          <p:cNvGrpSpPr/>
          <p:nvPr/>
        </p:nvGrpSpPr>
        <p:grpSpPr>
          <a:xfrm flipV="1">
            <a:off x="6699842" y="1166071"/>
            <a:ext cx="1579360" cy="1063284"/>
            <a:chOff x="611560" y="5206681"/>
            <a:chExt cx="1579360" cy="1063284"/>
          </a:xfrm>
        </p:grpSpPr>
        <p:sp>
          <p:nvSpPr>
            <p:cNvPr id="116" name="TextBox 115"/>
            <p:cNvSpPr txBox="1"/>
            <p:nvPr/>
          </p:nvSpPr>
          <p:spPr>
            <a:xfrm rot="10800000">
              <a:off x="611560" y="5551820"/>
              <a:ext cx="1579360" cy="718145"/>
            </a:xfrm>
            <a:prstGeom prst="rect">
              <a:avLst/>
            </a:prstGeom>
            <a:noFill/>
          </p:spPr>
          <p:txBody>
            <a:bodyPr wrap="square" lIns="0" tIns="0" rIns="0" bIns="0" rtlCol="0" anchor="b">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a:t>
              </a:r>
            </a:p>
          </p:txBody>
        </p:sp>
        <p:cxnSp>
          <p:nvCxnSpPr>
            <p:cNvPr id="117" name="Straight Connector 30"/>
            <p:cNvCxnSpPr/>
            <p:nvPr/>
          </p:nvCxnSpPr>
          <p:spPr>
            <a:xfrm>
              <a:off x="1311240" y="5524878"/>
              <a:ext cx="180000" cy="0"/>
            </a:xfrm>
            <a:prstGeom prst="line">
              <a:avLst/>
            </a:prstGeom>
            <a:noFill/>
            <a:ln w="25400" cap="rnd" cmpd="sng" algn="ctr">
              <a:solidFill>
                <a:srgbClr val="B5B5B5"/>
              </a:solidFill>
              <a:prstDash val="solid"/>
              <a:miter lim="800000"/>
            </a:ln>
            <a:effectLst/>
          </p:spPr>
        </p:cxnSp>
        <p:sp>
          <p:nvSpPr>
            <p:cNvPr id="118" name="TextBox 117"/>
            <p:cNvSpPr txBox="1"/>
            <p:nvPr/>
          </p:nvSpPr>
          <p:spPr>
            <a:xfrm rot="10800000">
              <a:off x="611560" y="5206681"/>
              <a:ext cx="157936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119" name="TextBox 118"/>
          <p:cNvSpPr txBox="1"/>
          <p:nvPr/>
        </p:nvSpPr>
        <p:spPr>
          <a:xfrm rot="10800000" flipV="1">
            <a:off x="4572000" y="3135167"/>
            <a:ext cx="1139964"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a:t>
            </a:r>
            <a:endParaRPr lang="en-US" altLang="zh-CN" sz="1600" b="1" dirty="0">
              <a:solidFill>
                <a:srgbClr val="FFFFFF"/>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3658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808"/>
          <p:cNvSpPr>
            <a:spLocks noEditPoints="1"/>
          </p:cNvSpPr>
          <p:nvPr/>
        </p:nvSpPr>
        <p:spPr bwMode="auto">
          <a:xfrm>
            <a:off x="3073773" y="2158008"/>
            <a:ext cx="2997200" cy="2676525"/>
          </a:xfrm>
          <a:custGeom>
            <a:avLst/>
            <a:gdLst>
              <a:gd name="T0" fmla="*/ 643 w 944"/>
              <a:gd name="T1" fmla="*/ 843 h 843"/>
              <a:gd name="T2" fmla="*/ 301 w 944"/>
              <a:gd name="T3" fmla="*/ 843 h 843"/>
              <a:gd name="T4" fmla="*/ 193 w 944"/>
              <a:gd name="T5" fmla="*/ 780 h 843"/>
              <a:gd name="T6" fmla="*/ 22 w 944"/>
              <a:gd name="T7" fmla="*/ 484 h 843"/>
              <a:gd name="T8" fmla="*/ 22 w 944"/>
              <a:gd name="T9" fmla="*/ 359 h 843"/>
              <a:gd name="T10" fmla="*/ 193 w 944"/>
              <a:gd name="T11" fmla="*/ 63 h 843"/>
              <a:gd name="T12" fmla="*/ 301 w 944"/>
              <a:gd name="T13" fmla="*/ 0 h 843"/>
              <a:gd name="T14" fmla="*/ 643 w 944"/>
              <a:gd name="T15" fmla="*/ 0 h 843"/>
              <a:gd name="T16" fmla="*/ 751 w 944"/>
              <a:gd name="T17" fmla="*/ 63 h 843"/>
              <a:gd name="T18" fmla="*/ 922 w 944"/>
              <a:gd name="T19" fmla="*/ 359 h 843"/>
              <a:gd name="T20" fmla="*/ 922 w 944"/>
              <a:gd name="T21" fmla="*/ 484 h 843"/>
              <a:gd name="T22" fmla="*/ 751 w 944"/>
              <a:gd name="T23" fmla="*/ 780 h 843"/>
              <a:gd name="T24" fmla="*/ 643 w 944"/>
              <a:gd name="T25" fmla="*/ 843 h 843"/>
              <a:gd name="T26" fmla="*/ 301 w 944"/>
              <a:gd name="T27" fmla="*/ 24 h 843"/>
              <a:gd name="T28" fmla="*/ 213 w 944"/>
              <a:gd name="T29" fmla="*/ 75 h 843"/>
              <a:gd name="T30" fmla="*/ 43 w 944"/>
              <a:gd name="T31" fmla="*/ 371 h 843"/>
              <a:gd name="T32" fmla="*/ 43 w 944"/>
              <a:gd name="T33" fmla="*/ 472 h 843"/>
              <a:gd name="T34" fmla="*/ 213 w 944"/>
              <a:gd name="T35" fmla="*/ 768 h 843"/>
              <a:gd name="T36" fmla="*/ 301 w 944"/>
              <a:gd name="T37" fmla="*/ 819 h 843"/>
              <a:gd name="T38" fmla="*/ 643 w 944"/>
              <a:gd name="T39" fmla="*/ 819 h 843"/>
              <a:gd name="T40" fmla="*/ 731 w 944"/>
              <a:gd name="T41" fmla="*/ 768 h 843"/>
              <a:gd name="T42" fmla="*/ 901 w 944"/>
              <a:gd name="T43" fmla="*/ 472 h 843"/>
              <a:gd name="T44" fmla="*/ 901 w 944"/>
              <a:gd name="T45" fmla="*/ 371 h 843"/>
              <a:gd name="T46" fmla="*/ 731 w 944"/>
              <a:gd name="T47" fmla="*/ 75 h 843"/>
              <a:gd name="T48" fmla="*/ 643 w 944"/>
              <a:gd name="T49" fmla="*/ 24 h 843"/>
              <a:gd name="T50" fmla="*/ 301 w 944"/>
              <a:gd name="T51" fmla="*/ 2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44" h="843">
                <a:moveTo>
                  <a:pt x="643" y="843"/>
                </a:moveTo>
                <a:cubicBezTo>
                  <a:pt x="301" y="843"/>
                  <a:pt x="301" y="843"/>
                  <a:pt x="301" y="843"/>
                </a:cubicBezTo>
                <a:cubicBezTo>
                  <a:pt x="257" y="843"/>
                  <a:pt x="215" y="819"/>
                  <a:pt x="193" y="780"/>
                </a:cubicBezTo>
                <a:cubicBezTo>
                  <a:pt x="22" y="484"/>
                  <a:pt x="22" y="484"/>
                  <a:pt x="22" y="484"/>
                </a:cubicBezTo>
                <a:cubicBezTo>
                  <a:pt x="0" y="445"/>
                  <a:pt x="0" y="397"/>
                  <a:pt x="22" y="359"/>
                </a:cubicBezTo>
                <a:cubicBezTo>
                  <a:pt x="193" y="63"/>
                  <a:pt x="193" y="63"/>
                  <a:pt x="193" y="63"/>
                </a:cubicBezTo>
                <a:cubicBezTo>
                  <a:pt x="215" y="24"/>
                  <a:pt x="257" y="0"/>
                  <a:pt x="301" y="0"/>
                </a:cubicBezTo>
                <a:cubicBezTo>
                  <a:pt x="643" y="0"/>
                  <a:pt x="643" y="0"/>
                  <a:pt x="643" y="0"/>
                </a:cubicBezTo>
                <a:cubicBezTo>
                  <a:pt x="687" y="0"/>
                  <a:pt x="729" y="24"/>
                  <a:pt x="751" y="63"/>
                </a:cubicBezTo>
                <a:cubicBezTo>
                  <a:pt x="922" y="359"/>
                  <a:pt x="922" y="359"/>
                  <a:pt x="922" y="359"/>
                </a:cubicBezTo>
                <a:cubicBezTo>
                  <a:pt x="944" y="397"/>
                  <a:pt x="944" y="445"/>
                  <a:pt x="922" y="484"/>
                </a:cubicBezTo>
                <a:cubicBezTo>
                  <a:pt x="751" y="780"/>
                  <a:pt x="751" y="780"/>
                  <a:pt x="751" y="780"/>
                </a:cubicBezTo>
                <a:cubicBezTo>
                  <a:pt x="729" y="819"/>
                  <a:pt x="687" y="843"/>
                  <a:pt x="643" y="843"/>
                </a:cubicBezTo>
                <a:close/>
                <a:moveTo>
                  <a:pt x="301" y="24"/>
                </a:moveTo>
                <a:cubicBezTo>
                  <a:pt x="265" y="24"/>
                  <a:pt x="232" y="44"/>
                  <a:pt x="213" y="75"/>
                </a:cubicBezTo>
                <a:cubicBezTo>
                  <a:pt x="43" y="371"/>
                  <a:pt x="43" y="371"/>
                  <a:pt x="43" y="371"/>
                </a:cubicBezTo>
                <a:cubicBezTo>
                  <a:pt x="25" y="402"/>
                  <a:pt x="25" y="441"/>
                  <a:pt x="43" y="472"/>
                </a:cubicBezTo>
                <a:cubicBezTo>
                  <a:pt x="213" y="768"/>
                  <a:pt x="213" y="768"/>
                  <a:pt x="213" y="768"/>
                </a:cubicBezTo>
                <a:cubicBezTo>
                  <a:pt x="232" y="799"/>
                  <a:pt x="265" y="819"/>
                  <a:pt x="301" y="819"/>
                </a:cubicBezTo>
                <a:cubicBezTo>
                  <a:pt x="643" y="819"/>
                  <a:pt x="643" y="819"/>
                  <a:pt x="643" y="819"/>
                </a:cubicBezTo>
                <a:cubicBezTo>
                  <a:pt x="679" y="819"/>
                  <a:pt x="713" y="799"/>
                  <a:pt x="731" y="768"/>
                </a:cubicBezTo>
                <a:cubicBezTo>
                  <a:pt x="901" y="472"/>
                  <a:pt x="901" y="472"/>
                  <a:pt x="901" y="472"/>
                </a:cubicBezTo>
                <a:cubicBezTo>
                  <a:pt x="919" y="441"/>
                  <a:pt x="919" y="402"/>
                  <a:pt x="901" y="371"/>
                </a:cubicBezTo>
                <a:cubicBezTo>
                  <a:pt x="731" y="75"/>
                  <a:pt x="731" y="75"/>
                  <a:pt x="731" y="75"/>
                </a:cubicBezTo>
                <a:cubicBezTo>
                  <a:pt x="713" y="44"/>
                  <a:pt x="679" y="24"/>
                  <a:pt x="643" y="24"/>
                </a:cubicBezTo>
                <a:lnTo>
                  <a:pt x="301" y="2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809"/>
          <p:cNvSpPr>
            <a:spLocks noEditPoints="1"/>
          </p:cNvSpPr>
          <p:nvPr/>
        </p:nvSpPr>
        <p:spPr bwMode="auto">
          <a:xfrm>
            <a:off x="2930898" y="2034183"/>
            <a:ext cx="3282950" cy="2924175"/>
          </a:xfrm>
          <a:custGeom>
            <a:avLst/>
            <a:gdLst>
              <a:gd name="T0" fmla="*/ 704 w 1034"/>
              <a:gd name="T1" fmla="*/ 921 h 921"/>
              <a:gd name="T2" fmla="*/ 330 w 1034"/>
              <a:gd name="T3" fmla="*/ 921 h 921"/>
              <a:gd name="T4" fmla="*/ 212 w 1034"/>
              <a:gd name="T5" fmla="*/ 853 h 921"/>
              <a:gd name="T6" fmla="*/ 25 w 1034"/>
              <a:gd name="T7" fmla="*/ 529 h 921"/>
              <a:gd name="T8" fmla="*/ 25 w 1034"/>
              <a:gd name="T9" fmla="*/ 392 h 921"/>
              <a:gd name="T10" fmla="*/ 212 w 1034"/>
              <a:gd name="T11" fmla="*/ 68 h 921"/>
              <a:gd name="T12" fmla="*/ 330 w 1034"/>
              <a:gd name="T13" fmla="*/ 0 h 921"/>
              <a:gd name="T14" fmla="*/ 704 w 1034"/>
              <a:gd name="T15" fmla="*/ 0 h 921"/>
              <a:gd name="T16" fmla="*/ 822 w 1034"/>
              <a:gd name="T17" fmla="*/ 68 h 921"/>
              <a:gd name="T18" fmla="*/ 1009 w 1034"/>
              <a:gd name="T19" fmla="*/ 392 h 921"/>
              <a:gd name="T20" fmla="*/ 1009 w 1034"/>
              <a:gd name="T21" fmla="*/ 529 h 921"/>
              <a:gd name="T22" fmla="*/ 822 w 1034"/>
              <a:gd name="T23" fmla="*/ 853 h 921"/>
              <a:gd name="T24" fmla="*/ 704 w 1034"/>
              <a:gd name="T25" fmla="*/ 921 h 921"/>
              <a:gd name="T26" fmla="*/ 330 w 1034"/>
              <a:gd name="T27" fmla="*/ 24 h 921"/>
              <a:gd name="T28" fmla="*/ 233 w 1034"/>
              <a:gd name="T29" fmla="*/ 80 h 921"/>
              <a:gd name="T30" fmla="*/ 45 w 1034"/>
              <a:gd name="T31" fmla="*/ 404 h 921"/>
              <a:gd name="T32" fmla="*/ 45 w 1034"/>
              <a:gd name="T33" fmla="*/ 517 h 921"/>
              <a:gd name="T34" fmla="*/ 233 w 1034"/>
              <a:gd name="T35" fmla="*/ 841 h 921"/>
              <a:gd name="T36" fmla="*/ 330 w 1034"/>
              <a:gd name="T37" fmla="*/ 897 h 921"/>
              <a:gd name="T38" fmla="*/ 704 w 1034"/>
              <a:gd name="T39" fmla="*/ 897 h 921"/>
              <a:gd name="T40" fmla="*/ 801 w 1034"/>
              <a:gd name="T41" fmla="*/ 841 h 921"/>
              <a:gd name="T42" fmla="*/ 989 w 1034"/>
              <a:gd name="T43" fmla="*/ 517 h 921"/>
              <a:gd name="T44" fmla="*/ 989 w 1034"/>
              <a:gd name="T45" fmla="*/ 404 h 921"/>
              <a:gd name="T46" fmla="*/ 801 w 1034"/>
              <a:gd name="T47" fmla="*/ 80 h 921"/>
              <a:gd name="T48" fmla="*/ 704 w 1034"/>
              <a:gd name="T49" fmla="*/ 24 h 921"/>
              <a:gd name="T50" fmla="*/ 330 w 1034"/>
              <a:gd name="T51" fmla="*/ 24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4" h="921">
                <a:moveTo>
                  <a:pt x="704" y="921"/>
                </a:moveTo>
                <a:cubicBezTo>
                  <a:pt x="330" y="921"/>
                  <a:pt x="330" y="921"/>
                  <a:pt x="330" y="921"/>
                </a:cubicBezTo>
                <a:cubicBezTo>
                  <a:pt x="281" y="921"/>
                  <a:pt x="236" y="895"/>
                  <a:pt x="212" y="853"/>
                </a:cubicBezTo>
                <a:cubicBezTo>
                  <a:pt x="25" y="529"/>
                  <a:pt x="25" y="529"/>
                  <a:pt x="25" y="529"/>
                </a:cubicBezTo>
                <a:cubicBezTo>
                  <a:pt x="0" y="487"/>
                  <a:pt x="0" y="434"/>
                  <a:pt x="25" y="392"/>
                </a:cubicBezTo>
                <a:cubicBezTo>
                  <a:pt x="212" y="68"/>
                  <a:pt x="212" y="68"/>
                  <a:pt x="212" y="68"/>
                </a:cubicBezTo>
                <a:cubicBezTo>
                  <a:pt x="236" y="26"/>
                  <a:pt x="281" y="0"/>
                  <a:pt x="330" y="0"/>
                </a:cubicBezTo>
                <a:cubicBezTo>
                  <a:pt x="704" y="0"/>
                  <a:pt x="704" y="0"/>
                  <a:pt x="704" y="0"/>
                </a:cubicBezTo>
                <a:cubicBezTo>
                  <a:pt x="753" y="0"/>
                  <a:pt x="798" y="26"/>
                  <a:pt x="822" y="68"/>
                </a:cubicBezTo>
                <a:cubicBezTo>
                  <a:pt x="1009" y="392"/>
                  <a:pt x="1009" y="392"/>
                  <a:pt x="1009" y="392"/>
                </a:cubicBezTo>
                <a:cubicBezTo>
                  <a:pt x="1034" y="434"/>
                  <a:pt x="1034" y="487"/>
                  <a:pt x="1009" y="529"/>
                </a:cubicBezTo>
                <a:cubicBezTo>
                  <a:pt x="822" y="853"/>
                  <a:pt x="822" y="853"/>
                  <a:pt x="822" y="853"/>
                </a:cubicBezTo>
                <a:cubicBezTo>
                  <a:pt x="798" y="895"/>
                  <a:pt x="753" y="921"/>
                  <a:pt x="704" y="921"/>
                </a:cubicBezTo>
                <a:close/>
                <a:moveTo>
                  <a:pt x="330" y="24"/>
                </a:moveTo>
                <a:cubicBezTo>
                  <a:pt x="290" y="24"/>
                  <a:pt x="253" y="46"/>
                  <a:pt x="233" y="80"/>
                </a:cubicBezTo>
                <a:cubicBezTo>
                  <a:pt x="45" y="404"/>
                  <a:pt x="45" y="404"/>
                  <a:pt x="45" y="404"/>
                </a:cubicBezTo>
                <a:cubicBezTo>
                  <a:pt x="25" y="439"/>
                  <a:pt x="25" y="482"/>
                  <a:pt x="45" y="517"/>
                </a:cubicBezTo>
                <a:cubicBezTo>
                  <a:pt x="233" y="841"/>
                  <a:pt x="233" y="841"/>
                  <a:pt x="233" y="841"/>
                </a:cubicBezTo>
                <a:cubicBezTo>
                  <a:pt x="253" y="875"/>
                  <a:pt x="290" y="897"/>
                  <a:pt x="330" y="897"/>
                </a:cubicBezTo>
                <a:cubicBezTo>
                  <a:pt x="704" y="897"/>
                  <a:pt x="704" y="897"/>
                  <a:pt x="704" y="897"/>
                </a:cubicBezTo>
                <a:cubicBezTo>
                  <a:pt x="744" y="897"/>
                  <a:pt x="781" y="875"/>
                  <a:pt x="801" y="841"/>
                </a:cubicBezTo>
                <a:cubicBezTo>
                  <a:pt x="989" y="517"/>
                  <a:pt x="989" y="517"/>
                  <a:pt x="989" y="517"/>
                </a:cubicBezTo>
                <a:cubicBezTo>
                  <a:pt x="1009" y="482"/>
                  <a:pt x="1009" y="439"/>
                  <a:pt x="989" y="404"/>
                </a:cubicBezTo>
                <a:cubicBezTo>
                  <a:pt x="801" y="80"/>
                  <a:pt x="801" y="80"/>
                  <a:pt x="801" y="80"/>
                </a:cubicBezTo>
                <a:cubicBezTo>
                  <a:pt x="781" y="46"/>
                  <a:pt x="744" y="24"/>
                  <a:pt x="704" y="24"/>
                </a:cubicBezTo>
                <a:lnTo>
                  <a:pt x="330" y="24"/>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810"/>
          <p:cNvSpPr>
            <a:spLocks noEditPoints="1"/>
          </p:cNvSpPr>
          <p:nvPr/>
        </p:nvSpPr>
        <p:spPr bwMode="auto">
          <a:xfrm>
            <a:off x="2791198" y="1910358"/>
            <a:ext cx="3562350" cy="3171825"/>
          </a:xfrm>
          <a:custGeom>
            <a:avLst/>
            <a:gdLst>
              <a:gd name="T0" fmla="*/ 765 w 1122"/>
              <a:gd name="T1" fmla="*/ 999 h 999"/>
              <a:gd name="T2" fmla="*/ 357 w 1122"/>
              <a:gd name="T3" fmla="*/ 999 h 999"/>
              <a:gd name="T4" fmla="*/ 230 w 1122"/>
              <a:gd name="T5" fmla="*/ 926 h 999"/>
              <a:gd name="T6" fmla="*/ 26 w 1122"/>
              <a:gd name="T7" fmla="*/ 573 h 999"/>
              <a:gd name="T8" fmla="*/ 26 w 1122"/>
              <a:gd name="T9" fmla="*/ 426 h 999"/>
              <a:gd name="T10" fmla="*/ 230 w 1122"/>
              <a:gd name="T11" fmla="*/ 73 h 999"/>
              <a:gd name="T12" fmla="*/ 357 w 1122"/>
              <a:gd name="T13" fmla="*/ 0 h 999"/>
              <a:gd name="T14" fmla="*/ 765 w 1122"/>
              <a:gd name="T15" fmla="*/ 0 h 999"/>
              <a:gd name="T16" fmla="*/ 892 w 1122"/>
              <a:gd name="T17" fmla="*/ 73 h 999"/>
              <a:gd name="T18" fmla="*/ 1096 w 1122"/>
              <a:gd name="T19" fmla="*/ 426 h 999"/>
              <a:gd name="T20" fmla="*/ 1096 w 1122"/>
              <a:gd name="T21" fmla="*/ 573 h 999"/>
              <a:gd name="T22" fmla="*/ 892 w 1122"/>
              <a:gd name="T23" fmla="*/ 926 h 999"/>
              <a:gd name="T24" fmla="*/ 765 w 1122"/>
              <a:gd name="T25" fmla="*/ 999 h 999"/>
              <a:gd name="T26" fmla="*/ 357 w 1122"/>
              <a:gd name="T27" fmla="*/ 24 h 999"/>
              <a:gd name="T28" fmla="*/ 251 w 1122"/>
              <a:gd name="T29" fmla="*/ 85 h 999"/>
              <a:gd name="T30" fmla="*/ 47 w 1122"/>
              <a:gd name="T31" fmla="*/ 438 h 999"/>
              <a:gd name="T32" fmla="*/ 47 w 1122"/>
              <a:gd name="T33" fmla="*/ 561 h 999"/>
              <a:gd name="T34" fmla="*/ 251 w 1122"/>
              <a:gd name="T35" fmla="*/ 914 h 999"/>
              <a:gd name="T36" fmla="*/ 357 w 1122"/>
              <a:gd name="T37" fmla="*/ 975 h 999"/>
              <a:gd name="T38" fmla="*/ 765 w 1122"/>
              <a:gd name="T39" fmla="*/ 975 h 999"/>
              <a:gd name="T40" fmla="*/ 871 w 1122"/>
              <a:gd name="T41" fmla="*/ 914 h 999"/>
              <a:gd name="T42" fmla="*/ 1075 w 1122"/>
              <a:gd name="T43" fmla="*/ 561 h 999"/>
              <a:gd name="T44" fmla="*/ 1075 w 1122"/>
              <a:gd name="T45" fmla="*/ 438 h 999"/>
              <a:gd name="T46" fmla="*/ 871 w 1122"/>
              <a:gd name="T47" fmla="*/ 85 h 999"/>
              <a:gd name="T48" fmla="*/ 765 w 1122"/>
              <a:gd name="T49" fmla="*/ 24 h 999"/>
              <a:gd name="T50" fmla="*/ 357 w 1122"/>
              <a:gd name="T51" fmla="*/ 24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2" h="999">
                <a:moveTo>
                  <a:pt x="765" y="999"/>
                </a:moveTo>
                <a:cubicBezTo>
                  <a:pt x="357" y="999"/>
                  <a:pt x="357" y="999"/>
                  <a:pt x="357" y="999"/>
                </a:cubicBezTo>
                <a:cubicBezTo>
                  <a:pt x="305" y="999"/>
                  <a:pt x="256" y="971"/>
                  <a:pt x="230" y="926"/>
                </a:cubicBezTo>
                <a:cubicBezTo>
                  <a:pt x="26" y="573"/>
                  <a:pt x="26" y="573"/>
                  <a:pt x="26" y="573"/>
                </a:cubicBezTo>
                <a:cubicBezTo>
                  <a:pt x="0" y="528"/>
                  <a:pt x="0" y="471"/>
                  <a:pt x="26" y="426"/>
                </a:cubicBezTo>
                <a:cubicBezTo>
                  <a:pt x="230" y="73"/>
                  <a:pt x="230" y="73"/>
                  <a:pt x="230" y="73"/>
                </a:cubicBezTo>
                <a:cubicBezTo>
                  <a:pt x="256" y="28"/>
                  <a:pt x="305" y="0"/>
                  <a:pt x="357" y="0"/>
                </a:cubicBezTo>
                <a:cubicBezTo>
                  <a:pt x="765" y="0"/>
                  <a:pt x="765" y="0"/>
                  <a:pt x="765" y="0"/>
                </a:cubicBezTo>
                <a:cubicBezTo>
                  <a:pt x="817" y="0"/>
                  <a:pt x="866" y="28"/>
                  <a:pt x="892" y="73"/>
                </a:cubicBezTo>
                <a:cubicBezTo>
                  <a:pt x="1096" y="426"/>
                  <a:pt x="1096" y="426"/>
                  <a:pt x="1096" y="426"/>
                </a:cubicBezTo>
                <a:cubicBezTo>
                  <a:pt x="1122" y="471"/>
                  <a:pt x="1122" y="528"/>
                  <a:pt x="1096" y="573"/>
                </a:cubicBezTo>
                <a:cubicBezTo>
                  <a:pt x="892" y="926"/>
                  <a:pt x="892" y="926"/>
                  <a:pt x="892" y="926"/>
                </a:cubicBezTo>
                <a:cubicBezTo>
                  <a:pt x="866" y="971"/>
                  <a:pt x="817" y="999"/>
                  <a:pt x="765" y="999"/>
                </a:cubicBezTo>
                <a:close/>
                <a:moveTo>
                  <a:pt x="357" y="24"/>
                </a:moveTo>
                <a:cubicBezTo>
                  <a:pt x="314" y="24"/>
                  <a:pt x="273" y="47"/>
                  <a:pt x="251" y="85"/>
                </a:cubicBezTo>
                <a:cubicBezTo>
                  <a:pt x="47" y="438"/>
                  <a:pt x="47" y="438"/>
                  <a:pt x="47" y="438"/>
                </a:cubicBezTo>
                <a:cubicBezTo>
                  <a:pt x="25" y="476"/>
                  <a:pt x="25" y="523"/>
                  <a:pt x="47" y="561"/>
                </a:cubicBezTo>
                <a:cubicBezTo>
                  <a:pt x="251" y="914"/>
                  <a:pt x="251" y="914"/>
                  <a:pt x="251" y="914"/>
                </a:cubicBezTo>
                <a:cubicBezTo>
                  <a:pt x="273" y="952"/>
                  <a:pt x="314" y="975"/>
                  <a:pt x="357" y="975"/>
                </a:cubicBezTo>
                <a:cubicBezTo>
                  <a:pt x="765" y="975"/>
                  <a:pt x="765" y="975"/>
                  <a:pt x="765" y="975"/>
                </a:cubicBezTo>
                <a:cubicBezTo>
                  <a:pt x="808" y="975"/>
                  <a:pt x="849" y="952"/>
                  <a:pt x="871" y="914"/>
                </a:cubicBezTo>
                <a:cubicBezTo>
                  <a:pt x="1075" y="561"/>
                  <a:pt x="1075" y="561"/>
                  <a:pt x="1075" y="561"/>
                </a:cubicBezTo>
                <a:cubicBezTo>
                  <a:pt x="1097" y="523"/>
                  <a:pt x="1097" y="476"/>
                  <a:pt x="1075" y="438"/>
                </a:cubicBezTo>
                <a:cubicBezTo>
                  <a:pt x="871" y="85"/>
                  <a:pt x="871" y="85"/>
                  <a:pt x="871" y="85"/>
                </a:cubicBezTo>
                <a:cubicBezTo>
                  <a:pt x="849" y="47"/>
                  <a:pt x="808" y="24"/>
                  <a:pt x="765" y="24"/>
                </a:cubicBezTo>
                <a:lnTo>
                  <a:pt x="357" y="2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Line 812"/>
          <p:cNvSpPr>
            <a:spLocks noChangeShapeType="1"/>
          </p:cNvSpPr>
          <p:nvPr/>
        </p:nvSpPr>
        <p:spPr bwMode="auto">
          <a:xfrm>
            <a:off x="2189535" y="2071314"/>
            <a:ext cx="1290638" cy="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Line 813"/>
          <p:cNvSpPr>
            <a:spLocks noChangeShapeType="1"/>
          </p:cNvSpPr>
          <p:nvPr/>
        </p:nvSpPr>
        <p:spPr bwMode="auto">
          <a:xfrm flipH="1">
            <a:off x="5664573" y="2071314"/>
            <a:ext cx="1290638"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Line 814"/>
          <p:cNvSpPr>
            <a:spLocks noChangeShapeType="1"/>
          </p:cNvSpPr>
          <p:nvPr/>
        </p:nvSpPr>
        <p:spPr bwMode="auto">
          <a:xfrm>
            <a:off x="2183748" y="3501130"/>
            <a:ext cx="468313"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Line 815"/>
          <p:cNvSpPr>
            <a:spLocks noChangeShapeType="1"/>
          </p:cNvSpPr>
          <p:nvPr/>
        </p:nvSpPr>
        <p:spPr bwMode="auto">
          <a:xfrm flipH="1">
            <a:off x="6486898" y="3501130"/>
            <a:ext cx="46831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Line 816"/>
          <p:cNvSpPr>
            <a:spLocks noChangeShapeType="1"/>
          </p:cNvSpPr>
          <p:nvPr/>
        </p:nvSpPr>
        <p:spPr bwMode="auto">
          <a:xfrm>
            <a:off x="2189535" y="4925160"/>
            <a:ext cx="1290638"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Line 817"/>
          <p:cNvSpPr>
            <a:spLocks noChangeShapeType="1"/>
          </p:cNvSpPr>
          <p:nvPr/>
        </p:nvSpPr>
        <p:spPr bwMode="auto">
          <a:xfrm flipH="1">
            <a:off x="5664573" y="4925160"/>
            <a:ext cx="1290638"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811"/>
          <p:cNvSpPr>
            <a:spLocks noEditPoints="1"/>
          </p:cNvSpPr>
          <p:nvPr/>
        </p:nvSpPr>
        <p:spPr bwMode="auto">
          <a:xfrm>
            <a:off x="3673848" y="2596158"/>
            <a:ext cx="1797050" cy="1800225"/>
          </a:xfrm>
          <a:custGeom>
            <a:avLst/>
            <a:gdLst>
              <a:gd name="T0" fmla="*/ 283 w 566"/>
              <a:gd name="T1" fmla="*/ 567 h 567"/>
              <a:gd name="T2" fmla="*/ 21 w 566"/>
              <a:gd name="T3" fmla="*/ 283 h 567"/>
              <a:gd name="T4" fmla="*/ 64 w 566"/>
              <a:gd name="T5" fmla="*/ 173 h 567"/>
              <a:gd name="T6" fmla="*/ 67 w 566"/>
              <a:gd name="T7" fmla="*/ 233 h 567"/>
              <a:gd name="T8" fmla="*/ 91 w 566"/>
              <a:gd name="T9" fmla="*/ 262 h 567"/>
              <a:gd name="T10" fmla="*/ 134 w 566"/>
              <a:gd name="T11" fmla="*/ 304 h 567"/>
              <a:gd name="T12" fmla="*/ 182 w 566"/>
              <a:gd name="T13" fmla="*/ 334 h 567"/>
              <a:gd name="T14" fmla="*/ 195 w 566"/>
              <a:gd name="T15" fmla="*/ 361 h 567"/>
              <a:gd name="T16" fmla="*/ 219 w 566"/>
              <a:gd name="T17" fmla="*/ 463 h 567"/>
              <a:gd name="T18" fmla="*/ 223 w 566"/>
              <a:gd name="T19" fmla="*/ 528 h 567"/>
              <a:gd name="T20" fmla="*/ 21 w 566"/>
              <a:gd name="T21" fmla="*/ 283 h 567"/>
              <a:gd name="T22" fmla="*/ 493 w 566"/>
              <a:gd name="T23" fmla="*/ 440 h 567"/>
              <a:gd name="T24" fmla="*/ 256 w 566"/>
              <a:gd name="T25" fmla="*/ 544 h 567"/>
              <a:gd name="T26" fmla="*/ 286 w 566"/>
              <a:gd name="T27" fmla="*/ 509 h 567"/>
              <a:gd name="T28" fmla="*/ 344 w 566"/>
              <a:gd name="T29" fmla="*/ 467 h 567"/>
              <a:gd name="T30" fmla="*/ 365 w 566"/>
              <a:gd name="T31" fmla="*/ 433 h 567"/>
              <a:gd name="T32" fmla="*/ 326 w 566"/>
              <a:gd name="T33" fmla="*/ 391 h 567"/>
              <a:gd name="T34" fmla="*/ 281 w 566"/>
              <a:gd name="T35" fmla="*/ 359 h 567"/>
              <a:gd name="T36" fmla="*/ 225 w 566"/>
              <a:gd name="T37" fmla="*/ 343 h 567"/>
              <a:gd name="T38" fmla="*/ 193 w 566"/>
              <a:gd name="T39" fmla="*/ 313 h 567"/>
              <a:gd name="T40" fmla="*/ 169 w 566"/>
              <a:gd name="T41" fmla="*/ 283 h 567"/>
              <a:gd name="T42" fmla="*/ 138 w 566"/>
              <a:gd name="T43" fmla="*/ 275 h 567"/>
              <a:gd name="T44" fmla="*/ 186 w 566"/>
              <a:gd name="T45" fmla="*/ 255 h 567"/>
              <a:gd name="T46" fmla="*/ 202 w 566"/>
              <a:gd name="T47" fmla="*/ 249 h 567"/>
              <a:gd name="T48" fmla="*/ 235 w 566"/>
              <a:gd name="T49" fmla="*/ 195 h 567"/>
              <a:gd name="T50" fmla="*/ 260 w 566"/>
              <a:gd name="T51" fmla="*/ 175 h 567"/>
              <a:gd name="T52" fmla="*/ 275 w 566"/>
              <a:gd name="T53" fmla="*/ 190 h 567"/>
              <a:gd name="T54" fmla="*/ 295 w 566"/>
              <a:gd name="T55" fmla="*/ 166 h 567"/>
              <a:gd name="T56" fmla="*/ 306 w 566"/>
              <a:gd name="T57" fmla="*/ 149 h 567"/>
              <a:gd name="T58" fmla="*/ 315 w 566"/>
              <a:gd name="T59" fmla="*/ 165 h 567"/>
              <a:gd name="T60" fmla="*/ 292 w 566"/>
              <a:gd name="T61" fmla="*/ 121 h 567"/>
              <a:gd name="T62" fmla="*/ 286 w 566"/>
              <a:gd name="T63" fmla="*/ 103 h 567"/>
              <a:gd name="T64" fmla="*/ 254 w 566"/>
              <a:gd name="T65" fmla="*/ 92 h 567"/>
              <a:gd name="T66" fmla="*/ 215 w 566"/>
              <a:gd name="T67" fmla="*/ 134 h 567"/>
              <a:gd name="T68" fmla="*/ 183 w 566"/>
              <a:gd name="T69" fmla="*/ 120 h 567"/>
              <a:gd name="T70" fmla="*/ 167 w 566"/>
              <a:gd name="T71" fmla="*/ 104 h 567"/>
              <a:gd name="T72" fmla="*/ 195 w 566"/>
              <a:gd name="T73" fmla="*/ 74 h 567"/>
              <a:gd name="T74" fmla="*/ 168 w 566"/>
              <a:gd name="T75" fmla="*/ 55 h 567"/>
              <a:gd name="T76" fmla="*/ 146 w 566"/>
              <a:gd name="T77" fmla="*/ 71 h 567"/>
              <a:gd name="T78" fmla="*/ 283 w 566"/>
              <a:gd name="T79" fmla="*/ 21 h 567"/>
              <a:gd name="T80" fmla="*/ 346 w 566"/>
              <a:gd name="T81" fmla="*/ 92 h 567"/>
              <a:gd name="T82" fmla="*/ 399 w 566"/>
              <a:gd name="T83" fmla="*/ 57 h 567"/>
              <a:gd name="T84" fmla="*/ 491 w 566"/>
              <a:gd name="T85" fmla="*/ 124 h 567"/>
              <a:gd name="T86" fmla="*/ 460 w 566"/>
              <a:gd name="T87" fmla="*/ 150 h 567"/>
              <a:gd name="T88" fmla="*/ 454 w 566"/>
              <a:gd name="T89" fmla="*/ 166 h 567"/>
              <a:gd name="T90" fmla="*/ 467 w 566"/>
              <a:gd name="T91" fmla="*/ 189 h 567"/>
              <a:gd name="T92" fmla="*/ 453 w 566"/>
              <a:gd name="T93" fmla="*/ 211 h 567"/>
              <a:gd name="T94" fmla="*/ 473 w 566"/>
              <a:gd name="T95" fmla="*/ 329 h 567"/>
              <a:gd name="T96" fmla="*/ 529 w 566"/>
              <a:gd name="T97" fmla="*/ 220 h 567"/>
              <a:gd name="T98" fmla="*/ 489 w 566"/>
              <a:gd name="T99" fmla="*/ 194 h 567"/>
              <a:gd name="T100" fmla="*/ 497 w 566"/>
              <a:gd name="T101" fmla="*/ 176 h 567"/>
              <a:gd name="T102" fmla="*/ 529 w 566"/>
              <a:gd name="T103" fmla="*/ 22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6" h="567">
                <a:moveTo>
                  <a:pt x="283" y="0"/>
                </a:moveTo>
                <a:cubicBezTo>
                  <a:pt x="126" y="0"/>
                  <a:pt x="0" y="127"/>
                  <a:pt x="0" y="283"/>
                </a:cubicBezTo>
                <a:cubicBezTo>
                  <a:pt x="0" y="440"/>
                  <a:pt x="126" y="567"/>
                  <a:pt x="283" y="567"/>
                </a:cubicBezTo>
                <a:cubicBezTo>
                  <a:pt x="440" y="567"/>
                  <a:pt x="566" y="440"/>
                  <a:pt x="566" y="283"/>
                </a:cubicBezTo>
                <a:cubicBezTo>
                  <a:pt x="566" y="127"/>
                  <a:pt x="440" y="0"/>
                  <a:pt x="283" y="0"/>
                </a:cubicBezTo>
                <a:close/>
                <a:moveTo>
                  <a:pt x="21" y="283"/>
                </a:moveTo>
                <a:cubicBezTo>
                  <a:pt x="21" y="238"/>
                  <a:pt x="32" y="196"/>
                  <a:pt x="52" y="158"/>
                </a:cubicBezTo>
                <a:cubicBezTo>
                  <a:pt x="54" y="159"/>
                  <a:pt x="56" y="160"/>
                  <a:pt x="57" y="160"/>
                </a:cubicBezTo>
                <a:cubicBezTo>
                  <a:pt x="59" y="161"/>
                  <a:pt x="65" y="167"/>
                  <a:pt x="64" y="173"/>
                </a:cubicBezTo>
                <a:cubicBezTo>
                  <a:pt x="64" y="173"/>
                  <a:pt x="63" y="178"/>
                  <a:pt x="62" y="188"/>
                </a:cubicBezTo>
                <a:cubicBezTo>
                  <a:pt x="61" y="198"/>
                  <a:pt x="60" y="208"/>
                  <a:pt x="59" y="216"/>
                </a:cubicBezTo>
                <a:cubicBezTo>
                  <a:pt x="58" y="230"/>
                  <a:pt x="67" y="233"/>
                  <a:pt x="67" y="233"/>
                </a:cubicBezTo>
                <a:cubicBezTo>
                  <a:pt x="72" y="235"/>
                  <a:pt x="80" y="241"/>
                  <a:pt x="84" y="245"/>
                </a:cubicBezTo>
                <a:cubicBezTo>
                  <a:pt x="84" y="245"/>
                  <a:pt x="86" y="248"/>
                  <a:pt x="89" y="255"/>
                </a:cubicBezTo>
                <a:cubicBezTo>
                  <a:pt x="90" y="257"/>
                  <a:pt x="90" y="260"/>
                  <a:pt x="91" y="262"/>
                </a:cubicBezTo>
                <a:cubicBezTo>
                  <a:pt x="93" y="269"/>
                  <a:pt x="96" y="276"/>
                  <a:pt x="100" y="282"/>
                </a:cubicBezTo>
                <a:cubicBezTo>
                  <a:pt x="106" y="291"/>
                  <a:pt x="118" y="295"/>
                  <a:pt x="118" y="295"/>
                </a:cubicBezTo>
                <a:cubicBezTo>
                  <a:pt x="123" y="296"/>
                  <a:pt x="131" y="301"/>
                  <a:pt x="134" y="304"/>
                </a:cubicBezTo>
                <a:cubicBezTo>
                  <a:pt x="134" y="304"/>
                  <a:pt x="134" y="304"/>
                  <a:pt x="138" y="307"/>
                </a:cubicBezTo>
                <a:cubicBezTo>
                  <a:pt x="146" y="312"/>
                  <a:pt x="155" y="312"/>
                  <a:pt x="163" y="316"/>
                </a:cubicBezTo>
                <a:cubicBezTo>
                  <a:pt x="172" y="320"/>
                  <a:pt x="176" y="327"/>
                  <a:pt x="182" y="334"/>
                </a:cubicBezTo>
                <a:cubicBezTo>
                  <a:pt x="186" y="338"/>
                  <a:pt x="191" y="343"/>
                  <a:pt x="196" y="347"/>
                </a:cubicBezTo>
                <a:cubicBezTo>
                  <a:pt x="197" y="348"/>
                  <a:pt x="200" y="351"/>
                  <a:pt x="200" y="351"/>
                </a:cubicBezTo>
                <a:cubicBezTo>
                  <a:pt x="200" y="351"/>
                  <a:pt x="196" y="360"/>
                  <a:pt x="195" y="361"/>
                </a:cubicBezTo>
                <a:cubicBezTo>
                  <a:pt x="189" y="373"/>
                  <a:pt x="182" y="386"/>
                  <a:pt x="183" y="405"/>
                </a:cubicBezTo>
                <a:cubicBezTo>
                  <a:pt x="185" y="430"/>
                  <a:pt x="210" y="446"/>
                  <a:pt x="210" y="446"/>
                </a:cubicBezTo>
                <a:cubicBezTo>
                  <a:pt x="215" y="450"/>
                  <a:pt x="219" y="457"/>
                  <a:pt x="219" y="463"/>
                </a:cubicBezTo>
                <a:cubicBezTo>
                  <a:pt x="219" y="463"/>
                  <a:pt x="219" y="484"/>
                  <a:pt x="222" y="497"/>
                </a:cubicBezTo>
                <a:cubicBezTo>
                  <a:pt x="223" y="500"/>
                  <a:pt x="225" y="504"/>
                  <a:pt x="225" y="507"/>
                </a:cubicBezTo>
                <a:cubicBezTo>
                  <a:pt x="225" y="514"/>
                  <a:pt x="223" y="521"/>
                  <a:pt x="223" y="528"/>
                </a:cubicBezTo>
                <a:cubicBezTo>
                  <a:pt x="224" y="532"/>
                  <a:pt x="224" y="532"/>
                  <a:pt x="224" y="532"/>
                </a:cubicBezTo>
                <a:cubicBezTo>
                  <a:pt x="225" y="534"/>
                  <a:pt x="225" y="536"/>
                  <a:pt x="225" y="539"/>
                </a:cubicBezTo>
                <a:cubicBezTo>
                  <a:pt x="108" y="513"/>
                  <a:pt x="21" y="409"/>
                  <a:pt x="21" y="283"/>
                </a:cubicBezTo>
                <a:close/>
                <a:moveTo>
                  <a:pt x="507" y="380"/>
                </a:moveTo>
                <a:cubicBezTo>
                  <a:pt x="502" y="398"/>
                  <a:pt x="494" y="412"/>
                  <a:pt x="493" y="430"/>
                </a:cubicBezTo>
                <a:cubicBezTo>
                  <a:pt x="493" y="433"/>
                  <a:pt x="494" y="437"/>
                  <a:pt x="493" y="440"/>
                </a:cubicBezTo>
                <a:cubicBezTo>
                  <a:pt x="494" y="440"/>
                  <a:pt x="494" y="440"/>
                  <a:pt x="494" y="440"/>
                </a:cubicBezTo>
                <a:cubicBezTo>
                  <a:pt x="446" y="504"/>
                  <a:pt x="369" y="546"/>
                  <a:pt x="283" y="546"/>
                </a:cubicBezTo>
                <a:cubicBezTo>
                  <a:pt x="274" y="546"/>
                  <a:pt x="265" y="545"/>
                  <a:pt x="256" y="544"/>
                </a:cubicBezTo>
                <a:cubicBezTo>
                  <a:pt x="258" y="542"/>
                  <a:pt x="260" y="538"/>
                  <a:pt x="262" y="535"/>
                </a:cubicBezTo>
                <a:cubicBezTo>
                  <a:pt x="271" y="523"/>
                  <a:pt x="271" y="523"/>
                  <a:pt x="271" y="523"/>
                </a:cubicBezTo>
                <a:cubicBezTo>
                  <a:pt x="274" y="519"/>
                  <a:pt x="281" y="512"/>
                  <a:pt x="286" y="509"/>
                </a:cubicBezTo>
                <a:cubicBezTo>
                  <a:pt x="320" y="485"/>
                  <a:pt x="320" y="485"/>
                  <a:pt x="320" y="485"/>
                </a:cubicBezTo>
                <a:cubicBezTo>
                  <a:pt x="324" y="481"/>
                  <a:pt x="331" y="476"/>
                  <a:pt x="337" y="474"/>
                </a:cubicBezTo>
                <a:cubicBezTo>
                  <a:pt x="337" y="474"/>
                  <a:pt x="339" y="473"/>
                  <a:pt x="344" y="467"/>
                </a:cubicBezTo>
                <a:cubicBezTo>
                  <a:pt x="348" y="463"/>
                  <a:pt x="348" y="461"/>
                  <a:pt x="348" y="461"/>
                </a:cubicBezTo>
                <a:cubicBezTo>
                  <a:pt x="350" y="456"/>
                  <a:pt x="355" y="447"/>
                  <a:pt x="358" y="443"/>
                </a:cubicBezTo>
                <a:cubicBezTo>
                  <a:pt x="358" y="443"/>
                  <a:pt x="360" y="440"/>
                  <a:pt x="365" y="433"/>
                </a:cubicBezTo>
                <a:cubicBezTo>
                  <a:pt x="369" y="427"/>
                  <a:pt x="375" y="420"/>
                  <a:pt x="376" y="413"/>
                </a:cubicBezTo>
                <a:cubicBezTo>
                  <a:pt x="378" y="394"/>
                  <a:pt x="359" y="398"/>
                  <a:pt x="343" y="397"/>
                </a:cubicBezTo>
                <a:cubicBezTo>
                  <a:pt x="336" y="396"/>
                  <a:pt x="331" y="394"/>
                  <a:pt x="326" y="391"/>
                </a:cubicBezTo>
                <a:cubicBezTo>
                  <a:pt x="321" y="388"/>
                  <a:pt x="316" y="385"/>
                  <a:pt x="312" y="381"/>
                </a:cubicBezTo>
                <a:cubicBezTo>
                  <a:pt x="305" y="374"/>
                  <a:pt x="300" y="367"/>
                  <a:pt x="291" y="362"/>
                </a:cubicBezTo>
                <a:cubicBezTo>
                  <a:pt x="288" y="360"/>
                  <a:pt x="285" y="360"/>
                  <a:pt x="281" y="359"/>
                </a:cubicBezTo>
                <a:cubicBezTo>
                  <a:pt x="279" y="358"/>
                  <a:pt x="278" y="355"/>
                  <a:pt x="276" y="354"/>
                </a:cubicBezTo>
                <a:cubicBezTo>
                  <a:pt x="267" y="348"/>
                  <a:pt x="255" y="344"/>
                  <a:pt x="240" y="343"/>
                </a:cubicBezTo>
                <a:cubicBezTo>
                  <a:pt x="231" y="342"/>
                  <a:pt x="225" y="343"/>
                  <a:pt x="225" y="343"/>
                </a:cubicBezTo>
                <a:cubicBezTo>
                  <a:pt x="219" y="345"/>
                  <a:pt x="205" y="336"/>
                  <a:pt x="201" y="333"/>
                </a:cubicBezTo>
                <a:cubicBezTo>
                  <a:pt x="198" y="330"/>
                  <a:pt x="195" y="322"/>
                  <a:pt x="195" y="316"/>
                </a:cubicBezTo>
                <a:cubicBezTo>
                  <a:pt x="195" y="316"/>
                  <a:pt x="195" y="316"/>
                  <a:pt x="193" y="313"/>
                </a:cubicBezTo>
                <a:cubicBezTo>
                  <a:pt x="189" y="305"/>
                  <a:pt x="177" y="304"/>
                  <a:pt x="175" y="297"/>
                </a:cubicBezTo>
                <a:cubicBezTo>
                  <a:pt x="174" y="294"/>
                  <a:pt x="176" y="292"/>
                  <a:pt x="175" y="289"/>
                </a:cubicBezTo>
                <a:cubicBezTo>
                  <a:pt x="175" y="286"/>
                  <a:pt x="172" y="283"/>
                  <a:pt x="169" y="283"/>
                </a:cubicBezTo>
                <a:cubicBezTo>
                  <a:pt x="166" y="283"/>
                  <a:pt x="162" y="286"/>
                  <a:pt x="159" y="287"/>
                </a:cubicBezTo>
                <a:cubicBezTo>
                  <a:pt x="152" y="291"/>
                  <a:pt x="145" y="289"/>
                  <a:pt x="145" y="289"/>
                </a:cubicBezTo>
                <a:cubicBezTo>
                  <a:pt x="140" y="287"/>
                  <a:pt x="137" y="280"/>
                  <a:pt x="138" y="275"/>
                </a:cubicBezTo>
                <a:cubicBezTo>
                  <a:pt x="138" y="275"/>
                  <a:pt x="139" y="269"/>
                  <a:pt x="142" y="263"/>
                </a:cubicBezTo>
                <a:cubicBezTo>
                  <a:pt x="149" y="248"/>
                  <a:pt x="177" y="248"/>
                  <a:pt x="177" y="248"/>
                </a:cubicBezTo>
                <a:cubicBezTo>
                  <a:pt x="183" y="248"/>
                  <a:pt x="187" y="251"/>
                  <a:pt x="186" y="255"/>
                </a:cubicBezTo>
                <a:cubicBezTo>
                  <a:pt x="186" y="255"/>
                  <a:pt x="186" y="255"/>
                  <a:pt x="186" y="259"/>
                </a:cubicBezTo>
                <a:cubicBezTo>
                  <a:pt x="187" y="268"/>
                  <a:pt x="202" y="267"/>
                  <a:pt x="203" y="258"/>
                </a:cubicBezTo>
                <a:cubicBezTo>
                  <a:pt x="203" y="255"/>
                  <a:pt x="201" y="252"/>
                  <a:pt x="202" y="249"/>
                </a:cubicBezTo>
                <a:cubicBezTo>
                  <a:pt x="202" y="242"/>
                  <a:pt x="211" y="237"/>
                  <a:pt x="217" y="230"/>
                </a:cubicBezTo>
                <a:cubicBezTo>
                  <a:pt x="224" y="224"/>
                  <a:pt x="226" y="213"/>
                  <a:pt x="226" y="213"/>
                </a:cubicBezTo>
                <a:cubicBezTo>
                  <a:pt x="227" y="208"/>
                  <a:pt x="232" y="199"/>
                  <a:pt x="235" y="195"/>
                </a:cubicBezTo>
                <a:cubicBezTo>
                  <a:pt x="235" y="195"/>
                  <a:pt x="237" y="193"/>
                  <a:pt x="242" y="188"/>
                </a:cubicBezTo>
                <a:cubicBezTo>
                  <a:pt x="247" y="184"/>
                  <a:pt x="253" y="180"/>
                  <a:pt x="258" y="176"/>
                </a:cubicBezTo>
                <a:cubicBezTo>
                  <a:pt x="260" y="175"/>
                  <a:pt x="260" y="175"/>
                  <a:pt x="260" y="175"/>
                </a:cubicBezTo>
                <a:cubicBezTo>
                  <a:pt x="261" y="172"/>
                  <a:pt x="264" y="174"/>
                  <a:pt x="266" y="175"/>
                </a:cubicBezTo>
                <a:cubicBezTo>
                  <a:pt x="267" y="176"/>
                  <a:pt x="268" y="181"/>
                  <a:pt x="268" y="187"/>
                </a:cubicBezTo>
                <a:cubicBezTo>
                  <a:pt x="268" y="187"/>
                  <a:pt x="268" y="190"/>
                  <a:pt x="275" y="190"/>
                </a:cubicBezTo>
                <a:cubicBezTo>
                  <a:pt x="279" y="190"/>
                  <a:pt x="282" y="185"/>
                  <a:pt x="286" y="182"/>
                </a:cubicBezTo>
                <a:cubicBezTo>
                  <a:pt x="290" y="178"/>
                  <a:pt x="296" y="176"/>
                  <a:pt x="296" y="172"/>
                </a:cubicBezTo>
                <a:cubicBezTo>
                  <a:pt x="296" y="166"/>
                  <a:pt x="295" y="166"/>
                  <a:pt x="295" y="166"/>
                </a:cubicBezTo>
                <a:cubicBezTo>
                  <a:pt x="290" y="166"/>
                  <a:pt x="283" y="156"/>
                  <a:pt x="280" y="155"/>
                </a:cubicBezTo>
                <a:cubicBezTo>
                  <a:pt x="277" y="153"/>
                  <a:pt x="285" y="150"/>
                  <a:pt x="289" y="148"/>
                </a:cubicBezTo>
                <a:cubicBezTo>
                  <a:pt x="293" y="147"/>
                  <a:pt x="303" y="148"/>
                  <a:pt x="306" y="149"/>
                </a:cubicBezTo>
                <a:cubicBezTo>
                  <a:pt x="308" y="150"/>
                  <a:pt x="308" y="153"/>
                  <a:pt x="307" y="156"/>
                </a:cubicBezTo>
                <a:cubicBezTo>
                  <a:pt x="307" y="156"/>
                  <a:pt x="307" y="156"/>
                  <a:pt x="307" y="159"/>
                </a:cubicBezTo>
                <a:cubicBezTo>
                  <a:pt x="307" y="162"/>
                  <a:pt x="311" y="165"/>
                  <a:pt x="315" y="165"/>
                </a:cubicBezTo>
                <a:cubicBezTo>
                  <a:pt x="323" y="165"/>
                  <a:pt x="326" y="151"/>
                  <a:pt x="322" y="143"/>
                </a:cubicBezTo>
                <a:cubicBezTo>
                  <a:pt x="318" y="134"/>
                  <a:pt x="306" y="129"/>
                  <a:pt x="306" y="129"/>
                </a:cubicBezTo>
                <a:cubicBezTo>
                  <a:pt x="300" y="128"/>
                  <a:pt x="294" y="124"/>
                  <a:pt x="292" y="121"/>
                </a:cubicBezTo>
                <a:cubicBezTo>
                  <a:pt x="292" y="121"/>
                  <a:pt x="292" y="121"/>
                  <a:pt x="291" y="118"/>
                </a:cubicBezTo>
                <a:cubicBezTo>
                  <a:pt x="290" y="116"/>
                  <a:pt x="288" y="113"/>
                  <a:pt x="287" y="110"/>
                </a:cubicBezTo>
                <a:cubicBezTo>
                  <a:pt x="286" y="108"/>
                  <a:pt x="287" y="106"/>
                  <a:pt x="286" y="103"/>
                </a:cubicBezTo>
                <a:cubicBezTo>
                  <a:pt x="285" y="101"/>
                  <a:pt x="283" y="99"/>
                  <a:pt x="281" y="98"/>
                </a:cubicBezTo>
                <a:cubicBezTo>
                  <a:pt x="278" y="96"/>
                  <a:pt x="274" y="97"/>
                  <a:pt x="269" y="96"/>
                </a:cubicBezTo>
                <a:cubicBezTo>
                  <a:pt x="264" y="95"/>
                  <a:pt x="259" y="93"/>
                  <a:pt x="254" y="92"/>
                </a:cubicBezTo>
                <a:cubicBezTo>
                  <a:pt x="245" y="89"/>
                  <a:pt x="230" y="82"/>
                  <a:pt x="225" y="93"/>
                </a:cubicBezTo>
                <a:cubicBezTo>
                  <a:pt x="220" y="103"/>
                  <a:pt x="223" y="122"/>
                  <a:pt x="223" y="122"/>
                </a:cubicBezTo>
                <a:cubicBezTo>
                  <a:pt x="224" y="127"/>
                  <a:pt x="220" y="133"/>
                  <a:pt x="215" y="134"/>
                </a:cubicBezTo>
                <a:cubicBezTo>
                  <a:pt x="215" y="134"/>
                  <a:pt x="208" y="135"/>
                  <a:pt x="202" y="131"/>
                </a:cubicBezTo>
                <a:cubicBezTo>
                  <a:pt x="198" y="129"/>
                  <a:pt x="196" y="125"/>
                  <a:pt x="193" y="123"/>
                </a:cubicBezTo>
                <a:cubicBezTo>
                  <a:pt x="190" y="122"/>
                  <a:pt x="186" y="121"/>
                  <a:pt x="183" y="120"/>
                </a:cubicBezTo>
                <a:cubicBezTo>
                  <a:pt x="179" y="120"/>
                  <a:pt x="175" y="120"/>
                  <a:pt x="171" y="119"/>
                </a:cubicBezTo>
                <a:cubicBezTo>
                  <a:pt x="168" y="117"/>
                  <a:pt x="168" y="117"/>
                  <a:pt x="168" y="117"/>
                </a:cubicBezTo>
                <a:cubicBezTo>
                  <a:pt x="167" y="113"/>
                  <a:pt x="166" y="107"/>
                  <a:pt x="167" y="104"/>
                </a:cubicBezTo>
                <a:cubicBezTo>
                  <a:pt x="167" y="104"/>
                  <a:pt x="167" y="104"/>
                  <a:pt x="168" y="100"/>
                </a:cubicBezTo>
                <a:cubicBezTo>
                  <a:pt x="172" y="91"/>
                  <a:pt x="188" y="89"/>
                  <a:pt x="193" y="81"/>
                </a:cubicBezTo>
                <a:cubicBezTo>
                  <a:pt x="194" y="79"/>
                  <a:pt x="195" y="76"/>
                  <a:pt x="195" y="74"/>
                </a:cubicBezTo>
                <a:cubicBezTo>
                  <a:pt x="194" y="69"/>
                  <a:pt x="188" y="68"/>
                  <a:pt x="185" y="66"/>
                </a:cubicBezTo>
                <a:cubicBezTo>
                  <a:pt x="182" y="63"/>
                  <a:pt x="182" y="55"/>
                  <a:pt x="179" y="53"/>
                </a:cubicBezTo>
                <a:cubicBezTo>
                  <a:pt x="176" y="50"/>
                  <a:pt x="170" y="52"/>
                  <a:pt x="168" y="55"/>
                </a:cubicBezTo>
                <a:cubicBezTo>
                  <a:pt x="167" y="57"/>
                  <a:pt x="167" y="61"/>
                  <a:pt x="167" y="64"/>
                </a:cubicBezTo>
                <a:cubicBezTo>
                  <a:pt x="164" y="77"/>
                  <a:pt x="148" y="78"/>
                  <a:pt x="148" y="78"/>
                </a:cubicBezTo>
                <a:cubicBezTo>
                  <a:pt x="143" y="78"/>
                  <a:pt x="142" y="75"/>
                  <a:pt x="146" y="71"/>
                </a:cubicBezTo>
                <a:cubicBezTo>
                  <a:pt x="154" y="59"/>
                  <a:pt x="154" y="59"/>
                  <a:pt x="154" y="59"/>
                </a:cubicBezTo>
                <a:cubicBezTo>
                  <a:pt x="155" y="58"/>
                  <a:pt x="156" y="56"/>
                  <a:pt x="157" y="53"/>
                </a:cubicBezTo>
                <a:cubicBezTo>
                  <a:pt x="194" y="33"/>
                  <a:pt x="237" y="21"/>
                  <a:pt x="283" y="21"/>
                </a:cubicBezTo>
                <a:cubicBezTo>
                  <a:pt x="288" y="21"/>
                  <a:pt x="293" y="21"/>
                  <a:pt x="298" y="22"/>
                </a:cubicBezTo>
                <a:cubicBezTo>
                  <a:pt x="297" y="25"/>
                  <a:pt x="297" y="28"/>
                  <a:pt x="298" y="31"/>
                </a:cubicBezTo>
                <a:cubicBezTo>
                  <a:pt x="298" y="31"/>
                  <a:pt x="318" y="79"/>
                  <a:pt x="346" y="92"/>
                </a:cubicBezTo>
                <a:cubicBezTo>
                  <a:pt x="352" y="95"/>
                  <a:pt x="364" y="100"/>
                  <a:pt x="365" y="91"/>
                </a:cubicBezTo>
                <a:cubicBezTo>
                  <a:pt x="365" y="86"/>
                  <a:pt x="361" y="80"/>
                  <a:pt x="362" y="73"/>
                </a:cubicBezTo>
                <a:cubicBezTo>
                  <a:pt x="364" y="60"/>
                  <a:pt x="388" y="63"/>
                  <a:pt x="399" y="57"/>
                </a:cubicBezTo>
                <a:cubicBezTo>
                  <a:pt x="401" y="56"/>
                  <a:pt x="401" y="56"/>
                  <a:pt x="401" y="56"/>
                </a:cubicBezTo>
                <a:cubicBezTo>
                  <a:pt x="402" y="55"/>
                  <a:pt x="404" y="53"/>
                  <a:pt x="406" y="52"/>
                </a:cubicBezTo>
                <a:cubicBezTo>
                  <a:pt x="440" y="70"/>
                  <a:pt x="468" y="94"/>
                  <a:pt x="491" y="124"/>
                </a:cubicBezTo>
                <a:cubicBezTo>
                  <a:pt x="490" y="125"/>
                  <a:pt x="490" y="127"/>
                  <a:pt x="491" y="128"/>
                </a:cubicBezTo>
                <a:cubicBezTo>
                  <a:pt x="491" y="128"/>
                  <a:pt x="491" y="128"/>
                  <a:pt x="490" y="133"/>
                </a:cubicBezTo>
                <a:cubicBezTo>
                  <a:pt x="490" y="142"/>
                  <a:pt x="465" y="142"/>
                  <a:pt x="460" y="150"/>
                </a:cubicBezTo>
                <a:cubicBezTo>
                  <a:pt x="458" y="153"/>
                  <a:pt x="458" y="153"/>
                  <a:pt x="458" y="153"/>
                </a:cubicBezTo>
                <a:cubicBezTo>
                  <a:pt x="458" y="158"/>
                  <a:pt x="457" y="163"/>
                  <a:pt x="455" y="164"/>
                </a:cubicBezTo>
                <a:cubicBezTo>
                  <a:pt x="455" y="164"/>
                  <a:pt x="455" y="164"/>
                  <a:pt x="454" y="166"/>
                </a:cubicBezTo>
                <a:cubicBezTo>
                  <a:pt x="453" y="172"/>
                  <a:pt x="454" y="185"/>
                  <a:pt x="457" y="187"/>
                </a:cubicBezTo>
                <a:cubicBezTo>
                  <a:pt x="459" y="187"/>
                  <a:pt x="461" y="187"/>
                  <a:pt x="463" y="187"/>
                </a:cubicBezTo>
                <a:cubicBezTo>
                  <a:pt x="466" y="189"/>
                  <a:pt x="467" y="189"/>
                  <a:pt x="467" y="189"/>
                </a:cubicBezTo>
                <a:cubicBezTo>
                  <a:pt x="472" y="192"/>
                  <a:pt x="477" y="194"/>
                  <a:pt x="476" y="195"/>
                </a:cubicBezTo>
                <a:cubicBezTo>
                  <a:pt x="475" y="197"/>
                  <a:pt x="469" y="200"/>
                  <a:pt x="464" y="202"/>
                </a:cubicBezTo>
                <a:cubicBezTo>
                  <a:pt x="464" y="202"/>
                  <a:pt x="459" y="204"/>
                  <a:pt x="453" y="211"/>
                </a:cubicBezTo>
                <a:cubicBezTo>
                  <a:pt x="443" y="224"/>
                  <a:pt x="428" y="237"/>
                  <a:pt x="428" y="259"/>
                </a:cubicBezTo>
                <a:cubicBezTo>
                  <a:pt x="428" y="270"/>
                  <a:pt x="431" y="280"/>
                  <a:pt x="434" y="290"/>
                </a:cubicBezTo>
                <a:cubicBezTo>
                  <a:pt x="440" y="309"/>
                  <a:pt x="451" y="327"/>
                  <a:pt x="473" y="329"/>
                </a:cubicBezTo>
                <a:cubicBezTo>
                  <a:pt x="483" y="330"/>
                  <a:pt x="495" y="321"/>
                  <a:pt x="502" y="327"/>
                </a:cubicBezTo>
                <a:cubicBezTo>
                  <a:pt x="512" y="336"/>
                  <a:pt x="510" y="366"/>
                  <a:pt x="507" y="380"/>
                </a:cubicBezTo>
                <a:close/>
                <a:moveTo>
                  <a:pt x="529" y="220"/>
                </a:moveTo>
                <a:cubicBezTo>
                  <a:pt x="529" y="220"/>
                  <a:pt x="529" y="220"/>
                  <a:pt x="524" y="218"/>
                </a:cubicBezTo>
                <a:cubicBezTo>
                  <a:pt x="516" y="214"/>
                  <a:pt x="510" y="207"/>
                  <a:pt x="503" y="201"/>
                </a:cubicBezTo>
                <a:cubicBezTo>
                  <a:pt x="497" y="195"/>
                  <a:pt x="489" y="194"/>
                  <a:pt x="489" y="194"/>
                </a:cubicBezTo>
                <a:cubicBezTo>
                  <a:pt x="483" y="193"/>
                  <a:pt x="478" y="188"/>
                  <a:pt x="478" y="182"/>
                </a:cubicBezTo>
                <a:cubicBezTo>
                  <a:pt x="478" y="182"/>
                  <a:pt x="478" y="175"/>
                  <a:pt x="484" y="172"/>
                </a:cubicBezTo>
                <a:cubicBezTo>
                  <a:pt x="488" y="171"/>
                  <a:pt x="494" y="174"/>
                  <a:pt x="497" y="176"/>
                </a:cubicBezTo>
                <a:cubicBezTo>
                  <a:pt x="512" y="184"/>
                  <a:pt x="518" y="200"/>
                  <a:pt x="530" y="213"/>
                </a:cubicBezTo>
                <a:cubicBezTo>
                  <a:pt x="533" y="217"/>
                  <a:pt x="533" y="217"/>
                  <a:pt x="533" y="217"/>
                </a:cubicBezTo>
                <a:cubicBezTo>
                  <a:pt x="536" y="220"/>
                  <a:pt x="534" y="221"/>
                  <a:pt x="529" y="220"/>
                </a:cubicBez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818"/>
          <p:cNvSpPr/>
          <p:nvPr/>
        </p:nvSpPr>
        <p:spPr bwMode="auto">
          <a:xfrm>
            <a:off x="2527673" y="3139083"/>
            <a:ext cx="803275" cy="714375"/>
          </a:xfrm>
          <a:custGeom>
            <a:avLst/>
            <a:gdLst>
              <a:gd name="T0" fmla="*/ 81 w 253"/>
              <a:gd name="T1" fmla="*/ 225 h 225"/>
              <a:gd name="T2" fmla="*/ 51 w 253"/>
              <a:gd name="T3" fmla="*/ 208 h 225"/>
              <a:gd name="T4" fmla="*/ 6 w 253"/>
              <a:gd name="T5" fmla="*/ 129 h 225"/>
              <a:gd name="T6" fmla="*/ 6 w 253"/>
              <a:gd name="T7" fmla="*/ 95 h 225"/>
              <a:gd name="T8" fmla="*/ 51 w 253"/>
              <a:gd name="T9" fmla="*/ 17 h 225"/>
              <a:gd name="T10" fmla="*/ 81 w 253"/>
              <a:gd name="T11" fmla="*/ 0 h 225"/>
              <a:gd name="T12" fmla="*/ 172 w 253"/>
              <a:gd name="T13" fmla="*/ 0 h 225"/>
              <a:gd name="T14" fmla="*/ 201 w 253"/>
              <a:gd name="T15" fmla="*/ 17 h 225"/>
              <a:gd name="T16" fmla="*/ 247 w 253"/>
              <a:gd name="T17" fmla="*/ 95 h 225"/>
              <a:gd name="T18" fmla="*/ 247 w 253"/>
              <a:gd name="T19" fmla="*/ 129 h 225"/>
              <a:gd name="T20" fmla="*/ 201 w 253"/>
              <a:gd name="T21" fmla="*/ 208 h 225"/>
              <a:gd name="T22" fmla="*/ 172 w 253"/>
              <a:gd name="T23" fmla="*/ 225 h 225"/>
              <a:gd name="T24" fmla="*/ 81 w 253"/>
              <a:gd name="T25" fmla="*/ 22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25">
                <a:moveTo>
                  <a:pt x="81" y="225"/>
                </a:moveTo>
                <a:cubicBezTo>
                  <a:pt x="69" y="225"/>
                  <a:pt x="57" y="219"/>
                  <a:pt x="51" y="208"/>
                </a:cubicBezTo>
                <a:cubicBezTo>
                  <a:pt x="6" y="129"/>
                  <a:pt x="6" y="129"/>
                  <a:pt x="6" y="129"/>
                </a:cubicBezTo>
                <a:cubicBezTo>
                  <a:pt x="0" y="119"/>
                  <a:pt x="0" y="106"/>
                  <a:pt x="6" y="95"/>
                </a:cubicBezTo>
                <a:cubicBezTo>
                  <a:pt x="51" y="17"/>
                  <a:pt x="51" y="17"/>
                  <a:pt x="51" y="17"/>
                </a:cubicBezTo>
                <a:cubicBezTo>
                  <a:pt x="57" y="6"/>
                  <a:pt x="69" y="0"/>
                  <a:pt x="81" y="0"/>
                </a:cubicBezTo>
                <a:cubicBezTo>
                  <a:pt x="172" y="0"/>
                  <a:pt x="172" y="0"/>
                  <a:pt x="172" y="0"/>
                </a:cubicBezTo>
                <a:cubicBezTo>
                  <a:pt x="184" y="0"/>
                  <a:pt x="195" y="6"/>
                  <a:pt x="201" y="17"/>
                </a:cubicBezTo>
                <a:cubicBezTo>
                  <a:pt x="247" y="95"/>
                  <a:pt x="247" y="95"/>
                  <a:pt x="247" y="95"/>
                </a:cubicBezTo>
                <a:cubicBezTo>
                  <a:pt x="253" y="106"/>
                  <a:pt x="253" y="119"/>
                  <a:pt x="247" y="129"/>
                </a:cubicBezTo>
                <a:cubicBezTo>
                  <a:pt x="201" y="208"/>
                  <a:pt x="201" y="208"/>
                  <a:pt x="201" y="208"/>
                </a:cubicBezTo>
                <a:cubicBezTo>
                  <a:pt x="195" y="219"/>
                  <a:pt x="184" y="225"/>
                  <a:pt x="172" y="225"/>
                </a:cubicBezTo>
                <a:lnTo>
                  <a:pt x="81" y="225"/>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819"/>
          <p:cNvSpPr>
            <a:spLocks noEditPoints="1"/>
          </p:cNvSpPr>
          <p:nvPr/>
        </p:nvSpPr>
        <p:spPr bwMode="auto">
          <a:xfrm>
            <a:off x="2514973" y="3126383"/>
            <a:ext cx="828675" cy="739775"/>
          </a:xfrm>
          <a:custGeom>
            <a:avLst/>
            <a:gdLst>
              <a:gd name="T0" fmla="*/ 176 w 261"/>
              <a:gd name="T1" fmla="*/ 233 h 233"/>
              <a:gd name="T2" fmla="*/ 85 w 261"/>
              <a:gd name="T3" fmla="*/ 233 h 233"/>
              <a:gd name="T4" fmla="*/ 52 w 261"/>
              <a:gd name="T5" fmla="*/ 214 h 233"/>
              <a:gd name="T6" fmla="*/ 6 w 261"/>
              <a:gd name="T7" fmla="*/ 135 h 233"/>
              <a:gd name="T8" fmla="*/ 6 w 261"/>
              <a:gd name="T9" fmla="*/ 97 h 233"/>
              <a:gd name="T10" fmla="*/ 52 w 261"/>
              <a:gd name="T11" fmla="*/ 19 h 233"/>
              <a:gd name="T12" fmla="*/ 85 w 261"/>
              <a:gd name="T13" fmla="*/ 0 h 233"/>
              <a:gd name="T14" fmla="*/ 176 w 261"/>
              <a:gd name="T15" fmla="*/ 0 h 233"/>
              <a:gd name="T16" fmla="*/ 209 w 261"/>
              <a:gd name="T17" fmla="*/ 19 h 233"/>
              <a:gd name="T18" fmla="*/ 254 w 261"/>
              <a:gd name="T19" fmla="*/ 97 h 233"/>
              <a:gd name="T20" fmla="*/ 254 w 261"/>
              <a:gd name="T21" fmla="*/ 135 h 233"/>
              <a:gd name="T22" fmla="*/ 209 w 261"/>
              <a:gd name="T23" fmla="*/ 214 h 233"/>
              <a:gd name="T24" fmla="*/ 176 w 261"/>
              <a:gd name="T25" fmla="*/ 233 h 233"/>
              <a:gd name="T26" fmla="*/ 85 w 261"/>
              <a:gd name="T27" fmla="*/ 8 h 233"/>
              <a:gd name="T28" fmla="*/ 59 w 261"/>
              <a:gd name="T29" fmla="*/ 23 h 233"/>
              <a:gd name="T30" fmla="*/ 13 w 261"/>
              <a:gd name="T31" fmla="*/ 101 h 233"/>
              <a:gd name="T32" fmla="*/ 13 w 261"/>
              <a:gd name="T33" fmla="*/ 131 h 233"/>
              <a:gd name="T34" fmla="*/ 59 w 261"/>
              <a:gd name="T35" fmla="*/ 210 h 233"/>
              <a:gd name="T36" fmla="*/ 85 w 261"/>
              <a:gd name="T37" fmla="*/ 225 h 233"/>
              <a:gd name="T38" fmla="*/ 176 w 261"/>
              <a:gd name="T39" fmla="*/ 225 h 233"/>
              <a:gd name="T40" fmla="*/ 202 w 261"/>
              <a:gd name="T41" fmla="*/ 210 h 233"/>
              <a:gd name="T42" fmla="*/ 247 w 261"/>
              <a:gd name="T43" fmla="*/ 131 h 233"/>
              <a:gd name="T44" fmla="*/ 247 w 261"/>
              <a:gd name="T45" fmla="*/ 101 h 233"/>
              <a:gd name="T46" fmla="*/ 202 w 261"/>
              <a:gd name="T47" fmla="*/ 23 h 233"/>
              <a:gd name="T48" fmla="*/ 176 w 261"/>
              <a:gd name="T49" fmla="*/ 8 h 233"/>
              <a:gd name="T50" fmla="*/ 85 w 261"/>
              <a:gd name="T51" fmla="*/ 8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1" h="233">
                <a:moveTo>
                  <a:pt x="176" y="233"/>
                </a:moveTo>
                <a:cubicBezTo>
                  <a:pt x="85" y="233"/>
                  <a:pt x="85" y="233"/>
                  <a:pt x="85" y="233"/>
                </a:cubicBezTo>
                <a:cubicBezTo>
                  <a:pt x="71" y="233"/>
                  <a:pt x="59" y="226"/>
                  <a:pt x="52" y="214"/>
                </a:cubicBezTo>
                <a:cubicBezTo>
                  <a:pt x="6" y="135"/>
                  <a:pt x="6" y="135"/>
                  <a:pt x="6" y="135"/>
                </a:cubicBezTo>
                <a:cubicBezTo>
                  <a:pt x="0" y="124"/>
                  <a:pt x="0" y="109"/>
                  <a:pt x="6" y="97"/>
                </a:cubicBezTo>
                <a:cubicBezTo>
                  <a:pt x="52" y="19"/>
                  <a:pt x="52" y="19"/>
                  <a:pt x="52" y="19"/>
                </a:cubicBezTo>
                <a:cubicBezTo>
                  <a:pt x="59" y="7"/>
                  <a:pt x="71" y="0"/>
                  <a:pt x="85" y="0"/>
                </a:cubicBezTo>
                <a:cubicBezTo>
                  <a:pt x="176" y="0"/>
                  <a:pt x="176" y="0"/>
                  <a:pt x="176" y="0"/>
                </a:cubicBezTo>
                <a:cubicBezTo>
                  <a:pt x="189" y="0"/>
                  <a:pt x="202" y="7"/>
                  <a:pt x="209" y="19"/>
                </a:cubicBezTo>
                <a:cubicBezTo>
                  <a:pt x="254" y="97"/>
                  <a:pt x="254" y="97"/>
                  <a:pt x="254" y="97"/>
                </a:cubicBezTo>
                <a:cubicBezTo>
                  <a:pt x="261" y="109"/>
                  <a:pt x="261" y="124"/>
                  <a:pt x="254" y="135"/>
                </a:cubicBezTo>
                <a:cubicBezTo>
                  <a:pt x="209" y="214"/>
                  <a:pt x="209" y="214"/>
                  <a:pt x="209" y="214"/>
                </a:cubicBezTo>
                <a:cubicBezTo>
                  <a:pt x="202" y="226"/>
                  <a:pt x="189" y="233"/>
                  <a:pt x="176" y="233"/>
                </a:cubicBezTo>
                <a:close/>
                <a:moveTo>
                  <a:pt x="85" y="8"/>
                </a:moveTo>
                <a:cubicBezTo>
                  <a:pt x="74" y="8"/>
                  <a:pt x="64" y="13"/>
                  <a:pt x="59" y="23"/>
                </a:cubicBezTo>
                <a:cubicBezTo>
                  <a:pt x="13" y="101"/>
                  <a:pt x="13" y="101"/>
                  <a:pt x="13" y="101"/>
                </a:cubicBezTo>
                <a:cubicBezTo>
                  <a:pt x="8" y="111"/>
                  <a:pt x="8" y="122"/>
                  <a:pt x="13" y="131"/>
                </a:cubicBezTo>
                <a:cubicBezTo>
                  <a:pt x="59" y="210"/>
                  <a:pt x="59" y="210"/>
                  <a:pt x="59" y="210"/>
                </a:cubicBezTo>
                <a:cubicBezTo>
                  <a:pt x="64" y="220"/>
                  <a:pt x="74" y="225"/>
                  <a:pt x="85" y="225"/>
                </a:cubicBezTo>
                <a:cubicBezTo>
                  <a:pt x="176" y="225"/>
                  <a:pt x="176" y="225"/>
                  <a:pt x="176" y="225"/>
                </a:cubicBezTo>
                <a:cubicBezTo>
                  <a:pt x="187" y="225"/>
                  <a:pt x="197" y="220"/>
                  <a:pt x="202" y="210"/>
                </a:cubicBezTo>
                <a:cubicBezTo>
                  <a:pt x="247" y="131"/>
                  <a:pt x="247" y="131"/>
                  <a:pt x="247" y="131"/>
                </a:cubicBezTo>
                <a:cubicBezTo>
                  <a:pt x="253" y="122"/>
                  <a:pt x="253" y="111"/>
                  <a:pt x="247" y="101"/>
                </a:cubicBezTo>
                <a:cubicBezTo>
                  <a:pt x="202" y="23"/>
                  <a:pt x="202" y="23"/>
                  <a:pt x="202" y="23"/>
                </a:cubicBezTo>
                <a:cubicBezTo>
                  <a:pt x="197" y="13"/>
                  <a:pt x="187" y="8"/>
                  <a:pt x="176" y="8"/>
                </a:cubicBezTo>
                <a:lnTo>
                  <a:pt x="85" y="8"/>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820"/>
          <p:cNvSpPr/>
          <p:nvPr/>
        </p:nvSpPr>
        <p:spPr bwMode="auto">
          <a:xfrm>
            <a:off x="5813798" y="3139083"/>
            <a:ext cx="803275" cy="714375"/>
          </a:xfrm>
          <a:custGeom>
            <a:avLst/>
            <a:gdLst>
              <a:gd name="T0" fmla="*/ 81 w 253"/>
              <a:gd name="T1" fmla="*/ 225 h 225"/>
              <a:gd name="T2" fmla="*/ 52 w 253"/>
              <a:gd name="T3" fmla="*/ 208 h 225"/>
              <a:gd name="T4" fmla="*/ 6 w 253"/>
              <a:gd name="T5" fmla="*/ 129 h 225"/>
              <a:gd name="T6" fmla="*/ 6 w 253"/>
              <a:gd name="T7" fmla="*/ 95 h 225"/>
              <a:gd name="T8" fmla="*/ 52 w 253"/>
              <a:gd name="T9" fmla="*/ 17 h 225"/>
              <a:gd name="T10" fmla="*/ 81 w 253"/>
              <a:gd name="T11" fmla="*/ 0 h 225"/>
              <a:gd name="T12" fmla="*/ 172 w 253"/>
              <a:gd name="T13" fmla="*/ 0 h 225"/>
              <a:gd name="T14" fmla="*/ 202 w 253"/>
              <a:gd name="T15" fmla="*/ 17 h 225"/>
              <a:gd name="T16" fmla="*/ 247 w 253"/>
              <a:gd name="T17" fmla="*/ 95 h 225"/>
              <a:gd name="T18" fmla="*/ 247 w 253"/>
              <a:gd name="T19" fmla="*/ 129 h 225"/>
              <a:gd name="T20" fmla="*/ 202 w 253"/>
              <a:gd name="T21" fmla="*/ 208 h 225"/>
              <a:gd name="T22" fmla="*/ 172 w 253"/>
              <a:gd name="T23" fmla="*/ 225 h 225"/>
              <a:gd name="T24" fmla="*/ 81 w 253"/>
              <a:gd name="T25" fmla="*/ 22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25">
                <a:moveTo>
                  <a:pt x="81" y="225"/>
                </a:moveTo>
                <a:cubicBezTo>
                  <a:pt x="69" y="225"/>
                  <a:pt x="58" y="219"/>
                  <a:pt x="52" y="208"/>
                </a:cubicBezTo>
                <a:cubicBezTo>
                  <a:pt x="6" y="129"/>
                  <a:pt x="6" y="129"/>
                  <a:pt x="6" y="129"/>
                </a:cubicBezTo>
                <a:cubicBezTo>
                  <a:pt x="0" y="119"/>
                  <a:pt x="0" y="106"/>
                  <a:pt x="6" y="95"/>
                </a:cubicBezTo>
                <a:cubicBezTo>
                  <a:pt x="52" y="17"/>
                  <a:pt x="52" y="17"/>
                  <a:pt x="52" y="17"/>
                </a:cubicBezTo>
                <a:cubicBezTo>
                  <a:pt x="58" y="6"/>
                  <a:pt x="69" y="0"/>
                  <a:pt x="81" y="0"/>
                </a:cubicBezTo>
                <a:cubicBezTo>
                  <a:pt x="172" y="0"/>
                  <a:pt x="172" y="0"/>
                  <a:pt x="172" y="0"/>
                </a:cubicBezTo>
                <a:cubicBezTo>
                  <a:pt x="184" y="0"/>
                  <a:pt x="196" y="6"/>
                  <a:pt x="202" y="17"/>
                </a:cubicBezTo>
                <a:cubicBezTo>
                  <a:pt x="247" y="95"/>
                  <a:pt x="247" y="95"/>
                  <a:pt x="247" y="95"/>
                </a:cubicBezTo>
                <a:cubicBezTo>
                  <a:pt x="253" y="106"/>
                  <a:pt x="253" y="119"/>
                  <a:pt x="247" y="129"/>
                </a:cubicBezTo>
                <a:cubicBezTo>
                  <a:pt x="202" y="208"/>
                  <a:pt x="202" y="208"/>
                  <a:pt x="202" y="208"/>
                </a:cubicBezTo>
                <a:cubicBezTo>
                  <a:pt x="196" y="219"/>
                  <a:pt x="184" y="225"/>
                  <a:pt x="172" y="225"/>
                </a:cubicBezTo>
                <a:lnTo>
                  <a:pt x="81" y="225"/>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821"/>
          <p:cNvSpPr>
            <a:spLocks noEditPoints="1"/>
          </p:cNvSpPr>
          <p:nvPr/>
        </p:nvSpPr>
        <p:spPr bwMode="auto">
          <a:xfrm>
            <a:off x="5801098" y="3126383"/>
            <a:ext cx="828675" cy="739775"/>
          </a:xfrm>
          <a:custGeom>
            <a:avLst/>
            <a:gdLst>
              <a:gd name="T0" fmla="*/ 176 w 261"/>
              <a:gd name="T1" fmla="*/ 233 h 233"/>
              <a:gd name="T2" fmla="*/ 85 w 261"/>
              <a:gd name="T3" fmla="*/ 233 h 233"/>
              <a:gd name="T4" fmla="*/ 52 w 261"/>
              <a:gd name="T5" fmla="*/ 214 h 233"/>
              <a:gd name="T6" fmla="*/ 7 w 261"/>
              <a:gd name="T7" fmla="*/ 135 h 233"/>
              <a:gd name="T8" fmla="*/ 7 w 261"/>
              <a:gd name="T9" fmla="*/ 97 h 233"/>
              <a:gd name="T10" fmla="*/ 52 w 261"/>
              <a:gd name="T11" fmla="*/ 19 h 233"/>
              <a:gd name="T12" fmla="*/ 85 w 261"/>
              <a:gd name="T13" fmla="*/ 0 h 233"/>
              <a:gd name="T14" fmla="*/ 176 w 261"/>
              <a:gd name="T15" fmla="*/ 0 h 233"/>
              <a:gd name="T16" fmla="*/ 209 w 261"/>
              <a:gd name="T17" fmla="*/ 19 h 233"/>
              <a:gd name="T18" fmla="*/ 255 w 261"/>
              <a:gd name="T19" fmla="*/ 97 h 233"/>
              <a:gd name="T20" fmla="*/ 255 w 261"/>
              <a:gd name="T21" fmla="*/ 135 h 233"/>
              <a:gd name="T22" fmla="*/ 209 w 261"/>
              <a:gd name="T23" fmla="*/ 214 h 233"/>
              <a:gd name="T24" fmla="*/ 176 w 261"/>
              <a:gd name="T25" fmla="*/ 233 h 233"/>
              <a:gd name="T26" fmla="*/ 85 w 261"/>
              <a:gd name="T27" fmla="*/ 8 h 233"/>
              <a:gd name="T28" fmla="*/ 59 w 261"/>
              <a:gd name="T29" fmla="*/ 23 h 233"/>
              <a:gd name="T30" fmla="*/ 14 w 261"/>
              <a:gd name="T31" fmla="*/ 101 h 233"/>
              <a:gd name="T32" fmla="*/ 14 w 261"/>
              <a:gd name="T33" fmla="*/ 131 h 233"/>
              <a:gd name="T34" fmla="*/ 59 w 261"/>
              <a:gd name="T35" fmla="*/ 210 h 233"/>
              <a:gd name="T36" fmla="*/ 85 w 261"/>
              <a:gd name="T37" fmla="*/ 225 h 233"/>
              <a:gd name="T38" fmla="*/ 176 w 261"/>
              <a:gd name="T39" fmla="*/ 225 h 233"/>
              <a:gd name="T40" fmla="*/ 202 w 261"/>
              <a:gd name="T41" fmla="*/ 210 h 233"/>
              <a:gd name="T42" fmla="*/ 248 w 261"/>
              <a:gd name="T43" fmla="*/ 131 h 233"/>
              <a:gd name="T44" fmla="*/ 248 w 261"/>
              <a:gd name="T45" fmla="*/ 101 h 233"/>
              <a:gd name="T46" fmla="*/ 202 w 261"/>
              <a:gd name="T47" fmla="*/ 23 h 233"/>
              <a:gd name="T48" fmla="*/ 176 w 261"/>
              <a:gd name="T49" fmla="*/ 8 h 233"/>
              <a:gd name="T50" fmla="*/ 85 w 261"/>
              <a:gd name="T51" fmla="*/ 8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1" h="233">
                <a:moveTo>
                  <a:pt x="176" y="233"/>
                </a:moveTo>
                <a:cubicBezTo>
                  <a:pt x="85" y="233"/>
                  <a:pt x="85" y="233"/>
                  <a:pt x="85" y="233"/>
                </a:cubicBezTo>
                <a:cubicBezTo>
                  <a:pt x="72" y="233"/>
                  <a:pt x="59" y="226"/>
                  <a:pt x="52" y="214"/>
                </a:cubicBezTo>
                <a:cubicBezTo>
                  <a:pt x="7" y="135"/>
                  <a:pt x="7" y="135"/>
                  <a:pt x="7" y="135"/>
                </a:cubicBezTo>
                <a:cubicBezTo>
                  <a:pt x="0" y="124"/>
                  <a:pt x="0" y="109"/>
                  <a:pt x="7" y="97"/>
                </a:cubicBezTo>
                <a:cubicBezTo>
                  <a:pt x="52" y="19"/>
                  <a:pt x="52" y="19"/>
                  <a:pt x="52" y="19"/>
                </a:cubicBezTo>
                <a:cubicBezTo>
                  <a:pt x="59" y="7"/>
                  <a:pt x="72" y="0"/>
                  <a:pt x="85" y="0"/>
                </a:cubicBezTo>
                <a:cubicBezTo>
                  <a:pt x="176" y="0"/>
                  <a:pt x="176" y="0"/>
                  <a:pt x="176" y="0"/>
                </a:cubicBezTo>
                <a:cubicBezTo>
                  <a:pt x="190" y="0"/>
                  <a:pt x="202" y="7"/>
                  <a:pt x="209" y="19"/>
                </a:cubicBezTo>
                <a:cubicBezTo>
                  <a:pt x="255" y="97"/>
                  <a:pt x="255" y="97"/>
                  <a:pt x="255" y="97"/>
                </a:cubicBezTo>
                <a:cubicBezTo>
                  <a:pt x="261" y="109"/>
                  <a:pt x="261" y="124"/>
                  <a:pt x="255" y="135"/>
                </a:cubicBezTo>
                <a:cubicBezTo>
                  <a:pt x="209" y="214"/>
                  <a:pt x="209" y="214"/>
                  <a:pt x="209" y="214"/>
                </a:cubicBezTo>
                <a:cubicBezTo>
                  <a:pt x="202" y="226"/>
                  <a:pt x="190" y="233"/>
                  <a:pt x="176" y="233"/>
                </a:cubicBezTo>
                <a:close/>
                <a:moveTo>
                  <a:pt x="85" y="8"/>
                </a:moveTo>
                <a:cubicBezTo>
                  <a:pt x="74" y="8"/>
                  <a:pt x="64" y="13"/>
                  <a:pt x="59" y="23"/>
                </a:cubicBezTo>
                <a:cubicBezTo>
                  <a:pt x="14" y="101"/>
                  <a:pt x="14" y="101"/>
                  <a:pt x="14" y="101"/>
                </a:cubicBezTo>
                <a:cubicBezTo>
                  <a:pt x="8" y="111"/>
                  <a:pt x="8" y="122"/>
                  <a:pt x="14" y="131"/>
                </a:cubicBezTo>
                <a:cubicBezTo>
                  <a:pt x="59" y="210"/>
                  <a:pt x="59" y="210"/>
                  <a:pt x="59" y="210"/>
                </a:cubicBezTo>
                <a:cubicBezTo>
                  <a:pt x="64" y="220"/>
                  <a:pt x="74" y="225"/>
                  <a:pt x="85" y="225"/>
                </a:cubicBezTo>
                <a:cubicBezTo>
                  <a:pt x="176" y="225"/>
                  <a:pt x="176" y="225"/>
                  <a:pt x="176" y="225"/>
                </a:cubicBezTo>
                <a:cubicBezTo>
                  <a:pt x="187" y="225"/>
                  <a:pt x="197" y="220"/>
                  <a:pt x="202" y="210"/>
                </a:cubicBezTo>
                <a:cubicBezTo>
                  <a:pt x="248" y="131"/>
                  <a:pt x="248" y="131"/>
                  <a:pt x="248" y="131"/>
                </a:cubicBezTo>
                <a:cubicBezTo>
                  <a:pt x="253" y="122"/>
                  <a:pt x="253" y="111"/>
                  <a:pt x="248" y="101"/>
                </a:cubicBezTo>
                <a:cubicBezTo>
                  <a:pt x="202" y="23"/>
                  <a:pt x="202" y="23"/>
                  <a:pt x="202" y="23"/>
                </a:cubicBezTo>
                <a:cubicBezTo>
                  <a:pt x="197" y="13"/>
                  <a:pt x="187" y="8"/>
                  <a:pt x="176" y="8"/>
                </a:cubicBezTo>
                <a:lnTo>
                  <a:pt x="85" y="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822"/>
          <p:cNvSpPr/>
          <p:nvPr/>
        </p:nvSpPr>
        <p:spPr bwMode="auto">
          <a:xfrm>
            <a:off x="4991473" y="4561483"/>
            <a:ext cx="803275" cy="717550"/>
          </a:xfrm>
          <a:custGeom>
            <a:avLst/>
            <a:gdLst>
              <a:gd name="T0" fmla="*/ 81 w 253"/>
              <a:gd name="T1" fmla="*/ 226 h 226"/>
              <a:gd name="T2" fmla="*/ 52 w 253"/>
              <a:gd name="T3" fmla="*/ 209 h 226"/>
              <a:gd name="T4" fmla="*/ 6 w 253"/>
              <a:gd name="T5" fmla="*/ 130 h 226"/>
              <a:gd name="T6" fmla="*/ 6 w 253"/>
              <a:gd name="T7" fmla="*/ 96 h 226"/>
              <a:gd name="T8" fmla="*/ 52 w 253"/>
              <a:gd name="T9" fmla="*/ 17 h 226"/>
              <a:gd name="T10" fmla="*/ 81 w 253"/>
              <a:gd name="T11" fmla="*/ 0 h 226"/>
              <a:gd name="T12" fmla="*/ 172 w 253"/>
              <a:gd name="T13" fmla="*/ 0 h 226"/>
              <a:gd name="T14" fmla="*/ 202 w 253"/>
              <a:gd name="T15" fmla="*/ 17 h 226"/>
              <a:gd name="T16" fmla="*/ 247 w 253"/>
              <a:gd name="T17" fmla="*/ 96 h 226"/>
              <a:gd name="T18" fmla="*/ 247 w 253"/>
              <a:gd name="T19" fmla="*/ 130 h 226"/>
              <a:gd name="T20" fmla="*/ 202 w 253"/>
              <a:gd name="T21" fmla="*/ 209 h 226"/>
              <a:gd name="T22" fmla="*/ 172 w 253"/>
              <a:gd name="T23" fmla="*/ 226 h 226"/>
              <a:gd name="T24" fmla="*/ 81 w 253"/>
              <a:gd name="T25"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26">
                <a:moveTo>
                  <a:pt x="81" y="226"/>
                </a:moveTo>
                <a:cubicBezTo>
                  <a:pt x="69" y="226"/>
                  <a:pt x="58" y="219"/>
                  <a:pt x="52" y="209"/>
                </a:cubicBezTo>
                <a:cubicBezTo>
                  <a:pt x="6" y="130"/>
                  <a:pt x="6" y="130"/>
                  <a:pt x="6" y="130"/>
                </a:cubicBezTo>
                <a:cubicBezTo>
                  <a:pt x="0" y="119"/>
                  <a:pt x="0" y="106"/>
                  <a:pt x="6" y="96"/>
                </a:cubicBezTo>
                <a:cubicBezTo>
                  <a:pt x="52" y="17"/>
                  <a:pt x="52" y="17"/>
                  <a:pt x="52" y="17"/>
                </a:cubicBezTo>
                <a:cubicBezTo>
                  <a:pt x="58" y="6"/>
                  <a:pt x="69" y="0"/>
                  <a:pt x="81" y="0"/>
                </a:cubicBezTo>
                <a:cubicBezTo>
                  <a:pt x="172" y="0"/>
                  <a:pt x="172" y="0"/>
                  <a:pt x="172" y="0"/>
                </a:cubicBezTo>
                <a:cubicBezTo>
                  <a:pt x="185" y="0"/>
                  <a:pt x="196" y="6"/>
                  <a:pt x="202" y="17"/>
                </a:cubicBezTo>
                <a:cubicBezTo>
                  <a:pt x="247" y="96"/>
                  <a:pt x="247" y="96"/>
                  <a:pt x="247" y="96"/>
                </a:cubicBezTo>
                <a:cubicBezTo>
                  <a:pt x="253" y="106"/>
                  <a:pt x="253" y="119"/>
                  <a:pt x="247" y="130"/>
                </a:cubicBezTo>
                <a:cubicBezTo>
                  <a:pt x="202" y="209"/>
                  <a:pt x="202" y="209"/>
                  <a:pt x="202" y="209"/>
                </a:cubicBezTo>
                <a:cubicBezTo>
                  <a:pt x="196" y="219"/>
                  <a:pt x="185" y="226"/>
                  <a:pt x="172" y="226"/>
                </a:cubicBezTo>
                <a:lnTo>
                  <a:pt x="81" y="22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823"/>
          <p:cNvSpPr>
            <a:spLocks noEditPoints="1"/>
          </p:cNvSpPr>
          <p:nvPr/>
        </p:nvSpPr>
        <p:spPr bwMode="auto">
          <a:xfrm>
            <a:off x="4978773" y="4548783"/>
            <a:ext cx="831850" cy="742950"/>
          </a:xfrm>
          <a:custGeom>
            <a:avLst/>
            <a:gdLst>
              <a:gd name="T0" fmla="*/ 176 w 262"/>
              <a:gd name="T1" fmla="*/ 234 h 234"/>
              <a:gd name="T2" fmla="*/ 85 w 262"/>
              <a:gd name="T3" fmla="*/ 234 h 234"/>
              <a:gd name="T4" fmla="*/ 52 w 262"/>
              <a:gd name="T5" fmla="*/ 215 h 234"/>
              <a:gd name="T6" fmla="*/ 7 w 262"/>
              <a:gd name="T7" fmla="*/ 136 h 234"/>
              <a:gd name="T8" fmla="*/ 7 w 262"/>
              <a:gd name="T9" fmla="*/ 98 h 234"/>
              <a:gd name="T10" fmla="*/ 52 w 262"/>
              <a:gd name="T11" fmla="*/ 19 h 234"/>
              <a:gd name="T12" fmla="*/ 85 w 262"/>
              <a:gd name="T13" fmla="*/ 0 h 234"/>
              <a:gd name="T14" fmla="*/ 176 w 262"/>
              <a:gd name="T15" fmla="*/ 0 h 234"/>
              <a:gd name="T16" fmla="*/ 209 w 262"/>
              <a:gd name="T17" fmla="*/ 19 h 234"/>
              <a:gd name="T18" fmla="*/ 255 w 262"/>
              <a:gd name="T19" fmla="*/ 98 h 234"/>
              <a:gd name="T20" fmla="*/ 255 w 262"/>
              <a:gd name="T21" fmla="*/ 136 h 234"/>
              <a:gd name="T22" fmla="*/ 209 w 262"/>
              <a:gd name="T23" fmla="*/ 215 h 234"/>
              <a:gd name="T24" fmla="*/ 176 w 262"/>
              <a:gd name="T25" fmla="*/ 234 h 234"/>
              <a:gd name="T26" fmla="*/ 85 w 262"/>
              <a:gd name="T27" fmla="*/ 8 h 234"/>
              <a:gd name="T28" fmla="*/ 59 w 262"/>
              <a:gd name="T29" fmla="*/ 23 h 234"/>
              <a:gd name="T30" fmla="*/ 14 w 262"/>
              <a:gd name="T31" fmla="*/ 102 h 234"/>
              <a:gd name="T32" fmla="*/ 14 w 262"/>
              <a:gd name="T33" fmla="*/ 132 h 234"/>
              <a:gd name="T34" fmla="*/ 59 w 262"/>
              <a:gd name="T35" fmla="*/ 211 h 234"/>
              <a:gd name="T36" fmla="*/ 85 w 262"/>
              <a:gd name="T37" fmla="*/ 226 h 234"/>
              <a:gd name="T38" fmla="*/ 176 w 262"/>
              <a:gd name="T39" fmla="*/ 226 h 234"/>
              <a:gd name="T40" fmla="*/ 202 w 262"/>
              <a:gd name="T41" fmla="*/ 211 h 234"/>
              <a:gd name="T42" fmla="*/ 248 w 262"/>
              <a:gd name="T43" fmla="*/ 132 h 234"/>
              <a:gd name="T44" fmla="*/ 248 w 262"/>
              <a:gd name="T45" fmla="*/ 102 h 234"/>
              <a:gd name="T46" fmla="*/ 202 w 262"/>
              <a:gd name="T47" fmla="*/ 23 h 234"/>
              <a:gd name="T48" fmla="*/ 176 w 262"/>
              <a:gd name="T49" fmla="*/ 8 h 234"/>
              <a:gd name="T50" fmla="*/ 85 w 262"/>
              <a:gd name="T51" fmla="*/ 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2" h="234">
                <a:moveTo>
                  <a:pt x="176" y="234"/>
                </a:moveTo>
                <a:cubicBezTo>
                  <a:pt x="85" y="234"/>
                  <a:pt x="85" y="234"/>
                  <a:pt x="85" y="234"/>
                </a:cubicBezTo>
                <a:cubicBezTo>
                  <a:pt x="72" y="234"/>
                  <a:pt x="59" y="226"/>
                  <a:pt x="52" y="215"/>
                </a:cubicBezTo>
                <a:cubicBezTo>
                  <a:pt x="7" y="136"/>
                  <a:pt x="7" y="136"/>
                  <a:pt x="7" y="136"/>
                </a:cubicBezTo>
                <a:cubicBezTo>
                  <a:pt x="0" y="124"/>
                  <a:pt x="0" y="109"/>
                  <a:pt x="7" y="98"/>
                </a:cubicBezTo>
                <a:cubicBezTo>
                  <a:pt x="52" y="19"/>
                  <a:pt x="52" y="19"/>
                  <a:pt x="52" y="19"/>
                </a:cubicBezTo>
                <a:cubicBezTo>
                  <a:pt x="59" y="7"/>
                  <a:pt x="72" y="0"/>
                  <a:pt x="85" y="0"/>
                </a:cubicBezTo>
                <a:cubicBezTo>
                  <a:pt x="176" y="0"/>
                  <a:pt x="176" y="0"/>
                  <a:pt x="176" y="0"/>
                </a:cubicBezTo>
                <a:cubicBezTo>
                  <a:pt x="190" y="0"/>
                  <a:pt x="203" y="7"/>
                  <a:pt x="209" y="19"/>
                </a:cubicBezTo>
                <a:cubicBezTo>
                  <a:pt x="255" y="98"/>
                  <a:pt x="255" y="98"/>
                  <a:pt x="255" y="98"/>
                </a:cubicBezTo>
                <a:cubicBezTo>
                  <a:pt x="262" y="109"/>
                  <a:pt x="262" y="124"/>
                  <a:pt x="255" y="136"/>
                </a:cubicBezTo>
                <a:cubicBezTo>
                  <a:pt x="209" y="215"/>
                  <a:pt x="209" y="215"/>
                  <a:pt x="209" y="215"/>
                </a:cubicBezTo>
                <a:cubicBezTo>
                  <a:pt x="203" y="226"/>
                  <a:pt x="190" y="234"/>
                  <a:pt x="176" y="234"/>
                </a:cubicBezTo>
                <a:close/>
                <a:moveTo>
                  <a:pt x="85" y="8"/>
                </a:moveTo>
                <a:cubicBezTo>
                  <a:pt x="75" y="8"/>
                  <a:pt x="65" y="14"/>
                  <a:pt x="59" y="23"/>
                </a:cubicBezTo>
                <a:cubicBezTo>
                  <a:pt x="14" y="102"/>
                  <a:pt x="14" y="102"/>
                  <a:pt x="14" y="102"/>
                </a:cubicBezTo>
                <a:cubicBezTo>
                  <a:pt x="8" y="111"/>
                  <a:pt x="8" y="122"/>
                  <a:pt x="14" y="132"/>
                </a:cubicBezTo>
                <a:cubicBezTo>
                  <a:pt x="59" y="211"/>
                  <a:pt x="59" y="211"/>
                  <a:pt x="59" y="211"/>
                </a:cubicBezTo>
                <a:cubicBezTo>
                  <a:pt x="65" y="220"/>
                  <a:pt x="75" y="226"/>
                  <a:pt x="85" y="226"/>
                </a:cubicBezTo>
                <a:cubicBezTo>
                  <a:pt x="176" y="226"/>
                  <a:pt x="176" y="226"/>
                  <a:pt x="176" y="226"/>
                </a:cubicBezTo>
                <a:cubicBezTo>
                  <a:pt x="187" y="226"/>
                  <a:pt x="197" y="220"/>
                  <a:pt x="202" y="211"/>
                </a:cubicBezTo>
                <a:cubicBezTo>
                  <a:pt x="248" y="132"/>
                  <a:pt x="248" y="132"/>
                  <a:pt x="248" y="132"/>
                </a:cubicBezTo>
                <a:cubicBezTo>
                  <a:pt x="253" y="122"/>
                  <a:pt x="253" y="111"/>
                  <a:pt x="248" y="102"/>
                </a:cubicBezTo>
                <a:cubicBezTo>
                  <a:pt x="202" y="23"/>
                  <a:pt x="202" y="23"/>
                  <a:pt x="202" y="23"/>
                </a:cubicBezTo>
                <a:cubicBezTo>
                  <a:pt x="197" y="14"/>
                  <a:pt x="187" y="8"/>
                  <a:pt x="176" y="8"/>
                </a:cubicBezTo>
                <a:lnTo>
                  <a:pt x="85" y="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824"/>
          <p:cNvSpPr/>
          <p:nvPr/>
        </p:nvSpPr>
        <p:spPr bwMode="auto">
          <a:xfrm>
            <a:off x="3349998" y="4561483"/>
            <a:ext cx="803275" cy="717550"/>
          </a:xfrm>
          <a:custGeom>
            <a:avLst/>
            <a:gdLst>
              <a:gd name="T0" fmla="*/ 81 w 253"/>
              <a:gd name="T1" fmla="*/ 226 h 226"/>
              <a:gd name="T2" fmla="*/ 51 w 253"/>
              <a:gd name="T3" fmla="*/ 209 h 226"/>
              <a:gd name="T4" fmla="*/ 6 w 253"/>
              <a:gd name="T5" fmla="*/ 130 h 226"/>
              <a:gd name="T6" fmla="*/ 6 w 253"/>
              <a:gd name="T7" fmla="*/ 96 h 226"/>
              <a:gd name="T8" fmla="*/ 51 w 253"/>
              <a:gd name="T9" fmla="*/ 17 h 226"/>
              <a:gd name="T10" fmla="*/ 81 w 253"/>
              <a:gd name="T11" fmla="*/ 0 h 226"/>
              <a:gd name="T12" fmla="*/ 172 w 253"/>
              <a:gd name="T13" fmla="*/ 0 h 226"/>
              <a:gd name="T14" fmla="*/ 201 w 253"/>
              <a:gd name="T15" fmla="*/ 17 h 226"/>
              <a:gd name="T16" fmla="*/ 247 w 253"/>
              <a:gd name="T17" fmla="*/ 96 h 226"/>
              <a:gd name="T18" fmla="*/ 247 w 253"/>
              <a:gd name="T19" fmla="*/ 130 h 226"/>
              <a:gd name="T20" fmla="*/ 201 w 253"/>
              <a:gd name="T21" fmla="*/ 209 h 226"/>
              <a:gd name="T22" fmla="*/ 172 w 253"/>
              <a:gd name="T23" fmla="*/ 226 h 226"/>
              <a:gd name="T24" fmla="*/ 81 w 253"/>
              <a:gd name="T25"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26">
                <a:moveTo>
                  <a:pt x="81" y="226"/>
                </a:moveTo>
                <a:cubicBezTo>
                  <a:pt x="68" y="226"/>
                  <a:pt x="57" y="219"/>
                  <a:pt x="51" y="209"/>
                </a:cubicBezTo>
                <a:cubicBezTo>
                  <a:pt x="6" y="130"/>
                  <a:pt x="6" y="130"/>
                  <a:pt x="6" y="130"/>
                </a:cubicBezTo>
                <a:cubicBezTo>
                  <a:pt x="0" y="119"/>
                  <a:pt x="0" y="106"/>
                  <a:pt x="6" y="96"/>
                </a:cubicBezTo>
                <a:cubicBezTo>
                  <a:pt x="51" y="17"/>
                  <a:pt x="51" y="17"/>
                  <a:pt x="51" y="17"/>
                </a:cubicBezTo>
                <a:cubicBezTo>
                  <a:pt x="57" y="6"/>
                  <a:pt x="68" y="0"/>
                  <a:pt x="81" y="0"/>
                </a:cubicBezTo>
                <a:cubicBezTo>
                  <a:pt x="172" y="0"/>
                  <a:pt x="172" y="0"/>
                  <a:pt x="172" y="0"/>
                </a:cubicBezTo>
                <a:cubicBezTo>
                  <a:pt x="184" y="0"/>
                  <a:pt x="195" y="6"/>
                  <a:pt x="201" y="17"/>
                </a:cubicBezTo>
                <a:cubicBezTo>
                  <a:pt x="247" y="96"/>
                  <a:pt x="247" y="96"/>
                  <a:pt x="247" y="96"/>
                </a:cubicBezTo>
                <a:cubicBezTo>
                  <a:pt x="253" y="106"/>
                  <a:pt x="253" y="119"/>
                  <a:pt x="247" y="130"/>
                </a:cubicBezTo>
                <a:cubicBezTo>
                  <a:pt x="201" y="209"/>
                  <a:pt x="201" y="209"/>
                  <a:pt x="201" y="209"/>
                </a:cubicBezTo>
                <a:cubicBezTo>
                  <a:pt x="195" y="219"/>
                  <a:pt x="184" y="226"/>
                  <a:pt x="172" y="226"/>
                </a:cubicBezTo>
                <a:lnTo>
                  <a:pt x="81" y="22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825"/>
          <p:cNvSpPr>
            <a:spLocks noEditPoints="1"/>
          </p:cNvSpPr>
          <p:nvPr/>
        </p:nvSpPr>
        <p:spPr bwMode="auto">
          <a:xfrm>
            <a:off x="3334123" y="4548783"/>
            <a:ext cx="831850" cy="742950"/>
          </a:xfrm>
          <a:custGeom>
            <a:avLst/>
            <a:gdLst>
              <a:gd name="T0" fmla="*/ 177 w 262"/>
              <a:gd name="T1" fmla="*/ 234 h 234"/>
              <a:gd name="T2" fmla="*/ 86 w 262"/>
              <a:gd name="T3" fmla="*/ 234 h 234"/>
              <a:gd name="T4" fmla="*/ 53 w 262"/>
              <a:gd name="T5" fmla="*/ 215 h 234"/>
              <a:gd name="T6" fmla="*/ 7 w 262"/>
              <a:gd name="T7" fmla="*/ 136 h 234"/>
              <a:gd name="T8" fmla="*/ 7 w 262"/>
              <a:gd name="T9" fmla="*/ 98 h 234"/>
              <a:gd name="T10" fmla="*/ 53 w 262"/>
              <a:gd name="T11" fmla="*/ 19 h 234"/>
              <a:gd name="T12" fmla="*/ 86 w 262"/>
              <a:gd name="T13" fmla="*/ 0 h 234"/>
              <a:gd name="T14" fmla="*/ 177 w 262"/>
              <a:gd name="T15" fmla="*/ 0 h 234"/>
              <a:gd name="T16" fmla="*/ 210 w 262"/>
              <a:gd name="T17" fmla="*/ 19 h 234"/>
              <a:gd name="T18" fmla="*/ 255 w 262"/>
              <a:gd name="T19" fmla="*/ 98 h 234"/>
              <a:gd name="T20" fmla="*/ 255 w 262"/>
              <a:gd name="T21" fmla="*/ 136 h 234"/>
              <a:gd name="T22" fmla="*/ 210 w 262"/>
              <a:gd name="T23" fmla="*/ 215 h 234"/>
              <a:gd name="T24" fmla="*/ 177 w 262"/>
              <a:gd name="T25" fmla="*/ 234 h 234"/>
              <a:gd name="T26" fmla="*/ 86 w 262"/>
              <a:gd name="T27" fmla="*/ 8 h 234"/>
              <a:gd name="T28" fmla="*/ 60 w 262"/>
              <a:gd name="T29" fmla="*/ 23 h 234"/>
              <a:gd name="T30" fmla="*/ 14 w 262"/>
              <a:gd name="T31" fmla="*/ 102 h 234"/>
              <a:gd name="T32" fmla="*/ 14 w 262"/>
              <a:gd name="T33" fmla="*/ 132 h 234"/>
              <a:gd name="T34" fmla="*/ 60 w 262"/>
              <a:gd name="T35" fmla="*/ 211 h 234"/>
              <a:gd name="T36" fmla="*/ 86 w 262"/>
              <a:gd name="T37" fmla="*/ 226 h 234"/>
              <a:gd name="T38" fmla="*/ 177 w 262"/>
              <a:gd name="T39" fmla="*/ 226 h 234"/>
              <a:gd name="T40" fmla="*/ 203 w 262"/>
              <a:gd name="T41" fmla="*/ 211 h 234"/>
              <a:gd name="T42" fmla="*/ 248 w 262"/>
              <a:gd name="T43" fmla="*/ 132 h 234"/>
              <a:gd name="T44" fmla="*/ 248 w 262"/>
              <a:gd name="T45" fmla="*/ 102 h 234"/>
              <a:gd name="T46" fmla="*/ 203 w 262"/>
              <a:gd name="T47" fmla="*/ 23 h 234"/>
              <a:gd name="T48" fmla="*/ 177 w 262"/>
              <a:gd name="T49" fmla="*/ 8 h 234"/>
              <a:gd name="T50" fmla="*/ 86 w 262"/>
              <a:gd name="T51" fmla="*/ 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2" h="234">
                <a:moveTo>
                  <a:pt x="177" y="234"/>
                </a:moveTo>
                <a:cubicBezTo>
                  <a:pt x="86" y="234"/>
                  <a:pt x="86" y="234"/>
                  <a:pt x="86" y="234"/>
                </a:cubicBezTo>
                <a:cubicBezTo>
                  <a:pt x="72" y="234"/>
                  <a:pt x="59" y="226"/>
                  <a:pt x="53" y="215"/>
                </a:cubicBezTo>
                <a:cubicBezTo>
                  <a:pt x="7" y="136"/>
                  <a:pt x="7" y="136"/>
                  <a:pt x="7" y="136"/>
                </a:cubicBezTo>
                <a:cubicBezTo>
                  <a:pt x="0" y="124"/>
                  <a:pt x="0" y="109"/>
                  <a:pt x="7" y="98"/>
                </a:cubicBezTo>
                <a:cubicBezTo>
                  <a:pt x="53" y="19"/>
                  <a:pt x="53" y="19"/>
                  <a:pt x="53" y="19"/>
                </a:cubicBezTo>
                <a:cubicBezTo>
                  <a:pt x="59" y="7"/>
                  <a:pt x="72" y="0"/>
                  <a:pt x="86" y="0"/>
                </a:cubicBezTo>
                <a:cubicBezTo>
                  <a:pt x="177" y="0"/>
                  <a:pt x="177" y="0"/>
                  <a:pt x="177" y="0"/>
                </a:cubicBezTo>
                <a:cubicBezTo>
                  <a:pt x="190" y="0"/>
                  <a:pt x="203" y="7"/>
                  <a:pt x="210" y="19"/>
                </a:cubicBezTo>
                <a:cubicBezTo>
                  <a:pt x="255" y="98"/>
                  <a:pt x="255" y="98"/>
                  <a:pt x="255" y="98"/>
                </a:cubicBezTo>
                <a:cubicBezTo>
                  <a:pt x="262" y="109"/>
                  <a:pt x="262" y="124"/>
                  <a:pt x="255" y="136"/>
                </a:cubicBezTo>
                <a:cubicBezTo>
                  <a:pt x="210" y="215"/>
                  <a:pt x="210" y="215"/>
                  <a:pt x="210" y="215"/>
                </a:cubicBezTo>
                <a:cubicBezTo>
                  <a:pt x="203" y="226"/>
                  <a:pt x="190" y="234"/>
                  <a:pt x="177" y="234"/>
                </a:cubicBezTo>
                <a:close/>
                <a:moveTo>
                  <a:pt x="86" y="8"/>
                </a:moveTo>
                <a:cubicBezTo>
                  <a:pt x="75" y="8"/>
                  <a:pt x="65" y="14"/>
                  <a:pt x="60" y="23"/>
                </a:cubicBezTo>
                <a:cubicBezTo>
                  <a:pt x="14" y="102"/>
                  <a:pt x="14" y="102"/>
                  <a:pt x="14" y="102"/>
                </a:cubicBezTo>
                <a:cubicBezTo>
                  <a:pt x="9" y="111"/>
                  <a:pt x="9" y="122"/>
                  <a:pt x="14" y="132"/>
                </a:cubicBezTo>
                <a:cubicBezTo>
                  <a:pt x="60" y="211"/>
                  <a:pt x="60" y="211"/>
                  <a:pt x="60" y="211"/>
                </a:cubicBezTo>
                <a:cubicBezTo>
                  <a:pt x="65" y="220"/>
                  <a:pt x="75" y="226"/>
                  <a:pt x="86" y="226"/>
                </a:cubicBezTo>
                <a:cubicBezTo>
                  <a:pt x="177" y="226"/>
                  <a:pt x="177" y="226"/>
                  <a:pt x="177" y="226"/>
                </a:cubicBezTo>
                <a:cubicBezTo>
                  <a:pt x="187" y="226"/>
                  <a:pt x="197" y="220"/>
                  <a:pt x="203" y="211"/>
                </a:cubicBezTo>
                <a:cubicBezTo>
                  <a:pt x="248" y="132"/>
                  <a:pt x="248" y="132"/>
                  <a:pt x="248" y="132"/>
                </a:cubicBezTo>
                <a:cubicBezTo>
                  <a:pt x="254" y="122"/>
                  <a:pt x="254" y="111"/>
                  <a:pt x="248" y="102"/>
                </a:cubicBezTo>
                <a:cubicBezTo>
                  <a:pt x="203" y="23"/>
                  <a:pt x="203" y="23"/>
                  <a:pt x="203" y="23"/>
                </a:cubicBezTo>
                <a:cubicBezTo>
                  <a:pt x="197" y="14"/>
                  <a:pt x="187" y="8"/>
                  <a:pt x="177" y="8"/>
                </a:cubicBezTo>
                <a:lnTo>
                  <a:pt x="86" y="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826"/>
          <p:cNvSpPr/>
          <p:nvPr/>
        </p:nvSpPr>
        <p:spPr bwMode="auto">
          <a:xfrm>
            <a:off x="4991473" y="1713508"/>
            <a:ext cx="803275" cy="717550"/>
          </a:xfrm>
          <a:custGeom>
            <a:avLst/>
            <a:gdLst>
              <a:gd name="T0" fmla="*/ 81 w 253"/>
              <a:gd name="T1" fmla="*/ 226 h 226"/>
              <a:gd name="T2" fmla="*/ 52 w 253"/>
              <a:gd name="T3" fmla="*/ 209 h 226"/>
              <a:gd name="T4" fmla="*/ 6 w 253"/>
              <a:gd name="T5" fmla="*/ 130 h 226"/>
              <a:gd name="T6" fmla="*/ 6 w 253"/>
              <a:gd name="T7" fmla="*/ 96 h 226"/>
              <a:gd name="T8" fmla="*/ 52 w 253"/>
              <a:gd name="T9" fmla="*/ 17 h 226"/>
              <a:gd name="T10" fmla="*/ 81 w 253"/>
              <a:gd name="T11" fmla="*/ 0 h 226"/>
              <a:gd name="T12" fmla="*/ 172 w 253"/>
              <a:gd name="T13" fmla="*/ 0 h 226"/>
              <a:gd name="T14" fmla="*/ 202 w 253"/>
              <a:gd name="T15" fmla="*/ 17 h 226"/>
              <a:gd name="T16" fmla="*/ 247 w 253"/>
              <a:gd name="T17" fmla="*/ 96 h 226"/>
              <a:gd name="T18" fmla="*/ 247 w 253"/>
              <a:gd name="T19" fmla="*/ 130 h 226"/>
              <a:gd name="T20" fmla="*/ 202 w 253"/>
              <a:gd name="T21" fmla="*/ 209 h 226"/>
              <a:gd name="T22" fmla="*/ 172 w 253"/>
              <a:gd name="T23" fmla="*/ 226 h 226"/>
              <a:gd name="T24" fmla="*/ 81 w 253"/>
              <a:gd name="T25"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26">
                <a:moveTo>
                  <a:pt x="81" y="226"/>
                </a:moveTo>
                <a:cubicBezTo>
                  <a:pt x="69" y="226"/>
                  <a:pt x="58" y="220"/>
                  <a:pt x="52" y="209"/>
                </a:cubicBezTo>
                <a:cubicBezTo>
                  <a:pt x="6" y="130"/>
                  <a:pt x="6" y="130"/>
                  <a:pt x="6" y="130"/>
                </a:cubicBezTo>
                <a:cubicBezTo>
                  <a:pt x="0" y="120"/>
                  <a:pt x="0" y="107"/>
                  <a:pt x="6" y="96"/>
                </a:cubicBezTo>
                <a:cubicBezTo>
                  <a:pt x="52" y="17"/>
                  <a:pt x="52" y="17"/>
                  <a:pt x="52" y="17"/>
                </a:cubicBezTo>
                <a:cubicBezTo>
                  <a:pt x="58" y="7"/>
                  <a:pt x="69" y="0"/>
                  <a:pt x="81" y="0"/>
                </a:cubicBezTo>
                <a:cubicBezTo>
                  <a:pt x="172" y="0"/>
                  <a:pt x="172" y="0"/>
                  <a:pt x="172" y="0"/>
                </a:cubicBezTo>
                <a:cubicBezTo>
                  <a:pt x="185" y="0"/>
                  <a:pt x="196" y="7"/>
                  <a:pt x="202" y="17"/>
                </a:cubicBezTo>
                <a:cubicBezTo>
                  <a:pt x="247" y="96"/>
                  <a:pt x="247" y="96"/>
                  <a:pt x="247" y="96"/>
                </a:cubicBezTo>
                <a:cubicBezTo>
                  <a:pt x="253" y="107"/>
                  <a:pt x="253" y="120"/>
                  <a:pt x="247" y="130"/>
                </a:cubicBezTo>
                <a:cubicBezTo>
                  <a:pt x="202" y="209"/>
                  <a:pt x="202" y="209"/>
                  <a:pt x="202" y="209"/>
                </a:cubicBezTo>
                <a:cubicBezTo>
                  <a:pt x="196" y="220"/>
                  <a:pt x="185" y="226"/>
                  <a:pt x="172" y="226"/>
                </a:cubicBezTo>
                <a:lnTo>
                  <a:pt x="81" y="22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827"/>
          <p:cNvSpPr>
            <a:spLocks noEditPoints="1"/>
          </p:cNvSpPr>
          <p:nvPr/>
        </p:nvSpPr>
        <p:spPr bwMode="auto">
          <a:xfrm>
            <a:off x="4978773" y="1700808"/>
            <a:ext cx="831850" cy="742950"/>
          </a:xfrm>
          <a:custGeom>
            <a:avLst/>
            <a:gdLst>
              <a:gd name="T0" fmla="*/ 176 w 262"/>
              <a:gd name="T1" fmla="*/ 234 h 234"/>
              <a:gd name="T2" fmla="*/ 85 w 262"/>
              <a:gd name="T3" fmla="*/ 234 h 234"/>
              <a:gd name="T4" fmla="*/ 52 w 262"/>
              <a:gd name="T5" fmla="*/ 215 h 234"/>
              <a:gd name="T6" fmla="*/ 7 w 262"/>
              <a:gd name="T7" fmla="*/ 136 h 234"/>
              <a:gd name="T8" fmla="*/ 7 w 262"/>
              <a:gd name="T9" fmla="*/ 98 h 234"/>
              <a:gd name="T10" fmla="*/ 52 w 262"/>
              <a:gd name="T11" fmla="*/ 19 h 234"/>
              <a:gd name="T12" fmla="*/ 85 w 262"/>
              <a:gd name="T13" fmla="*/ 0 h 234"/>
              <a:gd name="T14" fmla="*/ 176 w 262"/>
              <a:gd name="T15" fmla="*/ 0 h 234"/>
              <a:gd name="T16" fmla="*/ 209 w 262"/>
              <a:gd name="T17" fmla="*/ 19 h 234"/>
              <a:gd name="T18" fmla="*/ 255 w 262"/>
              <a:gd name="T19" fmla="*/ 98 h 234"/>
              <a:gd name="T20" fmla="*/ 255 w 262"/>
              <a:gd name="T21" fmla="*/ 136 h 234"/>
              <a:gd name="T22" fmla="*/ 209 w 262"/>
              <a:gd name="T23" fmla="*/ 215 h 234"/>
              <a:gd name="T24" fmla="*/ 176 w 262"/>
              <a:gd name="T25" fmla="*/ 234 h 234"/>
              <a:gd name="T26" fmla="*/ 85 w 262"/>
              <a:gd name="T27" fmla="*/ 8 h 234"/>
              <a:gd name="T28" fmla="*/ 59 w 262"/>
              <a:gd name="T29" fmla="*/ 23 h 234"/>
              <a:gd name="T30" fmla="*/ 14 w 262"/>
              <a:gd name="T31" fmla="*/ 102 h 234"/>
              <a:gd name="T32" fmla="*/ 14 w 262"/>
              <a:gd name="T33" fmla="*/ 132 h 234"/>
              <a:gd name="T34" fmla="*/ 59 w 262"/>
              <a:gd name="T35" fmla="*/ 211 h 234"/>
              <a:gd name="T36" fmla="*/ 85 w 262"/>
              <a:gd name="T37" fmla="*/ 226 h 234"/>
              <a:gd name="T38" fmla="*/ 176 w 262"/>
              <a:gd name="T39" fmla="*/ 226 h 234"/>
              <a:gd name="T40" fmla="*/ 202 w 262"/>
              <a:gd name="T41" fmla="*/ 211 h 234"/>
              <a:gd name="T42" fmla="*/ 248 w 262"/>
              <a:gd name="T43" fmla="*/ 132 h 234"/>
              <a:gd name="T44" fmla="*/ 248 w 262"/>
              <a:gd name="T45" fmla="*/ 102 h 234"/>
              <a:gd name="T46" fmla="*/ 202 w 262"/>
              <a:gd name="T47" fmla="*/ 23 h 234"/>
              <a:gd name="T48" fmla="*/ 176 w 262"/>
              <a:gd name="T49" fmla="*/ 8 h 234"/>
              <a:gd name="T50" fmla="*/ 85 w 262"/>
              <a:gd name="T51" fmla="*/ 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2" h="234">
                <a:moveTo>
                  <a:pt x="176" y="234"/>
                </a:moveTo>
                <a:cubicBezTo>
                  <a:pt x="85" y="234"/>
                  <a:pt x="85" y="234"/>
                  <a:pt x="85" y="234"/>
                </a:cubicBezTo>
                <a:cubicBezTo>
                  <a:pt x="72" y="234"/>
                  <a:pt x="59" y="227"/>
                  <a:pt x="52" y="215"/>
                </a:cubicBezTo>
                <a:cubicBezTo>
                  <a:pt x="7" y="136"/>
                  <a:pt x="7" y="136"/>
                  <a:pt x="7" y="136"/>
                </a:cubicBezTo>
                <a:cubicBezTo>
                  <a:pt x="0" y="124"/>
                  <a:pt x="0" y="110"/>
                  <a:pt x="7" y="98"/>
                </a:cubicBezTo>
                <a:cubicBezTo>
                  <a:pt x="52" y="19"/>
                  <a:pt x="52" y="19"/>
                  <a:pt x="52" y="19"/>
                </a:cubicBezTo>
                <a:cubicBezTo>
                  <a:pt x="59" y="8"/>
                  <a:pt x="72" y="0"/>
                  <a:pt x="85" y="0"/>
                </a:cubicBezTo>
                <a:cubicBezTo>
                  <a:pt x="176" y="0"/>
                  <a:pt x="176" y="0"/>
                  <a:pt x="176" y="0"/>
                </a:cubicBezTo>
                <a:cubicBezTo>
                  <a:pt x="190" y="0"/>
                  <a:pt x="203" y="8"/>
                  <a:pt x="209" y="19"/>
                </a:cubicBezTo>
                <a:cubicBezTo>
                  <a:pt x="255" y="98"/>
                  <a:pt x="255" y="98"/>
                  <a:pt x="255" y="98"/>
                </a:cubicBezTo>
                <a:cubicBezTo>
                  <a:pt x="262" y="110"/>
                  <a:pt x="262" y="124"/>
                  <a:pt x="255" y="136"/>
                </a:cubicBezTo>
                <a:cubicBezTo>
                  <a:pt x="209" y="215"/>
                  <a:pt x="209" y="215"/>
                  <a:pt x="209" y="215"/>
                </a:cubicBezTo>
                <a:cubicBezTo>
                  <a:pt x="203" y="227"/>
                  <a:pt x="190" y="234"/>
                  <a:pt x="176" y="234"/>
                </a:cubicBezTo>
                <a:close/>
                <a:moveTo>
                  <a:pt x="85" y="8"/>
                </a:moveTo>
                <a:cubicBezTo>
                  <a:pt x="75" y="8"/>
                  <a:pt x="65" y="14"/>
                  <a:pt x="59" y="23"/>
                </a:cubicBezTo>
                <a:cubicBezTo>
                  <a:pt x="14" y="102"/>
                  <a:pt x="14" y="102"/>
                  <a:pt x="14" y="102"/>
                </a:cubicBezTo>
                <a:cubicBezTo>
                  <a:pt x="8" y="111"/>
                  <a:pt x="8" y="123"/>
                  <a:pt x="14" y="132"/>
                </a:cubicBezTo>
                <a:cubicBezTo>
                  <a:pt x="59" y="211"/>
                  <a:pt x="59" y="211"/>
                  <a:pt x="59" y="211"/>
                </a:cubicBezTo>
                <a:cubicBezTo>
                  <a:pt x="65" y="220"/>
                  <a:pt x="75" y="226"/>
                  <a:pt x="85" y="226"/>
                </a:cubicBezTo>
                <a:cubicBezTo>
                  <a:pt x="176" y="226"/>
                  <a:pt x="176" y="226"/>
                  <a:pt x="176" y="226"/>
                </a:cubicBezTo>
                <a:cubicBezTo>
                  <a:pt x="187" y="226"/>
                  <a:pt x="197" y="220"/>
                  <a:pt x="202" y="211"/>
                </a:cubicBezTo>
                <a:cubicBezTo>
                  <a:pt x="248" y="132"/>
                  <a:pt x="248" y="132"/>
                  <a:pt x="248" y="132"/>
                </a:cubicBezTo>
                <a:cubicBezTo>
                  <a:pt x="253" y="123"/>
                  <a:pt x="253" y="111"/>
                  <a:pt x="248" y="102"/>
                </a:cubicBezTo>
                <a:cubicBezTo>
                  <a:pt x="202" y="23"/>
                  <a:pt x="202" y="23"/>
                  <a:pt x="202" y="23"/>
                </a:cubicBezTo>
                <a:cubicBezTo>
                  <a:pt x="197" y="14"/>
                  <a:pt x="187" y="8"/>
                  <a:pt x="176" y="8"/>
                </a:cubicBezTo>
                <a:lnTo>
                  <a:pt x="85" y="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828"/>
          <p:cNvSpPr/>
          <p:nvPr/>
        </p:nvSpPr>
        <p:spPr bwMode="auto">
          <a:xfrm>
            <a:off x="3349998" y="1713508"/>
            <a:ext cx="803275" cy="717550"/>
          </a:xfrm>
          <a:custGeom>
            <a:avLst/>
            <a:gdLst>
              <a:gd name="T0" fmla="*/ 81 w 253"/>
              <a:gd name="T1" fmla="*/ 226 h 226"/>
              <a:gd name="T2" fmla="*/ 51 w 253"/>
              <a:gd name="T3" fmla="*/ 209 h 226"/>
              <a:gd name="T4" fmla="*/ 6 w 253"/>
              <a:gd name="T5" fmla="*/ 130 h 226"/>
              <a:gd name="T6" fmla="*/ 6 w 253"/>
              <a:gd name="T7" fmla="*/ 96 h 226"/>
              <a:gd name="T8" fmla="*/ 51 w 253"/>
              <a:gd name="T9" fmla="*/ 17 h 226"/>
              <a:gd name="T10" fmla="*/ 81 w 253"/>
              <a:gd name="T11" fmla="*/ 0 h 226"/>
              <a:gd name="T12" fmla="*/ 172 w 253"/>
              <a:gd name="T13" fmla="*/ 0 h 226"/>
              <a:gd name="T14" fmla="*/ 201 w 253"/>
              <a:gd name="T15" fmla="*/ 17 h 226"/>
              <a:gd name="T16" fmla="*/ 247 w 253"/>
              <a:gd name="T17" fmla="*/ 96 h 226"/>
              <a:gd name="T18" fmla="*/ 247 w 253"/>
              <a:gd name="T19" fmla="*/ 130 h 226"/>
              <a:gd name="T20" fmla="*/ 201 w 253"/>
              <a:gd name="T21" fmla="*/ 209 h 226"/>
              <a:gd name="T22" fmla="*/ 172 w 253"/>
              <a:gd name="T23" fmla="*/ 226 h 226"/>
              <a:gd name="T24" fmla="*/ 81 w 253"/>
              <a:gd name="T25"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26">
                <a:moveTo>
                  <a:pt x="81" y="226"/>
                </a:moveTo>
                <a:cubicBezTo>
                  <a:pt x="68" y="226"/>
                  <a:pt x="57" y="220"/>
                  <a:pt x="51" y="209"/>
                </a:cubicBezTo>
                <a:cubicBezTo>
                  <a:pt x="6" y="130"/>
                  <a:pt x="6" y="130"/>
                  <a:pt x="6" y="130"/>
                </a:cubicBezTo>
                <a:cubicBezTo>
                  <a:pt x="0" y="120"/>
                  <a:pt x="0" y="107"/>
                  <a:pt x="6" y="96"/>
                </a:cubicBezTo>
                <a:cubicBezTo>
                  <a:pt x="51" y="17"/>
                  <a:pt x="51" y="17"/>
                  <a:pt x="51" y="17"/>
                </a:cubicBezTo>
                <a:cubicBezTo>
                  <a:pt x="57" y="7"/>
                  <a:pt x="68" y="0"/>
                  <a:pt x="81" y="0"/>
                </a:cubicBezTo>
                <a:cubicBezTo>
                  <a:pt x="172" y="0"/>
                  <a:pt x="172" y="0"/>
                  <a:pt x="172" y="0"/>
                </a:cubicBezTo>
                <a:cubicBezTo>
                  <a:pt x="184" y="0"/>
                  <a:pt x="195" y="7"/>
                  <a:pt x="201" y="17"/>
                </a:cubicBezTo>
                <a:cubicBezTo>
                  <a:pt x="247" y="96"/>
                  <a:pt x="247" y="96"/>
                  <a:pt x="247" y="96"/>
                </a:cubicBezTo>
                <a:cubicBezTo>
                  <a:pt x="253" y="107"/>
                  <a:pt x="253" y="120"/>
                  <a:pt x="247" y="130"/>
                </a:cubicBezTo>
                <a:cubicBezTo>
                  <a:pt x="201" y="209"/>
                  <a:pt x="201" y="209"/>
                  <a:pt x="201" y="209"/>
                </a:cubicBezTo>
                <a:cubicBezTo>
                  <a:pt x="195" y="220"/>
                  <a:pt x="184" y="226"/>
                  <a:pt x="172" y="226"/>
                </a:cubicBezTo>
                <a:lnTo>
                  <a:pt x="81" y="22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829"/>
          <p:cNvSpPr>
            <a:spLocks noEditPoints="1"/>
          </p:cNvSpPr>
          <p:nvPr/>
        </p:nvSpPr>
        <p:spPr bwMode="auto">
          <a:xfrm>
            <a:off x="3334123" y="1700808"/>
            <a:ext cx="831850" cy="742950"/>
          </a:xfrm>
          <a:custGeom>
            <a:avLst/>
            <a:gdLst>
              <a:gd name="T0" fmla="*/ 177 w 262"/>
              <a:gd name="T1" fmla="*/ 234 h 234"/>
              <a:gd name="T2" fmla="*/ 86 w 262"/>
              <a:gd name="T3" fmla="*/ 234 h 234"/>
              <a:gd name="T4" fmla="*/ 53 w 262"/>
              <a:gd name="T5" fmla="*/ 215 h 234"/>
              <a:gd name="T6" fmla="*/ 7 w 262"/>
              <a:gd name="T7" fmla="*/ 136 h 234"/>
              <a:gd name="T8" fmla="*/ 7 w 262"/>
              <a:gd name="T9" fmla="*/ 98 h 234"/>
              <a:gd name="T10" fmla="*/ 53 w 262"/>
              <a:gd name="T11" fmla="*/ 19 h 234"/>
              <a:gd name="T12" fmla="*/ 86 w 262"/>
              <a:gd name="T13" fmla="*/ 0 h 234"/>
              <a:gd name="T14" fmla="*/ 177 w 262"/>
              <a:gd name="T15" fmla="*/ 0 h 234"/>
              <a:gd name="T16" fmla="*/ 210 w 262"/>
              <a:gd name="T17" fmla="*/ 19 h 234"/>
              <a:gd name="T18" fmla="*/ 255 w 262"/>
              <a:gd name="T19" fmla="*/ 98 h 234"/>
              <a:gd name="T20" fmla="*/ 255 w 262"/>
              <a:gd name="T21" fmla="*/ 136 h 234"/>
              <a:gd name="T22" fmla="*/ 210 w 262"/>
              <a:gd name="T23" fmla="*/ 215 h 234"/>
              <a:gd name="T24" fmla="*/ 177 w 262"/>
              <a:gd name="T25" fmla="*/ 234 h 234"/>
              <a:gd name="T26" fmla="*/ 86 w 262"/>
              <a:gd name="T27" fmla="*/ 8 h 234"/>
              <a:gd name="T28" fmla="*/ 60 w 262"/>
              <a:gd name="T29" fmla="*/ 23 h 234"/>
              <a:gd name="T30" fmla="*/ 14 w 262"/>
              <a:gd name="T31" fmla="*/ 102 h 234"/>
              <a:gd name="T32" fmla="*/ 14 w 262"/>
              <a:gd name="T33" fmla="*/ 132 h 234"/>
              <a:gd name="T34" fmla="*/ 60 w 262"/>
              <a:gd name="T35" fmla="*/ 211 h 234"/>
              <a:gd name="T36" fmla="*/ 86 w 262"/>
              <a:gd name="T37" fmla="*/ 226 h 234"/>
              <a:gd name="T38" fmla="*/ 177 w 262"/>
              <a:gd name="T39" fmla="*/ 226 h 234"/>
              <a:gd name="T40" fmla="*/ 203 w 262"/>
              <a:gd name="T41" fmla="*/ 211 h 234"/>
              <a:gd name="T42" fmla="*/ 248 w 262"/>
              <a:gd name="T43" fmla="*/ 132 h 234"/>
              <a:gd name="T44" fmla="*/ 248 w 262"/>
              <a:gd name="T45" fmla="*/ 102 h 234"/>
              <a:gd name="T46" fmla="*/ 203 w 262"/>
              <a:gd name="T47" fmla="*/ 23 h 234"/>
              <a:gd name="T48" fmla="*/ 177 w 262"/>
              <a:gd name="T49" fmla="*/ 8 h 234"/>
              <a:gd name="T50" fmla="*/ 86 w 262"/>
              <a:gd name="T51" fmla="*/ 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2" h="234">
                <a:moveTo>
                  <a:pt x="177" y="234"/>
                </a:moveTo>
                <a:cubicBezTo>
                  <a:pt x="86" y="234"/>
                  <a:pt x="86" y="234"/>
                  <a:pt x="86" y="234"/>
                </a:cubicBezTo>
                <a:cubicBezTo>
                  <a:pt x="72" y="234"/>
                  <a:pt x="59" y="227"/>
                  <a:pt x="53" y="215"/>
                </a:cubicBezTo>
                <a:cubicBezTo>
                  <a:pt x="7" y="136"/>
                  <a:pt x="7" y="136"/>
                  <a:pt x="7" y="136"/>
                </a:cubicBezTo>
                <a:cubicBezTo>
                  <a:pt x="0" y="124"/>
                  <a:pt x="0" y="110"/>
                  <a:pt x="7" y="98"/>
                </a:cubicBezTo>
                <a:cubicBezTo>
                  <a:pt x="53" y="19"/>
                  <a:pt x="53" y="19"/>
                  <a:pt x="53" y="19"/>
                </a:cubicBezTo>
                <a:cubicBezTo>
                  <a:pt x="59" y="8"/>
                  <a:pt x="72" y="0"/>
                  <a:pt x="86" y="0"/>
                </a:cubicBezTo>
                <a:cubicBezTo>
                  <a:pt x="177" y="0"/>
                  <a:pt x="177" y="0"/>
                  <a:pt x="177" y="0"/>
                </a:cubicBezTo>
                <a:cubicBezTo>
                  <a:pt x="190" y="0"/>
                  <a:pt x="203" y="8"/>
                  <a:pt x="210" y="19"/>
                </a:cubicBezTo>
                <a:cubicBezTo>
                  <a:pt x="255" y="98"/>
                  <a:pt x="255" y="98"/>
                  <a:pt x="255" y="98"/>
                </a:cubicBezTo>
                <a:cubicBezTo>
                  <a:pt x="262" y="110"/>
                  <a:pt x="262" y="124"/>
                  <a:pt x="255" y="136"/>
                </a:cubicBezTo>
                <a:cubicBezTo>
                  <a:pt x="210" y="215"/>
                  <a:pt x="210" y="215"/>
                  <a:pt x="210" y="215"/>
                </a:cubicBezTo>
                <a:cubicBezTo>
                  <a:pt x="203" y="227"/>
                  <a:pt x="190" y="234"/>
                  <a:pt x="177" y="234"/>
                </a:cubicBezTo>
                <a:close/>
                <a:moveTo>
                  <a:pt x="86" y="8"/>
                </a:moveTo>
                <a:cubicBezTo>
                  <a:pt x="75" y="8"/>
                  <a:pt x="65" y="14"/>
                  <a:pt x="60" y="23"/>
                </a:cubicBezTo>
                <a:cubicBezTo>
                  <a:pt x="14" y="102"/>
                  <a:pt x="14" y="102"/>
                  <a:pt x="14" y="102"/>
                </a:cubicBezTo>
                <a:cubicBezTo>
                  <a:pt x="9" y="111"/>
                  <a:pt x="9" y="123"/>
                  <a:pt x="14" y="132"/>
                </a:cubicBezTo>
                <a:cubicBezTo>
                  <a:pt x="60" y="211"/>
                  <a:pt x="60" y="211"/>
                  <a:pt x="60" y="211"/>
                </a:cubicBezTo>
                <a:cubicBezTo>
                  <a:pt x="65" y="220"/>
                  <a:pt x="75" y="226"/>
                  <a:pt x="86" y="226"/>
                </a:cubicBezTo>
                <a:cubicBezTo>
                  <a:pt x="177" y="226"/>
                  <a:pt x="177" y="226"/>
                  <a:pt x="177" y="226"/>
                </a:cubicBezTo>
                <a:cubicBezTo>
                  <a:pt x="187" y="226"/>
                  <a:pt x="197" y="220"/>
                  <a:pt x="203" y="211"/>
                </a:cubicBezTo>
                <a:cubicBezTo>
                  <a:pt x="248" y="132"/>
                  <a:pt x="248" y="132"/>
                  <a:pt x="248" y="132"/>
                </a:cubicBezTo>
                <a:cubicBezTo>
                  <a:pt x="254" y="123"/>
                  <a:pt x="254" y="111"/>
                  <a:pt x="248" y="102"/>
                </a:cubicBezTo>
                <a:cubicBezTo>
                  <a:pt x="203" y="23"/>
                  <a:pt x="203" y="23"/>
                  <a:pt x="203" y="23"/>
                </a:cubicBezTo>
                <a:cubicBezTo>
                  <a:pt x="197" y="14"/>
                  <a:pt x="187" y="8"/>
                  <a:pt x="177" y="8"/>
                </a:cubicBezTo>
                <a:lnTo>
                  <a:pt x="86" y="8"/>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830"/>
          <p:cNvSpPr>
            <a:spLocks noEditPoints="1"/>
          </p:cNvSpPr>
          <p:nvPr/>
        </p:nvSpPr>
        <p:spPr bwMode="auto">
          <a:xfrm>
            <a:off x="3597648" y="1856383"/>
            <a:ext cx="298450" cy="434975"/>
          </a:xfrm>
          <a:custGeom>
            <a:avLst/>
            <a:gdLst>
              <a:gd name="T0" fmla="*/ 47 w 94"/>
              <a:gd name="T1" fmla="*/ 19 h 137"/>
              <a:gd name="T2" fmla="*/ 49 w 94"/>
              <a:gd name="T3" fmla="*/ 17 h 137"/>
              <a:gd name="T4" fmla="*/ 47 w 94"/>
              <a:gd name="T5" fmla="*/ 14 h 137"/>
              <a:gd name="T6" fmla="*/ 14 w 94"/>
              <a:gd name="T7" fmla="*/ 47 h 137"/>
              <a:gd name="T8" fmla="*/ 17 w 94"/>
              <a:gd name="T9" fmla="*/ 49 h 137"/>
              <a:gd name="T10" fmla="*/ 19 w 94"/>
              <a:gd name="T11" fmla="*/ 47 h 137"/>
              <a:gd name="T12" fmla="*/ 47 w 94"/>
              <a:gd name="T13" fmla="*/ 19 h 137"/>
              <a:gd name="T14" fmla="*/ 27 w 94"/>
              <a:gd name="T15" fmla="*/ 118 h 137"/>
              <a:gd name="T16" fmla="*/ 28 w 94"/>
              <a:gd name="T17" fmla="*/ 126 h 137"/>
              <a:gd name="T18" fmla="*/ 35 w 94"/>
              <a:gd name="T19" fmla="*/ 129 h 137"/>
              <a:gd name="T20" fmla="*/ 35 w 94"/>
              <a:gd name="T21" fmla="*/ 133 h 137"/>
              <a:gd name="T22" fmla="*/ 47 w 94"/>
              <a:gd name="T23" fmla="*/ 137 h 137"/>
              <a:gd name="T24" fmla="*/ 59 w 94"/>
              <a:gd name="T25" fmla="*/ 133 h 137"/>
              <a:gd name="T26" fmla="*/ 59 w 94"/>
              <a:gd name="T27" fmla="*/ 129 h 137"/>
              <a:gd name="T28" fmla="*/ 66 w 94"/>
              <a:gd name="T29" fmla="*/ 126 h 137"/>
              <a:gd name="T30" fmla="*/ 67 w 94"/>
              <a:gd name="T31" fmla="*/ 118 h 137"/>
              <a:gd name="T32" fmla="*/ 47 w 94"/>
              <a:gd name="T33" fmla="*/ 122 h 137"/>
              <a:gd name="T34" fmla="*/ 27 w 94"/>
              <a:gd name="T35" fmla="*/ 118 h 137"/>
              <a:gd name="T36" fmla="*/ 25 w 94"/>
              <a:gd name="T37" fmla="*/ 105 h 137"/>
              <a:gd name="T38" fmla="*/ 26 w 94"/>
              <a:gd name="T39" fmla="*/ 112 h 137"/>
              <a:gd name="T40" fmla="*/ 47 w 94"/>
              <a:gd name="T41" fmla="*/ 116 h 137"/>
              <a:gd name="T42" fmla="*/ 68 w 94"/>
              <a:gd name="T43" fmla="*/ 112 h 137"/>
              <a:gd name="T44" fmla="*/ 69 w 94"/>
              <a:gd name="T45" fmla="*/ 105 h 137"/>
              <a:gd name="T46" fmla="*/ 47 w 94"/>
              <a:gd name="T47" fmla="*/ 109 h 137"/>
              <a:gd name="T48" fmla="*/ 25 w 94"/>
              <a:gd name="T49" fmla="*/ 105 h 137"/>
              <a:gd name="T50" fmla="*/ 58 w 94"/>
              <a:gd name="T51" fmla="*/ 64 h 137"/>
              <a:gd name="T52" fmla="*/ 47 w 94"/>
              <a:gd name="T53" fmla="*/ 45 h 137"/>
              <a:gd name="T54" fmla="*/ 37 w 94"/>
              <a:gd name="T55" fmla="*/ 64 h 137"/>
              <a:gd name="T56" fmla="*/ 32 w 94"/>
              <a:gd name="T57" fmla="*/ 55 h 137"/>
              <a:gd name="T58" fmla="*/ 25 w 94"/>
              <a:gd name="T59" fmla="*/ 58 h 137"/>
              <a:gd name="T60" fmla="*/ 36 w 94"/>
              <a:gd name="T61" fmla="*/ 80 h 137"/>
              <a:gd name="T62" fmla="*/ 47 w 94"/>
              <a:gd name="T63" fmla="*/ 60 h 137"/>
              <a:gd name="T64" fmla="*/ 58 w 94"/>
              <a:gd name="T65" fmla="*/ 80 h 137"/>
              <a:gd name="T66" fmla="*/ 69 w 94"/>
              <a:gd name="T67" fmla="*/ 58 h 137"/>
              <a:gd name="T68" fmla="*/ 62 w 94"/>
              <a:gd name="T69" fmla="*/ 55 h 137"/>
              <a:gd name="T70" fmla="*/ 58 w 94"/>
              <a:gd name="T71" fmla="*/ 64 h 137"/>
              <a:gd name="T72" fmla="*/ 47 w 94"/>
              <a:gd name="T73" fmla="*/ 0 h 137"/>
              <a:gd name="T74" fmla="*/ 0 w 94"/>
              <a:gd name="T75" fmla="*/ 47 h 137"/>
              <a:gd name="T76" fmla="*/ 23 w 94"/>
              <a:gd name="T77" fmla="*/ 87 h 137"/>
              <a:gd name="T78" fmla="*/ 24 w 94"/>
              <a:gd name="T79" fmla="*/ 99 h 137"/>
              <a:gd name="T80" fmla="*/ 47 w 94"/>
              <a:gd name="T81" fmla="*/ 103 h 137"/>
              <a:gd name="T82" fmla="*/ 70 w 94"/>
              <a:gd name="T83" fmla="*/ 99 h 137"/>
              <a:gd name="T84" fmla="*/ 71 w 94"/>
              <a:gd name="T85" fmla="*/ 87 h 137"/>
              <a:gd name="T86" fmla="*/ 94 w 94"/>
              <a:gd name="T87" fmla="*/ 47 h 137"/>
              <a:gd name="T88" fmla="*/ 47 w 94"/>
              <a:gd name="T89" fmla="*/ 0 h 137"/>
              <a:gd name="T90" fmla="*/ 64 w 94"/>
              <a:gd name="T91" fmla="*/ 81 h 137"/>
              <a:gd name="T92" fmla="*/ 63 w 94"/>
              <a:gd name="T93" fmla="*/ 93 h 137"/>
              <a:gd name="T94" fmla="*/ 47 w 94"/>
              <a:gd name="T95" fmla="*/ 95 h 137"/>
              <a:gd name="T96" fmla="*/ 31 w 94"/>
              <a:gd name="T97" fmla="*/ 93 h 137"/>
              <a:gd name="T98" fmla="*/ 30 w 94"/>
              <a:gd name="T99" fmla="*/ 81 h 137"/>
              <a:gd name="T100" fmla="*/ 8 w 94"/>
              <a:gd name="T101" fmla="*/ 47 h 137"/>
              <a:gd name="T102" fmla="*/ 47 w 94"/>
              <a:gd name="T103" fmla="*/ 8 h 137"/>
              <a:gd name="T104" fmla="*/ 86 w 94"/>
              <a:gd name="T105" fmla="*/ 47 h 137"/>
              <a:gd name="T106" fmla="*/ 64 w 94"/>
              <a:gd name="T107" fmla="*/ 8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4" h="137">
                <a:moveTo>
                  <a:pt x="47" y="19"/>
                </a:moveTo>
                <a:cubicBezTo>
                  <a:pt x="48" y="19"/>
                  <a:pt x="49" y="18"/>
                  <a:pt x="49" y="17"/>
                </a:cubicBezTo>
                <a:cubicBezTo>
                  <a:pt x="49" y="15"/>
                  <a:pt x="48" y="14"/>
                  <a:pt x="47" y="14"/>
                </a:cubicBezTo>
                <a:cubicBezTo>
                  <a:pt x="29" y="14"/>
                  <a:pt x="14" y="29"/>
                  <a:pt x="14" y="47"/>
                </a:cubicBezTo>
                <a:cubicBezTo>
                  <a:pt x="14" y="48"/>
                  <a:pt x="15" y="49"/>
                  <a:pt x="17" y="49"/>
                </a:cubicBezTo>
                <a:cubicBezTo>
                  <a:pt x="18" y="49"/>
                  <a:pt x="19" y="48"/>
                  <a:pt x="19" y="47"/>
                </a:cubicBezTo>
                <a:cubicBezTo>
                  <a:pt x="19" y="31"/>
                  <a:pt x="32" y="19"/>
                  <a:pt x="47" y="19"/>
                </a:cubicBezTo>
                <a:close/>
                <a:moveTo>
                  <a:pt x="27" y="118"/>
                </a:moveTo>
                <a:cubicBezTo>
                  <a:pt x="28" y="126"/>
                  <a:pt x="28" y="126"/>
                  <a:pt x="28" y="126"/>
                </a:cubicBezTo>
                <a:cubicBezTo>
                  <a:pt x="28" y="126"/>
                  <a:pt x="30" y="128"/>
                  <a:pt x="35" y="129"/>
                </a:cubicBezTo>
                <a:cubicBezTo>
                  <a:pt x="35" y="133"/>
                  <a:pt x="35" y="133"/>
                  <a:pt x="35" y="133"/>
                </a:cubicBezTo>
                <a:cubicBezTo>
                  <a:pt x="35" y="133"/>
                  <a:pt x="38" y="137"/>
                  <a:pt x="47" y="137"/>
                </a:cubicBezTo>
                <a:cubicBezTo>
                  <a:pt x="56" y="137"/>
                  <a:pt x="59" y="133"/>
                  <a:pt x="59" y="133"/>
                </a:cubicBezTo>
                <a:cubicBezTo>
                  <a:pt x="59" y="129"/>
                  <a:pt x="59" y="129"/>
                  <a:pt x="59" y="129"/>
                </a:cubicBezTo>
                <a:cubicBezTo>
                  <a:pt x="64" y="128"/>
                  <a:pt x="66" y="126"/>
                  <a:pt x="66" y="126"/>
                </a:cubicBezTo>
                <a:cubicBezTo>
                  <a:pt x="67" y="118"/>
                  <a:pt x="67" y="118"/>
                  <a:pt x="67" y="118"/>
                </a:cubicBezTo>
                <a:cubicBezTo>
                  <a:pt x="61" y="120"/>
                  <a:pt x="54" y="122"/>
                  <a:pt x="47" y="122"/>
                </a:cubicBezTo>
                <a:cubicBezTo>
                  <a:pt x="40" y="122"/>
                  <a:pt x="33" y="120"/>
                  <a:pt x="27" y="118"/>
                </a:cubicBezTo>
                <a:close/>
                <a:moveTo>
                  <a:pt x="25" y="105"/>
                </a:moveTo>
                <a:cubicBezTo>
                  <a:pt x="26" y="112"/>
                  <a:pt x="26" y="112"/>
                  <a:pt x="26" y="112"/>
                </a:cubicBezTo>
                <a:cubicBezTo>
                  <a:pt x="32" y="115"/>
                  <a:pt x="39" y="116"/>
                  <a:pt x="47" y="116"/>
                </a:cubicBezTo>
                <a:cubicBezTo>
                  <a:pt x="55" y="116"/>
                  <a:pt x="62" y="115"/>
                  <a:pt x="68" y="112"/>
                </a:cubicBezTo>
                <a:cubicBezTo>
                  <a:pt x="69" y="105"/>
                  <a:pt x="69" y="105"/>
                  <a:pt x="69" y="105"/>
                </a:cubicBezTo>
                <a:cubicBezTo>
                  <a:pt x="62" y="108"/>
                  <a:pt x="55" y="109"/>
                  <a:pt x="47" y="109"/>
                </a:cubicBezTo>
                <a:cubicBezTo>
                  <a:pt x="39" y="109"/>
                  <a:pt x="32" y="108"/>
                  <a:pt x="25" y="105"/>
                </a:cubicBezTo>
                <a:close/>
                <a:moveTo>
                  <a:pt x="58" y="64"/>
                </a:moveTo>
                <a:cubicBezTo>
                  <a:pt x="47" y="45"/>
                  <a:pt x="47" y="45"/>
                  <a:pt x="47" y="45"/>
                </a:cubicBezTo>
                <a:cubicBezTo>
                  <a:pt x="37" y="64"/>
                  <a:pt x="37" y="64"/>
                  <a:pt x="37" y="64"/>
                </a:cubicBezTo>
                <a:cubicBezTo>
                  <a:pt x="32" y="55"/>
                  <a:pt x="32" y="55"/>
                  <a:pt x="32" y="55"/>
                </a:cubicBezTo>
                <a:cubicBezTo>
                  <a:pt x="25" y="58"/>
                  <a:pt x="25" y="58"/>
                  <a:pt x="25" y="58"/>
                </a:cubicBezTo>
                <a:cubicBezTo>
                  <a:pt x="36" y="80"/>
                  <a:pt x="36" y="80"/>
                  <a:pt x="36" y="80"/>
                </a:cubicBezTo>
                <a:cubicBezTo>
                  <a:pt x="47" y="60"/>
                  <a:pt x="47" y="60"/>
                  <a:pt x="47" y="60"/>
                </a:cubicBezTo>
                <a:cubicBezTo>
                  <a:pt x="58" y="80"/>
                  <a:pt x="58" y="80"/>
                  <a:pt x="58" y="80"/>
                </a:cubicBezTo>
                <a:cubicBezTo>
                  <a:pt x="69" y="58"/>
                  <a:pt x="69" y="58"/>
                  <a:pt x="69" y="58"/>
                </a:cubicBezTo>
                <a:cubicBezTo>
                  <a:pt x="62" y="55"/>
                  <a:pt x="62" y="55"/>
                  <a:pt x="62" y="55"/>
                </a:cubicBezTo>
                <a:lnTo>
                  <a:pt x="58" y="64"/>
                </a:lnTo>
                <a:close/>
                <a:moveTo>
                  <a:pt x="47" y="0"/>
                </a:moveTo>
                <a:cubicBezTo>
                  <a:pt x="21" y="0"/>
                  <a:pt x="0" y="21"/>
                  <a:pt x="0" y="47"/>
                </a:cubicBezTo>
                <a:cubicBezTo>
                  <a:pt x="0" y="64"/>
                  <a:pt x="9" y="79"/>
                  <a:pt x="23" y="87"/>
                </a:cubicBezTo>
                <a:cubicBezTo>
                  <a:pt x="24" y="99"/>
                  <a:pt x="24" y="99"/>
                  <a:pt x="24" y="99"/>
                </a:cubicBezTo>
                <a:cubicBezTo>
                  <a:pt x="31" y="102"/>
                  <a:pt x="39" y="103"/>
                  <a:pt x="47" y="103"/>
                </a:cubicBezTo>
                <a:cubicBezTo>
                  <a:pt x="55" y="103"/>
                  <a:pt x="63" y="102"/>
                  <a:pt x="70" y="99"/>
                </a:cubicBezTo>
                <a:cubicBezTo>
                  <a:pt x="71" y="87"/>
                  <a:pt x="71" y="87"/>
                  <a:pt x="71" y="87"/>
                </a:cubicBezTo>
                <a:cubicBezTo>
                  <a:pt x="85" y="79"/>
                  <a:pt x="94" y="64"/>
                  <a:pt x="94" y="47"/>
                </a:cubicBezTo>
                <a:cubicBezTo>
                  <a:pt x="94" y="21"/>
                  <a:pt x="73" y="0"/>
                  <a:pt x="47" y="0"/>
                </a:cubicBezTo>
                <a:close/>
                <a:moveTo>
                  <a:pt x="64" y="81"/>
                </a:moveTo>
                <a:cubicBezTo>
                  <a:pt x="63" y="93"/>
                  <a:pt x="63" y="93"/>
                  <a:pt x="63" y="93"/>
                </a:cubicBezTo>
                <a:cubicBezTo>
                  <a:pt x="63" y="93"/>
                  <a:pt x="59" y="95"/>
                  <a:pt x="47" y="95"/>
                </a:cubicBezTo>
                <a:cubicBezTo>
                  <a:pt x="35" y="95"/>
                  <a:pt x="31" y="93"/>
                  <a:pt x="31" y="93"/>
                </a:cubicBezTo>
                <a:cubicBezTo>
                  <a:pt x="30" y="81"/>
                  <a:pt x="30" y="81"/>
                  <a:pt x="30" y="81"/>
                </a:cubicBezTo>
                <a:cubicBezTo>
                  <a:pt x="17" y="75"/>
                  <a:pt x="8" y="62"/>
                  <a:pt x="8" y="47"/>
                </a:cubicBezTo>
                <a:cubicBezTo>
                  <a:pt x="8" y="25"/>
                  <a:pt x="26" y="8"/>
                  <a:pt x="47" y="8"/>
                </a:cubicBezTo>
                <a:cubicBezTo>
                  <a:pt x="68" y="8"/>
                  <a:pt x="86" y="25"/>
                  <a:pt x="86" y="47"/>
                </a:cubicBezTo>
                <a:cubicBezTo>
                  <a:pt x="86" y="62"/>
                  <a:pt x="77" y="75"/>
                  <a:pt x="64" y="81"/>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831"/>
          <p:cNvSpPr>
            <a:spLocks noEditPoints="1"/>
          </p:cNvSpPr>
          <p:nvPr/>
        </p:nvSpPr>
        <p:spPr bwMode="auto">
          <a:xfrm>
            <a:off x="2721348" y="3326408"/>
            <a:ext cx="403225" cy="339725"/>
          </a:xfrm>
          <a:custGeom>
            <a:avLst/>
            <a:gdLst>
              <a:gd name="T0" fmla="*/ 6 w 127"/>
              <a:gd name="T1" fmla="*/ 102 h 107"/>
              <a:gd name="T2" fmla="*/ 11 w 127"/>
              <a:gd name="T3" fmla="*/ 107 h 107"/>
              <a:gd name="T4" fmla="*/ 34 w 127"/>
              <a:gd name="T5" fmla="*/ 107 h 107"/>
              <a:gd name="T6" fmla="*/ 34 w 127"/>
              <a:gd name="T7" fmla="*/ 58 h 107"/>
              <a:gd name="T8" fmla="*/ 6 w 127"/>
              <a:gd name="T9" fmla="*/ 86 h 107"/>
              <a:gd name="T10" fmla="*/ 6 w 127"/>
              <a:gd name="T11" fmla="*/ 102 h 107"/>
              <a:gd name="T12" fmla="*/ 46 w 127"/>
              <a:gd name="T13" fmla="*/ 70 h 107"/>
              <a:gd name="T14" fmla="*/ 46 w 127"/>
              <a:gd name="T15" fmla="*/ 107 h 107"/>
              <a:gd name="T16" fmla="*/ 74 w 127"/>
              <a:gd name="T17" fmla="*/ 107 h 107"/>
              <a:gd name="T18" fmla="*/ 74 w 127"/>
              <a:gd name="T19" fmla="*/ 73 h 107"/>
              <a:gd name="T20" fmla="*/ 62 w 127"/>
              <a:gd name="T21" fmla="*/ 86 h 107"/>
              <a:gd name="T22" fmla="*/ 46 w 127"/>
              <a:gd name="T23" fmla="*/ 70 h 107"/>
              <a:gd name="T24" fmla="*/ 85 w 127"/>
              <a:gd name="T25" fmla="*/ 62 h 107"/>
              <a:gd name="T26" fmla="*/ 85 w 127"/>
              <a:gd name="T27" fmla="*/ 107 h 107"/>
              <a:gd name="T28" fmla="*/ 109 w 127"/>
              <a:gd name="T29" fmla="*/ 107 h 107"/>
              <a:gd name="T30" fmla="*/ 113 w 127"/>
              <a:gd name="T31" fmla="*/ 102 h 107"/>
              <a:gd name="T32" fmla="*/ 113 w 127"/>
              <a:gd name="T33" fmla="*/ 34 h 107"/>
              <a:gd name="T34" fmla="*/ 89 w 127"/>
              <a:gd name="T35" fmla="*/ 58 h 107"/>
              <a:gd name="T36" fmla="*/ 85 w 127"/>
              <a:gd name="T37" fmla="*/ 62 h 107"/>
              <a:gd name="T38" fmla="*/ 102 w 127"/>
              <a:gd name="T39" fmla="*/ 2 h 107"/>
              <a:gd name="T40" fmla="*/ 97 w 127"/>
              <a:gd name="T41" fmla="*/ 7 h 107"/>
              <a:gd name="T42" fmla="*/ 103 w 127"/>
              <a:gd name="T43" fmla="*/ 12 h 107"/>
              <a:gd name="T44" fmla="*/ 108 w 127"/>
              <a:gd name="T45" fmla="*/ 11 h 107"/>
              <a:gd name="T46" fmla="*/ 62 w 127"/>
              <a:gd name="T47" fmla="*/ 58 h 107"/>
              <a:gd name="T48" fmla="*/ 34 w 127"/>
              <a:gd name="T49" fmla="*/ 31 h 107"/>
              <a:gd name="T50" fmla="*/ 2 w 127"/>
              <a:gd name="T51" fmla="*/ 63 h 107"/>
              <a:gd name="T52" fmla="*/ 2 w 127"/>
              <a:gd name="T53" fmla="*/ 70 h 107"/>
              <a:gd name="T54" fmla="*/ 10 w 127"/>
              <a:gd name="T55" fmla="*/ 70 h 107"/>
              <a:gd name="T56" fmla="*/ 34 w 127"/>
              <a:gd name="T57" fmla="*/ 45 h 107"/>
              <a:gd name="T58" fmla="*/ 62 w 127"/>
              <a:gd name="T59" fmla="*/ 73 h 107"/>
              <a:gd name="T60" fmla="*/ 116 w 127"/>
              <a:gd name="T61" fmla="*/ 19 h 107"/>
              <a:gd name="T62" fmla="*/ 115 w 127"/>
              <a:gd name="T63" fmla="*/ 24 h 107"/>
              <a:gd name="T64" fmla="*/ 120 w 127"/>
              <a:gd name="T65" fmla="*/ 30 h 107"/>
              <a:gd name="T66" fmla="*/ 120 w 127"/>
              <a:gd name="T67" fmla="*/ 30 h 107"/>
              <a:gd name="T68" fmla="*/ 125 w 127"/>
              <a:gd name="T69" fmla="*/ 25 h 107"/>
              <a:gd name="T70" fmla="*/ 127 w 127"/>
              <a:gd name="T71" fmla="*/ 0 h 107"/>
              <a:gd name="T72" fmla="*/ 102 w 127"/>
              <a:gd name="T73" fmla="*/ 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07">
                <a:moveTo>
                  <a:pt x="6" y="102"/>
                </a:moveTo>
                <a:cubicBezTo>
                  <a:pt x="6" y="105"/>
                  <a:pt x="8" y="107"/>
                  <a:pt x="11" y="107"/>
                </a:cubicBezTo>
                <a:cubicBezTo>
                  <a:pt x="34" y="107"/>
                  <a:pt x="34" y="107"/>
                  <a:pt x="34" y="107"/>
                </a:cubicBezTo>
                <a:cubicBezTo>
                  <a:pt x="34" y="58"/>
                  <a:pt x="34" y="58"/>
                  <a:pt x="34" y="58"/>
                </a:cubicBezTo>
                <a:cubicBezTo>
                  <a:pt x="6" y="86"/>
                  <a:pt x="6" y="86"/>
                  <a:pt x="6" y="86"/>
                </a:cubicBezTo>
                <a:lnTo>
                  <a:pt x="6" y="102"/>
                </a:lnTo>
                <a:close/>
                <a:moveTo>
                  <a:pt x="46" y="70"/>
                </a:moveTo>
                <a:cubicBezTo>
                  <a:pt x="46" y="107"/>
                  <a:pt x="46" y="107"/>
                  <a:pt x="46" y="107"/>
                </a:cubicBezTo>
                <a:cubicBezTo>
                  <a:pt x="74" y="107"/>
                  <a:pt x="74" y="107"/>
                  <a:pt x="74" y="107"/>
                </a:cubicBezTo>
                <a:cubicBezTo>
                  <a:pt x="74" y="73"/>
                  <a:pt x="74" y="73"/>
                  <a:pt x="74" y="73"/>
                </a:cubicBezTo>
                <a:cubicBezTo>
                  <a:pt x="62" y="86"/>
                  <a:pt x="62" y="86"/>
                  <a:pt x="62" y="86"/>
                </a:cubicBezTo>
                <a:lnTo>
                  <a:pt x="46" y="70"/>
                </a:lnTo>
                <a:close/>
                <a:moveTo>
                  <a:pt x="85" y="62"/>
                </a:moveTo>
                <a:cubicBezTo>
                  <a:pt x="85" y="107"/>
                  <a:pt x="85" y="107"/>
                  <a:pt x="85" y="107"/>
                </a:cubicBezTo>
                <a:cubicBezTo>
                  <a:pt x="109" y="107"/>
                  <a:pt x="109" y="107"/>
                  <a:pt x="109" y="107"/>
                </a:cubicBezTo>
                <a:cubicBezTo>
                  <a:pt x="111" y="107"/>
                  <a:pt x="113" y="105"/>
                  <a:pt x="113" y="102"/>
                </a:cubicBezTo>
                <a:cubicBezTo>
                  <a:pt x="113" y="34"/>
                  <a:pt x="113" y="34"/>
                  <a:pt x="113" y="34"/>
                </a:cubicBezTo>
                <a:cubicBezTo>
                  <a:pt x="89" y="58"/>
                  <a:pt x="89" y="58"/>
                  <a:pt x="89" y="58"/>
                </a:cubicBezTo>
                <a:lnTo>
                  <a:pt x="85" y="62"/>
                </a:lnTo>
                <a:close/>
                <a:moveTo>
                  <a:pt x="102" y="2"/>
                </a:moveTo>
                <a:cubicBezTo>
                  <a:pt x="99" y="2"/>
                  <a:pt x="97" y="5"/>
                  <a:pt x="97" y="7"/>
                </a:cubicBezTo>
                <a:cubicBezTo>
                  <a:pt x="98" y="10"/>
                  <a:pt x="100" y="12"/>
                  <a:pt x="103" y="12"/>
                </a:cubicBezTo>
                <a:cubicBezTo>
                  <a:pt x="108" y="11"/>
                  <a:pt x="108" y="11"/>
                  <a:pt x="108" y="11"/>
                </a:cubicBezTo>
                <a:cubicBezTo>
                  <a:pt x="62" y="58"/>
                  <a:pt x="62" y="58"/>
                  <a:pt x="62" y="58"/>
                </a:cubicBezTo>
                <a:cubicBezTo>
                  <a:pt x="34" y="31"/>
                  <a:pt x="34" y="31"/>
                  <a:pt x="34" y="31"/>
                </a:cubicBezTo>
                <a:cubicBezTo>
                  <a:pt x="2" y="63"/>
                  <a:pt x="2" y="63"/>
                  <a:pt x="2" y="63"/>
                </a:cubicBezTo>
                <a:cubicBezTo>
                  <a:pt x="0" y="65"/>
                  <a:pt x="0" y="68"/>
                  <a:pt x="2" y="70"/>
                </a:cubicBezTo>
                <a:cubicBezTo>
                  <a:pt x="4" y="72"/>
                  <a:pt x="8" y="72"/>
                  <a:pt x="10" y="70"/>
                </a:cubicBezTo>
                <a:cubicBezTo>
                  <a:pt x="34" y="45"/>
                  <a:pt x="34" y="45"/>
                  <a:pt x="34" y="45"/>
                </a:cubicBezTo>
                <a:cubicBezTo>
                  <a:pt x="62" y="73"/>
                  <a:pt x="62" y="73"/>
                  <a:pt x="62" y="73"/>
                </a:cubicBezTo>
                <a:cubicBezTo>
                  <a:pt x="116" y="19"/>
                  <a:pt x="116" y="19"/>
                  <a:pt x="116" y="19"/>
                </a:cubicBezTo>
                <a:cubicBezTo>
                  <a:pt x="115" y="24"/>
                  <a:pt x="115" y="24"/>
                  <a:pt x="115" y="24"/>
                </a:cubicBezTo>
                <a:cubicBezTo>
                  <a:pt x="115" y="27"/>
                  <a:pt x="117" y="29"/>
                  <a:pt x="120" y="30"/>
                </a:cubicBezTo>
                <a:cubicBezTo>
                  <a:pt x="120" y="30"/>
                  <a:pt x="120" y="30"/>
                  <a:pt x="120" y="30"/>
                </a:cubicBezTo>
                <a:cubicBezTo>
                  <a:pt x="123" y="30"/>
                  <a:pt x="125" y="28"/>
                  <a:pt x="125" y="25"/>
                </a:cubicBezTo>
                <a:cubicBezTo>
                  <a:pt x="127" y="0"/>
                  <a:pt x="127" y="0"/>
                  <a:pt x="127" y="0"/>
                </a:cubicBezTo>
                <a:lnTo>
                  <a:pt x="102" y="2"/>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832"/>
          <p:cNvSpPr>
            <a:spLocks noEditPoints="1"/>
          </p:cNvSpPr>
          <p:nvPr/>
        </p:nvSpPr>
        <p:spPr bwMode="auto">
          <a:xfrm>
            <a:off x="5197848" y="1856383"/>
            <a:ext cx="396875" cy="441325"/>
          </a:xfrm>
          <a:custGeom>
            <a:avLst/>
            <a:gdLst>
              <a:gd name="T0" fmla="*/ 68 w 125"/>
              <a:gd name="T1" fmla="*/ 77 h 139"/>
              <a:gd name="T2" fmla="*/ 68 w 125"/>
              <a:gd name="T3" fmla="*/ 77 h 139"/>
              <a:gd name="T4" fmla="*/ 68 w 125"/>
              <a:gd name="T5" fmla="*/ 48 h 139"/>
              <a:gd name="T6" fmla="*/ 63 w 125"/>
              <a:gd name="T7" fmla="*/ 43 h 139"/>
              <a:gd name="T8" fmla="*/ 57 w 125"/>
              <a:gd name="T9" fmla="*/ 48 h 139"/>
              <a:gd name="T10" fmla="*/ 57 w 125"/>
              <a:gd name="T11" fmla="*/ 77 h 139"/>
              <a:gd name="T12" fmla="*/ 63 w 125"/>
              <a:gd name="T13" fmla="*/ 82 h 139"/>
              <a:gd name="T14" fmla="*/ 63 w 125"/>
              <a:gd name="T15" fmla="*/ 82 h 139"/>
              <a:gd name="T16" fmla="*/ 88 w 125"/>
              <a:gd name="T17" fmla="*/ 107 h 139"/>
              <a:gd name="T18" fmla="*/ 91 w 125"/>
              <a:gd name="T19" fmla="*/ 108 h 139"/>
              <a:gd name="T20" fmla="*/ 93 w 125"/>
              <a:gd name="T21" fmla="*/ 107 h 139"/>
              <a:gd name="T22" fmla="*/ 93 w 125"/>
              <a:gd name="T23" fmla="*/ 102 h 139"/>
              <a:gd name="T24" fmla="*/ 68 w 125"/>
              <a:gd name="T25" fmla="*/ 77 h 139"/>
              <a:gd name="T26" fmla="*/ 101 w 125"/>
              <a:gd name="T27" fmla="*/ 28 h 139"/>
              <a:gd name="T28" fmla="*/ 105 w 125"/>
              <a:gd name="T29" fmla="*/ 21 h 139"/>
              <a:gd name="T30" fmla="*/ 106 w 125"/>
              <a:gd name="T31" fmla="*/ 22 h 139"/>
              <a:gd name="T32" fmla="*/ 109 w 125"/>
              <a:gd name="T33" fmla="*/ 23 h 139"/>
              <a:gd name="T34" fmla="*/ 112 w 125"/>
              <a:gd name="T35" fmla="*/ 21 h 139"/>
              <a:gd name="T36" fmla="*/ 114 w 125"/>
              <a:gd name="T37" fmla="*/ 16 h 139"/>
              <a:gd name="T38" fmla="*/ 113 w 125"/>
              <a:gd name="T39" fmla="*/ 11 h 139"/>
              <a:gd name="T40" fmla="*/ 95 w 125"/>
              <a:gd name="T41" fmla="*/ 1 h 139"/>
              <a:gd name="T42" fmla="*/ 90 w 125"/>
              <a:gd name="T43" fmla="*/ 2 h 139"/>
              <a:gd name="T44" fmla="*/ 88 w 125"/>
              <a:gd name="T45" fmla="*/ 7 h 139"/>
              <a:gd name="T46" fmla="*/ 87 w 125"/>
              <a:gd name="T47" fmla="*/ 10 h 139"/>
              <a:gd name="T48" fmla="*/ 89 w 125"/>
              <a:gd name="T49" fmla="*/ 12 h 139"/>
              <a:gd name="T50" fmla="*/ 90 w 125"/>
              <a:gd name="T51" fmla="*/ 13 h 139"/>
              <a:gd name="T52" fmla="*/ 87 w 125"/>
              <a:gd name="T53" fmla="*/ 19 h 139"/>
              <a:gd name="T54" fmla="*/ 63 w 125"/>
              <a:gd name="T55" fmla="*/ 14 h 139"/>
              <a:gd name="T56" fmla="*/ 39 w 125"/>
              <a:gd name="T57" fmla="*/ 19 h 139"/>
              <a:gd name="T58" fmla="*/ 35 w 125"/>
              <a:gd name="T59" fmla="*/ 13 h 139"/>
              <a:gd name="T60" fmla="*/ 36 w 125"/>
              <a:gd name="T61" fmla="*/ 12 h 139"/>
              <a:gd name="T62" fmla="*/ 38 w 125"/>
              <a:gd name="T63" fmla="*/ 10 h 139"/>
              <a:gd name="T64" fmla="*/ 38 w 125"/>
              <a:gd name="T65" fmla="*/ 7 h 139"/>
              <a:gd name="T66" fmla="*/ 35 w 125"/>
              <a:gd name="T67" fmla="*/ 2 h 139"/>
              <a:gd name="T68" fmla="*/ 30 w 125"/>
              <a:gd name="T69" fmla="*/ 1 h 139"/>
              <a:gd name="T70" fmla="*/ 12 w 125"/>
              <a:gd name="T71" fmla="*/ 11 h 139"/>
              <a:gd name="T72" fmla="*/ 11 w 125"/>
              <a:gd name="T73" fmla="*/ 16 h 139"/>
              <a:gd name="T74" fmla="*/ 14 w 125"/>
              <a:gd name="T75" fmla="*/ 21 h 139"/>
              <a:gd name="T76" fmla="*/ 16 w 125"/>
              <a:gd name="T77" fmla="*/ 23 h 139"/>
              <a:gd name="T78" fmla="*/ 19 w 125"/>
              <a:gd name="T79" fmla="*/ 22 h 139"/>
              <a:gd name="T80" fmla="*/ 20 w 125"/>
              <a:gd name="T81" fmla="*/ 21 h 139"/>
              <a:gd name="T82" fmla="*/ 24 w 125"/>
              <a:gd name="T83" fmla="*/ 28 h 139"/>
              <a:gd name="T84" fmla="*/ 0 w 125"/>
              <a:gd name="T85" fmla="*/ 77 h 139"/>
              <a:gd name="T86" fmla="*/ 63 w 125"/>
              <a:gd name="T87" fmla="*/ 139 h 139"/>
              <a:gd name="T88" fmla="*/ 125 w 125"/>
              <a:gd name="T89" fmla="*/ 77 h 139"/>
              <a:gd name="T90" fmla="*/ 101 w 125"/>
              <a:gd name="T91" fmla="*/ 28 h 139"/>
              <a:gd name="T92" fmla="*/ 63 w 125"/>
              <a:gd name="T93" fmla="*/ 127 h 139"/>
              <a:gd name="T94" fmla="*/ 12 w 125"/>
              <a:gd name="T95" fmla="*/ 77 h 139"/>
              <a:gd name="T96" fmla="*/ 63 w 125"/>
              <a:gd name="T97" fmla="*/ 26 h 139"/>
              <a:gd name="T98" fmla="*/ 113 w 125"/>
              <a:gd name="T99" fmla="*/ 77 h 139"/>
              <a:gd name="T100" fmla="*/ 63 w 125"/>
              <a:gd name="T101" fmla="*/ 12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5" h="139">
                <a:moveTo>
                  <a:pt x="68" y="77"/>
                </a:moveTo>
                <a:cubicBezTo>
                  <a:pt x="68" y="77"/>
                  <a:pt x="68" y="77"/>
                  <a:pt x="68" y="77"/>
                </a:cubicBezTo>
                <a:cubicBezTo>
                  <a:pt x="68" y="48"/>
                  <a:pt x="68" y="48"/>
                  <a:pt x="68" y="48"/>
                </a:cubicBezTo>
                <a:cubicBezTo>
                  <a:pt x="68" y="45"/>
                  <a:pt x="66" y="43"/>
                  <a:pt x="63" y="43"/>
                </a:cubicBezTo>
                <a:cubicBezTo>
                  <a:pt x="60" y="43"/>
                  <a:pt x="57" y="45"/>
                  <a:pt x="57" y="48"/>
                </a:cubicBezTo>
                <a:cubicBezTo>
                  <a:pt x="57" y="77"/>
                  <a:pt x="57" y="77"/>
                  <a:pt x="57" y="77"/>
                </a:cubicBezTo>
                <a:cubicBezTo>
                  <a:pt x="57" y="80"/>
                  <a:pt x="60" y="82"/>
                  <a:pt x="63" y="82"/>
                </a:cubicBezTo>
                <a:cubicBezTo>
                  <a:pt x="63" y="82"/>
                  <a:pt x="63" y="82"/>
                  <a:pt x="63" y="82"/>
                </a:cubicBezTo>
                <a:cubicBezTo>
                  <a:pt x="88" y="107"/>
                  <a:pt x="88" y="107"/>
                  <a:pt x="88" y="107"/>
                </a:cubicBezTo>
                <a:cubicBezTo>
                  <a:pt x="89" y="108"/>
                  <a:pt x="90" y="108"/>
                  <a:pt x="91" y="108"/>
                </a:cubicBezTo>
                <a:cubicBezTo>
                  <a:pt x="92" y="108"/>
                  <a:pt x="92" y="108"/>
                  <a:pt x="93" y="107"/>
                </a:cubicBezTo>
                <a:cubicBezTo>
                  <a:pt x="94" y="106"/>
                  <a:pt x="94" y="104"/>
                  <a:pt x="93" y="102"/>
                </a:cubicBezTo>
                <a:lnTo>
                  <a:pt x="68" y="77"/>
                </a:lnTo>
                <a:close/>
                <a:moveTo>
                  <a:pt x="101" y="28"/>
                </a:moveTo>
                <a:cubicBezTo>
                  <a:pt x="105" y="21"/>
                  <a:pt x="105" y="21"/>
                  <a:pt x="105" y="21"/>
                </a:cubicBezTo>
                <a:cubicBezTo>
                  <a:pt x="106" y="22"/>
                  <a:pt x="106" y="22"/>
                  <a:pt x="106" y="22"/>
                </a:cubicBezTo>
                <a:cubicBezTo>
                  <a:pt x="107" y="23"/>
                  <a:pt x="108" y="23"/>
                  <a:pt x="109" y="23"/>
                </a:cubicBezTo>
                <a:cubicBezTo>
                  <a:pt x="110" y="22"/>
                  <a:pt x="111" y="22"/>
                  <a:pt x="112" y="21"/>
                </a:cubicBezTo>
                <a:cubicBezTo>
                  <a:pt x="114" y="16"/>
                  <a:pt x="114" y="16"/>
                  <a:pt x="114" y="16"/>
                </a:cubicBezTo>
                <a:cubicBezTo>
                  <a:pt x="115" y="15"/>
                  <a:pt x="115" y="12"/>
                  <a:pt x="113" y="11"/>
                </a:cubicBezTo>
                <a:cubicBezTo>
                  <a:pt x="95" y="1"/>
                  <a:pt x="95" y="1"/>
                  <a:pt x="95" y="1"/>
                </a:cubicBezTo>
                <a:cubicBezTo>
                  <a:pt x="94" y="0"/>
                  <a:pt x="91" y="0"/>
                  <a:pt x="90" y="2"/>
                </a:cubicBezTo>
                <a:cubicBezTo>
                  <a:pt x="88" y="7"/>
                  <a:pt x="88" y="7"/>
                  <a:pt x="88" y="7"/>
                </a:cubicBezTo>
                <a:cubicBezTo>
                  <a:pt x="87" y="7"/>
                  <a:pt x="87" y="9"/>
                  <a:pt x="87" y="10"/>
                </a:cubicBezTo>
                <a:cubicBezTo>
                  <a:pt x="87" y="11"/>
                  <a:pt x="88" y="11"/>
                  <a:pt x="89" y="12"/>
                </a:cubicBezTo>
                <a:cubicBezTo>
                  <a:pt x="90" y="13"/>
                  <a:pt x="90" y="13"/>
                  <a:pt x="90" y="13"/>
                </a:cubicBezTo>
                <a:cubicBezTo>
                  <a:pt x="87" y="19"/>
                  <a:pt x="87" y="19"/>
                  <a:pt x="87" y="19"/>
                </a:cubicBezTo>
                <a:cubicBezTo>
                  <a:pt x="79" y="16"/>
                  <a:pt x="71" y="14"/>
                  <a:pt x="63" y="14"/>
                </a:cubicBezTo>
                <a:cubicBezTo>
                  <a:pt x="54" y="14"/>
                  <a:pt x="46" y="16"/>
                  <a:pt x="39" y="19"/>
                </a:cubicBezTo>
                <a:cubicBezTo>
                  <a:pt x="35" y="13"/>
                  <a:pt x="35" y="13"/>
                  <a:pt x="35" y="13"/>
                </a:cubicBezTo>
                <a:cubicBezTo>
                  <a:pt x="36" y="12"/>
                  <a:pt x="36" y="12"/>
                  <a:pt x="36" y="12"/>
                </a:cubicBezTo>
                <a:cubicBezTo>
                  <a:pt x="37" y="11"/>
                  <a:pt x="38" y="11"/>
                  <a:pt x="38" y="10"/>
                </a:cubicBezTo>
                <a:cubicBezTo>
                  <a:pt x="39" y="9"/>
                  <a:pt x="38" y="7"/>
                  <a:pt x="38" y="7"/>
                </a:cubicBezTo>
                <a:cubicBezTo>
                  <a:pt x="35" y="2"/>
                  <a:pt x="35" y="2"/>
                  <a:pt x="35" y="2"/>
                </a:cubicBezTo>
                <a:cubicBezTo>
                  <a:pt x="34" y="0"/>
                  <a:pt x="32" y="0"/>
                  <a:pt x="30" y="1"/>
                </a:cubicBezTo>
                <a:cubicBezTo>
                  <a:pt x="12" y="11"/>
                  <a:pt x="12" y="11"/>
                  <a:pt x="12" y="11"/>
                </a:cubicBezTo>
                <a:cubicBezTo>
                  <a:pt x="11" y="12"/>
                  <a:pt x="10" y="15"/>
                  <a:pt x="11" y="16"/>
                </a:cubicBezTo>
                <a:cubicBezTo>
                  <a:pt x="14" y="21"/>
                  <a:pt x="14" y="21"/>
                  <a:pt x="14" y="21"/>
                </a:cubicBezTo>
                <a:cubicBezTo>
                  <a:pt x="14" y="22"/>
                  <a:pt x="15" y="22"/>
                  <a:pt x="16" y="23"/>
                </a:cubicBezTo>
                <a:cubicBezTo>
                  <a:pt x="17" y="23"/>
                  <a:pt x="18" y="23"/>
                  <a:pt x="19" y="22"/>
                </a:cubicBezTo>
                <a:cubicBezTo>
                  <a:pt x="20" y="21"/>
                  <a:pt x="20" y="21"/>
                  <a:pt x="20" y="21"/>
                </a:cubicBezTo>
                <a:cubicBezTo>
                  <a:pt x="24" y="28"/>
                  <a:pt x="24" y="28"/>
                  <a:pt x="24" y="28"/>
                </a:cubicBezTo>
                <a:cubicBezTo>
                  <a:pt x="9" y="39"/>
                  <a:pt x="0" y="57"/>
                  <a:pt x="0" y="77"/>
                </a:cubicBezTo>
                <a:cubicBezTo>
                  <a:pt x="0" y="111"/>
                  <a:pt x="28" y="139"/>
                  <a:pt x="63" y="139"/>
                </a:cubicBezTo>
                <a:cubicBezTo>
                  <a:pt x="97" y="139"/>
                  <a:pt x="125" y="111"/>
                  <a:pt x="125" y="77"/>
                </a:cubicBezTo>
                <a:cubicBezTo>
                  <a:pt x="125" y="57"/>
                  <a:pt x="116" y="39"/>
                  <a:pt x="101" y="28"/>
                </a:cubicBezTo>
                <a:close/>
                <a:moveTo>
                  <a:pt x="63" y="127"/>
                </a:moveTo>
                <a:cubicBezTo>
                  <a:pt x="35" y="127"/>
                  <a:pt x="12" y="104"/>
                  <a:pt x="12" y="77"/>
                </a:cubicBezTo>
                <a:cubicBezTo>
                  <a:pt x="12" y="49"/>
                  <a:pt x="35" y="26"/>
                  <a:pt x="63" y="26"/>
                </a:cubicBezTo>
                <a:cubicBezTo>
                  <a:pt x="91" y="26"/>
                  <a:pt x="113" y="49"/>
                  <a:pt x="113" y="77"/>
                </a:cubicBezTo>
                <a:cubicBezTo>
                  <a:pt x="113" y="104"/>
                  <a:pt x="91" y="127"/>
                  <a:pt x="63" y="12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833"/>
          <p:cNvSpPr>
            <a:spLocks noEditPoints="1"/>
          </p:cNvSpPr>
          <p:nvPr/>
        </p:nvSpPr>
        <p:spPr bwMode="auto">
          <a:xfrm>
            <a:off x="5982073" y="3323233"/>
            <a:ext cx="463550" cy="323850"/>
          </a:xfrm>
          <a:custGeom>
            <a:avLst/>
            <a:gdLst>
              <a:gd name="T0" fmla="*/ 131 w 146"/>
              <a:gd name="T1" fmla="*/ 87 h 102"/>
              <a:gd name="T2" fmla="*/ 146 w 146"/>
              <a:gd name="T3" fmla="*/ 62 h 102"/>
              <a:gd name="T4" fmla="*/ 122 w 146"/>
              <a:gd name="T5" fmla="*/ 32 h 102"/>
              <a:gd name="T6" fmla="*/ 124 w 146"/>
              <a:gd name="T7" fmla="*/ 43 h 102"/>
              <a:gd name="T8" fmla="*/ 72 w 146"/>
              <a:gd name="T9" fmla="*/ 90 h 102"/>
              <a:gd name="T10" fmla="*/ 99 w 146"/>
              <a:gd name="T11" fmla="*/ 96 h 102"/>
              <a:gd name="T12" fmla="*/ 113 w 146"/>
              <a:gd name="T13" fmla="*/ 94 h 102"/>
              <a:gd name="T14" fmla="*/ 146 w 146"/>
              <a:gd name="T15" fmla="*/ 96 h 102"/>
              <a:gd name="T16" fmla="*/ 131 w 146"/>
              <a:gd name="T17" fmla="*/ 87 h 102"/>
              <a:gd name="T18" fmla="*/ 118 w 146"/>
              <a:gd name="T19" fmla="*/ 43 h 102"/>
              <a:gd name="T20" fmla="*/ 59 w 146"/>
              <a:gd name="T21" fmla="*/ 0 h 102"/>
              <a:gd name="T22" fmla="*/ 0 w 146"/>
              <a:gd name="T23" fmla="*/ 43 h 102"/>
              <a:gd name="T24" fmla="*/ 19 w 146"/>
              <a:gd name="T25" fmla="*/ 74 h 102"/>
              <a:gd name="T26" fmla="*/ 0 w 146"/>
              <a:gd name="T27" fmla="*/ 86 h 102"/>
              <a:gd name="T28" fmla="*/ 41 w 146"/>
              <a:gd name="T29" fmla="*/ 84 h 102"/>
              <a:gd name="T30" fmla="*/ 59 w 146"/>
              <a:gd name="T31" fmla="*/ 86 h 102"/>
              <a:gd name="T32" fmla="*/ 118 w 146"/>
              <a:gd name="T33" fmla="*/ 43 h 102"/>
              <a:gd name="T34" fmla="*/ 71 w 146"/>
              <a:gd name="T35" fmla="*/ 61 h 102"/>
              <a:gd name="T36" fmla="*/ 32 w 146"/>
              <a:gd name="T37" fmla="*/ 61 h 102"/>
              <a:gd name="T38" fmla="*/ 32 w 146"/>
              <a:gd name="T39" fmla="*/ 56 h 102"/>
              <a:gd name="T40" fmla="*/ 71 w 146"/>
              <a:gd name="T41" fmla="*/ 56 h 102"/>
              <a:gd name="T42" fmla="*/ 71 w 146"/>
              <a:gd name="T43" fmla="*/ 61 h 102"/>
              <a:gd name="T44" fmla="*/ 86 w 146"/>
              <a:gd name="T45" fmla="*/ 46 h 102"/>
              <a:gd name="T46" fmla="*/ 32 w 146"/>
              <a:gd name="T47" fmla="*/ 46 h 102"/>
              <a:gd name="T48" fmla="*/ 32 w 146"/>
              <a:gd name="T49" fmla="*/ 41 h 102"/>
              <a:gd name="T50" fmla="*/ 86 w 146"/>
              <a:gd name="T51" fmla="*/ 41 h 102"/>
              <a:gd name="T52" fmla="*/ 86 w 146"/>
              <a:gd name="T53" fmla="*/ 46 h 102"/>
              <a:gd name="T54" fmla="*/ 86 w 146"/>
              <a:gd name="T55" fmla="*/ 31 h 102"/>
              <a:gd name="T56" fmla="*/ 32 w 146"/>
              <a:gd name="T57" fmla="*/ 31 h 102"/>
              <a:gd name="T58" fmla="*/ 32 w 146"/>
              <a:gd name="T59" fmla="*/ 26 h 102"/>
              <a:gd name="T60" fmla="*/ 86 w 146"/>
              <a:gd name="T61" fmla="*/ 26 h 102"/>
              <a:gd name="T62" fmla="*/ 86 w 146"/>
              <a:gd name="T6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02">
                <a:moveTo>
                  <a:pt x="131" y="87"/>
                </a:moveTo>
                <a:cubicBezTo>
                  <a:pt x="140" y="81"/>
                  <a:pt x="146" y="72"/>
                  <a:pt x="146" y="62"/>
                </a:cubicBezTo>
                <a:cubicBezTo>
                  <a:pt x="146" y="49"/>
                  <a:pt x="136" y="38"/>
                  <a:pt x="122" y="32"/>
                </a:cubicBezTo>
                <a:cubicBezTo>
                  <a:pt x="123" y="36"/>
                  <a:pt x="124" y="39"/>
                  <a:pt x="124" y="43"/>
                </a:cubicBezTo>
                <a:cubicBezTo>
                  <a:pt x="124" y="66"/>
                  <a:pt x="102" y="86"/>
                  <a:pt x="72" y="90"/>
                </a:cubicBezTo>
                <a:cubicBezTo>
                  <a:pt x="80" y="94"/>
                  <a:pt x="89" y="96"/>
                  <a:pt x="99" y="96"/>
                </a:cubicBezTo>
                <a:cubicBezTo>
                  <a:pt x="104" y="96"/>
                  <a:pt x="109" y="96"/>
                  <a:pt x="113" y="94"/>
                </a:cubicBezTo>
                <a:cubicBezTo>
                  <a:pt x="127" y="102"/>
                  <a:pt x="146" y="96"/>
                  <a:pt x="146" y="96"/>
                </a:cubicBezTo>
                <a:cubicBezTo>
                  <a:pt x="138" y="95"/>
                  <a:pt x="133" y="91"/>
                  <a:pt x="131" y="87"/>
                </a:cubicBezTo>
                <a:close/>
                <a:moveTo>
                  <a:pt x="118" y="43"/>
                </a:moveTo>
                <a:cubicBezTo>
                  <a:pt x="118" y="19"/>
                  <a:pt x="92" y="0"/>
                  <a:pt x="59" y="0"/>
                </a:cubicBezTo>
                <a:cubicBezTo>
                  <a:pt x="26" y="0"/>
                  <a:pt x="0" y="19"/>
                  <a:pt x="0" y="43"/>
                </a:cubicBezTo>
                <a:cubicBezTo>
                  <a:pt x="0" y="55"/>
                  <a:pt x="7" y="67"/>
                  <a:pt x="19" y="74"/>
                </a:cubicBezTo>
                <a:cubicBezTo>
                  <a:pt x="16" y="79"/>
                  <a:pt x="10" y="85"/>
                  <a:pt x="0" y="86"/>
                </a:cubicBezTo>
                <a:cubicBezTo>
                  <a:pt x="0" y="86"/>
                  <a:pt x="23" y="93"/>
                  <a:pt x="41" y="84"/>
                </a:cubicBezTo>
                <a:cubicBezTo>
                  <a:pt x="46" y="85"/>
                  <a:pt x="53" y="86"/>
                  <a:pt x="59" y="86"/>
                </a:cubicBezTo>
                <a:cubicBezTo>
                  <a:pt x="92" y="86"/>
                  <a:pt x="118" y="67"/>
                  <a:pt x="118" y="43"/>
                </a:cubicBezTo>
                <a:close/>
                <a:moveTo>
                  <a:pt x="71" y="61"/>
                </a:moveTo>
                <a:cubicBezTo>
                  <a:pt x="32" y="61"/>
                  <a:pt x="32" y="61"/>
                  <a:pt x="32" y="61"/>
                </a:cubicBezTo>
                <a:cubicBezTo>
                  <a:pt x="32" y="56"/>
                  <a:pt x="32" y="56"/>
                  <a:pt x="32" y="56"/>
                </a:cubicBezTo>
                <a:cubicBezTo>
                  <a:pt x="71" y="56"/>
                  <a:pt x="71" y="56"/>
                  <a:pt x="71" y="56"/>
                </a:cubicBezTo>
                <a:lnTo>
                  <a:pt x="71" y="61"/>
                </a:lnTo>
                <a:close/>
                <a:moveTo>
                  <a:pt x="86" y="46"/>
                </a:moveTo>
                <a:cubicBezTo>
                  <a:pt x="32" y="46"/>
                  <a:pt x="32" y="46"/>
                  <a:pt x="32" y="46"/>
                </a:cubicBezTo>
                <a:cubicBezTo>
                  <a:pt x="32" y="41"/>
                  <a:pt x="32" y="41"/>
                  <a:pt x="32" y="41"/>
                </a:cubicBezTo>
                <a:cubicBezTo>
                  <a:pt x="86" y="41"/>
                  <a:pt x="86" y="41"/>
                  <a:pt x="86" y="41"/>
                </a:cubicBezTo>
                <a:lnTo>
                  <a:pt x="86" y="46"/>
                </a:lnTo>
                <a:close/>
                <a:moveTo>
                  <a:pt x="86" y="31"/>
                </a:moveTo>
                <a:cubicBezTo>
                  <a:pt x="32" y="31"/>
                  <a:pt x="32" y="31"/>
                  <a:pt x="32" y="31"/>
                </a:cubicBezTo>
                <a:cubicBezTo>
                  <a:pt x="32" y="26"/>
                  <a:pt x="32" y="26"/>
                  <a:pt x="32" y="26"/>
                </a:cubicBezTo>
                <a:cubicBezTo>
                  <a:pt x="86" y="26"/>
                  <a:pt x="86" y="26"/>
                  <a:pt x="86" y="26"/>
                </a:cubicBezTo>
                <a:lnTo>
                  <a:pt x="86" y="3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834"/>
          <p:cNvSpPr>
            <a:spLocks noEditPoints="1"/>
          </p:cNvSpPr>
          <p:nvPr/>
        </p:nvSpPr>
        <p:spPr bwMode="auto">
          <a:xfrm>
            <a:off x="5258173" y="4720233"/>
            <a:ext cx="323850" cy="393700"/>
          </a:xfrm>
          <a:custGeom>
            <a:avLst/>
            <a:gdLst>
              <a:gd name="T0" fmla="*/ 5 w 102"/>
              <a:gd name="T1" fmla="*/ 8 h 124"/>
              <a:gd name="T2" fmla="*/ 0 w 102"/>
              <a:gd name="T3" fmla="*/ 13 h 124"/>
              <a:gd name="T4" fmla="*/ 0 w 102"/>
              <a:gd name="T5" fmla="*/ 119 h 124"/>
              <a:gd name="T6" fmla="*/ 5 w 102"/>
              <a:gd name="T7" fmla="*/ 124 h 124"/>
              <a:gd name="T8" fmla="*/ 10 w 102"/>
              <a:gd name="T9" fmla="*/ 119 h 124"/>
              <a:gd name="T10" fmla="*/ 10 w 102"/>
              <a:gd name="T11" fmla="*/ 13 h 124"/>
              <a:gd name="T12" fmla="*/ 5 w 102"/>
              <a:gd name="T13" fmla="*/ 8 h 124"/>
              <a:gd name="T14" fmla="*/ 58 w 102"/>
              <a:gd name="T15" fmla="*/ 14 h 124"/>
              <a:gd name="T16" fmla="*/ 15 w 102"/>
              <a:gd name="T17" fmla="*/ 15 h 124"/>
              <a:gd name="T18" fmla="*/ 15 w 102"/>
              <a:gd name="T19" fmla="*/ 71 h 124"/>
              <a:gd name="T20" fmla="*/ 58 w 102"/>
              <a:gd name="T21" fmla="*/ 70 h 124"/>
              <a:gd name="T22" fmla="*/ 102 w 102"/>
              <a:gd name="T23" fmla="*/ 67 h 124"/>
              <a:gd name="T24" fmla="*/ 102 w 102"/>
              <a:gd name="T25" fmla="*/ 11 h 124"/>
              <a:gd name="T26" fmla="*/ 58 w 102"/>
              <a:gd name="T27" fmla="*/ 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24">
                <a:moveTo>
                  <a:pt x="5" y="8"/>
                </a:moveTo>
                <a:cubicBezTo>
                  <a:pt x="2" y="8"/>
                  <a:pt x="0" y="10"/>
                  <a:pt x="0" y="13"/>
                </a:cubicBezTo>
                <a:cubicBezTo>
                  <a:pt x="0" y="119"/>
                  <a:pt x="0" y="119"/>
                  <a:pt x="0" y="119"/>
                </a:cubicBezTo>
                <a:cubicBezTo>
                  <a:pt x="0" y="122"/>
                  <a:pt x="2" y="124"/>
                  <a:pt x="5" y="124"/>
                </a:cubicBezTo>
                <a:cubicBezTo>
                  <a:pt x="8" y="124"/>
                  <a:pt x="10" y="122"/>
                  <a:pt x="10" y="119"/>
                </a:cubicBezTo>
                <a:cubicBezTo>
                  <a:pt x="10" y="13"/>
                  <a:pt x="10" y="13"/>
                  <a:pt x="10" y="13"/>
                </a:cubicBezTo>
                <a:cubicBezTo>
                  <a:pt x="10" y="10"/>
                  <a:pt x="8" y="8"/>
                  <a:pt x="5" y="8"/>
                </a:cubicBezTo>
                <a:close/>
                <a:moveTo>
                  <a:pt x="58" y="14"/>
                </a:moveTo>
                <a:cubicBezTo>
                  <a:pt x="29" y="0"/>
                  <a:pt x="15" y="15"/>
                  <a:pt x="15" y="15"/>
                </a:cubicBezTo>
                <a:cubicBezTo>
                  <a:pt x="15" y="71"/>
                  <a:pt x="15" y="71"/>
                  <a:pt x="15" y="71"/>
                </a:cubicBezTo>
                <a:cubicBezTo>
                  <a:pt x="15" y="71"/>
                  <a:pt x="29" y="55"/>
                  <a:pt x="58" y="70"/>
                </a:cubicBezTo>
                <a:cubicBezTo>
                  <a:pt x="87" y="85"/>
                  <a:pt x="102" y="67"/>
                  <a:pt x="102" y="67"/>
                </a:cubicBezTo>
                <a:cubicBezTo>
                  <a:pt x="102" y="11"/>
                  <a:pt x="102" y="11"/>
                  <a:pt x="102" y="11"/>
                </a:cubicBezTo>
                <a:cubicBezTo>
                  <a:pt x="102" y="11"/>
                  <a:pt x="87" y="29"/>
                  <a:pt x="58" y="1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835"/>
          <p:cNvSpPr>
            <a:spLocks noEditPoints="1"/>
          </p:cNvSpPr>
          <p:nvPr/>
        </p:nvSpPr>
        <p:spPr bwMode="auto">
          <a:xfrm>
            <a:off x="3597648" y="4723408"/>
            <a:ext cx="311150" cy="393700"/>
          </a:xfrm>
          <a:custGeom>
            <a:avLst/>
            <a:gdLst>
              <a:gd name="T0" fmla="*/ 140 w 196"/>
              <a:gd name="T1" fmla="*/ 72 h 248"/>
              <a:gd name="T2" fmla="*/ 32 w 196"/>
              <a:gd name="T3" fmla="*/ 72 h 248"/>
              <a:gd name="T4" fmla="*/ 32 w 196"/>
              <a:gd name="T5" fmla="*/ 88 h 248"/>
              <a:gd name="T6" fmla="*/ 140 w 196"/>
              <a:gd name="T7" fmla="*/ 88 h 248"/>
              <a:gd name="T8" fmla="*/ 140 w 196"/>
              <a:gd name="T9" fmla="*/ 72 h 248"/>
              <a:gd name="T10" fmla="*/ 140 w 196"/>
              <a:gd name="T11" fmla="*/ 42 h 248"/>
              <a:gd name="T12" fmla="*/ 32 w 196"/>
              <a:gd name="T13" fmla="*/ 42 h 248"/>
              <a:gd name="T14" fmla="*/ 32 w 196"/>
              <a:gd name="T15" fmla="*/ 56 h 248"/>
              <a:gd name="T16" fmla="*/ 140 w 196"/>
              <a:gd name="T17" fmla="*/ 56 h 248"/>
              <a:gd name="T18" fmla="*/ 140 w 196"/>
              <a:gd name="T19" fmla="*/ 42 h 248"/>
              <a:gd name="T20" fmla="*/ 140 w 196"/>
              <a:gd name="T21" fmla="*/ 102 h 248"/>
              <a:gd name="T22" fmla="*/ 32 w 196"/>
              <a:gd name="T23" fmla="*/ 102 h 248"/>
              <a:gd name="T24" fmla="*/ 32 w 196"/>
              <a:gd name="T25" fmla="*/ 118 h 248"/>
              <a:gd name="T26" fmla="*/ 140 w 196"/>
              <a:gd name="T27" fmla="*/ 118 h 248"/>
              <a:gd name="T28" fmla="*/ 140 w 196"/>
              <a:gd name="T29" fmla="*/ 102 h 248"/>
              <a:gd name="T30" fmla="*/ 174 w 196"/>
              <a:gd name="T31" fmla="*/ 22 h 248"/>
              <a:gd name="T32" fmla="*/ 174 w 196"/>
              <a:gd name="T33" fmla="*/ 0 h 248"/>
              <a:gd name="T34" fmla="*/ 0 w 196"/>
              <a:gd name="T35" fmla="*/ 0 h 248"/>
              <a:gd name="T36" fmla="*/ 0 w 196"/>
              <a:gd name="T37" fmla="*/ 228 h 248"/>
              <a:gd name="T38" fmla="*/ 20 w 196"/>
              <a:gd name="T39" fmla="*/ 228 h 248"/>
              <a:gd name="T40" fmla="*/ 20 w 196"/>
              <a:gd name="T41" fmla="*/ 248 h 248"/>
              <a:gd name="T42" fmla="*/ 196 w 196"/>
              <a:gd name="T43" fmla="*/ 248 h 248"/>
              <a:gd name="T44" fmla="*/ 196 w 196"/>
              <a:gd name="T45" fmla="*/ 22 h 248"/>
              <a:gd name="T46" fmla="*/ 174 w 196"/>
              <a:gd name="T47" fmla="*/ 22 h 248"/>
              <a:gd name="T48" fmla="*/ 12 w 196"/>
              <a:gd name="T49" fmla="*/ 214 h 248"/>
              <a:gd name="T50" fmla="*/ 12 w 196"/>
              <a:gd name="T51" fmla="*/ 12 h 248"/>
              <a:gd name="T52" fmla="*/ 162 w 196"/>
              <a:gd name="T53" fmla="*/ 12 h 248"/>
              <a:gd name="T54" fmla="*/ 162 w 196"/>
              <a:gd name="T55" fmla="*/ 164 h 248"/>
              <a:gd name="T56" fmla="*/ 110 w 196"/>
              <a:gd name="T57" fmla="*/ 164 h 248"/>
              <a:gd name="T58" fmla="*/ 110 w 196"/>
              <a:gd name="T59" fmla="*/ 214 h 248"/>
              <a:gd name="T60" fmla="*/ 12 w 196"/>
              <a:gd name="T61" fmla="*/ 214 h 248"/>
              <a:gd name="T62" fmla="*/ 184 w 196"/>
              <a:gd name="T63" fmla="*/ 236 h 248"/>
              <a:gd name="T64" fmla="*/ 32 w 196"/>
              <a:gd name="T65" fmla="*/ 236 h 248"/>
              <a:gd name="T66" fmla="*/ 32 w 196"/>
              <a:gd name="T67" fmla="*/ 228 h 248"/>
              <a:gd name="T68" fmla="*/ 116 w 196"/>
              <a:gd name="T69" fmla="*/ 228 h 248"/>
              <a:gd name="T70" fmla="*/ 174 w 196"/>
              <a:gd name="T71" fmla="*/ 170 h 248"/>
              <a:gd name="T72" fmla="*/ 174 w 196"/>
              <a:gd name="T73" fmla="*/ 34 h 248"/>
              <a:gd name="T74" fmla="*/ 184 w 196"/>
              <a:gd name="T75" fmla="*/ 34 h 248"/>
              <a:gd name="T76" fmla="*/ 184 w 196"/>
              <a:gd name="T77" fmla="*/ 236 h 248"/>
              <a:gd name="T78" fmla="*/ 32 w 196"/>
              <a:gd name="T79" fmla="*/ 148 h 248"/>
              <a:gd name="T80" fmla="*/ 86 w 196"/>
              <a:gd name="T81" fmla="*/ 148 h 248"/>
              <a:gd name="T82" fmla="*/ 86 w 196"/>
              <a:gd name="T83" fmla="*/ 132 h 248"/>
              <a:gd name="T84" fmla="*/ 32 w 196"/>
              <a:gd name="T85" fmla="*/ 132 h 248"/>
              <a:gd name="T86" fmla="*/ 32 w 196"/>
              <a:gd name="T87" fmla="*/ 1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6" h="248">
                <a:moveTo>
                  <a:pt x="140" y="72"/>
                </a:moveTo>
                <a:lnTo>
                  <a:pt x="32" y="72"/>
                </a:lnTo>
                <a:lnTo>
                  <a:pt x="32" y="88"/>
                </a:lnTo>
                <a:lnTo>
                  <a:pt x="140" y="88"/>
                </a:lnTo>
                <a:lnTo>
                  <a:pt x="140" y="72"/>
                </a:lnTo>
                <a:close/>
                <a:moveTo>
                  <a:pt x="140" y="42"/>
                </a:moveTo>
                <a:lnTo>
                  <a:pt x="32" y="42"/>
                </a:lnTo>
                <a:lnTo>
                  <a:pt x="32" y="56"/>
                </a:lnTo>
                <a:lnTo>
                  <a:pt x="140" y="56"/>
                </a:lnTo>
                <a:lnTo>
                  <a:pt x="140" y="42"/>
                </a:lnTo>
                <a:close/>
                <a:moveTo>
                  <a:pt x="140" y="102"/>
                </a:moveTo>
                <a:lnTo>
                  <a:pt x="32" y="102"/>
                </a:lnTo>
                <a:lnTo>
                  <a:pt x="32" y="118"/>
                </a:lnTo>
                <a:lnTo>
                  <a:pt x="140" y="118"/>
                </a:lnTo>
                <a:lnTo>
                  <a:pt x="140" y="102"/>
                </a:lnTo>
                <a:close/>
                <a:moveTo>
                  <a:pt x="174" y="22"/>
                </a:moveTo>
                <a:lnTo>
                  <a:pt x="174" y="0"/>
                </a:lnTo>
                <a:lnTo>
                  <a:pt x="0" y="0"/>
                </a:lnTo>
                <a:lnTo>
                  <a:pt x="0" y="228"/>
                </a:lnTo>
                <a:lnTo>
                  <a:pt x="20" y="228"/>
                </a:lnTo>
                <a:lnTo>
                  <a:pt x="20" y="248"/>
                </a:lnTo>
                <a:lnTo>
                  <a:pt x="196" y="248"/>
                </a:lnTo>
                <a:lnTo>
                  <a:pt x="196" y="22"/>
                </a:lnTo>
                <a:lnTo>
                  <a:pt x="174" y="22"/>
                </a:lnTo>
                <a:close/>
                <a:moveTo>
                  <a:pt x="12" y="214"/>
                </a:moveTo>
                <a:lnTo>
                  <a:pt x="12" y="12"/>
                </a:lnTo>
                <a:lnTo>
                  <a:pt x="162" y="12"/>
                </a:lnTo>
                <a:lnTo>
                  <a:pt x="162" y="164"/>
                </a:lnTo>
                <a:lnTo>
                  <a:pt x="110" y="164"/>
                </a:lnTo>
                <a:lnTo>
                  <a:pt x="110" y="214"/>
                </a:lnTo>
                <a:lnTo>
                  <a:pt x="12" y="214"/>
                </a:lnTo>
                <a:close/>
                <a:moveTo>
                  <a:pt x="184" y="236"/>
                </a:moveTo>
                <a:lnTo>
                  <a:pt x="32" y="236"/>
                </a:lnTo>
                <a:lnTo>
                  <a:pt x="32" y="228"/>
                </a:lnTo>
                <a:lnTo>
                  <a:pt x="116" y="228"/>
                </a:lnTo>
                <a:lnTo>
                  <a:pt x="174" y="170"/>
                </a:lnTo>
                <a:lnTo>
                  <a:pt x="174" y="34"/>
                </a:lnTo>
                <a:lnTo>
                  <a:pt x="184" y="34"/>
                </a:lnTo>
                <a:lnTo>
                  <a:pt x="184" y="236"/>
                </a:lnTo>
                <a:close/>
                <a:moveTo>
                  <a:pt x="32" y="148"/>
                </a:moveTo>
                <a:lnTo>
                  <a:pt x="86" y="148"/>
                </a:lnTo>
                <a:lnTo>
                  <a:pt x="86" y="132"/>
                </a:lnTo>
                <a:lnTo>
                  <a:pt x="32" y="132"/>
                </a:lnTo>
                <a:lnTo>
                  <a:pt x="32" y="14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TextBox 75"/>
          <p:cNvSpPr txBox="1"/>
          <p:nvPr/>
        </p:nvSpPr>
        <p:spPr>
          <a:xfrm>
            <a:off x="611560" y="2147515"/>
            <a:ext cx="1661133"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77" name="Straight Connector 35"/>
          <p:cNvCxnSpPr/>
          <p:nvPr/>
        </p:nvCxnSpPr>
        <p:spPr>
          <a:xfrm>
            <a:off x="2089503" y="2071314"/>
            <a:ext cx="183191" cy="0"/>
          </a:xfrm>
          <a:prstGeom prst="line">
            <a:avLst/>
          </a:prstGeom>
          <a:noFill/>
          <a:ln w="25400" cap="rnd" cmpd="sng" algn="ctr">
            <a:solidFill>
              <a:srgbClr val="16B6EA"/>
            </a:solidFill>
            <a:prstDash val="solid"/>
            <a:miter lim="800000"/>
          </a:ln>
          <a:effectLst/>
        </p:spPr>
      </p:cxnSp>
      <p:sp>
        <p:nvSpPr>
          <p:cNvPr id="78" name="TextBox 77"/>
          <p:cNvSpPr txBox="1"/>
          <p:nvPr/>
        </p:nvSpPr>
        <p:spPr>
          <a:xfrm>
            <a:off x="611560" y="1724182"/>
            <a:ext cx="1661133"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611560" y="3577331"/>
            <a:ext cx="1661133"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80" name="Straight Connector 38"/>
          <p:cNvCxnSpPr/>
          <p:nvPr/>
        </p:nvCxnSpPr>
        <p:spPr>
          <a:xfrm>
            <a:off x="2089503" y="3501130"/>
            <a:ext cx="183191" cy="0"/>
          </a:xfrm>
          <a:prstGeom prst="line">
            <a:avLst/>
          </a:prstGeom>
          <a:noFill/>
          <a:ln w="25400" cap="rnd" cmpd="sng" algn="ctr">
            <a:solidFill>
              <a:srgbClr val="5A6783"/>
            </a:solidFill>
            <a:prstDash val="solid"/>
            <a:miter lim="800000"/>
          </a:ln>
          <a:effectLst/>
        </p:spPr>
      </p:cxnSp>
      <p:sp>
        <p:nvSpPr>
          <p:cNvPr id="81" name="TextBox 80"/>
          <p:cNvSpPr txBox="1"/>
          <p:nvPr/>
        </p:nvSpPr>
        <p:spPr>
          <a:xfrm>
            <a:off x="611560" y="3153998"/>
            <a:ext cx="1661133"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611560" y="5001361"/>
            <a:ext cx="1661133"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83" name="Straight Connector 41"/>
          <p:cNvCxnSpPr/>
          <p:nvPr/>
        </p:nvCxnSpPr>
        <p:spPr>
          <a:xfrm>
            <a:off x="2089503" y="4925160"/>
            <a:ext cx="183191" cy="0"/>
          </a:xfrm>
          <a:prstGeom prst="line">
            <a:avLst/>
          </a:prstGeom>
          <a:noFill/>
          <a:ln w="25400" cap="rnd" cmpd="sng" algn="ctr">
            <a:solidFill>
              <a:srgbClr val="B5B5B5"/>
            </a:solidFill>
            <a:prstDash val="solid"/>
            <a:miter lim="800000"/>
          </a:ln>
          <a:effectLst/>
        </p:spPr>
      </p:cxnSp>
      <p:sp>
        <p:nvSpPr>
          <p:cNvPr id="84" name="TextBox 83"/>
          <p:cNvSpPr txBox="1"/>
          <p:nvPr/>
        </p:nvSpPr>
        <p:spPr>
          <a:xfrm>
            <a:off x="611560" y="4578028"/>
            <a:ext cx="1661134"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6866264" y="2147515"/>
            <a:ext cx="1666921"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86" name="Straight Connector 44"/>
          <p:cNvCxnSpPr/>
          <p:nvPr/>
        </p:nvCxnSpPr>
        <p:spPr>
          <a:xfrm>
            <a:off x="6866264" y="2071314"/>
            <a:ext cx="180000" cy="0"/>
          </a:xfrm>
          <a:prstGeom prst="line">
            <a:avLst/>
          </a:prstGeom>
          <a:noFill/>
          <a:ln w="25400" cap="rnd" cmpd="sng" algn="ctr">
            <a:solidFill>
              <a:srgbClr val="B5B5B5"/>
            </a:solidFill>
            <a:prstDash val="solid"/>
            <a:miter lim="800000"/>
          </a:ln>
          <a:effectLst/>
        </p:spPr>
      </p:cxnSp>
      <p:sp>
        <p:nvSpPr>
          <p:cNvPr id="87" name="TextBox 86"/>
          <p:cNvSpPr txBox="1"/>
          <p:nvPr/>
        </p:nvSpPr>
        <p:spPr>
          <a:xfrm>
            <a:off x="6866264" y="1724182"/>
            <a:ext cx="1666921"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8" name="TextBox 87"/>
          <p:cNvSpPr txBox="1"/>
          <p:nvPr/>
        </p:nvSpPr>
        <p:spPr>
          <a:xfrm>
            <a:off x="6866264" y="3577331"/>
            <a:ext cx="1666921"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89" name="Straight Connector 47"/>
          <p:cNvCxnSpPr/>
          <p:nvPr/>
        </p:nvCxnSpPr>
        <p:spPr>
          <a:xfrm>
            <a:off x="6866264" y="3501130"/>
            <a:ext cx="180000" cy="0"/>
          </a:xfrm>
          <a:prstGeom prst="line">
            <a:avLst/>
          </a:prstGeom>
          <a:noFill/>
          <a:ln w="25400" cap="rnd" cmpd="sng" algn="ctr">
            <a:solidFill>
              <a:srgbClr val="B5B5B5"/>
            </a:solidFill>
            <a:prstDash val="solid"/>
            <a:miter lim="800000"/>
          </a:ln>
          <a:effectLst/>
        </p:spPr>
      </p:cxnSp>
      <p:sp>
        <p:nvSpPr>
          <p:cNvPr id="90" name="TextBox 89"/>
          <p:cNvSpPr txBox="1"/>
          <p:nvPr/>
        </p:nvSpPr>
        <p:spPr>
          <a:xfrm>
            <a:off x="6866264" y="3153998"/>
            <a:ext cx="1666921"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6866264" y="5001361"/>
            <a:ext cx="1666921"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92" name="Straight Connector 50"/>
          <p:cNvCxnSpPr/>
          <p:nvPr/>
        </p:nvCxnSpPr>
        <p:spPr>
          <a:xfrm>
            <a:off x="6866264" y="4925160"/>
            <a:ext cx="180000" cy="0"/>
          </a:xfrm>
          <a:prstGeom prst="line">
            <a:avLst/>
          </a:prstGeom>
          <a:noFill/>
          <a:ln w="25400" cap="rnd" cmpd="sng" algn="ctr">
            <a:solidFill>
              <a:srgbClr val="B5B5B5"/>
            </a:solidFill>
            <a:prstDash val="solid"/>
            <a:miter lim="800000"/>
          </a:ln>
          <a:effectLst/>
        </p:spPr>
      </p:cxnSp>
      <p:sp>
        <p:nvSpPr>
          <p:cNvPr id="93" name="TextBox 92"/>
          <p:cNvSpPr txBox="1"/>
          <p:nvPr/>
        </p:nvSpPr>
        <p:spPr>
          <a:xfrm>
            <a:off x="6866264" y="4578028"/>
            <a:ext cx="1666921"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139"/>
          <p:cNvSpPr/>
          <p:nvPr/>
        </p:nvSpPr>
        <p:spPr bwMode="auto">
          <a:xfrm>
            <a:off x="5695951" y="3669654"/>
            <a:ext cx="2020888" cy="1047750"/>
          </a:xfrm>
          <a:custGeom>
            <a:avLst/>
            <a:gdLst>
              <a:gd name="T0" fmla="*/ 1273 w 1273"/>
              <a:gd name="T1" fmla="*/ 588 h 660"/>
              <a:gd name="T2" fmla="*/ 1239 w 1273"/>
              <a:gd name="T3" fmla="*/ 660 h 660"/>
              <a:gd name="T4" fmla="*/ 0 w 1273"/>
              <a:gd name="T5" fmla="*/ 72 h 660"/>
              <a:gd name="T6" fmla="*/ 36 w 1273"/>
              <a:gd name="T7" fmla="*/ 0 h 660"/>
              <a:gd name="T8" fmla="*/ 1273 w 1273"/>
              <a:gd name="T9" fmla="*/ 588 h 660"/>
            </a:gdLst>
            <a:ahLst/>
            <a:cxnLst>
              <a:cxn ang="0">
                <a:pos x="T0" y="T1"/>
              </a:cxn>
              <a:cxn ang="0">
                <a:pos x="T2" y="T3"/>
              </a:cxn>
              <a:cxn ang="0">
                <a:pos x="T4" y="T5"/>
              </a:cxn>
              <a:cxn ang="0">
                <a:pos x="T6" y="T7"/>
              </a:cxn>
              <a:cxn ang="0">
                <a:pos x="T8" y="T9"/>
              </a:cxn>
            </a:cxnLst>
            <a:rect l="0" t="0" r="r" b="b"/>
            <a:pathLst>
              <a:path w="1273" h="660">
                <a:moveTo>
                  <a:pt x="1273" y="588"/>
                </a:moveTo>
                <a:lnTo>
                  <a:pt x="1239" y="660"/>
                </a:lnTo>
                <a:lnTo>
                  <a:pt x="0" y="72"/>
                </a:lnTo>
                <a:lnTo>
                  <a:pt x="36" y="0"/>
                </a:lnTo>
                <a:lnTo>
                  <a:pt x="1273" y="588"/>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40"/>
          <p:cNvSpPr/>
          <p:nvPr/>
        </p:nvSpPr>
        <p:spPr bwMode="auto">
          <a:xfrm>
            <a:off x="1700213" y="1767829"/>
            <a:ext cx="2024063" cy="1054100"/>
          </a:xfrm>
          <a:custGeom>
            <a:avLst/>
            <a:gdLst>
              <a:gd name="T0" fmla="*/ 1275 w 1275"/>
              <a:gd name="T1" fmla="*/ 592 h 664"/>
              <a:gd name="T2" fmla="*/ 1241 w 1275"/>
              <a:gd name="T3" fmla="*/ 664 h 664"/>
              <a:gd name="T4" fmla="*/ 0 w 1275"/>
              <a:gd name="T5" fmla="*/ 74 h 664"/>
              <a:gd name="T6" fmla="*/ 34 w 1275"/>
              <a:gd name="T7" fmla="*/ 0 h 664"/>
              <a:gd name="T8" fmla="*/ 1275 w 1275"/>
              <a:gd name="T9" fmla="*/ 592 h 664"/>
            </a:gdLst>
            <a:ahLst/>
            <a:cxnLst>
              <a:cxn ang="0">
                <a:pos x="T0" y="T1"/>
              </a:cxn>
              <a:cxn ang="0">
                <a:pos x="T2" y="T3"/>
              </a:cxn>
              <a:cxn ang="0">
                <a:pos x="T4" y="T5"/>
              </a:cxn>
              <a:cxn ang="0">
                <a:pos x="T6" y="T7"/>
              </a:cxn>
              <a:cxn ang="0">
                <a:pos x="T8" y="T9"/>
              </a:cxn>
            </a:cxnLst>
            <a:rect l="0" t="0" r="r" b="b"/>
            <a:pathLst>
              <a:path w="1275" h="664">
                <a:moveTo>
                  <a:pt x="1275" y="592"/>
                </a:moveTo>
                <a:lnTo>
                  <a:pt x="1241" y="664"/>
                </a:lnTo>
                <a:lnTo>
                  <a:pt x="0" y="74"/>
                </a:lnTo>
                <a:lnTo>
                  <a:pt x="34" y="0"/>
                </a:lnTo>
                <a:lnTo>
                  <a:pt x="1275" y="592"/>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141"/>
          <p:cNvSpPr/>
          <p:nvPr/>
        </p:nvSpPr>
        <p:spPr bwMode="auto">
          <a:xfrm>
            <a:off x="1427163" y="2342504"/>
            <a:ext cx="2027238" cy="1050925"/>
          </a:xfrm>
          <a:custGeom>
            <a:avLst/>
            <a:gdLst>
              <a:gd name="T0" fmla="*/ 1277 w 1277"/>
              <a:gd name="T1" fmla="*/ 590 h 662"/>
              <a:gd name="T2" fmla="*/ 1243 w 1277"/>
              <a:gd name="T3" fmla="*/ 662 h 662"/>
              <a:gd name="T4" fmla="*/ 0 w 1277"/>
              <a:gd name="T5" fmla="*/ 72 h 662"/>
              <a:gd name="T6" fmla="*/ 34 w 1277"/>
              <a:gd name="T7" fmla="*/ 0 h 662"/>
              <a:gd name="T8" fmla="*/ 1277 w 1277"/>
              <a:gd name="T9" fmla="*/ 590 h 662"/>
            </a:gdLst>
            <a:ahLst/>
            <a:cxnLst>
              <a:cxn ang="0">
                <a:pos x="T0" y="T1"/>
              </a:cxn>
              <a:cxn ang="0">
                <a:pos x="T2" y="T3"/>
              </a:cxn>
              <a:cxn ang="0">
                <a:pos x="T4" y="T5"/>
              </a:cxn>
              <a:cxn ang="0">
                <a:pos x="T6" y="T7"/>
              </a:cxn>
              <a:cxn ang="0">
                <a:pos x="T8" y="T9"/>
              </a:cxn>
            </a:cxnLst>
            <a:rect l="0" t="0" r="r" b="b"/>
            <a:pathLst>
              <a:path w="1277" h="662">
                <a:moveTo>
                  <a:pt x="1277" y="590"/>
                </a:moveTo>
                <a:lnTo>
                  <a:pt x="1243" y="662"/>
                </a:lnTo>
                <a:lnTo>
                  <a:pt x="0" y="72"/>
                </a:lnTo>
                <a:lnTo>
                  <a:pt x="34" y="0"/>
                </a:lnTo>
                <a:lnTo>
                  <a:pt x="1277" y="59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142"/>
          <p:cNvSpPr/>
          <p:nvPr/>
        </p:nvSpPr>
        <p:spPr bwMode="auto">
          <a:xfrm>
            <a:off x="5426076" y="4241154"/>
            <a:ext cx="2017713" cy="1050925"/>
          </a:xfrm>
          <a:custGeom>
            <a:avLst/>
            <a:gdLst>
              <a:gd name="T0" fmla="*/ 1271 w 1271"/>
              <a:gd name="T1" fmla="*/ 590 h 662"/>
              <a:gd name="T2" fmla="*/ 1237 w 1271"/>
              <a:gd name="T3" fmla="*/ 662 h 662"/>
              <a:gd name="T4" fmla="*/ 0 w 1271"/>
              <a:gd name="T5" fmla="*/ 74 h 662"/>
              <a:gd name="T6" fmla="*/ 34 w 1271"/>
              <a:gd name="T7" fmla="*/ 0 h 662"/>
              <a:gd name="T8" fmla="*/ 1271 w 1271"/>
              <a:gd name="T9" fmla="*/ 590 h 662"/>
            </a:gdLst>
            <a:ahLst/>
            <a:cxnLst>
              <a:cxn ang="0">
                <a:pos x="T0" y="T1"/>
              </a:cxn>
              <a:cxn ang="0">
                <a:pos x="T2" y="T3"/>
              </a:cxn>
              <a:cxn ang="0">
                <a:pos x="T4" y="T5"/>
              </a:cxn>
              <a:cxn ang="0">
                <a:pos x="T6" y="T7"/>
              </a:cxn>
              <a:cxn ang="0">
                <a:pos x="T8" y="T9"/>
              </a:cxn>
            </a:cxnLst>
            <a:rect l="0" t="0" r="r" b="b"/>
            <a:pathLst>
              <a:path w="1271" h="662">
                <a:moveTo>
                  <a:pt x="1271" y="590"/>
                </a:moveTo>
                <a:lnTo>
                  <a:pt x="1237" y="662"/>
                </a:lnTo>
                <a:lnTo>
                  <a:pt x="0" y="74"/>
                </a:lnTo>
                <a:lnTo>
                  <a:pt x="34" y="0"/>
                </a:lnTo>
                <a:lnTo>
                  <a:pt x="1271" y="59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143"/>
          <p:cNvSpPr/>
          <p:nvPr/>
        </p:nvSpPr>
        <p:spPr bwMode="auto">
          <a:xfrm>
            <a:off x="3400426" y="3279129"/>
            <a:ext cx="2079625" cy="1079500"/>
          </a:xfrm>
          <a:custGeom>
            <a:avLst/>
            <a:gdLst>
              <a:gd name="T0" fmla="*/ 34 w 1310"/>
              <a:gd name="T1" fmla="*/ 0 h 680"/>
              <a:gd name="T2" fmla="*/ 0 w 1310"/>
              <a:gd name="T3" fmla="*/ 72 h 680"/>
              <a:gd name="T4" fmla="*/ 1276 w 1310"/>
              <a:gd name="T5" fmla="*/ 680 h 680"/>
              <a:gd name="T6" fmla="*/ 1310 w 1310"/>
              <a:gd name="T7" fmla="*/ 606 h 680"/>
              <a:gd name="T8" fmla="*/ 34 w 1310"/>
              <a:gd name="T9" fmla="*/ 0 h 680"/>
            </a:gdLst>
            <a:ahLst/>
            <a:cxnLst>
              <a:cxn ang="0">
                <a:pos x="T0" y="T1"/>
              </a:cxn>
              <a:cxn ang="0">
                <a:pos x="T2" y="T3"/>
              </a:cxn>
              <a:cxn ang="0">
                <a:pos x="T4" y="T5"/>
              </a:cxn>
              <a:cxn ang="0">
                <a:pos x="T6" y="T7"/>
              </a:cxn>
              <a:cxn ang="0">
                <a:pos x="T8" y="T9"/>
              </a:cxn>
            </a:cxnLst>
            <a:rect l="0" t="0" r="r" b="b"/>
            <a:pathLst>
              <a:path w="1310" h="680">
                <a:moveTo>
                  <a:pt x="34" y="0"/>
                </a:moveTo>
                <a:lnTo>
                  <a:pt x="0" y="72"/>
                </a:lnTo>
                <a:lnTo>
                  <a:pt x="1276" y="680"/>
                </a:lnTo>
                <a:lnTo>
                  <a:pt x="1310" y="606"/>
                </a:lnTo>
                <a:lnTo>
                  <a:pt x="34" y="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144"/>
          <p:cNvSpPr/>
          <p:nvPr/>
        </p:nvSpPr>
        <p:spPr bwMode="auto">
          <a:xfrm>
            <a:off x="3670301" y="2707629"/>
            <a:ext cx="2082800" cy="1076325"/>
          </a:xfrm>
          <a:custGeom>
            <a:avLst/>
            <a:gdLst>
              <a:gd name="T0" fmla="*/ 1276 w 1312"/>
              <a:gd name="T1" fmla="*/ 678 h 678"/>
              <a:gd name="T2" fmla="*/ 1312 w 1312"/>
              <a:gd name="T3" fmla="*/ 606 h 678"/>
              <a:gd name="T4" fmla="*/ 34 w 1312"/>
              <a:gd name="T5" fmla="*/ 0 h 678"/>
              <a:gd name="T6" fmla="*/ 0 w 1312"/>
              <a:gd name="T7" fmla="*/ 72 h 678"/>
              <a:gd name="T8" fmla="*/ 1276 w 1312"/>
              <a:gd name="T9" fmla="*/ 678 h 678"/>
            </a:gdLst>
            <a:ahLst/>
            <a:cxnLst>
              <a:cxn ang="0">
                <a:pos x="T0" y="T1"/>
              </a:cxn>
              <a:cxn ang="0">
                <a:pos x="T2" y="T3"/>
              </a:cxn>
              <a:cxn ang="0">
                <a:pos x="T4" y="T5"/>
              </a:cxn>
              <a:cxn ang="0">
                <a:pos x="T6" y="T7"/>
              </a:cxn>
              <a:cxn ang="0">
                <a:pos x="T8" y="T9"/>
              </a:cxn>
            </a:cxnLst>
            <a:rect l="0" t="0" r="r" b="b"/>
            <a:pathLst>
              <a:path w="1312" h="678">
                <a:moveTo>
                  <a:pt x="1276" y="678"/>
                </a:moveTo>
                <a:lnTo>
                  <a:pt x="1312" y="606"/>
                </a:lnTo>
                <a:lnTo>
                  <a:pt x="34" y="0"/>
                </a:lnTo>
                <a:lnTo>
                  <a:pt x="0" y="72"/>
                </a:lnTo>
                <a:lnTo>
                  <a:pt x="1276" y="678"/>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145"/>
          <p:cNvSpPr/>
          <p:nvPr/>
        </p:nvSpPr>
        <p:spPr bwMode="auto">
          <a:xfrm>
            <a:off x="1563688" y="2056754"/>
            <a:ext cx="2027238" cy="1050925"/>
          </a:xfrm>
          <a:custGeom>
            <a:avLst/>
            <a:gdLst>
              <a:gd name="T0" fmla="*/ 1277 w 1277"/>
              <a:gd name="T1" fmla="*/ 590 h 662"/>
              <a:gd name="T2" fmla="*/ 1241 w 1277"/>
              <a:gd name="T3" fmla="*/ 662 h 662"/>
              <a:gd name="T4" fmla="*/ 0 w 1277"/>
              <a:gd name="T5" fmla="*/ 72 h 662"/>
              <a:gd name="T6" fmla="*/ 34 w 1277"/>
              <a:gd name="T7" fmla="*/ 0 h 662"/>
              <a:gd name="T8" fmla="*/ 1277 w 1277"/>
              <a:gd name="T9" fmla="*/ 590 h 662"/>
            </a:gdLst>
            <a:ahLst/>
            <a:cxnLst>
              <a:cxn ang="0">
                <a:pos x="T0" y="T1"/>
              </a:cxn>
              <a:cxn ang="0">
                <a:pos x="T2" y="T3"/>
              </a:cxn>
              <a:cxn ang="0">
                <a:pos x="T4" y="T5"/>
              </a:cxn>
              <a:cxn ang="0">
                <a:pos x="T6" y="T7"/>
              </a:cxn>
              <a:cxn ang="0">
                <a:pos x="T8" y="T9"/>
              </a:cxn>
            </a:cxnLst>
            <a:rect l="0" t="0" r="r" b="b"/>
            <a:pathLst>
              <a:path w="1277" h="662">
                <a:moveTo>
                  <a:pt x="1277" y="590"/>
                </a:moveTo>
                <a:lnTo>
                  <a:pt x="1241" y="662"/>
                </a:lnTo>
                <a:lnTo>
                  <a:pt x="0" y="72"/>
                </a:lnTo>
                <a:lnTo>
                  <a:pt x="34" y="0"/>
                </a:lnTo>
                <a:lnTo>
                  <a:pt x="1277" y="590"/>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146"/>
          <p:cNvSpPr/>
          <p:nvPr/>
        </p:nvSpPr>
        <p:spPr bwMode="auto">
          <a:xfrm>
            <a:off x="3533776" y="2993379"/>
            <a:ext cx="2082800" cy="1076325"/>
          </a:xfrm>
          <a:custGeom>
            <a:avLst/>
            <a:gdLst>
              <a:gd name="T0" fmla="*/ 36 w 1312"/>
              <a:gd name="T1" fmla="*/ 0 h 678"/>
              <a:gd name="T2" fmla="*/ 0 w 1312"/>
              <a:gd name="T3" fmla="*/ 72 h 678"/>
              <a:gd name="T4" fmla="*/ 1278 w 1312"/>
              <a:gd name="T5" fmla="*/ 678 h 678"/>
              <a:gd name="T6" fmla="*/ 1312 w 1312"/>
              <a:gd name="T7" fmla="*/ 606 h 678"/>
              <a:gd name="T8" fmla="*/ 36 w 1312"/>
              <a:gd name="T9" fmla="*/ 0 h 678"/>
            </a:gdLst>
            <a:ahLst/>
            <a:cxnLst>
              <a:cxn ang="0">
                <a:pos x="T0" y="T1"/>
              </a:cxn>
              <a:cxn ang="0">
                <a:pos x="T2" y="T3"/>
              </a:cxn>
              <a:cxn ang="0">
                <a:pos x="T4" y="T5"/>
              </a:cxn>
              <a:cxn ang="0">
                <a:pos x="T6" y="T7"/>
              </a:cxn>
              <a:cxn ang="0">
                <a:pos x="T8" y="T9"/>
              </a:cxn>
            </a:cxnLst>
            <a:rect l="0" t="0" r="r" b="b"/>
            <a:pathLst>
              <a:path w="1312" h="678">
                <a:moveTo>
                  <a:pt x="36" y="0"/>
                </a:moveTo>
                <a:lnTo>
                  <a:pt x="0" y="72"/>
                </a:lnTo>
                <a:lnTo>
                  <a:pt x="1278" y="678"/>
                </a:lnTo>
                <a:lnTo>
                  <a:pt x="1312" y="606"/>
                </a:lnTo>
                <a:lnTo>
                  <a:pt x="36" y="0"/>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147"/>
          <p:cNvSpPr/>
          <p:nvPr/>
        </p:nvSpPr>
        <p:spPr bwMode="auto">
          <a:xfrm>
            <a:off x="5562601" y="3955404"/>
            <a:ext cx="2017713" cy="1047750"/>
          </a:xfrm>
          <a:custGeom>
            <a:avLst/>
            <a:gdLst>
              <a:gd name="T0" fmla="*/ 1271 w 1271"/>
              <a:gd name="T1" fmla="*/ 588 h 660"/>
              <a:gd name="T2" fmla="*/ 1237 w 1271"/>
              <a:gd name="T3" fmla="*/ 660 h 660"/>
              <a:gd name="T4" fmla="*/ 0 w 1271"/>
              <a:gd name="T5" fmla="*/ 72 h 660"/>
              <a:gd name="T6" fmla="*/ 34 w 1271"/>
              <a:gd name="T7" fmla="*/ 0 h 660"/>
              <a:gd name="T8" fmla="*/ 1271 w 1271"/>
              <a:gd name="T9" fmla="*/ 588 h 660"/>
            </a:gdLst>
            <a:ahLst/>
            <a:cxnLst>
              <a:cxn ang="0">
                <a:pos x="T0" y="T1"/>
              </a:cxn>
              <a:cxn ang="0">
                <a:pos x="T2" y="T3"/>
              </a:cxn>
              <a:cxn ang="0">
                <a:pos x="T4" y="T5"/>
              </a:cxn>
              <a:cxn ang="0">
                <a:pos x="T6" y="T7"/>
              </a:cxn>
              <a:cxn ang="0">
                <a:pos x="T8" y="T9"/>
              </a:cxn>
            </a:cxnLst>
            <a:rect l="0" t="0" r="r" b="b"/>
            <a:pathLst>
              <a:path w="1271" h="660">
                <a:moveTo>
                  <a:pt x="1271" y="588"/>
                </a:moveTo>
                <a:lnTo>
                  <a:pt x="1237" y="660"/>
                </a:lnTo>
                <a:lnTo>
                  <a:pt x="0" y="72"/>
                </a:lnTo>
                <a:lnTo>
                  <a:pt x="34" y="0"/>
                </a:lnTo>
                <a:lnTo>
                  <a:pt x="1271" y="588"/>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119"/>
          <p:cNvSpPr>
            <a:spLocks noEditPoints="1"/>
          </p:cNvSpPr>
          <p:nvPr/>
        </p:nvSpPr>
        <p:spPr bwMode="auto">
          <a:xfrm>
            <a:off x="1547813" y="1478904"/>
            <a:ext cx="1039813" cy="25400"/>
          </a:xfrm>
          <a:custGeom>
            <a:avLst/>
            <a:gdLst>
              <a:gd name="T0" fmla="*/ 80 w 328"/>
              <a:gd name="T1" fmla="*/ 4 h 8"/>
              <a:gd name="T2" fmla="*/ 88 w 328"/>
              <a:gd name="T3" fmla="*/ 4 h 8"/>
              <a:gd name="T4" fmla="*/ 100 w 328"/>
              <a:gd name="T5" fmla="*/ 0 h 8"/>
              <a:gd name="T6" fmla="*/ 100 w 328"/>
              <a:gd name="T7" fmla="*/ 8 h 8"/>
              <a:gd name="T8" fmla="*/ 100 w 328"/>
              <a:gd name="T9" fmla="*/ 0 h 8"/>
              <a:gd name="T10" fmla="*/ 112 w 328"/>
              <a:gd name="T11" fmla="*/ 4 h 8"/>
              <a:gd name="T12" fmla="*/ 120 w 328"/>
              <a:gd name="T13" fmla="*/ 4 h 8"/>
              <a:gd name="T14" fmla="*/ 132 w 328"/>
              <a:gd name="T15" fmla="*/ 0 h 8"/>
              <a:gd name="T16" fmla="*/ 132 w 328"/>
              <a:gd name="T17" fmla="*/ 8 h 8"/>
              <a:gd name="T18" fmla="*/ 132 w 328"/>
              <a:gd name="T19" fmla="*/ 0 h 8"/>
              <a:gd name="T20" fmla="*/ 144 w 328"/>
              <a:gd name="T21" fmla="*/ 4 h 8"/>
              <a:gd name="T22" fmla="*/ 152 w 328"/>
              <a:gd name="T23" fmla="*/ 4 h 8"/>
              <a:gd name="T24" fmla="*/ 68 w 328"/>
              <a:gd name="T25" fmla="*/ 0 h 8"/>
              <a:gd name="T26" fmla="*/ 68 w 328"/>
              <a:gd name="T27" fmla="*/ 8 h 8"/>
              <a:gd name="T28" fmla="*/ 68 w 328"/>
              <a:gd name="T29" fmla="*/ 0 h 8"/>
              <a:gd name="T30" fmla="*/ 16 w 328"/>
              <a:gd name="T31" fmla="*/ 4 h 8"/>
              <a:gd name="T32" fmla="*/ 24 w 328"/>
              <a:gd name="T33" fmla="*/ 4 h 8"/>
              <a:gd name="T34" fmla="*/ 4 w 328"/>
              <a:gd name="T35" fmla="*/ 0 h 8"/>
              <a:gd name="T36" fmla="*/ 4 w 328"/>
              <a:gd name="T37" fmla="*/ 8 h 8"/>
              <a:gd name="T38" fmla="*/ 4 w 328"/>
              <a:gd name="T39" fmla="*/ 0 h 8"/>
              <a:gd name="T40" fmla="*/ 32 w 328"/>
              <a:gd name="T41" fmla="*/ 4 h 8"/>
              <a:gd name="T42" fmla="*/ 40 w 328"/>
              <a:gd name="T43" fmla="*/ 4 h 8"/>
              <a:gd name="T44" fmla="*/ 164 w 328"/>
              <a:gd name="T45" fmla="*/ 0 h 8"/>
              <a:gd name="T46" fmla="*/ 164 w 328"/>
              <a:gd name="T47" fmla="*/ 8 h 8"/>
              <a:gd name="T48" fmla="*/ 164 w 328"/>
              <a:gd name="T49" fmla="*/ 0 h 8"/>
              <a:gd name="T50" fmla="*/ 48 w 328"/>
              <a:gd name="T51" fmla="*/ 4 h 8"/>
              <a:gd name="T52" fmla="*/ 56 w 328"/>
              <a:gd name="T53" fmla="*/ 4 h 8"/>
              <a:gd name="T54" fmla="*/ 276 w 328"/>
              <a:gd name="T55" fmla="*/ 0 h 8"/>
              <a:gd name="T56" fmla="*/ 276 w 328"/>
              <a:gd name="T57" fmla="*/ 8 h 8"/>
              <a:gd name="T58" fmla="*/ 276 w 328"/>
              <a:gd name="T59" fmla="*/ 0 h 8"/>
              <a:gd name="T60" fmla="*/ 288 w 328"/>
              <a:gd name="T61" fmla="*/ 4 h 8"/>
              <a:gd name="T62" fmla="*/ 296 w 328"/>
              <a:gd name="T63" fmla="*/ 4 h 8"/>
              <a:gd name="T64" fmla="*/ 324 w 328"/>
              <a:gd name="T65" fmla="*/ 0 h 8"/>
              <a:gd name="T66" fmla="*/ 324 w 328"/>
              <a:gd name="T67" fmla="*/ 8 h 8"/>
              <a:gd name="T68" fmla="*/ 324 w 328"/>
              <a:gd name="T69" fmla="*/ 0 h 8"/>
              <a:gd name="T70" fmla="*/ 176 w 328"/>
              <a:gd name="T71" fmla="*/ 4 h 8"/>
              <a:gd name="T72" fmla="*/ 184 w 328"/>
              <a:gd name="T73" fmla="*/ 4 h 8"/>
              <a:gd name="T74" fmla="*/ 308 w 328"/>
              <a:gd name="T75" fmla="*/ 0 h 8"/>
              <a:gd name="T76" fmla="*/ 308 w 328"/>
              <a:gd name="T77" fmla="*/ 8 h 8"/>
              <a:gd name="T78" fmla="*/ 308 w 328"/>
              <a:gd name="T79" fmla="*/ 0 h 8"/>
              <a:gd name="T80" fmla="*/ 256 w 328"/>
              <a:gd name="T81" fmla="*/ 4 h 8"/>
              <a:gd name="T82" fmla="*/ 264 w 328"/>
              <a:gd name="T83" fmla="*/ 4 h 8"/>
              <a:gd name="T84" fmla="*/ 196 w 328"/>
              <a:gd name="T85" fmla="*/ 0 h 8"/>
              <a:gd name="T86" fmla="*/ 196 w 328"/>
              <a:gd name="T87" fmla="*/ 8 h 8"/>
              <a:gd name="T88" fmla="*/ 196 w 328"/>
              <a:gd name="T89" fmla="*/ 0 h 8"/>
              <a:gd name="T90" fmla="*/ 240 w 328"/>
              <a:gd name="T91" fmla="*/ 4 h 8"/>
              <a:gd name="T92" fmla="*/ 248 w 328"/>
              <a:gd name="T93" fmla="*/ 4 h 8"/>
              <a:gd name="T94" fmla="*/ 212 w 328"/>
              <a:gd name="T95" fmla="*/ 0 h 8"/>
              <a:gd name="T96" fmla="*/ 212 w 328"/>
              <a:gd name="T97" fmla="*/ 8 h 8"/>
              <a:gd name="T98" fmla="*/ 212 w 328"/>
              <a:gd name="T99" fmla="*/ 0 h 8"/>
              <a:gd name="T100" fmla="*/ 224 w 328"/>
              <a:gd name="T101" fmla="*/ 4 h 8"/>
              <a:gd name="T102" fmla="*/ 232 w 328"/>
              <a:gd name="T10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8" h="8">
                <a:moveTo>
                  <a:pt x="84" y="0"/>
                </a:moveTo>
                <a:cubicBezTo>
                  <a:pt x="82" y="0"/>
                  <a:pt x="80" y="2"/>
                  <a:pt x="80" y="4"/>
                </a:cubicBezTo>
                <a:cubicBezTo>
                  <a:pt x="80" y="6"/>
                  <a:pt x="82" y="8"/>
                  <a:pt x="84" y="8"/>
                </a:cubicBezTo>
                <a:cubicBezTo>
                  <a:pt x="86" y="8"/>
                  <a:pt x="88" y="6"/>
                  <a:pt x="88" y="4"/>
                </a:cubicBezTo>
                <a:cubicBezTo>
                  <a:pt x="88" y="2"/>
                  <a:pt x="86" y="0"/>
                  <a:pt x="84" y="0"/>
                </a:cubicBezTo>
                <a:close/>
                <a:moveTo>
                  <a:pt x="100" y="0"/>
                </a:moveTo>
                <a:cubicBezTo>
                  <a:pt x="98" y="0"/>
                  <a:pt x="96" y="2"/>
                  <a:pt x="96" y="4"/>
                </a:cubicBezTo>
                <a:cubicBezTo>
                  <a:pt x="96" y="6"/>
                  <a:pt x="98" y="8"/>
                  <a:pt x="100" y="8"/>
                </a:cubicBezTo>
                <a:cubicBezTo>
                  <a:pt x="102" y="8"/>
                  <a:pt x="104" y="6"/>
                  <a:pt x="104" y="4"/>
                </a:cubicBezTo>
                <a:cubicBezTo>
                  <a:pt x="104" y="2"/>
                  <a:pt x="102" y="0"/>
                  <a:pt x="100" y="0"/>
                </a:cubicBezTo>
                <a:close/>
                <a:moveTo>
                  <a:pt x="116" y="0"/>
                </a:moveTo>
                <a:cubicBezTo>
                  <a:pt x="114" y="0"/>
                  <a:pt x="112" y="2"/>
                  <a:pt x="112" y="4"/>
                </a:cubicBezTo>
                <a:cubicBezTo>
                  <a:pt x="112" y="6"/>
                  <a:pt x="114" y="8"/>
                  <a:pt x="116" y="8"/>
                </a:cubicBezTo>
                <a:cubicBezTo>
                  <a:pt x="118" y="8"/>
                  <a:pt x="120" y="6"/>
                  <a:pt x="120" y="4"/>
                </a:cubicBezTo>
                <a:cubicBezTo>
                  <a:pt x="120" y="2"/>
                  <a:pt x="118" y="0"/>
                  <a:pt x="116" y="0"/>
                </a:cubicBezTo>
                <a:close/>
                <a:moveTo>
                  <a:pt x="132" y="0"/>
                </a:moveTo>
                <a:cubicBezTo>
                  <a:pt x="130" y="0"/>
                  <a:pt x="128" y="2"/>
                  <a:pt x="128" y="4"/>
                </a:cubicBezTo>
                <a:cubicBezTo>
                  <a:pt x="128" y="6"/>
                  <a:pt x="130" y="8"/>
                  <a:pt x="132" y="8"/>
                </a:cubicBezTo>
                <a:cubicBezTo>
                  <a:pt x="134" y="8"/>
                  <a:pt x="136" y="6"/>
                  <a:pt x="136" y="4"/>
                </a:cubicBezTo>
                <a:cubicBezTo>
                  <a:pt x="136" y="2"/>
                  <a:pt x="134" y="0"/>
                  <a:pt x="132" y="0"/>
                </a:cubicBezTo>
                <a:close/>
                <a:moveTo>
                  <a:pt x="148" y="0"/>
                </a:moveTo>
                <a:cubicBezTo>
                  <a:pt x="146" y="0"/>
                  <a:pt x="144" y="2"/>
                  <a:pt x="144" y="4"/>
                </a:cubicBezTo>
                <a:cubicBezTo>
                  <a:pt x="144" y="6"/>
                  <a:pt x="146" y="8"/>
                  <a:pt x="148" y="8"/>
                </a:cubicBezTo>
                <a:cubicBezTo>
                  <a:pt x="150" y="8"/>
                  <a:pt x="152" y="6"/>
                  <a:pt x="152" y="4"/>
                </a:cubicBezTo>
                <a:cubicBezTo>
                  <a:pt x="152" y="2"/>
                  <a:pt x="150" y="0"/>
                  <a:pt x="148" y="0"/>
                </a:cubicBezTo>
                <a:close/>
                <a:moveTo>
                  <a:pt x="68" y="0"/>
                </a:moveTo>
                <a:cubicBezTo>
                  <a:pt x="65" y="0"/>
                  <a:pt x="64" y="2"/>
                  <a:pt x="64" y="4"/>
                </a:cubicBezTo>
                <a:cubicBezTo>
                  <a:pt x="64" y="6"/>
                  <a:pt x="65" y="8"/>
                  <a:pt x="68" y="8"/>
                </a:cubicBezTo>
                <a:cubicBezTo>
                  <a:pt x="70" y="8"/>
                  <a:pt x="72" y="6"/>
                  <a:pt x="72" y="4"/>
                </a:cubicBezTo>
                <a:cubicBezTo>
                  <a:pt x="72" y="2"/>
                  <a:pt x="70" y="0"/>
                  <a:pt x="68" y="0"/>
                </a:cubicBezTo>
                <a:close/>
                <a:moveTo>
                  <a:pt x="20" y="0"/>
                </a:moveTo>
                <a:cubicBezTo>
                  <a:pt x="17" y="0"/>
                  <a:pt x="16" y="2"/>
                  <a:pt x="16" y="4"/>
                </a:cubicBezTo>
                <a:cubicBezTo>
                  <a:pt x="16" y="6"/>
                  <a:pt x="17" y="8"/>
                  <a:pt x="20" y="8"/>
                </a:cubicBezTo>
                <a:cubicBezTo>
                  <a:pt x="22" y="8"/>
                  <a:pt x="24" y="6"/>
                  <a:pt x="24" y="4"/>
                </a:cubicBezTo>
                <a:cubicBezTo>
                  <a:pt x="24" y="2"/>
                  <a:pt x="22" y="0"/>
                  <a:pt x="20" y="0"/>
                </a:cubicBezTo>
                <a:close/>
                <a:moveTo>
                  <a:pt x="4" y="0"/>
                </a:moveTo>
                <a:cubicBezTo>
                  <a:pt x="1" y="0"/>
                  <a:pt x="0" y="2"/>
                  <a:pt x="0" y="4"/>
                </a:cubicBezTo>
                <a:cubicBezTo>
                  <a:pt x="0" y="6"/>
                  <a:pt x="1" y="8"/>
                  <a:pt x="4" y="8"/>
                </a:cubicBezTo>
                <a:cubicBezTo>
                  <a:pt x="6" y="8"/>
                  <a:pt x="8" y="6"/>
                  <a:pt x="8" y="4"/>
                </a:cubicBezTo>
                <a:cubicBezTo>
                  <a:pt x="8" y="2"/>
                  <a:pt x="6" y="0"/>
                  <a:pt x="4" y="0"/>
                </a:cubicBezTo>
                <a:close/>
                <a:moveTo>
                  <a:pt x="36" y="0"/>
                </a:moveTo>
                <a:cubicBezTo>
                  <a:pt x="33" y="0"/>
                  <a:pt x="32" y="2"/>
                  <a:pt x="32" y="4"/>
                </a:cubicBezTo>
                <a:cubicBezTo>
                  <a:pt x="32" y="6"/>
                  <a:pt x="33" y="8"/>
                  <a:pt x="36" y="8"/>
                </a:cubicBezTo>
                <a:cubicBezTo>
                  <a:pt x="38" y="8"/>
                  <a:pt x="40" y="6"/>
                  <a:pt x="40" y="4"/>
                </a:cubicBezTo>
                <a:cubicBezTo>
                  <a:pt x="40" y="2"/>
                  <a:pt x="38" y="0"/>
                  <a:pt x="36" y="0"/>
                </a:cubicBezTo>
                <a:close/>
                <a:moveTo>
                  <a:pt x="164" y="0"/>
                </a:moveTo>
                <a:cubicBezTo>
                  <a:pt x="162" y="0"/>
                  <a:pt x="160" y="2"/>
                  <a:pt x="160" y="4"/>
                </a:cubicBezTo>
                <a:cubicBezTo>
                  <a:pt x="160" y="6"/>
                  <a:pt x="162" y="8"/>
                  <a:pt x="164" y="8"/>
                </a:cubicBezTo>
                <a:cubicBezTo>
                  <a:pt x="166" y="8"/>
                  <a:pt x="168" y="6"/>
                  <a:pt x="168" y="4"/>
                </a:cubicBezTo>
                <a:cubicBezTo>
                  <a:pt x="168" y="2"/>
                  <a:pt x="166" y="0"/>
                  <a:pt x="164" y="0"/>
                </a:cubicBezTo>
                <a:close/>
                <a:moveTo>
                  <a:pt x="52" y="0"/>
                </a:moveTo>
                <a:cubicBezTo>
                  <a:pt x="49" y="0"/>
                  <a:pt x="48" y="2"/>
                  <a:pt x="48" y="4"/>
                </a:cubicBezTo>
                <a:cubicBezTo>
                  <a:pt x="48" y="6"/>
                  <a:pt x="49" y="8"/>
                  <a:pt x="52" y="8"/>
                </a:cubicBezTo>
                <a:cubicBezTo>
                  <a:pt x="54" y="8"/>
                  <a:pt x="56" y="6"/>
                  <a:pt x="56" y="4"/>
                </a:cubicBezTo>
                <a:cubicBezTo>
                  <a:pt x="56" y="2"/>
                  <a:pt x="54" y="0"/>
                  <a:pt x="52" y="0"/>
                </a:cubicBezTo>
                <a:close/>
                <a:moveTo>
                  <a:pt x="276" y="0"/>
                </a:moveTo>
                <a:cubicBezTo>
                  <a:pt x="273" y="0"/>
                  <a:pt x="272" y="2"/>
                  <a:pt x="272" y="4"/>
                </a:cubicBezTo>
                <a:cubicBezTo>
                  <a:pt x="272" y="6"/>
                  <a:pt x="273" y="8"/>
                  <a:pt x="276" y="8"/>
                </a:cubicBezTo>
                <a:cubicBezTo>
                  <a:pt x="278" y="8"/>
                  <a:pt x="280" y="6"/>
                  <a:pt x="280" y="4"/>
                </a:cubicBezTo>
                <a:cubicBezTo>
                  <a:pt x="280" y="2"/>
                  <a:pt x="278" y="0"/>
                  <a:pt x="276" y="0"/>
                </a:cubicBezTo>
                <a:close/>
                <a:moveTo>
                  <a:pt x="292" y="0"/>
                </a:moveTo>
                <a:cubicBezTo>
                  <a:pt x="289" y="0"/>
                  <a:pt x="288" y="2"/>
                  <a:pt x="288" y="4"/>
                </a:cubicBezTo>
                <a:cubicBezTo>
                  <a:pt x="288" y="6"/>
                  <a:pt x="289" y="8"/>
                  <a:pt x="292" y="8"/>
                </a:cubicBezTo>
                <a:cubicBezTo>
                  <a:pt x="294" y="8"/>
                  <a:pt x="296" y="6"/>
                  <a:pt x="296" y="4"/>
                </a:cubicBezTo>
                <a:cubicBezTo>
                  <a:pt x="296" y="2"/>
                  <a:pt x="294" y="0"/>
                  <a:pt x="292" y="0"/>
                </a:cubicBezTo>
                <a:close/>
                <a:moveTo>
                  <a:pt x="324" y="0"/>
                </a:moveTo>
                <a:cubicBezTo>
                  <a:pt x="321" y="0"/>
                  <a:pt x="320" y="2"/>
                  <a:pt x="320" y="4"/>
                </a:cubicBezTo>
                <a:cubicBezTo>
                  <a:pt x="320" y="6"/>
                  <a:pt x="321" y="8"/>
                  <a:pt x="324" y="8"/>
                </a:cubicBezTo>
                <a:cubicBezTo>
                  <a:pt x="326" y="8"/>
                  <a:pt x="328" y="6"/>
                  <a:pt x="328" y="4"/>
                </a:cubicBezTo>
                <a:cubicBezTo>
                  <a:pt x="328" y="2"/>
                  <a:pt x="326" y="0"/>
                  <a:pt x="324" y="0"/>
                </a:cubicBezTo>
                <a:close/>
                <a:moveTo>
                  <a:pt x="180" y="0"/>
                </a:moveTo>
                <a:cubicBezTo>
                  <a:pt x="178" y="0"/>
                  <a:pt x="176" y="2"/>
                  <a:pt x="176" y="4"/>
                </a:cubicBezTo>
                <a:cubicBezTo>
                  <a:pt x="176" y="6"/>
                  <a:pt x="178" y="8"/>
                  <a:pt x="180" y="8"/>
                </a:cubicBezTo>
                <a:cubicBezTo>
                  <a:pt x="182" y="8"/>
                  <a:pt x="184" y="6"/>
                  <a:pt x="184" y="4"/>
                </a:cubicBezTo>
                <a:cubicBezTo>
                  <a:pt x="184" y="2"/>
                  <a:pt x="182" y="0"/>
                  <a:pt x="180" y="0"/>
                </a:cubicBezTo>
                <a:close/>
                <a:moveTo>
                  <a:pt x="308" y="0"/>
                </a:moveTo>
                <a:cubicBezTo>
                  <a:pt x="305" y="0"/>
                  <a:pt x="304" y="2"/>
                  <a:pt x="304" y="4"/>
                </a:cubicBezTo>
                <a:cubicBezTo>
                  <a:pt x="304" y="6"/>
                  <a:pt x="305" y="8"/>
                  <a:pt x="308" y="8"/>
                </a:cubicBezTo>
                <a:cubicBezTo>
                  <a:pt x="310" y="8"/>
                  <a:pt x="312" y="6"/>
                  <a:pt x="312" y="4"/>
                </a:cubicBezTo>
                <a:cubicBezTo>
                  <a:pt x="312" y="2"/>
                  <a:pt x="310" y="0"/>
                  <a:pt x="308" y="0"/>
                </a:cubicBezTo>
                <a:close/>
                <a:moveTo>
                  <a:pt x="260" y="0"/>
                </a:moveTo>
                <a:cubicBezTo>
                  <a:pt x="257" y="0"/>
                  <a:pt x="256" y="2"/>
                  <a:pt x="256" y="4"/>
                </a:cubicBezTo>
                <a:cubicBezTo>
                  <a:pt x="256" y="6"/>
                  <a:pt x="257" y="8"/>
                  <a:pt x="260" y="8"/>
                </a:cubicBezTo>
                <a:cubicBezTo>
                  <a:pt x="262" y="8"/>
                  <a:pt x="264" y="6"/>
                  <a:pt x="264" y="4"/>
                </a:cubicBezTo>
                <a:cubicBezTo>
                  <a:pt x="264" y="2"/>
                  <a:pt x="262" y="0"/>
                  <a:pt x="260" y="0"/>
                </a:cubicBezTo>
                <a:close/>
                <a:moveTo>
                  <a:pt x="196" y="0"/>
                </a:moveTo>
                <a:cubicBezTo>
                  <a:pt x="194" y="0"/>
                  <a:pt x="192" y="2"/>
                  <a:pt x="192" y="4"/>
                </a:cubicBezTo>
                <a:cubicBezTo>
                  <a:pt x="192" y="6"/>
                  <a:pt x="194" y="8"/>
                  <a:pt x="196" y="8"/>
                </a:cubicBezTo>
                <a:cubicBezTo>
                  <a:pt x="198" y="8"/>
                  <a:pt x="200" y="6"/>
                  <a:pt x="200" y="4"/>
                </a:cubicBezTo>
                <a:cubicBezTo>
                  <a:pt x="200" y="2"/>
                  <a:pt x="198" y="0"/>
                  <a:pt x="196" y="0"/>
                </a:cubicBezTo>
                <a:close/>
                <a:moveTo>
                  <a:pt x="244" y="0"/>
                </a:moveTo>
                <a:cubicBezTo>
                  <a:pt x="241" y="0"/>
                  <a:pt x="240" y="2"/>
                  <a:pt x="240" y="4"/>
                </a:cubicBezTo>
                <a:cubicBezTo>
                  <a:pt x="240" y="6"/>
                  <a:pt x="241" y="8"/>
                  <a:pt x="244" y="8"/>
                </a:cubicBezTo>
                <a:cubicBezTo>
                  <a:pt x="246" y="8"/>
                  <a:pt x="248" y="6"/>
                  <a:pt x="248" y="4"/>
                </a:cubicBezTo>
                <a:cubicBezTo>
                  <a:pt x="248" y="2"/>
                  <a:pt x="246" y="0"/>
                  <a:pt x="244" y="0"/>
                </a:cubicBezTo>
                <a:close/>
                <a:moveTo>
                  <a:pt x="212" y="0"/>
                </a:moveTo>
                <a:cubicBezTo>
                  <a:pt x="210" y="0"/>
                  <a:pt x="208" y="2"/>
                  <a:pt x="208" y="4"/>
                </a:cubicBezTo>
                <a:cubicBezTo>
                  <a:pt x="208" y="6"/>
                  <a:pt x="210" y="8"/>
                  <a:pt x="212" y="8"/>
                </a:cubicBezTo>
                <a:cubicBezTo>
                  <a:pt x="214" y="8"/>
                  <a:pt x="216" y="6"/>
                  <a:pt x="216" y="4"/>
                </a:cubicBezTo>
                <a:cubicBezTo>
                  <a:pt x="216" y="2"/>
                  <a:pt x="214" y="0"/>
                  <a:pt x="212" y="0"/>
                </a:cubicBezTo>
                <a:close/>
                <a:moveTo>
                  <a:pt x="228" y="0"/>
                </a:moveTo>
                <a:cubicBezTo>
                  <a:pt x="226" y="0"/>
                  <a:pt x="224" y="2"/>
                  <a:pt x="224" y="4"/>
                </a:cubicBezTo>
                <a:cubicBezTo>
                  <a:pt x="224" y="6"/>
                  <a:pt x="226" y="8"/>
                  <a:pt x="228" y="8"/>
                </a:cubicBezTo>
                <a:cubicBezTo>
                  <a:pt x="230" y="8"/>
                  <a:pt x="232" y="6"/>
                  <a:pt x="232" y="4"/>
                </a:cubicBezTo>
                <a:cubicBezTo>
                  <a:pt x="232" y="2"/>
                  <a:pt x="230" y="0"/>
                  <a:pt x="228" y="0"/>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123"/>
          <p:cNvSpPr>
            <a:spLocks noEditPoints="1"/>
          </p:cNvSpPr>
          <p:nvPr/>
        </p:nvSpPr>
        <p:spPr bwMode="auto">
          <a:xfrm>
            <a:off x="3543301" y="2444104"/>
            <a:ext cx="1041400" cy="25400"/>
          </a:xfrm>
          <a:custGeom>
            <a:avLst/>
            <a:gdLst>
              <a:gd name="T0" fmla="*/ 96 w 328"/>
              <a:gd name="T1" fmla="*/ 4 h 8"/>
              <a:gd name="T2" fmla="*/ 104 w 328"/>
              <a:gd name="T3" fmla="*/ 4 h 8"/>
              <a:gd name="T4" fmla="*/ 148 w 328"/>
              <a:gd name="T5" fmla="*/ 0 h 8"/>
              <a:gd name="T6" fmla="*/ 148 w 328"/>
              <a:gd name="T7" fmla="*/ 8 h 8"/>
              <a:gd name="T8" fmla="*/ 148 w 328"/>
              <a:gd name="T9" fmla="*/ 0 h 8"/>
              <a:gd name="T10" fmla="*/ 80 w 328"/>
              <a:gd name="T11" fmla="*/ 4 h 8"/>
              <a:gd name="T12" fmla="*/ 88 w 328"/>
              <a:gd name="T13" fmla="*/ 4 h 8"/>
              <a:gd name="T14" fmla="*/ 132 w 328"/>
              <a:gd name="T15" fmla="*/ 0 h 8"/>
              <a:gd name="T16" fmla="*/ 132 w 328"/>
              <a:gd name="T17" fmla="*/ 8 h 8"/>
              <a:gd name="T18" fmla="*/ 132 w 328"/>
              <a:gd name="T19" fmla="*/ 0 h 8"/>
              <a:gd name="T20" fmla="*/ 48 w 328"/>
              <a:gd name="T21" fmla="*/ 4 h 8"/>
              <a:gd name="T22" fmla="*/ 56 w 328"/>
              <a:gd name="T23" fmla="*/ 4 h 8"/>
              <a:gd name="T24" fmla="*/ 68 w 328"/>
              <a:gd name="T25" fmla="*/ 0 h 8"/>
              <a:gd name="T26" fmla="*/ 68 w 328"/>
              <a:gd name="T27" fmla="*/ 8 h 8"/>
              <a:gd name="T28" fmla="*/ 68 w 328"/>
              <a:gd name="T29" fmla="*/ 0 h 8"/>
              <a:gd name="T30" fmla="*/ 0 w 328"/>
              <a:gd name="T31" fmla="*/ 4 h 8"/>
              <a:gd name="T32" fmla="*/ 8 w 328"/>
              <a:gd name="T33" fmla="*/ 4 h 8"/>
              <a:gd name="T34" fmla="*/ 20 w 328"/>
              <a:gd name="T35" fmla="*/ 0 h 8"/>
              <a:gd name="T36" fmla="*/ 20 w 328"/>
              <a:gd name="T37" fmla="*/ 8 h 8"/>
              <a:gd name="T38" fmla="*/ 20 w 328"/>
              <a:gd name="T39" fmla="*/ 0 h 8"/>
              <a:gd name="T40" fmla="*/ 32 w 328"/>
              <a:gd name="T41" fmla="*/ 4 h 8"/>
              <a:gd name="T42" fmla="*/ 40 w 328"/>
              <a:gd name="T43" fmla="*/ 4 h 8"/>
              <a:gd name="T44" fmla="*/ 164 w 328"/>
              <a:gd name="T45" fmla="*/ 0 h 8"/>
              <a:gd name="T46" fmla="*/ 164 w 328"/>
              <a:gd name="T47" fmla="*/ 8 h 8"/>
              <a:gd name="T48" fmla="*/ 164 w 328"/>
              <a:gd name="T49" fmla="*/ 0 h 8"/>
              <a:gd name="T50" fmla="*/ 112 w 328"/>
              <a:gd name="T51" fmla="*/ 4 h 8"/>
              <a:gd name="T52" fmla="*/ 120 w 328"/>
              <a:gd name="T53" fmla="*/ 4 h 8"/>
              <a:gd name="T54" fmla="*/ 276 w 328"/>
              <a:gd name="T55" fmla="*/ 0 h 8"/>
              <a:gd name="T56" fmla="*/ 276 w 328"/>
              <a:gd name="T57" fmla="*/ 8 h 8"/>
              <a:gd name="T58" fmla="*/ 276 w 328"/>
              <a:gd name="T59" fmla="*/ 0 h 8"/>
              <a:gd name="T60" fmla="*/ 288 w 328"/>
              <a:gd name="T61" fmla="*/ 4 h 8"/>
              <a:gd name="T62" fmla="*/ 296 w 328"/>
              <a:gd name="T63" fmla="*/ 4 h 8"/>
              <a:gd name="T64" fmla="*/ 260 w 328"/>
              <a:gd name="T65" fmla="*/ 0 h 8"/>
              <a:gd name="T66" fmla="*/ 260 w 328"/>
              <a:gd name="T67" fmla="*/ 8 h 8"/>
              <a:gd name="T68" fmla="*/ 260 w 328"/>
              <a:gd name="T69" fmla="*/ 0 h 8"/>
              <a:gd name="T70" fmla="*/ 304 w 328"/>
              <a:gd name="T71" fmla="*/ 4 h 8"/>
              <a:gd name="T72" fmla="*/ 312 w 328"/>
              <a:gd name="T73" fmla="*/ 4 h 8"/>
              <a:gd name="T74" fmla="*/ 180 w 328"/>
              <a:gd name="T75" fmla="*/ 0 h 8"/>
              <a:gd name="T76" fmla="*/ 180 w 328"/>
              <a:gd name="T77" fmla="*/ 8 h 8"/>
              <a:gd name="T78" fmla="*/ 180 w 328"/>
              <a:gd name="T79" fmla="*/ 0 h 8"/>
              <a:gd name="T80" fmla="*/ 320 w 328"/>
              <a:gd name="T81" fmla="*/ 4 h 8"/>
              <a:gd name="T82" fmla="*/ 328 w 328"/>
              <a:gd name="T83" fmla="*/ 4 h 8"/>
              <a:gd name="T84" fmla="*/ 212 w 328"/>
              <a:gd name="T85" fmla="*/ 0 h 8"/>
              <a:gd name="T86" fmla="*/ 212 w 328"/>
              <a:gd name="T87" fmla="*/ 8 h 8"/>
              <a:gd name="T88" fmla="*/ 212 w 328"/>
              <a:gd name="T89" fmla="*/ 0 h 8"/>
              <a:gd name="T90" fmla="*/ 240 w 328"/>
              <a:gd name="T91" fmla="*/ 4 h 8"/>
              <a:gd name="T92" fmla="*/ 248 w 328"/>
              <a:gd name="T93" fmla="*/ 4 h 8"/>
              <a:gd name="T94" fmla="*/ 196 w 328"/>
              <a:gd name="T95" fmla="*/ 0 h 8"/>
              <a:gd name="T96" fmla="*/ 196 w 328"/>
              <a:gd name="T97" fmla="*/ 8 h 8"/>
              <a:gd name="T98" fmla="*/ 196 w 328"/>
              <a:gd name="T99" fmla="*/ 0 h 8"/>
              <a:gd name="T100" fmla="*/ 224 w 328"/>
              <a:gd name="T101" fmla="*/ 4 h 8"/>
              <a:gd name="T102" fmla="*/ 232 w 328"/>
              <a:gd name="T10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8" h="8">
                <a:moveTo>
                  <a:pt x="100" y="0"/>
                </a:moveTo>
                <a:cubicBezTo>
                  <a:pt x="97" y="0"/>
                  <a:pt x="96" y="2"/>
                  <a:pt x="96" y="4"/>
                </a:cubicBezTo>
                <a:cubicBezTo>
                  <a:pt x="96" y="6"/>
                  <a:pt x="97" y="8"/>
                  <a:pt x="100" y="8"/>
                </a:cubicBezTo>
                <a:cubicBezTo>
                  <a:pt x="102" y="8"/>
                  <a:pt x="104" y="6"/>
                  <a:pt x="104" y="4"/>
                </a:cubicBezTo>
                <a:cubicBezTo>
                  <a:pt x="104" y="2"/>
                  <a:pt x="102" y="0"/>
                  <a:pt x="100" y="0"/>
                </a:cubicBezTo>
                <a:close/>
                <a:moveTo>
                  <a:pt x="148" y="0"/>
                </a:moveTo>
                <a:cubicBezTo>
                  <a:pt x="145" y="0"/>
                  <a:pt x="144" y="2"/>
                  <a:pt x="144" y="4"/>
                </a:cubicBezTo>
                <a:cubicBezTo>
                  <a:pt x="144" y="6"/>
                  <a:pt x="145" y="8"/>
                  <a:pt x="148" y="8"/>
                </a:cubicBezTo>
                <a:cubicBezTo>
                  <a:pt x="150" y="8"/>
                  <a:pt x="152" y="6"/>
                  <a:pt x="152" y="4"/>
                </a:cubicBezTo>
                <a:cubicBezTo>
                  <a:pt x="152" y="2"/>
                  <a:pt x="150" y="0"/>
                  <a:pt x="148" y="0"/>
                </a:cubicBezTo>
                <a:close/>
                <a:moveTo>
                  <a:pt x="84" y="0"/>
                </a:moveTo>
                <a:cubicBezTo>
                  <a:pt x="81" y="0"/>
                  <a:pt x="80" y="2"/>
                  <a:pt x="80" y="4"/>
                </a:cubicBezTo>
                <a:cubicBezTo>
                  <a:pt x="80" y="6"/>
                  <a:pt x="81" y="8"/>
                  <a:pt x="84" y="8"/>
                </a:cubicBezTo>
                <a:cubicBezTo>
                  <a:pt x="86" y="8"/>
                  <a:pt x="88" y="6"/>
                  <a:pt x="88" y="4"/>
                </a:cubicBezTo>
                <a:cubicBezTo>
                  <a:pt x="88" y="2"/>
                  <a:pt x="86" y="0"/>
                  <a:pt x="84" y="0"/>
                </a:cubicBezTo>
                <a:close/>
                <a:moveTo>
                  <a:pt x="132" y="0"/>
                </a:moveTo>
                <a:cubicBezTo>
                  <a:pt x="129" y="0"/>
                  <a:pt x="128" y="2"/>
                  <a:pt x="128" y="4"/>
                </a:cubicBezTo>
                <a:cubicBezTo>
                  <a:pt x="128" y="6"/>
                  <a:pt x="129" y="8"/>
                  <a:pt x="132" y="8"/>
                </a:cubicBezTo>
                <a:cubicBezTo>
                  <a:pt x="134" y="8"/>
                  <a:pt x="136" y="6"/>
                  <a:pt x="136" y="4"/>
                </a:cubicBezTo>
                <a:cubicBezTo>
                  <a:pt x="136" y="2"/>
                  <a:pt x="134" y="0"/>
                  <a:pt x="132" y="0"/>
                </a:cubicBezTo>
                <a:close/>
                <a:moveTo>
                  <a:pt x="52" y="0"/>
                </a:moveTo>
                <a:cubicBezTo>
                  <a:pt x="49" y="0"/>
                  <a:pt x="48" y="2"/>
                  <a:pt x="48" y="4"/>
                </a:cubicBezTo>
                <a:cubicBezTo>
                  <a:pt x="48" y="6"/>
                  <a:pt x="49" y="8"/>
                  <a:pt x="52" y="8"/>
                </a:cubicBezTo>
                <a:cubicBezTo>
                  <a:pt x="54" y="8"/>
                  <a:pt x="56" y="6"/>
                  <a:pt x="56" y="4"/>
                </a:cubicBezTo>
                <a:cubicBezTo>
                  <a:pt x="56" y="2"/>
                  <a:pt x="54" y="0"/>
                  <a:pt x="52" y="0"/>
                </a:cubicBezTo>
                <a:close/>
                <a:moveTo>
                  <a:pt x="68" y="0"/>
                </a:moveTo>
                <a:cubicBezTo>
                  <a:pt x="65" y="0"/>
                  <a:pt x="64" y="2"/>
                  <a:pt x="64" y="4"/>
                </a:cubicBezTo>
                <a:cubicBezTo>
                  <a:pt x="64" y="6"/>
                  <a:pt x="65" y="8"/>
                  <a:pt x="68" y="8"/>
                </a:cubicBezTo>
                <a:cubicBezTo>
                  <a:pt x="70" y="8"/>
                  <a:pt x="72" y="6"/>
                  <a:pt x="72" y="4"/>
                </a:cubicBezTo>
                <a:cubicBezTo>
                  <a:pt x="72" y="2"/>
                  <a:pt x="70" y="0"/>
                  <a:pt x="68" y="0"/>
                </a:cubicBezTo>
                <a:close/>
                <a:moveTo>
                  <a:pt x="4" y="0"/>
                </a:moveTo>
                <a:cubicBezTo>
                  <a:pt x="1" y="0"/>
                  <a:pt x="0" y="2"/>
                  <a:pt x="0" y="4"/>
                </a:cubicBezTo>
                <a:cubicBezTo>
                  <a:pt x="0" y="6"/>
                  <a:pt x="1" y="8"/>
                  <a:pt x="4" y="8"/>
                </a:cubicBezTo>
                <a:cubicBezTo>
                  <a:pt x="6" y="8"/>
                  <a:pt x="8" y="6"/>
                  <a:pt x="8" y="4"/>
                </a:cubicBezTo>
                <a:cubicBezTo>
                  <a:pt x="8" y="2"/>
                  <a:pt x="6" y="0"/>
                  <a:pt x="4" y="0"/>
                </a:cubicBezTo>
                <a:close/>
                <a:moveTo>
                  <a:pt x="20" y="0"/>
                </a:moveTo>
                <a:cubicBezTo>
                  <a:pt x="17" y="0"/>
                  <a:pt x="16" y="2"/>
                  <a:pt x="16" y="4"/>
                </a:cubicBezTo>
                <a:cubicBezTo>
                  <a:pt x="16" y="6"/>
                  <a:pt x="17" y="8"/>
                  <a:pt x="20" y="8"/>
                </a:cubicBezTo>
                <a:cubicBezTo>
                  <a:pt x="22" y="8"/>
                  <a:pt x="24" y="6"/>
                  <a:pt x="24" y="4"/>
                </a:cubicBezTo>
                <a:cubicBezTo>
                  <a:pt x="24" y="2"/>
                  <a:pt x="22" y="0"/>
                  <a:pt x="20" y="0"/>
                </a:cubicBezTo>
                <a:close/>
                <a:moveTo>
                  <a:pt x="36" y="0"/>
                </a:moveTo>
                <a:cubicBezTo>
                  <a:pt x="33" y="0"/>
                  <a:pt x="32" y="2"/>
                  <a:pt x="32" y="4"/>
                </a:cubicBezTo>
                <a:cubicBezTo>
                  <a:pt x="32" y="6"/>
                  <a:pt x="33" y="8"/>
                  <a:pt x="36" y="8"/>
                </a:cubicBezTo>
                <a:cubicBezTo>
                  <a:pt x="38" y="8"/>
                  <a:pt x="40" y="6"/>
                  <a:pt x="40" y="4"/>
                </a:cubicBezTo>
                <a:cubicBezTo>
                  <a:pt x="40" y="2"/>
                  <a:pt x="38" y="0"/>
                  <a:pt x="36" y="0"/>
                </a:cubicBezTo>
                <a:close/>
                <a:moveTo>
                  <a:pt x="164" y="0"/>
                </a:moveTo>
                <a:cubicBezTo>
                  <a:pt x="161" y="0"/>
                  <a:pt x="160" y="2"/>
                  <a:pt x="160" y="4"/>
                </a:cubicBezTo>
                <a:cubicBezTo>
                  <a:pt x="160" y="6"/>
                  <a:pt x="161" y="8"/>
                  <a:pt x="164" y="8"/>
                </a:cubicBezTo>
                <a:cubicBezTo>
                  <a:pt x="166" y="8"/>
                  <a:pt x="168" y="6"/>
                  <a:pt x="168" y="4"/>
                </a:cubicBezTo>
                <a:cubicBezTo>
                  <a:pt x="168" y="2"/>
                  <a:pt x="166" y="0"/>
                  <a:pt x="164" y="0"/>
                </a:cubicBezTo>
                <a:close/>
                <a:moveTo>
                  <a:pt x="116" y="0"/>
                </a:moveTo>
                <a:cubicBezTo>
                  <a:pt x="113" y="0"/>
                  <a:pt x="112" y="2"/>
                  <a:pt x="112" y="4"/>
                </a:cubicBezTo>
                <a:cubicBezTo>
                  <a:pt x="112" y="6"/>
                  <a:pt x="113" y="8"/>
                  <a:pt x="116" y="8"/>
                </a:cubicBezTo>
                <a:cubicBezTo>
                  <a:pt x="118" y="8"/>
                  <a:pt x="120" y="6"/>
                  <a:pt x="120" y="4"/>
                </a:cubicBezTo>
                <a:cubicBezTo>
                  <a:pt x="120" y="2"/>
                  <a:pt x="118" y="0"/>
                  <a:pt x="116" y="0"/>
                </a:cubicBezTo>
                <a:close/>
                <a:moveTo>
                  <a:pt x="276" y="0"/>
                </a:moveTo>
                <a:cubicBezTo>
                  <a:pt x="273" y="0"/>
                  <a:pt x="272" y="2"/>
                  <a:pt x="272" y="4"/>
                </a:cubicBezTo>
                <a:cubicBezTo>
                  <a:pt x="272" y="6"/>
                  <a:pt x="273" y="8"/>
                  <a:pt x="276" y="8"/>
                </a:cubicBezTo>
                <a:cubicBezTo>
                  <a:pt x="278" y="8"/>
                  <a:pt x="280" y="6"/>
                  <a:pt x="280" y="4"/>
                </a:cubicBezTo>
                <a:cubicBezTo>
                  <a:pt x="280" y="2"/>
                  <a:pt x="278" y="0"/>
                  <a:pt x="276" y="0"/>
                </a:cubicBezTo>
                <a:close/>
                <a:moveTo>
                  <a:pt x="292" y="0"/>
                </a:moveTo>
                <a:cubicBezTo>
                  <a:pt x="289" y="0"/>
                  <a:pt x="288" y="2"/>
                  <a:pt x="288" y="4"/>
                </a:cubicBezTo>
                <a:cubicBezTo>
                  <a:pt x="288" y="6"/>
                  <a:pt x="289" y="8"/>
                  <a:pt x="292" y="8"/>
                </a:cubicBezTo>
                <a:cubicBezTo>
                  <a:pt x="294" y="8"/>
                  <a:pt x="296" y="6"/>
                  <a:pt x="296" y="4"/>
                </a:cubicBezTo>
                <a:cubicBezTo>
                  <a:pt x="296" y="2"/>
                  <a:pt x="294" y="0"/>
                  <a:pt x="292" y="0"/>
                </a:cubicBezTo>
                <a:close/>
                <a:moveTo>
                  <a:pt x="260" y="0"/>
                </a:moveTo>
                <a:cubicBezTo>
                  <a:pt x="257" y="0"/>
                  <a:pt x="256" y="2"/>
                  <a:pt x="256" y="4"/>
                </a:cubicBezTo>
                <a:cubicBezTo>
                  <a:pt x="256" y="6"/>
                  <a:pt x="257" y="8"/>
                  <a:pt x="260" y="8"/>
                </a:cubicBezTo>
                <a:cubicBezTo>
                  <a:pt x="262" y="8"/>
                  <a:pt x="264" y="6"/>
                  <a:pt x="264" y="4"/>
                </a:cubicBezTo>
                <a:cubicBezTo>
                  <a:pt x="264" y="2"/>
                  <a:pt x="262" y="0"/>
                  <a:pt x="260" y="0"/>
                </a:cubicBezTo>
                <a:close/>
                <a:moveTo>
                  <a:pt x="308" y="0"/>
                </a:moveTo>
                <a:cubicBezTo>
                  <a:pt x="305" y="0"/>
                  <a:pt x="304" y="2"/>
                  <a:pt x="304" y="4"/>
                </a:cubicBezTo>
                <a:cubicBezTo>
                  <a:pt x="304" y="6"/>
                  <a:pt x="305" y="8"/>
                  <a:pt x="308" y="8"/>
                </a:cubicBezTo>
                <a:cubicBezTo>
                  <a:pt x="310" y="8"/>
                  <a:pt x="312" y="6"/>
                  <a:pt x="312" y="4"/>
                </a:cubicBezTo>
                <a:cubicBezTo>
                  <a:pt x="312" y="2"/>
                  <a:pt x="310" y="0"/>
                  <a:pt x="308" y="0"/>
                </a:cubicBezTo>
                <a:close/>
                <a:moveTo>
                  <a:pt x="180" y="0"/>
                </a:moveTo>
                <a:cubicBezTo>
                  <a:pt x="177" y="0"/>
                  <a:pt x="176" y="2"/>
                  <a:pt x="176" y="4"/>
                </a:cubicBezTo>
                <a:cubicBezTo>
                  <a:pt x="176" y="6"/>
                  <a:pt x="177" y="8"/>
                  <a:pt x="180" y="8"/>
                </a:cubicBezTo>
                <a:cubicBezTo>
                  <a:pt x="182" y="8"/>
                  <a:pt x="184" y="6"/>
                  <a:pt x="184" y="4"/>
                </a:cubicBezTo>
                <a:cubicBezTo>
                  <a:pt x="184" y="2"/>
                  <a:pt x="182" y="0"/>
                  <a:pt x="180" y="0"/>
                </a:cubicBezTo>
                <a:close/>
                <a:moveTo>
                  <a:pt x="324" y="0"/>
                </a:moveTo>
                <a:cubicBezTo>
                  <a:pt x="321" y="0"/>
                  <a:pt x="320" y="2"/>
                  <a:pt x="320" y="4"/>
                </a:cubicBezTo>
                <a:cubicBezTo>
                  <a:pt x="320" y="6"/>
                  <a:pt x="321" y="8"/>
                  <a:pt x="324" y="8"/>
                </a:cubicBezTo>
                <a:cubicBezTo>
                  <a:pt x="326" y="8"/>
                  <a:pt x="328" y="6"/>
                  <a:pt x="328" y="4"/>
                </a:cubicBezTo>
                <a:cubicBezTo>
                  <a:pt x="328" y="2"/>
                  <a:pt x="326" y="0"/>
                  <a:pt x="324" y="0"/>
                </a:cubicBezTo>
                <a:close/>
                <a:moveTo>
                  <a:pt x="212" y="0"/>
                </a:moveTo>
                <a:cubicBezTo>
                  <a:pt x="209" y="0"/>
                  <a:pt x="208" y="2"/>
                  <a:pt x="208" y="4"/>
                </a:cubicBezTo>
                <a:cubicBezTo>
                  <a:pt x="208" y="6"/>
                  <a:pt x="209" y="8"/>
                  <a:pt x="212" y="8"/>
                </a:cubicBezTo>
                <a:cubicBezTo>
                  <a:pt x="214" y="8"/>
                  <a:pt x="216" y="6"/>
                  <a:pt x="216" y="4"/>
                </a:cubicBezTo>
                <a:cubicBezTo>
                  <a:pt x="216" y="2"/>
                  <a:pt x="214" y="0"/>
                  <a:pt x="212" y="0"/>
                </a:cubicBezTo>
                <a:close/>
                <a:moveTo>
                  <a:pt x="244" y="0"/>
                </a:moveTo>
                <a:cubicBezTo>
                  <a:pt x="241" y="0"/>
                  <a:pt x="240" y="2"/>
                  <a:pt x="240" y="4"/>
                </a:cubicBezTo>
                <a:cubicBezTo>
                  <a:pt x="240" y="6"/>
                  <a:pt x="241" y="8"/>
                  <a:pt x="244" y="8"/>
                </a:cubicBezTo>
                <a:cubicBezTo>
                  <a:pt x="246" y="8"/>
                  <a:pt x="248" y="6"/>
                  <a:pt x="248" y="4"/>
                </a:cubicBezTo>
                <a:cubicBezTo>
                  <a:pt x="248" y="2"/>
                  <a:pt x="246" y="0"/>
                  <a:pt x="244" y="0"/>
                </a:cubicBezTo>
                <a:close/>
                <a:moveTo>
                  <a:pt x="196" y="0"/>
                </a:moveTo>
                <a:cubicBezTo>
                  <a:pt x="193" y="0"/>
                  <a:pt x="192" y="2"/>
                  <a:pt x="192" y="4"/>
                </a:cubicBezTo>
                <a:cubicBezTo>
                  <a:pt x="192" y="6"/>
                  <a:pt x="193" y="8"/>
                  <a:pt x="196" y="8"/>
                </a:cubicBezTo>
                <a:cubicBezTo>
                  <a:pt x="198" y="8"/>
                  <a:pt x="200" y="6"/>
                  <a:pt x="200" y="4"/>
                </a:cubicBezTo>
                <a:cubicBezTo>
                  <a:pt x="200" y="2"/>
                  <a:pt x="198" y="0"/>
                  <a:pt x="196" y="0"/>
                </a:cubicBezTo>
                <a:close/>
                <a:moveTo>
                  <a:pt x="228" y="0"/>
                </a:moveTo>
                <a:cubicBezTo>
                  <a:pt x="225" y="0"/>
                  <a:pt x="224" y="2"/>
                  <a:pt x="224" y="4"/>
                </a:cubicBezTo>
                <a:cubicBezTo>
                  <a:pt x="224" y="6"/>
                  <a:pt x="225" y="8"/>
                  <a:pt x="228" y="8"/>
                </a:cubicBezTo>
                <a:cubicBezTo>
                  <a:pt x="230" y="8"/>
                  <a:pt x="232" y="6"/>
                  <a:pt x="232" y="4"/>
                </a:cubicBezTo>
                <a:cubicBezTo>
                  <a:pt x="232" y="2"/>
                  <a:pt x="230" y="0"/>
                  <a:pt x="228" y="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124"/>
          <p:cNvSpPr>
            <a:spLocks noEditPoints="1"/>
          </p:cNvSpPr>
          <p:nvPr/>
        </p:nvSpPr>
        <p:spPr bwMode="auto">
          <a:xfrm>
            <a:off x="4524376" y="4590404"/>
            <a:ext cx="1041400" cy="25400"/>
          </a:xfrm>
          <a:custGeom>
            <a:avLst/>
            <a:gdLst>
              <a:gd name="T0" fmla="*/ 64 w 328"/>
              <a:gd name="T1" fmla="*/ 4 h 8"/>
              <a:gd name="T2" fmla="*/ 72 w 328"/>
              <a:gd name="T3" fmla="*/ 4 h 8"/>
              <a:gd name="T4" fmla="*/ 84 w 328"/>
              <a:gd name="T5" fmla="*/ 0 h 8"/>
              <a:gd name="T6" fmla="*/ 84 w 328"/>
              <a:gd name="T7" fmla="*/ 8 h 8"/>
              <a:gd name="T8" fmla="*/ 84 w 328"/>
              <a:gd name="T9" fmla="*/ 0 h 8"/>
              <a:gd name="T10" fmla="*/ 96 w 328"/>
              <a:gd name="T11" fmla="*/ 4 h 8"/>
              <a:gd name="T12" fmla="*/ 104 w 328"/>
              <a:gd name="T13" fmla="*/ 4 h 8"/>
              <a:gd name="T14" fmla="*/ 132 w 328"/>
              <a:gd name="T15" fmla="*/ 0 h 8"/>
              <a:gd name="T16" fmla="*/ 132 w 328"/>
              <a:gd name="T17" fmla="*/ 8 h 8"/>
              <a:gd name="T18" fmla="*/ 132 w 328"/>
              <a:gd name="T19" fmla="*/ 0 h 8"/>
              <a:gd name="T20" fmla="*/ 144 w 328"/>
              <a:gd name="T21" fmla="*/ 4 h 8"/>
              <a:gd name="T22" fmla="*/ 152 w 328"/>
              <a:gd name="T23" fmla="*/ 4 h 8"/>
              <a:gd name="T24" fmla="*/ 116 w 328"/>
              <a:gd name="T25" fmla="*/ 0 h 8"/>
              <a:gd name="T26" fmla="*/ 116 w 328"/>
              <a:gd name="T27" fmla="*/ 8 h 8"/>
              <a:gd name="T28" fmla="*/ 116 w 328"/>
              <a:gd name="T29" fmla="*/ 0 h 8"/>
              <a:gd name="T30" fmla="*/ 16 w 328"/>
              <a:gd name="T31" fmla="*/ 4 h 8"/>
              <a:gd name="T32" fmla="*/ 24 w 328"/>
              <a:gd name="T33" fmla="*/ 4 h 8"/>
              <a:gd name="T34" fmla="*/ 52 w 328"/>
              <a:gd name="T35" fmla="*/ 0 h 8"/>
              <a:gd name="T36" fmla="*/ 52 w 328"/>
              <a:gd name="T37" fmla="*/ 8 h 8"/>
              <a:gd name="T38" fmla="*/ 52 w 328"/>
              <a:gd name="T39" fmla="*/ 0 h 8"/>
              <a:gd name="T40" fmla="*/ 0 w 328"/>
              <a:gd name="T41" fmla="*/ 4 h 8"/>
              <a:gd name="T42" fmla="*/ 8 w 328"/>
              <a:gd name="T43" fmla="*/ 4 h 8"/>
              <a:gd name="T44" fmla="*/ 36 w 328"/>
              <a:gd name="T45" fmla="*/ 0 h 8"/>
              <a:gd name="T46" fmla="*/ 36 w 328"/>
              <a:gd name="T47" fmla="*/ 8 h 8"/>
              <a:gd name="T48" fmla="*/ 36 w 328"/>
              <a:gd name="T49" fmla="*/ 0 h 8"/>
              <a:gd name="T50" fmla="*/ 224 w 328"/>
              <a:gd name="T51" fmla="*/ 4 h 8"/>
              <a:gd name="T52" fmla="*/ 232 w 328"/>
              <a:gd name="T53" fmla="*/ 4 h 8"/>
              <a:gd name="T54" fmla="*/ 260 w 328"/>
              <a:gd name="T55" fmla="*/ 0 h 8"/>
              <a:gd name="T56" fmla="*/ 260 w 328"/>
              <a:gd name="T57" fmla="*/ 8 h 8"/>
              <a:gd name="T58" fmla="*/ 260 w 328"/>
              <a:gd name="T59" fmla="*/ 0 h 8"/>
              <a:gd name="T60" fmla="*/ 272 w 328"/>
              <a:gd name="T61" fmla="*/ 4 h 8"/>
              <a:gd name="T62" fmla="*/ 280 w 328"/>
              <a:gd name="T63" fmla="*/ 4 h 8"/>
              <a:gd name="T64" fmla="*/ 308 w 328"/>
              <a:gd name="T65" fmla="*/ 0 h 8"/>
              <a:gd name="T66" fmla="*/ 308 w 328"/>
              <a:gd name="T67" fmla="*/ 8 h 8"/>
              <a:gd name="T68" fmla="*/ 308 w 328"/>
              <a:gd name="T69" fmla="*/ 0 h 8"/>
              <a:gd name="T70" fmla="*/ 288 w 328"/>
              <a:gd name="T71" fmla="*/ 4 h 8"/>
              <a:gd name="T72" fmla="*/ 296 w 328"/>
              <a:gd name="T73" fmla="*/ 4 h 8"/>
              <a:gd name="T74" fmla="*/ 244 w 328"/>
              <a:gd name="T75" fmla="*/ 0 h 8"/>
              <a:gd name="T76" fmla="*/ 244 w 328"/>
              <a:gd name="T77" fmla="*/ 8 h 8"/>
              <a:gd name="T78" fmla="*/ 244 w 328"/>
              <a:gd name="T79" fmla="*/ 0 h 8"/>
              <a:gd name="T80" fmla="*/ 208 w 328"/>
              <a:gd name="T81" fmla="*/ 4 h 8"/>
              <a:gd name="T82" fmla="*/ 216 w 328"/>
              <a:gd name="T83" fmla="*/ 4 h 8"/>
              <a:gd name="T84" fmla="*/ 180 w 328"/>
              <a:gd name="T85" fmla="*/ 0 h 8"/>
              <a:gd name="T86" fmla="*/ 180 w 328"/>
              <a:gd name="T87" fmla="*/ 8 h 8"/>
              <a:gd name="T88" fmla="*/ 180 w 328"/>
              <a:gd name="T89" fmla="*/ 0 h 8"/>
              <a:gd name="T90" fmla="*/ 320 w 328"/>
              <a:gd name="T91" fmla="*/ 4 h 8"/>
              <a:gd name="T92" fmla="*/ 328 w 328"/>
              <a:gd name="T93" fmla="*/ 4 h 8"/>
              <a:gd name="T94" fmla="*/ 196 w 328"/>
              <a:gd name="T95" fmla="*/ 0 h 8"/>
              <a:gd name="T96" fmla="*/ 196 w 328"/>
              <a:gd name="T97" fmla="*/ 8 h 8"/>
              <a:gd name="T98" fmla="*/ 196 w 328"/>
              <a:gd name="T99" fmla="*/ 0 h 8"/>
              <a:gd name="T100" fmla="*/ 160 w 328"/>
              <a:gd name="T101" fmla="*/ 4 h 8"/>
              <a:gd name="T102" fmla="*/ 168 w 328"/>
              <a:gd name="T10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8" h="8">
                <a:moveTo>
                  <a:pt x="68" y="0"/>
                </a:moveTo>
                <a:cubicBezTo>
                  <a:pt x="65" y="0"/>
                  <a:pt x="64" y="2"/>
                  <a:pt x="64" y="4"/>
                </a:cubicBezTo>
                <a:cubicBezTo>
                  <a:pt x="64" y="6"/>
                  <a:pt x="65" y="8"/>
                  <a:pt x="68" y="8"/>
                </a:cubicBezTo>
                <a:cubicBezTo>
                  <a:pt x="70" y="8"/>
                  <a:pt x="72" y="6"/>
                  <a:pt x="72" y="4"/>
                </a:cubicBezTo>
                <a:cubicBezTo>
                  <a:pt x="72" y="2"/>
                  <a:pt x="70" y="0"/>
                  <a:pt x="68" y="0"/>
                </a:cubicBezTo>
                <a:close/>
                <a:moveTo>
                  <a:pt x="84" y="0"/>
                </a:moveTo>
                <a:cubicBezTo>
                  <a:pt x="81" y="0"/>
                  <a:pt x="80" y="2"/>
                  <a:pt x="80" y="4"/>
                </a:cubicBezTo>
                <a:cubicBezTo>
                  <a:pt x="80" y="6"/>
                  <a:pt x="81" y="8"/>
                  <a:pt x="84" y="8"/>
                </a:cubicBezTo>
                <a:cubicBezTo>
                  <a:pt x="86" y="8"/>
                  <a:pt x="88" y="6"/>
                  <a:pt x="88" y="4"/>
                </a:cubicBezTo>
                <a:cubicBezTo>
                  <a:pt x="88" y="2"/>
                  <a:pt x="86" y="0"/>
                  <a:pt x="84" y="0"/>
                </a:cubicBezTo>
                <a:close/>
                <a:moveTo>
                  <a:pt x="100" y="0"/>
                </a:moveTo>
                <a:cubicBezTo>
                  <a:pt x="97" y="0"/>
                  <a:pt x="96" y="2"/>
                  <a:pt x="96" y="4"/>
                </a:cubicBezTo>
                <a:cubicBezTo>
                  <a:pt x="96" y="6"/>
                  <a:pt x="97" y="8"/>
                  <a:pt x="100" y="8"/>
                </a:cubicBezTo>
                <a:cubicBezTo>
                  <a:pt x="102" y="8"/>
                  <a:pt x="104" y="6"/>
                  <a:pt x="104" y="4"/>
                </a:cubicBezTo>
                <a:cubicBezTo>
                  <a:pt x="104" y="2"/>
                  <a:pt x="102" y="0"/>
                  <a:pt x="100" y="0"/>
                </a:cubicBezTo>
                <a:close/>
                <a:moveTo>
                  <a:pt x="132" y="0"/>
                </a:moveTo>
                <a:cubicBezTo>
                  <a:pt x="129" y="0"/>
                  <a:pt x="128" y="2"/>
                  <a:pt x="128" y="4"/>
                </a:cubicBezTo>
                <a:cubicBezTo>
                  <a:pt x="128" y="6"/>
                  <a:pt x="129" y="8"/>
                  <a:pt x="132" y="8"/>
                </a:cubicBezTo>
                <a:cubicBezTo>
                  <a:pt x="134" y="8"/>
                  <a:pt x="136" y="6"/>
                  <a:pt x="136" y="4"/>
                </a:cubicBezTo>
                <a:cubicBezTo>
                  <a:pt x="136" y="2"/>
                  <a:pt x="134" y="0"/>
                  <a:pt x="132" y="0"/>
                </a:cubicBezTo>
                <a:close/>
                <a:moveTo>
                  <a:pt x="148" y="0"/>
                </a:moveTo>
                <a:cubicBezTo>
                  <a:pt x="145" y="0"/>
                  <a:pt x="144" y="2"/>
                  <a:pt x="144" y="4"/>
                </a:cubicBezTo>
                <a:cubicBezTo>
                  <a:pt x="144" y="6"/>
                  <a:pt x="145" y="8"/>
                  <a:pt x="148" y="8"/>
                </a:cubicBezTo>
                <a:cubicBezTo>
                  <a:pt x="150" y="8"/>
                  <a:pt x="152" y="6"/>
                  <a:pt x="152" y="4"/>
                </a:cubicBezTo>
                <a:cubicBezTo>
                  <a:pt x="152" y="2"/>
                  <a:pt x="150" y="0"/>
                  <a:pt x="148" y="0"/>
                </a:cubicBezTo>
                <a:close/>
                <a:moveTo>
                  <a:pt x="116" y="0"/>
                </a:moveTo>
                <a:cubicBezTo>
                  <a:pt x="113" y="0"/>
                  <a:pt x="112" y="2"/>
                  <a:pt x="112" y="4"/>
                </a:cubicBezTo>
                <a:cubicBezTo>
                  <a:pt x="112" y="6"/>
                  <a:pt x="113" y="8"/>
                  <a:pt x="116" y="8"/>
                </a:cubicBezTo>
                <a:cubicBezTo>
                  <a:pt x="118" y="8"/>
                  <a:pt x="120" y="6"/>
                  <a:pt x="120" y="4"/>
                </a:cubicBezTo>
                <a:cubicBezTo>
                  <a:pt x="120" y="2"/>
                  <a:pt x="118" y="0"/>
                  <a:pt x="116" y="0"/>
                </a:cubicBezTo>
                <a:close/>
                <a:moveTo>
                  <a:pt x="20" y="0"/>
                </a:moveTo>
                <a:cubicBezTo>
                  <a:pt x="17" y="0"/>
                  <a:pt x="16" y="2"/>
                  <a:pt x="16" y="4"/>
                </a:cubicBezTo>
                <a:cubicBezTo>
                  <a:pt x="16" y="6"/>
                  <a:pt x="17" y="8"/>
                  <a:pt x="20" y="8"/>
                </a:cubicBezTo>
                <a:cubicBezTo>
                  <a:pt x="22" y="8"/>
                  <a:pt x="24" y="6"/>
                  <a:pt x="24" y="4"/>
                </a:cubicBezTo>
                <a:cubicBezTo>
                  <a:pt x="24" y="2"/>
                  <a:pt x="22" y="0"/>
                  <a:pt x="20" y="0"/>
                </a:cubicBezTo>
                <a:close/>
                <a:moveTo>
                  <a:pt x="52" y="0"/>
                </a:moveTo>
                <a:cubicBezTo>
                  <a:pt x="49" y="0"/>
                  <a:pt x="48" y="2"/>
                  <a:pt x="48" y="4"/>
                </a:cubicBezTo>
                <a:cubicBezTo>
                  <a:pt x="48" y="6"/>
                  <a:pt x="49" y="8"/>
                  <a:pt x="52" y="8"/>
                </a:cubicBezTo>
                <a:cubicBezTo>
                  <a:pt x="54" y="8"/>
                  <a:pt x="56" y="6"/>
                  <a:pt x="56" y="4"/>
                </a:cubicBezTo>
                <a:cubicBezTo>
                  <a:pt x="56" y="2"/>
                  <a:pt x="54" y="0"/>
                  <a:pt x="52" y="0"/>
                </a:cubicBezTo>
                <a:close/>
                <a:moveTo>
                  <a:pt x="4" y="0"/>
                </a:moveTo>
                <a:cubicBezTo>
                  <a:pt x="1" y="0"/>
                  <a:pt x="0" y="2"/>
                  <a:pt x="0" y="4"/>
                </a:cubicBezTo>
                <a:cubicBezTo>
                  <a:pt x="0" y="6"/>
                  <a:pt x="1" y="8"/>
                  <a:pt x="4" y="8"/>
                </a:cubicBezTo>
                <a:cubicBezTo>
                  <a:pt x="6" y="8"/>
                  <a:pt x="8" y="6"/>
                  <a:pt x="8" y="4"/>
                </a:cubicBezTo>
                <a:cubicBezTo>
                  <a:pt x="8" y="2"/>
                  <a:pt x="6" y="0"/>
                  <a:pt x="4" y="0"/>
                </a:cubicBezTo>
                <a:close/>
                <a:moveTo>
                  <a:pt x="36" y="0"/>
                </a:moveTo>
                <a:cubicBezTo>
                  <a:pt x="33" y="0"/>
                  <a:pt x="32" y="2"/>
                  <a:pt x="32" y="4"/>
                </a:cubicBezTo>
                <a:cubicBezTo>
                  <a:pt x="32" y="6"/>
                  <a:pt x="33" y="8"/>
                  <a:pt x="36" y="8"/>
                </a:cubicBezTo>
                <a:cubicBezTo>
                  <a:pt x="38" y="8"/>
                  <a:pt x="40" y="6"/>
                  <a:pt x="40" y="4"/>
                </a:cubicBezTo>
                <a:cubicBezTo>
                  <a:pt x="40" y="2"/>
                  <a:pt x="38" y="0"/>
                  <a:pt x="36" y="0"/>
                </a:cubicBezTo>
                <a:close/>
                <a:moveTo>
                  <a:pt x="228" y="0"/>
                </a:moveTo>
                <a:cubicBezTo>
                  <a:pt x="225" y="0"/>
                  <a:pt x="224" y="2"/>
                  <a:pt x="224" y="4"/>
                </a:cubicBezTo>
                <a:cubicBezTo>
                  <a:pt x="224" y="6"/>
                  <a:pt x="225" y="8"/>
                  <a:pt x="228" y="8"/>
                </a:cubicBezTo>
                <a:cubicBezTo>
                  <a:pt x="230" y="8"/>
                  <a:pt x="232" y="6"/>
                  <a:pt x="232" y="4"/>
                </a:cubicBezTo>
                <a:cubicBezTo>
                  <a:pt x="232" y="2"/>
                  <a:pt x="230" y="0"/>
                  <a:pt x="228" y="0"/>
                </a:cubicBezTo>
                <a:close/>
                <a:moveTo>
                  <a:pt x="260" y="0"/>
                </a:moveTo>
                <a:cubicBezTo>
                  <a:pt x="257" y="0"/>
                  <a:pt x="256" y="2"/>
                  <a:pt x="256" y="4"/>
                </a:cubicBezTo>
                <a:cubicBezTo>
                  <a:pt x="256" y="6"/>
                  <a:pt x="257" y="8"/>
                  <a:pt x="260" y="8"/>
                </a:cubicBezTo>
                <a:cubicBezTo>
                  <a:pt x="262" y="8"/>
                  <a:pt x="264" y="6"/>
                  <a:pt x="264" y="4"/>
                </a:cubicBezTo>
                <a:cubicBezTo>
                  <a:pt x="264" y="2"/>
                  <a:pt x="262" y="0"/>
                  <a:pt x="260" y="0"/>
                </a:cubicBezTo>
                <a:close/>
                <a:moveTo>
                  <a:pt x="276" y="0"/>
                </a:moveTo>
                <a:cubicBezTo>
                  <a:pt x="273" y="0"/>
                  <a:pt x="272" y="2"/>
                  <a:pt x="272" y="4"/>
                </a:cubicBezTo>
                <a:cubicBezTo>
                  <a:pt x="272" y="6"/>
                  <a:pt x="273" y="8"/>
                  <a:pt x="276" y="8"/>
                </a:cubicBezTo>
                <a:cubicBezTo>
                  <a:pt x="278" y="8"/>
                  <a:pt x="280" y="6"/>
                  <a:pt x="280" y="4"/>
                </a:cubicBezTo>
                <a:cubicBezTo>
                  <a:pt x="280" y="2"/>
                  <a:pt x="278" y="0"/>
                  <a:pt x="276" y="0"/>
                </a:cubicBezTo>
                <a:close/>
                <a:moveTo>
                  <a:pt x="308" y="0"/>
                </a:moveTo>
                <a:cubicBezTo>
                  <a:pt x="305" y="0"/>
                  <a:pt x="304" y="2"/>
                  <a:pt x="304" y="4"/>
                </a:cubicBezTo>
                <a:cubicBezTo>
                  <a:pt x="304" y="6"/>
                  <a:pt x="305" y="8"/>
                  <a:pt x="308" y="8"/>
                </a:cubicBezTo>
                <a:cubicBezTo>
                  <a:pt x="310" y="8"/>
                  <a:pt x="312" y="6"/>
                  <a:pt x="312" y="4"/>
                </a:cubicBezTo>
                <a:cubicBezTo>
                  <a:pt x="312" y="2"/>
                  <a:pt x="310" y="0"/>
                  <a:pt x="308" y="0"/>
                </a:cubicBezTo>
                <a:close/>
                <a:moveTo>
                  <a:pt x="292" y="0"/>
                </a:moveTo>
                <a:cubicBezTo>
                  <a:pt x="289" y="0"/>
                  <a:pt x="288" y="2"/>
                  <a:pt x="288" y="4"/>
                </a:cubicBezTo>
                <a:cubicBezTo>
                  <a:pt x="288" y="6"/>
                  <a:pt x="289" y="8"/>
                  <a:pt x="292" y="8"/>
                </a:cubicBezTo>
                <a:cubicBezTo>
                  <a:pt x="294" y="8"/>
                  <a:pt x="296" y="6"/>
                  <a:pt x="296" y="4"/>
                </a:cubicBezTo>
                <a:cubicBezTo>
                  <a:pt x="296" y="2"/>
                  <a:pt x="294" y="0"/>
                  <a:pt x="292" y="0"/>
                </a:cubicBezTo>
                <a:close/>
                <a:moveTo>
                  <a:pt x="244" y="0"/>
                </a:moveTo>
                <a:cubicBezTo>
                  <a:pt x="241" y="0"/>
                  <a:pt x="240" y="2"/>
                  <a:pt x="240" y="4"/>
                </a:cubicBezTo>
                <a:cubicBezTo>
                  <a:pt x="240" y="6"/>
                  <a:pt x="241" y="8"/>
                  <a:pt x="244" y="8"/>
                </a:cubicBezTo>
                <a:cubicBezTo>
                  <a:pt x="246" y="8"/>
                  <a:pt x="248" y="6"/>
                  <a:pt x="248" y="4"/>
                </a:cubicBezTo>
                <a:cubicBezTo>
                  <a:pt x="248" y="2"/>
                  <a:pt x="246" y="0"/>
                  <a:pt x="244" y="0"/>
                </a:cubicBezTo>
                <a:close/>
                <a:moveTo>
                  <a:pt x="212" y="0"/>
                </a:moveTo>
                <a:cubicBezTo>
                  <a:pt x="209" y="0"/>
                  <a:pt x="208" y="2"/>
                  <a:pt x="208" y="4"/>
                </a:cubicBezTo>
                <a:cubicBezTo>
                  <a:pt x="208" y="6"/>
                  <a:pt x="209" y="8"/>
                  <a:pt x="212" y="8"/>
                </a:cubicBezTo>
                <a:cubicBezTo>
                  <a:pt x="214" y="8"/>
                  <a:pt x="216" y="6"/>
                  <a:pt x="216" y="4"/>
                </a:cubicBezTo>
                <a:cubicBezTo>
                  <a:pt x="216" y="2"/>
                  <a:pt x="214" y="0"/>
                  <a:pt x="212" y="0"/>
                </a:cubicBezTo>
                <a:close/>
                <a:moveTo>
                  <a:pt x="180" y="0"/>
                </a:moveTo>
                <a:cubicBezTo>
                  <a:pt x="177" y="0"/>
                  <a:pt x="176" y="2"/>
                  <a:pt x="176" y="4"/>
                </a:cubicBezTo>
                <a:cubicBezTo>
                  <a:pt x="176" y="6"/>
                  <a:pt x="177" y="8"/>
                  <a:pt x="180" y="8"/>
                </a:cubicBezTo>
                <a:cubicBezTo>
                  <a:pt x="182" y="8"/>
                  <a:pt x="184" y="6"/>
                  <a:pt x="184" y="4"/>
                </a:cubicBezTo>
                <a:cubicBezTo>
                  <a:pt x="184" y="2"/>
                  <a:pt x="182" y="0"/>
                  <a:pt x="180" y="0"/>
                </a:cubicBezTo>
                <a:close/>
                <a:moveTo>
                  <a:pt x="324" y="0"/>
                </a:moveTo>
                <a:cubicBezTo>
                  <a:pt x="321" y="0"/>
                  <a:pt x="320" y="2"/>
                  <a:pt x="320" y="4"/>
                </a:cubicBezTo>
                <a:cubicBezTo>
                  <a:pt x="320" y="6"/>
                  <a:pt x="321" y="8"/>
                  <a:pt x="324" y="8"/>
                </a:cubicBezTo>
                <a:cubicBezTo>
                  <a:pt x="326" y="8"/>
                  <a:pt x="328" y="6"/>
                  <a:pt x="328" y="4"/>
                </a:cubicBezTo>
                <a:cubicBezTo>
                  <a:pt x="328" y="2"/>
                  <a:pt x="326" y="0"/>
                  <a:pt x="324" y="0"/>
                </a:cubicBezTo>
                <a:close/>
                <a:moveTo>
                  <a:pt x="196" y="0"/>
                </a:moveTo>
                <a:cubicBezTo>
                  <a:pt x="193" y="0"/>
                  <a:pt x="192" y="2"/>
                  <a:pt x="192" y="4"/>
                </a:cubicBezTo>
                <a:cubicBezTo>
                  <a:pt x="192" y="6"/>
                  <a:pt x="193" y="8"/>
                  <a:pt x="196" y="8"/>
                </a:cubicBezTo>
                <a:cubicBezTo>
                  <a:pt x="198" y="8"/>
                  <a:pt x="200" y="6"/>
                  <a:pt x="200" y="4"/>
                </a:cubicBezTo>
                <a:cubicBezTo>
                  <a:pt x="200" y="2"/>
                  <a:pt x="198" y="0"/>
                  <a:pt x="196" y="0"/>
                </a:cubicBezTo>
                <a:close/>
                <a:moveTo>
                  <a:pt x="164" y="0"/>
                </a:moveTo>
                <a:cubicBezTo>
                  <a:pt x="161" y="0"/>
                  <a:pt x="160" y="2"/>
                  <a:pt x="160" y="4"/>
                </a:cubicBezTo>
                <a:cubicBezTo>
                  <a:pt x="160" y="6"/>
                  <a:pt x="161" y="8"/>
                  <a:pt x="164" y="8"/>
                </a:cubicBezTo>
                <a:cubicBezTo>
                  <a:pt x="166" y="8"/>
                  <a:pt x="168" y="6"/>
                  <a:pt x="168" y="4"/>
                </a:cubicBezTo>
                <a:cubicBezTo>
                  <a:pt x="168" y="2"/>
                  <a:pt x="166" y="0"/>
                  <a:pt x="164" y="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125"/>
          <p:cNvSpPr>
            <a:spLocks noEditPoints="1"/>
          </p:cNvSpPr>
          <p:nvPr/>
        </p:nvSpPr>
        <p:spPr bwMode="auto">
          <a:xfrm>
            <a:off x="6556376" y="5571479"/>
            <a:ext cx="1039813" cy="25400"/>
          </a:xfrm>
          <a:custGeom>
            <a:avLst/>
            <a:gdLst>
              <a:gd name="T0" fmla="*/ 80 w 328"/>
              <a:gd name="T1" fmla="*/ 4 h 8"/>
              <a:gd name="T2" fmla="*/ 88 w 328"/>
              <a:gd name="T3" fmla="*/ 4 h 8"/>
              <a:gd name="T4" fmla="*/ 100 w 328"/>
              <a:gd name="T5" fmla="*/ 0 h 8"/>
              <a:gd name="T6" fmla="*/ 100 w 328"/>
              <a:gd name="T7" fmla="*/ 8 h 8"/>
              <a:gd name="T8" fmla="*/ 100 w 328"/>
              <a:gd name="T9" fmla="*/ 0 h 8"/>
              <a:gd name="T10" fmla="*/ 128 w 328"/>
              <a:gd name="T11" fmla="*/ 4 h 8"/>
              <a:gd name="T12" fmla="*/ 136 w 328"/>
              <a:gd name="T13" fmla="*/ 4 h 8"/>
              <a:gd name="T14" fmla="*/ 148 w 328"/>
              <a:gd name="T15" fmla="*/ 0 h 8"/>
              <a:gd name="T16" fmla="*/ 148 w 328"/>
              <a:gd name="T17" fmla="*/ 8 h 8"/>
              <a:gd name="T18" fmla="*/ 148 w 328"/>
              <a:gd name="T19" fmla="*/ 0 h 8"/>
              <a:gd name="T20" fmla="*/ 112 w 328"/>
              <a:gd name="T21" fmla="*/ 4 h 8"/>
              <a:gd name="T22" fmla="*/ 120 w 328"/>
              <a:gd name="T23" fmla="*/ 4 h 8"/>
              <a:gd name="T24" fmla="*/ 68 w 328"/>
              <a:gd name="T25" fmla="*/ 0 h 8"/>
              <a:gd name="T26" fmla="*/ 68 w 328"/>
              <a:gd name="T27" fmla="*/ 8 h 8"/>
              <a:gd name="T28" fmla="*/ 68 w 328"/>
              <a:gd name="T29" fmla="*/ 0 h 8"/>
              <a:gd name="T30" fmla="*/ 16 w 328"/>
              <a:gd name="T31" fmla="*/ 4 h 8"/>
              <a:gd name="T32" fmla="*/ 24 w 328"/>
              <a:gd name="T33" fmla="*/ 4 h 8"/>
              <a:gd name="T34" fmla="*/ 52 w 328"/>
              <a:gd name="T35" fmla="*/ 0 h 8"/>
              <a:gd name="T36" fmla="*/ 52 w 328"/>
              <a:gd name="T37" fmla="*/ 8 h 8"/>
              <a:gd name="T38" fmla="*/ 52 w 328"/>
              <a:gd name="T39" fmla="*/ 0 h 8"/>
              <a:gd name="T40" fmla="*/ 0 w 328"/>
              <a:gd name="T41" fmla="*/ 4 h 8"/>
              <a:gd name="T42" fmla="*/ 8 w 328"/>
              <a:gd name="T43" fmla="*/ 4 h 8"/>
              <a:gd name="T44" fmla="*/ 36 w 328"/>
              <a:gd name="T45" fmla="*/ 0 h 8"/>
              <a:gd name="T46" fmla="*/ 36 w 328"/>
              <a:gd name="T47" fmla="*/ 8 h 8"/>
              <a:gd name="T48" fmla="*/ 36 w 328"/>
              <a:gd name="T49" fmla="*/ 0 h 8"/>
              <a:gd name="T50" fmla="*/ 288 w 328"/>
              <a:gd name="T51" fmla="*/ 4 h 8"/>
              <a:gd name="T52" fmla="*/ 296 w 328"/>
              <a:gd name="T53" fmla="*/ 4 h 8"/>
              <a:gd name="T54" fmla="*/ 260 w 328"/>
              <a:gd name="T55" fmla="*/ 0 h 8"/>
              <a:gd name="T56" fmla="*/ 260 w 328"/>
              <a:gd name="T57" fmla="*/ 8 h 8"/>
              <a:gd name="T58" fmla="*/ 260 w 328"/>
              <a:gd name="T59" fmla="*/ 0 h 8"/>
              <a:gd name="T60" fmla="*/ 272 w 328"/>
              <a:gd name="T61" fmla="*/ 4 h 8"/>
              <a:gd name="T62" fmla="*/ 280 w 328"/>
              <a:gd name="T63" fmla="*/ 4 h 8"/>
              <a:gd name="T64" fmla="*/ 244 w 328"/>
              <a:gd name="T65" fmla="*/ 0 h 8"/>
              <a:gd name="T66" fmla="*/ 244 w 328"/>
              <a:gd name="T67" fmla="*/ 8 h 8"/>
              <a:gd name="T68" fmla="*/ 244 w 328"/>
              <a:gd name="T69" fmla="*/ 0 h 8"/>
              <a:gd name="T70" fmla="*/ 320 w 328"/>
              <a:gd name="T71" fmla="*/ 4 h 8"/>
              <a:gd name="T72" fmla="*/ 328 w 328"/>
              <a:gd name="T73" fmla="*/ 4 h 8"/>
              <a:gd name="T74" fmla="*/ 164 w 328"/>
              <a:gd name="T75" fmla="*/ 0 h 8"/>
              <a:gd name="T76" fmla="*/ 164 w 328"/>
              <a:gd name="T77" fmla="*/ 8 h 8"/>
              <a:gd name="T78" fmla="*/ 164 w 328"/>
              <a:gd name="T79" fmla="*/ 0 h 8"/>
              <a:gd name="T80" fmla="*/ 304 w 328"/>
              <a:gd name="T81" fmla="*/ 4 h 8"/>
              <a:gd name="T82" fmla="*/ 312 w 328"/>
              <a:gd name="T83" fmla="*/ 4 h 8"/>
              <a:gd name="T84" fmla="*/ 196 w 328"/>
              <a:gd name="T85" fmla="*/ 0 h 8"/>
              <a:gd name="T86" fmla="*/ 196 w 328"/>
              <a:gd name="T87" fmla="*/ 8 h 8"/>
              <a:gd name="T88" fmla="*/ 196 w 328"/>
              <a:gd name="T89" fmla="*/ 0 h 8"/>
              <a:gd name="T90" fmla="*/ 176 w 328"/>
              <a:gd name="T91" fmla="*/ 4 h 8"/>
              <a:gd name="T92" fmla="*/ 184 w 328"/>
              <a:gd name="T93" fmla="*/ 4 h 8"/>
              <a:gd name="T94" fmla="*/ 228 w 328"/>
              <a:gd name="T95" fmla="*/ 0 h 8"/>
              <a:gd name="T96" fmla="*/ 228 w 328"/>
              <a:gd name="T97" fmla="*/ 8 h 8"/>
              <a:gd name="T98" fmla="*/ 228 w 328"/>
              <a:gd name="T99" fmla="*/ 0 h 8"/>
              <a:gd name="T100" fmla="*/ 208 w 328"/>
              <a:gd name="T101" fmla="*/ 4 h 8"/>
              <a:gd name="T102" fmla="*/ 216 w 328"/>
              <a:gd name="T10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8" h="8">
                <a:moveTo>
                  <a:pt x="84" y="0"/>
                </a:moveTo>
                <a:cubicBezTo>
                  <a:pt x="82" y="0"/>
                  <a:pt x="80" y="2"/>
                  <a:pt x="80" y="4"/>
                </a:cubicBezTo>
                <a:cubicBezTo>
                  <a:pt x="80" y="6"/>
                  <a:pt x="82" y="8"/>
                  <a:pt x="84" y="8"/>
                </a:cubicBezTo>
                <a:cubicBezTo>
                  <a:pt x="87" y="8"/>
                  <a:pt x="88" y="6"/>
                  <a:pt x="88" y="4"/>
                </a:cubicBezTo>
                <a:cubicBezTo>
                  <a:pt x="88" y="2"/>
                  <a:pt x="87" y="0"/>
                  <a:pt x="84" y="0"/>
                </a:cubicBezTo>
                <a:close/>
                <a:moveTo>
                  <a:pt x="100" y="0"/>
                </a:moveTo>
                <a:cubicBezTo>
                  <a:pt x="98" y="0"/>
                  <a:pt x="96" y="2"/>
                  <a:pt x="96" y="4"/>
                </a:cubicBezTo>
                <a:cubicBezTo>
                  <a:pt x="96" y="6"/>
                  <a:pt x="98" y="8"/>
                  <a:pt x="100" y="8"/>
                </a:cubicBezTo>
                <a:cubicBezTo>
                  <a:pt x="103" y="8"/>
                  <a:pt x="104" y="6"/>
                  <a:pt x="104" y="4"/>
                </a:cubicBezTo>
                <a:cubicBezTo>
                  <a:pt x="104" y="2"/>
                  <a:pt x="103" y="0"/>
                  <a:pt x="100" y="0"/>
                </a:cubicBezTo>
                <a:close/>
                <a:moveTo>
                  <a:pt x="132" y="0"/>
                </a:moveTo>
                <a:cubicBezTo>
                  <a:pt x="130" y="0"/>
                  <a:pt x="128" y="2"/>
                  <a:pt x="128" y="4"/>
                </a:cubicBezTo>
                <a:cubicBezTo>
                  <a:pt x="128" y="6"/>
                  <a:pt x="130" y="8"/>
                  <a:pt x="132" y="8"/>
                </a:cubicBezTo>
                <a:cubicBezTo>
                  <a:pt x="135" y="8"/>
                  <a:pt x="136" y="6"/>
                  <a:pt x="136" y="4"/>
                </a:cubicBezTo>
                <a:cubicBezTo>
                  <a:pt x="136" y="2"/>
                  <a:pt x="135" y="0"/>
                  <a:pt x="132" y="0"/>
                </a:cubicBezTo>
                <a:close/>
                <a:moveTo>
                  <a:pt x="148" y="0"/>
                </a:moveTo>
                <a:cubicBezTo>
                  <a:pt x="146" y="0"/>
                  <a:pt x="144" y="2"/>
                  <a:pt x="144" y="4"/>
                </a:cubicBezTo>
                <a:cubicBezTo>
                  <a:pt x="144" y="6"/>
                  <a:pt x="146" y="8"/>
                  <a:pt x="148" y="8"/>
                </a:cubicBezTo>
                <a:cubicBezTo>
                  <a:pt x="151" y="8"/>
                  <a:pt x="152" y="6"/>
                  <a:pt x="152" y="4"/>
                </a:cubicBezTo>
                <a:cubicBezTo>
                  <a:pt x="152" y="2"/>
                  <a:pt x="151" y="0"/>
                  <a:pt x="148" y="0"/>
                </a:cubicBezTo>
                <a:close/>
                <a:moveTo>
                  <a:pt x="116" y="0"/>
                </a:moveTo>
                <a:cubicBezTo>
                  <a:pt x="114" y="0"/>
                  <a:pt x="112" y="2"/>
                  <a:pt x="112" y="4"/>
                </a:cubicBezTo>
                <a:cubicBezTo>
                  <a:pt x="112" y="6"/>
                  <a:pt x="114" y="8"/>
                  <a:pt x="116" y="8"/>
                </a:cubicBezTo>
                <a:cubicBezTo>
                  <a:pt x="119" y="8"/>
                  <a:pt x="120" y="6"/>
                  <a:pt x="120" y="4"/>
                </a:cubicBezTo>
                <a:cubicBezTo>
                  <a:pt x="120" y="2"/>
                  <a:pt x="119" y="0"/>
                  <a:pt x="116" y="0"/>
                </a:cubicBezTo>
                <a:close/>
                <a:moveTo>
                  <a:pt x="68" y="0"/>
                </a:moveTo>
                <a:cubicBezTo>
                  <a:pt x="66" y="0"/>
                  <a:pt x="64" y="2"/>
                  <a:pt x="64" y="4"/>
                </a:cubicBezTo>
                <a:cubicBezTo>
                  <a:pt x="64" y="6"/>
                  <a:pt x="66" y="8"/>
                  <a:pt x="68" y="8"/>
                </a:cubicBezTo>
                <a:cubicBezTo>
                  <a:pt x="71" y="8"/>
                  <a:pt x="72" y="6"/>
                  <a:pt x="72" y="4"/>
                </a:cubicBezTo>
                <a:cubicBezTo>
                  <a:pt x="72" y="2"/>
                  <a:pt x="71" y="0"/>
                  <a:pt x="68" y="0"/>
                </a:cubicBezTo>
                <a:close/>
                <a:moveTo>
                  <a:pt x="20" y="0"/>
                </a:moveTo>
                <a:cubicBezTo>
                  <a:pt x="18" y="0"/>
                  <a:pt x="16" y="2"/>
                  <a:pt x="16" y="4"/>
                </a:cubicBezTo>
                <a:cubicBezTo>
                  <a:pt x="16" y="6"/>
                  <a:pt x="18" y="8"/>
                  <a:pt x="20" y="8"/>
                </a:cubicBezTo>
                <a:cubicBezTo>
                  <a:pt x="23" y="8"/>
                  <a:pt x="24" y="6"/>
                  <a:pt x="24" y="4"/>
                </a:cubicBezTo>
                <a:cubicBezTo>
                  <a:pt x="24" y="2"/>
                  <a:pt x="23" y="0"/>
                  <a:pt x="20" y="0"/>
                </a:cubicBezTo>
                <a:close/>
                <a:moveTo>
                  <a:pt x="52" y="0"/>
                </a:moveTo>
                <a:cubicBezTo>
                  <a:pt x="50" y="0"/>
                  <a:pt x="48" y="2"/>
                  <a:pt x="48" y="4"/>
                </a:cubicBezTo>
                <a:cubicBezTo>
                  <a:pt x="48" y="6"/>
                  <a:pt x="50" y="8"/>
                  <a:pt x="52" y="8"/>
                </a:cubicBezTo>
                <a:cubicBezTo>
                  <a:pt x="55" y="8"/>
                  <a:pt x="56" y="6"/>
                  <a:pt x="56" y="4"/>
                </a:cubicBezTo>
                <a:cubicBezTo>
                  <a:pt x="56" y="2"/>
                  <a:pt x="55" y="0"/>
                  <a:pt x="52" y="0"/>
                </a:cubicBezTo>
                <a:close/>
                <a:moveTo>
                  <a:pt x="4" y="0"/>
                </a:moveTo>
                <a:cubicBezTo>
                  <a:pt x="2" y="0"/>
                  <a:pt x="0" y="2"/>
                  <a:pt x="0" y="4"/>
                </a:cubicBezTo>
                <a:cubicBezTo>
                  <a:pt x="0" y="6"/>
                  <a:pt x="2" y="8"/>
                  <a:pt x="4" y="8"/>
                </a:cubicBezTo>
                <a:cubicBezTo>
                  <a:pt x="7" y="8"/>
                  <a:pt x="8" y="6"/>
                  <a:pt x="8" y="4"/>
                </a:cubicBezTo>
                <a:cubicBezTo>
                  <a:pt x="8" y="2"/>
                  <a:pt x="7" y="0"/>
                  <a:pt x="4" y="0"/>
                </a:cubicBezTo>
                <a:close/>
                <a:moveTo>
                  <a:pt x="36" y="0"/>
                </a:moveTo>
                <a:cubicBezTo>
                  <a:pt x="34" y="0"/>
                  <a:pt x="32" y="2"/>
                  <a:pt x="32" y="4"/>
                </a:cubicBezTo>
                <a:cubicBezTo>
                  <a:pt x="32" y="6"/>
                  <a:pt x="34" y="8"/>
                  <a:pt x="36" y="8"/>
                </a:cubicBezTo>
                <a:cubicBezTo>
                  <a:pt x="39" y="8"/>
                  <a:pt x="40" y="6"/>
                  <a:pt x="40" y="4"/>
                </a:cubicBezTo>
                <a:cubicBezTo>
                  <a:pt x="40" y="2"/>
                  <a:pt x="39" y="0"/>
                  <a:pt x="36" y="0"/>
                </a:cubicBezTo>
                <a:close/>
                <a:moveTo>
                  <a:pt x="292" y="0"/>
                </a:moveTo>
                <a:cubicBezTo>
                  <a:pt x="290" y="0"/>
                  <a:pt x="288" y="2"/>
                  <a:pt x="288" y="4"/>
                </a:cubicBezTo>
                <a:cubicBezTo>
                  <a:pt x="288" y="6"/>
                  <a:pt x="290" y="8"/>
                  <a:pt x="292" y="8"/>
                </a:cubicBezTo>
                <a:cubicBezTo>
                  <a:pt x="295" y="8"/>
                  <a:pt x="296" y="6"/>
                  <a:pt x="296" y="4"/>
                </a:cubicBezTo>
                <a:cubicBezTo>
                  <a:pt x="296" y="2"/>
                  <a:pt x="295" y="0"/>
                  <a:pt x="292" y="0"/>
                </a:cubicBezTo>
                <a:close/>
                <a:moveTo>
                  <a:pt x="260" y="0"/>
                </a:moveTo>
                <a:cubicBezTo>
                  <a:pt x="258" y="0"/>
                  <a:pt x="256" y="2"/>
                  <a:pt x="256" y="4"/>
                </a:cubicBezTo>
                <a:cubicBezTo>
                  <a:pt x="256" y="6"/>
                  <a:pt x="258" y="8"/>
                  <a:pt x="260" y="8"/>
                </a:cubicBezTo>
                <a:cubicBezTo>
                  <a:pt x="263" y="8"/>
                  <a:pt x="264" y="6"/>
                  <a:pt x="264" y="4"/>
                </a:cubicBezTo>
                <a:cubicBezTo>
                  <a:pt x="264" y="2"/>
                  <a:pt x="263" y="0"/>
                  <a:pt x="260" y="0"/>
                </a:cubicBezTo>
                <a:close/>
                <a:moveTo>
                  <a:pt x="276" y="0"/>
                </a:moveTo>
                <a:cubicBezTo>
                  <a:pt x="274" y="0"/>
                  <a:pt x="272" y="2"/>
                  <a:pt x="272" y="4"/>
                </a:cubicBezTo>
                <a:cubicBezTo>
                  <a:pt x="272" y="6"/>
                  <a:pt x="274" y="8"/>
                  <a:pt x="276" y="8"/>
                </a:cubicBezTo>
                <a:cubicBezTo>
                  <a:pt x="279" y="8"/>
                  <a:pt x="280" y="6"/>
                  <a:pt x="280" y="4"/>
                </a:cubicBezTo>
                <a:cubicBezTo>
                  <a:pt x="280" y="2"/>
                  <a:pt x="279" y="0"/>
                  <a:pt x="276" y="0"/>
                </a:cubicBezTo>
                <a:close/>
                <a:moveTo>
                  <a:pt x="244" y="0"/>
                </a:moveTo>
                <a:cubicBezTo>
                  <a:pt x="242" y="0"/>
                  <a:pt x="240" y="2"/>
                  <a:pt x="240" y="4"/>
                </a:cubicBezTo>
                <a:cubicBezTo>
                  <a:pt x="240" y="6"/>
                  <a:pt x="242" y="8"/>
                  <a:pt x="244" y="8"/>
                </a:cubicBezTo>
                <a:cubicBezTo>
                  <a:pt x="247" y="8"/>
                  <a:pt x="248" y="6"/>
                  <a:pt x="248" y="4"/>
                </a:cubicBezTo>
                <a:cubicBezTo>
                  <a:pt x="248" y="2"/>
                  <a:pt x="247" y="0"/>
                  <a:pt x="244" y="0"/>
                </a:cubicBezTo>
                <a:close/>
                <a:moveTo>
                  <a:pt x="324" y="0"/>
                </a:moveTo>
                <a:cubicBezTo>
                  <a:pt x="322" y="0"/>
                  <a:pt x="320" y="2"/>
                  <a:pt x="320" y="4"/>
                </a:cubicBezTo>
                <a:cubicBezTo>
                  <a:pt x="320" y="6"/>
                  <a:pt x="322" y="8"/>
                  <a:pt x="324" y="8"/>
                </a:cubicBezTo>
                <a:cubicBezTo>
                  <a:pt x="327" y="8"/>
                  <a:pt x="328" y="6"/>
                  <a:pt x="328" y="4"/>
                </a:cubicBezTo>
                <a:cubicBezTo>
                  <a:pt x="328" y="2"/>
                  <a:pt x="327" y="0"/>
                  <a:pt x="324" y="0"/>
                </a:cubicBezTo>
                <a:close/>
                <a:moveTo>
                  <a:pt x="164" y="0"/>
                </a:moveTo>
                <a:cubicBezTo>
                  <a:pt x="162" y="0"/>
                  <a:pt x="160" y="2"/>
                  <a:pt x="160" y="4"/>
                </a:cubicBezTo>
                <a:cubicBezTo>
                  <a:pt x="160" y="6"/>
                  <a:pt x="162" y="8"/>
                  <a:pt x="164" y="8"/>
                </a:cubicBezTo>
                <a:cubicBezTo>
                  <a:pt x="167" y="8"/>
                  <a:pt x="168" y="6"/>
                  <a:pt x="168" y="4"/>
                </a:cubicBezTo>
                <a:cubicBezTo>
                  <a:pt x="168" y="2"/>
                  <a:pt x="167" y="0"/>
                  <a:pt x="164" y="0"/>
                </a:cubicBezTo>
                <a:close/>
                <a:moveTo>
                  <a:pt x="308" y="0"/>
                </a:moveTo>
                <a:cubicBezTo>
                  <a:pt x="306" y="0"/>
                  <a:pt x="304" y="2"/>
                  <a:pt x="304" y="4"/>
                </a:cubicBezTo>
                <a:cubicBezTo>
                  <a:pt x="304" y="6"/>
                  <a:pt x="306" y="8"/>
                  <a:pt x="308" y="8"/>
                </a:cubicBezTo>
                <a:cubicBezTo>
                  <a:pt x="311" y="8"/>
                  <a:pt x="312" y="6"/>
                  <a:pt x="312" y="4"/>
                </a:cubicBezTo>
                <a:cubicBezTo>
                  <a:pt x="312" y="2"/>
                  <a:pt x="311" y="0"/>
                  <a:pt x="308" y="0"/>
                </a:cubicBezTo>
                <a:close/>
                <a:moveTo>
                  <a:pt x="196" y="0"/>
                </a:moveTo>
                <a:cubicBezTo>
                  <a:pt x="194" y="0"/>
                  <a:pt x="192" y="2"/>
                  <a:pt x="192" y="4"/>
                </a:cubicBezTo>
                <a:cubicBezTo>
                  <a:pt x="192" y="6"/>
                  <a:pt x="194" y="8"/>
                  <a:pt x="196" y="8"/>
                </a:cubicBezTo>
                <a:cubicBezTo>
                  <a:pt x="199" y="8"/>
                  <a:pt x="200" y="6"/>
                  <a:pt x="200" y="4"/>
                </a:cubicBezTo>
                <a:cubicBezTo>
                  <a:pt x="200" y="2"/>
                  <a:pt x="199" y="0"/>
                  <a:pt x="196" y="0"/>
                </a:cubicBezTo>
                <a:close/>
                <a:moveTo>
                  <a:pt x="180" y="0"/>
                </a:moveTo>
                <a:cubicBezTo>
                  <a:pt x="178" y="0"/>
                  <a:pt x="176" y="2"/>
                  <a:pt x="176" y="4"/>
                </a:cubicBezTo>
                <a:cubicBezTo>
                  <a:pt x="176" y="6"/>
                  <a:pt x="178" y="8"/>
                  <a:pt x="180" y="8"/>
                </a:cubicBezTo>
                <a:cubicBezTo>
                  <a:pt x="183" y="8"/>
                  <a:pt x="184" y="6"/>
                  <a:pt x="184" y="4"/>
                </a:cubicBezTo>
                <a:cubicBezTo>
                  <a:pt x="184" y="2"/>
                  <a:pt x="183" y="0"/>
                  <a:pt x="180" y="0"/>
                </a:cubicBezTo>
                <a:close/>
                <a:moveTo>
                  <a:pt x="228" y="0"/>
                </a:moveTo>
                <a:cubicBezTo>
                  <a:pt x="226" y="0"/>
                  <a:pt x="224" y="2"/>
                  <a:pt x="224" y="4"/>
                </a:cubicBezTo>
                <a:cubicBezTo>
                  <a:pt x="224" y="6"/>
                  <a:pt x="226" y="8"/>
                  <a:pt x="228" y="8"/>
                </a:cubicBezTo>
                <a:cubicBezTo>
                  <a:pt x="231" y="8"/>
                  <a:pt x="232" y="6"/>
                  <a:pt x="232" y="4"/>
                </a:cubicBezTo>
                <a:cubicBezTo>
                  <a:pt x="232" y="2"/>
                  <a:pt x="231" y="0"/>
                  <a:pt x="228" y="0"/>
                </a:cubicBezTo>
                <a:close/>
                <a:moveTo>
                  <a:pt x="212" y="0"/>
                </a:moveTo>
                <a:cubicBezTo>
                  <a:pt x="210" y="0"/>
                  <a:pt x="208" y="2"/>
                  <a:pt x="208" y="4"/>
                </a:cubicBezTo>
                <a:cubicBezTo>
                  <a:pt x="208" y="6"/>
                  <a:pt x="210" y="8"/>
                  <a:pt x="212" y="8"/>
                </a:cubicBezTo>
                <a:cubicBezTo>
                  <a:pt x="215" y="8"/>
                  <a:pt x="216" y="6"/>
                  <a:pt x="216" y="4"/>
                </a:cubicBezTo>
                <a:cubicBezTo>
                  <a:pt x="216" y="2"/>
                  <a:pt x="215" y="0"/>
                  <a:pt x="212" y="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64" name="Group 45"/>
          <p:cNvGrpSpPr/>
          <p:nvPr/>
        </p:nvGrpSpPr>
        <p:grpSpPr>
          <a:xfrm>
            <a:off x="782638" y="1342379"/>
            <a:ext cx="1479550" cy="1476375"/>
            <a:chOff x="782638" y="1781175"/>
            <a:chExt cx="1479550" cy="1476375"/>
          </a:xfrm>
        </p:grpSpPr>
        <p:sp>
          <p:nvSpPr>
            <p:cNvPr id="65" name="Oval 120"/>
            <p:cNvSpPr>
              <a:spLocks noChangeArrowheads="1"/>
            </p:cNvSpPr>
            <p:nvPr/>
          </p:nvSpPr>
          <p:spPr bwMode="auto">
            <a:xfrm>
              <a:off x="801688" y="1800225"/>
              <a:ext cx="1441450" cy="14382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121"/>
            <p:cNvSpPr>
              <a:spLocks noEditPoints="1"/>
            </p:cNvSpPr>
            <p:nvPr/>
          </p:nvSpPr>
          <p:spPr bwMode="auto">
            <a:xfrm>
              <a:off x="782638" y="1781175"/>
              <a:ext cx="1479550" cy="1476375"/>
            </a:xfrm>
            <a:custGeom>
              <a:avLst/>
              <a:gdLst>
                <a:gd name="T0" fmla="*/ 233 w 466"/>
                <a:gd name="T1" fmla="*/ 465 h 465"/>
                <a:gd name="T2" fmla="*/ 233 w 466"/>
                <a:gd name="T3" fmla="*/ 465 h 465"/>
                <a:gd name="T4" fmla="*/ 68 w 466"/>
                <a:gd name="T5" fmla="*/ 397 h 465"/>
                <a:gd name="T6" fmla="*/ 0 w 466"/>
                <a:gd name="T7" fmla="*/ 233 h 465"/>
                <a:gd name="T8" fmla="*/ 233 w 466"/>
                <a:gd name="T9" fmla="*/ 0 h 465"/>
                <a:gd name="T10" fmla="*/ 466 w 466"/>
                <a:gd name="T11" fmla="*/ 233 h 465"/>
                <a:gd name="T12" fmla="*/ 233 w 466"/>
                <a:gd name="T13" fmla="*/ 465 h 465"/>
                <a:gd name="T14" fmla="*/ 233 w 466"/>
                <a:gd name="T15" fmla="*/ 12 h 465"/>
                <a:gd name="T16" fmla="*/ 12 w 466"/>
                <a:gd name="T17" fmla="*/ 233 h 465"/>
                <a:gd name="T18" fmla="*/ 77 w 466"/>
                <a:gd name="T19" fmla="*/ 389 h 465"/>
                <a:gd name="T20" fmla="*/ 233 w 466"/>
                <a:gd name="T21" fmla="*/ 453 h 465"/>
                <a:gd name="T22" fmla="*/ 233 w 466"/>
                <a:gd name="T23" fmla="*/ 453 h 465"/>
                <a:gd name="T24" fmla="*/ 454 w 466"/>
                <a:gd name="T25" fmla="*/ 233 h 465"/>
                <a:gd name="T26" fmla="*/ 233 w 466"/>
                <a:gd name="T27" fmla="*/ 12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5">
                  <a:moveTo>
                    <a:pt x="233" y="465"/>
                  </a:moveTo>
                  <a:cubicBezTo>
                    <a:pt x="233" y="465"/>
                    <a:pt x="233" y="465"/>
                    <a:pt x="233" y="465"/>
                  </a:cubicBezTo>
                  <a:cubicBezTo>
                    <a:pt x="171" y="465"/>
                    <a:pt x="112" y="441"/>
                    <a:pt x="68" y="397"/>
                  </a:cubicBezTo>
                  <a:cubicBezTo>
                    <a:pt x="24" y="353"/>
                    <a:pt x="0" y="295"/>
                    <a:pt x="0" y="233"/>
                  </a:cubicBezTo>
                  <a:cubicBezTo>
                    <a:pt x="0" y="104"/>
                    <a:pt x="105" y="0"/>
                    <a:pt x="233" y="0"/>
                  </a:cubicBezTo>
                  <a:cubicBezTo>
                    <a:pt x="361" y="0"/>
                    <a:pt x="466" y="104"/>
                    <a:pt x="466" y="233"/>
                  </a:cubicBezTo>
                  <a:cubicBezTo>
                    <a:pt x="466" y="361"/>
                    <a:pt x="361" y="465"/>
                    <a:pt x="233" y="465"/>
                  </a:cubicBezTo>
                  <a:close/>
                  <a:moveTo>
                    <a:pt x="233" y="12"/>
                  </a:moveTo>
                  <a:cubicBezTo>
                    <a:pt x="111" y="12"/>
                    <a:pt x="12" y="111"/>
                    <a:pt x="12" y="233"/>
                  </a:cubicBezTo>
                  <a:cubicBezTo>
                    <a:pt x="12" y="292"/>
                    <a:pt x="35" y="347"/>
                    <a:pt x="77" y="389"/>
                  </a:cubicBezTo>
                  <a:cubicBezTo>
                    <a:pt x="119" y="431"/>
                    <a:pt x="174" y="453"/>
                    <a:pt x="233" y="453"/>
                  </a:cubicBezTo>
                  <a:cubicBezTo>
                    <a:pt x="233" y="453"/>
                    <a:pt x="233" y="453"/>
                    <a:pt x="233" y="453"/>
                  </a:cubicBezTo>
                  <a:cubicBezTo>
                    <a:pt x="355" y="453"/>
                    <a:pt x="454" y="354"/>
                    <a:pt x="454" y="233"/>
                  </a:cubicBezTo>
                  <a:cubicBezTo>
                    <a:pt x="454" y="111"/>
                    <a:pt x="355" y="12"/>
                    <a:pt x="233" y="12"/>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122"/>
            <p:cNvSpPr>
              <a:spLocks noEditPoints="1"/>
            </p:cNvSpPr>
            <p:nvPr/>
          </p:nvSpPr>
          <p:spPr bwMode="auto">
            <a:xfrm>
              <a:off x="1303338" y="2054225"/>
              <a:ext cx="438150" cy="374650"/>
            </a:xfrm>
            <a:custGeom>
              <a:avLst/>
              <a:gdLst>
                <a:gd name="T0" fmla="*/ 49 w 138"/>
                <a:gd name="T1" fmla="*/ 77 h 118"/>
                <a:gd name="T2" fmla="*/ 49 w 138"/>
                <a:gd name="T3" fmla="*/ 118 h 118"/>
                <a:gd name="T4" fmla="*/ 80 w 138"/>
                <a:gd name="T5" fmla="*/ 118 h 118"/>
                <a:gd name="T6" fmla="*/ 80 w 138"/>
                <a:gd name="T7" fmla="*/ 81 h 118"/>
                <a:gd name="T8" fmla="*/ 66 w 138"/>
                <a:gd name="T9" fmla="*/ 94 h 118"/>
                <a:gd name="T10" fmla="*/ 49 w 138"/>
                <a:gd name="T11" fmla="*/ 77 h 118"/>
                <a:gd name="T12" fmla="*/ 6 w 138"/>
                <a:gd name="T13" fmla="*/ 112 h 118"/>
                <a:gd name="T14" fmla="*/ 11 w 138"/>
                <a:gd name="T15" fmla="*/ 118 h 118"/>
                <a:gd name="T16" fmla="*/ 36 w 138"/>
                <a:gd name="T17" fmla="*/ 118 h 118"/>
                <a:gd name="T18" fmla="*/ 36 w 138"/>
                <a:gd name="T19" fmla="*/ 64 h 118"/>
                <a:gd name="T20" fmla="*/ 6 w 138"/>
                <a:gd name="T21" fmla="*/ 95 h 118"/>
                <a:gd name="T22" fmla="*/ 6 w 138"/>
                <a:gd name="T23" fmla="*/ 112 h 118"/>
                <a:gd name="T24" fmla="*/ 92 w 138"/>
                <a:gd name="T25" fmla="*/ 68 h 118"/>
                <a:gd name="T26" fmla="*/ 92 w 138"/>
                <a:gd name="T27" fmla="*/ 118 h 118"/>
                <a:gd name="T28" fmla="*/ 117 w 138"/>
                <a:gd name="T29" fmla="*/ 118 h 118"/>
                <a:gd name="T30" fmla="*/ 123 w 138"/>
                <a:gd name="T31" fmla="*/ 112 h 118"/>
                <a:gd name="T32" fmla="*/ 123 w 138"/>
                <a:gd name="T33" fmla="*/ 64 h 118"/>
                <a:gd name="T34" fmla="*/ 123 w 138"/>
                <a:gd name="T35" fmla="*/ 38 h 118"/>
                <a:gd name="T36" fmla="*/ 96 w 138"/>
                <a:gd name="T37" fmla="*/ 64 h 118"/>
                <a:gd name="T38" fmla="*/ 92 w 138"/>
                <a:gd name="T39" fmla="*/ 68 h 118"/>
                <a:gd name="T40" fmla="*/ 110 w 138"/>
                <a:gd name="T41" fmla="*/ 3 h 118"/>
                <a:gd name="T42" fmla="*/ 105 w 138"/>
                <a:gd name="T43" fmla="*/ 9 h 118"/>
                <a:gd name="T44" fmla="*/ 111 w 138"/>
                <a:gd name="T45" fmla="*/ 14 h 118"/>
                <a:gd name="T46" fmla="*/ 117 w 138"/>
                <a:gd name="T47" fmla="*/ 13 h 118"/>
                <a:gd name="T48" fmla="*/ 66 w 138"/>
                <a:gd name="T49" fmla="*/ 64 h 118"/>
                <a:gd name="T50" fmla="*/ 36 w 138"/>
                <a:gd name="T51" fmla="*/ 34 h 118"/>
                <a:gd name="T52" fmla="*/ 2 w 138"/>
                <a:gd name="T53" fmla="*/ 69 h 118"/>
                <a:gd name="T54" fmla="*/ 2 w 138"/>
                <a:gd name="T55" fmla="*/ 77 h 118"/>
                <a:gd name="T56" fmla="*/ 9 w 138"/>
                <a:gd name="T57" fmla="*/ 77 h 118"/>
                <a:gd name="T58" fmla="*/ 36 w 138"/>
                <a:gd name="T59" fmla="*/ 50 h 118"/>
                <a:gd name="T60" fmla="*/ 66 w 138"/>
                <a:gd name="T61" fmla="*/ 80 h 118"/>
                <a:gd name="T62" fmla="*/ 125 w 138"/>
                <a:gd name="T63" fmla="*/ 21 h 118"/>
                <a:gd name="T64" fmla="*/ 125 w 138"/>
                <a:gd name="T65" fmla="*/ 27 h 118"/>
                <a:gd name="T66" fmla="*/ 130 w 138"/>
                <a:gd name="T67" fmla="*/ 33 h 118"/>
                <a:gd name="T68" fmla="*/ 130 w 138"/>
                <a:gd name="T69" fmla="*/ 33 h 118"/>
                <a:gd name="T70" fmla="*/ 136 w 138"/>
                <a:gd name="T71" fmla="*/ 28 h 118"/>
                <a:gd name="T72" fmla="*/ 138 w 138"/>
                <a:gd name="T73" fmla="*/ 0 h 118"/>
                <a:gd name="T74" fmla="*/ 110 w 138"/>
                <a:gd name="T75" fmla="*/ 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18">
                  <a:moveTo>
                    <a:pt x="49" y="77"/>
                  </a:moveTo>
                  <a:cubicBezTo>
                    <a:pt x="49" y="118"/>
                    <a:pt x="49" y="118"/>
                    <a:pt x="49" y="118"/>
                  </a:cubicBezTo>
                  <a:cubicBezTo>
                    <a:pt x="80" y="118"/>
                    <a:pt x="80" y="118"/>
                    <a:pt x="80" y="118"/>
                  </a:cubicBezTo>
                  <a:cubicBezTo>
                    <a:pt x="80" y="81"/>
                    <a:pt x="80" y="81"/>
                    <a:pt x="80" y="81"/>
                  </a:cubicBezTo>
                  <a:cubicBezTo>
                    <a:pt x="66" y="94"/>
                    <a:pt x="66" y="94"/>
                    <a:pt x="66" y="94"/>
                  </a:cubicBezTo>
                  <a:lnTo>
                    <a:pt x="49" y="77"/>
                  </a:lnTo>
                  <a:close/>
                  <a:moveTo>
                    <a:pt x="6" y="112"/>
                  </a:moveTo>
                  <a:cubicBezTo>
                    <a:pt x="6" y="115"/>
                    <a:pt x="8" y="118"/>
                    <a:pt x="11" y="118"/>
                  </a:cubicBezTo>
                  <a:cubicBezTo>
                    <a:pt x="36" y="118"/>
                    <a:pt x="36" y="118"/>
                    <a:pt x="36" y="118"/>
                  </a:cubicBezTo>
                  <a:cubicBezTo>
                    <a:pt x="36" y="64"/>
                    <a:pt x="36" y="64"/>
                    <a:pt x="36" y="64"/>
                  </a:cubicBezTo>
                  <a:cubicBezTo>
                    <a:pt x="6" y="95"/>
                    <a:pt x="6" y="95"/>
                    <a:pt x="6" y="95"/>
                  </a:cubicBezTo>
                  <a:lnTo>
                    <a:pt x="6" y="112"/>
                  </a:lnTo>
                  <a:close/>
                  <a:moveTo>
                    <a:pt x="92" y="68"/>
                  </a:moveTo>
                  <a:cubicBezTo>
                    <a:pt x="92" y="118"/>
                    <a:pt x="92" y="118"/>
                    <a:pt x="92" y="118"/>
                  </a:cubicBezTo>
                  <a:cubicBezTo>
                    <a:pt x="117" y="118"/>
                    <a:pt x="117" y="118"/>
                    <a:pt x="117" y="118"/>
                  </a:cubicBezTo>
                  <a:cubicBezTo>
                    <a:pt x="120" y="118"/>
                    <a:pt x="123" y="115"/>
                    <a:pt x="123" y="112"/>
                  </a:cubicBezTo>
                  <a:cubicBezTo>
                    <a:pt x="123" y="64"/>
                    <a:pt x="123" y="64"/>
                    <a:pt x="123" y="64"/>
                  </a:cubicBezTo>
                  <a:cubicBezTo>
                    <a:pt x="123" y="38"/>
                    <a:pt x="123" y="38"/>
                    <a:pt x="123" y="38"/>
                  </a:cubicBezTo>
                  <a:cubicBezTo>
                    <a:pt x="96" y="64"/>
                    <a:pt x="96" y="64"/>
                    <a:pt x="96" y="64"/>
                  </a:cubicBezTo>
                  <a:lnTo>
                    <a:pt x="92" y="68"/>
                  </a:lnTo>
                  <a:close/>
                  <a:moveTo>
                    <a:pt x="110" y="3"/>
                  </a:moveTo>
                  <a:cubicBezTo>
                    <a:pt x="107" y="3"/>
                    <a:pt x="105" y="6"/>
                    <a:pt x="105" y="9"/>
                  </a:cubicBezTo>
                  <a:cubicBezTo>
                    <a:pt x="106" y="12"/>
                    <a:pt x="108" y="14"/>
                    <a:pt x="111" y="14"/>
                  </a:cubicBezTo>
                  <a:cubicBezTo>
                    <a:pt x="117" y="13"/>
                    <a:pt x="117" y="13"/>
                    <a:pt x="117" y="13"/>
                  </a:cubicBezTo>
                  <a:cubicBezTo>
                    <a:pt x="66" y="64"/>
                    <a:pt x="66" y="64"/>
                    <a:pt x="66" y="64"/>
                  </a:cubicBezTo>
                  <a:cubicBezTo>
                    <a:pt x="36" y="34"/>
                    <a:pt x="36" y="34"/>
                    <a:pt x="36" y="34"/>
                  </a:cubicBezTo>
                  <a:cubicBezTo>
                    <a:pt x="2" y="69"/>
                    <a:pt x="2" y="69"/>
                    <a:pt x="2" y="69"/>
                  </a:cubicBezTo>
                  <a:cubicBezTo>
                    <a:pt x="0" y="71"/>
                    <a:pt x="0" y="75"/>
                    <a:pt x="2" y="77"/>
                  </a:cubicBezTo>
                  <a:cubicBezTo>
                    <a:pt x="4" y="79"/>
                    <a:pt x="7" y="79"/>
                    <a:pt x="9" y="77"/>
                  </a:cubicBezTo>
                  <a:cubicBezTo>
                    <a:pt x="36" y="50"/>
                    <a:pt x="36" y="50"/>
                    <a:pt x="36" y="50"/>
                  </a:cubicBezTo>
                  <a:cubicBezTo>
                    <a:pt x="66" y="80"/>
                    <a:pt x="66" y="80"/>
                    <a:pt x="66" y="80"/>
                  </a:cubicBezTo>
                  <a:cubicBezTo>
                    <a:pt x="125" y="21"/>
                    <a:pt x="125" y="21"/>
                    <a:pt x="125" y="21"/>
                  </a:cubicBezTo>
                  <a:cubicBezTo>
                    <a:pt x="125" y="27"/>
                    <a:pt x="125" y="27"/>
                    <a:pt x="125" y="27"/>
                  </a:cubicBezTo>
                  <a:cubicBezTo>
                    <a:pt x="124" y="30"/>
                    <a:pt x="127" y="33"/>
                    <a:pt x="130" y="33"/>
                  </a:cubicBezTo>
                  <a:cubicBezTo>
                    <a:pt x="130" y="33"/>
                    <a:pt x="130" y="33"/>
                    <a:pt x="130" y="33"/>
                  </a:cubicBezTo>
                  <a:cubicBezTo>
                    <a:pt x="133" y="33"/>
                    <a:pt x="135" y="31"/>
                    <a:pt x="136" y="28"/>
                  </a:cubicBezTo>
                  <a:cubicBezTo>
                    <a:pt x="138" y="0"/>
                    <a:pt x="138" y="0"/>
                    <a:pt x="138" y="0"/>
                  </a:cubicBezTo>
                  <a:lnTo>
                    <a:pt x="110" y="3"/>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TextBox 67"/>
            <p:cNvSpPr txBox="1"/>
            <p:nvPr/>
          </p:nvSpPr>
          <p:spPr>
            <a:xfrm>
              <a:off x="857801" y="2551036"/>
              <a:ext cx="132082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16B6EA"/>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16B6E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16B6EA"/>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16B6EA"/>
                </a:solidFill>
                <a:effectLst/>
                <a:uLnTx/>
                <a:uFillTx/>
                <a:latin typeface="微软雅黑" panose="020B0503020204020204" pitchFamily="34" charset="-122"/>
                <a:ea typeface="微软雅黑" panose="020B0503020204020204" pitchFamily="34" charset="-122"/>
              </a:endParaRPr>
            </a:p>
          </p:txBody>
        </p:sp>
      </p:grpSp>
      <p:grpSp>
        <p:nvGrpSpPr>
          <p:cNvPr id="69" name="Group 46"/>
          <p:cNvGrpSpPr/>
          <p:nvPr/>
        </p:nvGrpSpPr>
        <p:grpSpPr>
          <a:xfrm>
            <a:off x="2816226" y="2307579"/>
            <a:ext cx="1476375" cy="1479550"/>
            <a:chOff x="2816226" y="2746375"/>
            <a:chExt cx="1476375" cy="1479550"/>
          </a:xfrm>
        </p:grpSpPr>
        <p:sp>
          <p:nvSpPr>
            <p:cNvPr id="70" name="Oval 126"/>
            <p:cNvSpPr>
              <a:spLocks noChangeArrowheads="1"/>
            </p:cNvSpPr>
            <p:nvPr/>
          </p:nvSpPr>
          <p:spPr bwMode="auto">
            <a:xfrm>
              <a:off x="2835276" y="2765425"/>
              <a:ext cx="1438275" cy="14414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127"/>
            <p:cNvSpPr>
              <a:spLocks noEditPoints="1"/>
            </p:cNvSpPr>
            <p:nvPr/>
          </p:nvSpPr>
          <p:spPr bwMode="auto">
            <a:xfrm>
              <a:off x="2816226" y="2746375"/>
              <a:ext cx="1476375" cy="1479550"/>
            </a:xfrm>
            <a:custGeom>
              <a:avLst/>
              <a:gdLst>
                <a:gd name="T0" fmla="*/ 233 w 465"/>
                <a:gd name="T1" fmla="*/ 466 h 466"/>
                <a:gd name="T2" fmla="*/ 233 w 465"/>
                <a:gd name="T3" fmla="*/ 466 h 466"/>
                <a:gd name="T4" fmla="*/ 68 w 465"/>
                <a:gd name="T5" fmla="*/ 398 h 466"/>
                <a:gd name="T6" fmla="*/ 0 w 465"/>
                <a:gd name="T7" fmla="*/ 233 h 466"/>
                <a:gd name="T8" fmla="*/ 233 w 465"/>
                <a:gd name="T9" fmla="*/ 0 h 466"/>
                <a:gd name="T10" fmla="*/ 465 w 465"/>
                <a:gd name="T11" fmla="*/ 233 h 466"/>
                <a:gd name="T12" fmla="*/ 233 w 465"/>
                <a:gd name="T13" fmla="*/ 466 h 466"/>
                <a:gd name="T14" fmla="*/ 233 w 465"/>
                <a:gd name="T15" fmla="*/ 12 h 466"/>
                <a:gd name="T16" fmla="*/ 12 w 465"/>
                <a:gd name="T17" fmla="*/ 233 h 466"/>
                <a:gd name="T18" fmla="*/ 77 w 465"/>
                <a:gd name="T19" fmla="*/ 389 h 466"/>
                <a:gd name="T20" fmla="*/ 233 w 465"/>
                <a:gd name="T21" fmla="*/ 454 h 466"/>
                <a:gd name="T22" fmla="*/ 233 w 465"/>
                <a:gd name="T23" fmla="*/ 454 h 466"/>
                <a:gd name="T24" fmla="*/ 453 w 465"/>
                <a:gd name="T25" fmla="*/ 233 h 466"/>
                <a:gd name="T26" fmla="*/ 233 w 465"/>
                <a:gd name="T27" fmla="*/ 12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5" h="466">
                  <a:moveTo>
                    <a:pt x="233" y="466"/>
                  </a:moveTo>
                  <a:cubicBezTo>
                    <a:pt x="233" y="466"/>
                    <a:pt x="233" y="466"/>
                    <a:pt x="233" y="466"/>
                  </a:cubicBezTo>
                  <a:cubicBezTo>
                    <a:pt x="171" y="466"/>
                    <a:pt x="112" y="442"/>
                    <a:pt x="68" y="398"/>
                  </a:cubicBezTo>
                  <a:cubicBezTo>
                    <a:pt x="24" y="354"/>
                    <a:pt x="0" y="295"/>
                    <a:pt x="0" y="233"/>
                  </a:cubicBezTo>
                  <a:cubicBezTo>
                    <a:pt x="0" y="105"/>
                    <a:pt x="104" y="0"/>
                    <a:pt x="233" y="0"/>
                  </a:cubicBezTo>
                  <a:cubicBezTo>
                    <a:pt x="361" y="0"/>
                    <a:pt x="465" y="105"/>
                    <a:pt x="465" y="233"/>
                  </a:cubicBezTo>
                  <a:cubicBezTo>
                    <a:pt x="465" y="361"/>
                    <a:pt x="361" y="466"/>
                    <a:pt x="233" y="466"/>
                  </a:cubicBezTo>
                  <a:close/>
                  <a:moveTo>
                    <a:pt x="233" y="12"/>
                  </a:moveTo>
                  <a:cubicBezTo>
                    <a:pt x="111" y="12"/>
                    <a:pt x="12" y="111"/>
                    <a:pt x="12" y="233"/>
                  </a:cubicBezTo>
                  <a:cubicBezTo>
                    <a:pt x="12" y="292"/>
                    <a:pt x="35" y="347"/>
                    <a:pt x="77" y="389"/>
                  </a:cubicBezTo>
                  <a:cubicBezTo>
                    <a:pt x="118" y="431"/>
                    <a:pt x="174" y="454"/>
                    <a:pt x="233" y="454"/>
                  </a:cubicBezTo>
                  <a:cubicBezTo>
                    <a:pt x="233" y="454"/>
                    <a:pt x="233" y="454"/>
                    <a:pt x="233" y="454"/>
                  </a:cubicBezTo>
                  <a:cubicBezTo>
                    <a:pt x="354" y="454"/>
                    <a:pt x="453" y="355"/>
                    <a:pt x="453" y="233"/>
                  </a:cubicBezTo>
                  <a:cubicBezTo>
                    <a:pt x="453" y="111"/>
                    <a:pt x="354" y="12"/>
                    <a:pt x="233" y="12"/>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128"/>
            <p:cNvSpPr>
              <a:spLocks noEditPoints="1"/>
            </p:cNvSpPr>
            <p:nvPr/>
          </p:nvSpPr>
          <p:spPr bwMode="auto">
            <a:xfrm>
              <a:off x="3384551" y="2943225"/>
              <a:ext cx="339725" cy="495300"/>
            </a:xfrm>
            <a:custGeom>
              <a:avLst/>
              <a:gdLst>
                <a:gd name="T0" fmla="*/ 29 w 107"/>
                <a:gd name="T1" fmla="*/ 120 h 156"/>
                <a:gd name="T2" fmla="*/ 30 w 107"/>
                <a:gd name="T3" fmla="*/ 128 h 156"/>
                <a:gd name="T4" fmla="*/ 54 w 107"/>
                <a:gd name="T5" fmla="*/ 132 h 156"/>
                <a:gd name="T6" fmla="*/ 77 w 107"/>
                <a:gd name="T7" fmla="*/ 128 h 156"/>
                <a:gd name="T8" fmla="*/ 79 w 107"/>
                <a:gd name="T9" fmla="*/ 120 h 156"/>
                <a:gd name="T10" fmla="*/ 54 w 107"/>
                <a:gd name="T11" fmla="*/ 124 h 156"/>
                <a:gd name="T12" fmla="*/ 29 w 107"/>
                <a:gd name="T13" fmla="*/ 120 h 156"/>
                <a:gd name="T14" fmla="*/ 31 w 107"/>
                <a:gd name="T15" fmla="*/ 135 h 156"/>
                <a:gd name="T16" fmla="*/ 32 w 107"/>
                <a:gd name="T17" fmla="*/ 143 h 156"/>
                <a:gd name="T18" fmla="*/ 40 w 107"/>
                <a:gd name="T19" fmla="*/ 147 h 156"/>
                <a:gd name="T20" fmla="*/ 40 w 107"/>
                <a:gd name="T21" fmla="*/ 152 h 156"/>
                <a:gd name="T22" fmla="*/ 54 w 107"/>
                <a:gd name="T23" fmla="*/ 156 h 156"/>
                <a:gd name="T24" fmla="*/ 67 w 107"/>
                <a:gd name="T25" fmla="*/ 152 h 156"/>
                <a:gd name="T26" fmla="*/ 68 w 107"/>
                <a:gd name="T27" fmla="*/ 147 h 156"/>
                <a:gd name="T28" fmla="*/ 75 w 107"/>
                <a:gd name="T29" fmla="*/ 143 h 156"/>
                <a:gd name="T30" fmla="*/ 76 w 107"/>
                <a:gd name="T31" fmla="*/ 135 h 156"/>
                <a:gd name="T32" fmla="*/ 54 w 107"/>
                <a:gd name="T33" fmla="*/ 139 h 156"/>
                <a:gd name="T34" fmla="*/ 31 w 107"/>
                <a:gd name="T35" fmla="*/ 135 h 156"/>
                <a:gd name="T36" fmla="*/ 54 w 107"/>
                <a:gd name="T37" fmla="*/ 0 h 156"/>
                <a:gd name="T38" fmla="*/ 0 w 107"/>
                <a:gd name="T39" fmla="*/ 53 h 156"/>
                <a:gd name="T40" fmla="*/ 26 w 107"/>
                <a:gd name="T41" fmla="*/ 99 h 156"/>
                <a:gd name="T42" fmla="*/ 28 w 107"/>
                <a:gd name="T43" fmla="*/ 113 h 156"/>
                <a:gd name="T44" fmla="*/ 54 w 107"/>
                <a:gd name="T45" fmla="*/ 118 h 156"/>
                <a:gd name="T46" fmla="*/ 80 w 107"/>
                <a:gd name="T47" fmla="*/ 113 h 156"/>
                <a:gd name="T48" fmla="*/ 82 w 107"/>
                <a:gd name="T49" fmla="*/ 99 h 156"/>
                <a:gd name="T50" fmla="*/ 107 w 107"/>
                <a:gd name="T51" fmla="*/ 53 h 156"/>
                <a:gd name="T52" fmla="*/ 54 w 107"/>
                <a:gd name="T53" fmla="*/ 0 h 156"/>
                <a:gd name="T54" fmla="*/ 74 w 107"/>
                <a:gd name="T55" fmla="*/ 93 h 156"/>
                <a:gd name="T56" fmla="*/ 72 w 107"/>
                <a:gd name="T57" fmla="*/ 106 h 156"/>
                <a:gd name="T58" fmla="*/ 54 w 107"/>
                <a:gd name="T59" fmla="*/ 108 h 156"/>
                <a:gd name="T60" fmla="*/ 35 w 107"/>
                <a:gd name="T61" fmla="*/ 106 h 156"/>
                <a:gd name="T62" fmla="*/ 34 w 107"/>
                <a:gd name="T63" fmla="*/ 93 h 156"/>
                <a:gd name="T64" fmla="*/ 9 w 107"/>
                <a:gd name="T65" fmla="*/ 53 h 156"/>
                <a:gd name="T66" fmla="*/ 54 w 107"/>
                <a:gd name="T67" fmla="*/ 9 h 156"/>
                <a:gd name="T68" fmla="*/ 98 w 107"/>
                <a:gd name="T69" fmla="*/ 53 h 156"/>
                <a:gd name="T70" fmla="*/ 74 w 107"/>
                <a:gd name="T71" fmla="*/ 93 h 156"/>
                <a:gd name="T72" fmla="*/ 66 w 107"/>
                <a:gd name="T73" fmla="*/ 73 h 156"/>
                <a:gd name="T74" fmla="*/ 54 w 107"/>
                <a:gd name="T75" fmla="*/ 51 h 156"/>
                <a:gd name="T76" fmla="*/ 42 w 107"/>
                <a:gd name="T77" fmla="*/ 73 h 156"/>
                <a:gd name="T78" fmla="*/ 37 w 107"/>
                <a:gd name="T79" fmla="*/ 63 h 156"/>
                <a:gd name="T80" fmla="*/ 29 w 107"/>
                <a:gd name="T81" fmla="*/ 66 h 156"/>
                <a:gd name="T82" fmla="*/ 41 w 107"/>
                <a:gd name="T83" fmla="*/ 92 h 156"/>
                <a:gd name="T84" fmla="*/ 54 w 107"/>
                <a:gd name="T85" fmla="*/ 69 h 156"/>
                <a:gd name="T86" fmla="*/ 66 w 107"/>
                <a:gd name="T87" fmla="*/ 92 h 156"/>
                <a:gd name="T88" fmla="*/ 78 w 107"/>
                <a:gd name="T89" fmla="*/ 66 h 156"/>
                <a:gd name="T90" fmla="*/ 71 w 107"/>
                <a:gd name="T91" fmla="*/ 63 h 156"/>
                <a:gd name="T92" fmla="*/ 66 w 107"/>
                <a:gd name="T93" fmla="*/ 73 h 156"/>
                <a:gd name="T94" fmla="*/ 54 w 107"/>
                <a:gd name="T95" fmla="*/ 22 h 156"/>
                <a:gd name="T96" fmla="*/ 57 w 107"/>
                <a:gd name="T97" fmla="*/ 19 h 156"/>
                <a:gd name="T98" fmla="*/ 54 w 107"/>
                <a:gd name="T99" fmla="*/ 16 h 156"/>
                <a:gd name="T100" fmla="*/ 16 w 107"/>
                <a:gd name="T101" fmla="*/ 53 h 156"/>
                <a:gd name="T102" fmla="*/ 19 w 107"/>
                <a:gd name="T103" fmla="*/ 56 h 156"/>
                <a:gd name="T104" fmla="*/ 22 w 107"/>
                <a:gd name="T105" fmla="*/ 53 h 156"/>
                <a:gd name="T106" fmla="*/ 54 w 107"/>
                <a:gd name="T107" fmla="*/ 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56">
                  <a:moveTo>
                    <a:pt x="29" y="120"/>
                  </a:moveTo>
                  <a:cubicBezTo>
                    <a:pt x="30" y="128"/>
                    <a:pt x="30" y="128"/>
                    <a:pt x="30" y="128"/>
                  </a:cubicBezTo>
                  <a:cubicBezTo>
                    <a:pt x="37" y="131"/>
                    <a:pt x="45" y="132"/>
                    <a:pt x="54" y="132"/>
                  </a:cubicBezTo>
                  <a:cubicBezTo>
                    <a:pt x="62" y="132"/>
                    <a:pt x="70" y="131"/>
                    <a:pt x="77" y="128"/>
                  </a:cubicBezTo>
                  <a:cubicBezTo>
                    <a:pt x="79" y="120"/>
                    <a:pt x="79" y="120"/>
                    <a:pt x="79" y="120"/>
                  </a:cubicBezTo>
                  <a:cubicBezTo>
                    <a:pt x="71" y="123"/>
                    <a:pt x="63" y="124"/>
                    <a:pt x="54" y="124"/>
                  </a:cubicBezTo>
                  <a:cubicBezTo>
                    <a:pt x="45" y="124"/>
                    <a:pt x="36" y="123"/>
                    <a:pt x="29" y="120"/>
                  </a:cubicBezTo>
                  <a:close/>
                  <a:moveTo>
                    <a:pt x="31" y="135"/>
                  </a:moveTo>
                  <a:cubicBezTo>
                    <a:pt x="32" y="143"/>
                    <a:pt x="32" y="143"/>
                    <a:pt x="32" y="143"/>
                  </a:cubicBezTo>
                  <a:cubicBezTo>
                    <a:pt x="32" y="143"/>
                    <a:pt x="34" y="146"/>
                    <a:pt x="40" y="147"/>
                  </a:cubicBezTo>
                  <a:cubicBezTo>
                    <a:pt x="40" y="152"/>
                    <a:pt x="40" y="152"/>
                    <a:pt x="40" y="152"/>
                  </a:cubicBezTo>
                  <a:cubicBezTo>
                    <a:pt x="40" y="152"/>
                    <a:pt x="43" y="156"/>
                    <a:pt x="54" y="156"/>
                  </a:cubicBezTo>
                  <a:cubicBezTo>
                    <a:pt x="64" y="156"/>
                    <a:pt x="67" y="152"/>
                    <a:pt x="67" y="152"/>
                  </a:cubicBezTo>
                  <a:cubicBezTo>
                    <a:pt x="68" y="147"/>
                    <a:pt x="68" y="147"/>
                    <a:pt x="68" y="147"/>
                  </a:cubicBezTo>
                  <a:cubicBezTo>
                    <a:pt x="73" y="146"/>
                    <a:pt x="75" y="143"/>
                    <a:pt x="75" y="143"/>
                  </a:cubicBezTo>
                  <a:cubicBezTo>
                    <a:pt x="76" y="135"/>
                    <a:pt x="76" y="135"/>
                    <a:pt x="76" y="135"/>
                  </a:cubicBezTo>
                  <a:cubicBezTo>
                    <a:pt x="69" y="137"/>
                    <a:pt x="62" y="139"/>
                    <a:pt x="54" y="139"/>
                  </a:cubicBezTo>
                  <a:cubicBezTo>
                    <a:pt x="46" y="139"/>
                    <a:pt x="38" y="137"/>
                    <a:pt x="31" y="135"/>
                  </a:cubicBezTo>
                  <a:close/>
                  <a:moveTo>
                    <a:pt x="54" y="0"/>
                  </a:moveTo>
                  <a:cubicBezTo>
                    <a:pt x="24" y="0"/>
                    <a:pt x="0" y="24"/>
                    <a:pt x="0" y="53"/>
                  </a:cubicBezTo>
                  <a:cubicBezTo>
                    <a:pt x="0" y="73"/>
                    <a:pt x="10" y="90"/>
                    <a:pt x="26" y="99"/>
                  </a:cubicBezTo>
                  <a:cubicBezTo>
                    <a:pt x="28" y="113"/>
                    <a:pt x="28" y="113"/>
                    <a:pt x="28" y="113"/>
                  </a:cubicBezTo>
                  <a:cubicBezTo>
                    <a:pt x="35" y="116"/>
                    <a:pt x="44" y="118"/>
                    <a:pt x="54" y="118"/>
                  </a:cubicBezTo>
                  <a:cubicBezTo>
                    <a:pt x="63" y="118"/>
                    <a:pt x="72" y="116"/>
                    <a:pt x="80" y="113"/>
                  </a:cubicBezTo>
                  <a:cubicBezTo>
                    <a:pt x="82" y="99"/>
                    <a:pt x="82" y="99"/>
                    <a:pt x="82" y="99"/>
                  </a:cubicBezTo>
                  <a:cubicBezTo>
                    <a:pt x="97" y="90"/>
                    <a:pt x="107" y="73"/>
                    <a:pt x="107" y="53"/>
                  </a:cubicBezTo>
                  <a:cubicBezTo>
                    <a:pt x="107" y="24"/>
                    <a:pt x="83" y="0"/>
                    <a:pt x="54" y="0"/>
                  </a:cubicBezTo>
                  <a:close/>
                  <a:moveTo>
                    <a:pt x="74" y="93"/>
                  </a:moveTo>
                  <a:cubicBezTo>
                    <a:pt x="72" y="106"/>
                    <a:pt x="72" y="106"/>
                    <a:pt x="72" y="106"/>
                  </a:cubicBezTo>
                  <a:cubicBezTo>
                    <a:pt x="72" y="106"/>
                    <a:pt x="67" y="108"/>
                    <a:pt x="54" y="108"/>
                  </a:cubicBezTo>
                  <a:cubicBezTo>
                    <a:pt x="40" y="108"/>
                    <a:pt x="35" y="106"/>
                    <a:pt x="35" y="106"/>
                  </a:cubicBezTo>
                  <a:cubicBezTo>
                    <a:pt x="34" y="93"/>
                    <a:pt x="34" y="93"/>
                    <a:pt x="34" y="93"/>
                  </a:cubicBezTo>
                  <a:cubicBezTo>
                    <a:pt x="19" y="86"/>
                    <a:pt x="9" y="71"/>
                    <a:pt x="9" y="53"/>
                  </a:cubicBezTo>
                  <a:cubicBezTo>
                    <a:pt x="9" y="29"/>
                    <a:pt x="29" y="9"/>
                    <a:pt x="54" y="9"/>
                  </a:cubicBezTo>
                  <a:cubicBezTo>
                    <a:pt x="78" y="9"/>
                    <a:pt x="98" y="29"/>
                    <a:pt x="98" y="53"/>
                  </a:cubicBezTo>
                  <a:cubicBezTo>
                    <a:pt x="98" y="71"/>
                    <a:pt x="88" y="86"/>
                    <a:pt x="74" y="93"/>
                  </a:cubicBezTo>
                  <a:close/>
                  <a:moveTo>
                    <a:pt x="66" y="73"/>
                  </a:moveTo>
                  <a:cubicBezTo>
                    <a:pt x="54" y="51"/>
                    <a:pt x="54" y="51"/>
                    <a:pt x="54" y="51"/>
                  </a:cubicBezTo>
                  <a:cubicBezTo>
                    <a:pt x="42" y="73"/>
                    <a:pt x="42" y="73"/>
                    <a:pt x="42" y="73"/>
                  </a:cubicBezTo>
                  <a:cubicBezTo>
                    <a:pt x="37" y="63"/>
                    <a:pt x="37" y="63"/>
                    <a:pt x="37" y="63"/>
                  </a:cubicBezTo>
                  <a:cubicBezTo>
                    <a:pt x="29" y="66"/>
                    <a:pt x="29" y="66"/>
                    <a:pt x="29" y="66"/>
                  </a:cubicBezTo>
                  <a:cubicBezTo>
                    <a:pt x="41" y="92"/>
                    <a:pt x="41" y="92"/>
                    <a:pt x="41" y="92"/>
                  </a:cubicBezTo>
                  <a:cubicBezTo>
                    <a:pt x="54" y="69"/>
                    <a:pt x="54" y="69"/>
                    <a:pt x="54" y="69"/>
                  </a:cubicBezTo>
                  <a:cubicBezTo>
                    <a:pt x="66" y="92"/>
                    <a:pt x="66" y="92"/>
                    <a:pt x="66" y="92"/>
                  </a:cubicBezTo>
                  <a:cubicBezTo>
                    <a:pt x="78" y="66"/>
                    <a:pt x="78" y="66"/>
                    <a:pt x="78" y="66"/>
                  </a:cubicBezTo>
                  <a:cubicBezTo>
                    <a:pt x="71" y="63"/>
                    <a:pt x="71" y="63"/>
                    <a:pt x="71" y="63"/>
                  </a:cubicBezTo>
                  <a:lnTo>
                    <a:pt x="66" y="73"/>
                  </a:lnTo>
                  <a:close/>
                  <a:moveTo>
                    <a:pt x="54" y="22"/>
                  </a:moveTo>
                  <a:cubicBezTo>
                    <a:pt x="55" y="22"/>
                    <a:pt x="57" y="20"/>
                    <a:pt x="57" y="19"/>
                  </a:cubicBezTo>
                  <a:cubicBezTo>
                    <a:pt x="57" y="17"/>
                    <a:pt x="55" y="16"/>
                    <a:pt x="54" y="16"/>
                  </a:cubicBezTo>
                  <a:cubicBezTo>
                    <a:pt x="33" y="16"/>
                    <a:pt x="16" y="33"/>
                    <a:pt x="16" y="53"/>
                  </a:cubicBezTo>
                  <a:cubicBezTo>
                    <a:pt x="16" y="55"/>
                    <a:pt x="18" y="56"/>
                    <a:pt x="19" y="56"/>
                  </a:cubicBezTo>
                  <a:cubicBezTo>
                    <a:pt x="21" y="56"/>
                    <a:pt x="22" y="55"/>
                    <a:pt x="22" y="53"/>
                  </a:cubicBezTo>
                  <a:cubicBezTo>
                    <a:pt x="22" y="36"/>
                    <a:pt x="36" y="22"/>
                    <a:pt x="54" y="22"/>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TextBox 72"/>
            <p:cNvSpPr txBox="1"/>
            <p:nvPr/>
          </p:nvSpPr>
          <p:spPr>
            <a:xfrm>
              <a:off x="2894945" y="3517522"/>
              <a:ext cx="132082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4" name="Group 47"/>
          <p:cNvGrpSpPr/>
          <p:nvPr/>
        </p:nvGrpSpPr>
        <p:grpSpPr>
          <a:xfrm>
            <a:off x="4851401" y="3272779"/>
            <a:ext cx="1476375" cy="1479550"/>
            <a:chOff x="4851401" y="3711575"/>
            <a:chExt cx="1476375" cy="1479550"/>
          </a:xfrm>
        </p:grpSpPr>
        <p:sp>
          <p:nvSpPr>
            <p:cNvPr id="75" name="Oval 129"/>
            <p:cNvSpPr>
              <a:spLocks noChangeArrowheads="1"/>
            </p:cNvSpPr>
            <p:nvPr/>
          </p:nvSpPr>
          <p:spPr bwMode="auto">
            <a:xfrm>
              <a:off x="4870451" y="3730625"/>
              <a:ext cx="1438275" cy="14414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130"/>
            <p:cNvSpPr>
              <a:spLocks noEditPoints="1"/>
            </p:cNvSpPr>
            <p:nvPr/>
          </p:nvSpPr>
          <p:spPr bwMode="auto">
            <a:xfrm>
              <a:off x="4851401" y="3711575"/>
              <a:ext cx="1476375" cy="1479550"/>
            </a:xfrm>
            <a:custGeom>
              <a:avLst/>
              <a:gdLst>
                <a:gd name="T0" fmla="*/ 232 w 465"/>
                <a:gd name="T1" fmla="*/ 466 h 466"/>
                <a:gd name="T2" fmla="*/ 232 w 465"/>
                <a:gd name="T3" fmla="*/ 466 h 466"/>
                <a:gd name="T4" fmla="*/ 68 w 465"/>
                <a:gd name="T5" fmla="*/ 398 h 466"/>
                <a:gd name="T6" fmla="*/ 0 w 465"/>
                <a:gd name="T7" fmla="*/ 233 h 466"/>
                <a:gd name="T8" fmla="*/ 232 w 465"/>
                <a:gd name="T9" fmla="*/ 0 h 466"/>
                <a:gd name="T10" fmla="*/ 465 w 465"/>
                <a:gd name="T11" fmla="*/ 233 h 466"/>
                <a:gd name="T12" fmla="*/ 232 w 465"/>
                <a:gd name="T13" fmla="*/ 466 h 466"/>
                <a:gd name="T14" fmla="*/ 232 w 465"/>
                <a:gd name="T15" fmla="*/ 12 h 466"/>
                <a:gd name="T16" fmla="*/ 12 w 465"/>
                <a:gd name="T17" fmla="*/ 233 h 466"/>
                <a:gd name="T18" fmla="*/ 76 w 465"/>
                <a:gd name="T19" fmla="*/ 389 h 466"/>
                <a:gd name="T20" fmla="*/ 232 w 465"/>
                <a:gd name="T21" fmla="*/ 454 h 466"/>
                <a:gd name="T22" fmla="*/ 232 w 465"/>
                <a:gd name="T23" fmla="*/ 454 h 466"/>
                <a:gd name="T24" fmla="*/ 453 w 465"/>
                <a:gd name="T25" fmla="*/ 233 h 466"/>
                <a:gd name="T26" fmla="*/ 232 w 465"/>
                <a:gd name="T27" fmla="*/ 12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5" h="466">
                  <a:moveTo>
                    <a:pt x="232" y="466"/>
                  </a:moveTo>
                  <a:cubicBezTo>
                    <a:pt x="232" y="466"/>
                    <a:pt x="232" y="466"/>
                    <a:pt x="232" y="466"/>
                  </a:cubicBezTo>
                  <a:cubicBezTo>
                    <a:pt x="170" y="466"/>
                    <a:pt x="112" y="442"/>
                    <a:pt x="68" y="398"/>
                  </a:cubicBezTo>
                  <a:cubicBezTo>
                    <a:pt x="24" y="354"/>
                    <a:pt x="0" y="295"/>
                    <a:pt x="0" y="233"/>
                  </a:cubicBezTo>
                  <a:cubicBezTo>
                    <a:pt x="0" y="105"/>
                    <a:pt x="104" y="0"/>
                    <a:pt x="232" y="0"/>
                  </a:cubicBezTo>
                  <a:cubicBezTo>
                    <a:pt x="361" y="0"/>
                    <a:pt x="465" y="105"/>
                    <a:pt x="465" y="233"/>
                  </a:cubicBezTo>
                  <a:cubicBezTo>
                    <a:pt x="465" y="362"/>
                    <a:pt x="361" y="466"/>
                    <a:pt x="232" y="466"/>
                  </a:cubicBezTo>
                  <a:close/>
                  <a:moveTo>
                    <a:pt x="232" y="12"/>
                  </a:moveTo>
                  <a:cubicBezTo>
                    <a:pt x="111" y="12"/>
                    <a:pt x="12" y="111"/>
                    <a:pt x="12" y="233"/>
                  </a:cubicBezTo>
                  <a:cubicBezTo>
                    <a:pt x="12" y="292"/>
                    <a:pt x="35" y="348"/>
                    <a:pt x="76" y="389"/>
                  </a:cubicBezTo>
                  <a:cubicBezTo>
                    <a:pt x="118" y="431"/>
                    <a:pt x="173" y="454"/>
                    <a:pt x="232" y="454"/>
                  </a:cubicBezTo>
                  <a:cubicBezTo>
                    <a:pt x="232" y="454"/>
                    <a:pt x="232" y="454"/>
                    <a:pt x="232" y="454"/>
                  </a:cubicBezTo>
                  <a:cubicBezTo>
                    <a:pt x="354" y="454"/>
                    <a:pt x="453" y="355"/>
                    <a:pt x="453" y="233"/>
                  </a:cubicBezTo>
                  <a:cubicBezTo>
                    <a:pt x="453" y="111"/>
                    <a:pt x="354" y="12"/>
                    <a:pt x="232" y="1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131"/>
            <p:cNvSpPr>
              <a:spLocks noEditPoints="1"/>
            </p:cNvSpPr>
            <p:nvPr/>
          </p:nvSpPr>
          <p:spPr bwMode="auto">
            <a:xfrm>
              <a:off x="5365751" y="3927475"/>
              <a:ext cx="447675" cy="463550"/>
            </a:xfrm>
            <a:custGeom>
              <a:avLst/>
              <a:gdLst>
                <a:gd name="T0" fmla="*/ 118 w 141"/>
                <a:gd name="T1" fmla="*/ 92 h 146"/>
                <a:gd name="T2" fmla="*/ 119 w 141"/>
                <a:gd name="T3" fmla="*/ 92 h 146"/>
                <a:gd name="T4" fmla="*/ 119 w 141"/>
                <a:gd name="T5" fmla="*/ 92 h 146"/>
                <a:gd name="T6" fmla="*/ 98 w 141"/>
                <a:gd name="T7" fmla="*/ 79 h 146"/>
                <a:gd name="T8" fmla="*/ 82 w 141"/>
                <a:gd name="T9" fmla="*/ 70 h 146"/>
                <a:gd name="T10" fmla="*/ 77 w 141"/>
                <a:gd name="T11" fmla="*/ 66 h 146"/>
                <a:gd name="T12" fmla="*/ 76 w 141"/>
                <a:gd name="T13" fmla="*/ 60 h 146"/>
                <a:gd name="T14" fmla="*/ 81 w 141"/>
                <a:gd name="T15" fmla="*/ 48 h 146"/>
                <a:gd name="T16" fmla="*/ 86 w 141"/>
                <a:gd name="T17" fmla="*/ 38 h 146"/>
                <a:gd name="T18" fmla="*/ 84 w 141"/>
                <a:gd name="T19" fmla="*/ 35 h 146"/>
                <a:gd name="T20" fmla="*/ 81 w 141"/>
                <a:gd name="T21" fmla="*/ 12 h 146"/>
                <a:gd name="T22" fmla="*/ 67 w 141"/>
                <a:gd name="T23" fmla="*/ 3 h 146"/>
                <a:gd name="T24" fmla="*/ 61 w 141"/>
                <a:gd name="T25" fmla="*/ 2 h 146"/>
                <a:gd name="T26" fmla="*/ 54 w 141"/>
                <a:gd name="T27" fmla="*/ 0 h 146"/>
                <a:gd name="T28" fmla="*/ 56 w 141"/>
                <a:gd name="T29" fmla="*/ 3 h 146"/>
                <a:gd name="T30" fmla="*/ 41 w 141"/>
                <a:gd name="T31" fmla="*/ 12 h 146"/>
                <a:gd name="T32" fmla="*/ 38 w 141"/>
                <a:gd name="T33" fmla="*/ 35 h 146"/>
                <a:gd name="T34" fmla="*/ 37 w 141"/>
                <a:gd name="T35" fmla="*/ 38 h 146"/>
                <a:gd name="T36" fmla="*/ 41 w 141"/>
                <a:gd name="T37" fmla="*/ 48 h 146"/>
                <a:gd name="T38" fmla="*/ 46 w 141"/>
                <a:gd name="T39" fmla="*/ 60 h 146"/>
                <a:gd name="T40" fmla="*/ 45 w 141"/>
                <a:gd name="T41" fmla="*/ 66 h 146"/>
                <a:gd name="T42" fmla="*/ 40 w 141"/>
                <a:gd name="T43" fmla="*/ 70 h 146"/>
                <a:gd name="T44" fmla="*/ 24 w 141"/>
                <a:gd name="T45" fmla="*/ 79 h 146"/>
                <a:gd name="T46" fmla="*/ 3 w 141"/>
                <a:gd name="T47" fmla="*/ 92 h 146"/>
                <a:gd name="T48" fmla="*/ 0 w 141"/>
                <a:gd name="T49" fmla="*/ 124 h 146"/>
                <a:gd name="T50" fmla="*/ 0 w 141"/>
                <a:gd name="T51" fmla="*/ 126 h 146"/>
                <a:gd name="T52" fmla="*/ 0 w 141"/>
                <a:gd name="T53" fmla="*/ 126 h 146"/>
                <a:gd name="T54" fmla="*/ 61 w 141"/>
                <a:gd name="T55" fmla="*/ 143 h 146"/>
                <a:gd name="T56" fmla="*/ 92 w 141"/>
                <a:gd name="T57" fmla="*/ 139 h 146"/>
                <a:gd name="T58" fmla="*/ 87 w 141"/>
                <a:gd name="T59" fmla="*/ 123 h 146"/>
                <a:gd name="T60" fmla="*/ 118 w 141"/>
                <a:gd name="T61" fmla="*/ 92 h 146"/>
                <a:gd name="T62" fmla="*/ 121 w 141"/>
                <a:gd name="T63" fmla="*/ 101 h 146"/>
                <a:gd name="T64" fmla="*/ 118 w 141"/>
                <a:gd name="T65" fmla="*/ 101 h 146"/>
                <a:gd name="T66" fmla="*/ 96 w 141"/>
                <a:gd name="T67" fmla="*/ 123 h 146"/>
                <a:gd name="T68" fmla="*/ 100 w 141"/>
                <a:gd name="T69" fmla="*/ 137 h 146"/>
                <a:gd name="T70" fmla="*/ 118 w 141"/>
                <a:gd name="T71" fmla="*/ 146 h 146"/>
                <a:gd name="T72" fmla="*/ 141 w 141"/>
                <a:gd name="T73" fmla="*/ 123 h 146"/>
                <a:gd name="T74" fmla="*/ 121 w 141"/>
                <a:gd name="T75" fmla="*/ 101 h 146"/>
                <a:gd name="T76" fmla="*/ 133 w 141"/>
                <a:gd name="T77" fmla="*/ 126 h 146"/>
                <a:gd name="T78" fmla="*/ 121 w 141"/>
                <a:gd name="T79" fmla="*/ 126 h 146"/>
                <a:gd name="T80" fmla="*/ 121 w 141"/>
                <a:gd name="T81" fmla="*/ 138 h 146"/>
                <a:gd name="T82" fmla="*/ 116 w 141"/>
                <a:gd name="T83" fmla="*/ 138 h 146"/>
                <a:gd name="T84" fmla="*/ 116 w 141"/>
                <a:gd name="T85" fmla="*/ 126 h 146"/>
                <a:gd name="T86" fmla="*/ 104 w 141"/>
                <a:gd name="T87" fmla="*/ 126 h 146"/>
                <a:gd name="T88" fmla="*/ 104 w 141"/>
                <a:gd name="T89" fmla="*/ 120 h 146"/>
                <a:gd name="T90" fmla="*/ 116 w 141"/>
                <a:gd name="T91" fmla="*/ 120 h 146"/>
                <a:gd name="T92" fmla="*/ 116 w 141"/>
                <a:gd name="T93" fmla="*/ 109 h 146"/>
                <a:gd name="T94" fmla="*/ 121 w 141"/>
                <a:gd name="T95" fmla="*/ 109 h 146"/>
                <a:gd name="T96" fmla="*/ 121 w 141"/>
                <a:gd name="T97" fmla="*/ 120 h 146"/>
                <a:gd name="T98" fmla="*/ 133 w 141"/>
                <a:gd name="T99" fmla="*/ 120 h 146"/>
                <a:gd name="T100" fmla="*/ 133 w 141"/>
                <a:gd name="T101" fmla="*/ 12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1" h="146">
                  <a:moveTo>
                    <a:pt x="118" y="92"/>
                  </a:moveTo>
                  <a:cubicBezTo>
                    <a:pt x="119" y="92"/>
                    <a:pt x="119" y="92"/>
                    <a:pt x="119" y="92"/>
                  </a:cubicBezTo>
                  <a:cubicBezTo>
                    <a:pt x="119" y="92"/>
                    <a:pt x="119" y="92"/>
                    <a:pt x="119" y="92"/>
                  </a:cubicBezTo>
                  <a:cubicBezTo>
                    <a:pt x="114" y="80"/>
                    <a:pt x="102" y="80"/>
                    <a:pt x="98" y="79"/>
                  </a:cubicBezTo>
                  <a:cubicBezTo>
                    <a:pt x="88" y="76"/>
                    <a:pt x="85" y="74"/>
                    <a:pt x="82" y="70"/>
                  </a:cubicBezTo>
                  <a:cubicBezTo>
                    <a:pt x="80" y="66"/>
                    <a:pt x="77" y="66"/>
                    <a:pt x="77" y="66"/>
                  </a:cubicBezTo>
                  <a:cubicBezTo>
                    <a:pt x="77" y="64"/>
                    <a:pt x="76" y="62"/>
                    <a:pt x="76" y="60"/>
                  </a:cubicBezTo>
                  <a:cubicBezTo>
                    <a:pt x="80" y="54"/>
                    <a:pt x="81" y="48"/>
                    <a:pt x="81" y="48"/>
                  </a:cubicBezTo>
                  <a:cubicBezTo>
                    <a:pt x="85" y="46"/>
                    <a:pt x="86" y="40"/>
                    <a:pt x="86" y="38"/>
                  </a:cubicBezTo>
                  <a:cubicBezTo>
                    <a:pt x="85" y="35"/>
                    <a:pt x="84" y="35"/>
                    <a:pt x="84" y="35"/>
                  </a:cubicBezTo>
                  <a:cubicBezTo>
                    <a:pt x="84" y="35"/>
                    <a:pt x="86" y="21"/>
                    <a:pt x="81" y="12"/>
                  </a:cubicBezTo>
                  <a:cubicBezTo>
                    <a:pt x="75" y="3"/>
                    <a:pt x="67" y="3"/>
                    <a:pt x="67" y="3"/>
                  </a:cubicBezTo>
                  <a:cubicBezTo>
                    <a:pt x="61" y="2"/>
                    <a:pt x="61" y="2"/>
                    <a:pt x="61" y="2"/>
                  </a:cubicBezTo>
                  <a:cubicBezTo>
                    <a:pt x="61" y="2"/>
                    <a:pt x="56" y="1"/>
                    <a:pt x="54" y="0"/>
                  </a:cubicBezTo>
                  <a:cubicBezTo>
                    <a:pt x="54" y="0"/>
                    <a:pt x="55" y="2"/>
                    <a:pt x="56" y="3"/>
                  </a:cubicBezTo>
                  <a:cubicBezTo>
                    <a:pt x="56" y="3"/>
                    <a:pt x="47" y="3"/>
                    <a:pt x="41" y="12"/>
                  </a:cubicBezTo>
                  <a:cubicBezTo>
                    <a:pt x="36" y="21"/>
                    <a:pt x="38" y="35"/>
                    <a:pt x="38" y="35"/>
                  </a:cubicBezTo>
                  <a:cubicBezTo>
                    <a:pt x="38" y="35"/>
                    <a:pt x="37" y="35"/>
                    <a:pt x="37" y="38"/>
                  </a:cubicBezTo>
                  <a:cubicBezTo>
                    <a:pt x="36" y="40"/>
                    <a:pt x="38" y="46"/>
                    <a:pt x="41" y="48"/>
                  </a:cubicBezTo>
                  <a:cubicBezTo>
                    <a:pt x="41" y="48"/>
                    <a:pt x="42" y="54"/>
                    <a:pt x="46" y="60"/>
                  </a:cubicBezTo>
                  <a:cubicBezTo>
                    <a:pt x="46" y="62"/>
                    <a:pt x="46" y="64"/>
                    <a:pt x="45" y="66"/>
                  </a:cubicBezTo>
                  <a:cubicBezTo>
                    <a:pt x="45" y="66"/>
                    <a:pt x="42" y="66"/>
                    <a:pt x="40" y="70"/>
                  </a:cubicBezTo>
                  <a:cubicBezTo>
                    <a:pt x="37" y="74"/>
                    <a:pt x="34" y="76"/>
                    <a:pt x="24" y="79"/>
                  </a:cubicBezTo>
                  <a:cubicBezTo>
                    <a:pt x="21" y="80"/>
                    <a:pt x="8" y="80"/>
                    <a:pt x="3" y="92"/>
                  </a:cubicBezTo>
                  <a:cubicBezTo>
                    <a:pt x="1" y="98"/>
                    <a:pt x="0" y="112"/>
                    <a:pt x="0" y="124"/>
                  </a:cubicBezTo>
                  <a:cubicBezTo>
                    <a:pt x="0" y="125"/>
                    <a:pt x="0" y="126"/>
                    <a:pt x="0" y="126"/>
                  </a:cubicBezTo>
                  <a:cubicBezTo>
                    <a:pt x="0" y="126"/>
                    <a:pt x="0" y="126"/>
                    <a:pt x="0" y="126"/>
                  </a:cubicBezTo>
                  <a:cubicBezTo>
                    <a:pt x="11" y="134"/>
                    <a:pt x="31" y="143"/>
                    <a:pt x="61" y="143"/>
                  </a:cubicBezTo>
                  <a:cubicBezTo>
                    <a:pt x="73" y="143"/>
                    <a:pt x="83" y="141"/>
                    <a:pt x="92" y="139"/>
                  </a:cubicBezTo>
                  <a:cubicBezTo>
                    <a:pt x="89" y="135"/>
                    <a:pt x="87" y="129"/>
                    <a:pt x="87" y="123"/>
                  </a:cubicBezTo>
                  <a:cubicBezTo>
                    <a:pt x="87" y="106"/>
                    <a:pt x="101" y="92"/>
                    <a:pt x="118" y="92"/>
                  </a:cubicBezTo>
                  <a:close/>
                  <a:moveTo>
                    <a:pt x="121" y="101"/>
                  </a:moveTo>
                  <a:cubicBezTo>
                    <a:pt x="120" y="101"/>
                    <a:pt x="119" y="101"/>
                    <a:pt x="118" y="101"/>
                  </a:cubicBezTo>
                  <a:cubicBezTo>
                    <a:pt x="106" y="101"/>
                    <a:pt x="96" y="111"/>
                    <a:pt x="96" y="123"/>
                  </a:cubicBezTo>
                  <a:cubicBezTo>
                    <a:pt x="96" y="128"/>
                    <a:pt x="97" y="133"/>
                    <a:pt x="100" y="137"/>
                  </a:cubicBezTo>
                  <a:cubicBezTo>
                    <a:pt x="105" y="142"/>
                    <a:pt x="111" y="146"/>
                    <a:pt x="118" y="146"/>
                  </a:cubicBezTo>
                  <a:cubicBezTo>
                    <a:pt x="131" y="146"/>
                    <a:pt x="141" y="136"/>
                    <a:pt x="141" y="123"/>
                  </a:cubicBezTo>
                  <a:cubicBezTo>
                    <a:pt x="141" y="112"/>
                    <a:pt x="132" y="102"/>
                    <a:pt x="121" y="101"/>
                  </a:cubicBezTo>
                  <a:close/>
                  <a:moveTo>
                    <a:pt x="133" y="126"/>
                  </a:moveTo>
                  <a:cubicBezTo>
                    <a:pt x="121" y="126"/>
                    <a:pt x="121" y="126"/>
                    <a:pt x="121" y="126"/>
                  </a:cubicBezTo>
                  <a:cubicBezTo>
                    <a:pt x="121" y="138"/>
                    <a:pt x="121" y="138"/>
                    <a:pt x="121" y="138"/>
                  </a:cubicBezTo>
                  <a:cubicBezTo>
                    <a:pt x="116" y="138"/>
                    <a:pt x="116" y="138"/>
                    <a:pt x="116" y="138"/>
                  </a:cubicBezTo>
                  <a:cubicBezTo>
                    <a:pt x="116" y="126"/>
                    <a:pt x="116" y="126"/>
                    <a:pt x="116" y="126"/>
                  </a:cubicBezTo>
                  <a:cubicBezTo>
                    <a:pt x="104" y="126"/>
                    <a:pt x="104" y="126"/>
                    <a:pt x="104" y="126"/>
                  </a:cubicBezTo>
                  <a:cubicBezTo>
                    <a:pt x="104" y="120"/>
                    <a:pt x="104" y="120"/>
                    <a:pt x="104" y="120"/>
                  </a:cubicBezTo>
                  <a:cubicBezTo>
                    <a:pt x="116" y="120"/>
                    <a:pt x="116" y="120"/>
                    <a:pt x="116" y="120"/>
                  </a:cubicBezTo>
                  <a:cubicBezTo>
                    <a:pt x="116" y="109"/>
                    <a:pt x="116" y="109"/>
                    <a:pt x="116" y="109"/>
                  </a:cubicBezTo>
                  <a:cubicBezTo>
                    <a:pt x="121" y="109"/>
                    <a:pt x="121" y="109"/>
                    <a:pt x="121" y="109"/>
                  </a:cubicBezTo>
                  <a:cubicBezTo>
                    <a:pt x="121" y="120"/>
                    <a:pt x="121" y="120"/>
                    <a:pt x="121" y="120"/>
                  </a:cubicBezTo>
                  <a:cubicBezTo>
                    <a:pt x="133" y="120"/>
                    <a:pt x="133" y="120"/>
                    <a:pt x="133" y="120"/>
                  </a:cubicBezTo>
                  <a:lnTo>
                    <a:pt x="133" y="12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TextBox 77"/>
            <p:cNvSpPr txBox="1"/>
            <p:nvPr/>
          </p:nvSpPr>
          <p:spPr>
            <a:xfrm>
              <a:off x="4926302" y="4484008"/>
              <a:ext cx="132082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9" name="Group 48"/>
          <p:cNvGrpSpPr/>
          <p:nvPr/>
        </p:nvGrpSpPr>
        <p:grpSpPr>
          <a:xfrm>
            <a:off x="6881813" y="4241154"/>
            <a:ext cx="1479550" cy="1476375"/>
            <a:chOff x="6881813" y="4679950"/>
            <a:chExt cx="1479550" cy="1476375"/>
          </a:xfrm>
        </p:grpSpPr>
        <p:sp>
          <p:nvSpPr>
            <p:cNvPr id="80" name="Oval 132"/>
            <p:cNvSpPr>
              <a:spLocks noChangeArrowheads="1"/>
            </p:cNvSpPr>
            <p:nvPr/>
          </p:nvSpPr>
          <p:spPr bwMode="auto">
            <a:xfrm>
              <a:off x="6900863" y="4699000"/>
              <a:ext cx="1441450" cy="14382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133"/>
            <p:cNvSpPr>
              <a:spLocks noEditPoints="1"/>
            </p:cNvSpPr>
            <p:nvPr/>
          </p:nvSpPr>
          <p:spPr bwMode="auto">
            <a:xfrm>
              <a:off x="6881813" y="4679950"/>
              <a:ext cx="1479550" cy="1476375"/>
            </a:xfrm>
            <a:custGeom>
              <a:avLst/>
              <a:gdLst>
                <a:gd name="T0" fmla="*/ 233 w 466"/>
                <a:gd name="T1" fmla="*/ 465 h 465"/>
                <a:gd name="T2" fmla="*/ 233 w 466"/>
                <a:gd name="T3" fmla="*/ 465 h 465"/>
                <a:gd name="T4" fmla="*/ 68 w 466"/>
                <a:gd name="T5" fmla="*/ 397 h 465"/>
                <a:gd name="T6" fmla="*/ 0 w 466"/>
                <a:gd name="T7" fmla="*/ 232 h 465"/>
                <a:gd name="T8" fmla="*/ 233 w 466"/>
                <a:gd name="T9" fmla="*/ 0 h 465"/>
                <a:gd name="T10" fmla="*/ 466 w 466"/>
                <a:gd name="T11" fmla="*/ 232 h 465"/>
                <a:gd name="T12" fmla="*/ 233 w 466"/>
                <a:gd name="T13" fmla="*/ 465 h 465"/>
                <a:gd name="T14" fmla="*/ 233 w 466"/>
                <a:gd name="T15" fmla="*/ 12 h 465"/>
                <a:gd name="T16" fmla="*/ 12 w 466"/>
                <a:gd name="T17" fmla="*/ 232 h 465"/>
                <a:gd name="T18" fmla="*/ 77 w 466"/>
                <a:gd name="T19" fmla="*/ 389 h 465"/>
                <a:gd name="T20" fmla="*/ 233 w 466"/>
                <a:gd name="T21" fmla="*/ 453 h 465"/>
                <a:gd name="T22" fmla="*/ 233 w 466"/>
                <a:gd name="T23" fmla="*/ 453 h 465"/>
                <a:gd name="T24" fmla="*/ 454 w 466"/>
                <a:gd name="T25" fmla="*/ 232 h 465"/>
                <a:gd name="T26" fmla="*/ 233 w 466"/>
                <a:gd name="T27" fmla="*/ 12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6" h="465">
                  <a:moveTo>
                    <a:pt x="233" y="465"/>
                  </a:moveTo>
                  <a:cubicBezTo>
                    <a:pt x="233" y="465"/>
                    <a:pt x="233" y="465"/>
                    <a:pt x="233" y="465"/>
                  </a:cubicBezTo>
                  <a:cubicBezTo>
                    <a:pt x="171" y="465"/>
                    <a:pt x="112" y="441"/>
                    <a:pt x="68" y="397"/>
                  </a:cubicBezTo>
                  <a:cubicBezTo>
                    <a:pt x="24" y="353"/>
                    <a:pt x="0" y="295"/>
                    <a:pt x="0" y="232"/>
                  </a:cubicBezTo>
                  <a:cubicBezTo>
                    <a:pt x="0" y="104"/>
                    <a:pt x="105" y="0"/>
                    <a:pt x="233" y="0"/>
                  </a:cubicBezTo>
                  <a:cubicBezTo>
                    <a:pt x="361" y="0"/>
                    <a:pt x="466" y="104"/>
                    <a:pt x="466" y="232"/>
                  </a:cubicBezTo>
                  <a:cubicBezTo>
                    <a:pt x="466" y="361"/>
                    <a:pt x="361" y="465"/>
                    <a:pt x="233" y="465"/>
                  </a:cubicBezTo>
                  <a:close/>
                  <a:moveTo>
                    <a:pt x="233" y="12"/>
                  </a:moveTo>
                  <a:cubicBezTo>
                    <a:pt x="111" y="12"/>
                    <a:pt x="12" y="111"/>
                    <a:pt x="12" y="232"/>
                  </a:cubicBezTo>
                  <a:cubicBezTo>
                    <a:pt x="12" y="291"/>
                    <a:pt x="35" y="347"/>
                    <a:pt x="77" y="389"/>
                  </a:cubicBezTo>
                  <a:cubicBezTo>
                    <a:pt x="119" y="430"/>
                    <a:pt x="174" y="453"/>
                    <a:pt x="233" y="453"/>
                  </a:cubicBezTo>
                  <a:cubicBezTo>
                    <a:pt x="233" y="453"/>
                    <a:pt x="233" y="453"/>
                    <a:pt x="233" y="453"/>
                  </a:cubicBezTo>
                  <a:cubicBezTo>
                    <a:pt x="355" y="453"/>
                    <a:pt x="454" y="354"/>
                    <a:pt x="454" y="232"/>
                  </a:cubicBezTo>
                  <a:cubicBezTo>
                    <a:pt x="454" y="111"/>
                    <a:pt x="355" y="12"/>
                    <a:pt x="233" y="1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134"/>
            <p:cNvSpPr>
              <a:spLocks noEditPoints="1"/>
            </p:cNvSpPr>
            <p:nvPr/>
          </p:nvSpPr>
          <p:spPr bwMode="auto">
            <a:xfrm>
              <a:off x="7421563" y="4908550"/>
              <a:ext cx="400050" cy="450850"/>
            </a:xfrm>
            <a:custGeom>
              <a:avLst/>
              <a:gdLst>
                <a:gd name="T0" fmla="*/ 68 w 126"/>
                <a:gd name="T1" fmla="*/ 79 h 142"/>
                <a:gd name="T2" fmla="*/ 68 w 126"/>
                <a:gd name="T3" fmla="*/ 78 h 142"/>
                <a:gd name="T4" fmla="*/ 68 w 126"/>
                <a:gd name="T5" fmla="*/ 50 h 142"/>
                <a:gd name="T6" fmla="*/ 63 w 126"/>
                <a:gd name="T7" fmla="*/ 44 h 142"/>
                <a:gd name="T8" fmla="*/ 57 w 126"/>
                <a:gd name="T9" fmla="*/ 50 h 142"/>
                <a:gd name="T10" fmla="*/ 57 w 126"/>
                <a:gd name="T11" fmla="*/ 78 h 142"/>
                <a:gd name="T12" fmla="*/ 63 w 126"/>
                <a:gd name="T13" fmla="*/ 84 h 142"/>
                <a:gd name="T14" fmla="*/ 64 w 126"/>
                <a:gd name="T15" fmla="*/ 84 h 142"/>
                <a:gd name="T16" fmla="*/ 89 w 126"/>
                <a:gd name="T17" fmla="*/ 109 h 142"/>
                <a:gd name="T18" fmla="*/ 91 w 126"/>
                <a:gd name="T19" fmla="*/ 110 h 142"/>
                <a:gd name="T20" fmla="*/ 94 w 126"/>
                <a:gd name="T21" fmla="*/ 109 h 142"/>
                <a:gd name="T22" fmla="*/ 94 w 126"/>
                <a:gd name="T23" fmla="*/ 104 h 142"/>
                <a:gd name="T24" fmla="*/ 68 w 126"/>
                <a:gd name="T25" fmla="*/ 79 h 142"/>
                <a:gd name="T26" fmla="*/ 102 w 126"/>
                <a:gd name="T27" fmla="*/ 29 h 142"/>
                <a:gd name="T28" fmla="*/ 106 w 126"/>
                <a:gd name="T29" fmla="*/ 22 h 142"/>
                <a:gd name="T30" fmla="*/ 107 w 126"/>
                <a:gd name="T31" fmla="*/ 23 h 142"/>
                <a:gd name="T32" fmla="*/ 110 w 126"/>
                <a:gd name="T33" fmla="*/ 24 h 142"/>
                <a:gd name="T34" fmla="*/ 113 w 126"/>
                <a:gd name="T35" fmla="*/ 22 h 142"/>
                <a:gd name="T36" fmla="*/ 115 w 126"/>
                <a:gd name="T37" fmla="*/ 17 h 142"/>
                <a:gd name="T38" fmla="*/ 114 w 126"/>
                <a:gd name="T39" fmla="*/ 12 h 142"/>
                <a:gd name="T40" fmla="*/ 96 w 126"/>
                <a:gd name="T41" fmla="*/ 1 h 142"/>
                <a:gd name="T42" fmla="*/ 91 w 126"/>
                <a:gd name="T43" fmla="*/ 3 h 142"/>
                <a:gd name="T44" fmla="*/ 88 w 126"/>
                <a:gd name="T45" fmla="*/ 7 h 142"/>
                <a:gd name="T46" fmla="*/ 88 w 126"/>
                <a:gd name="T47" fmla="*/ 10 h 142"/>
                <a:gd name="T48" fmla="*/ 90 w 126"/>
                <a:gd name="T49" fmla="*/ 13 h 142"/>
                <a:gd name="T50" fmla="*/ 91 w 126"/>
                <a:gd name="T51" fmla="*/ 14 h 142"/>
                <a:gd name="T52" fmla="*/ 87 w 126"/>
                <a:gd name="T53" fmla="*/ 20 h 142"/>
                <a:gd name="T54" fmla="*/ 63 w 126"/>
                <a:gd name="T55" fmla="*/ 15 h 142"/>
                <a:gd name="T56" fmla="*/ 39 w 126"/>
                <a:gd name="T57" fmla="*/ 20 h 142"/>
                <a:gd name="T58" fmla="*/ 35 w 126"/>
                <a:gd name="T59" fmla="*/ 14 h 142"/>
                <a:gd name="T60" fmla="*/ 36 w 126"/>
                <a:gd name="T61" fmla="*/ 13 h 142"/>
                <a:gd name="T62" fmla="*/ 38 w 126"/>
                <a:gd name="T63" fmla="*/ 10 h 142"/>
                <a:gd name="T64" fmla="*/ 38 w 126"/>
                <a:gd name="T65" fmla="*/ 7 h 142"/>
                <a:gd name="T66" fmla="*/ 35 w 126"/>
                <a:gd name="T67" fmla="*/ 3 h 142"/>
                <a:gd name="T68" fmla="*/ 30 w 126"/>
                <a:gd name="T69" fmla="*/ 1 h 142"/>
                <a:gd name="T70" fmla="*/ 12 w 126"/>
                <a:gd name="T71" fmla="*/ 12 h 142"/>
                <a:gd name="T72" fmla="*/ 11 w 126"/>
                <a:gd name="T73" fmla="*/ 17 h 142"/>
                <a:gd name="T74" fmla="*/ 13 w 126"/>
                <a:gd name="T75" fmla="*/ 22 h 142"/>
                <a:gd name="T76" fmla="*/ 16 w 126"/>
                <a:gd name="T77" fmla="*/ 24 h 142"/>
                <a:gd name="T78" fmla="*/ 19 w 126"/>
                <a:gd name="T79" fmla="*/ 23 h 142"/>
                <a:gd name="T80" fmla="*/ 20 w 126"/>
                <a:gd name="T81" fmla="*/ 22 h 142"/>
                <a:gd name="T82" fmla="*/ 24 w 126"/>
                <a:gd name="T83" fmla="*/ 29 h 142"/>
                <a:gd name="T84" fmla="*/ 0 w 126"/>
                <a:gd name="T85" fmla="*/ 78 h 142"/>
                <a:gd name="T86" fmla="*/ 63 w 126"/>
                <a:gd name="T87" fmla="*/ 142 h 142"/>
                <a:gd name="T88" fmla="*/ 126 w 126"/>
                <a:gd name="T89" fmla="*/ 78 h 142"/>
                <a:gd name="T90" fmla="*/ 102 w 126"/>
                <a:gd name="T91" fmla="*/ 29 h 142"/>
                <a:gd name="T92" fmla="*/ 63 w 126"/>
                <a:gd name="T93" fmla="*/ 129 h 142"/>
                <a:gd name="T94" fmla="*/ 12 w 126"/>
                <a:gd name="T95" fmla="*/ 78 h 142"/>
                <a:gd name="T96" fmla="*/ 63 w 126"/>
                <a:gd name="T97" fmla="*/ 27 h 142"/>
                <a:gd name="T98" fmla="*/ 114 w 126"/>
                <a:gd name="T99" fmla="*/ 78 h 142"/>
                <a:gd name="T100" fmla="*/ 63 w 126"/>
                <a:gd name="T101" fmla="*/ 12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6" h="142">
                  <a:moveTo>
                    <a:pt x="68" y="79"/>
                  </a:moveTo>
                  <a:cubicBezTo>
                    <a:pt x="68" y="79"/>
                    <a:pt x="68" y="78"/>
                    <a:pt x="68" y="78"/>
                  </a:cubicBezTo>
                  <a:cubicBezTo>
                    <a:pt x="68" y="50"/>
                    <a:pt x="68" y="50"/>
                    <a:pt x="68" y="50"/>
                  </a:cubicBezTo>
                  <a:cubicBezTo>
                    <a:pt x="68" y="47"/>
                    <a:pt x="66" y="44"/>
                    <a:pt x="63" y="44"/>
                  </a:cubicBezTo>
                  <a:cubicBezTo>
                    <a:pt x="60" y="44"/>
                    <a:pt x="57" y="47"/>
                    <a:pt x="57" y="50"/>
                  </a:cubicBezTo>
                  <a:cubicBezTo>
                    <a:pt x="57" y="78"/>
                    <a:pt x="57" y="78"/>
                    <a:pt x="57" y="78"/>
                  </a:cubicBezTo>
                  <a:cubicBezTo>
                    <a:pt x="57" y="81"/>
                    <a:pt x="60" y="84"/>
                    <a:pt x="63" y="84"/>
                  </a:cubicBezTo>
                  <a:cubicBezTo>
                    <a:pt x="63" y="84"/>
                    <a:pt x="63" y="84"/>
                    <a:pt x="64" y="84"/>
                  </a:cubicBezTo>
                  <a:cubicBezTo>
                    <a:pt x="89" y="109"/>
                    <a:pt x="89" y="109"/>
                    <a:pt x="89" y="109"/>
                  </a:cubicBezTo>
                  <a:cubicBezTo>
                    <a:pt x="90" y="110"/>
                    <a:pt x="91" y="110"/>
                    <a:pt x="91" y="110"/>
                  </a:cubicBezTo>
                  <a:cubicBezTo>
                    <a:pt x="92" y="110"/>
                    <a:pt x="93" y="110"/>
                    <a:pt x="94" y="109"/>
                  </a:cubicBezTo>
                  <a:cubicBezTo>
                    <a:pt x="95" y="108"/>
                    <a:pt x="95" y="106"/>
                    <a:pt x="94" y="104"/>
                  </a:cubicBezTo>
                  <a:lnTo>
                    <a:pt x="68" y="79"/>
                  </a:lnTo>
                  <a:close/>
                  <a:moveTo>
                    <a:pt x="102" y="29"/>
                  </a:moveTo>
                  <a:cubicBezTo>
                    <a:pt x="106" y="22"/>
                    <a:pt x="106" y="22"/>
                    <a:pt x="106" y="22"/>
                  </a:cubicBezTo>
                  <a:cubicBezTo>
                    <a:pt x="107" y="23"/>
                    <a:pt x="107" y="23"/>
                    <a:pt x="107" y="23"/>
                  </a:cubicBezTo>
                  <a:cubicBezTo>
                    <a:pt x="108" y="24"/>
                    <a:pt x="109" y="24"/>
                    <a:pt x="110" y="24"/>
                  </a:cubicBezTo>
                  <a:cubicBezTo>
                    <a:pt x="111" y="23"/>
                    <a:pt x="112" y="23"/>
                    <a:pt x="113" y="22"/>
                  </a:cubicBezTo>
                  <a:cubicBezTo>
                    <a:pt x="115" y="17"/>
                    <a:pt x="115" y="17"/>
                    <a:pt x="115" y="17"/>
                  </a:cubicBezTo>
                  <a:cubicBezTo>
                    <a:pt x="116" y="15"/>
                    <a:pt x="116" y="13"/>
                    <a:pt x="114" y="12"/>
                  </a:cubicBezTo>
                  <a:cubicBezTo>
                    <a:pt x="96" y="1"/>
                    <a:pt x="96" y="1"/>
                    <a:pt x="96" y="1"/>
                  </a:cubicBezTo>
                  <a:cubicBezTo>
                    <a:pt x="94" y="0"/>
                    <a:pt x="92" y="1"/>
                    <a:pt x="91" y="3"/>
                  </a:cubicBezTo>
                  <a:cubicBezTo>
                    <a:pt x="88" y="7"/>
                    <a:pt x="88" y="7"/>
                    <a:pt x="88" y="7"/>
                  </a:cubicBezTo>
                  <a:cubicBezTo>
                    <a:pt x="88" y="8"/>
                    <a:pt x="87" y="9"/>
                    <a:pt x="88" y="10"/>
                  </a:cubicBezTo>
                  <a:cubicBezTo>
                    <a:pt x="88" y="11"/>
                    <a:pt x="89" y="12"/>
                    <a:pt x="90" y="13"/>
                  </a:cubicBezTo>
                  <a:cubicBezTo>
                    <a:pt x="91" y="14"/>
                    <a:pt x="91" y="14"/>
                    <a:pt x="91" y="14"/>
                  </a:cubicBezTo>
                  <a:cubicBezTo>
                    <a:pt x="87" y="20"/>
                    <a:pt x="87" y="20"/>
                    <a:pt x="87" y="20"/>
                  </a:cubicBezTo>
                  <a:cubicBezTo>
                    <a:pt x="80" y="17"/>
                    <a:pt x="72" y="15"/>
                    <a:pt x="63" y="15"/>
                  </a:cubicBezTo>
                  <a:cubicBezTo>
                    <a:pt x="54" y="15"/>
                    <a:pt x="46" y="17"/>
                    <a:pt x="39" y="20"/>
                  </a:cubicBezTo>
                  <a:cubicBezTo>
                    <a:pt x="35" y="14"/>
                    <a:pt x="35" y="14"/>
                    <a:pt x="35" y="14"/>
                  </a:cubicBezTo>
                  <a:cubicBezTo>
                    <a:pt x="36" y="13"/>
                    <a:pt x="36" y="13"/>
                    <a:pt x="36" y="13"/>
                  </a:cubicBezTo>
                  <a:cubicBezTo>
                    <a:pt x="37" y="12"/>
                    <a:pt x="38" y="11"/>
                    <a:pt x="38" y="10"/>
                  </a:cubicBezTo>
                  <a:cubicBezTo>
                    <a:pt x="38" y="9"/>
                    <a:pt x="38" y="8"/>
                    <a:pt x="38" y="7"/>
                  </a:cubicBezTo>
                  <a:cubicBezTo>
                    <a:pt x="35" y="3"/>
                    <a:pt x="35" y="3"/>
                    <a:pt x="35" y="3"/>
                  </a:cubicBezTo>
                  <a:cubicBezTo>
                    <a:pt x="34" y="1"/>
                    <a:pt x="32" y="0"/>
                    <a:pt x="30" y="1"/>
                  </a:cubicBezTo>
                  <a:cubicBezTo>
                    <a:pt x="12" y="12"/>
                    <a:pt x="12" y="12"/>
                    <a:pt x="12" y="12"/>
                  </a:cubicBezTo>
                  <a:cubicBezTo>
                    <a:pt x="10" y="13"/>
                    <a:pt x="10" y="15"/>
                    <a:pt x="11" y="17"/>
                  </a:cubicBezTo>
                  <a:cubicBezTo>
                    <a:pt x="13" y="22"/>
                    <a:pt x="13" y="22"/>
                    <a:pt x="13" y="22"/>
                  </a:cubicBezTo>
                  <a:cubicBezTo>
                    <a:pt x="14" y="23"/>
                    <a:pt x="15" y="23"/>
                    <a:pt x="16" y="24"/>
                  </a:cubicBezTo>
                  <a:cubicBezTo>
                    <a:pt x="17" y="24"/>
                    <a:pt x="18" y="24"/>
                    <a:pt x="19" y="23"/>
                  </a:cubicBezTo>
                  <a:cubicBezTo>
                    <a:pt x="20" y="22"/>
                    <a:pt x="20" y="22"/>
                    <a:pt x="20" y="22"/>
                  </a:cubicBezTo>
                  <a:cubicBezTo>
                    <a:pt x="24" y="29"/>
                    <a:pt x="24" y="29"/>
                    <a:pt x="24" y="29"/>
                  </a:cubicBezTo>
                  <a:cubicBezTo>
                    <a:pt x="9" y="40"/>
                    <a:pt x="0" y="58"/>
                    <a:pt x="0" y="78"/>
                  </a:cubicBezTo>
                  <a:cubicBezTo>
                    <a:pt x="0" y="113"/>
                    <a:pt x="28" y="142"/>
                    <a:pt x="63" y="142"/>
                  </a:cubicBezTo>
                  <a:cubicBezTo>
                    <a:pt x="98" y="142"/>
                    <a:pt x="126" y="113"/>
                    <a:pt x="126" y="78"/>
                  </a:cubicBezTo>
                  <a:cubicBezTo>
                    <a:pt x="126" y="58"/>
                    <a:pt x="117" y="40"/>
                    <a:pt x="102" y="29"/>
                  </a:cubicBezTo>
                  <a:close/>
                  <a:moveTo>
                    <a:pt x="63" y="129"/>
                  </a:moveTo>
                  <a:cubicBezTo>
                    <a:pt x="35" y="129"/>
                    <a:pt x="12" y="107"/>
                    <a:pt x="12" y="78"/>
                  </a:cubicBezTo>
                  <a:cubicBezTo>
                    <a:pt x="12" y="50"/>
                    <a:pt x="35" y="27"/>
                    <a:pt x="63" y="27"/>
                  </a:cubicBezTo>
                  <a:cubicBezTo>
                    <a:pt x="91" y="27"/>
                    <a:pt x="114" y="50"/>
                    <a:pt x="114" y="78"/>
                  </a:cubicBezTo>
                  <a:cubicBezTo>
                    <a:pt x="114" y="107"/>
                    <a:pt x="91" y="129"/>
                    <a:pt x="63" y="12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TextBox 82"/>
            <p:cNvSpPr txBox="1"/>
            <p:nvPr/>
          </p:nvSpPr>
          <p:spPr>
            <a:xfrm>
              <a:off x="6963446" y="5450494"/>
              <a:ext cx="132082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4" name="Group 15"/>
          <p:cNvGrpSpPr/>
          <p:nvPr/>
        </p:nvGrpSpPr>
        <p:grpSpPr>
          <a:xfrm>
            <a:off x="2681187" y="1340768"/>
            <a:ext cx="5739395" cy="538609"/>
            <a:chOff x="2681187" y="1779564"/>
            <a:chExt cx="5739395" cy="538609"/>
          </a:xfrm>
        </p:grpSpPr>
        <p:sp>
          <p:nvSpPr>
            <p:cNvPr id="85" name="TextBox 84"/>
            <p:cNvSpPr txBox="1"/>
            <p:nvPr/>
          </p:nvSpPr>
          <p:spPr>
            <a:xfrm>
              <a:off x="2681187" y="1802647"/>
              <a:ext cx="90696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86" name="TextBox 85"/>
            <p:cNvSpPr txBox="1"/>
            <p:nvPr/>
          </p:nvSpPr>
          <p:spPr>
            <a:xfrm>
              <a:off x="3796496" y="1779564"/>
              <a:ext cx="4624086" cy="538609"/>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Far far away, behind the word mountains, far from the countries Vokalia and Consonantia, there live the blind texts. Separated they live in Bookmarks grove right at the coast of the Semantics.</a:t>
              </a:r>
            </a:p>
          </p:txBody>
        </p:sp>
        <p:cxnSp>
          <p:nvCxnSpPr>
            <p:cNvPr id="87" name="Straight Connector 14"/>
            <p:cNvCxnSpPr/>
            <p:nvPr/>
          </p:nvCxnSpPr>
          <p:spPr>
            <a:xfrm>
              <a:off x="3605514" y="1794226"/>
              <a:ext cx="0" cy="509286"/>
            </a:xfrm>
            <a:prstGeom prst="line">
              <a:avLst/>
            </a:prstGeom>
            <a:noFill/>
            <a:ln w="12700" cap="rnd" cmpd="sng" algn="ctr">
              <a:solidFill>
                <a:srgbClr val="16B6EA"/>
              </a:solidFill>
              <a:prstDash val="solid"/>
              <a:miter lim="800000"/>
            </a:ln>
            <a:effectLst/>
          </p:spPr>
        </p:cxnSp>
      </p:grpSp>
      <p:grpSp>
        <p:nvGrpSpPr>
          <p:cNvPr id="88" name="Group 16"/>
          <p:cNvGrpSpPr/>
          <p:nvPr/>
        </p:nvGrpSpPr>
        <p:grpSpPr>
          <a:xfrm>
            <a:off x="4716464" y="2313042"/>
            <a:ext cx="3816349" cy="538609"/>
            <a:chOff x="2681187" y="1779564"/>
            <a:chExt cx="3816349" cy="538609"/>
          </a:xfrm>
        </p:grpSpPr>
        <p:sp>
          <p:nvSpPr>
            <p:cNvPr id="89" name="TextBox 88"/>
            <p:cNvSpPr txBox="1"/>
            <p:nvPr/>
          </p:nvSpPr>
          <p:spPr>
            <a:xfrm>
              <a:off x="2681187" y="1802647"/>
              <a:ext cx="87989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90" name="TextBox 89"/>
            <p:cNvSpPr txBox="1"/>
            <p:nvPr/>
          </p:nvSpPr>
          <p:spPr>
            <a:xfrm>
              <a:off x="3796496" y="1779564"/>
              <a:ext cx="2701040" cy="538609"/>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Far far away, behind the word mountains, far from the countries Vokalia and Consonantia, there live the blind texts.</a:t>
              </a:r>
            </a:p>
          </p:txBody>
        </p:sp>
        <p:cxnSp>
          <p:nvCxnSpPr>
            <p:cNvPr id="91" name="Straight Connector 19"/>
            <p:cNvCxnSpPr/>
            <p:nvPr/>
          </p:nvCxnSpPr>
          <p:spPr>
            <a:xfrm>
              <a:off x="3605514" y="1794226"/>
              <a:ext cx="0" cy="509286"/>
            </a:xfrm>
            <a:prstGeom prst="line">
              <a:avLst/>
            </a:prstGeom>
            <a:noFill/>
            <a:ln w="12700" cap="rnd" cmpd="sng" algn="ctr">
              <a:solidFill>
                <a:srgbClr val="5A6783"/>
              </a:solidFill>
              <a:prstDash val="solid"/>
              <a:miter lim="800000"/>
            </a:ln>
            <a:effectLst/>
          </p:spPr>
        </p:cxnSp>
      </p:grpSp>
      <p:grpSp>
        <p:nvGrpSpPr>
          <p:cNvPr id="92" name="Group 20"/>
          <p:cNvGrpSpPr/>
          <p:nvPr/>
        </p:nvGrpSpPr>
        <p:grpSpPr>
          <a:xfrm flipH="1">
            <a:off x="611189" y="4211291"/>
            <a:ext cx="3816349" cy="538609"/>
            <a:chOff x="2681187" y="1779564"/>
            <a:chExt cx="3816349" cy="538609"/>
          </a:xfrm>
        </p:grpSpPr>
        <p:sp>
          <p:nvSpPr>
            <p:cNvPr id="93" name="TextBox 92"/>
            <p:cNvSpPr txBox="1"/>
            <p:nvPr/>
          </p:nvSpPr>
          <p:spPr>
            <a:xfrm>
              <a:off x="2681187" y="1802647"/>
              <a:ext cx="87989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94" name="TextBox 93"/>
            <p:cNvSpPr txBox="1"/>
            <p:nvPr/>
          </p:nvSpPr>
          <p:spPr>
            <a:xfrm>
              <a:off x="3796496" y="1779564"/>
              <a:ext cx="2701040" cy="538609"/>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Far far away, behind the word mountains, far from the countries Vokalia and Consonantia, there live the blind texts.</a:t>
              </a:r>
            </a:p>
          </p:txBody>
        </p:sp>
        <p:cxnSp>
          <p:nvCxnSpPr>
            <p:cNvPr id="95" name="Straight Connector 23"/>
            <p:cNvCxnSpPr/>
            <p:nvPr/>
          </p:nvCxnSpPr>
          <p:spPr>
            <a:xfrm>
              <a:off x="3605514" y="1794226"/>
              <a:ext cx="0" cy="509286"/>
            </a:xfrm>
            <a:prstGeom prst="line">
              <a:avLst/>
            </a:prstGeom>
            <a:noFill/>
            <a:ln w="12700" cap="rnd" cmpd="sng" algn="ctr">
              <a:solidFill>
                <a:srgbClr val="B5B5B5"/>
              </a:solidFill>
              <a:prstDash val="solid"/>
              <a:miter lim="800000"/>
            </a:ln>
            <a:effectLst/>
          </p:spPr>
        </p:cxnSp>
      </p:grpSp>
      <p:grpSp>
        <p:nvGrpSpPr>
          <p:cNvPr id="96" name="Group 24"/>
          <p:cNvGrpSpPr/>
          <p:nvPr/>
        </p:nvGrpSpPr>
        <p:grpSpPr>
          <a:xfrm flipH="1">
            <a:off x="897038" y="5177778"/>
            <a:ext cx="5554202" cy="538609"/>
            <a:chOff x="2681187" y="1779564"/>
            <a:chExt cx="5554202" cy="538609"/>
          </a:xfrm>
        </p:grpSpPr>
        <p:sp>
          <p:nvSpPr>
            <p:cNvPr id="97" name="TextBox 96"/>
            <p:cNvSpPr txBox="1"/>
            <p:nvPr/>
          </p:nvSpPr>
          <p:spPr>
            <a:xfrm>
              <a:off x="2681187" y="1802647"/>
              <a:ext cx="906966"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98" name="TextBox 97"/>
            <p:cNvSpPr txBox="1"/>
            <p:nvPr/>
          </p:nvSpPr>
          <p:spPr>
            <a:xfrm>
              <a:off x="3796497" y="1779564"/>
              <a:ext cx="4438892" cy="538609"/>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Far far away, behind the word mountains, far from the countries Vokalia and Consonantia, there live the blind texts. Separated they live in Bookmarks grove right at the coast of the Semantics.</a:t>
              </a:r>
            </a:p>
          </p:txBody>
        </p:sp>
        <p:cxnSp>
          <p:nvCxnSpPr>
            <p:cNvPr id="99" name="Straight Connector 27"/>
            <p:cNvCxnSpPr/>
            <p:nvPr/>
          </p:nvCxnSpPr>
          <p:spPr>
            <a:xfrm>
              <a:off x="3605514" y="1794226"/>
              <a:ext cx="0" cy="509286"/>
            </a:xfrm>
            <a:prstGeom prst="line">
              <a:avLst/>
            </a:prstGeom>
            <a:noFill/>
            <a:ln w="12700" cap="rnd" cmpd="sng" algn="ctr">
              <a:solidFill>
                <a:srgbClr val="B5B5B5"/>
              </a:solidFill>
              <a:prstDash val="solid"/>
              <a:miter lim="800000"/>
            </a:ln>
            <a:effectLst/>
          </p:spPr>
        </p:cxnSp>
      </p:grpSp>
    </p:spTree>
    <p:extLst>
      <p:ext uri="{BB962C8B-B14F-4D97-AF65-F5344CB8AC3E}">
        <p14:creationId xmlns:p14="http://schemas.microsoft.com/office/powerpoint/2010/main" val="436127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22"/>
          <p:cNvSpPr/>
          <p:nvPr/>
        </p:nvSpPr>
        <p:spPr bwMode="auto">
          <a:xfrm>
            <a:off x="766763" y="1684630"/>
            <a:ext cx="2189163" cy="238125"/>
          </a:xfrm>
          <a:custGeom>
            <a:avLst/>
            <a:gdLst>
              <a:gd name="T0" fmla="*/ 0 w 1379"/>
              <a:gd name="T1" fmla="*/ 0 h 150"/>
              <a:gd name="T2" fmla="*/ 1229 w 1379"/>
              <a:gd name="T3" fmla="*/ 0 h 150"/>
              <a:gd name="T4" fmla="*/ 1379 w 1379"/>
              <a:gd name="T5" fmla="*/ 150 h 150"/>
            </a:gdLst>
            <a:ahLst/>
            <a:cxnLst>
              <a:cxn ang="0">
                <a:pos x="T0" y="T1"/>
              </a:cxn>
              <a:cxn ang="0">
                <a:pos x="T2" y="T3"/>
              </a:cxn>
              <a:cxn ang="0">
                <a:pos x="T4" y="T5"/>
              </a:cxn>
            </a:cxnLst>
            <a:rect l="0" t="0" r="r" b="b"/>
            <a:pathLst>
              <a:path w="1379" h="150">
                <a:moveTo>
                  <a:pt x="0" y="0"/>
                </a:moveTo>
                <a:lnTo>
                  <a:pt x="1229" y="0"/>
                </a:lnTo>
                <a:lnTo>
                  <a:pt x="1379" y="150"/>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23"/>
          <p:cNvSpPr/>
          <p:nvPr/>
        </p:nvSpPr>
        <p:spPr bwMode="auto">
          <a:xfrm>
            <a:off x="6188076" y="1684630"/>
            <a:ext cx="2189163" cy="238125"/>
          </a:xfrm>
          <a:custGeom>
            <a:avLst/>
            <a:gdLst>
              <a:gd name="T0" fmla="*/ 1379 w 1379"/>
              <a:gd name="T1" fmla="*/ 0 h 150"/>
              <a:gd name="T2" fmla="*/ 150 w 1379"/>
              <a:gd name="T3" fmla="*/ 0 h 150"/>
              <a:gd name="T4" fmla="*/ 0 w 1379"/>
              <a:gd name="T5" fmla="*/ 150 h 150"/>
            </a:gdLst>
            <a:ahLst/>
            <a:cxnLst>
              <a:cxn ang="0">
                <a:pos x="T0" y="T1"/>
              </a:cxn>
              <a:cxn ang="0">
                <a:pos x="T2" y="T3"/>
              </a:cxn>
              <a:cxn ang="0">
                <a:pos x="T4" y="T5"/>
              </a:cxn>
            </a:cxnLst>
            <a:rect l="0" t="0" r="r" b="b"/>
            <a:pathLst>
              <a:path w="1379" h="150">
                <a:moveTo>
                  <a:pt x="1379" y="0"/>
                </a:moveTo>
                <a:lnTo>
                  <a:pt x="150" y="0"/>
                </a:lnTo>
                <a:lnTo>
                  <a:pt x="0" y="150"/>
                </a:ln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24"/>
          <p:cNvSpPr/>
          <p:nvPr/>
        </p:nvSpPr>
        <p:spPr bwMode="auto">
          <a:xfrm>
            <a:off x="766763" y="5154905"/>
            <a:ext cx="2189163" cy="238125"/>
          </a:xfrm>
          <a:custGeom>
            <a:avLst/>
            <a:gdLst>
              <a:gd name="T0" fmla="*/ 0 w 1379"/>
              <a:gd name="T1" fmla="*/ 150 h 150"/>
              <a:gd name="T2" fmla="*/ 1229 w 1379"/>
              <a:gd name="T3" fmla="*/ 150 h 150"/>
              <a:gd name="T4" fmla="*/ 1379 w 1379"/>
              <a:gd name="T5" fmla="*/ 0 h 150"/>
            </a:gdLst>
            <a:ahLst/>
            <a:cxnLst>
              <a:cxn ang="0">
                <a:pos x="T0" y="T1"/>
              </a:cxn>
              <a:cxn ang="0">
                <a:pos x="T2" y="T3"/>
              </a:cxn>
              <a:cxn ang="0">
                <a:pos x="T4" y="T5"/>
              </a:cxn>
            </a:cxnLst>
            <a:rect l="0" t="0" r="r" b="b"/>
            <a:pathLst>
              <a:path w="1379" h="150">
                <a:moveTo>
                  <a:pt x="0" y="150"/>
                </a:moveTo>
                <a:lnTo>
                  <a:pt x="1229" y="150"/>
                </a:lnTo>
                <a:lnTo>
                  <a:pt x="1379"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25"/>
          <p:cNvSpPr/>
          <p:nvPr/>
        </p:nvSpPr>
        <p:spPr bwMode="auto">
          <a:xfrm>
            <a:off x="6188076" y="5154905"/>
            <a:ext cx="2189163" cy="238125"/>
          </a:xfrm>
          <a:custGeom>
            <a:avLst/>
            <a:gdLst>
              <a:gd name="T0" fmla="*/ 1379 w 1379"/>
              <a:gd name="T1" fmla="*/ 150 h 150"/>
              <a:gd name="T2" fmla="*/ 150 w 1379"/>
              <a:gd name="T3" fmla="*/ 150 h 150"/>
              <a:gd name="T4" fmla="*/ 0 w 1379"/>
              <a:gd name="T5" fmla="*/ 0 h 150"/>
            </a:gdLst>
            <a:ahLst/>
            <a:cxnLst>
              <a:cxn ang="0">
                <a:pos x="T0" y="T1"/>
              </a:cxn>
              <a:cxn ang="0">
                <a:pos x="T2" y="T3"/>
              </a:cxn>
              <a:cxn ang="0">
                <a:pos x="T4" y="T5"/>
              </a:cxn>
            </a:cxnLst>
            <a:rect l="0" t="0" r="r" b="b"/>
            <a:pathLst>
              <a:path w="1379" h="150">
                <a:moveTo>
                  <a:pt x="1379" y="150"/>
                </a:moveTo>
                <a:lnTo>
                  <a:pt x="150" y="150"/>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26"/>
          <p:cNvSpPr/>
          <p:nvPr/>
        </p:nvSpPr>
        <p:spPr bwMode="auto">
          <a:xfrm>
            <a:off x="2616201" y="1583030"/>
            <a:ext cx="1873250" cy="1876425"/>
          </a:xfrm>
          <a:custGeom>
            <a:avLst/>
            <a:gdLst>
              <a:gd name="T0" fmla="*/ 590 w 590"/>
              <a:gd name="T1" fmla="*/ 370 h 591"/>
              <a:gd name="T2" fmla="*/ 541 w 590"/>
              <a:gd name="T3" fmla="*/ 250 h 591"/>
              <a:gd name="T4" fmla="*/ 290 w 590"/>
              <a:gd name="T5" fmla="*/ 0 h 591"/>
              <a:gd name="T6" fmla="*/ 0 w 590"/>
              <a:gd name="T7" fmla="*/ 290 h 591"/>
              <a:gd name="T8" fmla="*/ 250 w 590"/>
              <a:gd name="T9" fmla="*/ 541 h 591"/>
              <a:gd name="T10" fmla="*/ 370 w 590"/>
              <a:gd name="T11" fmla="*/ 591 h 591"/>
              <a:gd name="T12" fmla="*/ 590 w 590"/>
              <a:gd name="T13" fmla="*/ 591 h 591"/>
              <a:gd name="T14" fmla="*/ 590 w 590"/>
              <a:gd name="T15" fmla="*/ 370 h 5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0" h="591">
                <a:moveTo>
                  <a:pt x="590" y="370"/>
                </a:moveTo>
                <a:cubicBezTo>
                  <a:pt x="590" y="325"/>
                  <a:pt x="573" y="282"/>
                  <a:pt x="541" y="250"/>
                </a:cubicBezTo>
                <a:cubicBezTo>
                  <a:pt x="290" y="0"/>
                  <a:pt x="290" y="0"/>
                  <a:pt x="290" y="0"/>
                </a:cubicBezTo>
                <a:cubicBezTo>
                  <a:pt x="0" y="290"/>
                  <a:pt x="0" y="290"/>
                  <a:pt x="0" y="290"/>
                </a:cubicBezTo>
                <a:cubicBezTo>
                  <a:pt x="250" y="541"/>
                  <a:pt x="250" y="541"/>
                  <a:pt x="250" y="541"/>
                </a:cubicBezTo>
                <a:cubicBezTo>
                  <a:pt x="282" y="573"/>
                  <a:pt x="325" y="591"/>
                  <a:pt x="370" y="591"/>
                </a:cubicBezTo>
                <a:cubicBezTo>
                  <a:pt x="590" y="591"/>
                  <a:pt x="590" y="591"/>
                  <a:pt x="590" y="591"/>
                </a:cubicBezTo>
                <a:lnTo>
                  <a:pt x="590" y="370"/>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29"/>
          <p:cNvSpPr/>
          <p:nvPr/>
        </p:nvSpPr>
        <p:spPr bwMode="auto">
          <a:xfrm>
            <a:off x="2616201" y="3621380"/>
            <a:ext cx="1873250" cy="1876425"/>
          </a:xfrm>
          <a:custGeom>
            <a:avLst/>
            <a:gdLst>
              <a:gd name="T0" fmla="*/ 590 w 590"/>
              <a:gd name="T1" fmla="*/ 220 h 591"/>
              <a:gd name="T2" fmla="*/ 541 w 590"/>
              <a:gd name="T3" fmla="*/ 340 h 591"/>
              <a:gd name="T4" fmla="*/ 290 w 590"/>
              <a:gd name="T5" fmla="*/ 591 h 591"/>
              <a:gd name="T6" fmla="*/ 0 w 590"/>
              <a:gd name="T7" fmla="*/ 300 h 591"/>
              <a:gd name="T8" fmla="*/ 250 w 590"/>
              <a:gd name="T9" fmla="*/ 49 h 591"/>
              <a:gd name="T10" fmla="*/ 370 w 590"/>
              <a:gd name="T11" fmla="*/ 0 h 591"/>
              <a:gd name="T12" fmla="*/ 590 w 590"/>
              <a:gd name="T13" fmla="*/ 0 h 591"/>
              <a:gd name="T14" fmla="*/ 590 w 590"/>
              <a:gd name="T15" fmla="*/ 220 h 5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0" h="591">
                <a:moveTo>
                  <a:pt x="590" y="220"/>
                </a:moveTo>
                <a:cubicBezTo>
                  <a:pt x="590" y="265"/>
                  <a:pt x="573" y="308"/>
                  <a:pt x="541" y="340"/>
                </a:cubicBezTo>
                <a:cubicBezTo>
                  <a:pt x="290" y="591"/>
                  <a:pt x="290" y="591"/>
                  <a:pt x="290" y="591"/>
                </a:cubicBezTo>
                <a:cubicBezTo>
                  <a:pt x="0" y="300"/>
                  <a:pt x="0" y="300"/>
                  <a:pt x="0" y="300"/>
                </a:cubicBezTo>
                <a:cubicBezTo>
                  <a:pt x="250" y="49"/>
                  <a:pt x="250" y="49"/>
                  <a:pt x="250" y="49"/>
                </a:cubicBezTo>
                <a:cubicBezTo>
                  <a:pt x="282" y="18"/>
                  <a:pt x="325" y="0"/>
                  <a:pt x="370" y="0"/>
                </a:cubicBezTo>
                <a:cubicBezTo>
                  <a:pt x="590" y="0"/>
                  <a:pt x="590" y="0"/>
                  <a:pt x="590" y="0"/>
                </a:cubicBezTo>
                <a:lnTo>
                  <a:pt x="590" y="22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32"/>
          <p:cNvSpPr/>
          <p:nvPr/>
        </p:nvSpPr>
        <p:spPr bwMode="auto">
          <a:xfrm>
            <a:off x="4654551" y="1583030"/>
            <a:ext cx="1873250" cy="1876425"/>
          </a:xfrm>
          <a:custGeom>
            <a:avLst/>
            <a:gdLst>
              <a:gd name="T0" fmla="*/ 0 w 590"/>
              <a:gd name="T1" fmla="*/ 370 h 591"/>
              <a:gd name="T2" fmla="*/ 49 w 590"/>
              <a:gd name="T3" fmla="*/ 250 h 591"/>
              <a:gd name="T4" fmla="*/ 300 w 590"/>
              <a:gd name="T5" fmla="*/ 0 h 591"/>
              <a:gd name="T6" fmla="*/ 590 w 590"/>
              <a:gd name="T7" fmla="*/ 290 h 591"/>
              <a:gd name="T8" fmla="*/ 340 w 590"/>
              <a:gd name="T9" fmla="*/ 541 h 591"/>
              <a:gd name="T10" fmla="*/ 220 w 590"/>
              <a:gd name="T11" fmla="*/ 591 h 591"/>
              <a:gd name="T12" fmla="*/ 0 w 590"/>
              <a:gd name="T13" fmla="*/ 591 h 591"/>
              <a:gd name="T14" fmla="*/ 0 w 590"/>
              <a:gd name="T15" fmla="*/ 370 h 5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0" h="591">
                <a:moveTo>
                  <a:pt x="0" y="370"/>
                </a:moveTo>
                <a:cubicBezTo>
                  <a:pt x="0" y="325"/>
                  <a:pt x="17" y="282"/>
                  <a:pt x="49" y="250"/>
                </a:cubicBezTo>
                <a:cubicBezTo>
                  <a:pt x="300" y="0"/>
                  <a:pt x="300" y="0"/>
                  <a:pt x="300" y="0"/>
                </a:cubicBezTo>
                <a:cubicBezTo>
                  <a:pt x="590" y="290"/>
                  <a:pt x="590" y="290"/>
                  <a:pt x="590" y="290"/>
                </a:cubicBezTo>
                <a:cubicBezTo>
                  <a:pt x="340" y="541"/>
                  <a:pt x="340" y="541"/>
                  <a:pt x="340" y="541"/>
                </a:cubicBezTo>
                <a:cubicBezTo>
                  <a:pt x="308" y="573"/>
                  <a:pt x="265" y="591"/>
                  <a:pt x="220" y="591"/>
                </a:cubicBezTo>
                <a:cubicBezTo>
                  <a:pt x="0" y="591"/>
                  <a:pt x="0" y="591"/>
                  <a:pt x="0" y="591"/>
                </a:cubicBezTo>
                <a:lnTo>
                  <a:pt x="0" y="37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35"/>
          <p:cNvSpPr/>
          <p:nvPr/>
        </p:nvSpPr>
        <p:spPr bwMode="auto">
          <a:xfrm>
            <a:off x="4654551" y="3621380"/>
            <a:ext cx="1873250" cy="1876425"/>
          </a:xfrm>
          <a:custGeom>
            <a:avLst/>
            <a:gdLst>
              <a:gd name="T0" fmla="*/ 0 w 590"/>
              <a:gd name="T1" fmla="*/ 220 h 591"/>
              <a:gd name="T2" fmla="*/ 49 w 590"/>
              <a:gd name="T3" fmla="*/ 340 h 591"/>
              <a:gd name="T4" fmla="*/ 300 w 590"/>
              <a:gd name="T5" fmla="*/ 591 h 591"/>
              <a:gd name="T6" fmla="*/ 590 w 590"/>
              <a:gd name="T7" fmla="*/ 300 h 591"/>
              <a:gd name="T8" fmla="*/ 340 w 590"/>
              <a:gd name="T9" fmla="*/ 49 h 591"/>
              <a:gd name="T10" fmla="*/ 220 w 590"/>
              <a:gd name="T11" fmla="*/ 0 h 591"/>
              <a:gd name="T12" fmla="*/ 0 w 590"/>
              <a:gd name="T13" fmla="*/ 0 h 591"/>
              <a:gd name="T14" fmla="*/ 0 w 590"/>
              <a:gd name="T15" fmla="*/ 220 h 5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0" h="591">
                <a:moveTo>
                  <a:pt x="0" y="220"/>
                </a:moveTo>
                <a:cubicBezTo>
                  <a:pt x="0" y="265"/>
                  <a:pt x="17" y="308"/>
                  <a:pt x="49" y="340"/>
                </a:cubicBezTo>
                <a:cubicBezTo>
                  <a:pt x="300" y="591"/>
                  <a:pt x="300" y="591"/>
                  <a:pt x="300" y="591"/>
                </a:cubicBezTo>
                <a:cubicBezTo>
                  <a:pt x="590" y="300"/>
                  <a:pt x="590" y="300"/>
                  <a:pt x="590" y="300"/>
                </a:cubicBezTo>
                <a:cubicBezTo>
                  <a:pt x="340" y="49"/>
                  <a:pt x="340" y="49"/>
                  <a:pt x="340" y="49"/>
                </a:cubicBezTo>
                <a:cubicBezTo>
                  <a:pt x="308" y="18"/>
                  <a:pt x="265" y="0"/>
                  <a:pt x="220" y="0"/>
                </a:cubicBezTo>
                <a:cubicBezTo>
                  <a:pt x="0" y="0"/>
                  <a:pt x="0" y="0"/>
                  <a:pt x="0" y="0"/>
                </a:cubicBezTo>
                <a:lnTo>
                  <a:pt x="0" y="22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50" name="Group 13"/>
          <p:cNvGrpSpPr/>
          <p:nvPr/>
        </p:nvGrpSpPr>
        <p:grpSpPr>
          <a:xfrm>
            <a:off x="5765801" y="1741780"/>
            <a:ext cx="603250" cy="603250"/>
            <a:chOff x="5765801" y="2171700"/>
            <a:chExt cx="603250" cy="603250"/>
          </a:xfrm>
        </p:grpSpPr>
        <p:sp>
          <p:nvSpPr>
            <p:cNvPr id="51" name="Oval 33"/>
            <p:cNvSpPr>
              <a:spLocks noChangeArrowheads="1"/>
            </p:cNvSpPr>
            <p:nvPr/>
          </p:nvSpPr>
          <p:spPr bwMode="auto">
            <a:xfrm>
              <a:off x="5778501" y="2184400"/>
              <a:ext cx="577850"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34"/>
            <p:cNvSpPr>
              <a:spLocks noEditPoints="1"/>
            </p:cNvSpPr>
            <p:nvPr/>
          </p:nvSpPr>
          <p:spPr bwMode="auto">
            <a:xfrm>
              <a:off x="5765801" y="2171700"/>
              <a:ext cx="603250" cy="603250"/>
            </a:xfrm>
            <a:custGeom>
              <a:avLst/>
              <a:gdLst>
                <a:gd name="T0" fmla="*/ 95 w 190"/>
                <a:gd name="T1" fmla="*/ 190 h 190"/>
                <a:gd name="T2" fmla="*/ 0 w 190"/>
                <a:gd name="T3" fmla="*/ 95 h 190"/>
                <a:gd name="T4" fmla="*/ 95 w 190"/>
                <a:gd name="T5" fmla="*/ 0 h 190"/>
                <a:gd name="T6" fmla="*/ 190 w 190"/>
                <a:gd name="T7" fmla="*/ 95 h 190"/>
                <a:gd name="T8" fmla="*/ 95 w 190"/>
                <a:gd name="T9" fmla="*/ 190 h 190"/>
                <a:gd name="T10" fmla="*/ 95 w 190"/>
                <a:gd name="T11" fmla="*/ 8 h 190"/>
                <a:gd name="T12" fmla="*/ 34 w 190"/>
                <a:gd name="T13" fmla="*/ 34 h 190"/>
                <a:gd name="T14" fmla="*/ 8 w 190"/>
                <a:gd name="T15" fmla="*/ 95 h 190"/>
                <a:gd name="T16" fmla="*/ 95 w 190"/>
                <a:gd name="T17" fmla="*/ 182 h 190"/>
                <a:gd name="T18" fmla="*/ 182 w 190"/>
                <a:gd name="T19" fmla="*/ 95 h 190"/>
                <a:gd name="T20" fmla="*/ 95 w 190"/>
                <a:gd name="T21"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190">
                  <a:moveTo>
                    <a:pt x="95" y="190"/>
                  </a:moveTo>
                  <a:cubicBezTo>
                    <a:pt x="43" y="190"/>
                    <a:pt x="0" y="147"/>
                    <a:pt x="0" y="95"/>
                  </a:cubicBezTo>
                  <a:cubicBezTo>
                    <a:pt x="0" y="43"/>
                    <a:pt x="43" y="0"/>
                    <a:pt x="95" y="0"/>
                  </a:cubicBezTo>
                  <a:cubicBezTo>
                    <a:pt x="147" y="0"/>
                    <a:pt x="190" y="43"/>
                    <a:pt x="190" y="95"/>
                  </a:cubicBezTo>
                  <a:cubicBezTo>
                    <a:pt x="190" y="147"/>
                    <a:pt x="147" y="190"/>
                    <a:pt x="95" y="190"/>
                  </a:cubicBezTo>
                  <a:close/>
                  <a:moveTo>
                    <a:pt x="95" y="8"/>
                  </a:moveTo>
                  <a:cubicBezTo>
                    <a:pt x="72" y="8"/>
                    <a:pt x="50" y="17"/>
                    <a:pt x="34" y="34"/>
                  </a:cubicBezTo>
                  <a:cubicBezTo>
                    <a:pt x="17" y="50"/>
                    <a:pt x="8" y="72"/>
                    <a:pt x="8" y="95"/>
                  </a:cubicBezTo>
                  <a:cubicBezTo>
                    <a:pt x="8" y="143"/>
                    <a:pt x="47" y="182"/>
                    <a:pt x="95" y="182"/>
                  </a:cubicBezTo>
                  <a:cubicBezTo>
                    <a:pt x="143" y="182"/>
                    <a:pt x="182" y="143"/>
                    <a:pt x="182" y="95"/>
                  </a:cubicBezTo>
                  <a:cubicBezTo>
                    <a:pt x="182" y="47"/>
                    <a:pt x="143" y="8"/>
                    <a:pt x="95"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38"/>
            <p:cNvSpPr>
              <a:spLocks noEditPoints="1"/>
            </p:cNvSpPr>
            <p:nvPr/>
          </p:nvSpPr>
          <p:spPr bwMode="auto">
            <a:xfrm>
              <a:off x="5921376" y="2308225"/>
              <a:ext cx="292100" cy="292100"/>
            </a:xfrm>
            <a:custGeom>
              <a:avLst/>
              <a:gdLst>
                <a:gd name="T0" fmla="*/ 90 w 92"/>
                <a:gd name="T1" fmla="*/ 29 h 92"/>
                <a:gd name="T2" fmla="*/ 49 w 92"/>
                <a:gd name="T3" fmla="*/ 2 h 92"/>
                <a:gd name="T4" fmla="*/ 43 w 92"/>
                <a:gd name="T5" fmla="*/ 2 h 92"/>
                <a:gd name="T6" fmla="*/ 2 w 92"/>
                <a:gd name="T7" fmla="*/ 29 h 92"/>
                <a:gd name="T8" fmla="*/ 0 w 92"/>
                <a:gd name="T9" fmla="*/ 34 h 92"/>
                <a:gd name="T10" fmla="*/ 0 w 92"/>
                <a:gd name="T11" fmla="*/ 86 h 92"/>
                <a:gd name="T12" fmla="*/ 6 w 92"/>
                <a:gd name="T13" fmla="*/ 92 h 92"/>
                <a:gd name="T14" fmla="*/ 86 w 92"/>
                <a:gd name="T15" fmla="*/ 92 h 92"/>
                <a:gd name="T16" fmla="*/ 92 w 92"/>
                <a:gd name="T17" fmla="*/ 86 h 92"/>
                <a:gd name="T18" fmla="*/ 92 w 92"/>
                <a:gd name="T19" fmla="*/ 34 h 92"/>
                <a:gd name="T20" fmla="*/ 90 w 92"/>
                <a:gd name="T21" fmla="*/ 29 h 92"/>
                <a:gd name="T22" fmla="*/ 86 w 92"/>
                <a:gd name="T23" fmla="*/ 42 h 92"/>
                <a:gd name="T24" fmla="*/ 46 w 92"/>
                <a:gd name="T25" fmla="*/ 69 h 92"/>
                <a:gd name="T26" fmla="*/ 6 w 92"/>
                <a:gd name="T27" fmla="*/ 42 h 92"/>
                <a:gd name="T28" fmla="*/ 6 w 92"/>
                <a:gd name="T29" fmla="*/ 37 h 92"/>
                <a:gd name="T30" fmla="*/ 9 w 92"/>
                <a:gd name="T31" fmla="*/ 34 h 92"/>
                <a:gd name="T32" fmla="*/ 83 w 92"/>
                <a:gd name="T33" fmla="*/ 34 h 92"/>
                <a:gd name="T34" fmla="*/ 86 w 92"/>
                <a:gd name="T35" fmla="*/ 37 h 92"/>
                <a:gd name="T36" fmla="*/ 86 w 92"/>
                <a:gd name="T37" fmla="*/ 42 h 92"/>
                <a:gd name="T38" fmla="*/ 32 w 92"/>
                <a:gd name="T39" fmla="*/ 55 h 92"/>
                <a:gd name="T40" fmla="*/ 60 w 92"/>
                <a:gd name="T41" fmla="*/ 55 h 92"/>
                <a:gd name="T42" fmla="*/ 66 w 92"/>
                <a:gd name="T43" fmla="*/ 51 h 92"/>
                <a:gd name="T44" fmla="*/ 26 w 92"/>
                <a:gd name="T45" fmla="*/ 51 h 92"/>
                <a:gd name="T46" fmla="*/ 32 w 92"/>
                <a:gd name="T47" fmla="*/ 55 h 92"/>
                <a:gd name="T48" fmla="*/ 45 w 92"/>
                <a:gd name="T49" fmla="*/ 64 h 92"/>
                <a:gd name="T50" fmla="*/ 47 w 92"/>
                <a:gd name="T51" fmla="*/ 64 h 92"/>
                <a:gd name="T52" fmla="*/ 53 w 92"/>
                <a:gd name="T53" fmla="*/ 60 h 92"/>
                <a:gd name="T54" fmla="*/ 39 w 92"/>
                <a:gd name="T55" fmla="*/ 60 h 92"/>
                <a:gd name="T56" fmla="*/ 45 w 92"/>
                <a:gd name="T57" fmla="*/ 64 h 92"/>
                <a:gd name="T58" fmla="*/ 19 w 92"/>
                <a:gd name="T59" fmla="*/ 46 h 92"/>
                <a:gd name="T60" fmla="*/ 20 w 92"/>
                <a:gd name="T61" fmla="*/ 46 h 92"/>
                <a:gd name="T62" fmla="*/ 73 w 92"/>
                <a:gd name="T63" fmla="*/ 46 h 92"/>
                <a:gd name="T64" fmla="*/ 74 w 92"/>
                <a:gd name="T65" fmla="*/ 46 h 92"/>
                <a:gd name="T66" fmla="*/ 74 w 92"/>
                <a:gd name="T67" fmla="*/ 42 h 92"/>
                <a:gd name="T68" fmla="*/ 19 w 92"/>
                <a:gd name="T69" fmla="*/ 42 h 92"/>
                <a:gd name="T70" fmla="*/ 19 w 92"/>
                <a:gd name="T71" fmla="*/ 4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92">
                  <a:moveTo>
                    <a:pt x="90" y="29"/>
                  </a:moveTo>
                  <a:cubicBezTo>
                    <a:pt x="49" y="2"/>
                    <a:pt x="49" y="2"/>
                    <a:pt x="49" y="2"/>
                  </a:cubicBezTo>
                  <a:cubicBezTo>
                    <a:pt x="47" y="0"/>
                    <a:pt x="45" y="0"/>
                    <a:pt x="43" y="2"/>
                  </a:cubicBezTo>
                  <a:cubicBezTo>
                    <a:pt x="2" y="29"/>
                    <a:pt x="2" y="29"/>
                    <a:pt x="2" y="29"/>
                  </a:cubicBezTo>
                  <a:cubicBezTo>
                    <a:pt x="1" y="30"/>
                    <a:pt x="0" y="32"/>
                    <a:pt x="0" y="34"/>
                  </a:cubicBezTo>
                  <a:cubicBezTo>
                    <a:pt x="0" y="86"/>
                    <a:pt x="0" y="86"/>
                    <a:pt x="0" y="86"/>
                  </a:cubicBezTo>
                  <a:cubicBezTo>
                    <a:pt x="0" y="89"/>
                    <a:pt x="3" y="92"/>
                    <a:pt x="6" y="92"/>
                  </a:cubicBezTo>
                  <a:cubicBezTo>
                    <a:pt x="86" y="92"/>
                    <a:pt x="86" y="92"/>
                    <a:pt x="86" y="92"/>
                  </a:cubicBezTo>
                  <a:cubicBezTo>
                    <a:pt x="90" y="92"/>
                    <a:pt x="92" y="89"/>
                    <a:pt x="92" y="86"/>
                  </a:cubicBezTo>
                  <a:cubicBezTo>
                    <a:pt x="92" y="34"/>
                    <a:pt x="92" y="34"/>
                    <a:pt x="92" y="34"/>
                  </a:cubicBezTo>
                  <a:cubicBezTo>
                    <a:pt x="92" y="32"/>
                    <a:pt x="91" y="30"/>
                    <a:pt x="90" y="29"/>
                  </a:cubicBezTo>
                  <a:close/>
                  <a:moveTo>
                    <a:pt x="86" y="42"/>
                  </a:moveTo>
                  <a:cubicBezTo>
                    <a:pt x="46" y="69"/>
                    <a:pt x="46" y="69"/>
                    <a:pt x="46" y="69"/>
                  </a:cubicBezTo>
                  <a:cubicBezTo>
                    <a:pt x="6" y="42"/>
                    <a:pt x="6" y="42"/>
                    <a:pt x="6" y="42"/>
                  </a:cubicBezTo>
                  <a:cubicBezTo>
                    <a:pt x="6" y="37"/>
                    <a:pt x="6" y="37"/>
                    <a:pt x="6" y="37"/>
                  </a:cubicBezTo>
                  <a:cubicBezTo>
                    <a:pt x="6" y="35"/>
                    <a:pt x="7" y="34"/>
                    <a:pt x="9" y="34"/>
                  </a:cubicBezTo>
                  <a:cubicBezTo>
                    <a:pt x="83" y="34"/>
                    <a:pt x="83" y="34"/>
                    <a:pt x="83" y="34"/>
                  </a:cubicBezTo>
                  <a:cubicBezTo>
                    <a:pt x="85" y="34"/>
                    <a:pt x="86" y="35"/>
                    <a:pt x="86" y="37"/>
                  </a:cubicBezTo>
                  <a:lnTo>
                    <a:pt x="86" y="42"/>
                  </a:lnTo>
                  <a:close/>
                  <a:moveTo>
                    <a:pt x="32" y="55"/>
                  </a:moveTo>
                  <a:cubicBezTo>
                    <a:pt x="60" y="55"/>
                    <a:pt x="60" y="55"/>
                    <a:pt x="60" y="55"/>
                  </a:cubicBezTo>
                  <a:cubicBezTo>
                    <a:pt x="66" y="51"/>
                    <a:pt x="66" y="51"/>
                    <a:pt x="66" y="51"/>
                  </a:cubicBezTo>
                  <a:cubicBezTo>
                    <a:pt x="26" y="51"/>
                    <a:pt x="26" y="51"/>
                    <a:pt x="26" y="51"/>
                  </a:cubicBezTo>
                  <a:lnTo>
                    <a:pt x="32" y="55"/>
                  </a:lnTo>
                  <a:close/>
                  <a:moveTo>
                    <a:pt x="45" y="64"/>
                  </a:moveTo>
                  <a:cubicBezTo>
                    <a:pt x="47" y="64"/>
                    <a:pt x="47" y="64"/>
                    <a:pt x="47" y="64"/>
                  </a:cubicBezTo>
                  <a:cubicBezTo>
                    <a:pt x="53" y="60"/>
                    <a:pt x="53" y="60"/>
                    <a:pt x="53" y="60"/>
                  </a:cubicBezTo>
                  <a:cubicBezTo>
                    <a:pt x="39" y="60"/>
                    <a:pt x="39" y="60"/>
                    <a:pt x="39" y="60"/>
                  </a:cubicBezTo>
                  <a:lnTo>
                    <a:pt x="45" y="64"/>
                  </a:lnTo>
                  <a:close/>
                  <a:moveTo>
                    <a:pt x="19" y="46"/>
                  </a:moveTo>
                  <a:cubicBezTo>
                    <a:pt x="20" y="46"/>
                    <a:pt x="20" y="46"/>
                    <a:pt x="20" y="46"/>
                  </a:cubicBezTo>
                  <a:cubicBezTo>
                    <a:pt x="73" y="46"/>
                    <a:pt x="73" y="46"/>
                    <a:pt x="73" y="46"/>
                  </a:cubicBezTo>
                  <a:cubicBezTo>
                    <a:pt x="74" y="46"/>
                    <a:pt x="74" y="46"/>
                    <a:pt x="74" y="46"/>
                  </a:cubicBezTo>
                  <a:cubicBezTo>
                    <a:pt x="74" y="42"/>
                    <a:pt x="74" y="42"/>
                    <a:pt x="74" y="42"/>
                  </a:cubicBezTo>
                  <a:cubicBezTo>
                    <a:pt x="19" y="42"/>
                    <a:pt x="19" y="42"/>
                    <a:pt x="19" y="42"/>
                  </a:cubicBezTo>
                  <a:lnTo>
                    <a:pt x="19" y="46"/>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4" name="Group 17"/>
          <p:cNvGrpSpPr/>
          <p:nvPr/>
        </p:nvGrpSpPr>
        <p:grpSpPr>
          <a:xfrm>
            <a:off x="5765801" y="4732630"/>
            <a:ext cx="603250" cy="603250"/>
            <a:chOff x="5765801" y="5162550"/>
            <a:chExt cx="603250" cy="603250"/>
          </a:xfrm>
        </p:grpSpPr>
        <p:sp>
          <p:nvSpPr>
            <p:cNvPr id="55" name="Oval 36"/>
            <p:cNvSpPr>
              <a:spLocks noChangeArrowheads="1"/>
            </p:cNvSpPr>
            <p:nvPr/>
          </p:nvSpPr>
          <p:spPr bwMode="auto">
            <a:xfrm>
              <a:off x="5778501" y="5175250"/>
              <a:ext cx="577850"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37"/>
            <p:cNvSpPr>
              <a:spLocks noEditPoints="1"/>
            </p:cNvSpPr>
            <p:nvPr/>
          </p:nvSpPr>
          <p:spPr bwMode="auto">
            <a:xfrm>
              <a:off x="5765801" y="5162550"/>
              <a:ext cx="603250" cy="603250"/>
            </a:xfrm>
            <a:custGeom>
              <a:avLst/>
              <a:gdLst>
                <a:gd name="T0" fmla="*/ 95 w 190"/>
                <a:gd name="T1" fmla="*/ 190 h 190"/>
                <a:gd name="T2" fmla="*/ 95 w 190"/>
                <a:gd name="T3" fmla="*/ 190 h 190"/>
                <a:gd name="T4" fmla="*/ 0 w 190"/>
                <a:gd name="T5" fmla="*/ 95 h 190"/>
                <a:gd name="T6" fmla="*/ 95 w 190"/>
                <a:gd name="T7" fmla="*/ 0 h 190"/>
                <a:gd name="T8" fmla="*/ 190 w 190"/>
                <a:gd name="T9" fmla="*/ 95 h 190"/>
                <a:gd name="T10" fmla="*/ 95 w 190"/>
                <a:gd name="T11" fmla="*/ 190 h 190"/>
                <a:gd name="T12" fmla="*/ 95 w 190"/>
                <a:gd name="T13" fmla="*/ 8 h 190"/>
                <a:gd name="T14" fmla="*/ 8 w 190"/>
                <a:gd name="T15" fmla="*/ 95 h 190"/>
                <a:gd name="T16" fmla="*/ 95 w 190"/>
                <a:gd name="T17" fmla="*/ 182 h 190"/>
                <a:gd name="T18" fmla="*/ 182 w 190"/>
                <a:gd name="T19" fmla="*/ 95 h 190"/>
                <a:gd name="T20" fmla="*/ 95 w 190"/>
                <a:gd name="T21"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190">
                  <a:moveTo>
                    <a:pt x="95" y="190"/>
                  </a:moveTo>
                  <a:cubicBezTo>
                    <a:pt x="95" y="190"/>
                    <a:pt x="95" y="190"/>
                    <a:pt x="95" y="190"/>
                  </a:cubicBezTo>
                  <a:cubicBezTo>
                    <a:pt x="43" y="190"/>
                    <a:pt x="0" y="147"/>
                    <a:pt x="0" y="95"/>
                  </a:cubicBezTo>
                  <a:cubicBezTo>
                    <a:pt x="0" y="43"/>
                    <a:pt x="43" y="0"/>
                    <a:pt x="95" y="0"/>
                  </a:cubicBezTo>
                  <a:cubicBezTo>
                    <a:pt x="147" y="0"/>
                    <a:pt x="190" y="43"/>
                    <a:pt x="190" y="95"/>
                  </a:cubicBezTo>
                  <a:cubicBezTo>
                    <a:pt x="190" y="147"/>
                    <a:pt x="147" y="190"/>
                    <a:pt x="95" y="190"/>
                  </a:cubicBezTo>
                  <a:close/>
                  <a:moveTo>
                    <a:pt x="95" y="8"/>
                  </a:moveTo>
                  <a:cubicBezTo>
                    <a:pt x="47" y="8"/>
                    <a:pt x="8" y="47"/>
                    <a:pt x="8" y="95"/>
                  </a:cubicBezTo>
                  <a:cubicBezTo>
                    <a:pt x="8" y="143"/>
                    <a:pt x="47" y="182"/>
                    <a:pt x="95" y="182"/>
                  </a:cubicBezTo>
                  <a:cubicBezTo>
                    <a:pt x="143" y="182"/>
                    <a:pt x="182" y="143"/>
                    <a:pt x="182" y="95"/>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39"/>
            <p:cNvSpPr>
              <a:spLocks noEditPoints="1"/>
            </p:cNvSpPr>
            <p:nvPr/>
          </p:nvSpPr>
          <p:spPr bwMode="auto">
            <a:xfrm>
              <a:off x="5949951" y="5314950"/>
              <a:ext cx="234950" cy="298450"/>
            </a:xfrm>
            <a:custGeom>
              <a:avLst/>
              <a:gdLst>
                <a:gd name="T0" fmla="*/ 106 w 148"/>
                <a:gd name="T1" fmla="*/ 32 h 188"/>
                <a:gd name="T2" fmla="*/ 24 w 148"/>
                <a:gd name="T3" fmla="*/ 32 h 188"/>
                <a:gd name="T4" fmla="*/ 24 w 148"/>
                <a:gd name="T5" fmla="*/ 42 h 188"/>
                <a:gd name="T6" fmla="*/ 106 w 148"/>
                <a:gd name="T7" fmla="*/ 42 h 188"/>
                <a:gd name="T8" fmla="*/ 106 w 148"/>
                <a:gd name="T9" fmla="*/ 32 h 188"/>
                <a:gd name="T10" fmla="*/ 106 w 148"/>
                <a:gd name="T11" fmla="*/ 54 h 188"/>
                <a:gd name="T12" fmla="*/ 24 w 148"/>
                <a:gd name="T13" fmla="*/ 54 h 188"/>
                <a:gd name="T14" fmla="*/ 24 w 148"/>
                <a:gd name="T15" fmla="*/ 66 h 188"/>
                <a:gd name="T16" fmla="*/ 106 w 148"/>
                <a:gd name="T17" fmla="*/ 66 h 188"/>
                <a:gd name="T18" fmla="*/ 106 w 148"/>
                <a:gd name="T19" fmla="*/ 54 h 188"/>
                <a:gd name="T20" fmla="*/ 24 w 148"/>
                <a:gd name="T21" fmla="*/ 112 h 188"/>
                <a:gd name="T22" fmla="*/ 66 w 148"/>
                <a:gd name="T23" fmla="*/ 112 h 188"/>
                <a:gd name="T24" fmla="*/ 66 w 148"/>
                <a:gd name="T25" fmla="*/ 100 h 188"/>
                <a:gd name="T26" fmla="*/ 24 w 148"/>
                <a:gd name="T27" fmla="*/ 100 h 188"/>
                <a:gd name="T28" fmla="*/ 24 w 148"/>
                <a:gd name="T29" fmla="*/ 112 h 188"/>
                <a:gd name="T30" fmla="*/ 106 w 148"/>
                <a:gd name="T31" fmla="*/ 78 h 188"/>
                <a:gd name="T32" fmla="*/ 24 w 148"/>
                <a:gd name="T33" fmla="*/ 78 h 188"/>
                <a:gd name="T34" fmla="*/ 24 w 148"/>
                <a:gd name="T35" fmla="*/ 88 h 188"/>
                <a:gd name="T36" fmla="*/ 106 w 148"/>
                <a:gd name="T37" fmla="*/ 88 h 188"/>
                <a:gd name="T38" fmla="*/ 106 w 148"/>
                <a:gd name="T39" fmla="*/ 78 h 188"/>
                <a:gd name="T40" fmla="*/ 132 w 148"/>
                <a:gd name="T41" fmla="*/ 16 h 188"/>
                <a:gd name="T42" fmla="*/ 132 w 148"/>
                <a:gd name="T43" fmla="*/ 0 h 188"/>
                <a:gd name="T44" fmla="*/ 0 w 148"/>
                <a:gd name="T45" fmla="*/ 0 h 188"/>
                <a:gd name="T46" fmla="*/ 0 w 148"/>
                <a:gd name="T47" fmla="*/ 172 h 188"/>
                <a:gd name="T48" fmla="*/ 16 w 148"/>
                <a:gd name="T49" fmla="*/ 172 h 188"/>
                <a:gd name="T50" fmla="*/ 16 w 148"/>
                <a:gd name="T51" fmla="*/ 188 h 188"/>
                <a:gd name="T52" fmla="*/ 104 w 148"/>
                <a:gd name="T53" fmla="*/ 188 h 188"/>
                <a:gd name="T54" fmla="*/ 148 w 148"/>
                <a:gd name="T55" fmla="*/ 188 h 188"/>
                <a:gd name="T56" fmla="*/ 148 w 148"/>
                <a:gd name="T57" fmla="*/ 144 h 188"/>
                <a:gd name="T58" fmla="*/ 148 w 148"/>
                <a:gd name="T59" fmla="*/ 16 h 188"/>
                <a:gd name="T60" fmla="*/ 132 w 148"/>
                <a:gd name="T61" fmla="*/ 16 h 188"/>
                <a:gd name="T62" fmla="*/ 8 w 148"/>
                <a:gd name="T63" fmla="*/ 162 h 188"/>
                <a:gd name="T64" fmla="*/ 8 w 148"/>
                <a:gd name="T65" fmla="*/ 10 h 188"/>
                <a:gd name="T66" fmla="*/ 124 w 148"/>
                <a:gd name="T67" fmla="*/ 10 h 188"/>
                <a:gd name="T68" fmla="*/ 124 w 148"/>
                <a:gd name="T69" fmla="*/ 124 h 188"/>
                <a:gd name="T70" fmla="*/ 84 w 148"/>
                <a:gd name="T71" fmla="*/ 124 h 188"/>
                <a:gd name="T72" fmla="*/ 84 w 148"/>
                <a:gd name="T73" fmla="*/ 124 h 188"/>
                <a:gd name="T74" fmla="*/ 84 w 148"/>
                <a:gd name="T75" fmla="*/ 162 h 188"/>
                <a:gd name="T76" fmla="*/ 8 w 148"/>
                <a:gd name="T77" fmla="*/ 162 h 188"/>
                <a:gd name="T78" fmla="*/ 140 w 148"/>
                <a:gd name="T79" fmla="*/ 140 h 188"/>
                <a:gd name="T80" fmla="*/ 140 w 148"/>
                <a:gd name="T81" fmla="*/ 180 h 188"/>
                <a:gd name="T82" fmla="*/ 100 w 148"/>
                <a:gd name="T83" fmla="*/ 180 h 188"/>
                <a:gd name="T84" fmla="*/ 26 w 148"/>
                <a:gd name="T85" fmla="*/ 180 h 188"/>
                <a:gd name="T86" fmla="*/ 26 w 148"/>
                <a:gd name="T87" fmla="*/ 172 h 188"/>
                <a:gd name="T88" fmla="*/ 88 w 148"/>
                <a:gd name="T89" fmla="*/ 172 h 188"/>
                <a:gd name="T90" fmla="*/ 132 w 148"/>
                <a:gd name="T91" fmla="*/ 128 h 188"/>
                <a:gd name="T92" fmla="*/ 132 w 148"/>
                <a:gd name="T93" fmla="*/ 26 h 188"/>
                <a:gd name="T94" fmla="*/ 140 w 148"/>
                <a:gd name="T95" fmla="*/ 26 h 188"/>
                <a:gd name="T96" fmla="*/ 140 w 148"/>
                <a:gd name="T97" fmla="*/ 14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88">
                  <a:moveTo>
                    <a:pt x="106" y="32"/>
                  </a:moveTo>
                  <a:lnTo>
                    <a:pt x="24" y="32"/>
                  </a:lnTo>
                  <a:lnTo>
                    <a:pt x="24" y="42"/>
                  </a:lnTo>
                  <a:lnTo>
                    <a:pt x="106" y="42"/>
                  </a:lnTo>
                  <a:lnTo>
                    <a:pt x="106" y="32"/>
                  </a:lnTo>
                  <a:close/>
                  <a:moveTo>
                    <a:pt x="106" y="54"/>
                  </a:moveTo>
                  <a:lnTo>
                    <a:pt x="24" y="54"/>
                  </a:lnTo>
                  <a:lnTo>
                    <a:pt x="24" y="66"/>
                  </a:lnTo>
                  <a:lnTo>
                    <a:pt x="106" y="66"/>
                  </a:lnTo>
                  <a:lnTo>
                    <a:pt x="106" y="54"/>
                  </a:lnTo>
                  <a:close/>
                  <a:moveTo>
                    <a:pt x="24" y="112"/>
                  </a:moveTo>
                  <a:lnTo>
                    <a:pt x="66" y="112"/>
                  </a:lnTo>
                  <a:lnTo>
                    <a:pt x="66" y="100"/>
                  </a:lnTo>
                  <a:lnTo>
                    <a:pt x="24" y="100"/>
                  </a:lnTo>
                  <a:lnTo>
                    <a:pt x="24" y="112"/>
                  </a:lnTo>
                  <a:close/>
                  <a:moveTo>
                    <a:pt x="106" y="78"/>
                  </a:moveTo>
                  <a:lnTo>
                    <a:pt x="24" y="78"/>
                  </a:lnTo>
                  <a:lnTo>
                    <a:pt x="24" y="88"/>
                  </a:lnTo>
                  <a:lnTo>
                    <a:pt x="106" y="88"/>
                  </a:lnTo>
                  <a:lnTo>
                    <a:pt x="106" y="78"/>
                  </a:lnTo>
                  <a:close/>
                  <a:moveTo>
                    <a:pt x="132" y="16"/>
                  </a:moveTo>
                  <a:lnTo>
                    <a:pt x="132" y="0"/>
                  </a:lnTo>
                  <a:lnTo>
                    <a:pt x="0" y="0"/>
                  </a:lnTo>
                  <a:lnTo>
                    <a:pt x="0" y="172"/>
                  </a:lnTo>
                  <a:lnTo>
                    <a:pt x="16" y="172"/>
                  </a:lnTo>
                  <a:lnTo>
                    <a:pt x="16" y="188"/>
                  </a:lnTo>
                  <a:lnTo>
                    <a:pt x="104" y="188"/>
                  </a:lnTo>
                  <a:lnTo>
                    <a:pt x="148" y="188"/>
                  </a:lnTo>
                  <a:lnTo>
                    <a:pt x="148" y="144"/>
                  </a:lnTo>
                  <a:lnTo>
                    <a:pt x="148" y="16"/>
                  </a:lnTo>
                  <a:lnTo>
                    <a:pt x="132" y="16"/>
                  </a:lnTo>
                  <a:close/>
                  <a:moveTo>
                    <a:pt x="8" y="162"/>
                  </a:moveTo>
                  <a:lnTo>
                    <a:pt x="8" y="10"/>
                  </a:lnTo>
                  <a:lnTo>
                    <a:pt x="124" y="10"/>
                  </a:lnTo>
                  <a:lnTo>
                    <a:pt x="124" y="124"/>
                  </a:lnTo>
                  <a:lnTo>
                    <a:pt x="84" y="124"/>
                  </a:lnTo>
                  <a:lnTo>
                    <a:pt x="84" y="124"/>
                  </a:lnTo>
                  <a:lnTo>
                    <a:pt x="84" y="162"/>
                  </a:lnTo>
                  <a:lnTo>
                    <a:pt x="8" y="162"/>
                  </a:lnTo>
                  <a:close/>
                  <a:moveTo>
                    <a:pt x="140" y="140"/>
                  </a:moveTo>
                  <a:lnTo>
                    <a:pt x="140" y="180"/>
                  </a:lnTo>
                  <a:lnTo>
                    <a:pt x="100" y="180"/>
                  </a:lnTo>
                  <a:lnTo>
                    <a:pt x="26" y="180"/>
                  </a:lnTo>
                  <a:lnTo>
                    <a:pt x="26" y="172"/>
                  </a:lnTo>
                  <a:lnTo>
                    <a:pt x="88" y="172"/>
                  </a:lnTo>
                  <a:lnTo>
                    <a:pt x="132" y="128"/>
                  </a:lnTo>
                  <a:lnTo>
                    <a:pt x="132" y="26"/>
                  </a:lnTo>
                  <a:lnTo>
                    <a:pt x="140" y="26"/>
                  </a:lnTo>
                  <a:lnTo>
                    <a:pt x="140" y="14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8" name="Group 21"/>
          <p:cNvGrpSpPr/>
          <p:nvPr/>
        </p:nvGrpSpPr>
        <p:grpSpPr>
          <a:xfrm>
            <a:off x="2774951" y="1741780"/>
            <a:ext cx="603250" cy="603250"/>
            <a:chOff x="2774951" y="2171700"/>
            <a:chExt cx="603250" cy="603250"/>
          </a:xfrm>
        </p:grpSpPr>
        <p:sp>
          <p:nvSpPr>
            <p:cNvPr id="59" name="Oval 27"/>
            <p:cNvSpPr>
              <a:spLocks noChangeArrowheads="1"/>
            </p:cNvSpPr>
            <p:nvPr/>
          </p:nvSpPr>
          <p:spPr bwMode="auto">
            <a:xfrm>
              <a:off x="2787651" y="2184400"/>
              <a:ext cx="577850"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28"/>
            <p:cNvSpPr>
              <a:spLocks noEditPoints="1"/>
            </p:cNvSpPr>
            <p:nvPr/>
          </p:nvSpPr>
          <p:spPr bwMode="auto">
            <a:xfrm>
              <a:off x="2774951" y="2171700"/>
              <a:ext cx="603250" cy="603250"/>
            </a:xfrm>
            <a:custGeom>
              <a:avLst/>
              <a:gdLst>
                <a:gd name="T0" fmla="*/ 95 w 190"/>
                <a:gd name="T1" fmla="*/ 190 h 190"/>
                <a:gd name="T2" fmla="*/ 0 w 190"/>
                <a:gd name="T3" fmla="*/ 95 h 190"/>
                <a:gd name="T4" fmla="*/ 95 w 190"/>
                <a:gd name="T5" fmla="*/ 0 h 190"/>
                <a:gd name="T6" fmla="*/ 162 w 190"/>
                <a:gd name="T7" fmla="*/ 28 h 190"/>
                <a:gd name="T8" fmla="*/ 190 w 190"/>
                <a:gd name="T9" fmla="*/ 95 h 190"/>
                <a:gd name="T10" fmla="*/ 95 w 190"/>
                <a:gd name="T11" fmla="*/ 190 h 190"/>
                <a:gd name="T12" fmla="*/ 95 w 190"/>
                <a:gd name="T13" fmla="*/ 8 h 190"/>
                <a:gd name="T14" fmla="*/ 8 w 190"/>
                <a:gd name="T15" fmla="*/ 95 h 190"/>
                <a:gd name="T16" fmla="*/ 95 w 190"/>
                <a:gd name="T17" fmla="*/ 182 h 190"/>
                <a:gd name="T18" fmla="*/ 182 w 190"/>
                <a:gd name="T19" fmla="*/ 95 h 190"/>
                <a:gd name="T20" fmla="*/ 95 w 190"/>
                <a:gd name="T21"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190">
                  <a:moveTo>
                    <a:pt x="95" y="190"/>
                  </a:moveTo>
                  <a:cubicBezTo>
                    <a:pt x="43" y="190"/>
                    <a:pt x="0" y="147"/>
                    <a:pt x="0" y="95"/>
                  </a:cubicBezTo>
                  <a:cubicBezTo>
                    <a:pt x="0" y="43"/>
                    <a:pt x="43" y="0"/>
                    <a:pt x="95" y="0"/>
                  </a:cubicBezTo>
                  <a:cubicBezTo>
                    <a:pt x="120" y="0"/>
                    <a:pt x="144" y="10"/>
                    <a:pt x="162" y="28"/>
                  </a:cubicBezTo>
                  <a:cubicBezTo>
                    <a:pt x="180" y="46"/>
                    <a:pt x="190" y="70"/>
                    <a:pt x="190" y="95"/>
                  </a:cubicBezTo>
                  <a:cubicBezTo>
                    <a:pt x="190" y="147"/>
                    <a:pt x="147" y="190"/>
                    <a:pt x="95" y="190"/>
                  </a:cubicBezTo>
                  <a:close/>
                  <a:moveTo>
                    <a:pt x="95" y="8"/>
                  </a:moveTo>
                  <a:cubicBezTo>
                    <a:pt x="47" y="8"/>
                    <a:pt x="8" y="47"/>
                    <a:pt x="8" y="95"/>
                  </a:cubicBezTo>
                  <a:cubicBezTo>
                    <a:pt x="8" y="143"/>
                    <a:pt x="47" y="182"/>
                    <a:pt x="95" y="182"/>
                  </a:cubicBezTo>
                  <a:cubicBezTo>
                    <a:pt x="143" y="182"/>
                    <a:pt x="182" y="143"/>
                    <a:pt x="182" y="95"/>
                  </a:cubicBezTo>
                  <a:cubicBezTo>
                    <a:pt x="182" y="47"/>
                    <a:pt x="143" y="8"/>
                    <a:pt x="95"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40"/>
            <p:cNvSpPr>
              <a:spLocks noEditPoints="1"/>
            </p:cNvSpPr>
            <p:nvPr/>
          </p:nvSpPr>
          <p:spPr bwMode="auto">
            <a:xfrm>
              <a:off x="2952751" y="2292350"/>
              <a:ext cx="247650" cy="361950"/>
            </a:xfrm>
            <a:custGeom>
              <a:avLst/>
              <a:gdLst>
                <a:gd name="T0" fmla="*/ 22 w 78"/>
                <a:gd name="T1" fmla="*/ 99 h 114"/>
                <a:gd name="T2" fmla="*/ 23 w 78"/>
                <a:gd name="T3" fmla="*/ 105 h 114"/>
                <a:gd name="T4" fmla="*/ 29 w 78"/>
                <a:gd name="T5" fmla="*/ 108 h 114"/>
                <a:gd name="T6" fmla="*/ 29 w 78"/>
                <a:gd name="T7" fmla="*/ 111 h 114"/>
                <a:gd name="T8" fmla="*/ 39 w 78"/>
                <a:gd name="T9" fmla="*/ 114 h 114"/>
                <a:gd name="T10" fmla="*/ 49 w 78"/>
                <a:gd name="T11" fmla="*/ 111 h 114"/>
                <a:gd name="T12" fmla="*/ 49 w 78"/>
                <a:gd name="T13" fmla="*/ 108 h 114"/>
                <a:gd name="T14" fmla="*/ 55 w 78"/>
                <a:gd name="T15" fmla="*/ 105 h 114"/>
                <a:gd name="T16" fmla="*/ 56 w 78"/>
                <a:gd name="T17" fmla="*/ 99 h 114"/>
                <a:gd name="T18" fmla="*/ 39 w 78"/>
                <a:gd name="T19" fmla="*/ 101 h 114"/>
                <a:gd name="T20" fmla="*/ 22 w 78"/>
                <a:gd name="T21" fmla="*/ 99 h 114"/>
                <a:gd name="T22" fmla="*/ 39 w 78"/>
                <a:gd name="T23" fmla="*/ 16 h 114"/>
                <a:gd name="T24" fmla="*/ 41 w 78"/>
                <a:gd name="T25" fmla="*/ 14 h 114"/>
                <a:gd name="T26" fmla="*/ 39 w 78"/>
                <a:gd name="T27" fmla="*/ 12 h 114"/>
                <a:gd name="T28" fmla="*/ 12 w 78"/>
                <a:gd name="T29" fmla="*/ 39 h 114"/>
                <a:gd name="T30" fmla="*/ 14 w 78"/>
                <a:gd name="T31" fmla="*/ 41 h 114"/>
                <a:gd name="T32" fmla="*/ 16 w 78"/>
                <a:gd name="T33" fmla="*/ 39 h 114"/>
                <a:gd name="T34" fmla="*/ 39 w 78"/>
                <a:gd name="T35" fmla="*/ 16 h 114"/>
                <a:gd name="T36" fmla="*/ 21 w 78"/>
                <a:gd name="T37" fmla="*/ 88 h 114"/>
                <a:gd name="T38" fmla="*/ 22 w 78"/>
                <a:gd name="T39" fmla="*/ 94 h 114"/>
                <a:gd name="T40" fmla="*/ 39 w 78"/>
                <a:gd name="T41" fmla="*/ 97 h 114"/>
                <a:gd name="T42" fmla="*/ 56 w 78"/>
                <a:gd name="T43" fmla="*/ 94 h 114"/>
                <a:gd name="T44" fmla="*/ 57 w 78"/>
                <a:gd name="T45" fmla="*/ 88 h 114"/>
                <a:gd name="T46" fmla="*/ 39 w 78"/>
                <a:gd name="T47" fmla="*/ 91 h 114"/>
                <a:gd name="T48" fmla="*/ 21 w 78"/>
                <a:gd name="T49" fmla="*/ 88 h 114"/>
                <a:gd name="T50" fmla="*/ 39 w 78"/>
                <a:gd name="T51" fmla="*/ 0 h 114"/>
                <a:gd name="T52" fmla="*/ 0 w 78"/>
                <a:gd name="T53" fmla="*/ 39 h 114"/>
                <a:gd name="T54" fmla="*/ 19 w 78"/>
                <a:gd name="T55" fmla="*/ 73 h 114"/>
                <a:gd name="T56" fmla="*/ 20 w 78"/>
                <a:gd name="T57" fmla="*/ 83 h 114"/>
                <a:gd name="T58" fmla="*/ 39 w 78"/>
                <a:gd name="T59" fmla="*/ 86 h 114"/>
                <a:gd name="T60" fmla="*/ 58 w 78"/>
                <a:gd name="T61" fmla="*/ 83 h 114"/>
                <a:gd name="T62" fmla="*/ 59 w 78"/>
                <a:gd name="T63" fmla="*/ 73 h 114"/>
                <a:gd name="T64" fmla="*/ 78 w 78"/>
                <a:gd name="T65" fmla="*/ 39 h 114"/>
                <a:gd name="T66" fmla="*/ 39 w 78"/>
                <a:gd name="T67" fmla="*/ 0 h 114"/>
                <a:gd name="T68" fmla="*/ 53 w 78"/>
                <a:gd name="T69" fmla="*/ 68 h 114"/>
                <a:gd name="T70" fmla="*/ 52 w 78"/>
                <a:gd name="T71" fmla="*/ 77 h 114"/>
                <a:gd name="T72" fmla="*/ 39 w 78"/>
                <a:gd name="T73" fmla="*/ 79 h 114"/>
                <a:gd name="T74" fmla="*/ 25 w 78"/>
                <a:gd name="T75" fmla="*/ 77 h 114"/>
                <a:gd name="T76" fmla="*/ 24 w 78"/>
                <a:gd name="T77" fmla="*/ 68 h 114"/>
                <a:gd name="T78" fmla="*/ 7 w 78"/>
                <a:gd name="T79" fmla="*/ 39 h 114"/>
                <a:gd name="T80" fmla="*/ 39 w 78"/>
                <a:gd name="T81" fmla="*/ 7 h 114"/>
                <a:gd name="T82" fmla="*/ 71 w 78"/>
                <a:gd name="T83" fmla="*/ 39 h 114"/>
                <a:gd name="T84" fmla="*/ 53 w 78"/>
                <a:gd name="T85" fmla="*/ 68 h 114"/>
                <a:gd name="T86" fmla="*/ 48 w 78"/>
                <a:gd name="T87" fmla="*/ 54 h 114"/>
                <a:gd name="T88" fmla="*/ 39 w 78"/>
                <a:gd name="T89" fmla="*/ 38 h 114"/>
                <a:gd name="T90" fmla="*/ 30 w 78"/>
                <a:gd name="T91" fmla="*/ 54 h 114"/>
                <a:gd name="T92" fmla="*/ 27 w 78"/>
                <a:gd name="T93" fmla="*/ 46 h 114"/>
                <a:gd name="T94" fmla="*/ 21 w 78"/>
                <a:gd name="T95" fmla="*/ 49 h 114"/>
                <a:gd name="T96" fmla="*/ 30 w 78"/>
                <a:gd name="T97" fmla="*/ 67 h 114"/>
                <a:gd name="T98" fmla="*/ 39 w 78"/>
                <a:gd name="T99" fmla="*/ 51 h 114"/>
                <a:gd name="T100" fmla="*/ 48 w 78"/>
                <a:gd name="T101" fmla="*/ 67 h 114"/>
                <a:gd name="T102" fmla="*/ 57 w 78"/>
                <a:gd name="T103" fmla="*/ 49 h 114"/>
                <a:gd name="T104" fmla="*/ 51 w 78"/>
                <a:gd name="T105" fmla="*/ 46 h 114"/>
                <a:gd name="T106" fmla="*/ 48 w 78"/>
                <a:gd name="T107" fmla="*/ 5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4">
                  <a:moveTo>
                    <a:pt x="22" y="99"/>
                  </a:moveTo>
                  <a:cubicBezTo>
                    <a:pt x="23" y="105"/>
                    <a:pt x="23" y="105"/>
                    <a:pt x="23" y="105"/>
                  </a:cubicBezTo>
                  <a:cubicBezTo>
                    <a:pt x="23" y="105"/>
                    <a:pt x="25" y="107"/>
                    <a:pt x="29" y="108"/>
                  </a:cubicBezTo>
                  <a:cubicBezTo>
                    <a:pt x="29" y="111"/>
                    <a:pt x="29" y="111"/>
                    <a:pt x="29" y="111"/>
                  </a:cubicBezTo>
                  <a:cubicBezTo>
                    <a:pt x="29" y="111"/>
                    <a:pt x="31" y="114"/>
                    <a:pt x="39" y="114"/>
                  </a:cubicBezTo>
                  <a:cubicBezTo>
                    <a:pt x="47" y="114"/>
                    <a:pt x="49" y="111"/>
                    <a:pt x="49" y="111"/>
                  </a:cubicBezTo>
                  <a:cubicBezTo>
                    <a:pt x="49" y="108"/>
                    <a:pt x="49" y="108"/>
                    <a:pt x="49" y="108"/>
                  </a:cubicBezTo>
                  <a:cubicBezTo>
                    <a:pt x="53" y="107"/>
                    <a:pt x="55" y="105"/>
                    <a:pt x="55" y="105"/>
                  </a:cubicBezTo>
                  <a:cubicBezTo>
                    <a:pt x="56" y="99"/>
                    <a:pt x="56" y="99"/>
                    <a:pt x="56" y="99"/>
                  </a:cubicBezTo>
                  <a:cubicBezTo>
                    <a:pt x="50" y="100"/>
                    <a:pt x="45" y="101"/>
                    <a:pt x="39" y="101"/>
                  </a:cubicBezTo>
                  <a:cubicBezTo>
                    <a:pt x="33" y="101"/>
                    <a:pt x="27" y="100"/>
                    <a:pt x="22" y="99"/>
                  </a:cubicBezTo>
                  <a:close/>
                  <a:moveTo>
                    <a:pt x="39" y="16"/>
                  </a:moveTo>
                  <a:cubicBezTo>
                    <a:pt x="40" y="16"/>
                    <a:pt x="41" y="15"/>
                    <a:pt x="41" y="14"/>
                  </a:cubicBezTo>
                  <a:cubicBezTo>
                    <a:pt x="41" y="13"/>
                    <a:pt x="40" y="12"/>
                    <a:pt x="39" y="12"/>
                  </a:cubicBezTo>
                  <a:cubicBezTo>
                    <a:pt x="24" y="12"/>
                    <a:pt x="12" y="24"/>
                    <a:pt x="12" y="39"/>
                  </a:cubicBezTo>
                  <a:cubicBezTo>
                    <a:pt x="12" y="40"/>
                    <a:pt x="13" y="41"/>
                    <a:pt x="14" y="41"/>
                  </a:cubicBezTo>
                  <a:cubicBezTo>
                    <a:pt x="15" y="41"/>
                    <a:pt x="16" y="40"/>
                    <a:pt x="16" y="39"/>
                  </a:cubicBezTo>
                  <a:cubicBezTo>
                    <a:pt x="16" y="27"/>
                    <a:pt x="26" y="16"/>
                    <a:pt x="39" y="16"/>
                  </a:cubicBezTo>
                  <a:close/>
                  <a:moveTo>
                    <a:pt x="21" y="88"/>
                  </a:moveTo>
                  <a:cubicBezTo>
                    <a:pt x="22" y="94"/>
                    <a:pt x="22" y="94"/>
                    <a:pt x="22" y="94"/>
                  </a:cubicBezTo>
                  <a:cubicBezTo>
                    <a:pt x="27" y="96"/>
                    <a:pt x="33" y="97"/>
                    <a:pt x="39" y="97"/>
                  </a:cubicBezTo>
                  <a:cubicBezTo>
                    <a:pt x="45" y="97"/>
                    <a:pt x="51" y="96"/>
                    <a:pt x="56" y="94"/>
                  </a:cubicBezTo>
                  <a:cubicBezTo>
                    <a:pt x="57" y="88"/>
                    <a:pt x="57" y="88"/>
                    <a:pt x="57" y="88"/>
                  </a:cubicBezTo>
                  <a:cubicBezTo>
                    <a:pt x="52" y="90"/>
                    <a:pt x="45" y="91"/>
                    <a:pt x="39" y="91"/>
                  </a:cubicBezTo>
                  <a:cubicBezTo>
                    <a:pt x="32" y="91"/>
                    <a:pt x="26" y="90"/>
                    <a:pt x="21" y="88"/>
                  </a:cubicBezTo>
                  <a:close/>
                  <a:moveTo>
                    <a:pt x="39" y="0"/>
                  </a:moveTo>
                  <a:cubicBezTo>
                    <a:pt x="17" y="0"/>
                    <a:pt x="0" y="18"/>
                    <a:pt x="0" y="39"/>
                  </a:cubicBezTo>
                  <a:cubicBezTo>
                    <a:pt x="0" y="53"/>
                    <a:pt x="7" y="66"/>
                    <a:pt x="19" y="73"/>
                  </a:cubicBezTo>
                  <a:cubicBezTo>
                    <a:pt x="20" y="83"/>
                    <a:pt x="20" y="83"/>
                    <a:pt x="20" y="83"/>
                  </a:cubicBezTo>
                  <a:cubicBezTo>
                    <a:pt x="26" y="85"/>
                    <a:pt x="32" y="86"/>
                    <a:pt x="39" y="86"/>
                  </a:cubicBezTo>
                  <a:cubicBezTo>
                    <a:pt x="46" y="86"/>
                    <a:pt x="52" y="85"/>
                    <a:pt x="58" y="83"/>
                  </a:cubicBezTo>
                  <a:cubicBezTo>
                    <a:pt x="59" y="73"/>
                    <a:pt x="59" y="73"/>
                    <a:pt x="59" y="73"/>
                  </a:cubicBezTo>
                  <a:cubicBezTo>
                    <a:pt x="71" y="66"/>
                    <a:pt x="78" y="53"/>
                    <a:pt x="78" y="39"/>
                  </a:cubicBezTo>
                  <a:cubicBezTo>
                    <a:pt x="78" y="18"/>
                    <a:pt x="61" y="0"/>
                    <a:pt x="39" y="0"/>
                  </a:cubicBezTo>
                  <a:close/>
                  <a:moveTo>
                    <a:pt x="53" y="68"/>
                  </a:moveTo>
                  <a:cubicBezTo>
                    <a:pt x="52" y="77"/>
                    <a:pt x="52" y="77"/>
                    <a:pt x="52" y="77"/>
                  </a:cubicBezTo>
                  <a:cubicBezTo>
                    <a:pt x="52" y="77"/>
                    <a:pt x="49" y="79"/>
                    <a:pt x="39" y="79"/>
                  </a:cubicBezTo>
                  <a:cubicBezTo>
                    <a:pt x="29" y="79"/>
                    <a:pt x="25" y="77"/>
                    <a:pt x="25" y="77"/>
                  </a:cubicBezTo>
                  <a:cubicBezTo>
                    <a:pt x="24" y="68"/>
                    <a:pt x="24" y="68"/>
                    <a:pt x="24" y="68"/>
                  </a:cubicBezTo>
                  <a:cubicBezTo>
                    <a:pt x="14" y="63"/>
                    <a:pt x="7" y="52"/>
                    <a:pt x="7" y="39"/>
                  </a:cubicBezTo>
                  <a:cubicBezTo>
                    <a:pt x="7" y="21"/>
                    <a:pt x="21" y="7"/>
                    <a:pt x="39" y="7"/>
                  </a:cubicBezTo>
                  <a:cubicBezTo>
                    <a:pt x="57" y="7"/>
                    <a:pt x="71" y="21"/>
                    <a:pt x="71" y="39"/>
                  </a:cubicBezTo>
                  <a:cubicBezTo>
                    <a:pt x="71" y="52"/>
                    <a:pt x="64" y="63"/>
                    <a:pt x="53" y="68"/>
                  </a:cubicBezTo>
                  <a:close/>
                  <a:moveTo>
                    <a:pt x="48" y="54"/>
                  </a:moveTo>
                  <a:cubicBezTo>
                    <a:pt x="39" y="38"/>
                    <a:pt x="39" y="38"/>
                    <a:pt x="39" y="38"/>
                  </a:cubicBezTo>
                  <a:cubicBezTo>
                    <a:pt x="30" y="54"/>
                    <a:pt x="30" y="54"/>
                    <a:pt x="30" y="54"/>
                  </a:cubicBezTo>
                  <a:cubicBezTo>
                    <a:pt x="27" y="46"/>
                    <a:pt x="27" y="46"/>
                    <a:pt x="27" y="46"/>
                  </a:cubicBezTo>
                  <a:cubicBezTo>
                    <a:pt x="21" y="49"/>
                    <a:pt x="21" y="49"/>
                    <a:pt x="21" y="49"/>
                  </a:cubicBezTo>
                  <a:cubicBezTo>
                    <a:pt x="30" y="67"/>
                    <a:pt x="30" y="67"/>
                    <a:pt x="30" y="67"/>
                  </a:cubicBezTo>
                  <a:cubicBezTo>
                    <a:pt x="39" y="51"/>
                    <a:pt x="39" y="51"/>
                    <a:pt x="39" y="51"/>
                  </a:cubicBezTo>
                  <a:cubicBezTo>
                    <a:pt x="48" y="67"/>
                    <a:pt x="48" y="67"/>
                    <a:pt x="48" y="67"/>
                  </a:cubicBezTo>
                  <a:cubicBezTo>
                    <a:pt x="57" y="49"/>
                    <a:pt x="57" y="49"/>
                    <a:pt x="57" y="49"/>
                  </a:cubicBezTo>
                  <a:cubicBezTo>
                    <a:pt x="51" y="46"/>
                    <a:pt x="51" y="46"/>
                    <a:pt x="51" y="46"/>
                  </a:cubicBezTo>
                  <a:lnTo>
                    <a:pt x="48" y="54"/>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62" name="Group 25"/>
          <p:cNvGrpSpPr/>
          <p:nvPr/>
        </p:nvGrpSpPr>
        <p:grpSpPr>
          <a:xfrm>
            <a:off x="2774951" y="4732630"/>
            <a:ext cx="603250" cy="603250"/>
            <a:chOff x="2774951" y="5162550"/>
            <a:chExt cx="603250" cy="603250"/>
          </a:xfrm>
        </p:grpSpPr>
        <p:sp>
          <p:nvSpPr>
            <p:cNvPr id="63" name="Oval 30"/>
            <p:cNvSpPr>
              <a:spLocks noChangeArrowheads="1"/>
            </p:cNvSpPr>
            <p:nvPr/>
          </p:nvSpPr>
          <p:spPr bwMode="auto">
            <a:xfrm>
              <a:off x="2787651" y="5175250"/>
              <a:ext cx="577850"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31"/>
            <p:cNvSpPr>
              <a:spLocks noEditPoints="1"/>
            </p:cNvSpPr>
            <p:nvPr/>
          </p:nvSpPr>
          <p:spPr bwMode="auto">
            <a:xfrm>
              <a:off x="2774951" y="5162550"/>
              <a:ext cx="603250" cy="603250"/>
            </a:xfrm>
            <a:custGeom>
              <a:avLst/>
              <a:gdLst>
                <a:gd name="T0" fmla="*/ 95 w 190"/>
                <a:gd name="T1" fmla="*/ 190 h 190"/>
                <a:gd name="T2" fmla="*/ 0 w 190"/>
                <a:gd name="T3" fmla="*/ 95 h 190"/>
                <a:gd name="T4" fmla="*/ 95 w 190"/>
                <a:gd name="T5" fmla="*/ 0 h 190"/>
                <a:gd name="T6" fmla="*/ 190 w 190"/>
                <a:gd name="T7" fmla="*/ 95 h 190"/>
                <a:gd name="T8" fmla="*/ 95 w 190"/>
                <a:gd name="T9" fmla="*/ 190 h 190"/>
                <a:gd name="T10" fmla="*/ 95 w 190"/>
                <a:gd name="T11" fmla="*/ 8 h 190"/>
                <a:gd name="T12" fmla="*/ 8 w 190"/>
                <a:gd name="T13" fmla="*/ 95 h 190"/>
                <a:gd name="T14" fmla="*/ 95 w 190"/>
                <a:gd name="T15" fmla="*/ 182 h 190"/>
                <a:gd name="T16" fmla="*/ 95 w 190"/>
                <a:gd name="T17" fmla="*/ 182 h 190"/>
                <a:gd name="T18" fmla="*/ 182 w 190"/>
                <a:gd name="T19" fmla="*/ 95 h 190"/>
                <a:gd name="T20" fmla="*/ 95 w 190"/>
                <a:gd name="T21"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190">
                  <a:moveTo>
                    <a:pt x="95" y="190"/>
                  </a:moveTo>
                  <a:cubicBezTo>
                    <a:pt x="43" y="190"/>
                    <a:pt x="0" y="147"/>
                    <a:pt x="0" y="95"/>
                  </a:cubicBezTo>
                  <a:cubicBezTo>
                    <a:pt x="0" y="43"/>
                    <a:pt x="43" y="0"/>
                    <a:pt x="95" y="0"/>
                  </a:cubicBezTo>
                  <a:cubicBezTo>
                    <a:pt x="147" y="0"/>
                    <a:pt x="190" y="43"/>
                    <a:pt x="190" y="95"/>
                  </a:cubicBezTo>
                  <a:cubicBezTo>
                    <a:pt x="190" y="147"/>
                    <a:pt x="147" y="190"/>
                    <a:pt x="95" y="190"/>
                  </a:cubicBezTo>
                  <a:close/>
                  <a:moveTo>
                    <a:pt x="95" y="8"/>
                  </a:moveTo>
                  <a:cubicBezTo>
                    <a:pt x="47" y="8"/>
                    <a:pt x="8" y="47"/>
                    <a:pt x="8" y="95"/>
                  </a:cubicBezTo>
                  <a:cubicBezTo>
                    <a:pt x="8" y="143"/>
                    <a:pt x="47" y="182"/>
                    <a:pt x="95" y="182"/>
                  </a:cubicBezTo>
                  <a:cubicBezTo>
                    <a:pt x="95" y="182"/>
                    <a:pt x="95" y="182"/>
                    <a:pt x="95" y="182"/>
                  </a:cubicBezTo>
                  <a:cubicBezTo>
                    <a:pt x="143" y="182"/>
                    <a:pt x="182" y="143"/>
                    <a:pt x="182" y="95"/>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41"/>
            <p:cNvSpPr>
              <a:spLocks noEditPoints="1"/>
            </p:cNvSpPr>
            <p:nvPr/>
          </p:nvSpPr>
          <p:spPr bwMode="auto">
            <a:xfrm>
              <a:off x="2924176" y="5334000"/>
              <a:ext cx="304800" cy="260350"/>
            </a:xfrm>
            <a:custGeom>
              <a:avLst/>
              <a:gdLst>
                <a:gd name="T0" fmla="*/ 34 w 96"/>
                <a:gd name="T1" fmla="*/ 53 h 82"/>
                <a:gd name="T2" fmla="*/ 34 w 96"/>
                <a:gd name="T3" fmla="*/ 82 h 82"/>
                <a:gd name="T4" fmla="*/ 55 w 96"/>
                <a:gd name="T5" fmla="*/ 82 h 82"/>
                <a:gd name="T6" fmla="*/ 55 w 96"/>
                <a:gd name="T7" fmla="*/ 56 h 82"/>
                <a:gd name="T8" fmla="*/ 46 w 96"/>
                <a:gd name="T9" fmla="*/ 66 h 82"/>
                <a:gd name="T10" fmla="*/ 34 w 96"/>
                <a:gd name="T11" fmla="*/ 53 h 82"/>
                <a:gd name="T12" fmla="*/ 4 w 96"/>
                <a:gd name="T13" fmla="*/ 78 h 82"/>
                <a:gd name="T14" fmla="*/ 8 w 96"/>
                <a:gd name="T15" fmla="*/ 82 h 82"/>
                <a:gd name="T16" fmla="*/ 25 w 96"/>
                <a:gd name="T17" fmla="*/ 82 h 82"/>
                <a:gd name="T18" fmla="*/ 25 w 96"/>
                <a:gd name="T19" fmla="*/ 45 h 82"/>
                <a:gd name="T20" fmla="*/ 4 w 96"/>
                <a:gd name="T21" fmla="*/ 66 h 82"/>
                <a:gd name="T22" fmla="*/ 4 w 96"/>
                <a:gd name="T23" fmla="*/ 78 h 82"/>
                <a:gd name="T24" fmla="*/ 77 w 96"/>
                <a:gd name="T25" fmla="*/ 2 h 82"/>
                <a:gd name="T26" fmla="*/ 73 w 96"/>
                <a:gd name="T27" fmla="*/ 6 h 82"/>
                <a:gd name="T28" fmla="*/ 77 w 96"/>
                <a:gd name="T29" fmla="*/ 10 h 82"/>
                <a:gd name="T30" fmla="*/ 81 w 96"/>
                <a:gd name="T31" fmla="*/ 9 h 82"/>
                <a:gd name="T32" fmla="*/ 46 w 96"/>
                <a:gd name="T33" fmla="*/ 45 h 82"/>
                <a:gd name="T34" fmla="*/ 25 w 96"/>
                <a:gd name="T35" fmla="*/ 24 h 82"/>
                <a:gd name="T36" fmla="*/ 1 w 96"/>
                <a:gd name="T37" fmla="*/ 48 h 82"/>
                <a:gd name="T38" fmla="*/ 1 w 96"/>
                <a:gd name="T39" fmla="*/ 54 h 82"/>
                <a:gd name="T40" fmla="*/ 7 w 96"/>
                <a:gd name="T41" fmla="*/ 54 h 82"/>
                <a:gd name="T42" fmla="*/ 25 w 96"/>
                <a:gd name="T43" fmla="*/ 35 h 82"/>
                <a:gd name="T44" fmla="*/ 46 w 96"/>
                <a:gd name="T45" fmla="*/ 56 h 82"/>
                <a:gd name="T46" fmla="*/ 87 w 96"/>
                <a:gd name="T47" fmla="*/ 15 h 82"/>
                <a:gd name="T48" fmla="*/ 86 w 96"/>
                <a:gd name="T49" fmla="*/ 19 h 82"/>
                <a:gd name="T50" fmla="*/ 90 w 96"/>
                <a:gd name="T51" fmla="*/ 23 h 82"/>
                <a:gd name="T52" fmla="*/ 90 w 96"/>
                <a:gd name="T53" fmla="*/ 23 h 82"/>
                <a:gd name="T54" fmla="*/ 94 w 96"/>
                <a:gd name="T55" fmla="*/ 20 h 82"/>
                <a:gd name="T56" fmla="*/ 96 w 96"/>
                <a:gd name="T57" fmla="*/ 0 h 82"/>
                <a:gd name="T58" fmla="*/ 77 w 96"/>
                <a:gd name="T59" fmla="*/ 2 h 82"/>
                <a:gd name="T60" fmla="*/ 64 w 96"/>
                <a:gd name="T61" fmla="*/ 48 h 82"/>
                <a:gd name="T62" fmla="*/ 64 w 96"/>
                <a:gd name="T63" fmla="*/ 82 h 82"/>
                <a:gd name="T64" fmla="*/ 82 w 96"/>
                <a:gd name="T65" fmla="*/ 82 h 82"/>
                <a:gd name="T66" fmla="*/ 85 w 96"/>
                <a:gd name="T67" fmla="*/ 78 h 82"/>
                <a:gd name="T68" fmla="*/ 85 w 96"/>
                <a:gd name="T69" fmla="*/ 45 h 82"/>
                <a:gd name="T70" fmla="*/ 85 w 96"/>
                <a:gd name="T71" fmla="*/ 26 h 82"/>
                <a:gd name="T72" fmla="*/ 67 w 96"/>
                <a:gd name="T73" fmla="*/ 45 h 82"/>
                <a:gd name="T74" fmla="*/ 64 w 96"/>
                <a:gd name="T75" fmla="*/ 4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82">
                  <a:moveTo>
                    <a:pt x="34" y="53"/>
                  </a:moveTo>
                  <a:cubicBezTo>
                    <a:pt x="34" y="82"/>
                    <a:pt x="34" y="82"/>
                    <a:pt x="34" y="82"/>
                  </a:cubicBezTo>
                  <a:cubicBezTo>
                    <a:pt x="55" y="82"/>
                    <a:pt x="55" y="82"/>
                    <a:pt x="55" y="82"/>
                  </a:cubicBezTo>
                  <a:cubicBezTo>
                    <a:pt x="55" y="56"/>
                    <a:pt x="55" y="56"/>
                    <a:pt x="55" y="56"/>
                  </a:cubicBezTo>
                  <a:cubicBezTo>
                    <a:pt x="46" y="66"/>
                    <a:pt x="46" y="66"/>
                    <a:pt x="46" y="66"/>
                  </a:cubicBezTo>
                  <a:lnTo>
                    <a:pt x="34" y="53"/>
                  </a:lnTo>
                  <a:close/>
                  <a:moveTo>
                    <a:pt x="4" y="78"/>
                  </a:moveTo>
                  <a:cubicBezTo>
                    <a:pt x="4" y="80"/>
                    <a:pt x="6" y="82"/>
                    <a:pt x="8" y="82"/>
                  </a:cubicBezTo>
                  <a:cubicBezTo>
                    <a:pt x="25" y="82"/>
                    <a:pt x="25" y="82"/>
                    <a:pt x="25" y="82"/>
                  </a:cubicBezTo>
                  <a:cubicBezTo>
                    <a:pt x="25" y="45"/>
                    <a:pt x="25" y="45"/>
                    <a:pt x="25" y="45"/>
                  </a:cubicBezTo>
                  <a:cubicBezTo>
                    <a:pt x="4" y="66"/>
                    <a:pt x="4" y="66"/>
                    <a:pt x="4" y="66"/>
                  </a:cubicBezTo>
                  <a:lnTo>
                    <a:pt x="4" y="78"/>
                  </a:lnTo>
                  <a:close/>
                  <a:moveTo>
                    <a:pt x="77" y="2"/>
                  </a:moveTo>
                  <a:cubicBezTo>
                    <a:pt x="75" y="2"/>
                    <a:pt x="73" y="4"/>
                    <a:pt x="73" y="6"/>
                  </a:cubicBezTo>
                  <a:cubicBezTo>
                    <a:pt x="73" y="8"/>
                    <a:pt x="75" y="10"/>
                    <a:pt x="77" y="10"/>
                  </a:cubicBezTo>
                  <a:cubicBezTo>
                    <a:pt x="81" y="9"/>
                    <a:pt x="81" y="9"/>
                    <a:pt x="81" y="9"/>
                  </a:cubicBezTo>
                  <a:cubicBezTo>
                    <a:pt x="46" y="45"/>
                    <a:pt x="46" y="45"/>
                    <a:pt x="46" y="45"/>
                  </a:cubicBezTo>
                  <a:cubicBezTo>
                    <a:pt x="25" y="24"/>
                    <a:pt x="25" y="24"/>
                    <a:pt x="25" y="24"/>
                  </a:cubicBezTo>
                  <a:cubicBezTo>
                    <a:pt x="1" y="48"/>
                    <a:pt x="1" y="48"/>
                    <a:pt x="1" y="48"/>
                  </a:cubicBezTo>
                  <a:cubicBezTo>
                    <a:pt x="0" y="50"/>
                    <a:pt x="0" y="52"/>
                    <a:pt x="1" y="54"/>
                  </a:cubicBezTo>
                  <a:cubicBezTo>
                    <a:pt x="3" y="55"/>
                    <a:pt x="5" y="55"/>
                    <a:pt x="7" y="54"/>
                  </a:cubicBezTo>
                  <a:cubicBezTo>
                    <a:pt x="25" y="35"/>
                    <a:pt x="25" y="35"/>
                    <a:pt x="25" y="35"/>
                  </a:cubicBezTo>
                  <a:cubicBezTo>
                    <a:pt x="46" y="56"/>
                    <a:pt x="46" y="56"/>
                    <a:pt x="46" y="56"/>
                  </a:cubicBezTo>
                  <a:cubicBezTo>
                    <a:pt x="87" y="15"/>
                    <a:pt x="87" y="15"/>
                    <a:pt x="87" y="15"/>
                  </a:cubicBezTo>
                  <a:cubicBezTo>
                    <a:pt x="86" y="19"/>
                    <a:pt x="86" y="19"/>
                    <a:pt x="86" y="19"/>
                  </a:cubicBezTo>
                  <a:cubicBezTo>
                    <a:pt x="86" y="21"/>
                    <a:pt x="88" y="23"/>
                    <a:pt x="90" y="23"/>
                  </a:cubicBezTo>
                  <a:cubicBezTo>
                    <a:pt x="90" y="23"/>
                    <a:pt x="90" y="23"/>
                    <a:pt x="90" y="23"/>
                  </a:cubicBezTo>
                  <a:cubicBezTo>
                    <a:pt x="92" y="23"/>
                    <a:pt x="94" y="22"/>
                    <a:pt x="94" y="20"/>
                  </a:cubicBezTo>
                  <a:cubicBezTo>
                    <a:pt x="96" y="0"/>
                    <a:pt x="96" y="0"/>
                    <a:pt x="96" y="0"/>
                  </a:cubicBezTo>
                  <a:lnTo>
                    <a:pt x="77" y="2"/>
                  </a:lnTo>
                  <a:close/>
                  <a:moveTo>
                    <a:pt x="64" y="48"/>
                  </a:moveTo>
                  <a:cubicBezTo>
                    <a:pt x="64" y="82"/>
                    <a:pt x="64" y="82"/>
                    <a:pt x="64" y="82"/>
                  </a:cubicBezTo>
                  <a:cubicBezTo>
                    <a:pt x="82" y="82"/>
                    <a:pt x="82" y="82"/>
                    <a:pt x="82" y="82"/>
                  </a:cubicBezTo>
                  <a:cubicBezTo>
                    <a:pt x="84" y="82"/>
                    <a:pt x="85" y="80"/>
                    <a:pt x="85" y="78"/>
                  </a:cubicBezTo>
                  <a:cubicBezTo>
                    <a:pt x="85" y="45"/>
                    <a:pt x="85" y="45"/>
                    <a:pt x="85" y="45"/>
                  </a:cubicBezTo>
                  <a:cubicBezTo>
                    <a:pt x="85" y="26"/>
                    <a:pt x="85" y="26"/>
                    <a:pt x="85" y="26"/>
                  </a:cubicBezTo>
                  <a:cubicBezTo>
                    <a:pt x="67" y="45"/>
                    <a:pt x="67" y="45"/>
                    <a:pt x="67" y="45"/>
                  </a:cubicBezTo>
                  <a:lnTo>
                    <a:pt x="64" y="4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66" name="TextBox 65"/>
          <p:cNvSpPr txBox="1"/>
          <p:nvPr/>
        </p:nvSpPr>
        <p:spPr>
          <a:xfrm>
            <a:off x="611189" y="1777495"/>
            <a:ext cx="1775962"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67" name="TextBox 66"/>
          <p:cNvSpPr txBox="1"/>
          <p:nvPr/>
        </p:nvSpPr>
        <p:spPr>
          <a:xfrm>
            <a:off x="611189" y="1345692"/>
            <a:ext cx="17759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68" name="Line 23"/>
          <p:cNvSpPr>
            <a:spLocks noChangeShapeType="1"/>
          </p:cNvSpPr>
          <p:nvPr/>
        </p:nvSpPr>
        <p:spPr bwMode="auto">
          <a:xfrm flipH="1">
            <a:off x="621896" y="1679070"/>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TextBox 68"/>
          <p:cNvSpPr txBox="1"/>
          <p:nvPr/>
        </p:nvSpPr>
        <p:spPr>
          <a:xfrm flipH="1">
            <a:off x="6756851" y="1777495"/>
            <a:ext cx="1775962"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70" name="TextBox 69"/>
          <p:cNvSpPr txBox="1"/>
          <p:nvPr/>
        </p:nvSpPr>
        <p:spPr>
          <a:xfrm flipH="1">
            <a:off x="6756851" y="1345692"/>
            <a:ext cx="17759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71" name="Line 23"/>
          <p:cNvSpPr>
            <a:spLocks noChangeShapeType="1"/>
          </p:cNvSpPr>
          <p:nvPr/>
        </p:nvSpPr>
        <p:spPr bwMode="auto">
          <a:xfrm>
            <a:off x="8341130" y="1679070"/>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TextBox 71"/>
          <p:cNvSpPr txBox="1"/>
          <p:nvPr/>
        </p:nvSpPr>
        <p:spPr>
          <a:xfrm>
            <a:off x="611189" y="4373259"/>
            <a:ext cx="1775962" cy="897682"/>
          </a:xfrm>
          <a:prstGeom prst="rect">
            <a:avLst/>
          </a:prstGeom>
          <a:noFill/>
        </p:spPr>
        <p:txBody>
          <a:bodyPr wrap="square" lIns="0" tIns="0" rIns="0" bIns="0" rtlCol="0" anchor="b">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73" name="TextBox 72"/>
          <p:cNvSpPr txBox="1"/>
          <p:nvPr/>
        </p:nvSpPr>
        <p:spPr>
          <a:xfrm>
            <a:off x="611189" y="5487035"/>
            <a:ext cx="17759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74" name="Line 23"/>
          <p:cNvSpPr>
            <a:spLocks noChangeShapeType="1"/>
          </p:cNvSpPr>
          <p:nvPr/>
        </p:nvSpPr>
        <p:spPr bwMode="auto">
          <a:xfrm flipH="1">
            <a:off x="621896" y="5391535"/>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TextBox 74"/>
          <p:cNvSpPr txBox="1"/>
          <p:nvPr/>
        </p:nvSpPr>
        <p:spPr>
          <a:xfrm flipH="1">
            <a:off x="6756851" y="4373259"/>
            <a:ext cx="1775962" cy="897682"/>
          </a:xfrm>
          <a:prstGeom prst="rect">
            <a:avLst/>
          </a:prstGeom>
          <a:noFill/>
        </p:spPr>
        <p:txBody>
          <a:bodyPr wrap="square" lIns="0" tIns="0" rIns="0" bIns="0" rtlCol="0" anchor="b">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76" name="TextBox 75"/>
          <p:cNvSpPr txBox="1"/>
          <p:nvPr/>
        </p:nvSpPr>
        <p:spPr>
          <a:xfrm flipH="1">
            <a:off x="6756851" y="5487035"/>
            <a:ext cx="17759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77" name="Line 23"/>
          <p:cNvSpPr>
            <a:spLocks noChangeShapeType="1"/>
          </p:cNvSpPr>
          <p:nvPr/>
        </p:nvSpPr>
        <p:spPr bwMode="auto">
          <a:xfrm>
            <a:off x="8341130" y="5391535"/>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TextBox 77"/>
          <p:cNvSpPr txBox="1"/>
          <p:nvPr/>
        </p:nvSpPr>
        <p:spPr>
          <a:xfrm>
            <a:off x="3635476" y="2608484"/>
            <a:ext cx="792507" cy="769441"/>
          </a:xfrm>
          <a:prstGeom prst="rect">
            <a:avLst/>
          </a:prstGeom>
          <a:noFill/>
        </p:spPr>
        <p:txBody>
          <a:bodyPr wrap="square" lIns="0" tIns="0" rIns="0" bIns="0" rtlCol="0">
            <a:spAutoFit/>
          </a:bodyPr>
          <a:lstStyle/>
          <a:p>
            <a:pPr algn="ctr" fontAlgn="auto">
              <a:spcBef>
                <a:spcPts val="0"/>
              </a:spcBef>
              <a:spcAft>
                <a:spcPts val="0"/>
              </a:spcAft>
            </a:pPr>
            <a:r>
              <a:rPr lang="en-US" sz="5000" b="1">
                <a:solidFill>
                  <a:srgbClr val="FFFFFF"/>
                </a:solidFill>
                <a:latin typeface="微软雅黑" panose="020B0503020204020204" pitchFamily="34" charset="-122"/>
                <a:ea typeface="微软雅黑" panose="020B0503020204020204" pitchFamily="34" charset="-122"/>
              </a:rPr>
              <a:t>S</a:t>
            </a:r>
          </a:p>
        </p:txBody>
      </p:sp>
      <p:sp>
        <p:nvSpPr>
          <p:cNvPr id="79" name="TextBox 78"/>
          <p:cNvSpPr txBox="1"/>
          <p:nvPr/>
        </p:nvSpPr>
        <p:spPr>
          <a:xfrm>
            <a:off x="4716463" y="2608484"/>
            <a:ext cx="792507" cy="769441"/>
          </a:xfrm>
          <a:prstGeom prst="rect">
            <a:avLst/>
          </a:prstGeom>
          <a:noFill/>
        </p:spPr>
        <p:txBody>
          <a:bodyPr wrap="square" lIns="0" tIns="0" rIns="0" bIns="0" rtlCol="0">
            <a:spAutoFit/>
          </a:bodyPr>
          <a:lstStyle/>
          <a:p>
            <a:pPr algn="ctr" fontAlgn="auto">
              <a:spcBef>
                <a:spcPts val="0"/>
              </a:spcBef>
              <a:spcAft>
                <a:spcPts val="0"/>
              </a:spcAft>
            </a:pPr>
            <a:r>
              <a:rPr lang="en-US" sz="5000" b="1">
                <a:solidFill>
                  <a:srgbClr val="FFFFFF"/>
                </a:solidFill>
                <a:latin typeface="微软雅黑" panose="020B0503020204020204" pitchFamily="34" charset="-122"/>
                <a:ea typeface="微软雅黑" panose="020B0503020204020204" pitchFamily="34" charset="-122"/>
              </a:rPr>
              <a:t>W</a:t>
            </a:r>
          </a:p>
        </p:txBody>
      </p:sp>
      <p:sp>
        <p:nvSpPr>
          <p:cNvPr id="80" name="TextBox 79"/>
          <p:cNvSpPr txBox="1"/>
          <p:nvPr/>
        </p:nvSpPr>
        <p:spPr>
          <a:xfrm>
            <a:off x="3635476" y="3707239"/>
            <a:ext cx="792507" cy="769441"/>
          </a:xfrm>
          <a:prstGeom prst="rect">
            <a:avLst/>
          </a:prstGeom>
          <a:noFill/>
        </p:spPr>
        <p:txBody>
          <a:bodyPr wrap="square" lIns="0" tIns="0" rIns="0" bIns="0" rtlCol="0">
            <a:spAutoFit/>
          </a:bodyPr>
          <a:lstStyle/>
          <a:p>
            <a:pPr algn="ctr" fontAlgn="auto">
              <a:spcBef>
                <a:spcPts val="0"/>
              </a:spcBef>
              <a:spcAft>
                <a:spcPts val="0"/>
              </a:spcAft>
            </a:pPr>
            <a:r>
              <a:rPr lang="en-US" sz="5000" b="1">
                <a:solidFill>
                  <a:srgbClr val="FFFFFF"/>
                </a:solidFill>
                <a:latin typeface="微软雅黑" panose="020B0503020204020204" pitchFamily="34" charset="-122"/>
                <a:ea typeface="微软雅黑" panose="020B0503020204020204" pitchFamily="34" charset="-122"/>
              </a:rPr>
              <a:t>O</a:t>
            </a:r>
          </a:p>
        </p:txBody>
      </p:sp>
      <p:sp>
        <p:nvSpPr>
          <p:cNvPr id="81" name="TextBox 80"/>
          <p:cNvSpPr txBox="1"/>
          <p:nvPr/>
        </p:nvSpPr>
        <p:spPr>
          <a:xfrm>
            <a:off x="4716463" y="3707239"/>
            <a:ext cx="792507" cy="769441"/>
          </a:xfrm>
          <a:prstGeom prst="rect">
            <a:avLst/>
          </a:prstGeom>
          <a:noFill/>
        </p:spPr>
        <p:txBody>
          <a:bodyPr wrap="square" lIns="0" tIns="0" rIns="0" bIns="0" rtlCol="0">
            <a:spAutoFit/>
          </a:bodyPr>
          <a:lstStyle/>
          <a:p>
            <a:pPr algn="ctr" fontAlgn="auto">
              <a:spcBef>
                <a:spcPts val="0"/>
              </a:spcBef>
              <a:spcAft>
                <a:spcPts val="0"/>
              </a:spcAft>
            </a:pPr>
            <a:r>
              <a:rPr lang="en-US" sz="5000" b="1">
                <a:solidFill>
                  <a:srgbClr val="FFFFFF"/>
                </a:solidFill>
                <a:latin typeface="微软雅黑" panose="020B0503020204020204" pitchFamily="34" charset="-122"/>
                <a:ea typeface="微软雅黑" panose="020B0503020204020204" pitchFamily="34" charset="-122"/>
              </a:rPr>
              <a:t>T</a:t>
            </a:r>
          </a:p>
        </p:txBody>
      </p:sp>
    </p:spTree>
    <p:extLst>
      <p:ext uri="{BB962C8B-B14F-4D97-AF65-F5344CB8AC3E}">
        <p14:creationId xmlns:p14="http://schemas.microsoft.com/office/powerpoint/2010/main" val="143318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28"/>
          <p:cNvGrpSpPr/>
          <p:nvPr/>
        </p:nvGrpSpPr>
        <p:grpSpPr>
          <a:xfrm>
            <a:off x="649288" y="3792598"/>
            <a:ext cx="1568450" cy="1517912"/>
            <a:chOff x="649288" y="4052106"/>
            <a:chExt cx="1568450" cy="1517912"/>
          </a:xfrm>
        </p:grpSpPr>
        <p:sp>
          <p:nvSpPr>
            <p:cNvPr id="38" name="TextBox 37"/>
            <p:cNvSpPr txBox="1"/>
            <p:nvPr/>
          </p:nvSpPr>
          <p:spPr>
            <a:xfrm>
              <a:off x="649288" y="4492800"/>
              <a:ext cx="156845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 et magnis dis parturient montes.</a:t>
              </a:r>
            </a:p>
          </p:txBody>
        </p:sp>
        <p:cxnSp>
          <p:nvCxnSpPr>
            <p:cNvPr id="39" name="Straight Connector 11"/>
            <p:cNvCxnSpPr/>
            <p:nvPr/>
          </p:nvCxnSpPr>
          <p:spPr>
            <a:xfrm>
              <a:off x="1343513" y="4399238"/>
              <a:ext cx="180000" cy="0"/>
            </a:xfrm>
            <a:prstGeom prst="line">
              <a:avLst/>
            </a:prstGeom>
            <a:noFill/>
            <a:ln w="25400" cap="rnd" cmpd="sng" algn="ctr">
              <a:solidFill>
                <a:srgbClr val="16B6EA"/>
              </a:solidFill>
              <a:prstDash val="solid"/>
              <a:miter lim="800000"/>
            </a:ln>
            <a:effectLst/>
          </p:spPr>
        </p:cxnSp>
        <p:sp>
          <p:nvSpPr>
            <p:cNvPr id="40" name="TextBox 39"/>
            <p:cNvSpPr txBox="1"/>
            <p:nvPr/>
          </p:nvSpPr>
          <p:spPr>
            <a:xfrm>
              <a:off x="649288" y="4052106"/>
              <a:ext cx="156845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41" name="Freeform 178"/>
          <p:cNvSpPr>
            <a:spLocks noEditPoints="1"/>
          </p:cNvSpPr>
          <p:nvPr/>
        </p:nvSpPr>
        <p:spPr bwMode="auto">
          <a:xfrm>
            <a:off x="1404938" y="3439367"/>
            <a:ext cx="60325" cy="298450"/>
          </a:xfrm>
          <a:custGeom>
            <a:avLst/>
            <a:gdLst>
              <a:gd name="T0" fmla="*/ 9 w 19"/>
              <a:gd name="T1" fmla="*/ 23 h 94"/>
              <a:gd name="T2" fmla="*/ 13 w 19"/>
              <a:gd name="T3" fmla="*/ 19 h 94"/>
              <a:gd name="T4" fmla="*/ 9 w 19"/>
              <a:gd name="T5" fmla="*/ 15 h 94"/>
              <a:gd name="T6" fmla="*/ 5 w 19"/>
              <a:gd name="T7" fmla="*/ 19 h 94"/>
              <a:gd name="T8" fmla="*/ 9 w 19"/>
              <a:gd name="T9" fmla="*/ 23 h 94"/>
              <a:gd name="T10" fmla="*/ 9 w 19"/>
              <a:gd name="T11" fmla="*/ 38 h 94"/>
              <a:gd name="T12" fmla="*/ 13 w 19"/>
              <a:gd name="T13" fmla="*/ 34 h 94"/>
              <a:gd name="T14" fmla="*/ 9 w 19"/>
              <a:gd name="T15" fmla="*/ 30 h 94"/>
              <a:gd name="T16" fmla="*/ 5 w 19"/>
              <a:gd name="T17" fmla="*/ 34 h 94"/>
              <a:gd name="T18" fmla="*/ 9 w 19"/>
              <a:gd name="T19" fmla="*/ 38 h 94"/>
              <a:gd name="T20" fmla="*/ 9 w 19"/>
              <a:gd name="T21" fmla="*/ 8 h 94"/>
              <a:gd name="T22" fmla="*/ 12 w 19"/>
              <a:gd name="T23" fmla="*/ 7 h 94"/>
              <a:gd name="T24" fmla="*/ 13 w 19"/>
              <a:gd name="T25" fmla="*/ 4 h 94"/>
              <a:gd name="T26" fmla="*/ 12 w 19"/>
              <a:gd name="T27" fmla="*/ 1 h 94"/>
              <a:gd name="T28" fmla="*/ 6 w 19"/>
              <a:gd name="T29" fmla="*/ 1 h 94"/>
              <a:gd name="T30" fmla="*/ 5 w 19"/>
              <a:gd name="T31" fmla="*/ 4 h 94"/>
              <a:gd name="T32" fmla="*/ 6 w 19"/>
              <a:gd name="T33" fmla="*/ 7 h 94"/>
              <a:gd name="T34" fmla="*/ 9 w 19"/>
              <a:gd name="T35" fmla="*/ 8 h 94"/>
              <a:gd name="T36" fmla="*/ 9 w 19"/>
              <a:gd name="T37" fmla="*/ 68 h 94"/>
              <a:gd name="T38" fmla="*/ 13 w 19"/>
              <a:gd name="T39" fmla="*/ 64 h 94"/>
              <a:gd name="T40" fmla="*/ 9 w 19"/>
              <a:gd name="T41" fmla="*/ 60 h 94"/>
              <a:gd name="T42" fmla="*/ 5 w 19"/>
              <a:gd name="T43" fmla="*/ 64 h 94"/>
              <a:gd name="T44" fmla="*/ 9 w 19"/>
              <a:gd name="T45" fmla="*/ 68 h 94"/>
              <a:gd name="T46" fmla="*/ 9 w 19"/>
              <a:gd name="T47" fmla="*/ 75 h 94"/>
              <a:gd name="T48" fmla="*/ 0 w 19"/>
              <a:gd name="T49" fmla="*/ 85 h 94"/>
              <a:gd name="T50" fmla="*/ 9 w 19"/>
              <a:gd name="T51" fmla="*/ 94 h 94"/>
              <a:gd name="T52" fmla="*/ 19 w 19"/>
              <a:gd name="T53" fmla="*/ 85 h 94"/>
              <a:gd name="T54" fmla="*/ 9 w 19"/>
              <a:gd name="T55" fmla="*/ 75 h 94"/>
              <a:gd name="T56" fmla="*/ 9 w 19"/>
              <a:gd name="T57" fmla="*/ 53 h 94"/>
              <a:gd name="T58" fmla="*/ 13 w 19"/>
              <a:gd name="T59" fmla="*/ 49 h 94"/>
              <a:gd name="T60" fmla="*/ 9 w 19"/>
              <a:gd name="T61" fmla="*/ 45 h 94"/>
              <a:gd name="T62" fmla="*/ 5 w 19"/>
              <a:gd name="T63" fmla="*/ 49 h 94"/>
              <a:gd name="T64" fmla="*/ 9 w 19"/>
              <a:gd name="T65" fmla="*/ 5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4">
                <a:moveTo>
                  <a:pt x="9" y="23"/>
                </a:moveTo>
                <a:cubicBezTo>
                  <a:pt x="11" y="23"/>
                  <a:pt x="13" y="21"/>
                  <a:pt x="13" y="19"/>
                </a:cubicBezTo>
                <a:cubicBezTo>
                  <a:pt x="13" y="17"/>
                  <a:pt x="11" y="15"/>
                  <a:pt x="9" y="15"/>
                </a:cubicBezTo>
                <a:cubicBezTo>
                  <a:pt x="7" y="15"/>
                  <a:pt x="5" y="17"/>
                  <a:pt x="5" y="19"/>
                </a:cubicBezTo>
                <a:cubicBezTo>
                  <a:pt x="5" y="21"/>
                  <a:pt x="7" y="23"/>
                  <a:pt x="9" y="23"/>
                </a:cubicBezTo>
                <a:close/>
                <a:moveTo>
                  <a:pt x="9" y="38"/>
                </a:moveTo>
                <a:cubicBezTo>
                  <a:pt x="11" y="38"/>
                  <a:pt x="13" y="36"/>
                  <a:pt x="13" y="34"/>
                </a:cubicBezTo>
                <a:cubicBezTo>
                  <a:pt x="13" y="32"/>
                  <a:pt x="11" y="30"/>
                  <a:pt x="9" y="30"/>
                </a:cubicBezTo>
                <a:cubicBezTo>
                  <a:pt x="7" y="30"/>
                  <a:pt x="5" y="32"/>
                  <a:pt x="5" y="34"/>
                </a:cubicBezTo>
                <a:cubicBezTo>
                  <a:pt x="5" y="36"/>
                  <a:pt x="7" y="38"/>
                  <a:pt x="9" y="38"/>
                </a:cubicBezTo>
                <a:close/>
                <a:moveTo>
                  <a:pt x="9" y="8"/>
                </a:moveTo>
                <a:cubicBezTo>
                  <a:pt x="10" y="8"/>
                  <a:pt x="11" y="8"/>
                  <a:pt x="12" y="7"/>
                </a:cubicBezTo>
                <a:cubicBezTo>
                  <a:pt x="13" y="6"/>
                  <a:pt x="13" y="5"/>
                  <a:pt x="13" y="4"/>
                </a:cubicBezTo>
                <a:cubicBezTo>
                  <a:pt x="13" y="3"/>
                  <a:pt x="13" y="2"/>
                  <a:pt x="12" y="1"/>
                </a:cubicBezTo>
                <a:cubicBezTo>
                  <a:pt x="11" y="0"/>
                  <a:pt x="8" y="0"/>
                  <a:pt x="6" y="1"/>
                </a:cubicBezTo>
                <a:cubicBezTo>
                  <a:pt x="6" y="2"/>
                  <a:pt x="5" y="3"/>
                  <a:pt x="5" y="4"/>
                </a:cubicBezTo>
                <a:cubicBezTo>
                  <a:pt x="5" y="5"/>
                  <a:pt x="6" y="6"/>
                  <a:pt x="6" y="7"/>
                </a:cubicBezTo>
                <a:cubicBezTo>
                  <a:pt x="7" y="8"/>
                  <a:pt x="8" y="8"/>
                  <a:pt x="9" y="8"/>
                </a:cubicBezTo>
                <a:close/>
                <a:moveTo>
                  <a:pt x="9" y="68"/>
                </a:moveTo>
                <a:cubicBezTo>
                  <a:pt x="11" y="68"/>
                  <a:pt x="13" y="66"/>
                  <a:pt x="13" y="64"/>
                </a:cubicBezTo>
                <a:cubicBezTo>
                  <a:pt x="13" y="62"/>
                  <a:pt x="11" y="60"/>
                  <a:pt x="9" y="60"/>
                </a:cubicBezTo>
                <a:cubicBezTo>
                  <a:pt x="7" y="60"/>
                  <a:pt x="5" y="62"/>
                  <a:pt x="5" y="64"/>
                </a:cubicBezTo>
                <a:cubicBezTo>
                  <a:pt x="5" y="66"/>
                  <a:pt x="7" y="68"/>
                  <a:pt x="9" y="68"/>
                </a:cubicBezTo>
                <a:close/>
                <a:moveTo>
                  <a:pt x="9" y="75"/>
                </a:moveTo>
                <a:cubicBezTo>
                  <a:pt x="4" y="75"/>
                  <a:pt x="0" y="79"/>
                  <a:pt x="0" y="85"/>
                </a:cubicBezTo>
                <a:cubicBezTo>
                  <a:pt x="0" y="90"/>
                  <a:pt x="4" y="94"/>
                  <a:pt x="9" y="94"/>
                </a:cubicBezTo>
                <a:cubicBezTo>
                  <a:pt x="15" y="94"/>
                  <a:pt x="19" y="90"/>
                  <a:pt x="19" y="85"/>
                </a:cubicBezTo>
                <a:cubicBezTo>
                  <a:pt x="19" y="79"/>
                  <a:pt x="15" y="75"/>
                  <a:pt x="9" y="75"/>
                </a:cubicBezTo>
                <a:close/>
                <a:moveTo>
                  <a:pt x="9" y="53"/>
                </a:moveTo>
                <a:cubicBezTo>
                  <a:pt x="11" y="53"/>
                  <a:pt x="13" y="51"/>
                  <a:pt x="13" y="49"/>
                </a:cubicBezTo>
                <a:cubicBezTo>
                  <a:pt x="13" y="47"/>
                  <a:pt x="11" y="45"/>
                  <a:pt x="9" y="45"/>
                </a:cubicBezTo>
                <a:cubicBezTo>
                  <a:pt x="7" y="45"/>
                  <a:pt x="5" y="47"/>
                  <a:pt x="5" y="49"/>
                </a:cubicBezTo>
                <a:cubicBezTo>
                  <a:pt x="5" y="51"/>
                  <a:pt x="7" y="53"/>
                  <a:pt x="9" y="53"/>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Freeform 179"/>
          <p:cNvSpPr>
            <a:spLocks noEditPoints="1"/>
          </p:cNvSpPr>
          <p:nvPr/>
        </p:nvSpPr>
        <p:spPr bwMode="auto">
          <a:xfrm>
            <a:off x="4540251" y="3439367"/>
            <a:ext cx="63500" cy="298450"/>
          </a:xfrm>
          <a:custGeom>
            <a:avLst/>
            <a:gdLst>
              <a:gd name="T0" fmla="*/ 10 w 20"/>
              <a:gd name="T1" fmla="*/ 38 h 94"/>
              <a:gd name="T2" fmla="*/ 14 w 20"/>
              <a:gd name="T3" fmla="*/ 34 h 94"/>
              <a:gd name="T4" fmla="*/ 10 w 20"/>
              <a:gd name="T5" fmla="*/ 30 h 94"/>
              <a:gd name="T6" fmla="*/ 6 w 20"/>
              <a:gd name="T7" fmla="*/ 34 h 94"/>
              <a:gd name="T8" fmla="*/ 10 w 20"/>
              <a:gd name="T9" fmla="*/ 38 h 94"/>
              <a:gd name="T10" fmla="*/ 10 w 20"/>
              <a:gd name="T11" fmla="*/ 23 h 94"/>
              <a:gd name="T12" fmla="*/ 14 w 20"/>
              <a:gd name="T13" fmla="*/ 19 h 94"/>
              <a:gd name="T14" fmla="*/ 10 w 20"/>
              <a:gd name="T15" fmla="*/ 15 h 94"/>
              <a:gd name="T16" fmla="*/ 6 w 20"/>
              <a:gd name="T17" fmla="*/ 19 h 94"/>
              <a:gd name="T18" fmla="*/ 10 w 20"/>
              <a:gd name="T19" fmla="*/ 23 h 94"/>
              <a:gd name="T20" fmla="*/ 10 w 20"/>
              <a:gd name="T21" fmla="*/ 8 h 94"/>
              <a:gd name="T22" fmla="*/ 13 w 20"/>
              <a:gd name="T23" fmla="*/ 7 h 94"/>
              <a:gd name="T24" fmla="*/ 14 w 20"/>
              <a:gd name="T25" fmla="*/ 4 h 94"/>
              <a:gd name="T26" fmla="*/ 13 w 20"/>
              <a:gd name="T27" fmla="*/ 1 h 94"/>
              <a:gd name="T28" fmla="*/ 7 w 20"/>
              <a:gd name="T29" fmla="*/ 1 h 94"/>
              <a:gd name="T30" fmla="*/ 6 w 20"/>
              <a:gd name="T31" fmla="*/ 4 h 94"/>
              <a:gd name="T32" fmla="*/ 7 w 20"/>
              <a:gd name="T33" fmla="*/ 7 h 94"/>
              <a:gd name="T34" fmla="*/ 10 w 20"/>
              <a:gd name="T35" fmla="*/ 8 h 94"/>
              <a:gd name="T36" fmla="*/ 10 w 20"/>
              <a:gd name="T37" fmla="*/ 68 h 94"/>
              <a:gd name="T38" fmla="*/ 14 w 20"/>
              <a:gd name="T39" fmla="*/ 64 h 94"/>
              <a:gd name="T40" fmla="*/ 10 w 20"/>
              <a:gd name="T41" fmla="*/ 60 h 94"/>
              <a:gd name="T42" fmla="*/ 6 w 20"/>
              <a:gd name="T43" fmla="*/ 64 h 94"/>
              <a:gd name="T44" fmla="*/ 10 w 20"/>
              <a:gd name="T45" fmla="*/ 68 h 94"/>
              <a:gd name="T46" fmla="*/ 10 w 20"/>
              <a:gd name="T47" fmla="*/ 75 h 94"/>
              <a:gd name="T48" fmla="*/ 0 w 20"/>
              <a:gd name="T49" fmla="*/ 85 h 94"/>
              <a:gd name="T50" fmla="*/ 10 w 20"/>
              <a:gd name="T51" fmla="*/ 94 h 94"/>
              <a:gd name="T52" fmla="*/ 20 w 20"/>
              <a:gd name="T53" fmla="*/ 85 h 94"/>
              <a:gd name="T54" fmla="*/ 10 w 20"/>
              <a:gd name="T55" fmla="*/ 75 h 94"/>
              <a:gd name="T56" fmla="*/ 10 w 20"/>
              <a:gd name="T57" fmla="*/ 53 h 94"/>
              <a:gd name="T58" fmla="*/ 14 w 20"/>
              <a:gd name="T59" fmla="*/ 49 h 94"/>
              <a:gd name="T60" fmla="*/ 10 w 20"/>
              <a:gd name="T61" fmla="*/ 45 h 94"/>
              <a:gd name="T62" fmla="*/ 6 w 20"/>
              <a:gd name="T63" fmla="*/ 49 h 94"/>
              <a:gd name="T64" fmla="*/ 10 w 20"/>
              <a:gd name="T65" fmla="*/ 5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94">
                <a:moveTo>
                  <a:pt x="10" y="38"/>
                </a:moveTo>
                <a:cubicBezTo>
                  <a:pt x="12" y="38"/>
                  <a:pt x="14" y="36"/>
                  <a:pt x="14" y="34"/>
                </a:cubicBezTo>
                <a:cubicBezTo>
                  <a:pt x="14" y="32"/>
                  <a:pt x="12" y="30"/>
                  <a:pt x="10" y="30"/>
                </a:cubicBezTo>
                <a:cubicBezTo>
                  <a:pt x="8" y="30"/>
                  <a:pt x="6" y="32"/>
                  <a:pt x="6" y="34"/>
                </a:cubicBezTo>
                <a:cubicBezTo>
                  <a:pt x="6" y="36"/>
                  <a:pt x="8" y="38"/>
                  <a:pt x="10" y="38"/>
                </a:cubicBezTo>
                <a:close/>
                <a:moveTo>
                  <a:pt x="10" y="23"/>
                </a:moveTo>
                <a:cubicBezTo>
                  <a:pt x="12" y="23"/>
                  <a:pt x="14" y="21"/>
                  <a:pt x="14" y="19"/>
                </a:cubicBezTo>
                <a:cubicBezTo>
                  <a:pt x="14" y="17"/>
                  <a:pt x="12" y="15"/>
                  <a:pt x="10" y="15"/>
                </a:cubicBezTo>
                <a:cubicBezTo>
                  <a:pt x="8" y="15"/>
                  <a:pt x="6" y="17"/>
                  <a:pt x="6" y="19"/>
                </a:cubicBezTo>
                <a:cubicBezTo>
                  <a:pt x="6" y="21"/>
                  <a:pt x="8" y="23"/>
                  <a:pt x="10" y="23"/>
                </a:cubicBezTo>
                <a:close/>
                <a:moveTo>
                  <a:pt x="10" y="8"/>
                </a:moveTo>
                <a:cubicBezTo>
                  <a:pt x="11" y="8"/>
                  <a:pt x="12" y="8"/>
                  <a:pt x="13" y="7"/>
                </a:cubicBezTo>
                <a:cubicBezTo>
                  <a:pt x="14" y="6"/>
                  <a:pt x="14" y="5"/>
                  <a:pt x="14" y="4"/>
                </a:cubicBezTo>
                <a:cubicBezTo>
                  <a:pt x="14" y="3"/>
                  <a:pt x="14" y="2"/>
                  <a:pt x="13" y="1"/>
                </a:cubicBezTo>
                <a:cubicBezTo>
                  <a:pt x="11" y="0"/>
                  <a:pt x="9" y="0"/>
                  <a:pt x="7" y="1"/>
                </a:cubicBezTo>
                <a:cubicBezTo>
                  <a:pt x="6" y="2"/>
                  <a:pt x="6" y="3"/>
                  <a:pt x="6" y="4"/>
                </a:cubicBezTo>
                <a:cubicBezTo>
                  <a:pt x="6" y="5"/>
                  <a:pt x="6" y="6"/>
                  <a:pt x="7" y="7"/>
                </a:cubicBezTo>
                <a:cubicBezTo>
                  <a:pt x="8" y="8"/>
                  <a:pt x="9" y="8"/>
                  <a:pt x="10" y="8"/>
                </a:cubicBezTo>
                <a:close/>
                <a:moveTo>
                  <a:pt x="10" y="68"/>
                </a:moveTo>
                <a:cubicBezTo>
                  <a:pt x="12" y="68"/>
                  <a:pt x="14" y="66"/>
                  <a:pt x="14" y="64"/>
                </a:cubicBezTo>
                <a:cubicBezTo>
                  <a:pt x="14" y="62"/>
                  <a:pt x="12" y="60"/>
                  <a:pt x="10" y="60"/>
                </a:cubicBezTo>
                <a:cubicBezTo>
                  <a:pt x="8" y="60"/>
                  <a:pt x="6" y="62"/>
                  <a:pt x="6" y="64"/>
                </a:cubicBezTo>
                <a:cubicBezTo>
                  <a:pt x="6" y="66"/>
                  <a:pt x="8" y="68"/>
                  <a:pt x="10" y="68"/>
                </a:cubicBezTo>
                <a:close/>
                <a:moveTo>
                  <a:pt x="10" y="75"/>
                </a:moveTo>
                <a:cubicBezTo>
                  <a:pt x="5" y="75"/>
                  <a:pt x="0" y="79"/>
                  <a:pt x="0" y="85"/>
                </a:cubicBezTo>
                <a:cubicBezTo>
                  <a:pt x="0" y="90"/>
                  <a:pt x="5" y="94"/>
                  <a:pt x="10" y="94"/>
                </a:cubicBezTo>
                <a:cubicBezTo>
                  <a:pt x="15" y="94"/>
                  <a:pt x="20" y="90"/>
                  <a:pt x="20" y="85"/>
                </a:cubicBezTo>
                <a:cubicBezTo>
                  <a:pt x="20" y="79"/>
                  <a:pt x="15" y="75"/>
                  <a:pt x="10" y="75"/>
                </a:cubicBezTo>
                <a:close/>
                <a:moveTo>
                  <a:pt x="10" y="53"/>
                </a:moveTo>
                <a:cubicBezTo>
                  <a:pt x="12" y="53"/>
                  <a:pt x="14" y="51"/>
                  <a:pt x="14" y="49"/>
                </a:cubicBezTo>
                <a:cubicBezTo>
                  <a:pt x="14" y="47"/>
                  <a:pt x="12" y="45"/>
                  <a:pt x="10" y="45"/>
                </a:cubicBezTo>
                <a:cubicBezTo>
                  <a:pt x="8" y="45"/>
                  <a:pt x="6" y="47"/>
                  <a:pt x="6" y="49"/>
                </a:cubicBezTo>
                <a:cubicBezTo>
                  <a:pt x="6" y="51"/>
                  <a:pt x="8" y="53"/>
                  <a:pt x="10" y="5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180"/>
          <p:cNvSpPr>
            <a:spLocks noEditPoints="1"/>
          </p:cNvSpPr>
          <p:nvPr/>
        </p:nvSpPr>
        <p:spPr bwMode="auto">
          <a:xfrm>
            <a:off x="7678738" y="3439367"/>
            <a:ext cx="60325" cy="298450"/>
          </a:xfrm>
          <a:custGeom>
            <a:avLst/>
            <a:gdLst>
              <a:gd name="T0" fmla="*/ 10 w 19"/>
              <a:gd name="T1" fmla="*/ 23 h 94"/>
              <a:gd name="T2" fmla="*/ 14 w 19"/>
              <a:gd name="T3" fmla="*/ 19 h 94"/>
              <a:gd name="T4" fmla="*/ 10 w 19"/>
              <a:gd name="T5" fmla="*/ 15 h 94"/>
              <a:gd name="T6" fmla="*/ 6 w 19"/>
              <a:gd name="T7" fmla="*/ 19 h 94"/>
              <a:gd name="T8" fmla="*/ 10 w 19"/>
              <a:gd name="T9" fmla="*/ 23 h 94"/>
              <a:gd name="T10" fmla="*/ 10 w 19"/>
              <a:gd name="T11" fmla="*/ 8 h 94"/>
              <a:gd name="T12" fmla="*/ 13 w 19"/>
              <a:gd name="T13" fmla="*/ 7 h 94"/>
              <a:gd name="T14" fmla="*/ 14 w 19"/>
              <a:gd name="T15" fmla="*/ 4 h 94"/>
              <a:gd name="T16" fmla="*/ 13 w 19"/>
              <a:gd name="T17" fmla="*/ 1 h 94"/>
              <a:gd name="T18" fmla="*/ 7 w 19"/>
              <a:gd name="T19" fmla="*/ 1 h 94"/>
              <a:gd name="T20" fmla="*/ 6 w 19"/>
              <a:gd name="T21" fmla="*/ 4 h 94"/>
              <a:gd name="T22" fmla="*/ 7 w 19"/>
              <a:gd name="T23" fmla="*/ 7 h 94"/>
              <a:gd name="T24" fmla="*/ 10 w 19"/>
              <a:gd name="T25" fmla="*/ 8 h 94"/>
              <a:gd name="T26" fmla="*/ 10 w 19"/>
              <a:gd name="T27" fmla="*/ 38 h 94"/>
              <a:gd name="T28" fmla="*/ 14 w 19"/>
              <a:gd name="T29" fmla="*/ 34 h 94"/>
              <a:gd name="T30" fmla="*/ 10 w 19"/>
              <a:gd name="T31" fmla="*/ 30 h 94"/>
              <a:gd name="T32" fmla="*/ 6 w 19"/>
              <a:gd name="T33" fmla="*/ 34 h 94"/>
              <a:gd name="T34" fmla="*/ 10 w 19"/>
              <a:gd name="T35" fmla="*/ 38 h 94"/>
              <a:gd name="T36" fmla="*/ 10 w 19"/>
              <a:gd name="T37" fmla="*/ 68 h 94"/>
              <a:gd name="T38" fmla="*/ 14 w 19"/>
              <a:gd name="T39" fmla="*/ 64 h 94"/>
              <a:gd name="T40" fmla="*/ 10 w 19"/>
              <a:gd name="T41" fmla="*/ 60 h 94"/>
              <a:gd name="T42" fmla="*/ 6 w 19"/>
              <a:gd name="T43" fmla="*/ 64 h 94"/>
              <a:gd name="T44" fmla="*/ 10 w 19"/>
              <a:gd name="T45" fmla="*/ 68 h 94"/>
              <a:gd name="T46" fmla="*/ 10 w 19"/>
              <a:gd name="T47" fmla="*/ 75 h 94"/>
              <a:gd name="T48" fmla="*/ 0 w 19"/>
              <a:gd name="T49" fmla="*/ 85 h 94"/>
              <a:gd name="T50" fmla="*/ 10 w 19"/>
              <a:gd name="T51" fmla="*/ 94 h 94"/>
              <a:gd name="T52" fmla="*/ 19 w 19"/>
              <a:gd name="T53" fmla="*/ 85 h 94"/>
              <a:gd name="T54" fmla="*/ 10 w 19"/>
              <a:gd name="T55" fmla="*/ 75 h 94"/>
              <a:gd name="T56" fmla="*/ 10 w 19"/>
              <a:gd name="T57" fmla="*/ 53 h 94"/>
              <a:gd name="T58" fmla="*/ 14 w 19"/>
              <a:gd name="T59" fmla="*/ 49 h 94"/>
              <a:gd name="T60" fmla="*/ 10 w 19"/>
              <a:gd name="T61" fmla="*/ 45 h 94"/>
              <a:gd name="T62" fmla="*/ 6 w 19"/>
              <a:gd name="T63" fmla="*/ 49 h 94"/>
              <a:gd name="T64" fmla="*/ 10 w 19"/>
              <a:gd name="T65" fmla="*/ 5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4">
                <a:moveTo>
                  <a:pt x="10" y="23"/>
                </a:moveTo>
                <a:cubicBezTo>
                  <a:pt x="12" y="23"/>
                  <a:pt x="14" y="21"/>
                  <a:pt x="14" y="19"/>
                </a:cubicBezTo>
                <a:cubicBezTo>
                  <a:pt x="14" y="17"/>
                  <a:pt x="12" y="15"/>
                  <a:pt x="10" y="15"/>
                </a:cubicBezTo>
                <a:cubicBezTo>
                  <a:pt x="8" y="15"/>
                  <a:pt x="6" y="17"/>
                  <a:pt x="6" y="19"/>
                </a:cubicBezTo>
                <a:cubicBezTo>
                  <a:pt x="6" y="21"/>
                  <a:pt x="8" y="23"/>
                  <a:pt x="10" y="23"/>
                </a:cubicBezTo>
                <a:close/>
                <a:moveTo>
                  <a:pt x="10" y="8"/>
                </a:moveTo>
                <a:cubicBezTo>
                  <a:pt x="11" y="8"/>
                  <a:pt x="12" y="8"/>
                  <a:pt x="13" y="7"/>
                </a:cubicBezTo>
                <a:cubicBezTo>
                  <a:pt x="13" y="6"/>
                  <a:pt x="14" y="5"/>
                  <a:pt x="14" y="4"/>
                </a:cubicBezTo>
                <a:cubicBezTo>
                  <a:pt x="14" y="3"/>
                  <a:pt x="13" y="2"/>
                  <a:pt x="13" y="1"/>
                </a:cubicBezTo>
                <a:cubicBezTo>
                  <a:pt x="11" y="0"/>
                  <a:pt x="8" y="0"/>
                  <a:pt x="7" y="1"/>
                </a:cubicBezTo>
                <a:cubicBezTo>
                  <a:pt x="6" y="2"/>
                  <a:pt x="6" y="3"/>
                  <a:pt x="6" y="4"/>
                </a:cubicBezTo>
                <a:cubicBezTo>
                  <a:pt x="6" y="5"/>
                  <a:pt x="6" y="6"/>
                  <a:pt x="7" y="7"/>
                </a:cubicBezTo>
                <a:cubicBezTo>
                  <a:pt x="8" y="8"/>
                  <a:pt x="9" y="8"/>
                  <a:pt x="10" y="8"/>
                </a:cubicBezTo>
                <a:close/>
                <a:moveTo>
                  <a:pt x="10" y="38"/>
                </a:moveTo>
                <a:cubicBezTo>
                  <a:pt x="12" y="38"/>
                  <a:pt x="14" y="36"/>
                  <a:pt x="14" y="34"/>
                </a:cubicBezTo>
                <a:cubicBezTo>
                  <a:pt x="14" y="32"/>
                  <a:pt x="12" y="30"/>
                  <a:pt x="10" y="30"/>
                </a:cubicBezTo>
                <a:cubicBezTo>
                  <a:pt x="8" y="30"/>
                  <a:pt x="6" y="32"/>
                  <a:pt x="6" y="34"/>
                </a:cubicBezTo>
                <a:cubicBezTo>
                  <a:pt x="6" y="36"/>
                  <a:pt x="8" y="38"/>
                  <a:pt x="10" y="38"/>
                </a:cubicBezTo>
                <a:close/>
                <a:moveTo>
                  <a:pt x="10" y="68"/>
                </a:moveTo>
                <a:cubicBezTo>
                  <a:pt x="12" y="68"/>
                  <a:pt x="14" y="66"/>
                  <a:pt x="14" y="64"/>
                </a:cubicBezTo>
                <a:cubicBezTo>
                  <a:pt x="14" y="62"/>
                  <a:pt x="12" y="60"/>
                  <a:pt x="10" y="60"/>
                </a:cubicBezTo>
                <a:cubicBezTo>
                  <a:pt x="8" y="60"/>
                  <a:pt x="6" y="62"/>
                  <a:pt x="6" y="64"/>
                </a:cubicBezTo>
                <a:cubicBezTo>
                  <a:pt x="6" y="66"/>
                  <a:pt x="8" y="68"/>
                  <a:pt x="10" y="68"/>
                </a:cubicBezTo>
                <a:close/>
                <a:moveTo>
                  <a:pt x="10" y="75"/>
                </a:moveTo>
                <a:cubicBezTo>
                  <a:pt x="4" y="75"/>
                  <a:pt x="0" y="79"/>
                  <a:pt x="0" y="85"/>
                </a:cubicBezTo>
                <a:cubicBezTo>
                  <a:pt x="0" y="90"/>
                  <a:pt x="4" y="94"/>
                  <a:pt x="10" y="94"/>
                </a:cubicBezTo>
                <a:cubicBezTo>
                  <a:pt x="15" y="94"/>
                  <a:pt x="19" y="90"/>
                  <a:pt x="19" y="85"/>
                </a:cubicBezTo>
                <a:cubicBezTo>
                  <a:pt x="19" y="79"/>
                  <a:pt x="15" y="75"/>
                  <a:pt x="10" y="75"/>
                </a:cubicBezTo>
                <a:close/>
                <a:moveTo>
                  <a:pt x="10" y="53"/>
                </a:moveTo>
                <a:cubicBezTo>
                  <a:pt x="12" y="53"/>
                  <a:pt x="14" y="51"/>
                  <a:pt x="14" y="49"/>
                </a:cubicBezTo>
                <a:cubicBezTo>
                  <a:pt x="14" y="47"/>
                  <a:pt x="12" y="45"/>
                  <a:pt x="10" y="45"/>
                </a:cubicBezTo>
                <a:cubicBezTo>
                  <a:pt x="8" y="45"/>
                  <a:pt x="6" y="47"/>
                  <a:pt x="6" y="49"/>
                </a:cubicBezTo>
                <a:cubicBezTo>
                  <a:pt x="6" y="51"/>
                  <a:pt x="8" y="53"/>
                  <a:pt x="10" y="5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181"/>
          <p:cNvSpPr/>
          <p:nvPr/>
        </p:nvSpPr>
        <p:spPr bwMode="auto">
          <a:xfrm>
            <a:off x="649288" y="2553542"/>
            <a:ext cx="1568450" cy="898525"/>
          </a:xfrm>
          <a:custGeom>
            <a:avLst/>
            <a:gdLst>
              <a:gd name="T0" fmla="*/ 0 w 988"/>
              <a:gd name="T1" fmla="*/ 566 h 566"/>
              <a:gd name="T2" fmla="*/ 494 w 988"/>
              <a:gd name="T3" fmla="*/ 0 h 566"/>
              <a:gd name="T4" fmla="*/ 988 w 988"/>
              <a:gd name="T5" fmla="*/ 566 h 566"/>
              <a:gd name="T6" fmla="*/ 0 w 988"/>
              <a:gd name="T7" fmla="*/ 566 h 566"/>
            </a:gdLst>
            <a:ahLst/>
            <a:cxnLst>
              <a:cxn ang="0">
                <a:pos x="T0" y="T1"/>
              </a:cxn>
              <a:cxn ang="0">
                <a:pos x="T2" y="T3"/>
              </a:cxn>
              <a:cxn ang="0">
                <a:pos x="T4" y="T5"/>
              </a:cxn>
              <a:cxn ang="0">
                <a:pos x="T6" y="T7"/>
              </a:cxn>
            </a:cxnLst>
            <a:rect l="0" t="0" r="r" b="b"/>
            <a:pathLst>
              <a:path w="988" h="566">
                <a:moveTo>
                  <a:pt x="0" y="566"/>
                </a:moveTo>
                <a:lnTo>
                  <a:pt x="494" y="0"/>
                </a:lnTo>
                <a:lnTo>
                  <a:pt x="988" y="566"/>
                </a:lnTo>
                <a:lnTo>
                  <a:pt x="0" y="566"/>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182"/>
          <p:cNvSpPr/>
          <p:nvPr/>
        </p:nvSpPr>
        <p:spPr bwMode="auto">
          <a:xfrm>
            <a:off x="2217738" y="3452067"/>
            <a:ext cx="1570038" cy="901700"/>
          </a:xfrm>
          <a:custGeom>
            <a:avLst/>
            <a:gdLst>
              <a:gd name="T0" fmla="*/ 0 w 989"/>
              <a:gd name="T1" fmla="*/ 0 h 568"/>
              <a:gd name="T2" fmla="*/ 495 w 989"/>
              <a:gd name="T3" fmla="*/ 568 h 568"/>
              <a:gd name="T4" fmla="*/ 989 w 989"/>
              <a:gd name="T5" fmla="*/ 0 h 568"/>
              <a:gd name="T6" fmla="*/ 0 w 989"/>
              <a:gd name="T7" fmla="*/ 0 h 568"/>
            </a:gdLst>
            <a:ahLst/>
            <a:cxnLst>
              <a:cxn ang="0">
                <a:pos x="T0" y="T1"/>
              </a:cxn>
              <a:cxn ang="0">
                <a:pos x="T2" y="T3"/>
              </a:cxn>
              <a:cxn ang="0">
                <a:pos x="T4" y="T5"/>
              </a:cxn>
              <a:cxn ang="0">
                <a:pos x="T6" y="T7"/>
              </a:cxn>
            </a:cxnLst>
            <a:rect l="0" t="0" r="r" b="b"/>
            <a:pathLst>
              <a:path w="989" h="568">
                <a:moveTo>
                  <a:pt x="0" y="0"/>
                </a:moveTo>
                <a:lnTo>
                  <a:pt x="495" y="568"/>
                </a:lnTo>
                <a:lnTo>
                  <a:pt x="989" y="0"/>
                </a:lnTo>
                <a:lnTo>
                  <a:pt x="0" y="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183"/>
          <p:cNvSpPr/>
          <p:nvPr/>
        </p:nvSpPr>
        <p:spPr bwMode="auto">
          <a:xfrm>
            <a:off x="3787776" y="2553542"/>
            <a:ext cx="1568450" cy="898525"/>
          </a:xfrm>
          <a:custGeom>
            <a:avLst/>
            <a:gdLst>
              <a:gd name="T0" fmla="*/ 0 w 988"/>
              <a:gd name="T1" fmla="*/ 566 h 566"/>
              <a:gd name="T2" fmla="*/ 494 w 988"/>
              <a:gd name="T3" fmla="*/ 0 h 566"/>
              <a:gd name="T4" fmla="*/ 988 w 988"/>
              <a:gd name="T5" fmla="*/ 566 h 566"/>
              <a:gd name="T6" fmla="*/ 0 w 988"/>
              <a:gd name="T7" fmla="*/ 566 h 566"/>
            </a:gdLst>
            <a:ahLst/>
            <a:cxnLst>
              <a:cxn ang="0">
                <a:pos x="T0" y="T1"/>
              </a:cxn>
              <a:cxn ang="0">
                <a:pos x="T2" y="T3"/>
              </a:cxn>
              <a:cxn ang="0">
                <a:pos x="T4" y="T5"/>
              </a:cxn>
              <a:cxn ang="0">
                <a:pos x="T6" y="T7"/>
              </a:cxn>
            </a:cxnLst>
            <a:rect l="0" t="0" r="r" b="b"/>
            <a:pathLst>
              <a:path w="988" h="566">
                <a:moveTo>
                  <a:pt x="0" y="566"/>
                </a:moveTo>
                <a:lnTo>
                  <a:pt x="494" y="0"/>
                </a:lnTo>
                <a:lnTo>
                  <a:pt x="988" y="566"/>
                </a:lnTo>
                <a:lnTo>
                  <a:pt x="0" y="56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184"/>
          <p:cNvSpPr/>
          <p:nvPr/>
        </p:nvSpPr>
        <p:spPr bwMode="auto">
          <a:xfrm>
            <a:off x="5356226" y="3452067"/>
            <a:ext cx="1570038" cy="901700"/>
          </a:xfrm>
          <a:custGeom>
            <a:avLst/>
            <a:gdLst>
              <a:gd name="T0" fmla="*/ 0 w 989"/>
              <a:gd name="T1" fmla="*/ 0 h 568"/>
              <a:gd name="T2" fmla="*/ 494 w 989"/>
              <a:gd name="T3" fmla="*/ 568 h 568"/>
              <a:gd name="T4" fmla="*/ 989 w 989"/>
              <a:gd name="T5" fmla="*/ 0 h 568"/>
              <a:gd name="T6" fmla="*/ 0 w 989"/>
              <a:gd name="T7" fmla="*/ 0 h 568"/>
            </a:gdLst>
            <a:ahLst/>
            <a:cxnLst>
              <a:cxn ang="0">
                <a:pos x="T0" y="T1"/>
              </a:cxn>
              <a:cxn ang="0">
                <a:pos x="T2" y="T3"/>
              </a:cxn>
              <a:cxn ang="0">
                <a:pos x="T4" y="T5"/>
              </a:cxn>
              <a:cxn ang="0">
                <a:pos x="T6" y="T7"/>
              </a:cxn>
            </a:cxnLst>
            <a:rect l="0" t="0" r="r" b="b"/>
            <a:pathLst>
              <a:path w="989" h="568">
                <a:moveTo>
                  <a:pt x="0" y="0"/>
                </a:moveTo>
                <a:lnTo>
                  <a:pt x="494" y="568"/>
                </a:lnTo>
                <a:lnTo>
                  <a:pt x="989" y="0"/>
                </a:lnTo>
                <a:lnTo>
                  <a:pt x="0"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185"/>
          <p:cNvSpPr/>
          <p:nvPr/>
        </p:nvSpPr>
        <p:spPr bwMode="auto">
          <a:xfrm>
            <a:off x="6926263" y="2553542"/>
            <a:ext cx="1568450" cy="898525"/>
          </a:xfrm>
          <a:custGeom>
            <a:avLst/>
            <a:gdLst>
              <a:gd name="T0" fmla="*/ 0 w 988"/>
              <a:gd name="T1" fmla="*/ 566 h 566"/>
              <a:gd name="T2" fmla="*/ 494 w 988"/>
              <a:gd name="T3" fmla="*/ 0 h 566"/>
              <a:gd name="T4" fmla="*/ 988 w 988"/>
              <a:gd name="T5" fmla="*/ 566 h 566"/>
              <a:gd name="T6" fmla="*/ 0 w 988"/>
              <a:gd name="T7" fmla="*/ 566 h 566"/>
            </a:gdLst>
            <a:ahLst/>
            <a:cxnLst>
              <a:cxn ang="0">
                <a:pos x="T0" y="T1"/>
              </a:cxn>
              <a:cxn ang="0">
                <a:pos x="T2" y="T3"/>
              </a:cxn>
              <a:cxn ang="0">
                <a:pos x="T4" y="T5"/>
              </a:cxn>
              <a:cxn ang="0">
                <a:pos x="T6" y="T7"/>
              </a:cxn>
            </a:cxnLst>
            <a:rect l="0" t="0" r="r" b="b"/>
            <a:pathLst>
              <a:path w="988" h="566">
                <a:moveTo>
                  <a:pt x="0" y="566"/>
                </a:moveTo>
                <a:lnTo>
                  <a:pt x="494" y="0"/>
                </a:lnTo>
                <a:lnTo>
                  <a:pt x="988" y="566"/>
                </a:lnTo>
                <a:lnTo>
                  <a:pt x="0" y="56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186"/>
          <p:cNvSpPr>
            <a:spLocks noEditPoints="1"/>
          </p:cNvSpPr>
          <p:nvPr/>
        </p:nvSpPr>
        <p:spPr bwMode="auto">
          <a:xfrm>
            <a:off x="7577138" y="2896442"/>
            <a:ext cx="266700" cy="387350"/>
          </a:xfrm>
          <a:custGeom>
            <a:avLst/>
            <a:gdLst>
              <a:gd name="T0" fmla="*/ 22 w 84"/>
              <a:gd name="T1" fmla="*/ 94 h 122"/>
              <a:gd name="T2" fmla="*/ 23 w 84"/>
              <a:gd name="T3" fmla="*/ 100 h 122"/>
              <a:gd name="T4" fmla="*/ 42 w 84"/>
              <a:gd name="T5" fmla="*/ 104 h 122"/>
              <a:gd name="T6" fmla="*/ 60 w 84"/>
              <a:gd name="T7" fmla="*/ 100 h 122"/>
              <a:gd name="T8" fmla="*/ 61 w 84"/>
              <a:gd name="T9" fmla="*/ 94 h 122"/>
              <a:gd name="T10" fmla="*/ 42 w 84"/>
              <a:gd name="T11" fmla="*/ 98 h 122"/>
              <a:gd name="T12" fmla="*/ 22 w 84"/>
              <a:gd name="T13" fmla="*/ 94 h 122"/>
              <a:gd name="T14" fmla="*/ 24 w 84"/>
              <a:gd name="T15" fmla="*/ 106 h 122"/>
              <a:gd name="T16" fmla="*/ 25 w 84"/>
              <a:gd name="T17" fmla="*/ 112 h 122"/>
              <a:gd name="T18" fmla="*/ 31 w 84"/>
              <a:gd name="T19" fmla="*/ 116 h 122"/>
              <a:gd name="T20" fmla="*/ 31 w 84"/>
              <a:gd name="T21" fmla="*/ 119 h 122"/>
              <a:gd name="T22" fmla="*/ 42 w 84"/>
              <a:gd name="T23" fmla="*/ 122 h 122"/>
              <a:gd name="T24" fmla="*/ 52 w 84"/>
              <a:gd name="T25" fmla="*/ 119 h 122"/>
              <a:gd name="T26" fmla="*/ 53 w 84"/>
              <a:gd name="T27" fmla="*/ 116 h 122"/>
              <a:gd name="T28" fmla="*/ 59 w 84"/>
              <a:gd name="T29" fmla="*/ 112 h 122"/>
              <a:gd name="T30" fmla="*/ 59 w 84"/>
              <a:gd name="T31" fmla="*/ 106 h 122"/>
              <a:gd name="T32" fmla="*/ 42 w 84"/>
              <a:gd name="T33" fmla="*/ 109 h 122"/>
              <a:gd name="T34" fmla="*/ 24 w 84"/>
              <a:gd name="T35" fmla="*/ 106 h 122"/>
              <a:gd name="T36" fmla="*/ 42 w 84"/>
              <a:gd name="T37" fmla="*/ 0 h 122"/>
              <a:gd name="T38" fmla="*/ 0 w 84"/>
              <a:gd name="T39" fmla="*/ 42 h 122"/>
              <a:gd name="T40" fmla="*/ 20 w 84"/>
              <a:gd name="T41" fmla="*/ 78 h 122"/>
              <a:gd name="T42" fmla="*/ 22 w 84"/>
              <a:gd name="T43" fmla="*/ 89 h 122"/>
              <a:gd name="T44" fmla="*/ 42 w 84"/>
              <a:gd name="T45" fmla="*/ 93 h 122"/>
              <a:gd name="T46" fmla="*/ 62 w 84"/>
              <a:gd name="T47" fmla="*/ 89 h 122"/>
              <a:gd name="T48" fmla="*/ 63 w 84"/>
              <a:gd name="T49" fmla="*/ 78 h 122"/>
              <a:gd name="T50" fmla="*/ 84 w 84"/>
              <a:gd name="T51" fmla="*/ 42 h 122"/>
              <a:gd name="T52" fmla="*/ 42 w 84"/>
              <a:gd name="T53" fmla="*/ 0 h 122"/>
              <a:gd name="T54" fmla="*/ 57 w 84"/>
              <a:gd name="T55" fmla="*/ 73 h 122"/>
              <a:gd name="T56" fmla="*/ 56 w 84"/>
              <a:gd name="T57" fmla="*/ 83 h 122"/>
              <a:gd name="T58" fmla="*/ 42 w 84"/>
              <a:gd name="T59" fmla="*/ 85 h 122"/>
              <a:gd name="T60" fmla="*/ 27 w 84"/>
              <a:gd name="T61" fmla="*/ 83 h 122"/>
              <a:gd name="T62" fmla="*/ 26 w 84"/>
              <a:gd name="T63" fmla="*/ 73 h 122"/>
              <a:gd name="T64" fmla="*/ 7 w 84"/>
              <a:gd name="T65" fmla="*/ 42 h 122"/>
              <a:gd name="T66" fmla="*/ 42 w 84"/>
              <a:gd name="T67" fmla="*/ 8 h 122"/>
              <a:gd name="T68" fmla="*/ 76 w 84"/>
              <a:gd name="T69" fmla="*/ 42 h 122"/>
              <a:gd name="T70" fmla="*/ 57 w 84"/>
              <a:gd name="T71" fmla="*/ 73 h 122"/>
              <a:gd name="T72" fmla="*/ 42 w 84"/>
              <a:gd name="T73" fmla="*/ 18 h 122"/>
              <a:gd name="T74" fmla="*/ 44 w 84"/>
              <a:gd name="T75" fmla="*/ 15 h 122"/>
              <a:gd name="T76" fmla="*/ 42 w 84"/>
              <a:gd name="T77" fmla="*/ 13 h 122"/>
              <a:gd name="T78" fmla="*/ 13 w 84"/>
              <a:gd name="T79" fmla="*/ 42 h 122"/>
              <a:gd name="T80" fmla="*/ 15 w 84"/>
              <a:gd name="T81" fmla="*/ 44 h 122"/>
              <a:gd name="T82" fmla="*/ 17 w 84"/>
              <a:gd name="T83" fmla="*/ 42 h 122"/>
              <a:gd name="T84" fmla="*/ 42 w 84"/>
              <a:gd name="T85" fmla="*/ 18 h 122"/>
              <a:gd name="T86" fmla="*/ 51 w 84"/>
              <a:gd name="T87" fmla="*/ 58 h 122"/>
              <a:gd name="T88" fmla="*/ 42 w 84"/>
              <a:gd name="T89" fmla="*/ 41 h 122"/>
              <a:gd name="T90" fmla="*/ 32 w 84"/>
              <a:gd name="T91" fmla="*/ 58 h 122"/>
              <a:gd name="T92" fmla="*/ 28 w 84"/>
              <a:gd name="T93" fmla="*/ 49 h 122"/>
              <a:gd name="T94" fmla="*/ 22 w 84"/>
              <a:gd name="T95" fmla="*/ 52 h 122"/>
              <a:gd name="T96" fmla="*/ 32 w 84"/>
              <a:gd name="T97" fmla="*/ 72 h 122"/>
              <a:gd name="T98" fmla="*/ 42 w 84"/>
              <a:gd name="T99" fmla="*/ 55 h 122"/>
              <a:gd name="T100" fmla="*/ 51 w 84"/>
              <a:gd name="T101" fmla="*/ 72 h 122"/>
              <a:gd name="T102" fmla="*/ 61 w 84"/>
              <a:gd name="T103" fmla="*/ 52 h 122"/>
              <a:gd name="T104" fmla="*/ 55 w 84"/>
              <a:gd name="T105" fmla="*/ 49 h 122"/>
              <a:gd name="T106" fmla="*/ 51 w 84"/>
              <a:gd name="T107" fmla="*/ 5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4" h="122">
                <a:moveTo>
                  <a:pt x="22" y="94"/>
                </a:moveTo>
                <a:cubicBezTo>
                  <a:pt x="23" y="100"/>
                  <a:pt x="23" y="100"/>
                  <a:pt x="23" y="100"/>
                </a:cubicBezTo>
                <a:cubicBezTo>
                  <a:pt x="29" y="103"/>
                  <a:pt x="35" y="104"/>
                  <a:pt x="42" y="104"/>
                </a:cubicBezTo>
                <a:cubicBezTo>
                  <a:pt x="48" y="104"/>
                  <a:pt x="55" y="103"/>
                  <a:pt x="60" y="100"/>
                </a:cubicBezTo>
                <a:cubicBezTo>
                  <a:pt x="61" y="94"/>
                  <a:pt x="61" y="94"/>
                  <a:pt x="61" y="94"/>
                </a:cubicBezTo>
                <a:cubicBezTo>
                  <a:pt x="55" y="96"/>
                  <a:pt x="49" y="98"/>
                  <a:pt x="42" y="98"/>
                </a:cubicBezTo>
                <a:cubicBezTo>
                  <a:pt x="35" y="98"/>
                  <a:pt x="28" y="96"/>
                  <a:pt x="22" y="94"/>
                </a:cubicBezTo>
                <a:close/>
                <a:moveTo>
                  <a:pt x="24" y="106"/>
                </a:moveTo>
                <a:cubicBezTo>
                  <a:pt x="25" y="112"/>
                  <a:pt x="25" y="112"/>
                  <a:pt x="25" y="112"/>
                </a:cubicBezTo>
                <a:cubicBezTo>
                  <a:pt x="25" y="112"/>
                  <a:pt x="26" y="114"/>
                  <a:pt x="31" y="116"/>
                </a:cubicBezTo>
                <a:cubicBezTo>
                  <a:pt x="31" y="119"/>
                  <a:pt x="31" y="119"/>
                  <a:pt x="31" y="119"/>
                </a:cubicBezTo>
                <a:cubicBezTo>
                  <a:pt x="31" y="119"/>
                  <a:pt x="33" y="122"/>
                  <a:pt x="42" y="122"/>
                </a:cubicBezTo>
                <a:cubicBezTo>
                  <a:pt x="50" y="122"/>
                  <a:pt x="52" y="119"/>
                  <a:pt x="52" y="119"/>
                </a:cubicBezTo>
                <a:cubicBezTo>
                  <a:pt x="53" y="116"/>
                  <a:pt x="53" y="116"/>
                  <a:pt x="53" y="116"/>
                </a:cubicBezTo>
                <a:cubicBezTo>
                  <a:pt x="57" y="114"/>
                  <a:pt x="59" y="112"/>
                  <a:pt x="59" y="112"/>
                </a:cubicBezTo>
                <a:cubicBezTo>
                  <a:pt x="59" y="106"/>
                  <a:pt x="59" y="106"/>
                  <a:pt x="59" y="106"/>
                </a:cubicBezTo>
                <a:cubicBezTo>
                  <a:pt x="54" y="108"/>
                  <a:pt x="48" y="109"/>
                  <a:pt x="42" y="109"/>
                </a:cubicBezTo>
                <a:cubicBezTo>
                  <a:pt x="35" y="109"/>
                  <a:pt x="29" y="108"/>
                  <a:pt x="24" y="106"/>
                </a:cubicBezTo>
                <a:close/>
                <a:moveTo>
                  <a:pt x="42" y="0"/>
                </a:moveTo>
                <a:cubicBezTo>
                  <a:pt x="19" y="0"/>
                  <a:pt x="0" y="19"/>
                  <a:pt x="0" y="42"/>
                </a:cubicBezTo>
                <a:cubicBezTo>
                  <a:pt x="0" y="57"/>
                  <a:pt x="8" y="71"/>
                  <a:pt x="20" y="78"/>
                </a:cubicBezTo>
                <a:cubicBezTo>
                  <a:pt x="22" y="89"/>
                  <a:pt x="22" y="89"/>
                  <a:pt x="22" y="89"/>
                </a:cubicBezTo>
                <a:cubicBezTo>
                  <a:pt x="27" y="91"/>
                  <a:pt x="34" y="93"/>
                  <a:pt x="42" y="93"/>
                </a:cubicBezTo>
                <a:cubicBezTo>
                  <a:pt x="49" y="93"/>
                  <a:pt x="56" y="91"/>
                  <a:pt x="62" y="89"/>
                </a:cubicBezTo>
                <a:cubicBezTo>
                  <a:pt x="63" y="78"/>
                  <a:pt x="63" y="78"/>
                  <a:pt x="63" y="78"/>
                </a:cubicBezTo>
                <a:cubicBezTo>
                  <a:pt x="75" y="71"/>
                  <a:pt x="84" y="57"/>
                  <a:pt x="84" y="42"/>
                </a:cubicBezTo>
                <a:cubicBezTo>
                  <a:pt x="84" y="19"/>
                  <a:pt x="65" y="0"/>
                  <a:pt x="42" y="0"/>
                </a:cubicBezTo>
                <a:close/>
                <a:moveTo>
                  <a:pt x="57" y="73"/>
                </a:moveTo>
                <a:cubicBezTo>
                  <a:pt x="56" y="83"/>
                  <a:pt x="56" y="83"/>
                  <a:pt x="56" y="83"/>
                </a:cubicBezTo>
                <a:cubicBezTo>
                  <a:pt x="56" y="83"/>
                  <a:pt x="52" y="85"/>
                  <a:pt x="42" y="85"/>
                </a:cubicBezTo>
                <a:cubicBezTo>
                  <a:pt x="31" y="85"/>
                  <a:pt x="27" y="83"/>
                  <a:pt x="27" y="83"/>
                </a:cubicBezTo>
                <a:cubicBezTo>
                  <a:pt x="26" y="73"/>
                  <a:pt x="26" y="73"/>
                  <a:pt x="26" y="73"/>
                </a:cubicBezTo>
                <a:cubicBezTo>
                  <a:pt x="15" y="67"/>
                  <a:pt x="7" y="56"/>
                  <a:pt x="7" y="42"/>
                </a:cubicBezTo>
                <a:cubicBezTo>
                  <a:pt x="7" y="23"/>
                  <a:pt x="23" y="8"/>
                  <a:pt x="42" y="8"/>
                </a:cubicBezTo>
                <a:cubicBezTo>
                  <a:pt x="61" y="8"/>
                  <a:pt x="76" y="23"/>
                  <a:pt x="76" y="42"/>
                </a:cubicBezTo>
                <a:cubicBezTo>
                  <a:pt x="76" y="56"/>
                  <a:pt x="68" y="67"/>
                  <a:pt x="57" y="73"/>
                </a:cubicBezTo>
                <a:close/>
                <a:moveTo>
                  <a:pt x="42" y="18"/>
                </a:moveTo>
                <a:cubicBezTo>
                  <a:pt x="43" y="18"/>
                  <a:pt x="44" y="17"/>
                  <a:pt x="44" y="15"/>
                </a:cubicBezTo>
                <a:cubicBezTo>
                  <a:pt x="44" y="14"/>
                  <a:pt x="43" y="13"/>
                  <a:pt x="42" y="13"/>
                </a:cubicBezTo>
                <a:cubicBezTo>
                  <a:pt x="26" y="13"/>
                  <a:pt x="13" y="26"/>
                  <a:pt x="13" y="42"/>
                </a:cubicBezTo>
                <a:cubicBezTo>
                  <a:pt x="13" y="43"/>
                  <a:pt x="14" y="44"/>
                  <a:pt x="15" y="44"/>
                </a:cubicBezTo>
                <a:cubicBezTo>
                  <a:pt x="16" y="44"/>
                  <a:pt x="17" y="43"/>
                  <a:pt x="17" y="42"/>
                </a:cubicBezTo>
                <a:cubicBezTo>
                  <a:pt x="17" y="29"/>
                  <a:pt x="28" y="18"/>
                  <a:pt x="42" y="18"/>
                </a:cubicBezTo>
                <a:close/>
                <a:moveTo>
                  <a:pt x="51" y="58"/>
                </a:moveTo>
                <a:cubicBezTo>
                  <a:pt x="42" y="41"/>
                  <a:pt x="42" y="41"/>
                  <a:pt x="42" y="41"/>
                </a:cubicBezTo>
                <a:cubicBezTo>
                  <a:pt x="32" y="58"/>
                  <a:pt x="32" y="58"/>
                  <a:pt x="32" y="58"/>
                </a:cubicBezTo>
                <a:cubicBezTo>
                  <a:pt x="28" y="49"/>
                  <a:pt x="28" y="49"/>
                  <a:pt x="28" y="49"/>
                </a:cubicBezTo>
                <a:cubicBezTo>
                  <a:pt x="22" y="52"/>
                  <a:pt x="22" y="52"/>
                  <a:pt x="22" y="52"/>
                </a:cubicBezTo>
                <a:cubicBezTo>
                  <a:pt x="32" y="72"/>
                  <a:pt x="32" y="72"/>
                  <a:pt x="32" y="72"/>
                </a:cubicBezTo>
                <a:cubicBezTo>
                  <a:pt x="42" y="55"/>
                  <a:pt x="42" y="55"/>
                  <a:pt x="42" y="55"/>
                </a:cubicBezTo>
                <a:cubicBezTo>
                  <a:pt x="51" y="72"/>
                  <a:pt x="51" y="72"/>
                  <a:pt x="51" y="72"/>
                </a:cubicBezTo>
                <a:cubicBezTo>
                  <a:pt x="61" y="52"/>
                  <a:pt x="61" y="52"/>
                  <a:pt x="61" y="52"/>
                </a:cubicBezTo>
                <a:cubicBezTo>
                  <a:pt x="55" y="49"/>
                  <a:pt x="55" y="49"/>
                  <a:pt x="55" y="49"/>
                </a:cubicBezTo>
                <a:lnTo>
                  <a:pt x="51" y="5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187"/>
          <p:cNvSpPr>
            <a:spLocks noEditPoints="1"/>
          </p:cNvSpPr>
          <p:nvPr/>
        </p:nvSpPr>
        <p:spPr bwMode="auto">
          <a:xfrm>
            <a:off x="2819401" y="3607642"/>
            <a:ext cx="365125" cy="311150"/>
          </a:xfrm>
          <a:custGeom>
            <a:avLst/>
            <a:gdLst>
              <a:gd name="T0" fmla="*/ 5 w 115"/>
              <a:gd name="T1" fmla="*/ 94 h 98"/>
              <a:gd name="T2" fmla="*/ 9 w 115"/>
              <a:gd name="T3" fmla="*/ 98 h 98"/>
              <a:gd name="T4" fmla="*/ 31 w 115"/>
              <a:gd name="T5" fmla="*/ 98 h 98"/>
              <a:gd name="T6" fmla="*/ 31 w 115"/>
              <a:gd name="T7" fmla="*/ 54 h 98"/>
              <a:gd name="T8" fmla="*/ 5 w 115"/>
              <a:gd name="T9" fmla="*/ 79 h 98"/>
              <a:gd name="T10" fmla="*/ 5 w 115"/>
              <a:gd name="T11" fmla="*/ 94 h 98"/>
              <a:gd name="T12" fmla="*/ 41 w 115"/>
              <a:gd name="T13" fmla="*/ 64 h 98"/>
              <a:gd name="T14" fmla="*/ 41 w 115"/>
              <a:gd name="T15" fmla="*/ 98 h 98"/>
              <a:gd name="T16" fmla="*/ 66 w 115"/>
              <a:gd name="T17" fmla="*/ 98 h 98"/>
              <a:gd name="T18" fmla="*/ 66 w 115"/>
              <a:gd name="T19" fmla="*/ 67 h 98"/>
              <a:gd name="T20" fmla="*/ 55 w 115"/>
              <a:gd name="T21" fmla="*/ 78 h 98"/>
              <a:gd name="T22" fmla="*/ 41 w 115"/>
              <a:gd name="T23" fmla="*/ 64 h 98"/>
              <a:gd name="T24" fmla="*/ 92 w 115"/>
              <a:gd name="T25" fmla="*/ 2 h 98"/>
              <a:gd name="T26" fmla="*/ 88 w 115"/>
              <a:gd name="T27" fmla="*/ 7 h 98"/>
              <a:gd name="T28" fmla="*/ 93 w 115"/>
              <a:gd name="T29" fmla="*/ 12 h 98"/>
              <a:gd name="T30" fmla="*/ 98 w 115"/>
              <a:gd name="T31" fmla="*/ 11 h 98"/>
              <a:gd name="T32" fmla="*/ 55 w 115"/>
              <a:gd name="T33" fmla="*/ 54 h 98"/>
              <a:gd name="T34" fmla="*/ 31 w 115"/>
              <a:gd name="T35" fmla="*/ 29 h 98"/>
              <a:gd name="T36" fmla="*/ 2 w 115"/>
              <a:gd name="T37" fmla="*/ 58 h 98"/>
              <a:gd name="T38" fmla="*/ 2 w 115"/>
              <a:gd name="T39" fmla="*/ 64 h 98"/>
              <a:gd name="T40" fmla="*/ 8 w 115"/>
              <a:gd name="T41" fmla="*/ 64 h 98"/>
              <a:gd name="T42" fmla="*/ 31 w 115"/>
              <a:gd name="T43" fmla="*/ 42 h 98"/>
              <a:gd name="T44" fmla="*/ 55 w 115"/>
              <a:gd name="T45" fmla="*/ 66 h 98"/>
              <a:gd name="T46" fmla="*/ 104 w 115"/>
              <a:gd name="T47" fmla="*/ 18 h 98"/>
              <a:gd name="T48" fmla="*/ 104 w 115"/>
              <a:gd name="T49" fmla="*/ 23 h 98"/>
              <a:gd name="T50" fmla="*/ 108 w 115"/>
              <a:gd name="T51" fmla="*/ 28 h 98"/>
              <a:gd name="T52" fmla="*/ 108 w 115"/>
              <a:gd name="T53" fmla="*/ 28 h 98"/>
              <a:gd name="T54" fmla="*/ 113 w 115"/>
              <a:gd name="T55" fmla="*/ 23 h 98"/>
              <a:gd name="T56" fmla="*/ 115 w 115"/>
              <a:gd name="T57" fmla="*/ 0 h 98"/>
              <a:gd name="T58" fmla="*/ 92 w 115"/>
              <a:gd name="T59" fmla="*/ 2 h 98"/>
              <a:gd name="T60" fmla="*/ 77 w 115"/>
              <a:gd name="T61" fmla="*/ 57 h 98"/>
              <a:gd name="T62" fmla="*/ 77 w 115"/>
              <a:gd name="T63" fmla="*/ 98 h 98"/>
              <a:gd name="T64" fmla="*/ 98 w 115"/>
              <a:gd name="T65" fmla="*/ 98 h 98"/>
              <a:gd name="T66" fmla="*/ 102 w 115"/>
              <a:gd name="T67" fmla="*/ 94 h 98"/>
              <a:gd name="T68" fmla="*/ 102 w 115"/>
              <a:gd name="T69" fmla="*/ 32 h 98"/>
              <a:gd name="T70" fmla="*/ 80 w 115"/>
              <a:gd name="T71" fmla="*/ 54 h 98"/>
              <a:gd name="T72" fmla="*/ 77 w 115"/>
              <a:gd name="T73"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98">
                <a:moveTo>
                  <a:pt x="5" y="94"/>
                </a:moveTo>
                <a:cubicBezTo>
                  <a:pt x="5" y="96"/>
                  <a:pt x="7" y="98"/>
                  <a:pt x="9" y="98"/>
                </a:cubicBezTo>
                <a:cubicBezTo>
                  <a:pt x="31" y="98"/>
                  <a:pt x="31" y="98"/>
                  <a:pt x="31" y="98"/>
                </a:cubicBezTo>
                <a:cubicBezTo>
                  <a:pt x="31" y="54"/>
                  <a:pt x="31" y="54"/>
                  <a:pt x="31" y="54"/>
                </a:cubicBezTo>
                <a:cubicBezTo>
                  <a:pt x="5" y="79"/>
                  <a:pt x="5" y="79"/>
                  <a:pt x="5" y="79"/>
                </a:cubicBezTo>
                <a:lnTo>
                  <a:pt x="5" y="94"/>
                </a:lnTo>
                <a:close/>
                <a:moveTo>
                  <a:pt x="41" y="64"/>
                </a:moveTo>
                <a:cubicBezTo>
                  <a:pt x="41" y="98"/>
                  <a:pt x="41" y="98"/>
                  <a:pt x="41" y="98"/>
                </a:cubicBezTo>
                <a:cubicBezTo>
                  <a:pt x="66" y="98"/>
                  <a:pt x="66" y="98"/>
                  <a:pt x="66" y="98"/>
                </a:cubicBezTo>
                <a:cubicBezTo>
                  <a:pt x="66" y="67"/>
                  <a:pt x="66" y="67"/>
                  <a:pt x="66" y="67"/>
                </a:cubicBezTo>
                <a:cubicBezTo>
                  <a:pt x="55" y="78"/>
                  <a:pt x="55" y="78"/>
                  <a:pt x="55" y="78"/>
                </a:cubicBezTo>
                <a:lnTo>
                  <a:pt x="41" y="64"/>
                </a:lnTo>
                <a:close/>
                <a:moveTo>
                  <a:pt x="92" y="2"/>
                </a:moveTo>
                <a:cubicBezTo>
                  <a:pt x="89" y="3"/>
                  <a:pt x="88" y="5"/>
                  <a:pt x="88" y="7"/>
                </a:cubicBezTo>
                <a:cubicBezTo>
                  <a:pt x="88" y="10"/>
                  <a:pt x="90" y="12"/>
                  <a:pt x="93" y="12"/>
                </a:cubicBezTo>
                <a:cubicBezTo>
                  <a:pt x="98" y="11"/>
                  <a:pt x="98" y="11"/>
                  <a:pt x="98" y="11"/>
                </a:cubicBezTo>
                <a:cubicBezTo>
                  <a:pt x="55" y="54"/>
                  <a:pt x="55" y="54"/>
                  <a:pt x="55" y="54"/>
                </a:cubicBezTo>
                <a:cubicBezTo>
                  <a:pt x="31" y="29"/>
                  <a:pt x="31" y="29"/>
                  <a:pt x="31" y="29"/>
                </a:cubicBezTo>
                <a:cubicBezTo>
                  <a:pt x="2" y="58"/>
                  <a:pt x="2" y="58"/>
                  <a:pt x="2" y="58"/>
                </a:cubicBezTo>
                <a:cubicBezTo>
                  <a:pt x="0" y="59"/>
                  <a:pt x="0" y="62"/>
                  <a:pt x="2" y="64"/>
                </a:cubicBezTo>
                <a:cubicBezTo>
                  <a:pt x="4" y="66"/>
                  <a:pt x="6" y="66"/>
                  <a:pt x="8" y="64"/>
                </a:cubicBezTo>
                <a:cubicBezTo>
                  <a:pt x="31" y="42"/>
                  <a:pt x="31" y="42"/>
                  <a:pt x="31" y="42"/>
                </a:cubicBezTo>
                <a:cubicBezTo>
                  <a:pt x="55" y="66"/>
                  <a:pt x="55" y="66"/>
                  <a:pt x="55" y="66"/>
                </a:cubicBezTo>
                <a:cubicBezTo>
                  <a:pt x="104" y="18"/>
                  <a:pt x="104" y="18"/>
                  <a:pt x="104" y="18"/>
                </a:cubicBezTo>
                <a:cubicBezTo>
                  <a:pt x="104" y="23"/>
                  <a:pt x="104" y="23"/>
                  <a:pt x="104" y="23"/>
                </a:cubicBezTo>
                <a:cubicBezTo>
                  <a:pt x="104" y="25"/>
                  <a:pt x="105" y="27"/>
                  <a:pt x="108" y="28"/>
                </a:cubicBezTo>
                <a:cubicBezTo>
                  <a:pt x="108" y="28"/>
                  <a:pt x="108" y="28"/>
                  <a:pt x="108" y="28"/>
                </a:cubicBezTo>
                <a:cubicBezTo>
                  <a:pt x="111" y="28"/>
                  <a:pt x="113" y="26"/>
                  <a:pt x="113" y="23"/>
                </a:cubicBezTo>
                <a:cubicBezTo>
                  <a:pt x="115" y="0"/>
                  <a:pt x="115" y="0"/>
                  <a:pt x="115" y="0"/>
                </a:cubicBezTo>
                <a:lnTo>
                  <a:pt x="92" y="2"/>
                </a:lnTo>
                <a:close/>
                <a:moveTo>
                  <a:pt x="77" y="57"/>
                </a:moveTo>
                <a:cubicBezTo>
                  <a:pt x="77" y="98"/>
                  <a:pt x="77" y="98"/>
                  <a:pt x="77" y="98"/>
                </a:cubicBezTo>
                <a:cubicBezTo>
                  <a:pt x="98" y="98"/>
                  <a:pt x="98" y="98"/>
                  <a:pt x="98" y="98"/>
                </a:cubicBezTo>
                <a:cubicBezTo>
                  <a:pt x="100" y="98"/>
                  <a:pt x="102" y="96"/>
                  <a:pt x="102" y="94"/>
                </a:cubicBezTo>
                <a:cubicBezTo>
                  <a:pt x="102" y="32"/>
                  <a:pt x="102" y="32"/>
                  <a:pt x="102" y="32"/>
                </a:cubicBezTo>
                <a:cubicBezTo>
                  <a:pt x="80" y="54"/>
                  <a:pt x="80" y="54"/>
                  <a:pt x="80" y="54"/>
                </a:cubicBezTo>
                <a:lnTo>
                  <a:pt x="77" y="57"/>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188"/>
          <p:cNvSpPr>
            <a:spLocks noEditPoints="1"/>
          </p:cNvSpPr>
          <p:nvPr/>
        </p:nvSpPr>
        <p:spPr bwMode="auto">
          <a:xfrm>
            <a:off x="1290638" y="2925017"/>
            <a:ext cx="288925" cy="365125"/>
          </a:xfrm>
          <a:custGeom>
            <a:avLst/>
            <a:gdLst>
              <a:gd name="T0" fmla="*/ 130 w 182"/>
              <a:gd name="T1" fmla="*/ 38 h 230"/>
              <a:gd name="T2" fmla="*/ 30 w 182"/>
              <a:gd name="T3" fmla="*/ 38 h 230"/>
              <a:gd name="T4" fmla="*/ 30 w 182"/>
              <a:gd name="T5" fmla="*/ 52 h 230"/>
              <a:gd name="T6" fmla="*/ 130 w 182"/>
              <a:gd name="T7" fmla="*/ 52 h 230"/>
              <a:gd name="T8" fmla="*/ 130 w 182"/>
              <a:gd name="T9" fmla="*/ 38 h 230"/>
              <a:gd name="T10" fmla="*/ 130 w 182"/>
              <a:gd name="T11" fmla="*/ 66 h 230"/>
              <a:gd name="T12" fmla="*/ 30 w 182"/>
              <a:gd name="T13" fmla="*/ 66 h 230"/>
              <a:gd name="T14" fmla="*/ 30 w 182"/>
              <a:gd name="T15" fmla="*/ 80 h 230"/>
              <a:gd name="T16" fmla="*/ 130 w 182"/>
              <a:gd name="T17" fmla="*/ 80 h 230"/>
              <a:gd name="T18" fmla="*/ 130 w 182"/>
              <a:gd name="T19" fmla="*/ 66 h 230"/>
              <a:gd name="T20" fmla="*/ 162 w 182"/>
              <a:gd name="T21" fmla="*/ 20 h 230"/>
              <a:gd name="T22" fmla="*/ 162 w 182"/>
              <a:gd name="T23" fmla="*/ 0 h 230"/>
              <a:gd name="T24" fmla="*/ 0 w 182"/>
              <a:gd name="T25" fmla="*/ 0 h 230"/>
              <a:gd name="T26" fmla="*/ 0 w 182"/>
              <a:gd name="T27" fmla="*/ 210 h 230"/>
              <a:gd name="T28" fmla="*/ 20 w 182"/>
              <a:gd name="T29" fmla="*/ 210 h 230"/>
              <a:gd name="T30" fmla="*/ 20 w 182"/>
              <a:gd name="T31" fmla="*/ 230 h 230"/>
              <a:gd name="T32" fmla="*/ 182 w 182"/>
              <a:gd name="T33" fmla="*/ 230 h 230"/>
              <a:gd name="T34" fmla="*/ 182 w 182"/>
              <a:gd name="T35" fmla="*/ 20 h 230"/>
              <a:gd name="T36" fmla="*/ 162 w 182"/>
              <a:gd name="T37" fmla="*/ 20 h 230"/>
              <a:gd name="T38" fmla="*/ 10 w 182"/>
              <a:gd name="T39" fmla="*/ 198 h 230"/>
              <a:gd name="T40" fmla="*/ 10 w 182"/>
              <a:gd name="T41" fmla="*/ 12 h 230"/>
              <a:gd name="T42" fmla="*/ 150 w 182"/>
              <a:gd name="T43" fmla="*/ 12 h 230"/>
              <a:gd name="T44" fmla="*/ 150 w 182"/>
              <a:gd name="T45" fmla="*/ 150 h 230"/>
              <a:gd name="T46" fmla="*/ 102 w 182"/>
              <a:gd name="T47" fmla="*/ 150 h 230"/>
              <a:gd name="T48" fmla="*/ 102 w 182"/>
              <a:gd name="T49" fmla="*/ 198 h 230"/>
              <a:gd name="T50" fmla="*/ 10 w 182"/>
              <a:gd name="T51" fmla="*/ 198 h 230"/>
              <a:gd name="T52" fmla="*/ 170 w 182"/>
              <a:gd name="T53" fmla="*/ 218 h 230"/>
              <a:gd name="T54" fmla="*/ 30 w 182"/>
              <a:gd name="T55" fmla="*/ 218 h 230"/>
              <a:gd name="T56" fmla="*/ 30 w 182"/>
              <a:gd name="T57" fmla="*/ 210 h 230"/>
              <a:gd name="T58" fmla="*/ 108 w 182"/>
              <a:gd name="T59" fmla="*/ 210 h 230"/>
              <a:gd name="T60" fmla="*/ 162 w 182"/>
              <a:gd name="T61" fmla="*/ 156 h 230"/>
              <a:gd name="T62" fmla="*/ 162 w 182"/>
              <a:gd name="T63" fmla="*/ 32 h 230"/>
              <a:gd name="T64" fmla="*/ 170 w 182"/>
              <a:gd name="T65" fmla="*/ 32 h 230"/>
              <a:gd name="T66" fmla="*/ 170 w 182"/>
              <a:gd name="T67" fmla="*/ 218 h 230"/>
              <a:gd name="T68" fmla="*/ 30 w 182"/>
              <a:gd name="T69" fmla="*/ 136 h 230"/>
              <a:gd name="T70" fmla="*/ 80 w 182"/>
              <a:gd name="T71" fmla="*/ 136 h 230"/>
              <a:gd name="T72" fmla="*/ 80 w 182"/>
              <a:gd name="T73" fmla="*/ 122 h 230"/>
              <a:gd name="T74" fmla="*/ 30 w 182"/>
              <a:gd name="T75" fmla="*/ 122 h 230"/>
              <a:gd name="T76" fmla="*/ 30 w 182"/>
              <a:gd name="T77" fmla="*/ 136 h 230"/>
              <a:gd name="T78" fmla="*/ 130 w 182"/>
              <a:gd name="T79" fmla="*/ 94 h 230"/>
              <a:gd name="T80" fmla="*/ 30 w 182"/>
              <a:gd name="T81" fmla="*/ 94 h 230"/>
              <a:gd name="T82" fmla="*/ 30 w 182"/>
              <a:gd name="T83" fmla="*/ 108 h 230"/>
              <a:gd name="T84" fmla="*/ 130 w 182"/>
              <a:gd name="T85" fmla="*/ 108 h 230"/>
              <a:gd name="T86" fmla="*/ 130 w 182"/>
              <a:gd name="T87" fmla="*/ 9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 h="230">
                <a:moveTo>
                  <a:pt x="130" y="38"/>
                </a:moveTo>
                <a:lnTo>
                  <a:pt x="30" y="38"/>
                </a:lnTo>
                <a:lnTo>
                  <a:pt x="30" y="52"/>
                </a:lnTo>
                <a:lnTo>
                  <a:pt x="130" y="52"/>
                </a:lnTo>
                <a:lnTo>
                  <a:pt x="130" y="38"/>
                </a:lnTo>
                <a:close/>
                <a:moveTo>
                  <a:pt x="130" y="66"/>
                </a:moveTo>
                <a:lnTo>
                  <a:pt x="30" y="66"/>
                </a:lnTo>
                <a:lnTo>
                  <a:pt x="30" y="80"/>
                </a:lnTo>
                <a:lnTo>
                  <a:pt x="130" y="80"/>
                </a:lnTo>
                <a:lnTo>
                  <a:pt x="130" y="66"/>
                </a:lnTo>
                <a:close/>
                <a:moveTo>
                  <a:pt x="162" y="20"/>
                </a:moveTo>
                <a:lnTo>
                  <a:pt x="162" y="0"/>
                </a:lnTo>
                <a:lnTo>
                  <a:pt x="0" y="0"/>
                </a:lnTo>
                <a:lnTo>
                  <a:pt x="0" y="210"/>
                </a:lnTo>
                <a:lnTo>
                  <a:pt x="20" y="210"/>
                </a:lnTo>
                <a:lnTo>
                  <a:pt x="20" y="230"/>
                </a:lnTo>
                <a:lnTo>
                  <a:pt x="182" y="230"/>
                </a:lnTo>
                <a:lnTo>
                  <a:pt x="182" y="20"/>
                </a:lnTo>
                <a:lnTo>
                  <a:pt x="162" y="20"/>
                </a:lnTo>
                <a:close/>
                <a:moveTo>
                  <a:pt x="10" y="198"/>
                </a:moveTo>
                <a:lnTo>
                  <a:pt x="10" y="12"/>
                </a:lnTo>
                <a:lnTo>
                  <a:pt x="150" y="12"/>
                </a:lnTo>
                <a:lnTo>
                  <a:pt x="150" y="150"/>
                </a:lnTo>
                <a:lnTo>
                  <a:pt x="102" y="150"/>
                </a:lnTo>
                <a:lnTo>
                  <a:pt x="102" y="198"/>
                </a:lnTo>
                <a:lnTo>
                  <a:pt x="10" y="198"/>
                </a:lnTo>
                <a:close/>
                <a:moveTo>
                  <a:pt x="170" y="218"/>
                </a:moveTo>
                <a:lnTo>
                  <a:pt x="30" y="218"/>
                </a:lnTo>
                <a:lnTo>
                  <a:pt x="30" y="210"/>
                </a:lnTo>
                <a:lnTo>
                  <a:pt x="108" y="210"/>
                </a:lnTo>
                <a:lnTo>
                  <a:pt x="162" y="156"/>
                </a:lnTo>
                <a:lnTo>
                  <a:pt x="162" y="32"/>
                </a:lnTo>
                <a:lnTo>
                  <a:pt x="170" y="32"/>
                </a:lnTo>
                <a:lnTo>
                  <a:pt x="170" y="218"/>
                </a:lnTo>
                <a:close/>
                <a:moveTo>
                  <a:pt x="30" y="136"/>
                </a:moveTo>
                <a:lnTo>
                  <a:pt x="80" y="136"/>
                </a:lnTo>
                <a:lnTo>
                  <a:pt x="80" y="122"/>
                </a:lnTo>
                <a:lnTo>
                  <a:pt x="30" y="122"/>
                </a:lnTo>
                <a:lnTo>
                  <a:pt x="30" y="136"/>
                </a:lnTo>
                <a:close/>
                <a:moveTo>
                  <a:pt x="130" y="94"/>
                </a:moveTo>
                <a:lnTo>
                  <a:pt x="30" y="94"/>
                </a:lnTo>
                <a:lnTo>
                  <a:pt x="30" y="108"/>
                </a:lnTo>
                <a:lnTo>
                  <a:pt x="130" y="108"/>
                </a:lnTo>
                <a:lnTo>
                  <a:pt x="130" y="94"/>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89"/>
          <p:cNvSpPr>
            <a:spLocks noEditPoints="1"/>
          </p:cNvSpPr>
          <p:nvPr/>
        </p:nvSpPr>
        <p:spPr bwMode="auto">
          <a:xfrm>
            <a:off x="5978526" y="3613992"/>
            <a:ext cx="327025" cy="323850"/>
          </a:xfrm>
          <a:custGeom>
            <a:avLst/>
            <a:gdLst>
              <a:gd name="T0" fmla="*/ 36 w 103"/>
              <a:gd name="T1" fmla="*/ 61 h 102"/>
              <a:gd name="T2" fmla="*/ 67 w 103"/>
              <a:gd name="T3" fmla="*/ 61 h 102"/>
              <a:gd name="T4" fmla="*/ 74 w 103"/>
              <a:gd name="T5" fmla="*/ 57 h 102"/>
              <a:gd name="T6" fmla="*/ 29 w 103"/>
              <a:gd name="T7" fmla="*/ 57 h 102"/>
              <a:gd name="T8" fmla="*/ 36 w 103"/>
              <a:gd name="T9" fmla="*/ 61 h 102"/>
              <a:gd name="T10" fmla="*/ 50 w 103"/>
              <a:gd name="T11" fmla="*/ 71 h 102"/>
              <a:gd name="T12" fmla="*/ 52 w 103"/>
              <a:gd name="T13" fmla="*/ 71 h 102"/>
              <a:gd name="T14" fmla="*/ 59 w 103"/>
              <a:gd name="T15" fmla="*/ 66 h 102"/>
              <a:gd name="T16" fmla="*/ 43 w 103"/>
              <a:gd name="T17" fmla="*/ 66 h 102"/>
              <a:gd name="T18" fmla="*/ 50 w 103"/>
              <a:gd name="T19" fmla="*/ 71 h 102"/>
              <a:gd name="T20" fmla="*/ 21 w 103"/>
              <a:gd name="T21" fmla="*/ 51 h 102"/>
              <a:gd name="T22" fmla="*/ 22 w 103"/>
              <a:gd name="T23" fmla="*/ 52 h 102"/>
              <a:gd name="T24" fmla="*/ 81 w 103"/>
              <a:gd name="T25" fmla="*/ 52 h 102"/>
              <a:gd name="T26" fmla="*/ 82 w 103"/>
              <a:gd name="T27" fmla="*/ 51 h 102"/>
              <a:gd name="T28" fmla="*/ 82 w 103"/>
              <a:gd name="T29" fmla="*/ 47 h 102"/>
              <a:gd name="T30" fmla="*/ 21 w 103"/>
              <a:gd name="T31" fmla="*/ 47 h 102"/>
              <a:gd name="T32" fmla="*/ 21 w 103"/>
              <a:gd name="T33" fmla="*/ 51 h 102"/>
              <a:gd name="T34" fmla="*/ 100 w 103"/>
              <a:gd name="T35" fmla="*/ 32 h 102"/>
              <a:gd name="T36" fmla="*/ 55 w 103"/>
              <a:gd name="T37" fmla="*/ 2 h 102"/>
              <a:gd name="T38" fmla="*/ 48 w 103"/>
              <a:gd name="T39" fmla="*/ 2 h 102"/>
              <a:gd name="T40" fmla="*/ 3 w 103"/>
              <a:gd name="T41" fmla="*/ 32 h 102"/>
              <a:gd name="T42" fmla="*/ 0 w 103"/>
              <a:gd name="T43" fmla="*/ 38 h 102"/>
              <a:gd name="T44" fmla="*/ 0 w 103"/>
              <a:gd name="T45" fmla="*/ 96 h 102"/>
              <a:gd name="T46" fmla="*/ 6 w 103"/>
              <a:gd name="T47" fmla="*/ 102 h 102"/>
              <a:gd name="T48" fmla="*/ 96 w 103"/>
              <a:gd name="T49" fmla="*/ 102 h 102"/>
              <a:gd name="T50" fmla="*/ 103 w 103"/>
              <a:gd name="T51" fmla="*/ 96 h 102"/>
              <a:gd name="T52" fmla="*/ 103 w 103"/>
              <a:gd name="T53" fmla="*/ 38 h 102"/>
              <a:gd name="T54" fmla="*/ 100 w 103"/>
              <a:gd name="T55" fmla="*/ 32 h 102"/>
              <a:gd name="T56" fmla="*/ 96 w 103"/>
              <a:gd name="T57" fmla="*/ 47 h 102"/>
              <a:gd name="T58" fmla="*/ 51 w 103"/>
              <a:gd name="T59" fmla="*/ 77 h 102"/>
              <a:gd name="T60" fmla="*/ 6 w 103"/>
              <a:gd name="T61" fmla="*/ 47 h 102"/>
              <a:gd name="T62" fmla="*/ 6 w 103"/>
              <a:gd name="T63" fmla="*/ 41 h 102"/>
              <a:gd name="T64" fmla="*/ 10 w 103"/>
              <a:gd name="T65" fmla="*/ 37 h 102"/>
              <a:gd name="T66" fmla="*/ 93 w 103"/>
              <a:gd name="T67" fmla="*/ 37 h 102"/>
              <a:gd name="T68" fmla="*/ 96 w 103"/>
              <a:gd name="T69" fmla="*/ 41 h 102"/>
              <a:gd name="T70" fmla="*/ 96 w 103"/>
              <a:gd name="T71" fmla="*/ 4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02">
                <a:moveTo>
                  <a:pt x="36" y="61"/>
                </a:moveTo>
                <a:cubicBezTo>
                  <a:pt x="67" y="61"/>
                  <a:pt x="67" y="61"/>
                  <a:pt x="67" y="61"/>
                </a:cubicBezTo>
                <a:cubicBezTo>
                  <a:pt x="74" y="57"/>
                  <a:pt x="74" y="57"/>
                  <a:pt x="74" y="57"/>
                </a:cubicBezTo>
                <a:cubicBezTo>
                  <a:pt x="29" y="57"/>
                  <a:pt x="29" y="57"/>
                  <a:pt x="29" y="57"/>
                </a:cubicBezTo>
                <a:lnTo>
                  <a:pt x="36" y="61"/>
                </a:lnTo>
                <a:close/>
                <a:moveTo>
                  <a:pt x="50" y="71"/>
                </a:moveTo>
                <a:cubicBezTo>
                  <a:pt x="52" y="71"/>
                  <a:pt x="52" y="71"/>
                  <a:pt x="52" y="71"/>
                </a:cubicBezTo>
                <a:cubicBezTo>
                  <a:pt x="59" y="66"/>
                  <a:pt x="59" y="66"/>
                  <a:pt x="59" y="66"/>
                </a:cubicBezTo>
                <a:cubicBezTo>
                  <a:pt x="43" y="66"/>
                  <a:pt x="43" y="66"/>
                  <a:pt x="43" y="66"/>
                </a:cubicBezTo>
                <a:lnTo>
                  <a:pt x="50" y="71"/>
                </a:lnTo>
                <a:close/>
                <a:moveTo>
                  <a:pt x="21" y="51"/>
                </a:moveTo>
                <a:cubicBezTo>
                  <a:pt x="22" y="52"/>
                  <a:pt x="22" y="52"/>
                  <a:pt x="22" y="52"/>
                </a:cubicBezTo>
                <a:cubicBezTo>
                  <a:pt x="81" y="52"/>
                  <a:pt x="81" y="52"/>
                  <a:pt x="81" y="52"/>
                </a:cubicBezTo>
                <a:cubicBezTo>
                  <a:pt x="82" y="51"/>
                  <a:pt x="82" y="51"/>
                  <a:pt x="82" y="51"/>
                </a:cubicBezTo>
                <a:cubicBezTo>
                  <a:pt x="82" y="47"/>
                  <a:pt x="82" y="47"/>
                  <a:pt x="82" y="47"/>
                </a:cubicBezTo>
                <a:cubicBezTo>
                  <a:pt x="21" y="47"/>
                  <a:pt x="21" y="47"/>
                  <a:pt x="21" y="47"/>
                </a:cubicBezTo>
                <a:lnTo>
                  <a:pt x="21" y="51"/>
                </a:lnTo>
                <a:close/>
                <a:moveTo>
                  <a:pt x="100" y="32"/>
                </a:moveTo>
                <a:cubicBezTo>
                  <a:pt x="55" y="2"/>
                  <a:pt x="55" y="2"/>
                  <a:pt x="55" y="2"/>
                </a:cubicBezTo>
                <a:cubicBezTo>
                  <a:pt x="53" y="0"/>
                  <a:pt x="50" y="0"/>
                  <a:pt x="48" y="2"/>
                </a:cubicBezTo>
                <a:cubicBezTo>
                  <a:pt x="3" y="32"/>
                  <a:pt x="3" y="32"/>
                  <a:pt x="3" y="32"/>
                </a:cubicBezTo>
                <a:cubicBezTo>
                  <a:pt x="1" y="34"/>
                  <a:pt x="0" y="36"/>
                  <a:pt x="0" y="38"/>
                </a:cubicBezTo>
                <a:cubicBezTo>
                  <a:pt x="0" y="96"/>
                  <a:pt x="0" y="96"/>
                  <a:pt x="0" y="96"/>
                </a:cubicBezTo>
                <a:cubicBezTo>
                  <a:pt x="0" y="100"/>
                  <a:pt x="3" y="102"/>
                  <a:pt x="6" y="102"/>
                </a:cubicBezTo>
                <a:cubicBezTo>
                  <a:pt x="96" y="102"/>
                  <a:pt x="96" y="102"/>
                  <a:pt x="96" y="102"/>
                </a:cubicBezTo>
                <a:cubicBezTo>
                  <a:pt x="100" y="102"/>
                  <a:pt x="103" y="100"/>
                  <a:pt x="103" y="96"/>
                </a:cubicBezTo>
                <a:cubicBezTo>
                  <a:pt x="103" y="38"/>
                  <a:pt x="103" y="38"/>
                  <a:pt x="103" y="38"/>
                </a:cubicBezTo>
                <a:cubicBezTo>
                  <a:pt x="103" y="36"/>
                  <a:pt x="102" y="34"/>
                  <a:pt x="100" y="32"/>
                </a:cubicBezTo>
                <a:close/>
                <a:moveTo>
                  <a:pt x="96" y="47"/>
                </a:moveTo>
                <a:cubicBezTo>
                  <a:pt x="51" y="77"/>
                  <a:pt x="51" y="77"/>
                  <a:pt x="51" y="77"/>
                </a:cubicBezTo>
                <a:cubicBezTo>
                  <a:pt x="6" y="47"/>
                  <a:pt x="6" y="47"/>
                  <a:pt x="6" y="47"/>
                </a:cubicBezTo>
                <a:cubicBezTo>
                  <a:pt x="6" y="41"/>
                  <a:pt x="6" y="41"/>
                  <a:pt x="6" y="41"/>
                </a:cubicBezTo>
                <a:cubicBezTo>
                  <a:pt x="6" y="39"/>
                  <a:pt x="8" y="37"/>
                  <a:pt x="10" y="37"/>
                </a:cubicBezTo>
                <a:cubicBezTo>
                  <a:pt x="93" y="37"/>
                  <a:pt x="93" y="37"/>
                  <a:pt x="93" y="37"/>
                </a:cubicBezTo>
                <a:cubicBezTo>
                  <a:pt x="95" y="37"/>
                  <a:pt x="96" y="39"/>
                  <a:pt x="96" y="41"/>
                </a:cubicBezTo>
                <a:lnTo>
                  <a:pt x="96" y="47"/>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190"/>
          <p:cNvSpPr>
            <a:spLocks noEditPoints="1"/>
          </p:cNvSpPr>
          <p:nvPr/>
        </p:nvSpPr>
        <p:spPr bwMode="auto">
          <a:xfrm>
            <a:off x="4410076" y="2915492"/>
            <a:ext cx="323850" cy="361950"/>
          </a:xfrm>
          <a:custGeom>
            <a:avLst/>
            <a:gdLst>
              <a:gd name="T0" fmla="*/ 55 w 102"/>
              <a:gd name="T1" fmla="*/ 63 h 114"/>
              <a:gd name="T2" fmla="*/ 55 w 102"/>
              <a:gd name="T3" fmla="*/ 63 h 114"/>
              <a:gd name="T4" fmla="*/ 55 w 102"/>
              <a:gd name="T5" fmla="*/ 40 h 114"/>
              <a:gd name="T6" fmla="*/ 51 w 102"/>
              <a:gd name="T7" fmla="*/ 35 h 114"/>
              <a:gd name="T8" fmla="*/ 47 w 102"/>
              <a:gd name="T9" fmla="*/ 40 h 114"/>
              <a:gd name="T10" fmla="*/ 47 w 102"/>
              <a:gd name="T11" fmla="*/ 63 h 114"/>
              <a:gd name="T12" fmla="*/ 51 w 102"/>
              <a:gd name="T13" fmla="*/ 67 h 114"/>
              <a:gd name="T14" fmla="*/ 52 w 102"/>
              <a:gd name="T15" fmla="*/ 67 h 114"/>
              <a:gd name="T16" fmla="*/ 72 w 102"/>
              <a:gd name="T17" fmla="*/ 87 h 114"/>
              <a:gd name="T18" fmla="*/ 74 w 102"/>
              <a:gd name="T19" fmla="*/ 88 h 114"/>
              <a:gd name="T20" fmla="*/ 76 w 102"/>
              <a:gd name="T21" fmla="*/ 87 h 114"/>
              <a:gd name="T22" fmla="*/ 76 w 102"/>
              <a:gd name="T23" fmla="*/ 84 h 114"/>
              <a:gd name="T24" fmla="*/ 55 w 102"/>
              <a:gd name="T25" fmla="*/ 63 h 114"/>
              <a:gd name="T26" fmla="*/ 83 w 102"/>
              <a:gd name="T27" fmla="*/ 23 h 114"/>
              <a:gd name="T28" fmla="*/ 86 w 102"/>
              <a:gd name="T29" fmla="*/ 18 h 114"/>
              <a:gd name="T30" fmla="*/ 87 w 102"/>
              <a:gd name="T31" fmla="*/ 18 h 114"/>
              <a:gd name="T32" fmla="*/ 89 w 102"/>
              <a:gd name="T33" fmla="*/ 19 h 114"/>
              <a:gd name="T34" fmla="*/ 91 w 102"/>
              <a:gd name="T35" fmla="*/ 17 h 114"/>
              <a:gd name="T36" fmla="*/ 93 w 102"/>
              <a:gd name="T37" fmla="*/ 13 h 114"/>
              <a:gd name="T38" fmla="*/ 92 w 102"/>
              <a:gd name="T39" fmla="*/ 9 h 114"/>
              <a:gd name="T40" fmla="*/ 78 w 102"/>
              <a:gd name="T41" fmla="*/ 1 h 114"/>
              <a:gd name="T42" fmla="*/ 73 w 102"/>
              <a:gd name="T43" fmla="*/ 2 h 114"/>
              <a:gd name="T44" fmla="*/ 71 w 102"/>
              <a:gd name="T45" fmla="*/ 5 h 114"/>
              <a:gd name="T46" fmla="*/ 71 w 102"/>
              <a:gd name="T47" fmla="*/ 8 h 114"/>
              <a:gd name="T48" fmla="*/ 72 w 102"/>
              <a:gd name="T49" fmla="*/ 10 h 114"/>
              <a:gd name="T50" fmla="*/ 73 w 102"/>
              <a:gd name="T51" fmla="*/ 10 h 114"/>
              <a:gd name="T52" fmla="*/ 71 w 102"/>
              <a:gd name="T53" fmla="*/ 15 h 114"/>
              <a:gd name="T54" fmla="*/ 51 w 102"/>
              <a:gd name="T55" fmla="*/ 11 h 114"/>
              <a:gd name="T56" fmla="*/ 31 w 102"/>
              <a:gd name="T57" fmla="*/ 15 h 114"/>
              <a:gd name="T58" fmla="*/ 29 w 102"/>
              <a:gd name="T59" fmla="*/ 10 h 114"/>
              <a:gd name="T60" fmla="*/ 30 w 102"/>
              <a:gd name="T61" fmla="*/ 10 h 114"/>
              <a:gd name="T62" fmla="*/ 31 w 102"/>
              <a:gd name="T63" fmla="*/ 8 h 114"/>
              <a:gd name="T64" fmla="*/ 31 w 102"/>
              <a:gd name="T65" fmla="*/ 5 h 114"/>
              <a:gd name="T66" fmla="*/ 29 w 102"/>
              <a:gd name="T67" fmla="*/ 2 h 114"/>
              <a:gd name="T68" fmla="*/ 24 w 102"/>
              <a:gd name="T69" fmla="*/ 1 h 114"/>
              <a:gd name="T70" fmla="*/ 10 w 102"/>
              <a:gd name="T71" fmla="*/ 9 h 114"/>
              <a:gd name="T72" fmla="*/ 9 w 102"/>
              <a:gd name="T73" fmla="*/ 13 h 114"/>
              <a:gd name="T74" fmla="*/ 11 w 102"/>
              <a:gd name="T75" fmla="*/ 17 h 114"/>
              <a:gd name="T76" fmla="*/ 13 w 102"/>
              <a:gd name="T77" fmla="*/ 19 h 114"/>
              <a:gd name="T78" fmla="*/ 15 w 102"/>
              <a:gd name="T79" fmla="*/ 18 h 114"/>
              <a:gd name="T80" fmla="*/ 16 w 102"/>
              <a:gd name="T81" fmla="*/ 18 h 114"/>
              <a:gd name="T82" fmla="*/ 19 w 102"/>
              <a:gd name="T83" fmla="*/ 23 h 114"/>
              <a:gd name="T84" fmla="*/ 0 w 102"/>
              <a:gd name="T85" fmla="*/ 63 h 114"/>
              <a:gd name="T86" fmla="*/ 51 w 102"/>
              <a:gd name="T87" fmla="*/ 114 h 114"/>
              <a:gd name="T88" fmla="*/ 102 w 102"/>
              <a:gd name="T89" fmla="*/ 63 h 114"/>
              <a:gd name="T90" fmla="*/ 83 w 102"/>
              <a:gd name="T91" fmla="*/ 23 h 114"/>
              <a:gd name="T92" fmla="*/ 51 w 102"/>
              <a:gd name="T93" fmla="*/ 104 h 114"/>
              <a:gd name="T94" fmla="*/ 10 w 102"/>
              <a:gd name="T95" fmla="*/ 63 h 114"/>
              <a:gd name="T96" fmla="*/ 51 w 102"/>
              <a:gd name="T97" fmla="*/ 21 h 114"/>
              <a:gd name="T98" fmla="*/ 92 w 102"/>
              <a:gd name="T99" fmla="*/ 63 h 114"/>
              <a:gd name="T100" fmla="*/ 51 w 102"/>
              <a:gd name="T101" fmla="*/ 10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2" h="114">
                <a:moveTo>
                  <a:pt x="55" y="63"/>
                </a:moveTo>
                <a:cubicBezTo>
                  <a:pt x="55" y="63"/>
                  <a:pt x="55" y="63"/>
                  <a:pt x="55" y="63"/>
                </a:cubicBezTo>
                <a:cubicBezTo>
                  <a:pt x="55" y="40"/>
                  <a:pt x="55" y="40"/>
                  <a:pt x="55" y="40"/>
                </a:cubicBezTo>
                <a:cubicBezTo>
                  <a:pt x="55" y="37"/>
                  <a:pt x="53" y="35"/>
                  <a:pt x="51" y="35"/>
                </a:cubicBezTo>
                <a:cubicBezTo>
                  <a:pt x="49" y="35"/>
                  <a:pt x="47" y="37"/>
                  <a:pt x="47" y="40"/>
                </a:cubicBezTo>
                <a:cubicBezTo>
                  <a:pt x="47" y="63"/>
                  <a:pt x="47" y="63"/>
                  <a:pt x="47" y="63"/>
                </a:cubicBezTo>
                <a:cubicBezTo>
                  <a:pt x="47" y="65"/>
                  <a:pt x="49" y="67"/>
                  <a:pt x="51" y="67"/>
                </a:cubicBezTo>
                <a:cubicBezTo>
                  <a:pt x="51" y="67"/>
                  <a:pt x="51" y="67"/>
                  <a:pt x="52" y="67"/>
                </a:cubicBezTo>
                <a:cubicBezTo>
                  <a:pt x="72" y="87"/>
                  <a:pt x="72" y="87"/>
                  <a:pt x="72" y="87"/>
                </a:cubicBezTo>
                <a:cubicBezTo>
                  <a:pt x="73" y="88"/>
                  <a:pt x="73" y="88"/>
                  <a:pt x="74" y="88"/>
                </a:cubicBezTo>
                <a:cubicBezTo>
                  <a:pt x="75" y="88"/>
                  <a:pt x="75" y="88"/>
                  <a:pt x="76" y="87"/>
                </a:cubicBezTo>
                <a:cubicBezTo>
                  <a:pt x="77" y="86"/>
                  <a:pt x="77" y="85"/>
                  <a:pt x="76" y="84"/>
                </a:cubicBezTo>
                <a:lnTo>
                  <a:pt x="55" y="63"/>
                </a:lnTo>
                <a:close/>
                <a:moveTo>
                  <a:pt x="83" y="23"/>
                </a:moveTo>
                <a:cubicBezTo>
                  <a:pt x="86" y="18"/>
                  <a:pt x="86" y="18"/>
                  <a:pt x="86" y="18"/>
                </a:cubicBezTo>
                <a:cubicBezTo>
                  <a:pt x="87" y="18"/>
                  <a:pt x="87" y="18"/>
                  <a:pt x="87" y="18"/>
                </a:cubicBezTo>
                <a:cubicBezTo>
                  <a:pt x="87" y="19"/>
                  <a:pt x="88" y="19"/>
                  <a:pt x="89" y="19"/>
                </a:cubicBezTo>
                <a:cubicBezTo>
                  <a:pt x="90" y="18"/>
                  <a:pt x="91" y="18"/>
                  <a:pt x="91" y="17"/>
                </a:cubicBezTo>
                <a:cubicBezTo>
                  <a:pt x="93" y="13"/>
                  <a:pt x="93" y="13"/>
                  <a:pt x="93" y="13"/>
                </a:cubicBezTo>
                <a:cubicBezTo>
                  <a:pt x="94" y="12"/>
                  <a:pt x="94" y="10"/>
                  <a:pt x="92" y="9"/>
                </a:cubicBezTo>
                <a:cubicBezTo>
                  <a:pt x="78" y="1"/>
                  <a:pt x="78" y="1"/>
                  <a:pt x="78" y="1"/>
                </a:cubicBezTo>
                <a:cubicBezTo>
                  <a:pt x="76" y="0"/>
                  <a:pt x="74" y="0"/>
                  <a:pt x="73" y="2"/>
                </a:cubicBezTo>
                <a:cubicBezTo>
                  <a:pt x="71" y="5"/>
                  <a:pt x="71" y="5"/>
                  <a:pt x="71" y="5"/>
                </a:cubicBezTo>
                <a:cubicBezTo>
                  <a:pt x="71" y="6"/>
                  <a:pt x="71" y="7"/>
                  <a:pt x="71" y="8"/>
                </a:cubicBezTo>
                <a:cubicBezTo>
                  <a:pt x="71" y="9"/>
                  <a:pt x="72" y="9"/>
                  <a:pt x="72" y="10"/>
                </a:cubicBezTo>
                <a:cubicBezTo>
                  <a:pt x="73" y="10"/>
                  <a:pt x="73" y="10"/>
                  <a:pt x="73" y="10"/>
                </a:cubicBezTo>
                <a:cubicBezTo>
                  <a:pt x="71" y="15"/>
                  <a:pt x="71" y="15"/>
                  <a:pt x="71" y="15"/>
                </a:cubicBezTo>
                <a:cubicBezTo>
                  <a:pt x="65" y="13"/>
                  <a:pt x="58" y="11"/>
                  <a:pt x="51" y="11"/>
                </a:cubicBezTo>
                <a:cubicBezTo>
                  <a:pt x="44" y="11"/>
                  <a:pt x="37" y="13"/>
                  <a:pt x="31" y="15"/>
                </a:cubicBezTo>
                <a:cubicBezTo>
                  <a:pt x="29" y="10"/>
                  <a:pt x="29" y="10"/>
                  <a:pt x="29" y="10"/>
                </a:cubicBezTo>
                <a:cubicBezTo>
                  <a:pt x="30" y="10"/>
                  <a:pt x="30" y="10"/>
                  <a:pt x="30" y="10"/>
                </a:cubicBezTo>
                <a:cubicBezTo>
                  <a:pt x="30" y="9"/>
                  <a:pt x="31" y="9"/>
                  <a:pt x="31" y="8"/>
                </a:cubicBezTo>
                <a:cubicBezTo>
                  <a:pt x="31" y="7"/>
                  <a:pt x="31" y="6"/>
                  <a:pt x="31" y="5"/>
                </a:cubicBezTo>
                <a:cubicBezTo>
                  <a:pt x="29" y="2"/>
                  <a:pt x="29" y="2"/>
                  <a:pt x="29" y="2"/>
                </a:cubicBezTo>
                <a:cubicBezTo>
                  <a:pt x="28" y="0"/>
                  <a:pt x="26" y="0"/>
                  <a:pt x="24" y="1"/>
                </a:cubicBezTo>
                <a:cubicBezTo>
                  <a:pt x="10" y="9"/>
                  <a:pt x="10" y="9"/>
                  <a:pt x="10" y="9"/>
                </a:cubicBezTo>
                <a:cubicBezTo>
                  <a:pt x="8" y="10"/>
                  <a:pt x="8" y="12"/>
                  <a:pt x="9" y="13"/>
                </a:cubicBezTo>
                <a:cubicBezTo>
                  <a:pt x="11" y="17"/>
                  <a:pt x="11" y="17"/>
                  <a:pt x="11" y="17"/>
                </a:cubicBezTo>
                <a:cubicBezTo>
                  <a:pt x="11" y="18"/>
                  <a:pt x="12" y="18"/>
                  <a:pt x="13" y="19"/>
                </a:cubicBezTo>
                <a:cubicBezTo>
                  <a:pt x="14" y="19"/>
                  <a:pt x="15" y="19"/>
                  <a:pt x="15" y="18"/>
                </a:cubicBezTo>
                <a:cubicBezTo>
                  <a:pt x="16" y="18"/>
                  <a:pt x="16" y="18"/>
                  <a:pt x="16" y="18"/>
                </a:cubicBezTo>
                <a:cubicBezTo>
                  <a:pt x="19" y="23"/>
                  <a:pt x="19" y="23"/>
                  <a:pt x="19" y="23"/>
                </a:cubicBezTo>
                <a:cubicBezTo>
                  <a:pt x="8" y="32"/>
                  <a:pt x="0" y="46"/>
                  <a:pt x="0" y="63"/>
                </a:cubicBezTo>
                <a:cubicBezTo>
                  <a:pt x="0" y="91"/>
                  <a:pt x="23" y="114"/>
                  <a:pt x="51" y="114"/>
                </a:cubicBezTo>
                <a:cubicBezTo>
                  <a:pt x="79" y="114"/>
                  <a:pt x="102" y="91"/>
                  <a:pt x="102" y="63"/>
                </a:cubicBezTo>
                <a:cubicBezTo>
                  <a:pt x="102" y="46"/>
                  <a:pt x="94" y="32"/>
                  <a:pt x="83" y="23"/>
                </a:cubicBezTo>
                <a:close/>
                <a:moveTo>
                  <a:pt x="51" y="104"/>
                </a:moveTo>
                <a:cubicBezTo>
                  <a:pt x="28" y="104"/>
                  <a:pt x="10" y="85"/>
                  <a:pt x="10" y="63"/>
                </a:cubicBezTo>
                <a:cubicBezTo>
                  <a:pt x="10" y="40"/>
                  <a:pt x="28" y="21"/>
                  <a:pt x="51" y="21"/>
                </a:cubicBezTo>
                <a:cubicBezTo>
                  <a:pt x="74" y="21"/>
                  <a:pt x="92" y="40"/>
                  <a:pt x="92" y="63"/>
                </a:cubicBezTo>
                <a:cubicBezTo>
                  <a:pt x="92" y="85"/>
                  <a:pt x="74" y="104"/>
                  <a:pt x="51" y="104"/>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191"/>
          <p:cNvSpPr>
            <a:spLocks noEditPoints="1"/>
          </p:cNvSpPr>
          <p:nvPr/>
        </p:nvSpPr>
        <p:spPr bwMode="auto">
          <a:xfrm>
            <a:off x="2971801" y="3166317"/>
            <a:ext cx="60325" cy="298450"/>
          </a:xfrm>
          <a:custGeom>
            <a:avLst/>
            <a:gdLst>
              <a:gd name="T0" fmla="*/ 10 w 19"/>
              <a:gd name="T1" fmla="*/ 56 h 94"/>
              <a:gd name="T2" fmla="*/ 6 w 19"/>
              <a:gd name="T3" fmla="*/ 60 h 94"/>
              <a:gd name="T4" fmla="*/ 10 w 19"/>
              <a:gd name="T5" fmla="*/ 64 h 94"/>
              <a:gd name="T6" fmla="*/ 14 w 19"/>
              <a:gd name="T7" fmla="*/ 60 h 94"/>
              <a:gd name="T8" fmla="*/ 10 w 19"/>
              <a:gd name="T9" fmla="*/ 56 h 94"/>
              <a:gd name="T10" fmla="*/ 7 w 19"/>
              <a:gd name="T11" fmla="*/ 87 h 94"/>
              <a:gd name="T12" fmla="*/ 6 w 19"/>
              <a:gd name="T13" fmla="*/ 90 h 94"/>
              <a:gd name="T14" fmla="*/ 7 w 19"/>
              <a:gd name="T15" fmla="*/ 93 h 94"/>
              <a:gd name="T16" fmla="*/ 10 w 19"/>
              <a:gd name="T17" fmla="*/ 94 h 94"/>
              <a:gd name="T18" fmla="*/ 12 w 19"/>
              <a:gd name="T19" fmla="*/ 93 h 94"/>
              <a:gd name="T20" fmla="*/ 14 w 19"/>
              <a:gd name="T21" fmla="*/ 90 h 94"/>
              <a:gd name="T22" fmla="*/ 12 w 19"/>
              <a:gd name="T23" fmla="*/ 87 h 94"/>
              <a:gd name="T24" fmla="*/ 7 w 19"/>
              <a:gd name="T25" fmla="*/ 87 h 94"/>
              <a:gd name="T26" fmla="*/ 10 w 19"/>
              <a:gd name="T27" fmla="*/ 71 h 94"/>
              <a:gd name="T28" fmla="*/ 6 w 19"/>
              <a:gd name="T29" fmla="*/ 75 h 94"/>
              <a:gd name="T30" fmla="*/ 10 w 19"/>
              <a:gd name="T31" fmla="*/ 79 h 94"/>
              <a:gd name="T32" fmla="*/ 14 w 19"/>
              <a:gd name="T33" fmla="*/ 75 h 94"/>
              <a:gd name="T34" fmla="*/ 10 w 19"/>
              <a:gd name="T35" fmla="*/ 71 h 94"/>
              <a:gd name="T36" fmla="*/ 10 w 19"/>
              <a:gd name="T37" fmla="*/ 42 h 94"/>
              <a:gd name="T38" fmla="*/ 6 w 19"/>
              <a:gd name="T39" fmla="*/ 46 h 94"/>
              <a:gd name="T40" fmla="*/ 10 w 19"/>
              <a:gd name="T41" fmla="*/ 50 h 94"/>
              <a:gd name="T42" fmla="*/ 14 w 19"/>
              <a:gd name="T43" fmla="*/ 46 h 94"/>
              <a:gd name="T44" fmla="*/ 10 w 19"/>
              <a:gd name="T45" fmla="*/ 42 h 94"/>
              <a:gd name="T46" fmla="*/ 10 w 19"/>
              <a:gd name="T47" fmla="*/ 0 h 94"/>
              <a:gd name="T48" fmla="*/ 0 w 19"/>
              <a:gd name="T49" fmla="*/ 10 h 94"/>
              <a:gd name="T50" fmla="*/ 10 w 19"/>
              <a:gd name="T51" fmla="*/ 20 h 94"/>
              <a:gd name="T52" fmla="*/ 19 w 19"/>
              <a:gd name="T53" fmla="*/ 10 h 94"/>
              <a:gd name="T54" fmla="*/ 10 w 19"/>
              <a:gd name="T55" fmla="*/ 0 h 94"/>
              <a:gd name="T56" fmla="*/ 10 w 19"/>
              <a:gd name="T57" fmla="*/ 27 h 94"/>
              <a:gd name="T58" fmla="*/ 6 w 19"/>
              <a:gd name="T59" fmla="*/ 31 h 94"/>
              <a:gd name="T60" fmla="*/ 10 w 19"/>
              <a:gd name="T61" fmla="*/ 35 h 94"/>
              <a:gd name="T62" fmla="*/ 14 w 19"/>
              <a:gd name="T63" fmla="*/ 31 h 94"/>
              <a:gd name="T64" fmla="*/ 10 w 19"/>
              <a:gd name="T65"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4">
                <a:moveTo>
                  <a:pt x="10" y="56"/>
                </a:moveTo>
                <a:cubicBezTo>
                  <a:pt x="7" y="56"/>
                  <a:pt x="6" y="58"/>
                  <a:pt x="6" y="60"/>
                </a:cubicBezTo>
                <a:cubicBezTo>
                  <a:pt x="6" y="63"/>
                  <a:pt x="7" y="64"/>
                  <a:pt x="10" y="64"/>
                </a:cubicBezTo>
                <a:cubicBezTo>
                  <a:pt x="12" y="64"/>
                  <a:pt x="14" y="63"/>
                  <a:pt x="14" y="60"/>
                </a:cubicBezTo>
                <a:cubicBezTo>
                  <a:pt x="14" y="58"/>
                  <a:pt x="12" y="56"/>
                  <a:pt x="10" y="56"/>
                </a:cubicBezTo>
                <a:close/>
                <a:moveTo>
                  <a:pt x="7" y="87"/>
                </a:moveTo>
                <a:cubicBezTo>
                  <a:pt x="6" y="88"/>
                  <a:pt x="6" y="89"/>
                  <a:pt x="6" y="90"/>
                </a:cubicBezTo>
                <a:cubicBezTo>
                  <a:pt x="6" y="91"/>
                  <a:pt x="6" y="92"/>
                  <a:pt x="7" y="93"/>
                </a:cubicBezTo>
                <a:cubicBezTo>
                  <a:pt x="8" y="94"/>
                  <a:pt x="9" y="94"/>
                  <a:pt x="10" y="94"/>
                </a:cubicBezTo>
                <a:cubicBezTo>
                  <a:pt x="11" y="94"/>
                  <a:pt x="12" y="94"/>
                  <a:pt x="12" y="93"/>
                </a:cubicBezTo>
                <a:cubicBezTo>
                  <a:pt x="13" y="92"/>
                  <a:pt x="14" y="91"/>
                  <a:pt x="14" y="90"/>
                </a:cubicBezTo>
                <a:cubicBezTo>
                  <a:pt x="14" y="89"/>
                  <a:pt x="13" y="88"/>
                  <a:pt x="12" y="87"/>
                </a:cubicBezTo>
                <a:cubicBezTo>
                  <a:pt x="11" y="86"/>
                  <a:pt x="8" y="86"/>
                  <a:pt x="7" y="87"/>
                </a:cubicBezTo>
                <a:close/>
                <a:moveTo>
                  <a:pt x="10" y="71"/>
                </a:moveTo>
                <a:cubicBezTo>
                  <a:pt x="7" y="71"/>
                  <a:pt x="6" y="73"/>
                  <a:pt x="6" y="75"/>
                </a:cubicBezTo>
                <a:cubicBezTo>
                  <a:pt x="6" y="78"/>
                  <a:pt x="7" y="79"/>
                  <a:pt x="10" y="79"/>
                </a:cubicBezTo>
                <a:cubicBezTo>
                  <a:pt x="12" y="79"/>
                  <a:pt x="14" y="78"/>
                  <a:pt x="14" y="75"/>
                </a:cubicBezTo>
                <a:cubicBezTo>
                  <a:pt x="14" y="73"/>
                  <a:pt x="12" y="71"/>
                  <a:pt x="10" y="71"/>
                </a:cubicBezTo>
                <a:close/>
                <a:moveTo>
                  <a:pt x="10" y="42"/>
                </a:moveTo>
                <a:cubicBezTo>
                  <a:pt x="7" y="42"/>
                  <a:pt x="6" y="43"/>
                  <a:pt x="6" y="46"/>
                </a:cubicBezTo>
                <a:cubicBezTo>
                  <a:pt x="6" y="48"/>
                  <a:pt x="7" y="50"/>
                  <a:pt x="10" y="50"/>
                </a:cubicBezTo>
                <a:cubicBezTo>
                  <a:pt x="12" y="50"/>
                  <a:pt x="14" y="48"/>
                  <a:pt x="14" y="46"/>
                </a:cubicBezTo>
                <a:cubicBezTo>
                  <a:pt x="14" y="43"/>
                  <a:pt x="12" y="42"/>
                  <a:pt x="10" y="42"/>
                </a:cubicBezTo>
                <a:close/>
                <a:moveTo>
                  <a:pt x="10" y="0"/>
                </a:moveTo>
                <a:cubicBezTo>
                  <a:pt x="4" y="0"/>
                  <a:pt x="0" y="5"/>
                  <a:pt x="0" y="10"/>
                </a:cubicBezTo>
                <a:cubicBezTo>
                  <a:pt x="0" y="15"/>
                  <a:pt x="4" y="20"/>
                  <a:pt x="10" y="20"/>
                </a:cubicBezTo>
                <a:cubicBezTo>
                  <a:pt x="15" y="20"/>
                  <a:pt x="19" y="15"/>
                  <a:pt x="19" y="10"/>
                </a:cubicBezTo>
                <a:cubicBezTo>
                  <a:pt x="19" y="5"/>
                  <a:pt x="15" y="0"/>
                  <a:pt x="10" y="0"/>
                </a:cubicBezTo>
                <a:close/>
                <a:moveTo>
                  <a:pt x="10" y="27"/>
                </a:moveTo>
                <a:cubicBezTo>
                  <a:pt x="7" y="27"/>
                  <a:pt x="6" y="28"/>
                  <a:pt x="6" y="31"/>
                </a:cubicBezTo>
                <a:cubicBezTo>
                  <a:pt x="6" y="33"/>
                  <a:pt x="7" y="35"/>
                  <a:pt x="10" y="35"/>
                </a:cubicBezTo>
                <a:cubicBezTo>
                  <a:pt x="12" y="35"/>
                  <a:pt x="14" y="33"/>
                  <a:pt x="14" y="31"/>
                </a:cubicBezTo>
                <a:cubicBezTo>
                  <a:pt x="14" y="28"/>
                  <a:pt x="12" y="27"/>
                  <a:pt x="10" y="27"/>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192"/>
          <p:cNvSpPr>
            <a:spLocks noEditPoints="1"/>
          </p:cNvSpPr>
          <p:nvPr/>
        </p:nvSpPr>
        <p:spPr bwMode="auto">
          <a:xfrm>
            <a:off x="6111876" y="3166317"/>
            <a:ext cx="60325" cy="298450"/>
          </a:xfrm>
          <a:custGeom>
            <a:avLst/>
            <a:gdLst>
              <a:gd name="T0" fmla="*/ 9 w 19"/>
              <a:gd name="T1" fmla="*/ 71 h 94"/>
              <a:gd name="T2" fmla="*/ 5 w 19"/>
              <a:gd name="T3" fmla="*/ 75 h 94"/>
              <a:gd name="T4" fmla="*/ 9 w 19"/>
              <a:gd name="T5" fmla="*/ 79 h 94"/>
              <a:gd name="T6" fmla="*/ 13 w 19"/>
              <a:gd name="T7" fmla="*/ 75 h 94"/>
              <a:gd name="T8" fmla="*/ 9 w 19"/>
              <a:gd name="T9" fmla="*/ 71 h 94"/>
              <a:gd name="T10" fmla="*/ 7 w 19"/>
              <a:gd name="T11" fmla="*/ 87 h 94"/>
              <a:gd name="T12" fmla="*/ 5 w 19"/>
              <a:gd name="T13" fmla="*/ 90 h 94"/>
              <a:gd name="T14" fmla="*/ 7 w 19"/>
              <a:gd name="T15" fmla="*/ 93 h 94"/>
              <a:gd name="T16" fmla="*/ 9 w 19"/>
              <a:gd name="T17" fmla="*/ 94 h 94"/>
              <a:gd name="T18" fmla="*/ 12 w 19"/>
              <a:gd name="T19" fmla="*/ 93 h 94"/>
              <a:gd name="T20" fmla="*/ 13 w 19"/>
              <a:gd name="T21" fmla="*/ 90 h 94"/>
              <a:gd name="T22" fmla="*/ 12 w 19"/>
              <a:gd name="T23" fmla="*/ 87 h 94"/>
              <a:gd name="T24" fmla="*/ 7 w 19"/>
              <a:gd name="T25" fmla="*/ 87 h 94"/>
              <a:gd name="T26" fmla="*/ 9 w 19"/>
              <a:gd name="T27" fmla="*/ 56 h 94"/>
              <a:gd name="T28" fmla="*/ 5 w 19"/>
              <a:gd name="T29" fmla="*/ 60 h 94"/>
              <a:gd name="T30" fmla="*/ 9 w 19"/>
              <a:gd name="T31" fmla="*/ 64 h 94"/>
              <a:gd name="T32" fmla="*/ 13 w 19"/>
              <a:gd name="T33" fmla="*/ 60 h 94"/>
              <a:gd name="T34" fmla="*/ 9 w 19"/>
              <a:gd name="T35" fmla="*/ 56 h 94"/>
              <a:gd name="T36" fmla="*/ 9 w 19"/>
              <a:gd name="T37" fmla="*/ 42 h 94"/>
              <a:gd name="T38" fmla="*/ 5 w 19"/>
              <a:gd name="T39" fmla="*/ 46 h 94"/>
              <a:gd name="T40" fmla="*/ 9 w 19"/>
              <a:gd name="T41" fmla="*/ 50 h 94"/>
              <a:gd name="T42" fmla="*/ 13 w 19"/>
              <a:gd name="T43" fmla="*/ 46 h 94"/>
              <a:gd name="T44" fmla="*/ 9 w 19"/>
              <a:gd name="T45" fmla="*/ 42 h 94"/>
              <a:gd name="T46" fmla="*/ 9 w 19"/>
              <a:gd name="T47" fmla="*/ 0 h 94"/>
              <a:gd name="T48" fmla="*/ 0 w 19"/>
              <a:gd name="T49" fmla="*/ 10 h 94"/>
              <a:gd name="T50" fmla="*/ 9 w 19"/>
              <a:gd name="T51" fmla="*/ 20 h 94"/>
              <a:gd name="T52" fmla="*/ 19 w 19"/>
              <a:gd name="T53" fmla="*/ 10 h 94"/>
              <a:gd name="T54" fmla="*/ 9 w 19"/>
              <a:gd name="T55" fmla="*/ 0 h 94"/>
              <a:gd name="T56" fmla="*/ 9 w 19"/>
              <a:gd name="T57" fmla="*/ 27 h 94"/>
              <a:gd name="T58" fmla="*/ 5 w 19"/>
              <a:gd name="T59" fmla="*/ 31 h 94"/>
              <a:gd name="T60" fmla="*/ 9 w 19"/>
              <a:gd name="T61" fmla="*/ 35 h 94"/>
              <a:gd name="T62" fmla="*/ 13 w 19"/>
              <a:gd name="T63" fmla="*/ 31 h 94"/>
              <a:gd name="T64" fmla="*/ 9 w 19"/>
              <a:gd name="T65"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94">
                <a:moveTo>
                  <a:pt x="9" y="71"/>
                </a:moveTo>
                <a:cubicBezTo>
                  <a:pt x="7" y="71"/>
                  <a:pt x="5" y="73"/>
                  <a:pt x="5" y="75"/>
                </a:cubicBezTo>
                <a:cubicBezTo>
                  <a:pt x="5" y="78"/>
                  <a:pt x="7" y="79"/>
                  <a:pt x="9" y="79"/>
                </a:cubicBezTo>
                <a:cubicBezTo>
                  <a:pt x="12" y="79"/>
                  <a:pt x="13" y="78"/>
                  <a:pt x="13" y="75"/>
                </a:cubicBezTo>
                <a:cubicBezTo>
                  <a:pt x="13" y="73"/>
                  <a:pt x="12" y="71"/>
                  <a:pt x="9" y="71"/>
                </a:cubicBezTo>
                <a:close/>
                <a:moveTo>
                  <a:pt x="7" y="87"/>
                </a:moveTo>
                <a:cubicBezTo>
                  <a:pt x="6" y="88"/>
                  <a:pt x="5" y="89"/>
                  <a:pt x="5" y="90"/>
                </a:cubicBezTo>
                <a:cubicBezTo>
                  <a:pt x="5" y="91"/>
                  <a:pt x="6" y="92"/>
                  <a:pt x="7" y="93"/>
                </a:cubicBezTo>
                <a:cubicBezTo>
                  <a:pt x="7" y="94"/>
                  <a:pt x="8" y="94"/>
                  <a:pt x="9" y="94"/>
                </a:cubicBezTo>
                <a:cubicBezTo>
                  <a:pt x="10" y="94"/>
                  <a:pt x="11" y="94"/>
                  <a:pt x="12" y="93"/>
                </a:cubicBezTo>
                <a:cubicBezTo>
                  <a:pt x="13" y="92"/>
                  <a:pt x="13" y="91"/>
                  <a:pt x="13" y="90"/>
                </a:cubicBezTo>
                <a:cubicBezTo>
                  <a:pt x="13" y="89"/>
                  <a:pt x="13" y="88"/>
                  <a:pt x="12" y="87"/>
                </a:cubicBezTo>
                <a:cubicBezTo>
                  <a:pt x="11" y="86"/>
                  <a:pt x="8" y="86"/>
                  <a:pt x="7" y="87"/>
                </a:cubicBezTo>
                <a:close/>
                <a:moveTo>
                  <a:pt x="9" y="56"/>
                </a:moveTo>
                <a:cubicBezTo>
                  <a:pt x="7" y="56"/>
                  <a:pt x="5" y="58"/>
                  <a:pt x="5" y="60"/>
                </a:cubicBezTo>
                <a:cubicBezTo>
                  <a:pt x="5" y="63"/>
                  <a:pt x="7" y="64"/>
                  <a:pt x="9" y="64"/>
                </a:cubicBezTo>
                <a:cubicBezTo>
                  <a:pt x="12" y="64"/>
                  <a:pt x="13" y="63"/>
                  <a:pt x="13" y="60"/>
                </a:cubicBezTo>
                <a:cubicBezTo>
                  <a:pt x="13" y="58"/>
                  <a:pt x="12" y="56"/>
                  <a:pt x="9" y="56"/>
                </a:cubicBezTo>
                <a:close/>
                <a:moveTo>
                  <a:pt x="9" y="42"/>
                </a:moveTo>
                <a:cubicBezTo>
                  <a:pt x="7" y="42"/>
                  <a:pt x="5" y="43"/>
                  <a:pt x="5" y="46"/>
                </a:cubicBezTo>
                <a:cubicBezTo>
                  <a:pt x="5" y="48"/>
                  <a:pt x="7" y="50"/>
                  <a:pt x="9" y="50"/>
                </a:cubicBezTo>
                <a:cubicBezTo>
                  <a:pt x="12" y="50"/>
                  <a:pt x="13" y="48"/>
                  <a:pt x="13" y="46"/>
                </a:cubicBezTo>
                <a:cubicBezTo>
                  <a:pt x="13" y="43"/>
                  <a:pt x="12" y="42"/>
                  <a:pt x="9" y="42"/>
                </a:cubicBezTo>
                <a:close/>
                <a:moveTo>
                  <a:pt x="9" y="0"/>
                </a:moveTo>
                <a:cubicBezTo>
                  <a:pt x="4" y="0"/>
                  <a:pt x="0" y="5"/>
                  <a:pt x="0" y="10"/>
                </a:cubicBezTo>
                <a:cubicBezTo>
                  <a:pt x="0" y="15"/>
                  <a:pt x="4" y="20"/>
                  <a:pt x="9" y="20"/>
                </a:cubicBezTo>
                <a:cubicBezTo>
                  <a:pt x="15" y="20"/>
                  <a:pt x="19" y="15"/>
                  <a:pt x="19" y="10"/>
                </a:cubicBezTo>
                <a:cubicBezTo>
                  <a:pt x="19" y="5"/>
                  <a:pt x="15" y="0"/>
                  <a:pt x="9" y="0"/>
                </a:cubicBezTo>
                <a:close/>
                <a:moveTo>
                  <a:pt x="9" y="27"/>
                </a:moveTo>
                <a:cubicBezTo>
                  <a:pt x="7" y="27"/>
                  <a:pt x="5" y="28"/>
                  <a:pt x="5" y="31"/>
                </a:cubicBezTo>
                <a:cubicBezTo>
                  <a:pt x="5" y="33"/>
                  <a:pt x="7" y="35"/>
                  <a:pt x="9" y="35"/>
                </a:cubicBezTo>
                <a:cubicBezTo>
                  <a:pt x="12" y="35"/>
                  <a:pt x="13" y="33"/>
                  <a:pt x="13" y="31"/>
                </a:cubicBezTo>
                <a:cubicBezTo>
                  <a:pt x="13" y="28"/>
                  <a:pt x="12" y="27"/>
                  <a:pt x="9" y="2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56" name="Group 29"/>
          <p:cNvGrpSpPr/>
          <p:nvPr/>
        </p:nvGrpSpPr>
        <p:grpSpPr>
          <a:xfrm>
            <a:off x="3787776" y="3792598"/>
            <a:ext cx="1568450" cy="1517912"/>
            <a:chOff x="649288" y="4052106"/>
            <a:chExt cx="1568450" cy="1517912"/>
          </a:xfrm>
        </p:grpSpPr>
        <p:sp>
          <p:nvSpPr>
            <p:cNvPr id="57" name="TextBox 56"/>
            <p:cNvSpPr txBox="1"/>
            <p:nvPr/>
          </p:nvSpPr>
          <p:spPr>
            <a:xfrm>
              <a:off x="649288" y="4492800"/>
              <a:ext cx="156845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 et magnis dis parturient montes.</a:t>
              </a:r>
            </a:p>
          </p:txBody>
        </p:sp>
        <p:cxnSp>
          <p:nvCxnSpPr>
            <p:cNvPr id="58" name="Straight Connector 31"/>
            <p:cNvCxnSpPr/>
            <p:nvPr/>
          </p:nvCxnSpPr>
          <p:spPr>
            <a:xfrm>
              <a:off x="1343513" y="4399238"/>
              <a:ext cx="180000" cy="0"/>
            </a:xfrm>
            <a:prstGeom prst="line">
              <a:avLst/>
            </a:prstGeom>
            <a:noFill/>
            <a:ln w="25400" cap="rnd" cmpd="sng" algn="ctr">
              <a:solidFill>
                <a:srgbClr val="B5B5B5"/>
              </a:solidFill>
              <a:prstDash val="solid"/>
              <a:miter lim="800000"/>
            </a:ln>
            <a:effectLst/>
          </p:spPr>
        </p:cxnSp>
        <p:sp>
          <p:nvSpPr>
            <p:cNvPr id="59" name="TextBox 58"/>
            <p:cNvSpPr txBox="1"/>
            <p:nvPr/>
          </p:nvSpPr>
          <p:spPr>
            <a:xfrm>
              <a:off x="649288" y="4052106"/>
              <a:ext cx="156845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0" name="Group 37"/>
          <p:cNvGrpSpPr/>
          <p:nvPr/>
        </p:nvGrpSpPr>
        <p:grpSpPr>
          <a:xfrm>
            <a:off x="6926263" y="3792598"/>
            <a:ext cx="1568450" cy="1517912"/>
            <a:chOff x="649288" y="4052106"/>
            <a:chExt cx="1568450" cy="1517912"/>
          </a:xfrm>
        </p:grpSpPr>
        <p:sp>
          <p:nvSpPr>
            <p:cNvPr id="61" name="TextBox 60"/>
            <p:cNvSpPr txBox="1"/>
            <p:nvPr/>
          </p:nvSpPr>
          <p:spPr>
            <a:xfrm>
              <a:off x="649288" y="4492800"/>
              <a:ext cx="156845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 et magnis dis parturient montes.</a:t>
              </a:r>
            </a:p>
          </p:txBody>
        </p:sp>
        <p:cxnSp>
          <p:nvCxnSpPr>
            <p:cNvPr id="62" name="Straight Connector 39"/>
            <p:cNvCxnSpPr/>
            <p:nvPr/>
          </p:nvCxnSpPr>
          <p:spPr>
            <a:xfrm>
              <a:off x="1343513" y="4399238"/>
              <a:ext cx="180000" cy="0"/>
            </a:xfrm>
            <a:prstGeom prst="line">
              <a:avLst/>
            </a:prstGeom>
            <a:noFill/>
            <a:ln w="25400" cap="rnd" cmpd="sng" algn="ctr">
              <a:solidFill>
                <a:srgbClr val="B5B5B5"/>
              </a:solidFill>
              <a:prstDash val="solid"/>
              <a:miter lim="800000"/>
            </a:ln>
            <a:effectLst/>
          </p:spPr>
        </p:cxnSp>
        <p:sp>
          <p:nvSpPr>
            <p:cNvPr id="63" name="TextBox 62"/>
            <p:cNvSpPr txBox="1"/>
            <p:nvPr/>
          </p:nvSpPr>
          <p:spPr>
            <a:xfrm>
              <a:off x="649288" y="4052106"/>
              <a:ext cx="156845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4" name="Group 41"/>
          <p:cNvGrpSpPr/>
          <p:nvPr/>
        </p:nvGrpSpPr>
        <p:grpSpPr>
          <a:xfrm flipV="1">
            <a:off x="5357020" y="1675194"/>
            <a:ext cx="1568450" cy="1420289"/>
            <a:chOff x="649288" y="4052106"/>
            <a:chExt cx="1568450" cy="1420289"/>
          </a:xfrm>
        </p:grpSpPr>
        <p:sp>
          <p:nvSpPr>
            <p:cNvPr id="65" name="TextBox 64"/>
            <p:cNvSpPr txBox="1"/>
            <p:nvPr/>
          </p:nvSpPr>
          <p:spPr>
            <a:xfrm rot="10800000">
              <a:off x="649288" y="4395177"/>
              <a:ext cx="156845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 et magnis dis parturient montes.</a:t>
              </a:r>
            </a:p>
          </p:txBody>
        </p:sp>
        <p:cxnSp>
          <p:nvCxnSpPr>
            <p:cNvPr id="66" name="Straight Connector 43"/>
            <p:cNvCxnSpPr/>
            <p:nvPr/>
          </p:nvCxnSpPr>
          <p:spPr>
            <a:xfrm>
              <a:off x="1343513" y="4387664"/>
              <a:ext cx="180000" cy="0"/>
            </a:xfrm>
            <a:prstGeom prst="line">
              <a:avLst/>
            </a:prstGeom>
            <a:noFill/>
            <a:ln w="25400" cap="rnd" cmpd="sng" algn="ctr">
              <a:solidFill>
                <a:srgbClr val="B5B5B5"/>
              </a:solidFill>
              <a:prstDash val="solid"/>
              <a:miter lim="800000"/>
            </a:ln>
            <a:effectLst/>
          </p:spPr>
        </p:cxnSp>
        <p:sp>
          <p:nvSpPr>
            <p:cNvPr id="67" name="TextBox 66"/>
            <p:cNvSpPr txBox="1"/>
            <p:nvPr/>
          </p:nvSpPr>
          <p:spPr>
            <a:xfrm rot="10800000">
              <a:off x="649288" y="4052106"/>
              <a:ext cx="156845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8" name="Group 45"/>
          <p:cNvGrpSpPr/>
          <p:nvPr/>
        </p:nvGrpSpPr>
        <p:grpSpPr>
          <a:xfrm flipV="1">
            <a:off x="2218532" y="1675194"/>
            <a:ext cx="1568450" cy="1420289"/>
            <a:chOff x="649288" y="4052106"/>
            <a:chExt cx="1568450" cy="1420289"/>
          </a:xfrm>
        </p:grpSpPr>
        <p:sp>
          <p:nvSpPr>
            <p:cNvPr id="69" name="TextBox 68"/>
            <p:cNvSpPr txBox="1"/>
            <p:nvPr/>
          </p:nvSpPr>
          <p:spPr>
            <a:xfrm rot="10800000">
              <a:off x="649288" y="4395177"/>
              <a:ext cx="156845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 et magnis dis parturient montes.</a:t>
              </a:r>
            </a:p>
          </p:txBody>
        </p:sp>
        <p:cxnSp>
          <p:nvCxnSpPr>
            <p:cNvPr id="70" name="Straight Connector 47"/>
            <p:cNvCxnSpPr/>
            <p:nvPr/>
          </p:nvCxnSpPr>
          <p:spPr>
            <a:xfrm>
              <a:off x="1343513" y="4387664"/>
              <a:ext cx="180000" cy="0"/>
            </a:xfrm>
            <a:prstGeom prst="line">
              <a:avLst/>
            </a:prstGeom>
            <a:noFill/>
            <a:ln w="25400" cap="rnd" cmpd="sng" algn="ctr">
              <a:solidFill>
                <a:srgbClr val="5A6783"/>
              </a:solidFill>
              <a:prstDash val="solid"/>
              <a:miter lim="800000"/>
            </a:ln>
            <a:effectLst/>
          </p:spPr>
        </p:cxnSp>
        <p:sp>
          <p:nvSpPr>
            <p:cNvPr id="71" name="TextBox 70"/>
            <p:cNvSpPr txBox="1"/>
            <p:nvPr/>
          </p:nvSpPr>
          <p:spPr>
            <a:xfrm rot="10800000">
              <a:off x="649288" y="4052106"/>
              <a:ext cx="156845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86866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150"/>
          <p:cNvGrpSpPr/>
          <p:nvPr/>
        </p:nvGrpSpPr>
        <p:grpSpPr>
          <a:xfrm>
            <a:off x="3470648" y="3837797"/>
            <a:ext cx="2152650" cy="1619250"/>
            <a:chOff x="3495676" y="4203700"/>
            <a:chExt cx="2152650" cy="1619250"/>
          </a:xfrm>
        </p:grpSpPr>
        <p:sp>
          <p:nvSpPr>
            <p:cNvPr id="67" name="Freeform 97"/>
            <p:cNvSpPr/>
            <p:nvPr/>
          </p:nvSpPr>
          <p:spPr bwMode="auto">
            <a:xfrm>
              <a:off x="3495676" y="4203700"/>
              <a:ext cx="2152650" cy="1257300"/>
            </a:xfrm>
            <a:custGeom>
              <a:avLst/>
              <a:gdLst>
                <a:gd name="T0" fmla="*/ 26 w 1356"/>
                <a:gd name="T1" fmla="*/ 792 h 792"/>
                <a:gd name="T2" fmla="*/ 0 w 1356"/>
                <a:gd name="T3" fmla="*/ 744 h 792"/>
                <a:gd name="T4" fmla="*/ 1330 w 1356"/>
                <a:gd name="T5" fmla="*/ 0 h 792"/>
                <a:gd name="T6" fmla="*/ 1356 w 1356"/>
                <a:gd name="T7" fmla="*/ 48 h 792"/>
                <a:gd name="T8" fmla="*/ 26 w 1356"/>
                <a:gd name="T9" fmla="*/ 792 h 792"/>
              </a:gdLst>
              <a:ahLst/>
              <a:cxnLst>
                <a:cxn ang="0">
                  <a:pos x="T0" y="T1"/>
                </a:cxn>
                <a:cxn ang="0">
                  <a:pos x="T2" y="T3"/>
                </a:cxn>
                <a:cxn ang="0">
                  <a:pos x="T4" y="T5"/>
                </a:cxn>
                <a:cxn ang="0">
                  <a:pos x="T6" y="T7"/>
                </a:cxn>
                <a:cxn ang="0">
                  <a:pos x="T8" y="T9"/>
                </a:cxn>
              </a:cxnLst>
              <a:rect l="0" t="0" r="r" b="b"/>
              <a:pathLst>
                <a:path w="1356" h="792">
                  <a:moveTo>
                    <a:pt x="26" y="792"/>
                  </a:moveTo>
                  <a:lnTo>
                    <a:pt x="0" y="744"/>
                  </a:lnTo>
                  <a:lnTo>
                    <a:pt x="1330" y="0"/>
                  </a:lnTo>
                  <a:lnTo>
                    <a:pt x="1356" y="48"/>
                  </a:lnTo>
                  <a:lnTo>
                    <a:pt x="26" y="792"/>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98"/>
            <p:cNvSpPr/>
            <p:nvPr/>
          </p:nvSpPr>
          <p:spPr bwMode="auto">
            <a:xfrm>
              <a:off x="3495676" y="4384675"/>
              <a:ext cx="2152650" cy="1257300"/>
            </a:xfrm>
            <a:custGeom>
              <a:avLst/>
              <a:gdLst>
                <a:gd name="T0" fmla="*/ 26 w 1356"/>
                <a:gd name="T1" fmla="*/ 792 h 792"/>
                <a:gd name="T2" fmla="*/ 0 w 1356"/>
                <a:gd name="T3" fmla="*/ 742 h 792"/>
                <a:gd name="T4" fmla="*/ 1330 w 1356"/>
                <a:gd name="T5" fmla="*/ 0 h 792"/>
                <a:gd name="T6" fmla="*/ 1356 w 1356"/>
                <a:gd name="T7" fmla="*/ 48 h 792"/>
                <a:gd name="T8" fmla="*/ 26 w 1356"/>
                <a:gd name="T9" fmla="*/ 792 h 792"/>
              </a:gdLst>
              <a:ahLst/>
              <a:cxnLst>
                <a:cxn ang="0">
                  <a:pos x="T0" y="T1"/>
                </a:cxn>
                <a:cxn ang="0">
                  <a:pos x="T2" y="T3"/>
                </a:cxn>
                <a:cxn ang="0">
                  <a:pos x="T4" y="T5"/>
                </a:cxn>
                <a:cxn ang="0">
                  <a:pos x="T6" y="T7"/>
                </a:cxn>
                <a:cxn ang="0">
                  <a:pos x="T8" y="T9"/>
                </a:cxn>
              </a:cxnLst>
              <a:rect l="0" t="0" r="r" b="b"/>
              <a:pathLst>
                <a:path w="1356" h="792">
                  <a:moveTo>
                    <a:pt x="26" y="792"/>
                  </a:moveTo>
                  <a:lnTo>
                    <a:pt x="0" y="742"/>
                  </a:lnTo>
                  <a:lnTo>
                    <a:pt x="1330" y="0"/>
                  </a:lnTo>
                  <a:lnTo>
                    <a:pt x="1356" y="48"/>
                  </a:lnTo>
                  <a:lnTo>
                    <a:pt x="26" y="792"/>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99"/>
            <p:cNvSpPr/>
            <p:nvPr/>
          </p:nvSpPr>
          <p:spPr bwMode="auto">
            <a:xfrm>
              <a:off x="3495676" y="4562475"/>
              <a:ext cx="2152650" cy="1260475"/>
            </a:xfrm>
            <a:custGeom>
              <a:avLst/>
              <a:gdLst>
                <a:gd name="T0" fmla="*/ 26 w 1356"/>
                <a:gd name="T1" fmla="*/ 794 h 794"/>
                <a:gd name="T2" fmla="*/ 0 w 1356"/>
                <a:gd name="T3" fmla="*/ 744 h 794"/>
                <a:gd name="T4" fmla="*/ 1330 w 1356"/>
                <a:gd name="T5" fmla="*/ 0 h 794"/>
                <a:gd name="T6" fmla="*/ 1356 w 1356"/>
                <a:gd name="T7" fmla="*/ 50 h 794"/>
                <a:gd name="T8" fmla="*/ 26 w 1356"/>
                <a:gd name="T9" fmla="*/ 794 h 794"/>
              </a:gdLst>
              <a:ahLst/>
              <a:cxnLst>
                <a:cxn ang="0">
                  <a:pos x="T0" y="T1"/>
                </a:cxn>
                <a:cxn ang="0">
                  <a:pos x="T2" y="T3"/>
                </a:cxn>
                <a:cxn ang="0">
                  <a:pos x="T4" y="T5"/>
                </a:cxn>
                <a:cxn ang="0">
                  <a:pos x="T6" y="T7"/>
                </a:cxn>
                <a:cxn ang="0">
                  <a:pos x="T8" y="T9"/>
                </a:cxn>
              </a:cxnLst>
              <a:rect l="0" t="0" r="r" b="b"/>
              <a:pathLst>
                <a:path w="1356" h="794">
                  <a:moveTo>
                    <a:pt x="26" y="794"/>
                  </a:moveTo>
                  <a:lnTo>
                    <a:pt x="0" y="744"/>
                  </a:lnTo>
                  <a:lnTo>
                    <a:pt x="1330" y="0"/>
                  </a:lnTo>
                  <a:lnTo>
                    <a:pt x="1356" y="50"/>
                  </a:lnTo>
                  <a:lnTo>
                    <a:pt x="26" y="79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0" name="Group 152"/>
          <p:cNvGrpSpPr/>
          <p:nvPr/>
        </p:nvGrpSpPr>
        <p:grpSpPr>
          <a:xfrm>
            <a:off x="5582023" y="3837797"/>
            <a:ext cx="2154238" cy="1619250"/>
            <a:chOff x="5607051" y="4203700"/>
            <a:chExt cx="2154238" cy="1619250"/>
          </a:xfrm>
        </p:grpSpPr>
        <p:sp>
          <p:nvSpPr>
            <p:cNvPr id="71" name="Freeform 101"/>
            <p:cNvSpPr/>
            <p:nvPr/>
          </p:nvSpPr>
          <p:spPr bwMode="auto">
            <a:xfrm>
              <a:off x="5607051" y="4203700"/>
              <a:ext cx="2154238" cy="1257300"/>
            </a:xfrm>
            <a:custGeom>
              <a:avLst/>
              <a:gdLst>
                <a:gd name="T0" fmla="*/ 1329 w 1357"/>
                <a:gd name="T1" fmla="*/ 792 h 792"/>
                <a:gd name="T2" fmla="*/ 0 w 1357"/>
                <a:gd name="T3" fmla="*/ 48 h 792"/>
                <a:gd name="T4" fmla="*/ 26 w 1357"/>
                <a:gd name="T5" fmla="*/ 0 h 792"/>
                <a:gd name="T6" fmla="*/ 1357 w 1357"/>
                <a:gd name="T7" fmla="*/ 744 h 792"/>
                <a:gd name="T8" fmla="*/ 1329 w 1357"/>
                <a:gd name="T9" fmla="*/ 792 h 792"/>
              </a:gdLst>
              <a:ahLst/>
              <a:cxnLst>
                <a:cxn ang="0">
                  <a:pos x="T0" y="T1"/>
                </a:cxn>
                <a:cxn ang="0">
                  <a:pos x="T2" y="T3"/>
                </a:cxn>
                <a:cxn ang="0">
                  <a:pos x="T4" y="T5"/>
                </a:cxn>
                <a:cxn ang="0">
                  <a:pos x="T6" y="T7"/>
                </a:cxn>
                <a:cxn ang="0">
                  <a:pos x="T8" y="T9"/>
                </a:cxn>
              </a:cxnLst>
              <a:rect l="0" t="0" r="r" b="b"/>
              <a:pathLst>
                <a:path w="1357" h="792">
                  <a:moveTo>
                    <a:pt x="1329" y="792"/>
                  </a:moveTo>
                  <a:lnTo>
                    <a:pt x="0" y="48"/>
                  </a:lnTo>
                  <a:lnTo>
                    <a:pt x="26" y="0"/>
                  </a:lnTo>
                  <a:lnTo>
                    <a:pt x="1357" y="744"/>
                  </a:lnTo>
                  <a:lnTo>
                    <a:pt x="1329" y="792"/>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103"/>
            <p:cNvSpPr/>
            <p:nvPr/>
          </p:nvSpPr>
          <p:spPr bwMode="auto">
            <a:xfrm>
              <a:off x="5607051" y="4384675"/>
              <a:ext cx="2154238" cy="1257300"/>
            </a:xfrm>
            <a:custGeom>
              <a:avLst/>
              <a:gdLst>
                <a:gd name="T0" fmla="*/ 1329 w 1357"/>
                <a:gd name="T1" fmla="*/ 792 h 792"/>
                <a:gd name="T2" fmla="*/ 0 w 1357"/>
                <a:gd name="T3" fmla="*/ 48 h 792"/>
                <a:gd name="T4" fmla="*/ 26 w 1357"/>
                <a:gd name="T5" fmla="*/ 0 h 792"/>
                <a:gd name="T6" fmla="*/ 1357 w 1357"/>
                <a:gd name="T7" fmla="*/ 742 h 792"/>
                <a:gd name="T8" fmla="*/ 1329 w 1357"/>
                <a:gd name="T9" fmla="*/ 792 h 792"/>
              </a:gdLst>
              <a:ahLst/>
              <a:cxnLst>
                <a:cxn ang="0">
                  <a:pos x="T0" y="T1"/>
                </a:cxn>
                <a:cxn ang="0">
                  <a:pos x="T2" y="T3"/>
                </a:cxn>
                <a:cxn ang="0">
                  <a:pos x="T4" y="T5"/>
                </a:cxn>
                <a:cxn ang="0">
                  <a:pos x="T6" y="T7"/>
                </a:cxn>
                <a:cxn ang="0">
                  <a:pos x="T8" y="T9"/>
                </a:cxn>
              </a:cxnLst>
              <a:rect l="0" t="0" r="r" b="b"/>
              <a:pathLst>
                <a:path w="1357" h="792">
                  <a:moveTo>
                    <a:pt x="1329" y="792"/>
                  </a:moveTo>
                  <a:lnTo>
                    <a:pt x="0" y="48"/>
                  </a:lnTo>
                  <a:lnTo>
                    <a:pt x="26" y="0"/>
                  </a:lnTo>
                  <a:lnTo>
                    <a:pt x="1357" y="742"/>
                  </a:lnTo>
                  <a:lnTo>
                    <a:pt x="1329" y="792"/>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105"/>
            <p:cNvSpPr/>
            <p:nvPr/>
          </p:nvSpPr>
          <p:spPr bwMode="auto">
            <a:xfrm>
              <a:off x="5607051" y="4562475"/>
              <a:ext cx="2154238" cy="1260475"/>
            </a:xfrm>
            <a:custGeom>
              <a:avLst/>
              <a:gdLst>
                <a:gd name="T0" fmla="*/ 1329 w 1357"/>
                <a:gd name="T1" fmla="*/ 794 h 794"/>
                <a:gd name="T2" fmla="*/ 0 w 1357"/>
                <a:gd name="T3" fmla="*/ 50 h 794"/>
                <a:gd name="T4" fmla="*/ 26 w 1357"/>
                <a:gd name="T5" fmla="*/ 0 h 794"/>
                <a:gd name="T6" fmla="*/ 1357 w 1357"/>
                <a:gd name="T7" fmla="*/ 744 h 794"/>
                <a:gd name="T8" fmla="*/ 1329 w 1357"/>
                <a:gd name="T9" fmla="*/ 794 h 794"/>
              </a:gdLst>
              <a:ahLst/>
              <a:cxnLst>
                <a:cxn ang="0">
                  <a:pos x="T0" y="T1"/>
                </a:cxn>
                <a:cxn ang="0">
                  <a:pos x="T2" y="T3"/>
                </a:cxn>
                <a:cxn ang="0">
                  <a:pos x="T4" y="T5"/>
                </a:cxn>
                <a:cxn ang="0">
                  <a:pos x="T6" y="T7"/>
                </a:cxn>
                <a:cxn ang="0">
                  <a:pos x="T8" y="T9"/>
                </a:cxn>
              </a:cxnLst>
              <a:rect l="0" t="0" r="r" b="b"/>
              <a:pathLst>
                <a:path w="1357" h="794">
                  <a:moveTo>
                    <a:pt x="1329" y="794"/>
                  </a:moveTo>
                  <a:lnTo>
                    <a:pt x="0" y="50"/>
                  </a:lnTo>
                  <a:lnTo>
                    <a:pt x="26" y="0"/>
                  </a:lnTo>
                  <a:lnTo>
                    <a:pt x="1357" y="744"/>
                  </a:lnTo>
                  <a:lnTo>
                    <a:pt x="1329" y="79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4" name="Group 149"/>
          <p:cNvGrpSpPr/>
          <p:nvPr/>
        </p:nvGrpSpPr>
        <p:grpSpPr>
          <a:xfrm>
            <a:off x="1357685" y="3837797"/>
            <a:ext cx="2154238" cy="1619250"/>
            <a:chOff x="1382713" y="4203700"/>
            <a:chExt cx="2154238" cy="1619250"/>
          </a:xfrm>
        </p:grpSpPr>
        <p:sp>
          <p:nvSpPr>
            <p:cNvPr id="75" name="Freeform 102"/>
            <p:cNvSpPr/>
            <p:nvPr/>
          </p:nvSpPr>
          <p:spPr bwMode="auto">
            <a:xfrm>
              <a:off x="1382713" y="4203700"/>
              <a:ext cx="2154238" cy="1257300"/>
            </a:xfrm>
            <a:custGeom>
              <a:avLst/>
              <a:gdLst>
                <a:gd name="T0" fmla="*/ 1331 w 1357"/>
                <a:gd name="T1" fmla="*/ 792 h 792"/>
                <a:gd name="T2" fmla="*/ 0 w 1357"/>
                <a:gd name="T3" fmla="*/ 48 h 792"/>
                <a:gd name="T4" fmla="*/ 28 w 1357"/>
                <a:gd name="T5" fmla="*/ 0 h 792"/>
                <a:gd name="T6" fmla="*/ 1357 w 1357"/>
                <a:gd name="T7" fmla="*/ 744 h 792"/>
                <a:gd name="T8" fmla="*/ 1331 w 1357"/>
                <a:gd name="T9" fmla="*/ 792 h 792"/>
              </a:gdLst>
              <a:ahLst/>
              <a:cxnLst>
                <a:cxn ang="0">
                  <a:pos x="T0" y="T1"/>
                </a:cxn>
                <a:cxn ang="0">
                  <a:pos x="T2" y="T3"/>
                </a:cxn>
                <a:cxn ang="0">
                  <a:pos x="T4" y="T5"/>
                </a:cxn>
                <a:cxn ang="0">
                  <a:pos x="T6" y="T7"/>
                </a:cxn>
                <a:cxn ang="0">
                  <a:pos x="T8" y="T9"/>
                </a:cxn>
              </a:cxnLst>
              <a:rect l="0" t="0" r="r" b="b"/>
              <a:pathLst>
                <a:path w="1357" h="792">
                  <a:moveTo>
                    <a:pt x="1331" y="792"/>
                  </a:moveTo>
                  <a:lnTo>
                    <a:pt x="0" y="48"/>
                  </a:lnTo>
                  <a:lnTo>
                    <a:pt x="28" y="0"/>
                  </a:lnTo>
                  <a:lnTo>
                    <a:pt x="1357" y="744"/>
                  </a:lnTo>
                  <a:lnTo>
                    <a:pt x="1331" y="792"/>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104"/>
            <p:cNvSpPr/>
            <p:nvPr/>
          </p:nvSpPr>
          <p:spPr bwMode="auto">
            <a:xfrm>
              <a:off x="1382713" y="4384675"/>
              <a:ext cx="2154238" cy="1257300"/>
            </a:xfrm>
            <a:custGeom>
              <a:avLst/>
              <a:gdLst>
                <a:gd name="T0" fmla="*/ 1331 w 1357"/>
                <a:gd name="T1" fmla="*/ 792 h 792"/>
                <a:gd name="T2" fmla="*/ 0 w 1357"/>
                <a:gd name="T3" fmla="*/ 48 h 792"/>
                <a:gd name="T4" fmla="*/ 28 w 1357"/>
                <a:gd name="T5" fmla="*/ 0 h 792"/>
                <a:gd name="T6" fmla="*/ 1357 w 1357"/>
                <a:gd name="T7" fmla="*/ 742 h 792"/>
                <a:gd name="T8" fmla="*/ 1331 w 1357"/>
                <a:gd name="T9" fmla="*/ 792 h 792"/>
              </a:gdLst>
              <a:ahLst/>
              <a:cxnLst>
                <a:cxn ang="0">
                  <a:pos x="T0" y="T1"/>
                </a:cxn>
                <a:cxn ang="0">
                  <a:pos x="T2" y="T3"/>
                </a:cxn>
                <a:cxn ang="0">
                  <a:pos x="T4" y="T5"/>
                </a:cxn>
                <a:cxn ang="0">
                  <a:pos x="T6" y="T7"/>
                </a:cxn>
                <a:cxn ang="0">
                  <a:pos x="T8" y="T9"/>
                </a:cxn>
              </a:cxnLst>
              <a:rect l="0" t="0" r="r" b="b"/>
              <a:pathLst>
                <a:path w="1357" h="792">
                  <a:moveTo>
                    <a:pt x="1331" y="792"/>
                  </a:moveTo>
                  <a:lnTo>
                    <a:pt x="0" y="48"/>
                  </a:lnTo>
                  <a:lnTo>
                    <a:pt x="28" y="0"/>
                  </a:lnTo>
                  <a:lnTo>
                    <a:pt x="1357" y="742"/>
                  </a:lnTo>
                  <a:lnTo>
                    <a:pt x="1331" y="792"/>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106"/>
            <p:cNvSpPr/>
            <p:nvPr/>
          </p:nvSpPr>
          <p:spPr bwMode="auto">
            <a:xfrm>
              <a:off x="1382713" y="4562475"/>
              <a:ext cx="2154238" cy="1260475"/>
            </a:xfrm>
            <a:custGeom>
              <a:avLst/>
              <a:gdLst>
                <a:gd name="T0" fmla="*/ 1331 w 1357"/>
                <a:gd name="T1" fmla="*/ 794 h 794"/>
                <a:gd name="T2" fmla="*/ 0 w 1357"/>
                <a:gd name="T3" fmla="*/ 50 h 794"/>
                <a:gd name="T4" fmla="*/ 28 w 1357"/>
                <a:gd name="T5" fmla="*/ 0 h 794"/>
                <a:gd name="T6" fmla="*/ 1357 w 1357"/>
                <a:gd name="T7" fmla="*/ 744 h 794"/>
                <a:gd name="T8" fmla="*/ 1331 w 1357"/>
                <a:gd name="T9" fmla="*/ 794 h 794"/>
              </a:gdLst>
              <a:ahLst/>
              <a:cxnLst>
                <a:cxn ang="0">
                  <a:pos x="T0" y="T1"/>
                </a:cxn>
                <a:cxn ang="0">
                  <a:pos x="T2" y="T3"/>
                </a:cxn>
                <a:cxn ang="0">
                  <a:pos x="T4" y="T5"/>
                </a:cxn>
                <a:cxn ang="0">
                  <a:pos x="T6" y="T7"/>
                </a:cxn>
                <a:cxn ang="0">
                  <a:pos x="T8" y="T9"/>
                </a:cxn>
              </a:cxnLst>
              <a:rect l="0" t="0" r="r" b="b"/>
              <a:pathLst>
                <a:path w="1357" h="794">
                  <a:moveTo>
                    <a:pt x="1331" y="794"/>
                  </a:moveTo>
                  <a:lnTo>
                    <a:pt x="0" y="50"/>
                  </a:lnTo>
                  <a:lnTo>
                    <a:pt x="28" y="0"/>
                  </a:lnTo>
                  <a:lnTo>
                    <a:pt x="1357" y="744"/>
                  </a:lnTo>
                  <a:lnTo>
                    <a:pt x="1331" y="794"/>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8" name="Group 148"/>
          <p:cNvGrpSpPr/>
          <p:nvPr/>
        </p:nvGrpSpPr>
        <p:grpSpPr>
          <a:xfrm>
            <a:off x="6947273" y="3983847"/>
            <a:ext cx="1535113" cy="1768475"/>
            <a:chOff x="6972301" y="4349750"/>
            <a:chExt cx="1535113" cy="1768475"/>
          </a:xfrm>
        </p:grpSpPr>
        <p:sp>
          <p:nvSpPr>
            <p:cNvPr id="79" name="Freeform 141"/>
            <p:cNvSpPr>
              <a:spLocks noEditPoints="1"/>
            </p:cNvSpPr>
            <p:nvPr/>
          </p:nvSpPr>
          <p:spPr bwMode="auto">
            <a:xfrm>
              <a:off x="7688263" y="4349750"/>
              <a:ext cx="98425" cy="320675"/>
            </a:xfrm>
            <a:custGeom>
              <a:avLst/>
              <a:gdLst>
                <a:gd name="T0" fmla="*/ 16 w 31"/>
                <a:gd name="T1" fmla="*/ 80 h 101"/>
                <a:gd name="T2" fmla="*/ 12 w 31"/>
                <a:gd name="T3" fmla="*/ 84 h 101"/>
                <a:gd name="T4" fmla="*/ 16 w 31"/>
                <a:gd name="T5" fmla="*/ 88 h 101"/>
                <a:gd name="T6" fmla="*/ 20 w 31"/>
                <a:gd name="T7" fmla="*/ 84 h 101"/>
                <a:gd name="T8" fmla="*/ 16 w 31"/>
                <a:gd name="T9" fmla="*/ 80 h 101"/>
                <a:gd name="T10" fmla="*/ 16 w 31"/>
                <a:gd name="T11" fmla="*/ 66 h 101"/>
                <a:gd name="T12" fmla="*/ 12 w 31"/>
                <a:gd name="T13" fmla="*/ 70 h 101"/>
                <a:gd name="T14" fmla="*/ 16 w 31"/>
                <a:gd name="T15" fmla="*/ 74 h 101"/>
                <a:gd name="T16" fmla="*/ 20 w 31"/>
                <a:gd name="T17" fmla="*/ 70 h 101"/>
                <a:gd name="T18" fmla="*/ 16 w 31"/>
                <a:gd name="T19" fmla="*/ 66 h 101"/>
                <a:gd name="T20" fmla="*/ 13 w 31"/>
                <a:gd name="T21" fmla="*/ 95 h 101"/>
                <a:gd name="T22" fmla="*/ 12 w 31"/>
                <a:gd name="T23" fmla="*/ 97 h 101"/>
                <a:gd name="T24" fmla="*/ 13 w 31"/>
                <a:gd name="T25" fmla="*/ 100 h 101"/>
                <a:gd name="T26" fmla="*/ 16 w 31"/>
                <a:gd name="T27" fmla="*/ 101 h 101"/>
                <a:gd name="T28" fmla="*/ 19 w 31"/>
                <a:gd name="T29" fmla="*/ 100 h 101"/>
                <a:gd name="T30" fmla="*/ 20 w 31"/>
                <a:gd name="T31" fmla="*/ 97 h 101"/>
                <a:gd name="T32" fmla="*/ 19 w 31"/>
                <a:gd name="T33" fmla="*/ 95 h 101"/>
                <a:gd name="T34" fmla="*/ 13 w 31"/>
                <a:gd name="T35" fmla="*/ 95 h 101"/>
                <a:gd name="T36" fmla="*/ 16 w 31"/>
                <a:gd name="T37" fmla="*/ 52 h 101"/>
                <a:gd name="T38" fmla="*/ 12 w 31"/>
                <a:gd name="T39" fmla="*/ 56 h 101"/>
                <a:gd name="T40" fmla="*/ 16 w 31"/>
                <a:gd name="T41" fmla="*/ 60 h 101"/>
                <a:gd name="T42" fmla="*/ 20 w 31"/>
                <a:gd name="T43" fmla="*/ 56 h 101"/>
                <a:gd name="T44" fmla="*/ 16 w 31"/>
                <a:gd name="T45" fmla="*/ 52 h 101"/>
                <a:gd name="T46" fmla="*/ 16 w 31"/>
                <a:gd name="T47" fmla="*/ 0 h 101"/>
                <a:gd name="T48" fmla="*/ 0 w 31"/>
                <a:gd name="T49" fmla="*/ 15 h 101"/>
                <a:gd name="T50" fmla="*/ 16 w 31"/>
                <a:gd name="T51" fmla="*/ 31 h 101"/>
                <a:gd name="T52" fmla="*/ 31 w 31"/>
                <a:gd name="T53" fmla="*/ 15 h 101"/>
                <a:gd name="T54" fmla="*/ 16 w 31"/>
                <a:gd name="T55" fmla="*/ 0 h 101"/>
                <a:gd name="T56" fmla="*/ 16 w 31"/>
                <a:gd name="T57" fmla="*/ 27 h 101"/>
                <a:gd name="T58" fmla="*/ 4 w 31"/>
                <a:gd name="T59" fmla="*/ 15 h 101"/>
                <a:gd name="T60" fmla="*/ 16 w 31"/>
                <a:gd name="T61" fmla="*/ 4 h 101"/>
                <a:gd name="T62" fmla="*/ 27 w 31"/>
                <a:gd name="T63" fmla="*/ 15 h 101"/>
                <a:gd name="T64" fmla="*/ 16 w 31"/>
                <a:gd name="T65" fmla="*/ 27 h 101"/>
                <a:gd name="T66" fmla="*/ 13 w 31"/>
                <a:gd name="T67" fmla="*/ 39 h 101"/>
                <a:gd name="T68" fmla="*/ 12 w 31"/>
                <a:gd name="T69" fmla="*/ 42 h 101"/>
                <a:gd name="T70" fmla="*/ 13 w 31"/>
                <a:gd name="T71" fmla="*/ 45 h 101"/>
                <a:gd name="T72" fmla="*/ 16 w 31"/>
                <a:gd name="T73" fmla="*/ 46 h 101"/>
                <a:gd name="T74" fmla="*/ 19 w 31"/>
                <a:gd name="T75" fmla="*/ 45 h 101"/>
                <a:gd name="T76" fmla="*/ 20 w 31"/>
                <a:gd name="T77" fmla="*/ 42 h 101"/>
                <a:gd name="T78" fmla="*/ 19 w 31"/>
                <a:gd name="T79" fmla="*/ 39 h 101"/>
                <a:gd name="T80" fmla="*/ 13 w 31"/>
                <a:gd name="T81"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 h="101">
                  <a:moveTo>
                    <a:pt x="16" y="80"/>
                  </a:moveTo>
                  <a:cubicBezTo>
                    <a:pt x="14" y="80"/>
                    <a:pt x="12" y="81"/>
                    <a:pt x="12" y="84"/>
                  </a:cubicBezTo>
                  <a:cubicBezTo>
                    <a:pt x="12" y="86"/>
                    <a:pt x="14" y="88"/>
                    <a:pt x="16" y="88"/>
                  </a:cubicBezTo>
                  <a:cubicBezTo>
                    <a:pt x="18" y="88"/>
                    <a:pt x="20" y="86"/>
                    <a:pt x="20" y="84"/>
                  </a:cubicBezTo>
                  <a:cubicBezTo>
                    <a:pt x="20" y="81"/>
                    <a:pt x="18" y="80"/>
                    <a:pt x="16" y="80"/>
                  </a:cubicBezTo>
                  <a:close/>
                  <a:moveTo>
                    <a:pt x="16" y="66"/>
                  </a:moveTo>
                  <a:cubicBezTo>
                    <a:pt x="14" y="66"/>
                    <a:pt x="12" y="67"/>
                    <a:pt x="12" y="70"/>
                  </a:cubicBezTo>
                  <a:cubicBezTo>
                    <a:pt x="12" y="72"/>
                    <a:pt x="14" y="74"/>
                    <a:pt x="16" y="74"/>
                  </a:cubicBezTo>
                  <a:cubicBezTo>
                    <a:pt x="18" y="74"/>
                    <a:pt x="20" y="72"/>
                    <a:pt x="20" y="70"/>
                  </a:cubicBezTo>
                  <a:cubicBezTo>
                    <a:pt x="20" y="67"/>
                    <a:pt x="18" y="66"/>
                    <a:pt x="16" y="66"/>
                  </a:cubicBezTo>
                  <a:close/>
                  <a:moveTo>
                    <a:pt x="13" y="95"/>
                  </a:moveTo>
                  <a:cubicBezTo>
                    <a:pt x="12" y="95"/>
                    <a:pt x="12" y="96"/>
                    <a:pt x="12" y="97"/>
                  </a:cubicBezTo>
                  <a:cubicBezTo>
                    <a:pt x="12" y="99"/>
                    <a:pt x="12" y="100"/>
                    <a:pt x="13" y="100"/>
                  </a:cubicBezTo>
                  <a:cubicBezTo>
                    <a:pt x="14" y="101"/>
                    <a:pt x="15" y="101"/>
                    <a:pt x="16" y="101"/>
                  </a:cubicBezTo>
                  <a:cubicBezTo>
                    <a:pt x="17" y="101"/>
                    <a:pt x="18" y="101"/>
                    <a:pt x="19" y="100"/>
                  </a:cubicBezTo>
                  <a:cubicBezTo>
                    <a:pt x="19" y="100"/>
                    <a:pt x="20" y="99"/>
                    <a:pt x="20" y="97"/>
                  </a:cubicBezTo>
                  <a:cubicBezTo>
                    <a:pt x="20" y="96"/>
                    <a:pt x="19" y="95"/>
                    <a:pt x="19" y="95"/>
                  </a:cubicBezTo>
                  <a:cubicBezTo>
                    <a:pt x="17" y="93"/>
                    <a:pt x="14" y="93"/>
                    <a:pt x="13" y="95"/>
                  </a:cubicBezTo>
                  <a:close/>
                  <a:moveTo>
                    <a:pt x="16" y="52"/>
                  </a:moveTo>
                  <a:cubicBezTo>
                    <a:pt x="14" y="52"/>
                    <a:pt x="12" y="53"/>
                    <a:pt x="12" y="56"/>
                  </a:cubicBezTo>
                  <a:cubicBezTo>
                    <a:pt x="12" y="58"/>
                    <a:pt x="14" y="60"/>
                    <a:pt x="16" y="60"/>
                  </a:cubicBezTo>
                  <a:cubicBezTo>
                    <a:pt x="18" y="60"/>
                    <a:pt x="20" y="58"/>
                    <a:pt x="20" y="56"/>
                  </a:cubicBezTo>
                  <a:cubicBezTo>
                    <a:pt x="20" y="53"/>
                    <a:pt x="18" y="52"/>
                    <a:pt x="16" y="52"/>
                  </a:cubicBezTo>
                  <a:close/>
                  <a:moveTo>
                    <a:pt x="16" y="0"/>
                  </a:moveTo>
                  <a:cubicBezTo>
                    <a:pt x="7" y="0"/>
                    <a:pt x="0" y="7"/>
                    <a:pt x="0" y="15"/>
                  </a:cubicBezTo>
                  <a:cubicBezTo>
                    <a:pt x="0" y="24"/>
                    <a:pt x="7" y="31"/>
                    <a:pt x="16" y="31"/>
                  </a:cubicBezTo>
                  <a:cubicBezTo>
                    <a:pt x="24" y="31"/>
                    <a:pt x="31" y="24"/>
                    <a:pt x="31" y="15"/>
                  </a:cubicBezTo>
                  <a:cubicBezTo>
                    <a:pt x="31" y="7"/>
                    <a:pt x="24" y="0"/>
                    <a:pt x="16" y="0"/>
                  </a:cubicBezTo>
                  <a:close/>
                  <a:moveTo>
                    <a:pt x="16" y="27"/>
                  </a:moveTo>
                  <a:cubicBezTo>
                    <a:pt x="9" y="27"/>
                    <a:pt x="4" y="22"/>
                    <a:pt x="4" y="15"/>
                  </a:cubicBezTo>
                  <a:cubicBezTo>
                    <a:pt x="4" y="9"/>
                    <a:pt x="9" y="4"/>
                    <a:pt x="16" y="4"/>
                  </a:cubicBezTo>
                  <a:cubicBezTo>
                    <a:pt x="22" y="4"/>
                    <a:pt x="27" y="9"/>
                    <a:pt x="27" y="15"/>
                  </a:cubicBezTo>
                  <a:cubicBezTo>
                    <a:pt x="27" y="22"/>
                    <a:pt x="22" y="27"/>
                    <a:pt x="16" y="27"/>
                  </a:cubicBezTo>
                  <a:close/>
                  <a:moveTo>
                    <a:pt x="13" y="39"/>
                  </a:moveTo>
                  <a:cubicBezTo>
                    <a:pt x="12" y="40"/>
                    <a:pt x="12" y="41"/>
                    <a:pt x="12" y="42"/>
                  </a:cubicBezTo>
                  <a:cubicBezTo>
                    <a:pt x="12" y="43"/>
                    <a:pt x="12" y="44"/>
                    <a:pt x="13" y="45"/>
                  </a:cubicBezTo>
                  <a:cubicBezTo>
                    <a:pt x="14" y="45"/>
                    <a:pt x="15" y="46"/>
                    <a:pt x="16" y="46"/>
                  </a:cubicBezTo>
                  <a:cubicBezTo>
                    <a:pt x="17" y="46"/>
                    <a:pt x="18" y="45"/>
                    <a:pt x="19" y="45"/>
                  </a:cubicBezTo>
                  <a:cubicBezTo>
                    <a:pt x="19" y="44"/>
                    <a:pt x="20" y="43"/>
                    <a:pt x="20" y="42"/>
                  </a:cubicBezTo>
                  <a:cubicBezTo>
                    <a:pt x="20" y="41"/>
                    <a:pt x="19" y="40"/>
                    <a:pt x="19" y="39"/>
                  </a:cubicBezTo>
                  <a:cubicBezTo>
                    <a:pt x="17" y="37"/>
                    <a:pt x="14" y="37"/>
                    <a:pt x="13" y="3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125"/>
            <p:cNvSpPr/>
            <p:nvPr/>
          </p:nvSpPr>
          <p:spPr bwMode="auto">
            <a:xfrm>
              <a:off x="6972301" y="5260975"/>
              <a:ext cx="1535113" cy="857250"/>
            </a:xfrm>
            <a:custGeom>
              <a:avLst/>
              <a:gdLst>
                <a:gd name="T0" fmla="*/ 468 w 484"/>
                <a:gd name="T1" fmla="*/ 118 h 270"/>
                <a:gd name="T2" fmla="*/ 468 w 484"/>
                <a:gd name="T3" fmla="*/ 152 h 270"/>
                <a:gd name="T4" fmla="*/ 272 w 484"/>
                <a:gd name="T5" fmla="*/ 260 h 270"/>
                <a:gd name="T6" fmla="*/ 212 w 484"/>
                <a:gd name="T7" fmla="*/ 260 h 270"/>
                <a:gd name="T8" fmla="*/ 16 w 484"/>
                <a:gd name="T9" fmla="*/ 152 h 270"/>
                <a:gd name="T10" fmla="*/ 16 w 484"/>
                <a:gd name="T11" fmla="*/ 118 h 270"/>
                <a:gd name="T12" fmla="*/ 212 w 484"/>
                <a:gd name="T13" fmla="*/ 10 h 270"/>
                <a:gd name="T14" fmla="*/ 272 w 484"/>
                <a:gd name="T15" fmla="*/ 10 h 270"/>
                <a:gd name="T16" fmla="*/ 468 w 484"/>
                <a:gd name="T17" fmla="*/ 11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270">
                  <a:moveTo>
                    <a:pt x="468" y="118"/>
                  </a:moveTo>
                  <a:cubicBezTo>
                    <a:pt x="484" y="128"/>
                    <a:pt x="484" y="142"/>
                    <a:pt x="468" y="152"/>
                  </a:cubicBezTo>
                  <a:cubicBezTo>
                    <a:pt x="272" y="260"/>
                    <a:pt x="272" y="260"/>
                    <a:pt x="272" y="260"/>
                  </a:cubicBezTo>
                  <a:cubicBezTo>
                    <a:pt x="255" y="270"/>
                    <a:pt x="228" y="270"/>
                    <a:pt x="212" y="260"/>
                  </a:cubicBezTo>
                  <a:cubicBezTo>
                    <a:pt x="16" y="152"/>
                    <a:pt x="16" y="152"/>
                    <a:pt x="16" y="152"/>
                  </a:cubicBezTo>
                  <a:cubicBezTo>
                    <a:pt x="0" y="142"/>
                    <a:pt x="0" y="128"/>
                    <a:pt x="16" y="118"/>
                  </a:cubicBezTo>
                  <a:cubicBezTo>
                    <a:pt x="212" y="10"/>
                    <a:pt x="212" y="10"/>
                    <a:pt x="212" y="10"/>
                  </a:cubicBezTo>
                  <a:cubicBezTo>
                    <a:pt x="228" y="0"/>
                    <a:pt x="255" y="0"/>
                    <a:pt x="272" y="10"/>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132"/>
            <p:cNvSpPr/>
            <p:nvPr/>
          </p:nvSpPr>
          <p:spPr bwMode="auto">
            <a:xfrm>
              <a:off x="6985001" y="5045075"/>
              <a:ext cx="1509713" cy="962025"/>
            </a:xfrm>
            <a:custGeom>
              <a:avLst/>
              <a:gdLst>
                <a:gd name="T0" fmla="*/ 476 w 476"/>
                <a:gd name="T1" fmla="*/ 135 h 303"/>
                <a:gd name="T2" fmla="*/ 476 w 476"/>
                <a:gd name="T3" fmla="*/ 169 h 303"/>
                <a:gd name="T4" fmla="*/ 464 w 476"/>
                <a:gd name="T5" fmla="*/ 185 h 303"/>
                <a:gd name="T6" fmla="*/ 268 w 476"/>
                <a:gd name="T7" fmla="*/ 294 h 303"/>
                <a:gd name="T8" fmla="*/ 208 w 476"/>
                <a:gd name="T9" fmla="*/ 294 h 303"/>
                <a:gd name="T10" fmla="*/ 12 w 476"/>
                <a:gd name="T11" fmla="*/ 185 h 303"/>
                <a:gd name="T12" fmla="*/ 0 w 476"/>
                <a:gd name="T13" fmla="*/ 169 h 303"/>
                <a:gd name="T14" fmla="*/ 0 w 476"/>
                <a:gd name="T15" fmla="*/ 135 h 303"/>
                <a:gd name="T16" fmla="*/ 12 w 476"/>
                <a:gd name="T17" fmla="*/ 118 h 303"/>
                <a:gd name="T18" fmla="*/ 208 w 476"/>
                <a:gd name="T19" fmla="*/ 9 h 303"/>
                <a:gd name="T20" fmla="*/ 268 w 476"/>
                <a:gd name="T21" fmla="*/ 9 h 303"/>
                <a:gd name="T22" fmla="*/ 464 w 476"/>
                <a:gd name="T23" fmla="*/ 118 h 303"/>
                <a:gd name="T24" fmla="*/ 476 w 476"/>
                <a:gd name="T25" fmla="*/ 135 h 303"/>
                <a:gd name="T26" fmla="*/ 476 w 476"/>
                <a:gd name="T27" fmla="*/ 13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6" h="303">
                  <a:moveTo>
                    <a:pt x="476" y="135"/>
                  </a:moveTo>
                  <a:cubicBezTo>
                    <a:pt x="476" y="169"/>
                    <a:pt x="476" y="169"/>
                    <a:pt x="476" y="169"/>
                  </a:cubicBezTo>
                  <a:cubicBezTo>
                    <a:pt x="476" y="175"/>
                    <a:pt x="472" y="181"/>
                    <a:pt x="464" y="185"/>
                  </a:cubicBezTo>
                  <a:cubicBezTo>
                    <a:pt x="268" y="294"/>
                    <a:pt x="268" y="294"/>
                    <a:pt x="268" y="294"/>
                  </a:cubicBezTo>
                  <a:cubicBezTo>
                    <a:pt x="251" y="303"/>
                    <a:pt x="224" y="303"/>
                    <a:pt x="208" y="294"/>
                  </a:cubicBezTo>
                  <a:cubicBezTo>
                    <a:pt x="12" y="185"/>
                    <a:pt x="12" y="185"/>
                    <a:pt x="12" y="185"/>
                  </a:cubicBezTo>
                  <a:cubicBezTo>
                    <a:pt x="4" y="181"/>
                    <a:pt x="0" y="175"/>
                    <a:pt x="0" y="169"/>
                  </a:cubicBezTo>
                  <a:cubicBezTo>
                    <a:pt x="0" y="135"/>
                    <a:pt x="0" y="135"/>
                    <a:pt x="0" y="135"/>
                  </a:cubicBezTo>
                  <a:cubicBezTo>
                    <a:pt x="0" y="129"/>
                    <a:pt x="4" y="123"/>
                    <a:pt x="12" y="118"/>
                  </a:cubicBezTo>
                  <a:cubicBezTo>
                    <a:pt x="208" y="9"/>
                    <a:pt x="208" y="9"/>
                    <a:pt x="208" y="9"/>
                  </a:cubicBezTo>
                  <a:cubicBezTo>
                    <a:pt x="224" y="0"/>
                    <a:pt x="251" y="0"/>
                    <a:pt x="268" y="9"/>
                  </a:cubicBezTo>
                  <a:cubicBezTo>
                    <a:pt x="464" y="118"/>
                    <a:pt x="464" y="118"/>
                    <a:pt x="464" y="118"/>
                  </a:cubicBezTo>
                  <a:cubicBezTo>
                    <a:pt x="472" y="123"/>
                    <a:pt x="476" y="129"/>
                    <a:pt x="476" y="135"/>
                  </a:cubicBezTo>
                  <a:cubicBezTo>
                    <a:pt x="476" y="135"/>
                    <a:pt x="476" y="135"/>
                    <a:pt x="476" y="13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133"/>
            <p:cNvSpPr/>
            <p:nvPr/>
          </p:nvSpPr>
          <p:spPr bwMode="auto">
            <a:xfrm>
              <a:off x="6985001" y="5473700"/>
              <a:ext cx="1509713" cy="533400"/>
            </a:xfrm>
            <a:custGeom>
              <a:avLst/>
              <a:gdLst>
                <a:gd name="T0" fmla="*/ 476 w 476"/>
                <a:gd name="T1" fmla="*/ 0 h 168"/>
                <a:gd name="T2" fmla="*/ 464 w 476"/>
                <a:gd name="T3" fmla="*/ 16 h 168"/>
                <a:gd name="T4" fmla="*/ 268 w 476"/>
                <a:gd name="T5" fmla="*/ 125 h 168"/>
                <a:gd name="T6" fmla="*/ 208 w 476"/>
                <a:gd name="T7" fmla="*/ 125 h 168"/>
                <a:gd name="T8" fmla="*/ 12 w 476"/>
                <a:gd name="T9" fmla="*/ 16 h 168"/>
                <a:gd name="T10" fmla="*/ 0 w 476"/>
                <a:gd name="T11" fmla="*/ 0 h 168"/>
                <a:gd name="T12" fmla="*/ 0 w 476"/>
                <a:gd name="T13" fmla="*/ 34 h 168"/>
                <a:gd name="T14" fmla="*/ 12 w 476"/>
                <a:gd name="T15" fmla="*/ 51 h 168"/>
                <a:gd name="T16" fmla="*/ 208 w 476"/>
                <a:gd name="T17" fmla="*/ 159 h 168"/>
                <a:gd name="T18" fmla="*/ 268 w 476"/>
                <a:gd name="T19" fmla="*/ 159 h 168"/>
                <a:gd name="T20" fmla="*/ 464 w 476"/>
                <a:gd name="T21" fmla="*/ 50 h 168"/>
                <a:gd name="T22" fmla="*/ 476 w 476"/>
                <a:gd name="T23" fmla="*/ 34 h 168"/>
                <a:gd name="T24" fmla="*/ 476 w 476"/>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168">
                  <a:moveTo>
                    <a:pt x="476" y="0"/>
                  </a:moveTo>
                  <a:cubicBezTo>
                    <a:pt x="476" y="6"/>
                    <a:pt x="472" y="12"/>
                    <a:pt x="464" y="16"/>
                  </a:cubicBezTo>
                  <a:cubicBezTo>
                    <a:pt x="268" y="125"/>
                    <a:pt x="268" y="125"/>
                    <a:pt x="268" y="125"/>
                  </a:cubicBezTo>
                  <a:cubicBezTo>
                    <a:pt x="251" y="134"/>
                    <a:pt x="224" y="134"/>
                    <a:pt x="208" y="125"/>
                  </a:cubicBezTo>
                  <a:cubicBezTo>
                    <a:pt x="12" y="16"/>
                    <a:pt x="12" y="16"/>
                    <a:pt x="12" y="16"/>
                  </a:cubicBezTo>
                  <a:cubicBezTo>
                    <a:pt x="4" y="12"/>
                    <a:pt x="0" y="6"/>
                    <a:pt x="0" y="0"/>
                  </a:cubicBezTo>
                  <a:cubicBezTo>
                    <a:pt x="0" y="34"/>
                    <a:pt x="0" y="34"/>
                    <a:pt x="0" y="34"/>
                  </a:cubicBezTo>
                  <a:cubicBezTo>
                    <a:pt x="0" y="40"/>
                    <a:pt x="4" y="46"/>
                    <a:pt x="12" y="51"/>
                  </a:cubicBezTo>
                  <a:cubicBezTo>
                    <a:pt x="208" y="159"/>
                    <a:pt x="208" y="159"/>
                    <a:pt x="208" y="159"/>
                  </a:cubicBezTo>
                  <a:cubicBezTo>
                    <a:pt x="224" y="168"/>
                    <a:pt x="251" y="168"/>
                    <a:pt x="268" y="159"/>
                  </a:cubicBezTo>
                  <a:cubicBezTo>
                    <a:pt x="464" y="50"/>
                    <a:pt x="464" y="50"/>
                    <a:pt x="464" y="50"/>
                  </a:cubicBezTo>
                  <a:cubicBezTo>
                    <a:pt x="472" y="46"/>
                    <a:pt x="476" y="40"/>
                    <a:pt x="476" y="34"/>
                  </a:cubicBezTo>
                  <a:lnTo>
                    <a:pt x="476"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Oval 134"/>
            <p:cNvSpPr>
              <a:spLocks noChangeArrowheads="1"/>
            </p:cNvSpPr>
            <p:nvPr/>
          </p:nvSpPr>
          <p:spPr bwMode="auto">
            <a:xfrm>
              <a:off x="7342188" y="5362575"/>
              <a:ext cx="793750" cy="17780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Oval 135"/>
            <p:cNvSpPr>
              <a:spLocks noChangeArrowheads="1"/>
            </p:cNvSpPr>
            <p:nvPr/>
          </p:nvSpPr>
          <p:spPr bwMode="auto">
            <a:xfrm>
              <a:off x="7342188" y="4657725"/>
              <a:ext cx="793750" cy="7937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136"/>
            <p:cNvSpPr>
              <a:spLocks noEditPoints="1"/>
            </p:cNvSpPr>
            <p:nvPr/>
          </p:nvSpPr>
          <p:spPr bwMode="auto">
            <a:xfrm>
              <a:off x="7329488" y="4645025"/>
              <a:ext cx="819150" cy="819150"/>
            </a:xfrm>
            <a:custGeom>
              <a:avLst/>
              <a:gdLst>
                <a:gd name="T0" fmla="*/ 129 w 258"/>
                <a:gd name="T1" fmla="*/ 258 h 258"/>
                <a:gd name="T2" fmla="*/ 0 w 258"/>
                <a:gd name="T3" fmla="*/ 129 h 258"/>
                <a:gd name="T4" fmla="*/ 129 w 258"/>
                <a:gd name="T5" fmla="*/ 0 h 258"/>
                <a:gd name="T6" fmla="*/ 258 w 258"/>
                <a:gd name="T7" fmla="*/ 129 h 258"/>
                <a:gd name="T8" fmla="*/ 129 w 258"/>
                <a:gd name="T9" fmla="*/ 258 h 258"/>
                <a:gd name="T10" fmla="*/ 129 w 258"/>
                <a:gd name="T11" fmla="*/ 8 h 258"/>
                <a:gd name="T12" fmla="*/ 8 w 258"/>
                <a:gd name="T13" fmla="*/ 129 h 258"/>
                <a:gd name="T14" fmla="*/ 129 w 258"/>
                <a:gd name="T15" fmla="*/ 250 h 258"/>
                <a:gd name="T16" fmla="*/ 250 w 258"/>
                <a:gd name="T17" fmla="*/ 129 h 258"/>
                <a:gd name="T18" fmla="*/ 129 w 258"/>
                <a:gd name="T19" fmla="*/ 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258">
                  <a:moveTo>
                    <a:pt x="129" y="258"/>
                  </a:moveTo>
                  <a:cubicBezTo>
                    <a:pt x="58" y="258"/>
                    <a:pt x="0" y="200"/>
                    <a:pt x="0" y="129"/>
                  </a:cubicBezTo>
                  <a:cubicBezTo>
                    <a:pt x="0" y="58"/>
                    <a:pt x="58" y="0"/>
                    <a:pt x="129" y="0"/>
                  </a:cubicBezTo>
                  <a:cubicBezTo>
                    <a:pt x="200" y="0"/>
                    <a:pt x="258" y="58"/>
                    <a:pt x="258" y="129"/>
                  </a:cubicBezTo>
                  <a:cubicBezTo>
                    <a:pt x="258" y="200"/>
                    <a:pt x="200" y="258"/>
                    <a:pt x="129" y="258"/>
                  </a:cubicBezTo>
                  <a:close/>
                  <a:moveTo>
                    <a:pt x="129" y="8"/>
                  </a:moveTo>
                  <a:cubicBezTo>
                    <a:pt x="62" y="8"/>
                    <a:pt x="8" y="63"/>
                    <a:pt x="8" y="129"/>
                  </a:cubicBezTo>
                  <a:cubicBezTo>
                    <a:pt x="8" y="196"/>
                    <a:pt x="62" y="250"/>
                    <a:pt x="129" y="250"/>
                  </a:cubicBezTo>
                  <a:cubicBezTo>
                    <a:pt x="195" y="250"/>
                    <a:pt x="250" y="196"/>
                    <a:pt x="250" y="129"/>
                  </a:cubicBezTo>
                  <a:cubicBezTo>
                    <a:pt x="250" y="63"/>
                    <a:pt x="195" y="8"/>
                    <a:pt x="129"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137"/>
            <p:cNvSpPr>
              <a:spLocks noEditPoints="1"/>
            </p:cNvSpPr>
            <p:nvPr/>
          </p:nvSpPr>
          <p:spPr bwMode="auto">
            <a:xfrm>
              <a:off x="7523163" y="4806950"/>
              <a:ext cx="428625" cy="444500"/>
            </a:xfrm>
            <a:custGeom>
              <a:avLst/>
              <a:gdLst>
                <a:gd name="T0" fmla="*/ 95 w 135"/>
                <a:gd name="T1" fmla="*/ 116 h 140"/>
                <a:gd name="T2" fmla="*/ 98 w 135"/>
                <a:gd name="T3" fmla="*/ 119 h 140"/>
                <a:gd name="T4" fmla="*/ 135 w 135"/>
                <a:gd name="T5" fmla="*/ 140 h 140"/>
                <a:gd name="T6" fmla="*/ 134 w 135"/>
                <a:gd name="T7" fmla="*/ 97 h 140"/>
                <a:gd name="T8" fmla="*/ 133 w 135"/>
                <a:gd name="T9" fmla="*/ 93 h 140"/>
                <a:gd name="T10" fmla="*/ 129 w 135"/>
                <a:gd name="T11" fmla="*/ 87 h 140"/>
                <a:gd name="T12" fmla="*/ 91 w 135"/>
                <a:gd name="T13" fmla="*/ 110 h 140"/>
                <a:gd name="T14" fmla="*/ 95 w 135"/>
                <a:gd name="T15" fmla="*/ 116 h 140"/>
                <a:gd name="T16" fmla="*/ 117 w 135"/>
                <a:gd name="T17" fmla="*/ 87 h 140"/>
                <a:gd name="T18" fmla="*/ 126 w 135"/>
                <a:gd name="T19" fmla="*/ 81 h 140"/>
                <a:gd name="T20" fmla="*/ 86 w 135"/>
                <a:gd name="T21" fmla="*/ 16 h 140"/>
                <a:gd name="T22" fmla="*/ 77 w 135"/>
                <a:gd name="T23" fmla="*/ 21 h 140"/>
                <a:gd name="T24" fmla="*/ 117 w 135"/>
                <a:gd name="T25" fmla="*/ 87 h 140"/>
                <a:gd name="T26" fmla="*/ 113 w 135"/>
                <a:gd name="T27" fmla="*/ 89 h 140"/>
                <a:gd name="T28" fmla="*/ 73 w 135"/>
                <a:gd name="T29" fmla="*/ 24 h 140"/>
                <a:gd name="T30" fmla="*/ 61 w 135"/>
                <a:gd name="T31" fmla="*/ 31 h 140"/>
                <a:gd name="T32" fmla="*/ 101 w 135"/>
                <a:gd name="T33" fmla="*/ 96 h 140"/>
                <a:gd name="T34" fmla="*/ 113 w 135"/>
                <a:gd name="T35" fmla="*/ 89 h 140"/>
                <a:gd name="T36" fmla="*/ 48 w 135"/>
                <a:gd name="T37" fmla="*/ 39 h 140"/>
                <a:gd name="T38" fmla="*/ 88 w 135"/>
                <a:gd name="T39" fmla="*/ 104 h 140"/>
                <a:gd name="T40" fmla="*/ 97 w 135"/>
                <a:gd name="T41" fmla="*/ 99 h 140"/>
                <a:gd name="T42" fmla="*/ 57 w 135"/>
                <a:gd name="T43" fmla="*/ 33 h 140"/>
                <a:gd name="T44" fmla="*/ 48 w 135"/>
                <a:gd name="T45" fmla="*/ 39 h 140"/>
                <a:gd name="T46" fmla="*/ 45 w 135"/>
                <a:gd name="T47" fmla="*/ 33 h 140"/>
                <a:gd name="T48" fmla="*/ 83 w 135"/>
                <a:gd name="T49" fmla="*/ 10 h 140"/>
                <a:gd name="T50" fmla="*/ 80 w 135"/>
                <a:gd name="T51" fmla="*/ 5 h 140"/>
                <a:gd name="T52" fmla="*/ 68 w 135"/>
                <a:gd name="T53" fmla="*/ 2 h 140"/>
                <a:gd name="T54" fmla="*/ 45 w 135"/>
                <a:gd name="T55" fmla="*/ 17 h 140"/>
                <a:gd name="T56" fmla="*/ 42 w 135"/>
                <a:gd name="T57" fmla="*/ 29 h 140"/>
                <a:gd name="T58" fmla="*/ 45 w 135"/>
                <a:gd name="T59" fmla="*/ 33 h 140"/>
                <a:gd name="T60" fmla="*/ 0 w 135"/>
                <a:gd name="T61" fmla="*/ 140 h 140"/>
                <a:gd name="T62" fmla="*/ 104 w 135"/>
                <a:gd name="T63" fmla="*/ 140 h 140"/>
                <a:gd name="T64" fmla="*/ 104 w 135"/>
                <a:gd name="T65" fmla="*/ 132 h 140"/>
                <a:gd name="T66" fmla="*/ 0 w 135"/>
                <a:gd name="T67" fmla="*/ 132 h 140"/>
                <a:gd name="T68" fmla="*/ 0 w 135"/>
                <a:gd name="T6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5" h="140">
                  <a:moveTo>
                    <a:pt x="95" y="116"/>
                  </a:moveTo>
                  <a:cubicBezTo>
                    <a:pt x="96" y="118"/>
                    <a:pt x="97" y="119"/>
                    <a:pt x="98" y="119"/>
                  </a:cubicBezTo>
                  <a:cubicBezTo>
                    <a:pt x="135" y="140"/>
                    <a:pt x="135" y="140"/>
                    <a:pt x="135" y="140"/>
                  </a:cubicBezTo>
                  <a:cubicBezTo>
                    <a:pt x="134" y="97"/>
                    <a:pt x="134" y="97"/>
                    <a:pt x="134" y="97"/>
                  </a:cubicBezTo>
                  <a:cubicBezTo>
                    <a:pt x="134" y="96"/>
                    <a:pt x="134" y="94"/>
                    <a:pt x="133" y="93"/>
                  </a:cubicBezTo>
                  <a:cubicBezTo>
                    <a:pt x="129" y="87"/>
                    <a:pt x="129" y="87"/>
                    <a:pt x="129" y="87"/>
                  </a:cubicBezTo>
                  <a:cubicBezTo>
                    <a:pt x="91" y="110"/>
                    <a:pt x="91" y="110"/>
                    <a:pt x="91" y="110"/>
                  </a:cubicBezTo>
                  <a:lnTo>
                    <a:pt x="95" y="116"/>
                  </a:lnTo>
                  <a:close/>
                  <a:moveTo>
                    <a:pt x="117" y="87"/>
                  </a:moveTo>
                  <a:cubicBezTo>
                    <a:pt x="126" y="81"/>
                    <a:pt x="126" y="81"/>
                    <a:pt x="126" y="81"/>
                  </a:cubicBezTo>
                  <a:cubicBezTo>
                    <a:pt x="86" y="16"/>
                    <a:pt x="86" y="16"/>
                    <a:pt x="86" y="16"/>
                  </a:cubicBezTo>
                  <a:cubicBezTo>
                    <a:pt x="77" y="21"/>
                    <a:pt x="77" y="21"/>
                    <a:pt x="77" y="21"/>
                  </a:cubicBezTo>
                  <a:lnTo>
                    <a:pt x="117" y="87"/>
                  </a:lnTo>
                  <a:close/>
                  <a:moveTo>
                    <a:pt x="113" y="89"/>
                  </a:moveTo>
                  <a:cubicBezTo>
                    <a:pt x="73" y="24"/>
                    <a:pt x="73" y="24"/>
                    <a:pt x="73" y="24"/>
                  </a:cubicBezTo>
                  <a:cubicBezTo>
                    <a:pt x="61" y="31"/>
                    <a:pt x="61" y="31"/>
                    <a:pt x="61" y="31"/>
                  </a:cubicBezTo>
                  <a:cubicBezTo>
                    <a:pt x="101" y="96"/>
                    <a:pt x="101" y="96"/>
                    <a:pt x="101" y="96"/>
                  </a:cubicBezTo>
                  <a:lnTo>
                    <a:pt x="113" y="89"/>
                  </a:lnTo>
                  <a:close/>
                  <a:moveTo>
                    <a:pt x="48" y="39"/>
                  </a:moveTo>
                  <a:cubicBezTo>
                    <a:pt x="88" y="104"/>
                    <a:pt x="88" y="104"/>
                    <a:pt x="88" y="104"/>
                  </a:cubicBezTo>
                  <a:cubicBezTo>
                    <a:pt x="97" y="99"/>
                    <a:pt x="97" y="99"/>
                    <a:pt x="97" y="99"/>
                  </a:cubicBezTo>
                  <a:cubicBezTo>
                    <a:pt x="57" y="33"/>
                    <a:pt x="57" y="33"/>
                    <a:pt x="57" y="33"/>
                  </a:cubicBezTo>
                  <a:lnTo>
                    <a:pt x="48" y="39"/>
                  </a:lnTo>
                  <a:close/>
                  <a:moveTo>
                    <a:pt x="45" y="33"/>
                  </a:moveTo>
                  <a:cubicBezTo>
                    <a:pt x="83" y="10"/>
                    <a:pt x="83" y="10"/>
                    <a:pt x="83" y="10"/>
                  </a:cubicBezTo>
                  <a:cubicBezTo>
                    <a:pt x="80" y="5"/>
                    <a:pt x="80" y="5"/>
                    <a:pt x="80" y="5"/>
                  </a:cubicBezTo>
                  <a:cubicBezTo>
                    <a:pt x="78" y="1"/>
                    <a:pt x="72" y="0"/>
                    <a:pt x="68" y="2"/>
                  </a:cubicBezTo>
                  <a:cubicBezTo>
                    <a:pt x="45" y="17"/>
                    <a:pt x="45" y="17"/>
                    <a:pt x="45" y="17"/>
                  </a:cubicBezTo>
                  <a:cubicBezTo>
                    <a:pt x="41" y="19"/>
                    <a:pt x="39" y="25"/>
                    <a:pt x="42" y="29"/>
                  </a:cubicBezTo>
                  <a:lnTo>
                    <a:pt x="45" y="33"/>
                  </a:lnTo>
                  <a:close/>
                  <a:moveTo>
                    <a:pt x="0" y="140"/>
                  </a:moveTo>
                  <a:cubicBezTo>
                    <a:pt x="104" y="140"/>
                    <a:pt x="104" y="140"/>
                    <a:pt x="104" y="140"/>
                  </a:cubicBezTo>
                  <a:cubicBezTo>
                    <a:pt x="104" y="132"/>
                    <a:pt x="104" y="132"/>
                    <a:pt x="104" y="132"/>
                  </a:cubicBezTo>
                  <a:cubicBezTo>
                    <a:pt x="0" y="132"/>
                    <a:pt x="0" y="132"/>
                    <a:pt x="0" y="132"/>
                  </a:cubicBezTo>
                  <a:lnTo>
                    <a:pt x="0" y="14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7" name="Group 145"/>
          <p:cNvGrpSpPr/>
          <p:nvPr/>
        </p:nvGrpSpPr>
        <p:grpSpPr>
          <a:xfrm>
            <a:off x="611560" y="2802747"/>
            <a:ext cx="1536700" cy="1768475"/>
            <a:chOff x="636588" y="3168650"/>
            <a:chExt cx="1536700" cy="1768475"/>
          </a:xfrm>
        </p:grpSpPr>
        <p:sp>
          <p:nvSpPr>
            <p:cNvPr id="88" name="Freeform 107"/>
            <p:cNvSpPr/>
            <p:nvPr/>
          </p:nvSpPr>
          <p:spPr bwMode="auto">
            <a:xfrm>
              <a:off x="636588" y="4083050"/>
              <a:ext cx="1536700" cy="854075"/>
            </a:xfrm>
            <a:custGeom>
              <a:avLst/>
              <a:gdLst>
                <a:gd name="T0" fmla="*/ 468 w 484"/>
                <a:gd name="T1" fmla="*/ 118 h 269"/>
                <a:gd name="T2" fmla="*/ 468 w 484"/>
                <a:gd name="T3" fmla="*/ 151 h 269"/>
                <a:gd name="T4" fmla="*/ 272 w 484"/>
                <a:gd name="T5" fmla="*/ 260 h 269"/>
                <a:gd name="T6" fmla="*/ 212 w 484"/>
                <a:gd name="T7" fmla="*/ 260 h 269"/>
                <a:gd name="T8" fmla="*/ 16 w 484"/>
                <a:gd name="T9" fmla="*/ 151 h 269"/>
                <a:gd name="T10" fmla="*/ 16 w 484"/>
                <a:gd name="T11" fmla="*/ 118 h 269"/>
                <a:gd name="T12" fmla="*/ 212 w 484"/>
                <a:gd name="T13" fmla="*/ 9 h 269"/>
                <a:gd name="T14" fmla="*/ 272 w 484"/>
                <a:gd name="T15" fmla="*/ 9 h 269"/>
                <a:gd name="T16" fmla="*/ 468 w 484"/>
                <a:gd name="T17" fmla="*/ 11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269">
                  <a:moveTo>
                    <a:pt x="468" y="118"/>
                  </a:moveTo>
                  <a:cubicBezTo>
                    <a:pt x="484" y="127"/>
                    <a:pt x="484" y="142"/>
                    <a:pt x="468" y="151"/>
                  </a:cubicBezTo>
                  <a:cubicBezTo>
                    <a:pt x="272" y="260"/>
                    <a:pt x="272" y="260"/>
                    <a:pt x="272" y="260"/>
                  </a:cubicBezTo>
                  <a:cubicBezTo>
                    <a:pt x="256" y="269"/>
                    <a:pt x="229" y="269"/>
                    <a:pt x="212" y="260"/>
                  </a:cubicBezTo>
                  <a:cubicBezTo>
                    <a:pt x="16" y="151"/>
                    <a:pt x="16" y="151"/>
                    <a:pt x="16" y="151"/>
                  </a:cubicBezTo>
                  <a:cubicBezTo>
                    <a:pt x="0" y="142"/>
                    <a:pt x="0" y="127"/>
                    <a:pt x="16" y="118"/>
                  </a:cubicBezTo>
                  <a:cubicBezTo>
                    <a:pt x="212" y="9"/>
                    <a:pt x="212" y="9"/>
                    <a:pt x="212" y="9"/>
                  </a:cubicBezTo>
                  <a:cubicBezTo>
                    <a:pt x="229" y="0"/>
                    <a:pt x="256" y="0"/>
                    <a:pt x="272" y="9"/>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Freeform 127"/>
            <p:cNvSpPr/>
            <p:nvPr/>
          </p:nvSpPr>
          <p:spPr bwMode="auto">
            <a:xfrm>
              <a:off x="649288" y="3863975"/>
              <a:ext cx="1511300" cy="965200"/>
            </a:xfrm>
            <a:custGeom>
              <a:avLst/>
              <a:gdLst>
                <a:gd name="T0" fmla="*/ 476 w 476"/>
                <a:gd name="T1" fmla="*/ 135 h 304"/>
                <a:gd name="T2" fmla="*/ 476 w 476"/>
                <a:gd name="T3" fmla="*/ 169 h 304"/>
                <a:gd name="T4" fmla="*/ 464 w 476"/>
                <a:gd name="T5" fmla="*/ 186 h 304"/>
                <a:gd name="T6" fmla="*/ 268 w 476"/>
                <a:gd name="T7" fmla="*/ 294 h 304"/>
                <a:gd name="T8" fmla="*/ 208 w 476"/>
                <a:gd name="T9" fmla="*/ 294 h 304"/>
                <a:gd name="T10" fmla="*/ 12 w 476"/>
                <a:gd name="T11" fmla="*/ 186 h 304"/>
                <a:gd name="T12" fmla="*/ 0 w 476"/>
                <a:gd name="T13" fmla="*/ 169 h 304"/>
                <a:gd name="T14" fmla="*/ 0 w 476"/>
                <a:gd name="T15" fmla="*/ 135 h 304"/>
                <a:gd name="T16" fmla="*/ 0 w 476"/>
                <a:gd name="T17" fmla="*/ 135 h 304"/>
                <a:gd name="T18" fmla="*/ 12 w 476"/>
                <a:gd name="T19" fmla="*/ 118 h 304"/>
                <a:gd name="T20" fmla="*/ 208 w 476"/>
                <a:gd name="T21" fmla="*/ 9 h 304"/>
                <a:gd name="T22" fmla="*/ 268 w 476"/>
                <a:gd name="T23" fmla="*/ 9 h 304"/>
                <a:gd name="T24" fmla="*/ 464 w 476"/>
                <a:gd name="T25" fmla="*/ 118 h 304"/>
                <a:gd name="T26" fmla="*/ 476 w 476"/>
                <a:gd name="T27" fmla="*/ 13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6" h="304">
                  <a:moveTo>
                    <a:pt x="476" y="135"/>
                  </a:moveTo>
                  <a:cubicBezTo>
                    <a:pt x="476" y="169"/>
                    <a:pt x="476" y="169"/>
                    <a:pt x="476" y="169"/>
                  </a:cubicBezTo>
                  <a:cubicBezTo>
                    <a:pt x="476" y="175"/>
                    <a:pt x="472" y="181"/>
                    <a:pt x="464" y="186"/>
                  </a:cubicBezTo>
                  <a:cubicBezTo>
                    <a:pt x="268" y="294"/>
                    <a:pt x="268" y="294"/>
                    <a:pt x="268" y="294"/>
                  </a:cubicBezTo>
                  <a:cubicBezTo>
                    <a:pt x="252" y="304"/>
                    <a:pt x="225" y="304"/>
                    <a:pt x="208" y="294"/>
                  </a:cubicBezTo>
                  <a:cubicBezTo>
                    <a:pt x="12" y="186"/>
                    <a:pt x="12" y="186"/>
                    <a:pt x="12" y="186"/>
                  </a:cubicBezTo>
                  <a:cubicBezTo>
                    <a:pt x="4" y="181"/>
                    <a:pt x="0" y="175"/>
                    <a:pt x="0" y="169"/>
                  </a:cubicBezTo>
                  <a:cubicBezTo>
                    <a:pt x="0" y="135"/>
                    <a:pt x="0" y="135"/>
                    <a:pt x="0" y="135"/>
                  </a:cubicBezTo>
                  <a:cubicBezTo>
                    <a:pt x="0" y="135"/>
                    <a:pt x="0" y="135"/>
                    <a:pt x="0" y="135"/>
                  </a:cubicBezTo>
                  <a:cubicBezTo>
                    <a:pt x="0" y="129"/>
                    <a:pt x="4" y="123"/>
                    <a:pt x="12" y="118"/>
                  </a:cubicBezTo>
                  <a:cubicBezTo>
                    <a:pt x="208" y="9"/>
                    <a:pt x="208" y="9"/>
                    <a:pt x="208" y="9"/>
                  </a:cubicBezTo>
                  <a:cubicBezTo>
                    <a:pt x="225" y="0"/>
                    <a:pt x="252" y="0"/>
                    <a:pt x="268" y="9"/>
                  </a:cubicBezTo>
                  <a:cubicBezTo>
                    <a:pt x="464" y="118"/>
                    <a:pt x="464" y="118"/>
                    <a:pt x="464" y="118"/>
                  </a:cubicBezTo>
                  <a:cubicBezTo>
                    <a:pt x="472" y="123"/>
                    <a:pt x="476" y="129"/>
                    <a:pt x="476" y="135"/>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138"/>
            <p:cNvSpPr>
              <a:spLocks noEditPoints="1"/>
            </p:cNvSpPr>
            <p:nvPr/>
          </p:nvSpPr>
          <p:spPr bwMode="auto">
            <a:xfrm>
              <a:off x="1357313" y="3168650"/>
              <a:ext cx="98425" cy="323850"/>
            </a:xfrm>
            <a:custGeom>
              <a:avLst/>
              <a:gdLst>
                <a:gd name="T0" fmla="*/ 15 w 31"/>
                <a:gd name="T1" fmla="*/ 66 h 102"/>
                <a:gd name="T2" fmla="*/ 11 w 31"/>
                <a:gd name="T3" fmla="*/ 70 h 102"/>
                <a:gd name="T4" fmla="*/ 15 w 31"/>
                <a:gd name="T5" fmla="*/ 74 h 102"/>
                <a:gd name="T6" fmla="*/ 19 w 31"/>
                <a:gd name="T7" fmla="*/ 70 h 102"/>
                <a:gd name="T8" fmla="*/ 15 w 31"/>
                <a:gd name="T9" fmla="*/ 66 h 102"/>
                <a:gd name="T10" fmla="*/ 12 w 31"/>
                <a:gd name="T11" fmla="*/ 95 h 102"/>
                <a:gd name="T12" fmla="*/ 11 w 31"/>
                <a:gd name="T13" fmla="*/ 98 h 102"/>
                <a:gd name="T14" fmla="*/ 12 w 31"/>
                <a:gd name="T15" fmla="*/ 100 h 102"/>
                <a:gd name="T16" fmla="*/ 15 w 31"/>
                <a:gd name="T17" fmla="*/ 102 h 102"/>
                <a:gd name="T18" fmla="*/ 18 w 31"/>
                <a:gd name="T19" fmla="*/ 100 h 102"/>
                <a:gd name="T20" fmla="*/ 19 w 31"/>
                <a:gd name="T21" fmla="*/ 98 h 102"/>
                <a:gd name="T22" fmla="*/ 18 w 31"/>
                <a:gd name="T23" fmla="*/ 95 h 102"/>
                <a:gd name="T24" fmla="*/ 12 w 31"/>
                <a:gd name="T25" fmla="*/ 95 h 102"/>
                <a:gd name="T26" fmla="*/ 15 w 31"/>
                <a:gd name="T27" fmla="*/ 80 h 102"/>
                <a:gd name="T28" fmla="*/ 11 w 31"/>
                <a:gd name="T29" fmla="*/ 84 h 102"/>
                <a:gd name="T30" fmla="*/ 15 w 31"/>
                <a:gd name="T31" fmla="*/ 88 h 102"/>
                <a:gd name="T32" fmla="*/ 19 w 31"/>
                <a:gd name="T33" fmla="*/ 84 h 102"/>
                <a:gd name="T34" fmla="*/ 15 w 31"/>
                <a:gd name="T35" fmla="*/ 80 h 102"/>
                <a:gd name="T36" fmla="*/ 15 w 31"/>
                <a:gd name="T37" fmla="*/ 0 h 102"/>
                <a:gd name="T38" fmla="*/ 0 w 31"/>
                <a:gd name="T39" fmla="*/ 15 h 102"/>
                <a:gd name="T40" fmla="*/ 15 w 31"/>
                <a:gd name="T41" fmla="*/ 31 h 102"/>
                <a:gd name="T42" fmla="*/ 31 w 31"/>
                <a:gd name="T43" fmla="*/ 15 h 102"/>
                <a:gd name="T44" fmla="*/ 15 w 31"/>
                <a:gd name="T45" fmla="*/ 0 h 102"/>
                <a:gd name="T46" fmla="*/ 15 w 31"/>
                <a:gd name="T47" fmla="*/ 27 h 102"/>
                <a:gd name="T48" fmla="*/ 4 w 31"/>
                <a:gd name="T49" fmla="*/ 15 h 102"/>
                <a:gd name="T50" fmla="*/ 15 w 31"/>
                <a:gd name="T51" fmla="*/ 4 h 102"/>
                <a:gd name="T52" fmla="*/ 27 w 31"/>
                <a:gd name="T53" fmla="*/ 15 h 102"/>
                <a:gd name="T54" fmla="*/ 15 w 31"/>
                <a:gd name="T55" fmla="*/ 27 h 102"/>
                <a:gd name="T56" fmla="*/ 12 w 31"/>
                <a:gd name="T57" fmla="*/ 39 h 102"/>
                <a:gd name="T58" fmla="*/ 11 w 31"/>
                <a:gd name="T59" fmla="*/ 42 h 102"/>
                <a:gd name="T60" fmla="*/ 12 w 31"/>
                <a:gd name="T61" fmla="*/ 45 h 102"/>
                <a:gd name="T62" fmla="*/ 15 w 31"/>
                <a:gd name="T63" fmla="*/ 46 h 102"/>
                <a:gd name="T64" fmla="*/ 18 w 31"/>
                <a:gd name="T65" fmla="*/ 45 h 102"/>
                <a:gd name="T66" fmla="*/ 19 w 31"/>
                <a:gd name="T67" fmla="*/ 42 h 102"/>
                <a:gd name="T68" fmla="*/ 18 w 31"/>
                <a:gd name="T69" fmla="*/ 39 h 102"/>
                <a:gd name="T70" fmla="*/ 12 w 31"/>
                <a:gd name="T71" fmla="*/ 39 h 102"/>
                <a:gd name="T72" fmla="*/ 15 w 31"/>
                <a:gd name="T73" fmla="*/ 52 h 102"/>
                <a:gd name="T74" fmla="*/ 11 w 31"/>
                <a:gd name="T75" fmla="*/ 56 h 102"/>
                <a:gd name="T76" fmla="*/ 15 w 31"/>
                <a:gd name="T77" fmla="*/ 60 h 102"/>
                <a:gd name="T78" fmla="*/ 19 w 31"/>
                <a:gd name="T79" fmla="*/ 56 h 102"/>
                <a:gd name="T80" fmla="*/ 15 w 31"/>
                <a:gd name="T81" fmla="*/ 5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 h="102">
                  <a:moveTo>
                    <a:pt x="15" y="66"/>
                  </a:moveTo>
                  <a:cubicBezTo>
                    <a:pt x="13" y="66"/>
                    <a:pt x="11" y="67"/>
                    <a:pt x="11" y="70"/>
                  </a:cubicBezTo>
                  <a:cubicBezTo>
                    <a:pt x="11" y="72"/>
                    <a:pt x="13" y="74"/>
                    <a:pt x="15" y="74"/>
                  </a:cubicBezTo>
                  <a:cubicBezTo>
                    <a:pt x="17" y="74"/>
                    <a:pt x="19" y="72"/>
                    <a:pt x="19" y="70"/>
                  </a:cubicBezTo>
                  <a:cubicBezTo>
                    <a:pt x="19" y="67"/>
                    <a:pt x="17" y="66"/>
                    <a:pt x="15" y="66"/>
                  </a:cubicBezTo>
                  <a:close/>
                  <a:moveTo>
                    <a:pt x="12" y="95"/>
                  </a:moveTo>
                  <a:cubicBezTo>
                    <a:pt x="12" y="95"/>
                    <a:pt x="11" y="97"/>
                    <a:pt x="11" y="98"/>
                  </a:cubicBezTo>
                  <a:cubicBezTo>
                    <a:pt x="11" y="99"/>
                    <a:pt x="12" y="100"/>
                    <a:pt x="12" y="100"/>
                  </a:cubicBezTo>
                  <a:cubicBezTo>
                    <a:pt x="13" y="101"/>
                    <a:pt x="14" y="102"/>
                    <a:pt x="15" y="102"/>
                  </a:cubicBezTo>
                  <a:cubicBezTo>
                    <a:pt x="16" y="102"/>
                    <a:pt x="17" y="101"/>
                    <a:pt x="18" y="100"/>
                  </a:cubicBezTo>
                  <a:cubicBezTo>
                    <a:pt x="19" y="100"/>
                    <a:pt x="19" y="99"/>
                    <a:pt x="19" y="98"/>
                  </a:cubicBezTo>
                  <a:cubicBezTo>
                    <a:pt x="19" y="97"/>
                    <a:pt x="19" y="95"/>
                    <a:pt x="18" y="95"/>
                  </a:cubicBezTo>
                  <a:cubicBezTo>
                    <a:pt x="17" y="93"/>
                    <a:pt x="14" y="93"/>
                    <a:pt x="12" y="95"/>
                  </a:cubicBezTo>
                  <a:close/>
                  <a:moveTo>
                    <a:pt x="15" y="80"/>
                  </a:moveTo>
                  <a:cubicBezTo>
                    <a:pt x="13" y="80"/>
                    <a:pt x="11" y="81"/>
                    <a:pt x="11" y="84"/>
                  </a:cubicBezTo>
                  <a:cubicBezTo>
                    <a:pt x="11" y="86"/>
                    <a:pt x="13" y="88"/>
                    <a:pt x="15" y="88"/>
                  </a:cubicBezTo>
                  <a:cubicBezTo>
                    <a:pt x="17" y="88"/>
                    <a:pt x="19" y="86"/>
                    <a:pt x="19" y="84"/>
                  </a:cubicBezTo>
                  <a:cubicBezTo>
                    <a:pt x="19" y="81"/>
                    <a:pt x="17" y="80"/>
                    <a:pt x="15" y="80"/>
                  </a:cubicBezTo>
                  <a:close/>
                  <a:moveTo>
                    <a:pt x="15" y="0"/>
                  </a:moveTo>
                  <a:cubicBezTo>
                    <a:pt x="7" y="0"/>
                    <a:pt x="0" y="7"/>
                    <a:pt x="0" y="15"/>
                  </a:cubicBezTo>
                  <a:cubicBezTo>
                    <a:pt x="0" y="24"/>
                    <a:pt x="7" y="31"/>
                    <a:pt x="15" y="31"/>
                  </a:cubicBezTo>
                  <a:cubicBezTo>
                    <a:pt x="24" y="31"/>
                    <a:pt x="31" y="24"/>
                    <a:pt x="31" y="15"/>
                  </a:cubicBezTo>
                  <a:cubicBezTo>
                    <a:pt x="31" y="7"/>
                    <a:pt x="24" y="0"/>
                    <a:pt x="15" y="0"/>
                  </a:cubicBezTo>
                  <a:close/>
                  <a:moveTo>
                    <a:pt x="15" y="27"/>
                  </a:moveTo>
                  <a:cubicBezTo>
                    <a:pt x="9" y="27"/>
                    <a:pt x="4" y="22"/>
                    <a:pt x="4" y="15"/>
                  </a:cubicBezTo>
                  <a:cubicBezTo>
                    <a:pt x="4" y="9"/>
                    <a:pt x="9" y="4"/>
                    <a:pt x="15" y="4"/>
                  </a:cubicBezTo>
                  <a:cubicBezTo>
                    <a:pt x="22" y="4"/>
                    <a:pt x="27" y="9"/>
                    <a:pt x="27" y="15"/>
                  </a:cubicBezTo>
                  <a:cubicBezTo>
                    <a:pt x="27" y="22"/>
                    <a:pt x="22" y="27"/>
                    <a:pt x="15" y="27"/>
                  </a:cubicBezTo>
                  <a:close/>
                  <a:moveTo>
                    <a:pt x="12" y="39"/>
                  </a:moveTo>
                  <a:cubicBezTo>
                    <a:pt x="12" y="40"/>
                    <a:pt x="11" y="41"/>
                    <a:pt x="11" y="42"/>
                  </a:cubicBezTo>
                  <a:cubicBezTo>
                    <a:pt x="11" y="43"/>
                    <a:pt x="12" y="44"/>
                    <a:pt x="12" y="45"/>
                  </a:cubicBezTo>
                  <a:cubicBezTo>
                    <a:pt x="13" y="45"/>
                    <a:pt x="14" y="46"/>
                    <a:pt x="15" y="46"/>
                  </a:cubicBezTo>
                  <a:cubicBezTo>
                    <a:pt x="16" y="46"/>
                    <a:pt x="17" y="45"/>
                    <a:pt x="18" y="45"/>
                  </a:cubicBezTo>
                  <a:cubicBezTo>
                    <a:pt x="19" y="44"/>
                    <a:pt x="19" y="43"/>
                    <a:pt x="19" y="42"/>
                  </a:cubicBezTo>
                  <a:cubicBezTo>
                    <a:pt x="19" y="41"/>
                    <a:pt x="19" y="40"/>
                    <a:pt x="18" y="39"/>
                  </a:cubicBezTo>
                  <a:cubicBezTo>
                    <a:pt x="17" y="38"/>
                    <a:pt x="14" y="38"/>
                    <a:pt x="12" y="39"/>
                  </a:cubicBezTo>
                  <a:close/>
                  <a:moveTo>
                    <a:pt x="15" y="52"/>
                  </a:moveTo>
                  <a:cubicBezTo>
                    <a:pt x="13" y="52"/>
                    <a:pt x="11" y="54"/>
                    <a:pt x="11" y="56"/>
                  </a:cubicBezTo>
                  <a:cubicBezTo>
                    <a:pt x="11" y="58"/>
                    <a:pt x="13" y="60"/>
                    <a:pt x="15" y="60"/>
                  </a:cubicBezTo>
                  <a:cubicBezTo>
                    <a:pt x="17" y="60"/>
                    <a:pt x="19" y="58"/>
                    <a:pt x="19" y="56"/>
                  </a:cubicBezTo>
                  <a:cubicBezTo>
                    <a:pt x="19" y="54"/>
                    <a:pt x="17" y="52"/>
                    <a:pt x="15" y="52"/>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Oval 109"/>
            <p:cNvSpPr>
              <a:spLocks noChangeArrowheads="1"/>
            </p:cNvSpPr>
            <p:nvPr/>
          </p:nvSpPr>
          <p:spPr bwMode="auto">
            <a:xfrm>
              <a:off x="1008063" y="4181475"/>
              <a:ext cx="793750" cy="17780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Oval 110"/>
            <p:cNvSpPr>
              <a:spLocks noChangeArrowheads="1"/>
            </p:cNvSpPr>
            <p:nvPr/>
          </p:nvSpPr>
          <p:spPr bwMode="auto">
            <a:xfrm>
              <a:off x="1008063" y="3479800"/>
              <a:ext cx="793750" cy="7905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111"/>
            <p:cNvSpPr>
              <a:spLocks noEditPoints="1"/>
            </p:cNvSpPr>
            <p:nvPr/>
          </p:nvSpPr>
          <p:spPr bwMode="auto">
            <a:xfrm>
              <a:off x="995363" y="3467100"/>
              <a:ext cx="819150" cy="815975"/>
            </a:xfrm>
            <a:custGeom>
              <a:avLst/>
              <a:gdLst>
                <a:gd name="T0" fmla="*/ 129 w 258"/>
                <a:gd name="T1" fmla="*/ 257 h 257"/>
                <a:gd name="T2" fmla="*/ 0 w 258"/>
                <a:gd name="T3" fmla="*/ 128 h 257"/>
                <a:gd name="T4" fmla="*/ 129 w 258"/>
                <a:gd name="T5" fmla="*/ 0 h 257"/>
                <a:gd name="T6" fmla="*/ 258 w 258"/>
                <a:gd name="T7" fmla="*/ 128 h 257"/>
                <a:gd name="T8" fmla="*/ 129 w 258"/>
                <a:gd name="T9" fmla="*/ 257 h 257"/>
                <a:gd name="T10" fmla="*/ 129 w 258"/>
                <a:gd name="T11" fmla="*/ 8 h 257"/>
                <a:gd name="T12" fmla="*/ 8 w 258"/>
                <a:gd name="T13" fmla="*/ 128 h 257"/>
                <a:gd name="T14" fmla="*/ 129 w 258"/>
                <a:gd name="T15" fmla="*/ 249 h 257"/>
                <a:gd name="T16" fmla="*/ 250 w 258"/>
                <a:gd name="T17" fmla="*/ 128 h 257"/>
                <a:gd name="T18" fmla="*/ 129 w 258"/>
                <a:gd name="T19" fmla="*/ 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257">
                  <a:moveTo>
                    <a:pt x="129" y="257"/>
                  </a:moveTo>
                  <a:cubicBezTo>
                    <a:pt x="58" y="257"/>
                    <a:pt x="0" y="199"/>
                    <a:pt x="0" y="128"/>
                  </a:cubicBezTo>
                  <a:cubicBezTo>
                    <a:pt x="0" y="57"/>
                    <a:pt x="58" y="0"/>
                    <a:pt x="129" y="0"/>
                  </a:cubicBezTo>
                  <a:cubicBezTo>
                    <a:pt x="200" y="0"/>
                    <a:pt x="258" y="57"/>
                    <a:pt x="258" y="128"/>
                  </a:cubicBezTo>
                  <a:cubicBezTo>
                    <a:pt x="258" y="199"/>
                    <a:pt x="200" y="257"/>
                    <a:pt x="129" y="257"/>
                  </a:cubicBezTo>
                  <a:close/>
                  <a:moveTo>
                    <a:pt x="129" y="8"/>
                  </a:moveTo>
                  <a:cubicBezTo>
                    <a:pt x="63" y="8"/>
                    <a:pt x="8" y="62"/>
                    <a:pt x="8" y="128"/>
                  </a:cubicBezTo>
                  <a:cubicBezTo>
                    <a:pt x="8" y="195"/>
                    <a:pt x="63" y="249"/>
                    <a:pt x="129" y="249"/>
                  </a:cubicBezTo>
                  <a:cubicBezTo>
                    <a:pt x="196" y="249"/>
                    <a:pt x="250" y="195"/>
                    <a:pt x="250" y="128"/>
                  </a:cubicBezTo>
                  <a:cubicBezTo>
                    <a:pt x="250" y="62"/>
                    <a:pt x="196" y="8"/>
                    <a:pt x="129"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112"/>
            <p:cNvSpPr>
              <a:spLocks noEditPoints="1"/>
            </p:cNvSpPr>
            <p:nvPr/>
          </p:nvSpPr>
          <p:spPr bwMode="auto">
            <a:xfrm>
              <a:off x="1230313" y="3632200"/>
              <a:ext cx="349250" cy="508000"/>
            </a:xfrm>
            <a:custGeom>
              <a:avLst/>
              <a:gdLst>
                <a:gd name="T0" fmla="*/ 55 w 110"/>
                <a:gd name="T1" fmla="*/ 23 h 160"/>
                <a:gd name="T2" fmla="*/ 58 w 110"/>
                <a:gd name="T3" fmla="*/ 20 h 160"/>
                <a:gd name="T4" fmla="*/ 55 w 110"/>
                <a:gd name="T5" fmla="*/ 17 h 160"/>
                <a:gd name="T6" fmla="*/ 17 w 110"/>
                <a:gd name="T7" fmla="*/ 55 h 160"/>
                <a:gd name="T8" fmla="*/ 20 w 110"/>
                <a:gd name="T9" fmla="*/ 58 h 160"/>
                <a:gd name="T10" fmla="*/ 23 w 110"/>
                <a:gd name="T11" fmla="*/ 55 h 160"/>
                <a:gd name="T12" fmla="*/ 55 w 110"/>
                <a:gd name="T13" fmla="*/ 23 h 160"/>
                <a:gd name="T14" fmla="*/ 30 w 110"/>
                <a:gd name="T15" fmla="*/ 124 h 160"/>
                <a:gd name="T16" fmla="*/ 31 w 110"/>
                <a:gd name="T17" fmla="*/ 132 h 160"/>
                <a:gd name="T18" fmla="*/ 55 w 110"/>
                <a:gd name="T19" fmla="*/ 136 h 160"/>
                <a:gd name="T20" fmla="*/ 80 w 110"/>
                <a:gd name="T21" fmla="*/ 132 h 160"/>
                <a:gd name="T22" fmla="*/ 81 w 110"/>
                <a:gd name="T23" fmla="*/ 124 h 160"/>
                <a:gd name="T24" fmla="*/ 55 w 110"/>
                <a:gd name="T25" fmla="*/ 128 h 160"/>
                <a:gd name="T26" fmla="*/ 30 w 110"/>
                <a:gd name="T27" fmla="*/ 124 h 160"/>
                <a:gd name="T28" fmla="*/ 32 w 110"/>
                <a:gd name="T29" fmla="*/ 139 h 160"/>
                <a:gd name="T30" fmla="*/ 33 w 110"/>
                <a:gd name="T31" fmla="*/ 148 h 160"/>
                <a:gd name="T32" fmla="*/ 41 w 110"/>
                <a:gd name="T33" fmla="*/ 152 h 160"/>
                <a:gd name="T34" fmla="*/ 41 w 110"/>
                <a:gd name="T35" fmla="*/ 157 h 160"/>
                <a:gd name="T36" fmla="*/ 55 w 110"/>
                <a:gd name="T37" fmla="*/ 160 h 160"/>
                <a:gd name="T38" fmla="*/ 69 w 110"/>
                <a:gd name="T39" fmla="*/ 157 h 160"/>
                <a:gd name="T40" fmla="*/ 70 w 110"/>
                <a:gd name="T41" fmla="*/ 152 h 160"/>
                <a:gd name="T42" fmla="*/ 77 w 110"/>
                <a:gd name="T43" fmla="*/ 148 h 160"/>
                <a:gd name="T44" fmla="*/ 78 w 110"/>
                <a:gd name="T45" fmla="*/ 139 h 160"/>
                <a:gd name="T46" fmla="*/ 55 w 110"/>
                <a:gd name="T47" fmla="*/ 143 h 160"/>
                <a:gd name="T48" fmla="*/ 32 w 110"/>
                <a:gd name="T49" fmla="*/ 139 h 160"/>
                <a:gd name="T50" fmla="*/ 67 w 110"/>
                <a:gd name="T51" fmla="*/ 76 h 160"/>
                <a:gd name="T52" fmla="*/ 55 w 110"/>
                <a:gd name="T53" fmla="*/ 54 h 160"/>
                <a:gd name="T54" fmla="*/ 43 w 110"/>
                <a:gd name="T55" fmla="*/ 76 h 160"/>
                <a:gd name="T56" fmla="*/ 38 w 110"/>
                <a:gd name="T57" fmla="*/ 65 h 160"/>
                <a:gd name="T58" fmla="*/ 30 w 110"/>
                <a:gd name="T59" fmla="*/ 69 h 160"/>
                <a:gd name="T60" fmla="*/ 42 w 110"/>
                <a:gd name="T61" fmla="*/ 95 h 160"/>
                <a:gd name="T62" fmla="*/ 55 w 110"/>
                <a:gd name="T63" fmla="*/ 72 h 160"/>
                <a:gd name="T64" fmla="*/ 68 w 110"/>
                <a:gd name="T65" fmla="*/ 95 h 160"/>
                <a:gd name="T66" fmla="*/ 80 w 110"/>
                <a:gd name="T67" fmla="*/ 69 h 160"/>
                <a:gd name="T68" fmla="*/ 73 w 110"/>
                <a:gd name="T69" fmla="*/ 65 h 160"/>
                <a:gd name="T70" fmla="*/ 67 w 110"/>
                <a:gd name="T71" fmla="*/ 76 h 160"/>
                <a:gd name="T72" fmla="*/ 55 w 110"/>
                <a:gd name="T73" fmla="*/ 0 h 160"/>
                <a:gd name="T74" fmla="*/ 0 w 110"/>
                <a:gd name="T75" fmla="*/ 55 h 160"/>
                <a:gd name="T76" fmla="*/ 27 w 110"/>
                <a:gd name="T77" fmla="*/ 102 h 160"/>
                <a:gd name="T78" fmla="*/ 29 w 110"/>
                <a:gd name="T79" fmla="*/ 116 h 160"/>
                <a:gd name="T80" fmla="*/ 55 w 110"/>
                <a:gd name="T81" fmla="*/ 122 h 160"/>
                <a:gd name="T82" fmla="*/ 82 w 110"/>
                <a:gd name="T83" fmla="*/ 116 h 160"/>
                <a:gd name="T84" fmla="*/ 84 w 110"/>
                <a:gd name="T85" fmla="*/ 102 h 160"/>
                <a:gd name="T86" fmla="*/ 110 w 110"/>
                <a:gd name="T87" fmla="*/ 55 h 160"/>
                <a:gd name="T88" fmla="*/ 55 w 110"/>
                <a:gd name="T89" fmla="*/ 0 h 160"/>
                <a:gd name="T90" fmla="*/ 75 w 110"/>
                <a:gd name="T91" fmla="*/ 96 h 160"/>
                <a:gd name="T92" fmla="*/ 74 w 110"/>
                <a:gd name="T93" fmla="*/ 109 h 160"/>
                <a:gd name="T94" fmla="*/ 55 w 110"/>
                <a:gd name="T95" fmla="*/ 112 h 160"/>
                <a:gd name="T96" fmla="*/ 36 w 110"/>
                <a:gd name="T97" fmla="*/ 109 h 160"/>
                <a:gd name="T98" fmla="*/ 35 w 110"/>
                <a:gd name="T99" fmla="*/ 96 h 160"/>
                <a:gd name="T100" fmla="*/ 10 w 110"/>
                <a:gd name="T101" fmla="*/ 55 h 160"/>
                <a:gd name="T102" fmla="*/ 55 w 110"/>
                <a:gd name="T103" fmla="*/ 10 h 160"/>
                <a:gd name="T104" fmla="*/ 101 w 110"/>
                <a:gd name="T105" fmla="*/ 55 h 160"/>
                <a:gd name="T106" fmla="*/ 75 w 110"/>
                <a:gd name="T107" fmla="*/ 9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160">
                  <a:moveTo>
                    <a:pt x="55" y="23"/>
                  </a:moveTo>
                  <a:cubicBezTo>
                    <a:pt x="57" y="23"/>
                    <a:pt x="58" y="22"/>
                    <a:pt x="58" y="20"/>
                  </a:cubicBezTo>
                  <a:cubicBezTo>
                    <a:pt x="58" y="19"/>
                    <a:pt x="57" y="17"/>
                    <a:pt x="55" y="17"/>
                  </a:cubicBezTo>
                  <a:cubicBezTo>
                    <a:pt x="34" y="17"/>
                    <a:pt x="17" y="34"/>
                    <a:pt x="17" y="55"/>
                  </a:cubicBezTo>
                  <a:cubicBezTo>
                    <a:pt x="17" y="57"/>
                    <a:pt x="18" y="58"/>
                    <a:pt x="20" y="58"/>
                  </a:cubicBezTo>
                  <a:cubicBezTo>
                    <a:pt x="22" y="58"/>
                    <a:pt x="23" y="57"/>
                    <a:pt x="23" y="55"/>
                  </a:cubicBezTo>
                  <a:cubicBezTo>
                    <a:pt x="23" y="38"/>
                    <a:pt x="37" y="23"/>
                    <a:pt x="55" y="23"/>
                  </a:cubicBezTo>
                  <a:close/>
                  <a:moveTo>
                    <a:pt x="30" y="124"/>
                  </a:moveTo>
                  <a:cubicBezTo>
                    <a:pt x="31" y="132"/>
                    <a:pt x="31" y="132"/>
                    <a:pt x="31" y="132"/>
                  </a:cubicBezTo>
                  <a:cubicBezTo>
                    <a:pt x="38" y="135"/>
                    <a:pt x="46" y="136"/>
                    <a:pt x="55" y="136"/>
                  </a:cubicBezTo>
                  <a:cubicBezTo>
                    <a:pt x="64" y="136"/>
                    <a:pt x="72" y="135"/>
                    <a:pt x="80" y="132"/>
                  </a:cubicBezTo>
                  <a:cubicBezTo>
                    <a:pt x="81" y="124"/>
                    <a:pt x="81" y="124"/>
                    <a:pt x="81" y="124"/>
                  </a:cubicBezTo>
                  <a:cubicBezTo>
                    <a:pt x="73" y="126"/>
                    <a:pt x="64" y="128"/>
                    <a:pt x="55" y="128"/>
                  </a:cubicBezTo>
                  <a:cubicBezTo>
                    <a:pt x="46" y="128"/>
                    <a:pt x="37" y="126"/>
                    <a:pt x="30" y="124"/>
                  </a:cubicBezTo>
                  <a:close/>
                  <a:moveTo>
                    <a:pt x="32" y="139"/>
                  </a:moveTo>
                  <a:cubicBezTo>
                    <a:pt x="33" y="148"/>
                    <a:pt x="33" y="148"/>
                    <a:pt x="33" y="148"/>
                  </a:cubicBezTo>
                  <a:cubicBezTo>
                    <a:pt x="33" y="148"/>
                    <a:pt x="35" y="150"/>
                    <a:pt x="41" y="152"/>
                  </a:cubicBezTo>
                  <a:cubicBezTo>
                    <a:pt x="41" y="157"/>
                    <a:pt x="41" y="157"/>
                    <a:pt x="41" y="157"/>
                  </a:cubicBezTo>
                  <a:cubicBezTo>
                    <a:pt x="41" y="157"/>
                    <a:pt x="44" y="160"/>
                    <a:pt x="55" y="160"/>
                  </a:cubicBezTo>
                  <a:cubicBezTo>
                    <a:pt x="66" y="160"/>
                    <a:pt x="69" y="157"/>
                    <a:pt x="69" y="157"/>
                  </a:cubicBezTo>
                  <a:cubicBezTo>
                    <a:pt x="70" y="152"/>
                    <a:pt x="70" y="152"/>
                    <a:pt x="70" y="152"/>
                  </a:cubicBezTo>
                  <a:cubicBezTo>
                    <a:pt x="75" y="150"/>
                    <a:pt x="77" y="148"/>
                    <a:pt x="77" y="148"/>
                  </a:cubicBezTo>
                  <a:cubicBezTo>
                    <a:pt x="78" y="139"/>
                    <a:pt x="78" y="139"/>
                    <a:pt x="78" y="139"/>
                  </a:cubicBezTo>
                  <a:cubicBezTo>
                    <a:pt x="71" y="141"/>
                    <a:pt x="63" y="143"/>
                    <a:pt x="55" y="143"/>
                  </a:cubicBezTo>
                  <a:cubicBezTo>
                    <a:pt x="47" y="143"/>
                    <a:pt x="39" y="141"/>
                    <a:pt x="32" y="139"/>
                  </a:cubicBezTo>
                  <a:close/>
                  <a:moveTo>
                    <a:pt x="67" y="76"/>
                  </a:moveTo>
                  <a:cubicBezTo>
                    <a:pt x="55" y="54"/>
                    <a:pt x="55" y="54"/>
                    <a:pt x="55" y="54"/>
                  </a:cubicBezTo>
                  <a:cubicBezTo>
                    <a:pt x="43" y="76"/>
                    <a:pt x="43" y="76"/>
                    <a:pt x="43" y="76"/>
                  </a:cubicBezTo>
                  <a:cubicBezTo>
                    <a:pt x="38" y="65"/>
                    <a:pt x="38" y="65"/>
                    <a:pt x="38" y="65"/>
                  </a:cubicBezTo>
                  <a:cubicBezTo>
                    <a:pt x="30" y="69"/>
                    <a:pt x="30" y="69"/>
                    <a:pt x="30" y="69"/>
                  </a:cubicBezTo>
                  <a:cubicBezTo>
                    <a:pt x="42" y="95"/>
                    <a:pt x="42" y="95"/>
                    <a:pt x="42" y="95"/>
                  </a:cubicBezTo>
                  <a:cubicBezTo>
                    <a:pt x="55" y="72"/>
                    <a:pt x="55" y="72"/>
                    <a:pt x="55" y="72"/>
                  </a:cubicBezTo>
                  <a:cubicBezTo>
                    <a:pt x="68" y="95"/>
                    <a:pt x="68" y="95"/>
                    <a:pt x="68" y="95"/>
                  </a:cubicBezTo>
                  <a:cubicBezTo>
                    <a:pt x="80" y="69"/>
                    <a:pt x="80" y="69"/>
                    <a:pt x="80" y="69"/>
                  </a:cubicBezTo>
                  <a:cubicBezTo>
                    <a:pt x="73" y="65"/>
                    <a:pt x="73" y="65"/>
                    <a:pt x="73" y="65"/>
                  </a:cubicBezTo>
                  <a:lnTo>
                    <a:pt x="67" y="76"/>
                  </a:lnTo>
                  <a:close/>
                  <a:moveTo>
                    <a:pt x="55" y="0"/>
                  </a:moveTo>
                  <a:cubicBezTo>
                    <a:pt x="25" y="0"/>
                    <a:pt x="0" y="25"/>
                    <a:pt x="0" y="55"/>
                  </a:cubicBezTo>
                  <a:cubicBezTo>
                    <a:pt x="0" y="75"/>
                    <a:pt x="11" y="93"/>
                    <a:pt x="27" y="102"/>
                  </a:cubicBezTo>
                  <a:cubicBezTo>
                    <a:pt x="29" y="116"/>
                    <a:pt x="29" y="116"/>
                    <a:pt x="29" y="116"/>
                  </a:cubicBezTo>
                  <a:cubicBezTo>
                    <a:pt x="36" y="120"/>
                    <a:pt x="46" y="122"/>
                    <a:pt x="55" y="122"/>
                  </a:cubicBezTo>
                  <a:cubicBezTo>
                    <a:pt x="65" y="122"/>
                    <a:pt x="74" y="120"/>
                    <a:pt x="82" y="116"/>
                  </a:cubicBezTo>
                  <a:cubicBezTo>
                    <a:pt x="84" y="102"/>
                    <a:pt x="84" y="102"/>
                    <a:pt x="84" y="102"/>
                  </a:cubicBezTo>
                  <a:cubicBezTo>
                    <a:pt x="100" y="93"/>
                    <a:pt x="110" y="75"/>
                    <a:pt x="110" y="55"/>
                  </a:cubicBezTo>
                  <a:cubicBezTo>
                    <a:pt x="110" y="25"/>
                    <a:pt x="86" y="0"/>
                    <a:pt x="55" y="0"/>
                  </a:cubicBezTo>
                  <a:close/>
                  <a:moveTo>
                    <a:pt x="75" y="96"/>
                  </a:moveTo>
                  <a:cubicBezTo>
                    <a:pt x="74" y="109"/>
                    <a:pt x="74" y="109"/>
                    <a:pt x="74" y="109"/>
                  </a:cubicBezTo>
                  <a:cubicBezTo>
                    <a:pt x="74" y="109"/>
                    <a:pt x="69" y="112"/>
                    <a:pt x="55" y="112"/>
                  </a:cubicBezTo>
                  <a:cubicBezTo>
                    <a:pt x="41" y="112"/>
                    <a:pt x="36" y="109"/>
                    <a:pt x="36" y="109"/>
                  </a:cubicBezTo>
                  <a:cubicBezTo>
                    <a:pt x="35" y="96"/>
                    <a:pt x="35" y="96"/>
                    <a:pt x="35" y="96"/>
                  </a:cubicBezTo>
                  <a:cubicBezTo>
                    <a:pt x="20" y="89"/>
                    <a:pt x="10" y="73"/>
                    <a:pt x="10" y="55"/>
                  </a:cubicBezTo>
                  <a:cubicBezTo>
                    <a:pt x="10" y="30"/>
                    <a:pt x="30" y="10"/>
                    <a:pt x="55" y="10"/>
                  </a:cubicBezTo>
                  <a:cubicBezTo>
                    <a:pt x="80" y="10"/>
                    <a:pt x="101" y="30"/>
                    <a:pt x="101" y="55"/>
                  </a:cubicBezTo>
                  <a:cubicBezTo>
                    <a:pt x="101" y="73"/>
                    <a:pt x="90" y="89"/>
                    <a:pt x="75" y="96"/>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Freeform 108"/>
            <p:cNvSpPr/>
            <p:nvPr/>
          </p:nvSpPr>
          <p:spPr bwMode="auto">
            <a:xfrm>
              <a:off x="649288" y="4292600"/>
              <a:ext cx="1511300" cy="536575"/>
            </a:xfrm>
            <a:custGeom>
              <a:avLst/>
              <a:gdLst>
                <a:gd name="T0" fmla="*/ 476 w 476"/>
                <a:gd name="T1" fmla="*/ 0 h 169"/>
                <a:gd name="T2" fmla="*/ 464 w 476"/>
                <a:gd name="T3" fmla="*/ 16 h 169"/>
                <a:gd name="T4" fmla="*/ 268 w 476"/>
                <a:gd name="T5" fmla="*/ 125 h 169"/>
                <a:gd name="T6" fmla="*/ 208 w 476"/>
                <a:gd name="T7" fmla="*/ 125 h 169"/>
                <a:gd name="T8" fmla="*/ 12 w 476"/>
                <a:gd name="T9" fmla="*/ 17 h 169"/>
                <a:gd name="T10" fmla="*/ 0 w 476"/>
                <a:gd name="T11" fmla="*/ 0 h 169"/>
                <a:gd name="T12" fmla="*/ 0 w 476"/>
                <a:gd name="T13" fmla="*/ 34 h 169"/>
                <a:gd name="T14" fmla="*/ 12 w 476"/>
                <a:gd name="T15" fmla="*/ 51 h 169"/>
                <a:gd name="T16" fmla="*/ 208 w 476"/>
                <a:gd name="T17" fmla="*/ 159 h 169"/>
                <a:gd name="T18" fmla="*/ 268 w 476"/>
                <a:gd name="T19" fmla="*/ 159 h 169"/>
                <a:gd name="T20" fmla="*/ 464 w 476"/>
                <a:gd name="T21" fmla="*/ 51 h 169"/>
                <a:gd name="T22" fmla="*/ 476 w 476"/>
                <a:gd name="T23" fmla="*/ 34 h 169"/>
                <a:gd name="T24" fmla="*/ 476 w 476"/>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6" h="169">
                  <a:moveTo>
                    <a:pt x="476" y="0"/>
                  </a:moveTo>
                  <a:cubicBezTo>
                    <a:pt x="476" y="6"/>
                    <a:pt x="472" y="12"/>
                    <a:pt x="464" y="16"/>
                  </a:cubicBezTo>
                  <a:cubicBezTo>
                    <a:pt x="268" y="125"/>
                    <a:pt x="268" y="125"/>
                    <a:pt x="268" y="125"/>
                  </a:cubicBezTo>
                  <a:cubicBezTo>
                    <a:pt x="252" y="134"/>
                    <a:pt x="225" y="134"/>
                    <a:pt x="208" y="125"/>
                  </a:cubicBezTo>
                  <a:cubicBezTo>
                    <a:pt x="12" y="17"/>
                    <a:pt x="12" y="17"/>
                    <a:pt x="12" y="17"/>
                  </a:cubicBezTo>
                  <a:cubicBezTo>
                    <a:pt x="4" y="12"/>
                    <a:pt x="0" y="6"/>
                    <a:pt x="0" y="0"/>
                  </a:cubicBezTo>
                  <a:cubicBezTo>
                    <a:pt x="0" y="34"/>
                    <a:pt x="0" y="34"/>
                    <a:pt x="0" y="34"/>
                  </a:cubicBezTo>
                  <a:cubicBezTo>
                    <a:pt x="0" y="40"/>
                    <a:pt x="4" y="46"/>
                    <a:pt x="12" y="51"/>
                  </a:cubicBezTo>
                  <a:cubicBezTo>
                    <a:pt x="208" y="159"/>
                    <a:pt x="208" y="159"/>
                    <a:pt x="208" y="159"/>
                  </a:cubicBezTo>
                  <a:cubicBezTo>
                    <a:pt x="225" y="169"/>
                    <a:pt x="252" y="169"/>
                    <a:pt x="268" y="159"/>
                  </a:cubicBezTo>
                  <a:cubicBezTo>
                    <a:pt x="464" y="51"/>
                    <a:pt x="464" y="51"/>
                    <a:pt x="464" y="51"/>
                  </a:cubicBezTo>
                  <a:cubicBezTo>
                    <a:pt x="472" y="46"/>
                    <a:pt x="476" y="40"/>
                    <a:pt x="476" y="34"/>
                  </a:cubicBezTo>
                  <a:lnTo>
                    <a:pt x="476"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6" name="Group 147"/>
          <p:cNvGrpSpPr/>
          <p:nvPr/>
        </p:nvGrpSpPr>
        <p:grpSpPr>
          <a:xfrm>
            <a:off x="4832723" y="2802747"/>
            <a:ext cx="1539875" cy="1768475"/>
            <a:chOff x="4857751" y="3168650"/>
            <a:chExt cx="1539875" cy="1768475"/>
          </a:xfrm>
        </p:grpSpPr>
        <p:sp>
          <p:nvSpPr>
            <p:cNvPr id="97" name="Freeform 119"/>
            <p:cNvSpPr/>
            <p:nvPr/>
          </p:nvSpPr>
          <p:spPr bwMode="auto">
            <a:xfrm>
              <a:off x="4857751" y="4083050"/>
              <a:ext cx="1539875" cy="854075"/>
            </a:xfrm>
            <a:custGeom>
              <a:avLst/>
              <a:gdLst>
                <a:gd name="T0" fmla="*/ 468 w 485"/>
                <a:gd name="T1" fmla="*/ 118 h 269"/>
                <a:gd name="T2" fmla="*/ 468 w 485"/>
                <a:gd name="T3" fmla="*/ 151 h 269"/>
                <a:gd name="T4" fmla="*/ 272 w 485"/>
                <a:gd name="T5" fmla="*/ 260 h 269"/>
                <a:gd name="T6" fmla="*/ 213 w 485"/>
                <a:gd name="T7" fmla="*/ 260 h 269"/>
                <a:gd name="T8" fmla="*/ 17 w 485"/>
                <a:gd name="T9" fmla="*/ 151 h 269"/>
                <a:gd name="T10" fmla="*/ 17 w 485"/>
                <a:gd name="T11" fmla="*/ 118 h 269"/>
                <a:gd name="T12" fmla="*/ 213 w 485"/>
                <a:gd name="T13" fmla="*/ 9 h 269"/>
                <a:gd name="T14" fmla="*/ 272 w 485"/>
                <a:gd name="T15" fmla="*/ 9 h 269"/>
                <a:gd name="T16" fmla="*/ 468 w 485"/>
                <a:gd name="T17" fmla="*/ 11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5" h="269">
                  <a:moveTo>
                    <a:pt x="468" y="118"/>
                  </a:moveTo>
                  <a:cubicBezTo>
                    <a:pt x="485" y="127"/>
                    <a:pt x="485" y="142"/>
                    <a:pt x="468" y="151"/>
                  </a:cubicBezTo>
                  <a:cubicBezTo>
                    <a:pt x="272" y="260"/>
                    <a:pt x="272" y="260"/>
                    <a:pt x="272" y="260"/>
                  </a:cubicBezTo>
                  <a:cubicBezTo>
                    <a:pt x="256" y="269"/>
                    <a:pt x="229" y="269"/>
                    <a:pt x="213" y="260"/>
                  </a:cubicBezTo>
                  <a:cubicBezTo>
                    <a:pt x="17" y="151"/>
                    <a:pt x="17" y="151"/>
                    <a:pt x="17" y="151"/>
                  </a:cubicBezTo>
                  <a:cubicBezTo>
                    <a:pt x="0" y="142"/>
                    <a:pt x="0" y="127"/>
                    <a:pt x="17" y="118"/>
                  </a:cubicBezTo>
                  <a:cubicBezTo>
                    <a:pt x="213" y="9"/>
                    <a:pt x="213" y="9"/>
                    <a:pt x="213" y="9"/>
                  </a:cubicBezTo>
                  <a:cubicBezTo>
                    <a:pt x="229" y="0"/>
                    <a:pt x="256" y="0"/>
                    <a:pt x="272" y="9"/>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Freeform 131"/>
            <p:cNvSpPr/>
            <p:nvPr/>
          </p:nvSpPr>
          <p:spPr bwMode="auto">
            <a:xfrm>
              <a:off x="4870451" y="3863975"/>
              <a:ext cx="1514475" cy="965200"/>
            </a:xfrm>
            <a:custGeom>
              <a:avLst/>
              <a:gdLst>
                <a:gd name="T0" fmla="*/ 477 w 477"/>
                <a:gd name="T1" fmla="*/ 135 h 304"/>
                <a:gd name="T2" fmla="*/ 477 w 477"/>
                <a:gd name="T3" fmla="*/ 169 h 304"/>
                <a:gd name="T4" fmla="*/ 464 w 477"/>
                <a:gd name="T5" fmla="*/ 186 h 304"/>
                <a:gd name="T6" fmla="*/ 268 w 477"/>
                <a:gd name="T7" fmla="*/ 294 h 304"/>
                <a:gd name="T8" fmla="*/ 209 w 477"/>
                <a:gd name="T9" fmla="*/ 294 h 304"/>
                <a:gd name="T10" fmla="*/ 13 w 477"/>
                <a:gd name="T11" fmla="*/ 186 h 304"/>
                <a:gd name="T12" fmla="*/ 0 w 477"/>
                <a:gd name="T13" fmla="*/ 169 h 304"/>
                <a:gd name="T14" fmla="*/ 0 w 477"/>
                <a:gd name="T15" fmla="*/ 135 h 304"/>
                <a:gd name="T16" fmla="*/ 13 w 477"/>
                <a:gd name="T17" fmla="*/ 118 h 304"/>
                <a:gd name="T18" fmla="*/ 209 w 477"/>
                <a:gd name="T19" fmla="*/ 9 h 304"/>
                <a:gd name="T20" fmla="*/ 268 w 477"/>
                <a:gd name="T21" fmla="*/ 9 h 304"/>
                <a:gd name="T22" fmla="*/ 464 w 477"/>
                <a:gd name="T23" fmla="*/ 118 h 304"/>
                <a:gd name="T24" fmla="*/ 477 w 477"/>
                <a:gd name="T25" fmla="*/ 13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7" h="304">
                  <a:moveTo>
                    <a:pt x="477" y="135"/>
                  </a:moveTo>
                  <a:cubicBezTo>
                    <a:pt x="477" y="169"/>
                    <a:pt x="477" y="169"/>
                    <a:pt x="477" y="169"/>
                  </a:cubicBezTo>
                  <a:cubicBezTo>
                    <a:pt x="477" y="175"/>
                    <a:pt x="473" y="181"/>
                    <a:pt x="464" y="186"/>
                  </a:cubicBezTo>
                  <a:cubicBezTo>
                    <a:pt x="268" y="294"/>
                    <a:pt x="268" y="294"/>
                    <a:pt x="268" y="294"/>
                  </a:cubicBezTo>
                  <a:cubicBezTo>
                    <a:pt x="252" y="304"/>
                    <a:pt x="225" y="304"/>
                    <a:pt x="209" y="294"/>
                  </a:cubicBezTo>
                  <a:cubicBezTo>
                    <a:pt x="13" y="186"/>
                    <a:pt x="13" y="186"/>
                    <a:pt x="13" y="186"/>
                  </a:cubicBezTo>
                  <a:cubicBezTo>
                    <a:pt x="5" y="181"/>
                    <a:pt x="0" y="175"/>
                    <a:pt x="0" y="169"/>
                  </a:cubicBezTo>
                  <a:cubicBezTo>
                    <a:pt x="0" y="135"/>
                    <a:pt x="0" y="135"/>
                    <a:pt x="0" y="135"/>
                  </a:cubicBezTo>
                  <a:cubicBezTo>
                    <a:pt x="0" y="129"/>
                    <a:pt x="5" y="123"/>
                    <a:pt x="13" y="118"/>
                  </a:cubicBezTo>
                  <a:cubicBezTo>
                    <a:pt x="209" y="9"/>
                    <a:pt x="209" y="9"/>
                    <a:pt x="209" y="9"/>
                  </a:cubicBezTo>
                  <a:cubicBezTo>
                    <a:pt x="225" y="0"/>
                    <a:pt x="252" y="0"/>
                    <a:pt x="268" y="9"/>
                  </a:cubicBezTo>
                  <a:cubicBezTo>
                    <a:pt x="464" y="118"/>
                    <a:pt x="464" y="118"/>
                    <a:pt x="464" y="118"/>
                  </a:cubicBezTo>
                  <a:cubicBezTo>
                    <a:pt x="473" y="123"/>
                    <a:pt x="477" y="129"/>
                    <a:pt x="477" y="13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9" name="Freeform 140"/>
            <p:cNvSpPr>
              <a:spLocks noEditPoints="1"/>
            </p:cNvSpPr>
            <p:nvPr/>
          </p:nvSpPr>
          <p:spPr bwMode="auto">
            <a:xfrm>
              <a:off x="5578476" y="3168650"/>
              <a:ext cx="98425" cy="323850"/>
            </a:xfrm>
            <a:custGeom>
              <a:avLst/>
              <a:gdLst>
                <a:gd name="T0" fmla="*/ 16 w 31"/>
                <a:gd name="T1" fmla="*/ 66 h 102"/>
                <a:gd name="T2" fmla="*/ 12 w 31"/>
                <a:gd name="T3" fmla="*/ 70 h 102"/>
                <a:gd name="T4" fmla="*/ 16 w 31"/>
                <a:gd name="T5" fmla="*/ 74 h 102"/>
                <a:gd name="T6" fmla="*/ 20 w 31"/>
                <a:gd name="T7" fmla="*/ 70 h 102"/>
                <a:gd name="T8" fmla="*/ 16 w 31"/>
                <a:gd name="T9" fmla="*/ 66 h 102"/>
                <a:gd name="T10" fmla="*/ 13 w 31"/>
                <a:gd name="T11" fmla="*/ 95 h 102"/>
                <a:gd name="T12" fmla="*/ 12 w 31"/>
                <a:gd name="T13" fmla="*/ 98 h 102"/>
                <a:gd name="T14" fmla="*/ 13 w 31"/>
                <a:gd name="T15" fmla="*/ 100 h 102"/>
                <a:gd name="T16" fmla="*/ 16 w 31"/>
                <a:gd name="T17" fmla="*/ 102 h 102"/>
                <a:gd name="T18" fmla="*/ 18 w 31"/>
                <a:gd name="T19" fmla="*/ 100 h 102"/>
                <a:gd name="T20" fmla="*/ 20 w 31"/>
                <a:gd name="T21" fmla="*/ 98 h 102"/>
                <a:gd name="T22" fmla="*/ 18 w 31"/>
                <a:gd name="T23" fmla="*/ 95 h 102"/>
                <a:gd name="T24" fmla="*/ 13 w 31"/>
                <a:gd name="T25" fmla="*/ 95 h 102"/>
                <a:gd name="T26" fmla="*/ 16 w 31"/>
                <a:gd name="T27" fmla="*/ 80 h 102"/>
                <a:gd name="T28" fmla="*/ 12 w 31"/>
                <a:gd name="T29" fmla="*/ 84 h 102"/>
                <a:gd name="T30" fmla="*/ 16 w 31"/>
                <a:gd name="T31" fmla="*/ 88 h 102"/>
                <a:gd name="T32" fmla="*/ 20 w 31"/>
                <a:gd name="T33" fmla="*/ 84 h 102"/>
                <a:gd name="T34" fmla="*/ 16 w 31"/>
                <a:gd name="T35" fmla="*/ 80 h 102"/>
                <a:gd name="T36" fmla="*/ 16 w 31"/>
                <a:gd name="T37" fmla="*/ 0 h 102"/>
                <a:gd name="T38" fmla="*/ 0 w 31"/>
                <a:gd name="T39" fmla="*/ 15 h 102"/>
                <a:gd name="T40" fmla="*/ 16 w 31"/>
                <a:gd name="T41" fmla="*/ 31 h 102"/>
                <a:gd name="T42" fmla="*/ 31 w 31"/>
                <a:gd name="T43" fmla="*/ 15 h 102"/>
                <a:gd name="T44" fmla="*/ 16 w 31"/>
                <a:gd name="T45" fmla="*/ 0 h 102"/>
                <a:gd name="T46" fmla="*/ 16 w 31"/>
                <a:gd name="T47" fmla="*/ 27 h 102"/>
                <a:gd name="T48" fmla="*/ 4 w 31"/>
                <a:gd name="T49" fmla="*/ 15 h 102"/>
                <a:gd name="T50" fmla="*/ 16 w 31"/>
                <a:gd name="T51" fmla="*/ 4 h 102"/>
                <a:gd name="T52" fmla="*/ 27 w 31"/>
                <a:gd name="T53" fmla="*/ 15 h 102"/>
                <a:gd name="T54" fmla="*/ 16 w 31"/>
                <a:gd name="T55" fmla="*/ 27 h 102"/>
                <a:gd name="T56" fmla="*/ 16 w 31"/>
                <a:gd name="T57" fmla="*/ 52 h 102"/>
                <a:gd name="T58" fmla="*/ 12 w 31"/>
                <a:gd name="T59" fmla="*/ 56 h 102"/>
                <a:gd name="T60" fmla="*/ 16 w 31"/>
                <a:gd name="T61" fmla="*/ 60 h 102"/>
                <a:gd name="T62" fmla="*/ 20 w 31"/>
                <a:gd name="T63" fmla="*/ 56 h 102"/>
                <a:gd name="T64" fmla="*/ 16 w 31"/>
                <a:gd name="T65" fmla="*/ 52 h 102"/>
                <a:gd name="T66" fmla="*/ 13 w 31"/>
                <a:gd name="T67" fmla="*/ 39 h 102"/>
                <a:gd name="T68" fmla="*/ 12 w 31"/>
                <a:gd name="T69" fmla="*/ 42 h 102"/>
                <a:gd name="T70" fmla="*/ 13 w 31"/>
                <a:gd name="T71" fmla="*/ 45 h 102"/>
                <a:gd name="T72" fmla="*/ 16 w 31"/>
                <a:gd name="T73" fmla="*/ 46 h 102"/>
                <a:gd name="T74" fmla="*/ 18 w 31"/>
                <a:gd name="T75" fmla="*/ 45 h 102"/>
                <a:gd name="T76" fmla="*/ 20 w 31"/>
                <a:gd name="T77" fmla="*/ 42 h 102"/>
                <a:gd name="T78" fmla="*/ 18 w 31"/>
                <a:gd name="T79" fmla="*/ 39 h 102"/>
                <a:gd name="T80" fmla="*/ 13 w 31"/>
                <a:gd name="T81" fmla="*/ 3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 h="102">
                  <a:moveTo>
                    <a:pt x="16" y="66"/>
                  </a:moveTo>
                  <a:cubicBezTo>
                    <a:pt x="13" y="66"/>
                    <a:pt x="12" y="67"/>
                    <a:pt x="12" y="70"/>
                  </a:cubicBezTo>
                  <a:cubicBezTo>
                    <a:pt x="12" y="72"/>
                    <a:pt x="13" y="74"/>
                    <a:pt x="16" y="74"/>
                  </a:cubicBezTo>
                  <a:cubicBezTo>
                    <a:pt x="18" y="74"/>
                    <a:pt x="20" y="72"/>
                    <a:pt x="20" y="70"/>
                  </a:cubicBezTo>
                  <a:cubicBezTo>
                    <a:pt x="20" y="67"/>
                    <a:pt x="18" y="66"/>
                    <a:pt x="16" y="66"/>
                  </a:cubicBezTo>
                  <a:close/>
                  <a:moveTo>
                    <a:pt x="13" y="95"/>
                  </a:moveTo>
                  <a:cubicBezTo>
                    <a:pt x="12" y="95"/>
                    <a:pt x="12" y="97"/>
                    <a:pt x="12" y="98"/>
                  </a:cubicBezTo>
                  <a:cubicBezTo>
                    <a:pt x="12" y="99"/>
                    <a:pt x="12" y="100"/>
                    <a:pt x="13" y="100"/>
                  </a:cubicBezTo>
                  <a:cubicBezTo>
                    <a:pt x="14" y="101"/>
                    <a:pt x="15" y="102"/>
                    <a:pt x="16" y="102"/>
                  </a:cubicBezTo>
                  <a:cubicBezTo>
                    <a:pt x="17" y="102"/>
                    <a:pt x="18" y="101"/>
                    <a:pt x="18" y="100"/>
                  </a:cubicBezTo>
                  <a:cubicBezTo>
                    <a:pt x="19" y="100"/>
                    <a:pt x="20" y="99"/>
                    <a:pt x="20" y="98"/>
                  </a:cubicBezTo>
                  <a:cubicBezTo>
                    <a:pt x="20" y="97"/>
                    <a:pt x="19" y="95"/>
                    <a:pt x="18" y="95"/>
                  </a:cubicBezTo>
                  <a:cubicBezTo>
                    <a:pt x="17" y="93"/>
                    <a:pt x="14" y="93"/>
                    <a:pt x="13" y="95"/>
                  </a:cubicBezTo>
                  <a:close/>
                  <a:moveTo>
                    <a:pt x="16" y="80"/>
                  </a:moveTo>
                  <a:cubicBezTo>
                    <a:pt x="13" y="80"/>
                    <a:pt x="12" y="81"/>
                    <a:pt x="12" y="84"/>
                  </a:cubicBezTo>
                  <a:cubicBezTo>
                    <a:pt x="12" y="86"/>
                    <a:pt x="13" y="88"/>
                    <a:pt x="16" y="88"/>
                  </a:cubicBezTo>
                  <a:cubicBezTo>
                    <a:pt x="18" y="88"/>
                    <a:pt x="20" y="86"/>
                    <a:pt x="20" y="84"/>
                  </a:cubicBezTo>
                  <a:cubicBezTo>
                    <a:pt x="20" y="81"/>
                    <a:pt x="18" y="80"/>
                    <a:pt x="16" y="80"/>
                  </a:cubicBezTo>
                  <a:close/>
                  <a:moveTo>
                    <a:pt x="16" y="0"/>
                  </a:moveTo>
                  <a:cubicBezTo>
                    <a:pt x="7" y="0"/>
                    <a:pt x="0" y="7"/>
                    <a:pt x="0" y="15"/>
                  </a:cubicBezTo>
                  <a:cubicBezTo>
                    <a:pt x="0" y="24"/>
                    <a:pt x="7" y="31"/>
                    <a:pt x="16" y="31"/>
                  </a:cubicBezTo>
                  <a:cubicBezTo>
                    <a:pt x="24" y="31"/>
                    <a:pt x="31" y="24"/>
                    <a:pt x="31" y="15"/>
                  </a:cubicBezTo>
                  <a:cubicBezTo>
                    <a:pt x="31" y="7"/>
                    <a:pt x="24" y="0"/>
                    <a:pt x="16" y="0"/>
                  </a:cubicBezTo>
                  <a:close/>
                  <a:moveTo>
                    <a:pt x="16" y="27"/>
                  </a:moveTo>
                  <a:cubicBezTo>
                    <a:pt x="9" y="27"/>
                    <a:pt x="4" y="22"/>
                    <a:pt x="4" y="15"/>
                  </a:cubicBezTo>
                  <a:cubicBezTo>
                    <a:pt x="4" y="9"/>
                    <a:pt x="9" y="4"/>
                    <a:pt x="16" y="4"/>
                  </a:cubicBezTo>
                  <a:cubicBezTo>
                    <a:pt x="22" y="4"/>
                    <a:pt x="27" y="9"/>
                    <a:pt x="27" y="15"/>
                  </a:cubicBezTo>
                  <a:cubicBezTo>
                    <a:pt x="27" y="22"/>
                    <a:pt x="22" y="27"/>
                    <a:pt x="16" y="27"/>
                  </a:cubicBezTo>
                  <a:close/>
                  <a:moveTo>
                    <a:pt x="16" y="52"/>
                  </a:moveTo>
                  <a:cubicBezTo>
                    <a:pt x="13" y="52"/>
                    <a:pt x="12" y="54"/>
                    <a:pt x="12" y="56"/>
                  </a:cubicBezTo>
                  <a:cubicBezTo>
                    <a:pt x="12" y="58"/>
                    <a:pt x="13" y="60"/>
                    <a:pt x="16" y="60"/>
                  </a:cubicBezTo>
                  <a:cubicBezTo>
                    <a:pt x="18" y="60"/>
                    <a:pt x="20" y="58"/>
                    <a:pt x="20" y="56"/>
                  </a:cubicBezTo>
                  <a:cubicBezTo>
                    <a:pt x="20" y="54"/>
                    <a:pt x="18" y="52"/>
                    <a:pt x="16" y="52"/>
                  </a:cubicBezTo>
                  <a:close/>
                  <a:moveTo>
                    <a:pt x="13" y="39"/>
                  </a:moveTo>
                  <a:cubicBezTo>
                    <a:pt x="12" y="40"/>
                    <a:pt x="12" y="41"/>
                    <a:pt x="12" y="42"/>
                  </a:cubicBezTo>
                  <a:cubicBezTo>
                    <a:pt x="12" y="43"/>
                    <a:pt x="12" y="44"/>
                    <a:pt x="13" y="45"/>
                  </a:cubicBezTo>
                  <a:cubicBezTo>
                    <a:pt x="14" y="45"/>
                    <a:pt x="15" y="46"/>
                    <a:pt x="16" y="46"/>
                  </a:cubicBezTo>
                  <a:cubicBezTo>
                    <a:pt x="17" y="46"/>
                    <a:pt x="18" y="45"/>
                    <a:pt x="18" y="45"/>
                  </a:cubicBezTo>
                  <a:cubicBezTo>
                    <a:pt x="19" y="44"/>
                    <a:pt x="20" y="43"/>
                    <a:pt x="20" y="42"/>
                  </a:cubicBezTo>
                  <a:cubicBezTo>
                    <a:pt x="20" y="41"/>
                    <a:pt x="19" y="40"/>
                    <a:pt x="18" y="39"/>
                  </a:cubicBezTo>
                  <a:cubicBezTo>
                    <a:pt x="17" y="38"/>
                    <a:pt x="14" y="38"/>
                    <a:pt x="13" y="3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0" name="Oval 121"/>
            <p:cNvSpPr>
              <a:spLocks noChangeArrowheads="1"/>
            </p:cNvSpPr>
            <p:nvPr/>
          </p:nvSpPr>
          <p:spPr bwMode="auto">
            <a:xfrm>
              <a:off x="5232401" y="4181475"/>
              <a:ext cx="790575" cy="17780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Oval 122"/>
            <p:cNvSpPr>
              <a:spLocks noChangeArrowheads="1"/>
            </p:cNvSpPr>
            <p:nvPr/>
          </p:nvSpPr>
          <p:spPr bwMode="auto">
            <a:xfrm>
              <a:off x="5232401" y="3479800"/>
              <a:ext cx="790575" cy="7905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123"/>
            <p:cNvSpPr>
              <a:spLocks noEditPoints="1"/>
            </p:cNvSpPr>
            <p:nvPr/>
          </p:nvSpPr>
          <p:spPr bwMode="auto">
            <a:xfrm>
              <a:off x="5219701" y="3467100"/>
              <a:ext cx="815975" cy="815975"/>
            </a:xfrm>
            <a:custGeom>
              <a:avLst/>
              <a:gdLst>
                <a:gd name="T0" fmla="*/ 129 w 257"/>
                <a:gd name="T1" fmla="*/ 257 h 257"/>
                <a:gd name="T2" fmla="*/ 0 w 257"/>
                <a:gd name="T3" fmla="*/ 128 h 257"/>
                <a:gd name="T4" fmla="*/ 129 w 257"/>
                <a:gd name="T5" fmla="*/ 0 h 257"/>
                <a:gd name="T6" fmla="*/ 257 w 257"/>
                <a:gd name="T7" fmla="*/ 128 h 257"/>
                <a:gd name="T8" fmla="*/ 129 w 257"/>
                <a:gd name="T9" fmla="*/ 257 h 257"/>
                <a:gd name="T10" fmla="*/ 129 w 257"/>
                <a:gd name="T11" fmla="*/ 8 h 257"/>
                <a:gd name="T12" fmla="*/ 8 w 257"/>
                <a:gd name="T13" fmla="*/ 128 h 257"/>
                <a:gd name="T14" fmla="*/ 129 w 257"/>
                <a:gd name="T15" fmla="*/ 249 h 257"/>
                <a:gd name="T16" fmla="*/ 249 w 257"/>
                <a:gd name="T17" fmla="*/ 128 h 257"/>
                <a:gd name="T18" fmla="*/ 129 w 257"/>
                <a:gd name="T19" fmla="*/ 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57">
                  <a:moveTo>
                    <a:pt x="129" y="257"/>
                  </a:moveTo>
                  <a:cubicBezTo>
                    <a:pt x="58" y="257"/>
                    <a:pt x="0" y="199"/>
                    <a:pt x="0" y="128"/>
                  </a:cubicBezTo>
                  <a:cubicBezTo>
                    <a:pt x="0" y="57"/>
                    <a:pt x="58" y="0"/>
                    <a:pt x="129" y="0"/>
                  </a:cubicBezTo>
                  <a:cubicBezTo>
                    <a:pt x="200" y="0"/>
                    <a:pt x="257" y="57"/>
                    <a:pt x="257" y="128"/>
                  </a:cubicBezTo>
                  <a:cubicBezTo>
                    <a:pt x="257" y="199"/>
                    <a:pt x="200" y="257"/>
                    <a:pt x="129" y="257"/>
                  </a:cubicBezTo>
                  <a:close/>
                  <a:moveTo>
                    <a:pt x="129" y="8"/>
                  </a:moveTo>
                  <a:cubicBezTo>
                    <a:pt x="62" y="8"/>
                    <a:pt x="8" y="62"/>
                    <a:pt x="8" y="128"/>
                  </a:cubicBezTo>
                  <a:cubicBezTo>
                    <a:pt x="8" y="195"/>
                    <a:pt x="62" y="249"/>
                    <a:pt x="129" y="249"/>
                  </a:cubicBezTo>
                  <a:cubicBezTo>
                    <a:pt x="195" y="249"/>
                    <a:pt x="249" y="195"/>
                    <a:pt x="249" y="128"/>
                  </a:cubicBezTo>
                  <a:cubicBezTo>
                    <a:pt x="249" y="62"/>
                    <a:pt x="195" y="8"/>
                    <a:pt x="129"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Freeform 124"/>
            <p:cNvSpPr>
              <a:spLocks noEditPoints="1"/>
            </p:cNvSpPr>
            <p:nvPr/>
          </p:nvSpPr>
          <p:spPr bwMode="auto">
            <a:xfrm>
              <a:off x="5400676" y="3689350"/>
              <a:ext cx="454025" cy="384175"/>
            </a:xfrm>
            <a:custGeom>
              <a:avLst/>
              <a:gdLst>
                <a:gd name="T0" fmla="*/ 6 w 143"/>
                <a:gd name="T1" fmla="*/ 116 h 121"/>
                <a:gd name="T2" fmla="*/ 12 w 143"/>
                <a:gd name="T3" fmla="*/ 121 h 121"/>
                <a:gd name="T4" fmla="*/ 38 w 143"/>
                <a:gd name="T5" fmla="*/ 121 h 121"/>
                <a:gd name="T6" fmla="*/ 38 w 143"/>
                <a:gd name="T7" fmla="*/ 66 h 121"/>
                <a:gd name="T8" fmla="*/ 6 w 143"/>
                <a:gd name="T9" fmla="*/ 98 h 121"/>
                <a:gd name="T10" fmla="*/ 6 w 143"/>
                <a:gd name="T11" fmla="*/ 116 h 121"/>
                <a:gd name="T12" fmla="*/ 51 w 143"/>
                <a:gd name="T13" fmla="*/ 79 h 121"/>
                <a:gd name="T14" fmla="*/ 51 w 143"/>
                <a:gd name="T15" fmla="*/ 121 h 121"/>
                <a:gd name="T16" fmla="*/ 82 w 143"/>
                <a:gd name="T17" fmla="*/ 121 h 121"/>
                <a:gd name="T18" fmla="*/ 82 w 143"/>
                <a:gd name="T19" fmla="*/ 83 h 121"/>
                <a:gd name="T20" fmla="*/ 69 w 143"/>
                <a:gd name="T21" fmla="*/ 97 h 121"/>
                <a:gd name="T22" fmla="*/ 51 w 143"/>
                <a:gd name="T23" fmla="*/ 79 h 121"/>
                <a:gd name="T24" fmla="*/ 95 w 143"/>
                <a:gd name="T25" fmla="*/ 70 h 121"/>
                <a:gd name="T26" fmla="*/ 95 w 143"/>
                <a:gd name="T27" fmla="*/ 121 h 121"/>
                <a:gd name="T28" fmla="*/ 122 w 143"/>
                <a:gd name="T29" fmla="*/ 121 h 121"/>
                <a:gd name="T30" fmla="*/ 127 w 143"/>
                <a:gd name="T31" fmla="*/ 116 h 121"/>
                <a:gd name="T32" fmla="*/ 127 w 143"/>
                <a:gd name="T33" fmla="*/ 66 h 121"/>
                <a:gd name="T34" fmla="*/ 127 w 143"/>
                <a:gd name="T35" fmla="*/ 39 h 121"/>
                <a:gd name="T36" fmla="*/ 100 w 143"/>
                <a:gd name="T37" fmla="*/ 66 h 121"/>
                <a:gd name="T38" fmla="*/ 95 w 143"/>
                <a:gd name="T39" fmla="*/ 70 h 121"/>
                <a:gd name="T40" fmla="*/ 114 w 143"/>
                <a:gd name="T41" fmla="*/ 2 h 121"/>
                <a:gd name="T42" fmla="*/ 109 w 143"/>
                <a:gd name="T43" fmla="*/ 9 h 121"/>
                <a:gd name="T44" fmla="*/ 115 w 143"/>
                <a:gd name="T45" fmla="*/ 14 h 121"/>
                <a:gd name="T46" fmla="*/ 121 w 143"/>
                <a:gd name="T47" fmla="*/ 13 h 121"/>
                <a:gd name="T48" fmla="*/ 69 w 143"/>
                <a:gd name="T49" fmla="*/ 66 h 121"/>
                <a:gd name="T50" fmla="*/ 38 w 143"/>
                <a:gd name="T51" fmla="*/ 35 h 121"/>
                <a:gd name="T52" fmla="*/ 2 w 143"/>
                <a:gd name="T53" fmla="*/ 71 h 121"/>
                <a:gd name="T54" fmla="*/ 2 w 143"/>
                <a:gd name="T55" fmla="*/ 79 h 121"/>
                <a:gd name="T56" fmla="*/ 10 w 143"/>
                <a:gd name="T57" fmla="*/ 79 h 121"/>
                <a:gd name="T58" fmla="*/ 38 w 143"/>
                <a:gd name="T59" fmla="*/ 51 h 121"/>
                <a:gd name="T60" fmla="*/ 69 w 143"/>
                <a:gd name="T61" fmla="*/ 82 h 121"/>
                <a:gd name="T62" fmla="*/ 129 w 143"/>
                <a:gd name="T63" fmla="*/ 21 h 121"/>
                <a:gd name="T64" fmla="*/ 129 w 143"/>
                <a:gd name="T65" fmla="*/ 27 h 121"/>
                <a:gd name="T66" fmla="*/ 134 w 143"/>
                <a:gd name="T67" fmla="*/ 34 h 121"/>
                <a:gd name="T68" fmla="*/ 135 w 143"/>
                <a:gd name="T69" fmla="*/ 34 h 121"/>
                <a:gd name="T70" fmla="*/ 140 w 143"/>
                <a:gd name="T71" fmla="*/ 28 h 121"/>
                <a:gd name="T72" fmla="*/ 143 w 143"/>
                <a:gd name="T73" fmla="*/ 0 h 121"/>
                <a:gd name="T74" fmla="*/ 114 w 143"/>
                <a:gd name="T75"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3" h="121">
                  <a:moveTo>
                    <a:pt x="6" y="116"/>
                  </a:moveTo>
                  <a:cubicBezTo>
                    <a:pt x="6" y="119"/>
                    <a:pt x="9" y="121"/>
                    <a:pt x="12" y="121"/>
                  </a:cubicBezTo>
                  <a:cubicBezTo>
                    <a:pt x="38" y="121"/>
                    <a:pt x="38" y="121"/>
                    <a:pt x="38" y="121"/>
                  </a:cubicBezTo>
                  <a:cubicBezTo>
                    <a:pt x="38" y="66"/>
                    <a:pt x="38" y="66"/>
                    <a:pt x="38" y="66"/>
                  </a:cubicBezTo>
                  <a:cubicBezTo>
                    <a:pt x="6" y="98"/>
                    <a:pt x="6" y="98"/>
                    <a:pt x="6" y="98"/>
                  </a:cubicBezTo>
                  <a:lnTo>
                    <a:pt x="6" y="116"/>
                  </a:lnTo>
                  <a:close/>
                  <a:moveTo>
                    <a:pt x="51" y="79"/>
                  </a:moveTo>
                  <a:cubicBezTo>
                    <a:pt x="51" y="121"/>
                    <a:pt x="51" y="121"/>
                    <a:pt x="51" y="121"/>
                  </a:cubicBezTo>
                  <a:cubicBezTo>
                    <a:pt x="82" y="121"/>
                    <a:pt x="82" y="121"/>
                    <a:pt x="82" y="121"/>
                  </a:cubicBezTo>
                  <a:cubicBezTo>
                    <a:pt x="82" y="83"/>
                    <a:pt x="82" y="83"/>
                    <a:pt x="82" y="83"/>
                  </a:cubicBezTo>
                  <a:cubicBezTo>
                    <a:pt x="69" y="97"/>
                    <a:pt x="69" y="97"/>
                    <a:pt x="69" y="97"/>
                  </a:cubicBezTo>
                  <a:lnTo>
                    <a:pt x="51" y="79"/>
                  </a:lnTo>
                  <a:close/>
                  <a:moveTo>
                    <a:pt x="95" y="70"/>
                  </a:moveTo>
                  <a:cubicBezTo>
                    <a:pt x="95" y="121"/>
                    <a:pt x="95" y="121"/>
                    <a:pt x="95" y="121"/>
                  </a:cubicBezTo>
                  <a:cubicBezTo>
                    <a:pt x="122" y="121"/>
                    <a:pt x="122" y="121"/>
                    <a:pt x="122" y="121"/>
                  </a:cubicBezTo>
                  <a:cubicBezTo>
                    <a:pt x="125" y="121"/>
                    <a:pt x="127" y="119"/>
                    <a:pt x="127" y="116"/>
                  </a:cubicBezTo>
                  <a:cubicBezTo>
                    <a:pt x="127" y="66"/>
                    <a:pt x="127" y="66"/>
                    <a:pt x="127" y="66"/>
                  </a:cubicBezTo>
                  <a:cubicBezTo>
                    <a:pt x="127" y="39"/>
                    <a:pt x="127" y="39"/>
                    <a:pt x="127" y="39"/>
                  </a:cubicBezTo>
                  <a:cubicBezTo>
                    <a:pt x="100" y="66"/>
                    <a:pt x="100" y="66"/>
                    <a:pt x="100" y="66"/>
                  </a:cubicBezTo>
                  <a:lnTo>
                    <a:pt x="95" y="70"/>
                  </a:lnTo>
                  <a:close/>
                  <a:moveTo>
                    <a:pt x="114" y="2"/>
                  </a:moveTo>
                  <a:cubicBezTo>
                    <a:pt x="111" y="3"/>
                    <a:pt x="109" y="5"/>
                    <a:pt x="109" y="9"/>
                  </a:cubicBezTo>
                  <a:cubicBezTo>
                    <a:pt x="109" y="12"/>
                    <a:pt x="112" y="14"/>
                    <a:pt x="115" y="14"/>
                  </a:cubicBezTo>
                  <a:cubicBezTo>
                    <a:pt x="121" y="13"/>
                    <a:pt x="121" y="13"/>
                    <a:pt x="121" y="13"/>
                  </a:cubicBezTo>
                  <a:cubicBezTo>
                    <a:pt x="69" y="66"/>
                    <a:pt x="69" y="66"/>
                    <a:pt x="69" y="66"/>
                  </a:cubicBezTo>
                  <a:cubicBezTo>
                    <a:pt x="38" y="35"/>
                    <a:pt x="38" y="35"/>
                    <a:pt x="38" y="35"/>
                  </a:cubicBezTo>
                  <a:cubicBezTo>
                    <a:pt x="2" y="71"/>
                    <a:pt x="2" y="71"/>
                    <a:pt x="2" y="71"/>
                  </a:cubicBezTo>
                  <a:cubicBezTo>
                    <a:pt x="0" y="73"/>
                    <a:pt x="0" y="77"/>
                    <a:pt x="2" y="79"/>
                  </a:cubicBezTo>
                  <a:cubicBezTo>
                    <a:pt x="4" y="81"/>
                    <a:pt x="8" y="81"/>
                    <a:pt x="10" y="79"/>
                  </a:cubicBezTo>
                  <a:cubicBezTo>
                    <a:pt x="38" y="51"/>
                    <a:pt x="38" y="51"/>
                    <a:pt x="38" y="51"/>
                  </a:cubicBezTo>
                  <a:cubicBezTo>
                    <a:pt x="69" y="82"/>
                    <a:pt x="69" y="82"/>
                    <a:pt x="69" y="82"/>
                  </a:cubicBezTo>
                  <a:cubicBezTo>
                    <a:pt x="129" y="21"/>
                    <a:pt x="129" y="21"/>
                    <a:pt x="129" y="21"/>
                  </a:cubicBezTo>
                  <a:cubicBezTo>
                    <a:pt x="129" y="27"/>
                    <a:pt x="129" y="27"/>
                    <a:pt x="129" y="27"/>
                  </a:cubicBezTo>
                  <a:cubicBezTo>
                    <a:pt x="129" y="31"/>
                    <a:pt x="131" y="33"/>
                    <a:pt x="134" y="34"/>
                  </a:cubicBezTo>
                  <a:cubicBezTo>
                    <a:pt x="134" y="34"/>
                    <a:pt x="134" y="34"/>
                    <a:pt x="135" y="34"/>
                  </a:cubicBezTo>
                  <a:cubicBezTo>
                    <a:pt x="137" y="34"/>
                    <a:pt x="140" y="31"/>
                    <a:pt x="140" y="28"/>
                  </a:cubicBezTo>
                  <a:cubicBezTo>
                    <a:pt x="143" y="0"/>
                    <a:pt x="143" y="0"/>
                    <a:pt x="143" y="0"/>
                  </a:cubicBezTo>
                  <a:lnTo>
                    <a:pt x="114" y="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120"/>
            <p:cNvSpPr/>
            <p:nvPr/>
          </p:nvSpPr>
          <p:spPr bwMode="auto">
            <a:xfrm>
              <a:off x="4870451" y="4292600"/>
              <a:ext cx="1514475" cy="536575"/>
            </a:xfrm>
            <a:custGeom>
              <a:avLst/>
              <a:gdLst>
                <a:gd name="T0" fmla="*/ 477 w 477"/>
                <a:gd name="T1" fmla="*/ 0 h 169"/>
                <a:gd name="T2" fmla="*/ 464 w 477"/>
                <a:gd name="T3" fmla="*/ 17 h 169"/>
                <a:gd name="T4" fmla="*/ 268 w 477"/>
                <a:gd name="T5" fmla="*/ 125 h 169"/>
                <a:gd name="T6" fmla="*/ 209 w 477"/>
                <a:gd name="T7" fmla="*/ 125 h 169"/>
                <a:gd name="T8" fmla="*/ 13 w 477"/>
                <a:gd name="T9" fmla="*/ 17 h 169"/>
                <a:gd name="T10" fmla="*/ 0 w 477"/>
                <a:gd name="T11" fmla="*/ 0 h 169"/>
                <a:gd name="T12" fmla="*/ 0 w 477"/>
                <a:gd name="T13" fmla="*/ 34 h 169"/>
                <a:gd name="T14" fmla="*/ 13 w 477"/>
                <a:gd name="T15" fmla="*/ 51 h 169"/>
                <a:gd name="T16" fmla="*/ 209 w 477"/>
                <a:gd name="T17" fmla="*/ 159 h 169"/>
                <a:gd name="T18" fmla="*/ 268 w 477"/>
                <a:gd name="T19" fmla="*/ 159 h 169"/>
                <a:gd name="T20" fmla="*/ 464 w 477"/>
                <a:gd name="T21" fmla="*/ 51 h 169"/>
                <a:gd name="T22" fmla="*/ 477 w 477"/>
                <a:gd name="T23" fmla="*/ 34 h 169"/>
                <a:gd name="T24" fmla="*/ 477 w 477"/>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7" h="169">
                  <a:moveTo>
                    <a:pt x="477" y="0"/>
                  </a:moveTo>
                  <a:cubicBezTo>
                    <a:pt x="477" y="6"/>
                    <a:pt x="473" y="12"/>
                    <a:pt x="464" y="17"/>
                  </a:cubicBezTo>
                  <a:cubicBezTo>
                    <a:pt x="268" y="125"/>
                    <a:pt x="268" y="125"/>
                    <a:pt x="268" y="125"/>
                  </a:cubicBezTo>
                  <a:cubicBezTo>
                    <a:pt x="252" y="134"/>
                    <a:pt x="225" y="134"/>
                    <a:pt x="209" y="125"/>
                  </a:cubicBezTo>
                  <a:cubicBezTo>
                    <a:pt x="13" y="17"/>
                    <a:pt x="13" y="17"/>
                    <a:pt x="13" y="17"/>
                  </a:cubicBezTo>
                  <a:cubicBezTo>
                    <a:pt x="5" y="12"/>
                    <a:pt x="0" y="6"/>
                    <a:pt x="0" y="0"/>
                  </a:cubicBezTo>
                  <a:cubicBezTo>
                    <a:pt x="0" y="34"/>
                    <a:pt x="0" y="34"/>
                    <a:pt x="0" y="34"/>
                  </a:cubicBezTo>
                  <a:cubicBezTo>
                    <a:pt x="0" y="40"/>
                    <a:pt x="5" y="46"/>
                    <a:pt x="13" y="51"/>
                  </a:cubicBezTo>
                  <a:cubicBezTo>
                    <a:pt x="209" y="159"/>
                    <a:pt x="209" y="159"/>
                    <a:pt x="209" y="159"/>
                  </a:cubicBezTo>
                  <a:cubicBezTo>
                    <a:pt x="225" y="169"/>
                    <a:pt x="252" y="169"/>
                    <a:pt x="268" y="159"/>
                  </a:cubicBezTo>
                  <a:cubicBezTo>
                    <a:pt x="464" y="51"/>
                    <a:pt x="464" y="51"/>
                    <a:pt x="464" y="51"/>
                  </a:cubicBezTo>
                  <a:cubicBezTo>
                    <a:pt x="473" y="46"/>
                    <a:pt x="477" y="40"/>
                    <a:pt x="477" y="34"/>
                  </a:cubicBezTo>
                  <a:lnTo>
                    <a:pt x="477"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05" name="Group 146"/>
          <p:cNvGrpSpPr/>
          <p:nvPr/>
        </p:nvGrpSpPr>
        <p:grpSpPr>
          <a:xfrm>
            <a:off x="2721348" y="3983847"/>
            <a:ext cx="1539875" cy="1768475"/>
            <a:chOff x="2746376" y="4349750"/>
            <a:chExt cx="1539875" cy="1768475"/>
          </a:xfrm>
        </p:grpSpPr>
        <p:sp>
          <p:nvSpPr>
            <p:cNvPr id="106" name="Freeform 139"/>
            <p:cNvSpPr>
              <a:spLocks noEditPoints="1"/>
            </p:cNvSpPr>
            <p:nvPr/>
          </p:nvSpPr>
          <p:spPr bwMode="auto">
            <a:xfrm>
              <a:off x="3467101" y="4349750"/>
              <a:ext cx="98425" cy="320675"/>
            </a:xfrm>
            <a:custGeom>
              <a:avLst/>
              <a:gdLst>
                <a:gd name="T0" fmla="*/ 15 w 31"/>
                <a:gd name="T1" fmla="*/ 80 h 101"/>
                <a:gd name="T2" fmla="*/ 11 w 31"/>
                <a:gd name="T3" fmla="*/ 84 h 101"/>
                <a:gd name="T4" fmla="*/ 15 w 31"/>
                <a:gd name="T5" fmla="*/ 88 h 101"/>
                <a:gd name="T6" fmla="*/ 19 w 31"/>
                <a:gd name="T7" fmla="*/ 84 h 101"/>
                <a:gd name="T8" fmla="*/ 15 w 31"/>
                <a:gd name="T9" fmla="*/ 80 h 101"/>
                <a:gd name="T10" fmla="*/ 15 w 31"/>
                <a:gd name="T11" fmla="*/ 66 h 101"/>
                <a:gd name="T12" fmla="*/ 11 w 31"/>
                <a:gd name="T13" fmla="*/ 70 h 101"/>
                <a:gd name="T14" fmla="*/ 15 w 31"/>
                <a:gd name="T15" fmla="*/ 74 h 101"/>
                <a:gd name="T16" fmla="*/ 19 w 31"/>
                <a:gd name="T17" fmla="*/ 70 h 101"/>
                <a:gd name="T18" fmla="*/ 15 w 31"/>
                <a:gd name="T19" fmla="*/ 66 h 101"/>
                <a:gd name="T20" fmla="*/ 13 w 31"/>
                <a:gd name="T21" fmla="*/ 95 h 101"/>
                <a:gd name="T22" fmla="*/ 11 w 31"/>
                <a:gd name="T23" fmla="*/ 97 h 101"/>
                <a:gd name="T24" fmla="*/ 13 w 31"/>
                <a:gd name="T25" fmla="*/ 100 h 101"/>
                <a:gd name="T26" fmla="*/ 15 w 31"/>
                <a:gd name="T27" fmla="*/ 101 h 101"/>
                <a:gd name="T28" fmla="*/ 18 w 31"/>
                <a:gd name="T29" fmla="*/ 100 h 101"/>
                <a:gd name="T30" fmla="*/ 19 w 31"/>
                <a:gd name="T31" fmla="*/ 97 h 101"/>
                <a:gd name="T32" fmla="*/ 18 w 31"/>
                <a:gd name="T33" fmla="*/ 95 h 101"/>
                <a:gd name="T34" fmla="*/ 13 w 31"/>
                <a:gd name="T35" fmla="*/ 95 h 101"/>
                <a:gd name="T36" fmla="*/ 15 w 31"/>
                <a:gd name="T37" fmla="*/ 52 h 101"/>
                <a:gd name="T38" fmla="*/ 11 w 31"/>
                <a:gd name="T39" fmla="*/ 56 h 101"/>
                <a:gd name="T40" fmla="*/ 15 w 31"/>
                <a:gd name="T41" fmla="*/ 60 h 101"/>
                <a:gd name="T42" fmla="*/ 19 w 31"/>
                <a:gd name="T43" fmla="*/ 56 h 101"/>
                <a:gd name="T44" fmla="*/ 15 w 31"/>
                <a:gd name="T45" fmla="*/ 52 h 101"/>
                <a:gd name="T46" fmla="*/ 13 w 31"/>
                <a:gd name="T47" fmla="*/ 39 h 101"/>
                <a:gd name="T48" fmla="*/ 11 w 31"/>
                <a:gd name="T49" fmla="*/ 42 h 101"/>
                <a:gd name="T50" fmla="*/ 13 w 31"/>
                <a:gd name="T51" fmla="*/ 45 h 101"/>
                <a:gd name="T52" fmla="*/ 15 w 31"/>
                <a:gd name="T53" fmla="*/ 46 h 101"/>
                <a:gd name="T54" fmla="*/ 18 w 31"/>
                <a:gd name="T55" fmla="*/ 45 h 101"/>
                <a:gd name="T56" fmla="*/ 19 w 31"/>
                <a:gd name="T57" fmla="*/ 42 h 101"/>
                <a:gd name="T58" fmla="*/ 18 w 31"/>
                <a:gd name="T59" fmla="*/ 39 h 101"/>
                <a:gd name="T60" fmla="*/ 13 w 31"/>
                <a:gd name="T61" fmla="*/ 39 h 101"/>
                <a:gd name="T62" fmla="*/ 15 w 31"/>
                <a:gd name="T63" fmla="*/ 0 h 101"/>
                <a:gd name="T64" fmla="*/ 0 w 31"/>
                <a:gd name="T65" fmla="*/ 15 h 101"/>
                <a:gd name="T66" fmla="*/ 15 w 31"/>
                <a:gd name="T67" fmla="*/ 31 h 101"/>
                <a:gd name="T68" fmla="*/ 31 w 31"/>
                <a:gd name="T69" fmla="*/ 15 h 101"/>
                <a:gd name="T70" fmla="*/ 15 w 31"/>
                <a:gd name="T71" fmla="*/ 0 h 101"/>
                <a:gd name="T72" fmla="*/ 15 w 31"/>
                <a:gd name="T73" fmla="*/ 27 h 101"/>
                <a:gd name="T74" fmla="*/ 4 w 31"/>
                <a:gd name="T75" fmla="*/ 15 h 101"/>
                <a:gd name="T76" fmla="*/ 15 w 31"/>
                <a:gd name="T77" fmla="*/ 4 h 101"/>
                <a:gd name="T78" fmla="*/ 27 w 31"/>
                <a:gd name="T79" fmla="*/ 15 h 101"/>
                <a:gd name="T80" fmla="*/ 15 w 31"/>
                <a:gd name="T81"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 h="101">
                  <a:moveTo>
                    <a:pt x="15" y="80"/>
                  </a:moveTo>
                  <a:cubicBezTo>
                    <a:pt x="13" y="80"/>
                    <a:pt x="11" y="81"/>
                    <a:pt x="11" y="84"/>
                  </a:cubicBezTo>
                  <a:cubicBezTo>
                    <a:pt x="11" y="86"/>
                    <a:pt x="13" y="88"/>
                    <a:pt x="15" y="88"/>
                  </a:cubicBezTo>
                  <a:cubicBezTo>
                    <a:pt x="18" y="88"/>
                    <a:pt x="19" y="86"/>
                    <a:pt x="19" y="84"/>
                  </a:cubicBezTo>
                  <a:cubicBezTo>
                    <a:pt x="19" y="81"/>
                    <a:pt x="18" y="80"/>
                    <a:pt x="15" y="80"/>
                  </a:cubicBezTo>
                  <a:close/>
                  <a:moveTo>
                    <a:pt x="15" y="66"/>
                  </a:moveTo>
                  <a:cubicBezTo>
                    <a:pt x="13" y="66"/>
                    <a:pt x="11" y="67"/>
                    <a:pt x="11" y="70"/>
                  </a:cubicBezTo>
                  <a:cubicBezTo>
                    <a:pt x="11" y="72"/>
                    <a:pt x="13" y="74"/>
                    <a:pt x="15" y="74"/>
                  </a:cubicBezTo>
                  <a:cubicBezTo>
                    <a:pt x="18" y="74"/>
                    <a:pt x="19" y="72"/>
                    <a:pt x="19" y="70"/>
                  </a:cubicBezTo>
                  <a:cubicBezTo>
                    <a:pt x="19" y="67"/>
                    <a:pt x="18" y="66"/>
                    <a:pt x="15" y="66"/>
                  </a:cubicBezTo>
                  <a:close/>
                  <a:moveTo>
                    <a:pt x="13" y="95"/>
                  </a:moveTo>
                  <a:cubicBezTo>
                    <a:pt x="12" y="95"/>
                    <a:pt x="11" y="96"/>
                    <a:pt x="11" y="97"/>
                  </a:cubicBezTo>
                  <a:cubicBezTo>
                    <a:pt x="11" y="99"/>
                    <a:pt x="12" y="100"/>
                    <a:pt x="13" y="100"/>
                  </a:cubicBezTo>
                  <a:cubicBezTo>
                    <a:pt x="13" y="101"/>
                    <a:pt x="14" y="101"/>
                    <a:pt x="15" y="101"/>
                  </a:cubicBezTo>
                  <a:cubicBezTo>
                    <a:pt x="16" y="101"/>
                    <a:pt x="17" y="101"/>
                    <a:pt x="18" y="100"/>
                  </a:cubicBezTo>
                  <a:cubicBezTo>
                    <a:pt x="19" y="100"/>
                    <a:pt x="19" y="99"/>
                    <a:pt x="19" y="97"/>
                  </a:cubicBezTo>
                  <a:cubicBezTo>
                    <a:pt x="19" y="96"/>
                    <a:pt x="19" y="95"/>
                    <a:pt x="18" y="95"/>
                  </a:cubicBezTo>
                  <a:cubicBezTo>
                    <a:pt x="17" y="93"/>
                    <a:pt x="14" y="93"/>
                    <a:pt x="13" y="95"/>
                  </a:cubicBezTo>
                  <a:close/>
                  <a:moveTo>
                    <a:pt x="15" y="52"/>
                  </a:moveTo>
                  <a:cubicBezTo>
                    <a:pt x="13" y="52"/>
                    <a:pt x="11" y="53"/>
                    <a:pt x="11" y="56"/>
                  </a:cubicBezTo>
                  <a:cubicBezTo>
                    <a:pt x="11" y="58"/>
                    <a:pt x="13" y="60"/>
                    <a:pt x="15" y="60"/>
                  </a:cubicBezTo>
                  <a:cubicBezTo>
                    <a:pt x="18" y="60"/>
                    <a:pt x="19" y="58"/>
                    <a:pt x="19" y="56"/>
                  </a:cubicBezTo>
                  <a:cubicBezTo>
                    <a:pt x="19" y="53"/>
                    <a:pt x="18" y="52"/>
                    <a:pt x="15" y="52"/>
                  </a:cubicBezTo>
                  <a:close/>
                  <a:moveTo>
                    <a:pt x="13" y="39"/>
                  </a:moveTo>
                  <a:cubicBezTo>
                    <a:pt x="12" y="40"/>
                    <a:pt x="11" y="41"/>
                    <a:pt x="11" y="42"/>
                  </a:cubicBezTo>
                  <a:cubicBezTo>
                    <a:pt x="11" y="43"/>
                    <a:pt x="12" y="44"/>
                    <a:pt x="13" y="45"/>
                  </a:cubicBezTo>
                  <a:cubicBezTo>
                    <a:pt x="13" y="45"/>
                    <a:pt x="14" y="46"/>
                    <a:pt x="15" y="46"/>
                  </a:cubicBezTo>
                  <a:cubicBezTo>
                    <a:pt x="16" y="46"/>
                    <a:pt x="17" y="45"/>
                    <a:pt x="18" y="45"/>
                  </a:cubicBezTo>
                  <a:cubicBezTo>
                    <a:pt x="19" y="44"/>
                    <a:pt x="19" y="43"/>
                    <a:pt x="19" y="42"/>
                  </a:cubicBezTo>
                  <a:cubicBezTo>
                    <a:pt x="19" y="41"/>
                    <a:pt x="19" y="40"/>
                    <a:pt x="18" y="39"/>
                  </a:cubicBezTo>
                  <a:cubicBezTo>
                    <a:pt x="17" y="37"/>
                    <a:pt x="14" y="37"/>
                    <a:pt x="13" y="39"/>
                  </a:cubicBezTo>
                  <a:close/>
                  <a:moveTo>
                    <a:pt x="15" y="0"/>
                  </a:moveTo>
                  <a:cubicBezTo>
                    <a:pt x="7" y="0"/>
                    <a:pt x="0" y="7"/>
                    <a:pt x="0" y="15"/>
                  </a:cubicBezTo>
                  <a:cubicBezTo>
                    <a:pt x="0" y="24"/>
                    <a:pt x="7" y="31"/>
                    <a:pt x="15" y="31"/>
                  </a:cubicBezTo>
                  <a:cubicBezTo>
                    <a:pt x="24" y="31"/>
                    <a:pt x="31" y="24"/>
                    <a:pt x="31" y="15"/>
                  </a:cubicBezTo>
                  <a:cubicBezTo>
                    <a:pt x="31" y="7"/>
                    <a:pt x="24" y="0"/>
                    <a:pt x="15" y="0"/>
                  </a:cubicBezTo>
                  <a:close/>
                  <a:moveTo>
                    <a:pt x="15" y="27"/>
                  </a:moveTo>
                  <a:cubicBezTo>
                    <a:pt x="9" y="27"/>
                    <a:pt x="4" y="22"/>
                    <a:pt x="4" y="15"/>
                  </a:cubicBezTo>
                  <a:cubicBezTo>
                    <a:pt x="4" y="9"/>
                    <a:pt x="9" y="4"/>
                    <a:pt x="15" y="4"/>
                  </a:cubicBezTo>
                  <a:cubicBezTo>
                    <a:pt x="22" y="4"/>
                    <a:pt x="27" y="9"/>
                    <a:pt x="27" y="15"/>
                  </a:cubicBezTo>
                  <a:cubicBezTo>
                    <a:pt x="27" y="22"/>
                    <a:pt x="22" y="27"/>
                    <a:pt x="15" y="27"/>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7" name="Freeform 113"/>
            <p:cNvSpPr/>
            <p:nvPr/>
          </p:nvSpPr>
          <p:spPr bwMode="auto">
            <a:xfrm>
              <a:off x="2746376" y="5260975"/>
              <a:ext cx="1539875" cy="857250"/>
            </a:xfrm>
            <a:custGeom>
              <a:avLst/>
              <a:gdLst>
                <a:gd name="T0" fmla="*/ 468 w 485"/>
                <a:gd name="T1" fmla="*/ 118 h 270"/>
                <a:gd name="T2" fmla="*/ 468 w 485"/>
                <a:gd name="T3" fmla="*/ 152 h 270"/>
                <a:gd name="T4" fmla="*/ 272 w 485"/>
                <a:gd name="T5" fmla="*/ 260 h 270"/>
                <a:gd name="T6" fmla="*/ 213 w 485"/>
                <a:gd name="T7" fmla="*/ 260 h 270"/>
                <a:gd name="T8" fmla="*/ 17 w 485"/>
                <a:gd name="T9" fmla="*/ 152 h 270"/>
                <a:gd name="T10" fmla="*/ 17 w 485"/>
                <a:gd name="T11" fmla="*/ 118 h 270"/>
                <a:gd name="T12" fmla="*/ 213 w 485"/>
                <a:gd name="T13" fmla="*/ 10 h 270"/>
                <a:gd name="T14" fmla="*/ 272 w 485"/>
                <a:gd name="T15" fmla="*/ 10 h 270"/>
                <a:gd name="T16" fmla="*/ 468 w 485"/>
                <a:gd name="T17" fmla="*/ 11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5" h="270">
                  <a:moveTo>
                    <a:pt x="468" y="118"/>
                  </a:moveTo>
                  <a:cubicBezTo>
                    <a:pt x="485" y="128"/>
                    <a:pt x="485" y="142"/>
                    <a:pt x="468" y="152"/>
                  </a:cubicBezTo>
                  <a:cubicBezTo>
                    <a:pt x="272" y="260"/>
                    <a:pt x="272" y="260"/>
                    <a:pt x="272" y="260"/>
                  </a:cubicBezTo>
                  <a:cubicBezTo>
                    <a:pt x="256" y="270"/>
                    <a:pt x="229" y="270"/>
                    <a:pt x="213" y="260"/>
                  </a:cubicBezTo>
                  <a:cubicBezTo>
                    <a:pt x="17" y="152"/>
                    <a:pt x="17" y="152"/>
                    <a:pt x="17" y="152"/>
                  </a:cubicBezTo>
                  <a:cubicBezTo>
                    <a:pt x="0" y="142"/>
                    <a:pt x="0" y="128"/>
                    <a:pt x="17" y="118"/>
                  </a:cubicBezTo>
                  <a:cubicBezTo>
                    <a:pt x="213" y="10"/>
                    <a:pt x="213" y="10"/>
                    <a:pt x="213" y="10"/>
                  </a:cubicBezTo>
                  <a:cubicBezTo>
                    <a:pt x="229" y="0"/>
                    <a:pt x="256" y="0"/>
                    <a:pt x="272" y="10"/>
                  </a:cubicBezTo>
                  <a:lnTo>
                    <a:pt x="468" y="118"/>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8" name="Freeform 128"/>
            <p:cNvSpPr/>
            <p:nvPr/>
          </p:nvSpPr>
          <p:spPr bwMode="auto">
            <a:xfrm>
              <a:off x="2759076" y="5045075"/>
              <a:ext cx="1514475" cy="962025"/>
            </a:xfrm>
            <a:custGeom>
              <a:avLst/>
              <a:gdLst>
                <a:gd name="T0" fmla="*/ 477 w 477"/>
                <a:gd name="T1" fmla="*/ 135 h 303"/>
                <a:gd name="T2" fmla="*/ 477 w 477"/>
                <a:gd name="T3" fmla="*/ 169 h 303"/>
                <a:gd name="T4" fmla="*/ 464 w 477"/>
                <a:gd name="T5" fmla="*/ 185 h 303"/>
                <a:gd name="T6" fmla="*/ 268 w 477"/>
                <a:gd name="T7" fmla="*/ 294 h 303"/>
                <a:gd name="T8" fmla="*/ 209 w 477"/>
                <a:gd name="T9" fmla="*/ 294 h 303"/>
                <a:gd name="T10" fmla="*/ 13 w 477"/>
                <a:gd name="T11" fmla="*/ 185 h 303"/>
                <a:gd name="T12" fmla="*/ 0 w 477"/>
                <a:gd name="T13" fmla="*/ 169 h 303"/>
                <a:gd name="T14" fmla="*/ 0 w 477"/>
                <a:gd name="T15" fmla="*/ 136 h 303"/>
                <a:gd name="T16" fmla="*/ 1 w 477"/>
                <a:gd name="T17" fmla="*/ 139 h 303"/>
                <a:gd name="T18" fmla="*/ 0 w 477"/>
                <a:gd name="T19" fmla="*/ 135 h 303"/>
                <a:gd name="T20" fmla="*/ 13 w 477"/>
                <a:gd name="T21" fmla="*/ 118 h 303"/>
                <a:gd name="T22" fmla="*/ 209 w 477"/>
                <a:gd name="T23" fmla="*/ 9 h 303"/>
                <a:gd name="T24" fmla="*/ 268 w 477"/>
                <a:gd name="T25" fmla="*/ 9 h 303"/>
                <a:gd name="T26" fmla="*/ 464 w 477"/>
                <a:gd name="T27" fmla="*/ 118 h 303"/>
                <a:gd name="T28" fmla="*/ 477 w 477"/>
                <a:gd name="T29" fmla="*/ 13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7" h="303">
                  <a:moveTo>
                    <a:pt x="477" y="135"/>
                  </a:moveTo>
                  <a:cubicBezTo>
                    <a:pt x="477" y="169"/>
                    <a:pt x="477" y="169"/>
                    <a:pt x="477" y="169"/>
                  </a:cubicBezTo>
                  <a:cubicBezTo>
                    <a:pt x="477" y="175"/>
                    <a:pt x="472" y="181"/>
                    <a:pt x="464" y="185"/>
                  </a:cubicBezTo>
                  <a:cubicBezTo>
                    <a:pt x="268" y="294"/>
                    <a:pt x="268" y="294"/>
                    <a:pt x="268" y="294"/>
                  </a:cubicBezTo>
                  <a:cubicBezTo>
                    <a:pt x="252" y="303"/>
                    <a:pt x="225" y="303"/>
                    <a:pt x="209" y="294"/>
                  </a:cubicBezTo>
                  <a:cubicBezTo>
                    <a:pt x="13" y="185"/>
                    <a:pt x="13" y="185"/>
                    <a:pt x="13" y="185"/>
                  </a:cubicBezTo>
                  <a:cubicBezTo>
                    <a:pt x="4" y="181"/>
                    <a:pt x="0" y="175"/>
                    <a:pt x="0" y="169"/>
                  </a:cubicBezTo>
                  <a:cubicBezTo>
                    <a:pt x="0" y="136"/>
                    <a:pt x="0" y="136"/>
                    <a:pt x="0" y="136"/>
                  </a:cubicBezTo>
                  <a:cubicBezTo>
                    <a:pt x="0" y="137"/>
                    <a:pt x="1" y="138"/>
                    <a:pt x="1" y="139"/>
                  </a:cubicBezTo>
                  <a:cubicBezTo>
                    <a:pt x="1" y="138"/>
                    <a:pt x="0" y="136"/>
                    <a:pt x="0" y="135"/>
                  </a:cubicBezTo>
                  <a:cubicBezTo>
                    <a:pt x="0" y="129"/>
                    <a:pt x="4" y="123"/>
                    <a:pt x="13" y="118"/>
                  </a:cubicBezTo>
                  <a:cubicBezTo>
                    <a:pt x="209" y="9"/>
                    <a:pt x="209" y="9"/>
                    <a:pt x="209" y="9"/>
                  </a:cubicBezTo>
                  <a:cubicBezTo>
                    <a:pt x="225" y="0"/>
                    <a:pt x="252" y="0"/>
                    <a:pt x="268" y="9"/>
                  </a:cubicBezTo>
                  <a:cubicBezTo>
                    <a:pt x="464" y="118"/>
                    <a:pt x="464" y="118"/>
                    <a:pt x="464" y="118"/>
                  </a:cubicBezTo>
                  <a:cubicBezTo>
                    <a:pt x="472" y="123"/>
                    <a:pt x="477" y="129"/>
                    <a:pt x="477" y="135"/>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9" name="Oval 115"/>
            <p:cNvSpPr>
              <a:spLocks noChangeArrowheads="1"/>
            </p:cNvSpPr>
            <p:nvPr/>
          </p:nvSpPr>
          <p:spPr bwMode="auto">
            <a:xfrm>
              <a:off x="3121026" y="5362575"/>
              <a:ext cx="790575" cy="17780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0" name="Oval 116"/>
            <p:cNvSpPr>
              <a:spLocks noChangeArrowheads="1"/>
            </p:cNvSpPr>
            <p:nvPr/>
          </p:nvSpPr>
          <p:spPr bwMode="auto">
            <a:xfrm>
              <a:off x="3121026" y="4657725"/>
              <a:ext cx="790575" cy="7937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1" name="Freeform 117"/>
            <p:cNvSpPr>
              <a:spLocks noEditPoints="1"/>
            </p:cNvSpPr>
            <p:nvPr/>
          </p:nvSpPr>
          <p:spPr bwMode="auto">
            <a:xfrm>
              <a:off x="3108326" y="4645025"/>
              <a:ext cx="815975" cy="819150"/>
            </a:xfrm>
            <a:custGeom>
              <a:avLst/>
              <a:gdLst>
                <a:gd name="T0" fmla="*/ 128 w 257"/>
                <a:gd name="T1" fmla="*/ 258 h 258"/>
                <a:gd name="T2" fmla="*/ 0 w 257"/>
                <a:gd name="T3" fmla="*/ 129 h 258"/>
                <a:gd name="T4" fmla="*/ 128 w 257"/>
                <a:gd name="T5" fmla="*/ 0 h 258"/>
                <a:gd name="T6" fmla="*/ 257 w 257"/>
                <a:gd name="T7" fmla="*/ 129 h 258"/>
                <a:gd name="T8" fmla="*/ 128 w 257"/>
                <a:gd name="T9" fmla="*/ 258 h 258"/>
                <a:gd name="T10" fmla="*/ 128 w 257"/>
                <a:gd name="T11" fmla="*/ 8 h 258"/>
                <a:gd name="T12" fmla="*/ 8 w 257"/>
                <a:gd name="T13" fmla="*/ 129 h 258"/>
                <a:gd name="T14" fmla="*/ 128 w 257"/>
                <a:gd name="T15" fmla="*/ 250 h 258"/>
                <a:gd name="T16" fmla="*/ 249 w 257"/>
                <a:gd name="T17" fmla="*/ 129 h 258"/>
                <a:gd name="T18" fmla="*/ 128 w 257"/>
                <a:gd name="T19" fmla="*/ 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58">
                  <a:moveTo>
                    <a:pt x="128" y="258"/>
                  </a:moveTo>
                  <a:cubicBezTo>
                    <a:pt x="57" y="258"/>
                    <a:pt x="0" y="200"/>
                    <a:pt x="0" y="129"/>
                  </a:cubicBezTo>
                  <a:cubicBezTo>
                    <a:pt x="0" y="58"/>
                    <a:pt x="57" y="0"/>
                    <a:pt x="128" y="0"/>
                  </a:cubicBezTo>
                  <a:cubicBezTo>
                    <a:pt x="199" y="0"/>
                    <a:pt x="257" y="58"/>
                    <a:pt x="257" y="129"/>
                  </a:cubicBezTo>
                  <a:cubicBezTo>
                    <a:pt x="257" y="200"/>
                    <a:pt x="199" y="258"/>
                    <a:pt x="128" y="258"/>
                  </a:cubicBezTo>
                  <a:close/>
                  <a:moveTo>
                    <a:pt x="128" y="8"/>
                  </a:moveTo>
                  <a:cubicBezTo>
                    <a:pt x="62" y="8"/>
                    <a:pt x="8" y="63"/>
                    <a:pt x="8" y="129"/>
                  </a:cubicBezTo>
                  <a:cubicBezTo>
                    <a:pt x="8" y="196"/>
                    <a:pt x="62" y="250"/>
                    <a:pt x="128" y="250"/>
                  </a:cubicBezTo>
                  <a:cubicBezTo>
                    <a:pt x="195" y="250"/>
                    <a:pt x="249" y="196"/>
                    <a:pt x="249" y="129"/>
                  </a:cubicBezTo>
                  <a:cubicBezTo>
                    <a:pt x="249" y="63"/>
                    <a:pt x="195" y="8"/>
                    <a:pt x="128"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2" name="Freeform 118"/>
            <p:cNvSpPr>
              <a:spLocks noEditPoints="1"/>
            </p:cNvSpPr>
            <p:nvPr/>
          </p:nvSpPr>
          <p:spPr bwMode="auto">
            <a:xfrm>
              <a:off x="3324226" y="4841875"/>
              <a:ext cx="384175" cy="479425"/>
            </a:xfrm>
            <a:custGeom>
              <a:avLst/>
              <a:gdLst>
                <a:gd name="T0" fmla="*/ 121 w 121"/>
                <a:gd name="T1" fmla="*/ 23 h 151"/>
                <a:gd name="T2" fmla="*/ 113 w 121"/>
                <a:gd name="T3" fmla="*/ 15 h 151"/>
                <a:gd name="T4" fmla="*/ 85 w 121"/>
                <a:gd name="T5" fmla="*/ 73 h 151"/>
                <a:gd name="T6" fmla="*/ 76 w 121"/>
                <a:gd name="T7" fmla="*/ 68 h 151"/>
                <a:gd name="T8" fmla="*/ 105 w 121"/>
                <a:gd name="T9" fmla="*/ 7 h 151"/>
                <a:gd name="T10" fmla="*/ 97 w 121"/>
                <a:gd name="T11" fmla="*/ 0 h 151"/>
                <a:gd name="T12" fmla="*/ 24 w 121"/>
                <a:gd name="T13" fmla="*/ 0 h 151"/>
                <a:gd name="T14" fmla="*/ 16 w 121"/>
                <a:gd name="T15" fmla="*/ 7 h 151"/>
                <a:gd name="T16" fmla="*/ 45 w 121"/>
                <a:gd name="T17" fmla="*/ 68 h 151"/>
                <a:gd name="T18" fmla="*/ 36 w 121"/>
                <a:gd name="T19" fmla="*/ 73 h 151"/>
                <a:gd name="T20" fmla="*/ 8 w 121"/>
                <a:gd name="T21" fmla="*/ 15 h 151"/>
                <a:gd name="T22" fmla="*/ 0 w 121"/>
                <a:gd name="T23" fmla="*/ 23 h 151"/>
                <a:gd name="T24" fmla="*/ 28 w 121"/>
                <a:gd name="T25" fmla="*/ 80 h 151"/>
                <a:gd name="T26" fmla="*/ 17 w 121"/>
                <a:gd name="T27" fmla="*/ 108 h 151"/>
                <a:gd name="T28" fmla="*/ 60 w 121"/>
                <a:gd name="T29" fmla="*/ 151 h 151"/>
                <a:gd name="T30" fmla="*/ 104 w 121"/>
                <a:gd name="T31" fmla="*/ 108 h 151"/>
                <a:gd name="T32" fmla="*/ 93 w 121"/>
                <a:gd name="T33" fmla="*/ 80 h 151"/>
                <a:gd name="T34" fmla="*/ 121 w 121"/>
                <a:gd name="T35" fmla="*/ 23 h 151"/>
                <a:gd name="T36" fmla="*/ 29 w 121"/>
                <a:gd name="T37" fmla="*/ 11 h 151"/>
                <a:gd name="T38" fmla="*/ 92 w 121"/>
                <a:gd name="T39" fmla="*/ 11 h 151"/>
                <a:gd name="T40" fmla="*/ 87 w 121"/>
                <a:gd name="T41" fmla="*/ 21 h 151"/>
                <a:gd name="T42" fmla="*/ 34 w 121"/>
                <a:gd name="T43" fmla="*/ 21 h 151"/>
                <a:gd name="T44" fmla="*/ 29 w 121"/>
                <a:gd name="T45" fmla="*/ 11 h 151"/>
                <a:gd name="T46" fmla="*/ 40 w 121"/>
                <a:gd name="T47" fmla="*/ 32 h 151"/>
                <a:gd name="T48" fmla="*/ 81 w 121"/>
                <a:gd name="T49" fmla="*/ 32 h 151"/>
                <a:gd name="T50" fmla="*/ 65 w 121"/>
                <a:gd name="T51" fmla="*/ 65 h 151"/>
                <a:gd name="T52" fmla="*/ 60 w 121"/>
                <a:gd name="T53" fmla="*/ 65 h 151"/>
                <a:gd name="T54" fmla="*/ 56 w 121"/>
                <a:gd name="T55" fmla="*/ 65 h 151"/>
                <a:gd name="T56" fmla="*/ 40 w 121"/>
                <a:gd name="T57" fmla="*/ 32 h 151"/>
                <a:gd name="T58" fmla="*/ 94 w 121"/>
                <a:gd name="T59" fmla="*/ 108 h 151"/>
                <a:gd name="T60" fmla="*/ 60 w 121"/>
                <a:gd name="T61" fmla="*/ 142 h 151"/>
                <a:gd name="T62" fmla="*/ 26 w 121"/>
                <a:gd name="T63" fmla="*/ 108 h 151"/>
                <a:gd name="T64" fmla="*/ 60 w 121"/>
                <a:gd name="T65" fmla="*/ 74 h 151"/>
                <a:gd name="T66" fmla="*/ 94 w 121"/>
                <a:gd name="T67" fmla="*/ 108 h 151"/>
                <a:gd name="T68" fmla="*/ 60 w 121"/>
                <a:gd name="T69" fmla="*/ 77 h 151"/>
                <a:gd name="T70" fmla="*/ 29 w 121"/>
                <a:gd name="T71" fmla="*/ 108 h 151"/>
                <a:gd name="T72" fmla="*/ 60 w 121"/>
                <a:gd name="T73" fmla="*/ 139 h 151"/>
                <a:gd name="T74" fmla="*/ 92 w 121"/>
                <a:gd name="T75" fmla="*/ 108 h 151"/>
                <a:gd name="T76" fmla="*/ 60 w 121"/>
                <a:gd name="T77" fmla="*/ 77 h 151"/>
                <a:gd name="T78" fmla="*/ 60 w 121"/>
                <a:gd name="T79" fmla="*/ 136 h 151"/>
                <a:gd name="T80" fmla="*/ 33 w 121"/>
                <a:gd name="T81" fmla="*/ 108 h 151"/>
                <a:gd name="T82" fmla="*/ 60 w 121"/>
                <a:gd name="T83" fmla="*/ 80 h 151"/>
                <a:gd name="T84" fmla="*/ 88 w 121"/>
                <a:gd name="T85" fmla="*/ 108 h 151"/>
                <a:gd name="T86" fmla="*/ 60 w 121"/>
                <a:gd name="T87" fmla="*/ 136 h 151"/>
                <a:gd name="T88" fmla="*/ 65 w 121"/>
                <a:gd name="T89" fmla="*/ 90 h 151"/>
                <a:gd name="T90" fmla="*/ 60 w 121"/>
                <a:gd name="T91" fmla="*/ 90 h 151"/>
                <a:gd name="T92" fmla="*/ 51 w 121"/>
                <a:gd name="T93" fmla="*/ 95 h 151"/>
                <a:gd name="T94" fmla="*/ 51 w 121"/>
                <a:gd name="T95" fmla="*/ 100 h 151"/>
                <a:gd name="T96" fmla="*/ 58 w 121"/>
                <a:gd name="T97" fmla="*/ 100 h 151"/>
                <a:gd name="T98" fmla="*/ 58 w 121"/>
                <a:gd name="T99" fmla="*/ 122 h 151"/>
                <a:gd name="T100" fmla="*/ 54 w 121"/>
                <a:gd name="T101" fmla="*/ 122 h 151"/>
                <a:gd name="T102" fmla="*/ 54 w 121"/>
                <a:gd name="T103" fmla="*/ 127 h 151"/>
                <a:gd name="T104" fmla="*/ 70 w 121"/>
                <a:gd name="T105" fmla="*/ 127 h 151"/>
                <a:gd name="T106" fmla="*/ 70 w 121"/>
                <a:gd name="T107" fmla="*/ 122 h 151"/>
                <a:gd name="T108" fmla="*/ 65 w 121"/>
                <a:gd name="T109" fmla="*/ 122 h 151"/>
                <a:gd name="T110" fmla="*/ 65 w 121"/>
                <a:gd name="T111" fmla="*/ 9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 h="151">
                  <a:moveTo>
                    <a:pt x="121" y="23"/>
                  </a:moveTo>
                  <a:cubicBezTo>
                    <a:pt x="113" y="15"/>
                    <a:pt x="113" y="15"/>
                    <a:pt x="113" y="15"/>
                  </a:cubicBezTo>
                  <a:cubicBezTo>
                    <a:pt x="85" y="73"/>
                    <a:pt x="85" y="73"/>
                    <a:pt x="85" y="73"/>
                  </a:cubicBezTo>
                  <a:cubicBezTo>
                    <a:pt x="82" y="71"/>
                    <a:pt x="79" y="69"/>
                    <a:pt x="76" y="68"/>
                  </a:cubicBezTo>
                  <a:cubicBezTo>
                    <a:pt x="105" y="7"/>
                    <a:pt x="105" y="7"/>
                    <a:pt x="105" y="7"/>
                  </a:cubicBezTo>
                  <a:cubicBezTo>
                    <a:pt x="97" y="0"/>
                    <a:pt x="97" y="0"/>
                    <a:pt x="97" y="0"/>
                  </a:cubicBezTo>
                  <a:cubicBezTo>
                    <a:pt x="24" y="0"/>
                    <a:pt x="24" y="0"/>
                    <a:pt x="24" y="0"/>
                  </a:cubicBezTo>
                  <a:cubicBezTo>
                    <a:pt x="16" y="7"/>
                    <a:pt x="16" y="7"/>
                    <a:pt x="16" y="7"/>
                  </a:cubicBezTo>
                  <a:cubicBezTo>
                    <a:pt x="45" y="68"/>
                    <a:pt x="45" y="68"/>
                    <a:pt x="45" y="68"/>
                  </a:cubicBezTo>
                  <a:cubicBezTo>
                    <a:pt x="42" y="69"/>
                    <a:pt x="39" y="71"/>
                    <a:pt x="36" y="73"/>
                  </a:cubicBezTo>
                  <a:cubicBezTo>
                    <a:pt x="8" y="15"/>
                    <a:pt x="8" y="15"/>
                    <a:pt x="8" y="15"/>
                  </a:cubicBezTo>
                  <a:cubicBezTo>
                    <a:pt x="0" y="23"/>
                    <a:pt x="0" y="23"/>
                    <a:pt x="0" y="23"/>
                  </a:cubicBezTo>
                  <a:cubicBezTo>
                    <a:pt x="28" y="80"/>
                    <a:pt x="28" y="80"/>
                    <a:pt x="28" y="80"/>
                  </a:cubicBezTo>
                  <a:cubicBezTo>
                    <a:pt x="21" y="87"/>
                    <a:pt x="17" y="97"/>
                    <a:pt x="17" y="108"/>
                  </a:cubicBezTo>
                  <a:cubicBezTo>
                    <a:pt x="17" y="132"/>
                    <a:pt x="37" y="151"/>
                    <a:pt x="60" y="151"/>
                  </a:cubicBezTo>
                  <a:cubicBezTo>
                    <a:pt x="84" y="151"/>
                    <a:pt x="104" y="132"/>
                    <a:pt x="104" y="108"/>
                  </a:cubicBezTo>
                  <a:cubicBezTo>
                    <a:pt x="104" y="97"/>
                    <a:pt x="100" y="87"/>
                    <a:pt x="93" y="80"/>
                  </a:cubicBezTo>
                  <a:lnTo>
                    <a:pt x="121" y="23"/>
                  </a:lnTo>
                  <a:close/>
                  <a:moveTo>
                    <a:pt x="29" y="11"/>
                  </a:moveTo>
                  <a:cubicBezTo>
                    <a:pt x="92" y="11"/>
                    <a:pt x="92" y="11"/>
                    <a:pt x="92" y="11"/>
                  </a:cubicBezTo>
                  <a:cubicBezTo>
                    <a:pt x="87" y="21"/>
                    <a:pt x="87" y="21"/>
                    <a:pt x="87" y="21"/>
                  </a:cubicBezTo>
                  <a:cubicBezTo>
                    <a:pt x="34" y="21"/>
                    <a:pt x="34" y="21"/>
                    <a:pt x="34" y="21"/>
                  </a:cubicBezTo>
                  <a:lnTo>
                    <a:pt x="29" y="11"/>
                  </a:lnTo>
                  <a:close/>
                  <a:moveTo>
                    <a:pt x="40" y="32"/>
                  </a:moveTo>
                  <a:cubicBezTo>
                    <a:pt x="81" y="32"/>
                    <a:pt x="81" y="32"/>
                    <a:pt x="81" y="32"/>
                  </a:cubicBezTo>
                  <a:cubicBezTo>
                    <a:pt x="65" y="65"/>
                    <a:pt x="65" y="65"/>
                    <a:pt x="65" y="65"/>
                  </a:cubicBezTo>
                  <a:cubicBezTo>
                    <a:pt x="64" y="65"/>
                    <a:pt x="62" y="65"/>
                    <a:pt x="60" y="65"/>
                  </a:cubicBezTo>
                  <a:cubicBezTo>
                    <a:pt x="59" y="65"/>
                    <a:pt x="57" y="65"/>
                    <a:pt x="56" y="65"/>
                  </a:cubicBezTo>
                  <a:lnTo>
                    <a:pt x="40" y="32"/>
                  </a:lnTo>
                  <a:close/>
                  <a:moveTo>
                    <a:pt x="94" y="108"/>
                  </a:moveTo>
                  <a:cubicBezTo>
                    <a:pt x="94" y="127"/>
                    <a:pt x="79" y="142"/>
                    <a:pt x="60" y="142"/>
                  </a:cubicBezTo>
                  <a:cubicBezTo>
                    <a:pt x="42" y="142"/>
                    <a:pt x="26" y="127"/>
                    <a:pt x="26" y="108"/>
                  </a:cubicBezTo>
                  <a:cubicBezTo>
                    <a:pt x="26" y="89"/>
                    <a:pt x="42" y="74"/>
                    <a:pt x="60" y="74"/>
                  </a:cubicBezTo>
                  <a:cubicBezTo>
                    <a:pt x="79" y="74"/>
                    <a:pt x="94" y="89"/>
                    <a:pt x="94" y="108"/>
                  </a:cubicBezTo>
                  <a:close/>
                  <a:moveTo>
                    <a:pt x="60" y="77"/>
                  </a:moveTo>
                  <a:cubicBezTo>
                    <a:pt x="43" y="77"/>
                    <a:pt x="29" y="91"/>
                    <a:pt x="29" y="108"/>
                  </a:cubicBezTo>
                  <a:cubicBezTo>
                    <a:pt x="29" y="125"/>
                    <a:pt x="43" y="139"/>
                    <a:pt x="60" y="139"/>
                  </a:cubicBezTo>
                  <a:cubicBezTo>
                    <a:pt x="78" y="139"/>
                    <a:pt x="92" y="125"/>
                    <a:pt x="92" y="108"/>
                  </a:cubicBezTo>
                  <a:cubicBezTo>
                    <a:pt x="92" y="91"/>
                    <a:pt x="78" y="77"/>
                    <a:pt x="60" y="77"/>
                  </a:cubicBezTo>
                  <a:close/>
                  <a:moveTo>
                    <a:pt x="60" y="136"/>
                  </a:moveTo>
                  <a:cubicBezTo>
                    <a:pt x="45" y="136"/>
                    <a:pt x="33" y="124"/>
                    <a:pt x="33" y="108"/>
                  </a:cubicBezTo>
                  <a:cubicBezTo>
                    <a:pt x="33" y="93"/>
                    <a:pt x="45" y="80"/>
                    <a:pt x="60" y="80"/>
                  </a:cubicBezTo>
                  <a:cubicBezTo>
                    <a:pt x="76" y="80"/>
                    <a:pt x="88" y="93"/>
                    <a:pt x="88" y="108"/>
                  </a:cubicBezTo>
                  <a:cubicBezTo>
                    <a:pt x="88" y="124"/>
                    <a:pt x="76" y="136"/>
                    <a:pt x="60" y="136"/>
                  </a:cubicBezTo>
                  <a:close/>
                  <a:moveTo>
                    <a:pt x="65" y="90"/>
                  </a:moveTo>
                  <a:cubicBezTo>
                    <a:pt x="60" y="90"/>
                    <a:pt x="60" y="90"/>
                    <a:pt x="60" y="90"/>
                  </a:cubicBezTo>
                  <a:cubicBezTo>
                    <a:pt x="60" y="90"/>
                    <a:pt x="58" y="95"/>
                    <a:pt x="51" y="95"/>
                  </a:cubicBezTo>
                  <a:cubicBezTo>
                    <a:pt x="51" y="100"/>
                    <a:pt x="51" y="100"/>
                    <a:pt x="51" y="100"/>
                  </a:cubicBezTo>
                  <a:cubicBezTo>
                    <a:pt x="58" y="100"/>
                    <a:pt x="58" y="100"/>
                    <a:pt x="58" y="100"/>
                  </a:cubicBezTo>
                  <a:cubicBezTo>
                    <a:pt x="58" y="122"/>
                    <a:pt x="58" y="122"/>
                    <a:pt x="58" y="122"/>
                  </a:cubicBezTo>
                  <a:cubicBezTo>
                    <a:pt x="54" y="122"/>
                    <a:pt x="54" y="122"/>
                    <a:pt x="54" y="122"/>
                  </a:cubicBezTo>
                  <a:cubicBezTo>
                    <a:pt x="54" y="127"/>
                    <a:pt x="54" y="127"/>
                    <a:pt x="54" y="127"/>
                  </a:cubicBezTo>
                  <a:cubicBezTo>
                    <a:pt x="70" y="127"/>
                    <a:pt x="70" y="127"/>
                    <a:pt x="70" y="127"/>
                  </a:cubicBezTo>
                  <a:cubicBezTo>
                    <a:pt x="70" y="122"/>
                    <a:pt x="70" y="122"/>
                    <a:pt x="70" y="122"/>
                  </a:cubicBezTo>
                  <a:cubicBezTo>
                    <a:pt x="65" y="122"/>
                    <a:pt x="65" y="122"/>
                    <a:pt x="65" y="122"/>
                  </a:cubicBezTo>
                  <a:lnTo>
                    <a:pt x="65" y="9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3" name="Freeform 114"/>
            <p:cNvSpPr/>
            <p:nvPr/>
          </p:nvSpPr>
          <p:spPr bwMode="auto">
            <a:xfrm>
              <a:off x="2759076" y="5473700"/>
              <a:ext cx="1514475" cy="533400"/>
            </a:xfrm>
            <a:custGeom>
              <a:avLst/>
              <a:gdLst>
                <a:gd name="T0" fmla="*/ 477 w 477"/>
                <a:gd name="T1" fmla="*/ 0 h 168"/>
                <a:gd name="T2" fmla="*/ 464 w 477"/>
                <a:gd name="T3" fmla="*/ 16 h 168"/>
                <a:gd name="T4" fmla="*/ 268 w 477"/>
                <a:gd name="T5" fmla="*/ 125 h 168"/>
                <a:gd name="T6" fmla="*/ 209 w 477"/>
                <a:gd name="T7" fmla="*/ 125 h 168"/>
                <a:gd name="T8" fmla="*/ 13 w 477"/>
                <a:gd name="T9" fmla="*/ 16 h 168"/>
                <a:gd name="T10" fmla="*/ 0 w 477"/>
                <a:gd name="T11" fmla="*/ 0 h 168"/>
                <a:gd name="T12" fmla="*/ 0 w 477"/>
                <a:gd name="T13" fmla="*/ 34 h 168"/>
                <a:gd name="T14" fmla="*/ 13 w 477"/>
                <a:gd name="T15" fmla="*/ 51 h 168"/>
                <a:gd name="T16" fmla="*/ 209 w 477"/>
                <a:gd name="T17" fmla="*/ 159 h 168"/>
                <a:gd name="T18" fmla="*/ 268 w 477"/>
                <a:gd name="T19" fmla="*/ 159 h 168"/>
                <a:gd name="T20" fmla="*/ 464 w 477"/>
                <a:gd name="T21" fmla="*/ 50 h 168"/>
                <a:gd name="T22" fmla="*/ 477 w 477"/>
                <a:gd name="T23" fmla="*/ 34 h 168"/>
                <a:gd name="T24" fmla="*/ 477 w 477"/>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7" h="168">
                  <a:moveTo>
                    <a:pt x="477" y="0"/>
                  </a:moveTo>
                  <a:cubicBezTo>
                    <a:pt x="477" y="6"/>
                    <a:pt x="472" y="12"/>
                    <a:pt x="464" y="16"/>
                  </a:cubicBezTo>
                  <a:cubicBezTo>
                    <a:pt x="268" y="125"/>
                    <a:pt x="268" y="125"/>
                    <a:pt x="268" y="125"/>
                  </a:cubicBezTo>
                  <a:cubicBezTo>
                    <a:pt x="252" y="134"/>
                    <a:pt x="225" y="134"/>
                    <a:pt x="209" y="125"/>
                  </a:cubicBezTo>
                  <a:cubicBezTo>
                    <a:pt x="13" y="16"/>
                    <a:pt x="13" y="16"/>
                    <a:pt x="13" y="16"/>
                  </a:cubicBezTo>
                  <a:cubicBezTo>
                    <a:pt x="4" y="12"/>
                    <a:pt x="0" y="6"/>
                    <a:pt x="0" y="0"/>
                  </a:cubicBezTo>
                  <a:cubicBezTo>
                    <a:pt x="0" y="34"/>
                    <a:pt x="0" y="34"/>
                    <a:pt x="0" y="34"/>
                  </a:cubicBezTo>
                  <a:cubicBezTo>
                    <a:pt x="0" y="40"/>
                    <a:pt x="4" y="46"/>
                    <a:pt x="13" y="51"/>
                  </a:cubicBezTo>
                  <a:cubicBezTo>
                    <a:pt x="209" y="159"/>
                    <a:pt x="209" y="159"/>
                    <a:pt x="209" y="159"/>
                  </a:cubicBezTo>
                  <a:cubicBezTo>
                    <a:pt x="225" y="168"/>
                    <a:pt x="252" y="168"/>
                    <a:pt x="268" y="159"/>
                  </a:cubicBezTo>
                  <a:cubicBezTo>
                    <a:pt x="464" y="50"/>
                    <a:pt x="464" y="50"/>
                    <a:pt x="464" y="50"/>
                  </a:cubicBezTo>
                  <a:cubicBezTo>
                    <a:pt x="472" y="46"/>
                    <a:pt x="477" y="40"/>
                    <a:pt x="477" y="34"/>
                  </a:cubicBezTo>
                  <a:lnTo>
                    <a:pt x="477"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14" name="Group 129"/>
          <p:cNvGrpSpPr/>
          <p:nvPr/>
        </p:nvGrpSpPr>
        <p:grpSpPr>
          <a:xfrm>
            <a:off x="668710" y="1412776"/>
            <a:ext cx="1422400" cy="1500551"/>
            <a:chOff x="649288" y="4648201"/>
            <a:chExt cx="1422400" cy="1500551"/>
          </a:xfrm>
        </p:grpSpPr>
        <p:sp>
          <p:nvSpPr>
            <p:cNvPr id="115" name="TextBox 114"/>
            <p:cNvSpPr txBox="1"/>
            <p:nvPr/>
          </p:nvSpPr>
          <p:spPr>
            <a:xfrm>
              <a:off x="649288" y="5071534"/>
              <a:ext cx="142240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16" name="Straight Connector 131"/>
            <p:cNvCxnSpPr/>
            <p:nvPr/>
          </p:nvCxnSpPr>
          <p:spPr>
            <a:xfrm>
              <a:off x="1284166" y="4995333"/>
              <a:ext cx="152644" cy="0"/>
            </a:xfrm>
            <a:prstGeom prst="line">
              <a:avLst/>
            </a:prstGeom>
            <a:noFill/>
            <a:ln w="25400" cap="rnd" cmpd="sng" algn="ctr">
              <a:solidFill>
                <a:srgbClr val="16B6EA"/>
              </a:solidFill>
              <a:prstDash val="solid"/>
              <a:miter lim="800000"/>
            </a:ln>
            <a:effectLst/>
          </p:spPr>
        </p:cxnSp>
        <p:sp>
          <p:nvSpPr>
            <p:cNvPr id="117" name="TextBox 116"/>
            <p:cNvSpPr txBox="1"/>
            <p:nvPr/>
          </p:nvSpPr>
          <p:spPr>
            <a:xfrm>
              <a:off x="649288" y="4648201"/>
              <a:ext cx="14224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18" name="Group 133"/>
          <p:cNvGrpSpPr/>
          <p:nvPr/>
        </p:nvGrpSpPr>
        <p:grpSpPr>
          <a:xfrm>
            <a:off x="2780085" y="2593876"/>
            <a:ext cx="1422400" cy="1500551"/>
            <a:chOff x="649288" y="4648201"/>
            <a:chExt cx="1422400" cy="1500551"/>
          </a:xfrm>
        </p:grpSpPr>
        <p:sp>
          <p:nvSpPr>
            <p:cNvPr id="119" name="TextBox 118"/>
            <p:cNvSpPr txBox="1"/>
            <p:nvPr/>
          </p:nvSpPr>
          <p:spPr>
            <a:xfrm>
              <a:off x="649288" y="5071534"/>
              <a:ext cx="142240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20" name="Straight Connector 135"/>
            <p:cNvCxnSpPr/>
            <p:nvPr/>
          </p:nvCxnSpPr>
          <p:spPr>
            <a:xfrm>
              <a:off x="1284166" y="4995333"/>
              <a:ext cx="152644" cy="0"/>
            </a:xfrm>
            <a:prstGeom prst="line">
              <a:avLst/>
            </a:prstGeom>
            <a:noFill/>
            <a:ln w="25400" cap="rnd" cmpd="sng" algn="ctr">
              <a:solidFill>
                <a:srgbClr val="5A6783"/>
              </a:solidFill>
              <a:prstDash val="solid"/>
              <a:miter lim="800000"/>
            </a:ln>
            <a:effectLst/>
          </p:spPr>
        </p:cxnSp>
        <p:sp>
          <p:nvSpPr>
            <p:cNvPr id="121" name="TextBox 120"/>
            <p:cNvSpPr txBox="1"/>
            <p:nvPr/>
          </p:nvSpPr>
          <p:spPr>
            <a:xfrm>
              <a:off x="649288" y="4648201"/>
              <a:ext cx="14224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22" name="Group 137"/>
          <p:cNvGrpSpPr/>
          <p:nvPr/>
        </p:nvGrpSpPr>
        <p:grpSpPr>
          <a:xfrm>
            <a:off x="4891461" y="1412776"/>
            <a:ext cx="1422400" cy="1500551"/>
            <a:chOff x="649288" y="4648201"/>
            <a:chExt cx="1422400" cy="1500551"/>
          </a:xfrm>
        </p:grpSpPr>
        <p:sp>
          <p:nvSpPr>
            <p:cNvPr id="123" name="TextBox 122"/>
            <p:cNvSpPr txBox="1"/>
            <p:nvPr/>
          </p:nvSpPr>
          <p:spPr>
            <a:xfrm>
              <a:off x="649288" y="5071534"/>
              <a:ext cx="142240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24" name="Straight Connector 139"/>
            <p:cNvCxnSpPr/>
            <p:nvPr/>
          </p:nvCxnSpPr>
          <p:spPr>
            <a:xfrm>
              <a:off x="1284166" y="4995333"/>
              <a:ext cx="152644" cy="0"/>
            </a:xfrm>
            <a:prstGeom prst="line">
              <a:avLst/>
            </a:prstGeom>
            <a:noFill/>
            <a:ln w="25400" cap="rnd" cmpd="sng" algn="ctr">
              <a:solidFill>
                <a:srgbClr val="B5B5B5"/>
              </a:solidFill>
              <a:prstDash val="solid"/>
              <a:miter lim="800000"/>
            </a:ln>
            <a:effectLst/>
          </p:spPr>
        </p:cxnSp>
        <p:sp>
          <p:nvSpPr>
            <p:cNvPr id="125" name="TextBox 124"/>
            <p:cNvSpPr txBox="1"/>
            <p:nvPr/>
          </p:nvSpPr>
          <p:spPr>
            <a:xfrm>
              <a:off x="649288" y="4648201"/>
              <a:ext cx="14224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26" name="Group 141"/>
          <p:cNvGrpSpPr/>
          <p:nvPr/>
        </p:nvGrpSpPr>
        <p:grpSpPr>
          <a:xfrm>
            <a:off x="7003629" y="2593876"/>
            <a:ext cx="1422400" cy="1500551"/>
            <a:chOff x="649288" y="4648201"/>
            <a:chExt cx="1422400" cy="1500551"/>
          </a:xfrm>
        </p:grpSpPr>
        <p:sp>
          <p:nvSpPr>
            <p:cNvPr id="127" name="TextBox 126"/>
            <p:cNvSpPr txBox="1"/>
            <p:nvPr/>
          </p:nvSpPr>
          <p:spPr>
            <a:xfrm>
              <a:off x="649288" y="5071534"/>
              <a:ext cx="1422400" cy="1077218"/>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28" name="Straight Connector 143"/>
            <p:cNvCxnSpPr/>
            <p:nvPr/>
          </p:nvCxnSpPr>
          <p:spPr>
            <a:xfrm>
              <a:off x="1284166" y="4995333"/>
              <a:ext cx="152644" cy="0"/>
            </a:xfrm>
            <a:prstGeom prst="line">
              <a:avLst/>
            </a:prstGeom>
            <a:noFill/>
            <a:ln w="25400" cap="rnd" cmpd="sng" algn="ctr">
              <a:solidFill>
                <a:srgbClr val="B5B5B5"/>
              </a:solidFill>
              <a:prstDash val="solid"/>
              <a:miter lim="800000"/>
            </a:ln>
            <a:effectLst/>
          </p:spPr>
        </p:cxnSp>
        <p:sp>
          <p:nvSpPr>
            <p:cNvPr id="129" name="TextBox 128"/>
            <p:cNvSpPr txBox="1"/>
            <p:nvPr/>
          </p:nvSpPr>
          <p:spPr>
            <a:xfrm>
              <a:off x="649288" y="4648201"/>
              <a:ext cx="14224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78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6"/>
          <p:cNvGrpSpPr/>
          <p:nvPr/>
        </p:nvGrpSpPr>
        <p:grpSpPr>
          <a:xfrm>
            <a:off x="611188" y="4076052"/>
            <a:ext cx="1444189" cy="1607259"/>
            <a:chOff x="611188" y="4342727"/>
            <a:chExt cx="1444189" cy="1607259"/>
          </a:xfrm>
        </p:grpSpPr>
        <p:sp>
          <p:nvSpPr>
            <p:cNvPr id="36" name="TextBox 35"/>
            <p:cNvSpPr txBox="1"/>
            <p:nvPr/>
          </p:nvSpPr>
          <p:spPr>
            <a:xfrm>
              <a:off x="611188" y="4693232"/>
              <a:ext cx="1444189" cy="1256754"/>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 wonderful serenity has taken possession of my entire soul, like these sweet mornings of </a:t>
              </a:r>
              <a:br>
                <a:rPr lang="en-US" sz="1000">
                  <a:solidFill>
                    <a:srgbClr val="85898F"/>
                  </a:solidFill>
                  <a:latin typeface="微软雅黑" panose="020B0503020204020204" pitchFamily="34" charset="-122"/>
                  <a:ea typeface="微软雅黑" panose="020B0503020204020204" pitchFamily="34" charset="-122"/>
                </a:rPr>
              </a:br>
              <a:r>
                <a:rPr lang="en-US" sz="1000">
                  <a:solidFill>
                    <a:srgbClr val="85898F"/>
                  </a:solidFill>
                  <a:latin typeface="微软雅黑" panose="020B0503020204020204" pitchFamily="34" charset="-122"/>
                  <a:ea typeface="微软雅黑" panose="020B0503020204020204" pitchFamily="34" charset="-122"/>
                </a:rPr>
                <a:t>spring which I enjoy </a:t>
              </a:r>
            </a:p>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with my whole heart. </a:t>
              </a:r>
            </a:p>
          </p:txBody>
        </p:sp>
        <p:sp>
          <p:nvSpPr>
            <p:cNvPr id="37" name="TextBox 36"/>
            <p:cNvSpPr txBox="1"/>
            <p:nvPr/>
          </p:nvSpPr>
          <p:spPr>
            <a:xfrm>
              <a:off x="611188" y="4342727"/>
              <a:ext cx="1444189"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sp>
        <p:nvSpPr>
          <p:cNvPr id="38" name="Freeform 93"/>
          <p:cNvSpPr/>
          <p:nvPr/>
        </p:nvSpPr>
        <p:spPr bwMode="auto">
          <a:xfrm>
            <a:off x="950913" y="1628800"/>
            <a:ext cx="1731963"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1" y="471"/>
                  <a:pt x="138" y="471"/>
                </a:cubicBezTo>
                <a:cubicBezTo>
                  <a:pt x="134"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39" name="Freeform 94"/>
          <p:cNvSpPr/>
          <p:nvPr/>
        </p:nvSpPr>
        <p:spPr bwMode="auto">
          <a:xfrm>
            <a:off x="2892426" y="1628800"/>
            <a:ext cx="1733550"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2" y="471"/>
                  <a:pt x="138" y="471"/>
                </a:cubicBezTo>
                <a:cubicBezTo>
                  <a:pt x="135"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40" name="Freeform 95"/>
          <p:cNvSpPr/>
          <p:nvPr/>
        </p:nvSpPr>
        <p:spPr bwMode="auto">
          <a:xfrm>
            <a:off x="4835526" y="1628800"/>
            <a:ext cx="1733550"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8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4" y="1212"/>
                  <a:pt x="408" y="1212"/>
                </a:cubicBezTo>
                <a:cubicBezTo>
                  <a:pt x="403" y="1212"/>
                  <a:pt x="398" y="1207"/>
                  <a:pt x="398" y="1202"/>
                </a:cubicBezTo>
                <a:cubicBezTo>
                  <a:pt x="398" y="364"/>
                  <a:pt x="398" y="364"/>
                  <a:pt x="398" y="364"/>
                </a:cubicBezTo>
                <a:cubicBezTo>
                  <a:pt x="508" y="364"/>
                  <a:pt x="508" y="364"/>
                  <a:pt x="508"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2" y="471"/>
                  <a:pt x="138" y="471"/>
                </a:cubicBezTo>
                <a:cubicBezTo>
                  <a:pt x="135" y="471"/>
                  <a:pt x="132"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41" name="Freeform 96"/>
          <p:cNvSpPr/>
          <p:nvPr/>
        </p:nvSpPr>
        <p:spPr bwMode="auto">
          <a:xfrm>
            <a:off x="6781801" y="1628800"/>
            <a:ext cx="1731963"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8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8" y="364"/>
                  <a:pt x="38" y="364"/>
                  <a:pt x="38" y="364"/>
                </a:cubicBezTo>
                <a:cubicBezTo>
                  <a:pt x="148" y="364"/>
                  <a:pt x="148" y="364"/>
                  <a:pt x="148" y="364"/>
                </a:cubicBezTo>
                <a:cubicBezTo>
                  <a:pt x="148" y="471"/>
                  <a:pt x="148" y="471"/>
                  <a:pt x="148" y="471"/>
                </a:cubicBezTo>
                <a:cubicBezTo>
                  <a:pt x="144" y="471"/>
                  <a:pt x="141" y="471"/>
                  <a:pt x="138" y="471"/>
                </a:cubicBezTo>
                <a:cubicBezTo>
                  <a:pt x="134"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grpSp>
        <p:nvGrpSpPr>
          <p:cNvPr id="42" name="Group 14"/>
          <p:cNvGrpSpPr/>
          <p:nvPr/>
        </p:nvGrpSpPr>
        <p:grpSpPr>
          <a:xfrm>
            <a:off x="1106488" y="3111525"/>
            <a:ext cx="565150" cy="565150"/>
            <a:chOff x="1106488" y="3378200"/>
            <a:chExt cx="565150" cy="565150"/>
          </a:xfrm>
        </p:grpSpPr>
        <p:sp>
          <p:nvSpPr>
            <p:cNvPr id="43" name="Oval 97"/>
            <p:cNvSpPr>
              <a:spLocks noChangeArrowheads="1"/>
            </p:cNvSpPr>
            <p:nvPr/>
          </p:nvSpPr>
          <p:spPr bwMode="auto">
            <a:xfrm>
              <a:off x="1119188" y="3390900"/>
              <a:ext cx="539750" cy="5397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44" name="Freeform 98"/>
            <p:cNvSpPr>
              <a:spLocks noEditPoints="1"/>
            </p:cNvSpPr>
            <p:nvPr/>
          </p:nvSpPr>
          <p:spPr bwMode="auto">
            <a:xfrm>
              <a:off x="1106488"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4" y="170"/>
                    <a:pt x="170" y="133"/>
                    <a:pt x="170" y="89"/>
                  </a:cubicBezTo>
                  <a:cubicBezTo>
                    <a:pt x="170" y="44"/>
                    <a:pt x="134" y="8"/>
                    <a:pt x="89"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45" name="Freeform 99"/>
            <p:cNvSpPr>
              <a:spLocks noEditPoints="1"/>
            </p:cNvSpPr>
            <p:nvPr/>
          </p:nvSpPr>
          <p:spPr bwMode="auto">
            <a:xfrm>
              <a:off x="1268413" y="3486150"/>
              <a:ext cx="238125" cy="346075"/>
            </a:xfrm>
            <a:custGeom>
              <a:avLst/>
              <a:gdLst>
                <a:gd name="T0" fmla="*/ 22 w 75"/>
                <a:gd name="T1" fmla="*/ 95 h 109"/>
                <a:gd name="T2" fmla="*/ 23 w 75"/>
                <a:gd name="T3" fmla="*/ 101 h 109"/>
                <a:gd name="T4" fmla="*/ 28 w 75"/>
                <a:gd name="T5" fmla="*/ 103 h 109"/>
                <a:gd name="T6" fmla="*/ 28 w 75"/>
                <a:gd name="T7" fmla="*/ 107 h 109"/>
                <a:gd name="T8" fmla="*/ 38 w 75"/>
                <a:gd name="T9" fmla="*/ 109 h 109"/>
                <a:gd name="T10" fmla="*/ 47 w 75"/>
                <a:gd name="T11" fmla="*/ 107 h 109"/>
                <a:gd name="T12" fmla="*/ 48 w 75"/>
                <a:gd name="T13" fmla="*/ 103 h 109"/>
                <a:gd name="T14" fmla="*/ 53 w 75"/>
                <a:gd name="T15" fmla="*/ 101 h 109"/>
                <a:gd name="T16" fmla="*/ 54 w 75"/>
                <a:gd name="T17" fmla="*/ 95 h 109"/>
                <a:gd name="T18" fmla="*/ 38 w 75"/>
                <a:gd name="T19" fmla="*/ 97 h 109"/>
                <a:gd name="T20" fmla="*/ 22 w 75"/>
                <a:gd name="T21" fmla="*/ 95 h 109"/>
                <a:gd name="T22" fmla="*/ 20 w 75"/>
                <a:gd name="T23" fmla="*/ 84 h 109"/>
                <a:gd name="T24" fmla="*/ 21 w 75"/>
                <a:gd name="T25" fmla="*/ 90 h 109"/>
                <a:gd name="T26" fmla="*/ 38 w 75"/>
                <a:gd name="T27" fmla="*/ 93 h 109"/>
                <a:gd name="T28" fmla="*/ 54 w 75"/>
                <a:gd name="T29" fmla="*/ 90 h 109"/>
                <a:gd name="T30" fmla="*/ 55 w 75"/>
                <a:gd name="T31" fmla="*/ 84 h 109"/>
                <a:gd name="T32" fmla="*/ 38 w 75"/>
                <a:gd name="T33" fmla="*/ 87 h 109"/>
                <a:gd name="T34" fmla="*/ 20 w 75"/>
                <a:gd name="T35" fmla="*/ 84 h 109"/>
                <a:gd name="T36" fmla="*/ 38 w 75"/>
                <a:gd name="T37" fmla="*/ 0 h 109"/>
                <a:gd name="T38" fmla="*/ 0 w 75"/>
                <a:gd name="T39" fmla="*/ 38 h 109"/>
                <a:gd name="T40" fmla="*/ 18 w 75"/>
                <a:gd name="T41" fmla="*/ 70 h 109"/>
                <a:gd name="T42" fmla="*/ 20 w 75"/>
                <a:gd name="T43" fmla="*/ 79 h 109"/>
                <a:gd name="T44" fmla="*/ 38 w 75"/>
                <a:gd name="T45" fmla="*/ 83 h 109"/>
                <a:gd name="T46" fmla="*/ 56 w 75"/>
                <a:gd name="T47" fmla="*/ 79 h 109"/>
                <a:gd name="T48" fmla="*/ 57 w 75"/>
                <a:gd name="T49" fmla="*/ 70 h 109"/>
                <a:gd name="T50" fmla="*/ 75 w 75"/>
                <a:gd name="T51" fmla="*/ 38 h 109"/>
                <a:gd name="T52" fmla="*/ 38 w 75"/>
                <a:gd name="T53" fmla="*/ 0 h 109"/>
                <a:gd name="T54" fmla="*/ 52 w 75"/>
                <a:gd name="T55" fmla="*/ 65 h 109"/>
                <a:gd name="T56" fmla="*/ 51 w 75"/>
                <a:gd name="T57" fmla="*/ 74 h 109"/>
                <a:gd name="T58" fmla="*/ 38 w 75"/>
                <a:gd name="T59" fmla="*/ 76 h 109"/>
                <a:gd name="T60" fmla="*/ 25 w 75"/>
                <a:gd name="T61" fmla="*/ 74 h 109"/>
                <a:gd name="T62" fmla="*/ 24 w 75"/>
                <a:gd name="T63" fmla="*/ 65 h 109"/>
                <a:gd name="T64" fmla="*/ 7 w 75"/>
                <a:gd name="T65" fmla="*/ 38 h 109"/>
                <a:gd name="T66" fmla="*/ 38 w 75"/>
                <a:gd name="T67" fmla="*/ 7 h 109"/>
                <a:gd name="T68" fmla="*/ 69 w 75"/>
                <a:gd name="T69" fmla="*/ 38 h 109"/>
                <a:gd name="T70" fmla="*/ 52 w 75"/>
                <a:gd name="T71" fmla="*/ 6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 h="109">
                  <a:moveTo>
                    <a:pt x="22" y="95"/>
                  </a:moveTo>
                  <a:cubicBezTo>
                    <a:pt x="23" y="101"/>
                    <a:pt x="23" y="101"/>
                    <a:pt x="23" y="101"/>
                  </a:cubicBezTo>
                  <a:cubicBezTo>
                    <a:pt x="23" y="101"/>
                    <a:pt x="24" y="102"/>
                    <a:pt x="28" y="103"/>
                  </a:cubicBezTo>
                  <a:cubicBezTo>
                    <a:pt x="28" y="107"/>
                    <a:pt x="28" y="107"/>
                    <a:pt x="28" y="107"/>
                  </a:cubicBezTo>
                  <a:cubicBezTo>
                    <a:pt x="28" y="107"/>
                    <a:pt x="30" y="109"/>
                    <a:pt x="38" y="109"/>
                  </a:cubicBezTo>
                  <a:cubicBezTo>
                    <a:pt x="45" y="109"/>
                    <a:pt x="47" y="107"/>
                    <a:pt x="47" y="107"/>
                  </a:cubicBezTo>
                  <a:cubicBezTo>
                    <a:pt x="48" y="103"/>
                    <a:pt x="48" y="103"/>
                    <a:pt x="48" y="103"/>
                  </a:cubicBezTo>
                  <a:cubicBezTo>
                    <a:pt x="52" y="102"/>
                    <a:pt x="53" y="101"/>
                    <a:pt x="53" y="101"/>
                  </a:cubicBezTo>
                  <a:cubicBezTo>
                    <a:pt x="54" y="95"/>
                    <a:pt x="54" y="95"/>
                    <a:pt x="54" y="95"/>
                  </a:cubicBezTo>
                  <a:cubicBezTo>
                    <a:pt x="49" y="96"/>
                    <a:pt x="43" y="97"/>
                    <a:pt x="38" y="97"/>
                  </a:cubicBezTo>
                  <a:cubicBezTo>
                    <a:pt x="32" y="97"/>
                    <a:pt x="27" y="96"/>
                    <a:pt x="22" y="95"/>
                  </a:cubicBezTo>
                  <a:close/>
                  <a:moveTo>
                    <a:pt x="20" y="84"/>
                  </a:moveTo>
                  <a:cubicBezTo>
                    <a:pt x="21" y="90"/>
                    <a:pt x="21" y="90"/>
                    <a:pt x="21" y="90"/>
                  </a:cubicBezTo>
                  <a:cubicBezTo>
                    <a:pt x="26" y="92"/>
                    <a:pt x="32" y="93"/>
                    <a:pt x="38" y="93"/>
                  </a:cubicBezTo>
                  <a:cubicBezTo>
                    <a:pt x="44" y="93"/>
                    <a:pt x="49" y="92"/>
                    <a:pt x="54" y="90"/>
                  </a:cubicBezTo>
                  <a:cubicBezTo>
                    <a:pt x="55" y="84"/>
                    <a:pt x="55" y="84"/>
                    <a:pt x="55" y="84"/>
                  </a:cubicBezTo>
                  <a:cubicBezTo>
                    <a:pt x="50" y="86"/>
                    <a:pt x="44" y="87"/>
                    <a:pt x="38" y="87"/>
                  </a:cubicBezTo>
                  <a:cubicBezTo>
                    <a:pt x="32" y="87"/>
                    <a:pt x="26" y="86"/>
                    <a:pt x="20" y="84"/>
                  </a:cubicBezTo>
                  <a:close/>
                  <a:moveTo>
                    <a:pt x="38" y="0"/>
                  </a:moveTo>
                  <a:cubicBezTo>
                    <a:pt x="17" y="0"/>
                    <a:pt x="0" y="17"/>
                    <a:pt x="0" y="38"/>
                  </a:cubicBezTo>
                  <a:cubicBezTo>
                    <a:pt x="0" y="51"/>
                    <a:pt x="8" y="63"/>
                    <a:pt x="18" y="70"/>
                  </a:cubicBezTo>
                  <a:cubicBezTo>
                    <a:pt x="20" y="79"/>
                    <a:pt x="20" y="79"/>
                    <a:pt x="20" y="79"/>
                  </a:cubicBezTo>
                  <a:cubicBezTo>
                    <a:pt x="25" y="81"/>
                    <a:pt x="31" y="83"/>
                    <a:pt x="38" y="83"/>
                  </a:cubicBezTo>
                  <a:cubicBezTo>
                    <a:pt x="44" y="83"/>
                    <a:pt x="51" y="81"/>
                    <a:pt x="56" y="79"/>
                  </a:cubicBezTo>
                  <a:cubicBezTo>
                    <a:pt x="57" y="70"/>
                    <a:pt x="57" y="70"/>
                    <a:pt x="57" y="70"/>
                  </a:cubicBezTo>
                  <a:cubicBezTo>
                    <a:pt x="68" y="63"/>
                    <a:pt x="75" y="51"/>
                    <a:pt x="75" y="38"/>
                  </a:cubicBezTo>
                  <a:cubicBezTo>
                    <a:pt x="75" y="17"/>
                    <a:pt x="59" y="0"/>
                    <a:pt x="38" y="0"/>
                  </a:cubicBezTo>
                  <a:close/>
                  <a:moveTo>
                    <a:pt x="52" y="65"/>
                  </a:moveTo>
                  <a:cubicBezTo>
                    <a:pt x="51" y="74"/>
                    <a:pt x="51" y="74"/>
                    <a:pt x="51" y="74"/>
                  </a:cubicBezTo>
                  <a:cubicBezTo>
                    <a:pt x="51" y="74"/>
                    <a:pt x="47" y="76"/>
                    <a:pt x="38" y="76"/>
                  </a:cubicBezTo>
                  <a:cubicBezTo>
                    <a:pt x="28" y="76"/>
                    <a:pt x="25" y="74"/>
                    <a:pt x="25" y="74"/>
                  </a:cubicBezTo>
                  <a:cubicBezTo>
                    <a:pt x="24" y="65"/>
                    <a:pt x="24" y="65"/>
                    <a:pt x="24" y="65"/>
                  </a:cubicBezTo>
                  <a:cubicBezTo>
                    <a:pt x="14" y="60"/>
                    <a:pt x="7" y="50"/>
                    <a:pt x="7" y="38"/>
                  </a:cubicBezTo>
                  <a:cubicBezTo>
                    <a:pt x="7" y="21"/>
                    <a:pt x="21" y="7"/>
                    <a:pt x="38" y="7"/>
                  </a:cubicBezTo>
                  <a:cubicBezTo>
                    <a:pt x="55" y="7"/>
                    <a:pt x="69" y="21"/>
                    <a:pt x="69" y="38"/>
                  </a:cubicBezTo>
                  <a:cubicBezTo>
                    <a:pt x="69" y="50"/>
                    <a:pt x="62" y="60"/>
                    <a:pt x="52" y="65"/>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46" name="Freeform 100"/>
            <p:cNvSpPr>
              <a:spLocks noEditPoints="1"/>
            </p:cNvSpPr>
            <p:nvPr/>
          </p:nvSpPr>
          <p:spPr bwMode="auto">
            <a:xfrm>
              <a:off x="1306513" y="3524250"/>
              <a:ext cx="136525" cy="168275"/>
            </a:xfrm>
            <a:custGeom>
              <a:avLst/>
              <a:gdLst>
                <a:gd name="T0" fmla="*/ 26 w 43"/>
                <a:gd name="T1" fmla="*/ 4 h 53"/>
                <a:gd name="T2" fmla="*/ 28 w 43"/>
                <a:gd name="T3" fmla="*/ 2 h 53"/>
                <a:gd name="T4" fmla="*/ 26 w 43"/>
                <a:gd name="T5" fmla="*/ 0 h 53"/>
                <a:gd name="T6" fmla="*/ 0 w 43"/>
                <a:gd name="T7" fmla="*/ 26 h 53"/>
                <a:gd name="T8" fmla="*/ 2 w 43"/>
                <a:gd name="T9" fmla="*/ 28 h 53"/>
                <a:gd name="T10" fmla="*/ 4 w 43"/>
                <a:gd name="T11" fmla="*/ 26 h 53"/>
                <a:gd name="T12" fmla="*/ 26 w 43"/>
                <a:gd name="T13" fmla="*/ 4 h 53"/>
                <a:gd name="T14" fmla="*/ 38 w 43"/>
                <a:gd name="T15" fmla="*/ 32 h 53"/>
                <a:gd name="T16" fmla="*/ 34 w 43"/>
                <a:gd name="T17" fmla="*/ 40 h 53"/>
                <a:gd name="T18" fmla="*/ 26 w 43"/>
                <a:gd name="T19" fmla="*/ 24 h 53"/>
                <a:gd name="T20" fmla="*/ 17 w 43"/>
                <a:gd name="T21" fmla="*/ 40 h 53"/>
                <a:gd name="T22" fmla="*/ 14 w 43"/>
                <a:gd name="T23" fmla="*/ 32 h 53"/>
                <a:gd name="T24" fmla="*/ 9 w 43"/>
                <a:gd name="T25" fmla="*/ 35 h 53"/>
                <a:gd name="T26" fmla="*/ 17 w 43"/>
                <a:gd name="T27" fmla="*/ 53 h 53"/>
                <a:gd name="T28" fmla="*/ 26 w 43"/>
                <a:gd name="T29" fmla="*/ 37 h 53"/>
                <a:gd name="T30" fmla="*/ 35 w 43"/>
                <a:gd name="T31" fmla="*/ 53 h 53"/>
                <a:gd name="T32" fmla="*/ 43 w 43"/>
                <a:gd name="T33" fmla="*/ 35 h 53"/>
                <a:gd name="T34" fmla="*/ 38 w 43"/>
                <a:gd name="T35" fmla="*/ 3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3">
                  <a:moveTo>
                    <a:pt x="26" y="4"/>
                  </a:moveTo>
                  <a:cubicBezTo>
                    <a:pt x="27" y="4"/>
                    <a:pt x="28" y="3"/>
                    <a:pt x="28" y="2"/>
                  </a:cubicBezTo>
                  <a:cubicBezTo>
                    <a:pt x="28" y="1"/>
                    <a:pt x="27" y="0"/>
                    <a:pt x="26" y="0"/>
                  </a:cubicBezTo>
                  <a:cubicBezTo>
                    <a:pt x="11" y="0"/>
                    <a:pt x="0" y="11"/>
                    <a:pt x="0" y="26"/>
                  </a:cubicBezTo>
                  <a:cubicBezTo>
                    <a:pt x="0" y="27"/>
                    <a:pt x="1" y="28"/>
                    <a:pt x="2" y="28"/>
                  </a:cubicBezTo>
                  <a:cubicBezTo>
                    <a:pt x="3" y="28"/>
                    <a:pt x="4" y="27"/>
                    <a:pt x="4" y="26"/>
                  </a:cubicBezTo>
                  <a:cubicBezTo>
                    <a:pt x="4" y="14"/>
                    <a:pt x="14" y="4"/>
                    <a:pt x="26" y="4"/>
                  </a:cubicBezTo>
                  <a:close/>
                  <a:moveTo>
                    <a:pt x="38" y="32"/>
                  </a:moveTo>
                  <a:cubicBezTo>
                    <a:pt x="34" y="40"/>
                    <a:pt x="34" y="40"/>
                    <a:pt x="34" y="40"/>
                  </a:cubicBezTo>
                  <a:cubicBezTo>
                    <a:pt x="26" y="24"/>
                    <a:pt x="26" y="24"/>
                    <a:pt x="26" y="24"/>
                  </a:cubicBezTo>
                  <a:cubicBezTo>
                    <a:pt x="17" y="40"/>
                    <a:pt x="17" y="40"/>
                    <a:pt x="17" y="40"/>
                  </a:cubicBezTo>
                  <a:cubicBezTo>
                    <a:pt x="14" y="32"/>
                    <a:pt x="14" y="32"/>
                    <a:pt x="14" y="32"/>
                  </a:cubicBezTo>
                  <a:cubicBezTo>
                    <a:pt x="9" y="35"/>
                    <a:pt x="9" y="35"/>
                    <a:pt x="9" y="35"/>
                  </a:cubicBezTo>
                  <a:cubicBezTo>
                    <a:pt x="17" y="53"/>
                    <a:pt x="17" y="53"/>
                    <a:pt x="17" y="53"/>
                  </a:cubicBezTo>
                  <a:cubicBezTo>
                    <a:pt x="26" y="37"/>
                    <a:pt x="26" y="37"/>
                    <a:pt x="26" y="37"/>
                  </a:cubicBezTo>
                  <a:cubicBezTo>
                    <a:pt x="35" y="53"/>
                    <a:pt x="35" y="53"/>
                    <a:pt x="35" y="53"/>
                  </a:cubicBezTo>
                  <a:cubicBezTo>
                    <a:pt x="43" y="35"/>
                    <a:pt x="43" y="35"/>
                    <a:pt x="43" y="35"/>
                  </a:cubicBezTo>
                  <a:lnTo>
                    <a:pt x="38" y="32"/>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grpSp>
      <p:grpSp>
        <p:nvGrpSpPr>
          <p:cNvPr id="47" name="Group 19"/>
          <p:cNvGrpSpPr/>
          <p:nvPr/>
        </p:nvGrpSpPr>
        <p:grpSpPr>
          <a:xfrm>
            <a:off x="3048001" y="3111525"/>
            <a:ext cx="565150" cy="565150"/>
            <a:chOff x="3048001" y="3378200"/>
            <a:chExt cx="565150" cy="565150"/>
          </a:xfrm>
        </p:grpSpPr>
        <p:sp>
          <p:nvSpPr>
            <p:cNvPr id="48" name="Oval 101"/>
            <p:cNvSpPr>
              <a:spLocks noChangeArrowheads="1"/>
            </p:cNvSpPr>
            <p:nvPr/>
          </p:nvSpPr>
          <p:spPr bwMode="auto">
            <a:xfrm>
              <a:off x="3060701" y="3390900"/>
              <a:ext cx="539750" cy="5397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49" name="Freeform 102"/>
            <p:cNvSpPr>
              <a:spLocks noEditPoints="1"/>
            </p:cNvSpPr>
            <p:nvPr/>
          </p:nvSpPr>
          <p:spPr bwMode="auto">
            <a:xfrm>
              <a:off x="3048001"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4" y="170"/>
                    <a:pt x="170" y="133"/>
                    <a:pt x="170" y="89"/>
                  </a:cubicBezTo>
                  <a:cubicBezTo>
                    <a:pt x="170" y="44"/>
                    <a:pt x="134" y="8"/>
                    <a:pt x="89"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50" name="Freeform 103"/>
            <p:cNvSpPr>
              <a:spLocks noEditPoints="1"/>
            </p:cNvSpPr>
            <p:nvPr/>
          </p:nvSpPr>
          <p:spPr bwMode="auto">
            <a:xfrm>
              <a:off x="3200401" y="3514725"/>
              <a:ext cx="260350" cy="327025"/>
            </a:xfrm>
            <a:custGeom>
              <a:avLst/>
              <a:gdLst>
                <a:gd name="T0" fmla="*/ 41 w 82"/>
                <a:gd name="T1" fmla="*/ 53 h 103"/>
                <a:gd name="T2" fmla="*/ 20 w 82"/>
                <a:gd name="T3" fmla="*/ 74 h 103"/>
                <a:gd name="T4" fmla="*/ 41 w 82"/>
                <a:gd name="T5" fmla="*/ 95 h 103"/>
                <a:gd name="T6" fmla="*/ 62 w 82"/>
                <a:gd name="T7" fmla="*/ 74 h 103"/>
                <a:gd name="T8" fmla="*/ 41 w 82"/>
                <a:gd name="T9" fmla="*/ 53 h 103"/>
                <a:gd name="T10" fmla="*/ 41 w 82"/>
                <a:gd name="T11" fmla="*/ 93 h 103"/>
                <a:gd name="T12" fmla="*/ 22 w 82"/>
                <a:gd name="T13" fmla="*/ 74 h 103"/>
                <a:gd name="T14" fmla="*/ 41 w 82"/>
                <a:gd name="T15" fmla="*/ 55 h 103"/>
                <a:gd name="T16" fmla="*/ 60 w 82"/>
                <a:gd name="T17" fmla="*/ 74 h 103"/>
                <a:gd name="T18" fmla="*/ 41 w 82"/>
                <a:gd name="T19" fmla="*/ 93 h 103"/>
                <a:gd name="T20" fmla="*/ 82 w 82"/>
                <a:gd name="T21" fmla="*/ 16 h 103"/>
                <a:gd name="T22" fmla="*/ 77 w 82"/>
                <a:gd name="T23" fmla="*/ 10 h 103"/>
                <a:gd name="T24" fmla="*/ 58 w 82"/>
                <a:gd name="T25" fmla="*/ 49 h 103"/>
                <a:gd name="T26" fmla="*/ 52 w 82"/>
                <a:gd name="T27" fmla="*/ 46 h 103"/>
                <a:gd name="T28" fmla="*/ 72 w 82"/>
                <a:gd name="T29" fmla="*/ 5 h 103"/>
                <a:gd name="T30" fmla="*/ 66 w 82"/>
                <a:gd name="T31" fmla="*/ 0 h 103"/>
                <a:gd name="T32" fmla="*/ 16 w 82"/>
                <a:gd name="T33" fmla="*/ 0 h 103"/>
                <a:gd name="T34" fmla="*/ 11 w 82"/>
                <a:gd name="T35" fmla="*/ 5 h 103"/>
                <a:gd name="T36" fmla="*/ 31 w 82"/>
                <a:gd name="T37" fmla="*/ 46 h 103"/>
                <a:gd name="T38" fmla="*/ 24 w 82"/>
                <a:gd name="T39" fmla="*/ 49 h 103"/>
                <a:gd name="T40" fmla="*/ 5 w 82"/>
                <a:gd name="T41" fmla="*/ 10 h 103"/>
                <a:gd name="T42" fmla="*/ 0 w 82"/>
                <a:gd name="T43" fmla="*/ 16 h 103"/>
                <a:gd name="T44" fmla="*/ 19 w 82"/>
                <a:gd name="T45" fmla="*/ 54 h 103"/>
                <a:gd name="T46" fmla="*/ 12 w 82"/>
                <a:gd name="T47" fmla="*/ 74 h 103"/>
                <a:gd name="T48" fmla="*/ 41 w 82"/>
                <a:gd name="T49" fmla="*/ 103 h 103"/>
                <a:gd name="T50" fmla="*/ 71 w 82"/>
                <a:gd name="T51" fmla="*/ 74 h 103"/>
                <a:gd name="T52" fmla="*/ 63 w 82"/>
                <a:gd name="T53" fmla="*/ 54 h 103"/>
                <a:gd name="T54" fmla="*/ 82 w 82"/>
                <a:gd name="T55" fmla="*/ 16 h 103"/>
                <a:gd name="T56" fmla="*/ 20 w 82"/>
                <a:gd name="T57" fmla="*/ 7 h 103"/>
                <a:gd name="T58" fmla="*/ 63 w 82"/>
                <a:gd name="T59" fmla="*/ 7 h 103"/>
                <a:gd name="T60" fmla="*/ 59 w 82"/>
                <a:gd name="T61" fmla="*/ 15 h 103"/>
                <a:gd name="T62" fmla="*/ 23 w 82"/>
                <a:gd name="T63" fmla="*/ 15 h 103"/>
                <a:gd name="T64" fmla="*/ 20 w 82"/>
                <a:gd name="T65" fmla="*/ 7 h 103"/>
                <a:gd name="T66" fmla="*/ 27 w 82"/>
                <a:gd name="T67" fmla="*/ 22 h 103"/>
                <a:gd name="T68" fmla="*/ 55 w 82"/>
                <a:gd name="T69" fmla="*/ 22 h 103"/>
                <a:gd name="T70" fmla="*/ 44 w 82"/>
                <a:gd name="T71" fmla="*/ 44 h 103"/>
                <a:gd name="T72" fmla="*/ 41 w 82"/>
                <a:gd name="T73" fmla="*/ 44 h 103"/>
                <a:gd name="T74" fmla="*/ 38 w 82"/>
                <a:gd name="T75" fmla="*/ 44 h 103"/>
                <a:gd name="T76" fmla="*/ 27 w 82"/>
                <a:gd name="T77" fmla="*/ 22 h 103"/>
                <a:gd name="T78" fmla="*/ 64 w 82"/>
                <a:gd name="T79" fmla="*/ 74 h 103"/>
                <a:gd name="T80" fmla="*/ 41 w 82"/>
                <a:gd name="T81" fmla="*/ 97 h 103"/>
                <a:gd name="T82" fmla="*/ 18 w 82"/>
                <a:gd name="T83" fmla="*/ 74 h 103"/>
                <a:gd name="T84" fmla="*/ 41 w 82"/>
                <a:gd name="T85" fmla="*/ 51 h 103"/>
                <a:gd name="T86" fmla="*/ 64 w 82"/>
                <a:gd name="T87" fmla="*/ 74 h 103"/>
                <a:gd name="T88" fmla="*/ 44 w 82"/>
                <a:gd name="T89" fmla="*/ 61 h 103"/>
                <a:gd name="T90" fmla="*/ 41 w 82"/>
                <a:gd name="T91" fmla="*/ 61 h 103"/>
                <a:gd name="T92" fmla="*/ 34 w 82"/>
                <a:gd name="T93" fmla="*/ 65 h 103"/>
                <a:gd name="T94" fmla="*/ 34 w 82"/>
                <a:gd name="T95" fmla="*/ 68 h 103"/>
                <a:gd name="T96" fmla="*/ 39 w 82"/>
                <a:gd name="T97" fmla="*/ 68 h 103"/>
                <a:gd name="T98" fmla="*/ 39 w 82"/>
                <a:gd name="T99" fmla="*/ 83 h 103"/>
                <a:gd name="T100" fmla="*/ 36 w 82"/>
                <a:gd name="T101" fmla="*/ 83 h 103"/>
                <a:gd name="T102" fmla="*/ 36 w 82"/>
                <a:gd name="T103" fmla="*/ 86 h 103"/>
                <a:gd name="T104" fmla="*/ 47 w 82"/>
                <a:gd name="T105" fmla="*/ 86 h 103"/>
                <a:gd name="T106" fmla="*/ 47 w 82"/>
                <a:gd name="T107" fmla="*/ 83 h 103"/>
                <a:gd name="T108" fmla="*/ 44 w 82"/>
                <a:gd name="T109" fmla="*/ 83 h 103"/>
                <a:gd name="T110" fmla="*/ 44 w 82"/>
                <a:gd name="T111"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03">
                  <a:moveTo>
                    <a:pt x="41" y="53"/>
                  </a:moveTo>
                  <a:cubicBezTo>
                    <a:pt x="29" y="53"/>
                    <a:pt x="20" y="62"/>
                    <a:pt x="20" y="74"/>
                  </a:cubicBezTo>
                  <a:cubicBezTo>
                    <a:pt x="20" y="85"/>
                    <a:pt x="29" y="95"/>
                    <a:pt x="41" y="95"/>
                  </a:cubicBezTo>
                  <a:cubicBezTo>
                    <a:pt x="53" y="95"/>
                    <a:pt x="62" y="85"/>
                    <a:pt x="62" y="74"/>
                  </a:cubicBezTo>
                  <a:cubicBezTo>
                    <a:pt x="62" y="62"/>
                    <a:pt x="53" y="53"/>
                    <a:pt x="41" y="53"/>
                  </a:cubicBezTo>
                  <a:close/>
                  <a:moveTo>
                    <a:pt x="41" y="93"/>
                  </a:moveTo>
                  <a:cubicBezTo>
                    <a:pt x="31" y="93"/>
                    <a:pt x="22" y="84"/>
                    <a:pt x="22" y="74"/>
                  </a:cubicBezTo>
                  <a:cubicBezTo>
                    <a:pt x="22" y="63"/>
                    <a:pt x="31" y="55"/>
                    <a:pt x="41" y="55"/>
                  </a:cubicBezTo>
                  <a:cubicBezTo>
                    <a:pt x="52" y="55"/>
                    <a:pt x="60" y="63"/>
                    <a:pt x="60" y="74"/>
                  </a:cubicBezTo>
                  <a:cubicBezTo>
                    <a:pt x="60" y="84"/>
                    <a:pt x="52" y="93"/>
                    <a:pt x="41" y="93"/>
                  </a:cubicBezTo>
                  <a:close/>
                  <a:moveTo>
                    <a:pt x="82" y="16"/>
                  </a:moveTo>
                  <a:cubicBezTo>
                    <a:pt x="77" y="10"/>
                    <a:pt x="77" y="10"/>
                    <a:pt x="77" y="10"/>
                  </a:cubicBezTo>
                  <a:cubicBezTo>
                    <a:pt x="58" y="49"/>
                    <a:pt x="58" y="49"/>
                    <a:pt x="58" y="49"/>
                  </a:cubicBezTo>
                  <a:cubicBezTo>
                    <a:pt x="56" y="48"/>
                    <a:pt x="54" y="47"/>
                    <a:pt x="52" y="46"/>
                  </a:cubicBezTo>
                  <a:cubicBezTo>
                    <a:pt x="72" y="5"/>
                    <a:pt x="72" y="5"/>
                    <a:pt x="72" y="5"/>
                  </a:cubicBezTo>
                  <a:cubicBezTo>
                    <a:pt x="66" y="0"/>
                    <a:pt x="66" y="0"/>
                    <a:pt x="66" y="0"/>
                  </a:cubicBezTo>
                  <a:cubicBezTo>
                    <a:pt x="16" y="0"/>
                    <a:pt x="16" y="0"/>
                    <a:pt x="16" y="0"/>
                  </a:cubicBezTo>
                  <a:cubicBezTo>
                    <a:pt x="11" y="5"/>
                    <a:pt x="11" y="5"/>
                    <a:pt x="11" y="5"/>
                  </a:cubicBezTo>
                  <a:cubicBezTo>
                    <a:pt x="31" y="46"/>
                    <a:pt x="31" y="46"/>
                    <a:pt x="31" y="46"/>
                  </a:cubicBezTo>
                  <a:cubicBezTo>
                    <a:pt x="28" y="47"/>
                    <a:pt x="26" y="48"/>
                    <a:pt x="24" y="49"/>
                  </a:cubicBezTo>
                  <a:cubicBezTo>
                    <a:pt x="5" y="10"/>
                    <a:pt x="5" y="10"/>
                    <a:pt x="5" y="10"/>
                  </a:cubicBezTo>
                  <a:cubicBezTo>
                    <a:pt x="0" y="16"/>
                    <a:pt x="0" y="16"/>
                    <a:pt x="0" y="16"/>
                  </a:cubicBezTo>
                  <a:cubicBezTo>
                    <a:pt x="19" y="54"/>
                    <a:pt x="19" y="54"/>
                    <a:pt x="19" y="54"/>
                  </a:cubicBezTo>
                  <a:cubicBezTo>
                    <a:pt x="14" y="60"/>
                    <a:pt x="12" y="66"/>
                    <a:pt x="12" y="74"/>
                  </a:cubicBezTo>
                  <a:cubicBezTo>
                    <a:pt x="12" y="90"/>
                    <a:pt x="25" y="103"/>
                    <a:pt x="41" y="103"/>
                  </a:cubicBezTo>
                  <a:cubicBezTo>
                    <a:pt x="57" y="103"/>
                    <a:pt x="71" y="90"/>
                    <a:pt x="71" y="74"/>
                  </a:cubicBezTo>
                  <a:cubicBezTo>
                    <a:pt x="71" y="66"/>
                    <a:pt x="68" y="60"/>
                    <a:pt x="63" y="54"/>
                  </a:cubicBezTo>
                  <a:lnTo>
                    <a:pt x="82" y="16"/>
                  </a:lnTo>
                  <a:close/>
                  <a:moveTo>
                    <a:pt x="20" y="7"/>
                  </a:moveTo>
                  <a:cubicBezTo>
                    <a:pt x="63" y="7"/>
                    <a:pt x="63" y="7"/>
                    <a:pt x="63" y="7"/>
                  </a:cubicBezTo>
                  <a:cubicBezTo>
                    <a:pt x="59" y="15"/>
                    <a:pt x="59" y="15"/>
                    <a:pt x="59" y="15"/>
                  </a:cubicBezTo>
                  <a:cubicBezTo>
                    <a:pt x="23" y="15"/>
                    <a:pt x="23" y="15"/>
                    <a:pt x="23" y="15"/>
                  </a:cubicBezTo>
                  <a:lnTo>
                    <a:pt x="20" y="7"/>
                  </a:lnTo>
                  <a:close/>
                  <a:moveTo>
                    <a:pt x="27" y="22"/>
                  </a:moveTo>
                  <a:cubicBezTo>
                    <a:pt x="55" y="22"/>
                    <a:pt x="55" y="22"/>
                    <a:pt x="55" y="22"/>
                  </a:cubicBezTo>
                  <a:cubicBezTo>
                    <a:pt x="44" y="44"/>
                    <a:pt x="44" y="44"/>
                    <a:pt x="44" y="44"/>
                  </a:cubicBezTo>
                  <a:cubicBezTo>
                    <a:pt x="43" y="44"/>
                    <a:pt x="42" y="44"/>
                    <a:pt x="41" y="44"/>
                  </a:cubicBezTo>
                  <a:cubicBezTo>
                    <a:pt x="40" y="44"/>
                    <a:pt x="39" y="44"/>
                    <a:pt x="38" y="44"/>
                  </a:cubicBezTo>
                  <a:lnTo>
                    <a:pt x="27" y="22"/>
                  </a:lnTo>
                  <a:close/>
                  <a:moveTo>
                    <a:pt x="64" y="74"/>
                  </a:moveTo>
                  <a:cubicBezTo>
                    <a:pt x="64" y="86"/>
                    <a:pt x="54" y="97"/>
                    <a:pt x="41" y="97"/>
                  </a:cubicBezTo>
                  <a:cubicBezTo>
                    <a:pt x="28" y="97"/>
                    <a:pt x="18" y="86"/>
                    <a:pt x="18" y="74"/>
                  </a:cubicBezTo>
                  <a:cubicBezTo>
                    <a:pt x="18" y="61"/>
                    <a:pt x="28" y="51"/>
                    <a:pt x="41" y="51"/>
                  </a:cubicBezTo>
                  <a:cubicBezTo>
                    <a:pt x="54" y="51"/>
                    <a:pt x="64" y="61"/>
                    <a:pt x="64" y="74"/>
                  </a:cubicBezTo>
                  <a:close/>
                  <a:moveTo>
                    <a:pt x="44" y="61"/>
                  </a:moveTo>
                  <a:cubicBezTo>
                    <a:pt x="41" y="61"/>
                    <a:pt x="41" y="61"/>
                    <a:pt x="41" y="61"/>
                  </a:cubicBezTo>
                  <a:cubicBezTo>
                    <a:pt x="41" y="61"/>
                    <a:pt x="40" y="65"/>
                    <a:pt x="34" y="65"/>
                  </a:cubicBezTo>
                  <a:cubicBezTo>
                    <a:pt x="34" y="68"/>
                    <a:pt x="34" y="68"/>
                    <a:pt x="34" y="68"/>
                  </a:cubicBezTo>
                  <a:cubicBezTo>
                    <a:pt x="39" y="68"/>
                    <a:pt x="39" y="68"/>
                    <a:pt x="39" y="68"/>
                  </a:cubicBezTo>
                  <a:cubicBezTo>
                    <a:pt x="39" y="83"/>
                    <a:pt x="39" y="83"/>
                    <a:pt x="39" y="83"/>
                  </a:cubicBezTo>
                  <a:cubicBezTo>
                    <a:pt x="36" y="83"/>
                    <a:pt x="36" y="83"/>
                    <a:pt x="36" y="83"/>
                  </a:cubicBezTo>
                  <a:cubicBezTo>
                    <a:pt x="36" y="86"/>
                    <a:pt x="36" y="86"/>
                    <a:pt x="36" y="86"/>
                  </a:cubicBezTo>
                  <a:cubicBezTo>
                    <a:pt x="47" y="86"/>
                    <a:pt x="47" y="86"/>
                    <a:pt x="47" y="86"/>
                  </a:cubicBezTo>
                  <a:cubicBezTo>
                    <a:pt x="47" y="83"/>
                    <a:pt x="47" y="83"/>
                    <a:pt x="47" y="83"/>
                  </a:cubicBezTo>
                  <a:cubicBezTo>
                    <a:pt x="44" y="83"/>
                    <a:pt x="44" y="83"/>
                    <a:pt x="44" y="83"/>
                  </a:cubicBezTo>
                  <a:lnTo>
                    <a:pt x="44" y="61"/>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grpSp>
      <p:grpSp>
        <p:nvGrpSpPr>
          <p:cNvPr id="51" name="Group 38"/>
          <p:cNvGrpSpPr/>
          <p:nvPr/>
        </p:nvGrpSpPr>
        <p:grpSpPr>
          <a:xfrm>
            <a:off x="4991101" y="3111525"/>
            <a:ext cx="565150" cy="565150"/>
            <a:chOff x="4991101" y="3378200"/>
            <a:chExt cx="565150" cy="565150"/>
          </a:xfrm>
        </p:grpSpPr>
        <p:sp>
          <p:nvSpPr>
            <p:cNvPr id="52" name="Oval 104"/>
            <p:cNvSpPr>
              <a:spLocks noChangeArrowheads="1"/>
            </p:cNvSpPr>
            <p:nvPr/>
          </p:nvSpPr>
          <p:spPr bwMode="auto">
            <a:xfrm>
              <a:off x="5003801" y="3390900"/>
              <a:ext cx="539750" cy="5397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53" name="Freeform 105"/>
            <p:cNvSpPr>
              <a:spLocks noEditPoints="1"/>
            </p:cNvSpPr>
            <p:nvPr/>
          </p:nvSpPr>
          <p:spPr bwMode="auto">
            <a:xfrm>
              <a:off x="4991101"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9" y="0"/>
                    <a:pt x="178" y="40"/>
                    <a:pt x="178" y="89"/>
                  </a:cubicBezTo>
                  <a:cubicBezTo>
                    <a:pt x="178" y="138"/>
                    <a:pt x="139" y="178"/>
                    <a:pt x="89" y="178"/>
                  </a:cubicBezTo>
                  <a:close/>
                  <a:moveTo>
                    <a:pt x="89" y="8"/>
                  </a:moveTo>
                  <a:cubicBezTo>
                    <a:pt x="45" y="8"/>
                    <a:pt x="8" y="44"/>
                    <a:pt x="8" y="89"/>
                  </a:cubicBezTo>
                  <a:cubicBezTo>
                    <a:pt x="8" y="133"/>
                    <a:pt x="45" y="170"/>
                    <a:pt x="89" y="170"/>
                  </a:cubicBezTo>
                  <a:cubicBezTo>
                    <a:pt x="134" y="170"/>
                    <a:pt x="170" y="133"/>
                    <a:pt x="170" y="89"/>
                  </a:cubicBezTo>
                  <a:cubicBezTo>
                    <a:pt x="170" y="44"/>
                    <a:pt x="134" y="8"/>
                    <a:pt x="89"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54" name="Freeform 106"/>
            <p:cNvSpPr>
              <a:spLocks noEditPoints="1"/>
            </p:cNvSpPr>
            <p:nvPr/>
          </p:nvSpPr>
          <p:spPr bwMode="auto">
            <a:xfrm>
              <a:off x="5121276" y="3533775"/>
              <a:ext cx="307975" cy="263525"/>
            </a:xfrm>
            <a:custGeom>
              <a:avLst/>
              <a:gdLst>
                <a:gd name="T0" fmla="*/ 4 w 97"/>
                <a:gd name="T1" fmla="*/ 79 h 83"/>
                <a:gd name="T2" fmla="*/ 7 w 97"/>
                <a:gd name="T3" fmla="*/ 83 h 83"/>
                <a:gd name="T4" fmla="*/ 25 w 97"/>
                <a:gd name="T5" fmla="*/ 83 h 83"/>
                <a:gd name="T6" fmla="*/ 25 w 97"/>
                <a:gd name="T7" fmla="*/ 45 h 83"/>
                <a:gd name="T8" fmla="*/ 4 w 97"/>
                <a:gd name="T9" fmla="*/ 67 h 83"/>
                <a:gd name="T10" fmla="*/ 4 w 97"/>
                <a:gd name="T11" fmla="*/ 79 h 83"/>
                <a:gd name="T12" fmla="*/ 34 w 97"/>
                <a:gd name="T13" fmla="*/ 54 h 83"/>
                <a:gd name="T14" fmla="*/ 34 w 97"/>
                <a:gd name="T15" fmla="*/ 83 h 83"/>
                <a:gd name="T16" fmla="*/ 56 w 97"/>
                <a:gd name="T17" fmla="*/ 83 h 83"/>
                <a:gd name="T18" fmla="*/ 56 w 97"/>
                <a:gd name="T19" fmla="*/ 57 h 83"/>
                <a:gd name="T20" fmla="*/ 46 w 97"/>
                <a:gd name="T21" fmla="*/ 66 h 83"/>
                <a:gd name="T22" fmla="*/ 34 w 97"/>
                <a:gd name="T23" fmla="*/ 54 h 83"/>
                <a:gd name="T24" fmla="*/ 64 w 97"/>
                <a:gd name="T25" fmla="*/ 48 h 83"/>
                <a:gd name="T26" fmla="*/ 64 w 97"/>
                <a:gd name="T27" fmla="*/ 83 h 83"/>
                <a:gd name="T28" fmla="*/ 82 w 97"/>
                <a:gd name="T29" fmla="*/ 83 h 83"/>
                <a:gd name="T30" fmla="*/ 86 w 97"/>
                <a:gd name="T31" fmla="*/ 79 h 83"/>
                <a:gd name="T32" fmla="*/ 86 w 97"/>
                <a:gd name="T33" fmla="*/ 45 h 83"/>
                <a:gd name="T34" fmla="*/ 86 w 97"/>
                <a:gd name="T35" fmla="*/ 26 h 83"/>
                <a:gd name="T36" fmla="*/ 67 w 97"/>
                <a:gd name="T37" fmla="*/ 45 h 83"/>
                <a:gd name="T38" fmla="*/ 64 w 97"/>
                <a:gd name="T39" fmla="*/ 48 h 83"/>
                <a:gd name="T40" fmla="*/ 77 w 97"/>
                <a:gd name="T41" fmla="*/ 2 h 83"/>
                <a:gd name="T42" fmla="*/ 74 w 97"/>
                <a:gd name="T43" fmla="*/ 6 h 83"/>
                <a:gd name="T44" fmla="*/ 78 w 97"/>
                <a:gd name="T45" fmla="*/ 9 h 83"/>
                <a:gd name="T46" fmla="*/ 82 w 97"/>
                <a:gd name="T47" fmla="*/ 9 h 83"/>
                <a:gd name="T48" fmla="*/ 46 w 97"/>
                <a:gd name="T49" fmla="*/ 45 h 83"/>
                <a:gd name="T50" fmla="*/ 25 w 97"/>
                <a:gd name="T51" fmla="*/ 24 h 83"/>
                <a:gd name="T52" fmla="*/ 1 w 97"/>
                <a:gd name="T53" fmla="*/ 48 h 83"/>
                <a:gd name="T54" fmla="*/ 1 w 97"/>
                <a:gd name="T55" fmla="*/ 54 h 83"/>
                <a:gd name="T56" fmla="*/ 7 w 97"/>
                <a:gd name="T57" fmla="*/ 54 h 83"/>
                <a:gd name="T58" fmla="*/ 25 w 97"/>
                <a:gd name="T59" fmla="*/ 35 h 83"/>
                <a:gd name="T60" fmla="*/ 46 w 97"/>
                <a:gd name="T61" fmla="*/ 56 h 83"/>
                <a:gd name="T62" fmla="*/ 88 w 97"/>
                <a:gd name="T63" fmla="*/ 15 h 83"/>
                <a:gd name="T64" fmla="*/ 87 w 97"/>
                <a:gd name="T65" fmla="*/ 19 h 83"/>
                <a:gd name="T66" fmla="*/ 91 w 97"/>
                <a:gd name="T67" fmla="*/ 23 h 83"/>
                <a:gd name="T68" fmla="*/ 91 w 97"/>
                <a:gd name="T69" fmla="*/ 23 h 83"/>
                <a:gd name="T70" fmla="*/ 95 w 97"/>
                <a:gd name="T71" fmla="*/ 19 h 83"/>
                <a:gd name="T72" fmla="*/ 97 w 97"/>
                <a:gd name="T73" fmla="*/ 0 h 83"/>
                <a:gd name="T74" fmla="*/ 77 w 97"/>
                <a:gd name="T75"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83">
                  <a:moveTo>
                    <a:pt x="4" y="79"/>
                  </a:moveTo>
                  <a:cubicBezTo>
                    <a:pt x="4" y="81"/>
                    <a:pt x="5" y="83"/>
                    <a:pt x="7" y="83"/>
                  </a:cubicBezTo>
                  <a:cubicBezTo>
                    <a:pt x="25" y="83"/>
                    <a:pt x="25" y="83"/>
                    <a:pt x="25" y="83"/>
                  </a:cubicBezTo>
                  <a:cubicBezTo>
                    <a:pt x="25" y="45"/>
                    <a:pt x="25" y="45"/>
                    <a:pt x="25" y="45"/>
                  </a:cubicBezTo>
                  <a:cubicBezTo>
                    <a:pt x="4" y="67"/>
                    <a:pt x="4" y="67"/>
                    <a:pt x="4" y="67"/>
                  </a:cubicBezTo>
                  <a:lnTo>
                    <a:pt x="4" y="79"/>
                  </a:lnTo>
                  <a:close/>
                  <a:moveTo>
                    <a:pt x="34" y="54"/>
                  </a:moveTo>
                  <a:cubicBezTo>
                    <a:pt x="34" y="83"/>
                    <a:pt x="34" y="83"/>
                    <a:pt x="34" y="83"/>
                  </a:cubicBezTo>
                  <a:cubicBezTo>
                    <a:pt x="56" y="83"/>
                    <a:pt x="56" y="83"/>
                    <a:pt x="56" y="83"/>
                  </a:cubicBezTo>
                  <a:cubicBezTo>
                    <a:pt x="56" y="57"/>
                    <a:pt x="56" y="57"/>
                    <a:pt x="56" y="57"/>
                  </a:cubicBezTo>
                  <a:cubicBezTo>
                    <a:pt x="46" y="66"/>
                    <a:pt x="46" y="66"/>
                    <a:pt x="46" y="66"/>
                  </a:cubicBezTo>
                  <a:lnTo>
                    <a:pt x="34" y="54"/>
                  </a:lnTo>
                  <a:close/>
                  <a:moveTo>
                    <a:pt x="64" y="48"/>
                  </a:moveTo>
                  <a:cubicBezTo>
                    <a:pt x="64" y="83"/>
                    <a:pt x="64" y="83"/>
                    <a:pt x="64" y="83"/>
                  </a:cubicBezTo>
                  <a:cubicBezTo>
                    <a:pt x="82" y="83"/>
                    <a:pt x="82" y="83"/>
                    <a:pt x="82" y="83"/>
                  </a:cubicBezTo>
                  <a:cubicBezTo>
                    <a:pt x="84" y="83"/>
                    <a:pt x="86" y="81"/>
                    <a:pt x="86" y="79"/>
                  </a:cubicBezTo>
                  <a:cubicBezTo>
                    <a:pt x="86" y="45"/>
                    <a:pt x="86" y="45"/>
                    <a:pt x="86" y="45"/>
                  </a:cubicBezTo>
                  <a:cubicBezTo>
                    <a:pt x="86" y="26"/>
                    <a:pt x="86" y="26"/>
                    <a:pt x="86" y="26"/>
                  </a:cubicBezTo>
                  <a:cubicBezTo>
                    <a:pt x="67" y="45"/>
                    <a:pt x="67" y="45"/>
                    <a:pt x="67" y="45"/>
                  </a:cubicBezTo>
                  <a:lnTo>
                    <a:pt x="64" y="48"/>
                  </a:lnTo>
                  <a:close/>
                  <a:moveTo>
                    <a:pt x="77" y="2"/>
                  </a:moveTo>
                  <a:cubicBezTo>
                    <a:pt x="75" y="2"/>
                    <a:pt x="74" y="4"/>
                    <a:pt x="74" y="6"/>
                  </a:cubicBezTo>
                  <a:cubicBezTo>
                    <a:pt x="74" y="8"/>
                    <a:pt x="76" y="10"/>
                    <a:pt x="78" y="9"/>
                  </a:cubicBezTo>
                  <a:cubicBezTo>
                    <a:pt x="82" y="9"/>
                    <a:pt x="82" y="9"/>
                    <a:pt x="82" y="9"/>
                  </a:cubicBezTo>
                  <a:cubicBezTo>
                    <a:pt x="46" y="45"/>
                    <a:pt x="46" y="45"/>
                    <a:pt x="46" y="45"/>
                  </a:cubicBezTo>
                  <a:cubicBezTo>
                    <a:pt x="25" y="24"/>
                    <a:pt x="25" y="24"/>
                    <a:pt x="25" y="24"/>
                  </a:cubicBezTo>
                  <a:cubicBezTo>
                    <a:pt x="1" y="48"/>
                    <a:pt x="1" y="48"/>
                    <a:pt x="1" y="48"/>
                  </a:cubicBezTo>
                  <a:cubicBezTo>
                    <a:pt x="0" y="50"/>
                    <a:pt x="0" y="52"/>
                    <a:pt x="1" y="54"/>
                  </a:cubicBezTo>
                  <a:cubicBezTo>
                    <a:pt x="3" y="55"/>
                    <a:pt x="5" y="55"/>
                    <a:pt x="7" y="54"/>
                  </a:cubicBezTo>
                  <a:cubicBezTo>
                    <a:pt x="25" y="35"/>
                    <a:pt x="25" y="35"/>
                    <a:pt x="25" y="35"/>
                  </a:cubicBezTo>
                  <a:cubicBezTo>
                    <a:pt x="46" y="56"/>
                    <a:pt x="46" y="56"/>
                    <a:pt x="46" y="56"/>
                  </a:cubicBezTo>
                  <a:cubicBezTo>
                    <a:pt x="88" y="15"/>
                    <a:pt x="88" y="15"/>
                    <a:pt x="88" y="15"/>
                  </a:cubicBezTo>
                  <a:cubicBezTo>
                    <a:pt x="87" y="19"/>
                    <a:pt x="87" y="19"/>
                    <a:pt x="87" y="19"/>
                  </a:cubicBezTo>
                  <a:cubicBezTo>
                    <a:pt x="87" y="21"/>
                    <a:pt x="89" y="23"/>
                    <a:pt x="91" y="23"/>
                  </a:cubicBezTo>
                  <a:cubicBezTo>
                    <a:pt x="91" y="23"/>
                    <a:pt x="91" y="23"/>
                    <a:pt x="91" y="23"/>
                  </a:cubicBezTo>
                  <a:cubicBezTo>
                    <a:pt x="93" y="23"/>
                    <a:pt x="95" y="21"/>
                    <a:pt x="95" y="19"/>
                  </a:cubicBezTo>
                  <a:cubicBezTo>
                    <a:pt x="97" y="0"/>
                    <a:pt x="97" y="0"/>
                    <a:pt x="97" y="0"/>
                  </a:cubicBezTo>
                  <a:lnTo>
                    <a:pt x="77" y="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grpSp>
      <p:grpSp>
        <p:nvGrpSpPr>
          <p:cNvPr id="55" name="Group 39"/>
          <p:cNvGrpSpPr/>
          <p:nvPr/>
        </p:nvGrpSpPr>
        <p:grpSpPr>
          <a:xfrm>
            <a:off x="6935788" y="3111525"/>
            <a:ext cx="565150" cy="565150"/>
            <a:chOff x="6935788" y="3378200"/>
            <a:chExt cx="565150" cy="565150"/>
          </a:xfrm>
        </p:grpSpPr>
        <p:sp>
          <p:nvSpPr>
            <p:cNvPr id="56" name="Oval 107"/>
            <p:cNvSpPr>
              <a:spLocks noChangeArrowheads="1"/>
            </p:cNvSpPr>
            <p:nvPr/>
          </p:nvSpPr>
          <p:spPr bwMode="auto">
            <a:xfrm>
              <a:off x="6948488" y="3390900"/>
              <a:ext cx="539750" cy="5397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57" name="Freeform 108"/>
            <p:cNvSpPr>
              <a:spLocks noEditPoints="1"/>
            </p:cNvSpPr>
            <p:nvPr/>
          </p:nvSpPr>
          <p:spPr bwMode="auto">
            <a:xfrm>
              <a:off x="6935788"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3" y="170"/>
                    <a:pt x="170" y="133"/>
                    <a:pt x="170" y="89"/>
                  </a:cubicBezTo>
                  <a:cubicBezTo>
                    <a:pt x="170" y="44"/>
                    <a:pt x="133" y="8"/>
                    <a:pt x="89"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sp>
          <p:nvSpPr>
            <p:cNvPr id="58" name="Freeform 109"/>
            <p:cNvSpPr>
              <a:spLocks noEditPoints="1"/>
            </p:cNvSpPr>
            <p:nvPr/>
          </p:nvSpPr>
          <p:spPr bwMode="auto">
            <a:xfrm>
              <a:off x="7075488" y="3492500"/>
              <a:ext cx="314325" cy="323850"/>
            </a:xfrm>
            <a:custGeom>
              <a:avLst/>
              <a:gdLst>
                <a:gd name="T0" fmla="*/ 85 w 99"/>
                <a:gd name="T1" fmla="*/ 70 h 102"/>
                <a:gd name="T2" fmla="*/ 83 w 99"/>
                <a:gd name="T3" fmla="*/ 70 h 102"/>
                <a:gd name="T4" fmla="*/ 67 w 99"/>
                <a:gd name="T5" fmla="*/ 86 h 102"/>
                <a:gd name="T6" fmla="*/ 70 w 99"/>
                <a:gd name="T7" fmla="*/ 96 h 102"/>
                <a:gd name="T8" fmla="*/ 83 w 99"/>
                <a:gd name="T9" fmla="*/ 102 h 102"/>
                <a:gd name="T10" fmla="*/ 99 w 99"/>
                <a:gd name="T11" fmla="*/ 86 h 102"/>
                <a:gd name="T12" fmla="*/ 85 w 99"/>
                <a:gd name="T13" fmla="*/ 70 h 102"/>
                <a:gd name="T14" fmla="*/ 93 w 99"/>
                <a:gd name="T15" fmla="*/ 88 h 102"/>
                <a:gd name="T16" fmla="*/ 85 w 99"/>
                <a:gd name="T17" fmla="*/ 88 h 102"/>
                <a:gd name="T18" fmla="*/ 85 w 99"/>
                <a:gd name="T19" fmla="*/ 96 h 102"/>
                <a:gd name="T20" fmla="*/ 81 w 99"/>
                <a:gd name="T21" fmla="*/ 96 h 102"/>
                <a:gd name="T22" fmla="*/ 81 w 99"/>
                <a:gd name="T23" fmla="*/ 88 h 102"/>
                <a:gd name="T24" fmla="*/ 73 w 99"/>
                <a:gd name="T25" fmla="*/ 88 h 102"/>
                <a:gd name="T26" fmla="*/ 73 w 99"/>
                <a:gd name="T27" fmla="*/ 84 h 102"/>
                <a:gd name="T28" fmla="*/ 81 w 99"/>
                <a:gd name="T29" fmla="*/ 84 h 102"/>
                <a:gd name="T30" fmla="*/ 81 w 99"/>
                <a:gd name="T31" fmla="*/ 76 h 102"/>
                <a:gd name="T32" fmla="*/ 85 w 99"/>
                <a:gd name="T33" fmla="*/ 76 h 102"/>
                <a:gd name="T34" fmla="*/ 85 w 99"/>
                <a:gd name="T35" fmla="*/ 84 h 102"/>
                <a:gd name="T36" fmla="*/ 93 w 99"/>
                <a:gd name="T37" fmla="*/ 84 h 102"/>
                <a:gd name="T38" fmla="*/ 93 w 99"/>
                <a:gd name="T39" fmla="*/ 88 h 102"/>
                <a:gd name="T40" fmla="*/ 83 w 99"/>
                <a:gd name="T41" fmla="*/ 64 h 102"/>
                <a:gd name="T42" fmla="*/ 83 w 99"/>
                <a:gd name="T43" fmla="*/ 64 h 102"/>
                <a:gd name="T44" fmla="*/ 83 w 99"/>
                <a:gd name="T45" fmla="*/ 64 h 102"/>
                <a:gd name="T46" fmla="*/ 69 w 99"/>
                <a:gd name="T47" fmla="*/ 55 h 102"/>
                <a:gd name="T48" fmla="*/ 58 w 99"/>
                <a:gd name="T49" fmla="*/ 49 h 102"/>
                <a:gd name="T50" fmla="*/ 54 w 99"/>
                <a:gd name="T51" fmla="*/ 46 h 102"/>
                <a:gd name="T52" fmla="*/ 53 w 99"/>
                <a:gd name="T53" fmla="*/ 41 h 102"/>
                <a:gd name="T54" fmla="*/ 57 w 99"/>
                <a:gd name="T55" fmla="*/ 33 h 102"/>
                <a:gd name="T56" fmla="*/ 60 w 99"/>
                <a:gd name="T57" fmla="*/ 26 h 102"/>
                <a:gd name="T58" fmla="*/ 59 w 99"/>
                <a:gd name="T59" fmla="*/ 24 h 102"/>
                <a:gd name="T60" fmla="*/ 57 w 99"/>
                <a:gd name="T61" fmla="*/ 8 h 102"/>
                <a:gd name="T62" fmla="*/ 47 w 99"/>
                <a:gd name="T63" fmla="*/ 2 h 102"/>
                <a:gd name="T64" fmla="*/ 43 w 99"/>
                <a:gd name="T65" fmla="*/ 1 h 102"/>
                <a:gd name="T66" fmla="*/ 38 w 99"/>
                <a:gd name="T67" fmla="*/ 0 h 102"/>
                <a:gd name="T68" fmla="*/ 39 w 99"/>
                <a:gd name="T69" fmla="*/ 2 h 102"/>
                <a:gd name="T70" fmla="*/ 29 w 99"/>
                <a:gd name="T71" fmla="*/ 8 h 102"/>
                <a:gd name="T72" fmla="*/ 27 w 99"/>
                <a:gd name="T73" fmla="*/ 24 h 102"/>
                <a:gd name="T74" fmla="*/ 26 w 99"/>
                <a:gd name="T75" fmla="*/ 26 h 102"/>
                <a:gd name="T76" fmla="*/ 29 w 99"/>
                <a:gd name="T77" fmla="*/ 33 h 102"/>
                <a:gd name="T78" fmla="*/ 33 w 99"/>
                <a:gd name="T79" fmla="*/ 41 h 102"/>
                <a:gd name="T80" fmla="*/ 32 w 99"/>
                <a:gd name="T81" fmla="*/ 46 h 102"/>
                <a:gd name="T82" fmla="*/ 28 w 99"/>
                <a:gd name="T83" fmla="*/ 49 h 102"/>
                <a:gd name="T84" fmla="*/ 17 w 99"/>
                <a:gd name="T85" fmla="*/ 55 h 102"/>
                <a:gd name="T86" fmla="*/ 2 w 99"/>
                <a:gd name="T87" fmla="*/ 64 h 102"/>
                <a:gd name="T88" fmla="*/ 0 w 99"/>
                <a:gd name="T89" fmla="*/ 87 h 102"/>
                <a:gd name="T90" fmla="*/ 0 w 99"/>
                <a:gd name="T91" fmla="*/ 88 h 102"/>
                <a:gd name="T92" fmla="*/ 0 w 99"/>
                <a:gd name="T93" fmla="*/ 88 h 102"/>
                <a:gd name="T94" fmla="*/ 43 w 99"/>
                <a:gd name="T95" fmla="*/ 100 h 102"/>
                <a:gd name="T96" fmla="*/ 64 w 99"/>
                <a:gd name="T97" fmla="*/ 97 h 102"/>
                <a:gd name="T98" fmla="*/ 61 w 99"/>
                <a:gd name="T99" fmla="*/ 86 h 102"/>
                <a:gd name="T100" fmla="*/ 83 w 99"/>
                <a:gd name="T101" fmla="*/ 6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 h="102">
                  <a:moveTo>
                    <a:pt x="85" y="70"/>
                  </a:moveTo>
                  <a:cubicBezTo>
                    <a:pt x="84" y="70"/>
                    <a:pt x="83" y="70"/>
                    <a:pt x="83" y="70"/>
                  </a:cubicBezTo>
                  <a:cubicBezTo>
                    <a:pt x="74" y="70"/>
                    <a:pt x="67" y="77"/>
                    <a:pt x="67" y="86"/>
                  </a:cubicBezTo>
                  <a:cubicBezTo>
                    <a:pt x="67" y="90"/>
                    <a:pt x="68" y="93"/>
                    <a:pt x="70" y="96"/>
                  </a:cubicBezTo>
                  <a:cubicBezTo>
                    <a:pt x="73" y="99"/>
                    <a:pt x="78" y="102"/>
                    <a:pt x="83" y="102"/>
                  </a:cubicBezTo>
                  <a:cubicBezTo>
                    <a:pt x="92" y="102"/>
                    <a:pt x="99" y="95"/>
                    <a:pt x="99" y="86"/>
                  </a:cubicBezTo>
                  <a:cubicBezTo>
                    <a:pt x="99" y="78"/>
                    <a:pt x="93" y="71"/>
                    <a:pt x="85" y="70"/>
                  </a:cubicBezTo>
                  <a:close/>
                  <a:moveTo>
                    <a:pt x="93" y="88"/>
                  </a:moveTo>
                  <a:cubicBezTo>
                    <a:pt x="85" y="88"/>
                    <a:pt x="85" y="88"/>
                    <a:pt x="85" y="88"/>
                  </a:cubicBezTo>
                  <a:cubicBezTo>
                    <a:pt x="85" y="96"/>
                    <a:pt x="85" y="96"/>
                    <a:pt x="85" y="96"/>
                  </a:cubicBezTo>
                  <a:cubicBezTo>
                    <a:pt x="81" y="96"/>
                    <a:pt x="81" y="96"/>
                    <a:pt x="81" y="96"/>
                  </a:cubicBezTo>
                  <a:cubicBezTo>
                    <a:pt x="81" y="88"/>
                    <a:pt x="81" y="88"/>
                    <a:pt x="81" y="88"/>
                  </a:cubicBezTo>
                  <a:cubicBezTo>
                    <a:pt x="73" y="88"/>
                    <a:pt x="73" y="88"/>
                    <a:pt x="73" y="88"/>
                  </a:cubicBezTo>
                  <a:cubicBezTo>
                    <a:pt x="73" y="84"/>
                    <a:pt x="73" y="84"/>
                    <a:pt x="73" y="84"/>
                  </a:cubicBezTo>
                  <a:cubicBezTo>
                    <a:pt x="81" y="84"/>
                    <a:pt x="81" y="84"/>
                    <a:pt x="81" y="84"/>
                  </a:cubicBezTo>
                  <a:cubicBezTo>
                    <a:pt x="81" y="76"/>
                    <a:pt x="81" y="76"/>
                    <a:pt x="81" y="76"/>
                  </a:cubicBezTo>
                  <a:cubicBezTo>
                    <a:pt x="85" y="76"/>
                    <a:pt x="85" y="76"/>
                    <a:pt x="85" y="76"/>
                  </a:cubicBezTo>
                  <a:cubicBezTo>
                    <a:pt x="85" y="84"/>
                    <a:pt x="85" y="84"/>
                    <a:pt x="85" y="84"/>
                  </a:cubicBezTo>
                  <a:cubicBezTo>
                    <a:pt x="93" y="84"/>
                    <a:pt x="93" y="84"/>
                    <a:pt x="93" y="84"/>
                  </a:cubicBezTo>
                  <a:lnTo>
                    <a:pt x="93" y="88"/>
                  </a:lnTo>
                  <a:close/>
                  <a:moveTo>
                    <a:pt x="83" y="64"/>
                  </a:moveTo>
                  <a:cubicBezTo>
                    <a:pt x="83" y="64"/>
                    <a:pt x="83" y="64"/>
                    <a:pt x="83" y="64"/>
                  </a:cubicBezTo>
                  <a:cubicBezTo>
                    <a:pt x="83" y="64"/>
                    <a:pt x="83" y="64"/>
                    <a:pt x="83" y="64"/>
                  </a:cubicBezTo>
                  <a:cubicBezTo>
                    <a:pt x="80" y="56"/>
                    <a:pt x="71" y="56"/>
                    <a:pt x="69" y="55"/>
                  </a:cubicBezTo>
                  <a:cubicBezTo>
                    <a:pt x="62" y="53"/>
                    <a:pt x="59" y="52"/>
                    <a:pt x="58" y="49"/>
                  </a:cubicBezTo>
                  <a:cubicBezTo>
                    <a:pt x="56" y="46"/>
                    <a:pt x="54" y="46"/>
                    <a:pt x="54" y="46"/>
                  </a:cubicBezTo>
                  <a:cubicBezTo>
                    <a:pt x="54" y="45"/>
                    <a:pt x="53" y="43"/>
                    <a:pt x="53" y="41"/>
                  </a:cubicBezTo>
                  <a:cubicBezTo>
                    <a:pt x="56" y="38"/>
                    <a:pt x="57" y="33"/>
                    <a:pt x="57" y="33"/>
                  </a:cubicBezTo>
                  <a:cubicBezTo>
                    <a:pt x="59" y="32"/>
                    <a:pt x="60" y="28"/>
                    <a:pt x="60" y="26"/>
                  </a:cubicBezTo>
                  <a:cubicBezTo>
                    <a:pt x="60" y="24"/>
                    <a:pt x="59" y="24"/>
                    <a:pt x="59" y="24"/>
                  </a:cubicBezTo>
                  <a:cubicBezTo>
                    <a:pt x="59" y="24"/>
                    <a:pt x="60" y="14"/>
                    <a:pt x="57" y="8"/>
                  </a:cubicBezTo>
                  <a:cubicBezTo>
                    <a:pt x="53" y="2"/>
                    <a:pt x="47" y="2"/>
                    <a:pt x="47" y="2"/>
                  </a:cubicBezTo>
                  <a:cubicBezTo>
                    <a:pt x="43" y="1"/>
                    <a:pt x="43" y="1"/>
                    <a:pt x="43" y="1"/>
                  </a:cubicBezTo>
                  <a:cubicBezTo>
                    <a:pt x="43" y="1"/>
                    <a:pt x="39" y="1"/>
                    <a:pt x="38" y="0"/>
                  </a:cubicBezTo>
                  <a:cubicBezTo>
                    <a:pt x="38" y="0"/>
                    <a:pt x="38" y="1"/>
                    <a:pt x="39" y="2"/>
                  </a:cubicBezTo>
                  <a:cubicBezTo>
                    <a:pt x="39" y="2"/>
                    <a:pt x="33" y="2"/>
                    <a:pt x="29" y="8"/>
                  </a:cubicBezTo>
                  <a:cubicBezTo>
                    <a:pt x="25" y="14"/>
                    <a:pt x="27" y="24"/>
                    <a:pt x="27" y="24"/>
                  </a:cubicBezTo>
                  <a:cubicBezTo>
                    <a:pt x="27" y="24"/>
                    <a:pt x="26" y="24"/>
                    <a:pt x="26" y="26"/>
                  </a:cubicBezTo>
                  <a:cubicBezTo>
                    <a:pt x="26" y="28"/>
                    <a:pt x="26" y="32"/>
                    <a:pt x="29" y="33"/>
                  </a:cubicBezTo>
                  <a:cubicBezTo>
                    <a:pt x="29" y="33"/>
                    <a:pt x="30" y="38"/>
                    <a:pt x="33" y="41"/>
                  </a:cubicBezTo>
                  <a:cubicBezTo>
                    <a:pt x="32" y="43"/>
                    <a:pt x="32" y="45"/>
                    <a:pt x="32" y="46"/>
                  </a:cubicBezTo>
                  <a:cubicBezTo>
                    <a:pt x="32" y="46"/>
                    <a:pt x="30" y="46"/>
                    <a:pt x="28" y="49"/>
                  </a:cubicBezTo>
                  <a:cubicBezTo>
                    <a:pt x="26" y="52"/>
                    <a:pt x="24" y="53"/>
                    <a:pt x="17" y="55"/>
                  </a:cubicBezTo>
                  <a:cubicBezTo>
                    <a:pt x="15" y="56"/>
                    <a:pt x="6" y="56"/>
                    <a:pt x="2" y="64"/>
                  </a:cubicBezTo>
                  <a:cubicBezTo>
                    <a:pt x="1" y="68"/>
                    <a:pt x="0" y="78"/>
                    <a:pt x="0" y="87"/>
                  </a:cubicBezTo>
                  <a:cubicBezTo>
                    <a:pt x="0" y="87"/>
                    <a:pt x="0" y="88"/>
                    <a:pt x="0" y="88"/>
                  </a:cubicBezTo>
                  <a:cubicBezTo>
                    <a:pt x="0" y="88"/>
                    <a:pt x="0" y="88"/>
                    <a:pt x="0" y="88"/>
                  </a:cubicBezTo>
                  <a:cubicBezTo>
                    <a:pt x="8" y="94"/>
                    <a:pt x="22" y="100"/>
                    <a:pt x="43" y="100"/>
                  </a:cubicBezTo>
                  <a:cubicBezTo>
                    <a:pt x="51" y="100"/>
                    <a:pt x="58" y="99"/>
                    <a:pt x="64" y="97"/>
                  </a:cubicBezTo>
                  <a:cubicBezTo>
                    <a:pt x="62" y="94"/>
                    <a:pt x="61" y="90"/>
                    <a:pt x="61" y="86"/>
                  </a:cubicBezTo>
                  <a:cubicBezTo>
                    <a:pt x="61" y="74"/>
                    <a:pt x="71" y="64"/>
                    <a:pt x="83" y="6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prstClr val="black"/>
                </a:solidFill>
                <a:effectLst/>
                <a:uLnTx/>
                <a:uFillTx/>
                <a:latin typeface="微软雅黑" panose="020B0503020204020204" pitchFamily="34" charset="-122"/>
              </a:endParaRPr>
            </a:p>
          </p:txBody>
        </p:sp>
      </p:grpSp>
      <p:grpSp>
        <p:nvGrpSpPr>
          <p:cNvPr id="59" name="Group 65"/>
          <p:cNvGrpSpPr/>
          <p:nvPr/>
        </p:nvGrpSpPr>
        <p:grpSpPr>
          <a:xfrm>
            <a:off x="2554288" y="4076052"/>
            <a:ext cx="1444189" cy="1607259"/>
            <a:chOff x="611188" y="4342727"/>
            <a:chExt cx="1444189" cy="1607259"/>
          </a:xfrm>
        </p:grpSpPr>
        <p:sp>
          <p:nvSpPr>
            <p:cNvPr id="60" name="TextBox 59"/>
            <p:cNvSpPr txBox="1"/>
            <p:nvPr/>
          </p:nvSpPr>
          <p:spPr>
            <a:xfrm>
              <a:off x="611188" y="4693232"/>
              <a:ext cx="1444189" cy="1256754"/>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 wonderful serenity has taken possession of my entire soul, like these sweet mornings of </a:t>
              </a:r>
              <a:br>
                <a:rPr lang="en-US" sz="1000">
                  <a:solidFill>
                    <a:srgbClr val="85898F"/>
                  </a:solidFill>
                  <a:latin typeface="微软雅黑" panose="020B0503020204020204" pitchFamily="34" charset="-122"/>
                  <a:ea typeface="微软雅黑" panose="020B0503020204020204" pitchFamily="34" charset="-122"/>
                </a:rPr>
              </a:br>
              <a:r>
                <a:rPr lang="en-US" sz="1000">
                  <a:solidFill>
                    <a:srgbClr val="85898F"/>
                  </a:solidFill>
                  <a:latin typeface="微软雅黑" panose="020B0503020204020204" pitchFamily="34" charset="-122"/>
                  <a:ea typeface="微软雅黑" panose="020B0503020204020204" pitchFamily="34" charset="-122"/>
                </a:rPr>
                <a:t>spring which I enjoy </a:t>
              </a:r>
            </a:p>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with my whole heart. </a:t>
              </a:r>
            </a:p>
          </p:txBody>
        </p:sp>
        <p:sp>
          <p:nvSpPr>
            <p:cNvPr id="61" name="TextBox 60"/>
            <p:cNvSpPr txBox="1"/>
            <p:nvPr/>
          </p:nvSpPr>
          <p:spPr>
            <a:xfrm>
              <a:off x="611188" y="4342727"/>
              <a:ext cx="1444189"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grpSp>
        <p:nvGrpSpPr>
          <p:cNvPr id="62" name="Group 68"/>
          <p:cNvGrpSpPr/>
          <p:nvPr/>
        </p:nvGrpSpPr>
        <p:grpSpPr>
          <a:xfrm>
            <a:off x="4497388" y="4076052"/>
            <a:ext cx="1444189" cy="1607259"/>
            <a:chOff x="611188" y="4342727"/>
            <a:chExt cx="1444189" cy="1607259"/>
          </a:xfrm>
        </p:grpSpPr>
        <p:sp>
          <p:nvSpPr>
            <p:cNvPr id="63" name="TextBox 62"/>
            <p:cNvSpPr txBox="1"/>
            <p:nvPr/>
          </p:nvSpPr>
          <p:spPr>
            <a:xfrm>
              <a:off x="611188" y="4693232"/>
              <a:ext cx="1444189" cy="1256754"/>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 wonderful serenity has taken possession of my entire soul, like these sweet mornings of </a:t>
              </a:r>
              <a:br>
                <a:rPr lang="en-US" sz="1000">
                  <a:solidFill>
                    <a:srgbClr val="85898F"/>
                  </a:solidFill>
                  <a:latin typeface="微软雅黑" panose="020B0503020204020204" pitchFamily="34" charset="-122"/>
                  <a:ea typeface="微软雅黑" panose="020B0503020204020204" pitchFamily="34" charset="-122"/>
                </a:rPr>
              </a:br>
              <a:r>
                <a:rPr lang="en-US" sz="1000">
                  <a:solidFill>
                    <a:srgbClr val="85898F"/>
                  </a:solidFill>
                  <a:latin typeface="微软雅黑" panose="020B0503020204020204" pitchFamily="34" charset="-122"/>
                  <a:ea typeface="微软雅黑" panose="020B0503020204020204" pitchFamily="34" charset="-122"/>
                </a:rPr>
                <a:t>spring which I enjoy </a:t>
              </a:r>
            </a:p>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with my whole heart. </a:t>
              </a:r>
            </a:p>
          </p:txBody>
        </p:sp>
        <p:sp>
          <p:nvSpPr>
            <p:cNvPr id="64" name="TextBox 63"/>
            <p:cNvSpPr txBox="1"/>
            <p:nvPr/>
          </p:nvSpPr>
          <p:spPr>
            <a:xfrm>
              <a:off x="611188" y="4342727"/>
              <a:ext cx="1444189"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grpSp>
        <p:nvGrpSpPr>
          <p:cNvPr id="65" name="Group 71"/>
          <p:cNvGrpSpPr/>
          <p:nvPr/>
        </p:nvGrpSpPr>
        <p:grpSpPr>
          <a:xfrm>
            <a:off x="6442076" y="4076052"/>
            <a:ext cx="1444189" cy="1607259"/>
            <a:chOff x="611188" y="4342727"/>
            <a:chExt cx="1444189" cy="1607259"/>
          </a:xfrm>
        </p:grpSpPr>
        <p:sp>
          <p:nvSpPr>
            <p:cNvPr id="66" name="TextBox 65"/>
            <p:cNvSpPr txBox="1"/>
            <p:nvPr/>
          </p:nvSpPr>
          <p:spPr>
            <a:xfrm>
              <a:off x="611188" y="4693232"/>
              <a:ext cx="1444189" cy="1256754"/>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 wonderful serenity has taken possession of my entire soul, like these sweet mornings of </a:t>
              </a:r>
              <a:br>
                <a:rPr lang="en-US" sz="1000">
                  <a:solidFill>
                    <a:srgbClr val="85898F"/>
                  </a:solidFill>
                  <a:latin typeface="微软雅黑" panose="020B0503020204020204" pitchFamily="34" charset="-122"/>
                  <a:ea typeface="微软雅黑" panose="020B0503020204020204" pitchFamily="34" charset="-122"/>
                </a:rPr>
              </a:br>
              <a:r>
                <a:rPr lang="en-US" sz="1000">
                  <a:solidFill>
                    <a:srgbClr val="85898F"/>
                  </a:solidFill>
                  <a:latin typeface="微软雅黑" panose="020B0503020204020204" pitchFamily="34" charset="-122"/>
                  <a:ea typeface="微软雅黑" panose="020B0503020204020204" pitchFamily="34" charset="-122"/>
                </a:rPr>
                <a:t>spring which I enjoy </a:t>
              </a:r>
            </a:p>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with my whole heart. </a:t>
              </a:r>
            </a:p>
          </p:txBody>
        </p:sp>
        <p:sp>
          <p:nvSpPr>
            <p:cNvPr id="67" name="TextBox 66"/>
            <p:cNvSpPr txBox="1"/>
            <p:nvPr/>
          </p:nvSpPr>
          <p:spPr>
            <a:xfrm>
              <a:off x="611188" y="4342727"/>
              <a:ext cx="1444189"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04657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04"/>
          <p:cNvSpPr/>
          <p:nvPr/>
        </p:nvSpPr>
        <p:spPr bwMode="auto">
          <a:xfrm>
            <a:off x="649288" y="1598067"/>
            <a:ext cx="2087563" cy="358775"/>
          </a:xfrm>
          <a:custGeom>
            <a:avLst/>
            <a:gdLst>
              <a:gd name="T0" fmla="*/ 658 w 658"/>
              <a:gd name="T1" fmla="*/ 57 h 113"/>
              <a:gd name="T2" fmla="*/ 601 w 658"/>
              <a:gd name="T3" fmla="*/ 113 h 113"/>
              <a:gd name="T4" fmla="*/ 57 w 658"/>
              <a:gd name="T5" fmla="*/ 113 h 113"/>
              <a:gd name="T6" fmla="*/ 0 w 658"/>
              <a:gd name="T7" fmla="*/ 57 h 113"/>
              <a:gd name="T8" fmla="*/ 0 w 658"/>
              <a:gd name="T9" fmla="*/ 57 h 113"/>
              <a:gd name="T10" fmla="*/ 57 w 658"/>
              <a:gd name="T11" fmla="*/ 0 h 113"/>
              <a:gd name="T12" fmla="*/ 601 w 658"/>
              <a:gd name="T13" fmla="*/ 0 h 113"/>
              <a:gd name="T14" fmla="*/ 658 w 658"/>
              <a:gd name="T15" fmla="*/ 57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113">
                <a:moveTo>
                  <a:pt x="658" y="57"/>
                </a:moveTo>
                <a:cubicBezTo>
                  <a:pt x="658" y="88"/>
                  <a:pt x="632" y="113"/>
                  <a:pt x="601" y="113"/>
                </a:cubicBezTo>
                <a:cubicBezTo>
                  <a:pt x="57" y="113"/>
                  <a:pt x="57" y="113"/>
                  <a:pt x="57" y="113"/>
                </a:cubicBezTo>
                <a:cubicBezTo>
                  <a:pt x="26" y="113"/>
                  <a:pt x="0" y="88"/>
                  <a:pt x="0" y="57"/>
                </a:cubicBezTo>
                <a:cubicBezTo>
                  <a:pt x="0" y="57"/>
                  <a:pt x="0" y="57"/>
                  <a:pt x="0" y="57"/>
                </a:cubicBezTo>
                <a:cubicBezTo>
                  <a:pt x="0" y="25"/>
                  <a:pt x="26" y="0"/>
                  <a:pt x="57" y="0"/>
                </a:cubicBezTo>
                <a:cubicBezTo>
                  <a:pt x="601" y="0"/>
                  <a:pt x="601" y="0"/>
                  <a:pt x="601" y="0"/>
                </a:cubicBezTo>
                <a:cubicBezTo>
                  <a:pt x="632" y="0"/>
                  <a:pt x="658" y="25"/>
                  <a:pt x="658" y="57"/>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4" name="Freeform 105"/>
          <p:cNvSpPr/>
          <p:nvPr/>
        </p:nvSpPr>
        <p:spPr bwMode="auto">
          <a:xfrm>
            <a:off x="649288" y="4204742"/>
            <a:ext cx="2087563" cy="358775"/>
          </a:xfrm>
          <a:custGeom>
            <a:avLst/>
            <a:gdLst>
              <a:gd name="T0" fmla="*/ 658 w 658"/>
              <a:gd name="T1" fmla="*/ 56 h 113"/>
              <a:gd name="T2" fmla="*/ 601 w 658"/>
              <a:gd name="T3" fmla="*/ 113 h 113"/>
              <a:gd name="T4" fmla="*/ 57 w 658"/>
              <a:gd name="T5" fmla="*/ 113 h 113"/>
              <a:gd name="T6" fmla="*/ 0 w 658"/>
              <a:gd name="T7" fmla="*/ 56 h 113"/>
              <a:gd name="T8" fmla="*/ 0 w 658"/>
              <a:gd name="T9" fmla="*/ 56 h 113"/>
              <a:gd name="T10" fmla="*/ 57 w 658"/>
              <a:gd name="T11" fmla="*/ 0 h 113"/>
              <a:gd name="T12" fmla="*/ 601 w 658"/>
              <a:gd name="T13" fmla="*/ 0 h 113"/>
              <a:gd name="T14" fmla="*/ 658 w 658"/>
              <a:gd name="T15" fmla="*/ 56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113">
                <a:moveTo>
                  <a:pt x="658" y="56"/>
                </a:moveTo>
                <a:cubicBezTo>
                  <a:pt x="658" y="88"/>
                  <a:pt x="632" y="113"/>
                  <a:pt x="601" y="113"/>
                </a:cubicBezTo>
                <a:cubicBezTo>
                  <a:pt x="57" y="113"/>
                  <a:pt x="57" y="113"/>
                  <a:pt x="57" y="113"/>
                </a:cubicBezTo>
                <a:cubicBezTo>
                  <a:pt x="26" y="113"/>
                  <a:pt x="0" y="88"/>
                  <a:pt x="0" y="56"/>
                </a:cubicBezTo>
                <a:cubicBezTo>
                  <a:pt x="0" y="56"/>
                  <a:pt x="0" y="56"/>
                  <a:pt x="0" y="56"/>
                </a:cubicBezTo>
                <a:cubicBezTo>
                  <a:pt x="0" y="25"/>
                  <a:pt x="26" y="0"/>
                  <a:pt x="57" y="0"/>
                </a:cubicBezTo>
                <a:cubicBezTo>
                  <a:pt x="601" y="0"/>
                  <a:pt x="601" y="0"/>
                  <a:pt x="601" y="0"/>
                </a:cubicBezTo>
                <a:cubicBezTo>
                  <a:pt x="632" y="0"/>
                  <a:pt x="658" y="25"/>
                  <a:pt x="658" y="5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5" name="Freeform 106"/>
          <p:cNvSpPr/>
          <p:nvPr/>
        </p:nvSpPr>
        <p:spPr bwMode="auto">
          <a:xfrm>
            <a:off x="6407151" y="1598067"/>
            <a:ext cx="2087563" cy="358775"/>
          </a:xfrm>
          <a:custGeom>
            <a:avLst/>
            <a:gdLst>
              <a:gd name="T0" fmla="*/ 658 w 658"/>
              <a:gd name="T1" fmla="*/ 57 h 113"/>
              <a:gd name="T2" fmla="*/ 601 w 658"/>
              <a:gd name="T3" fmla="*/ 113 h 113"/>
              <a:gd name="T4" fmla="*/ 57 w 658"/>
              <a:gd name="T5" fmla="*/ 113 h 113"/>
              <a:gd name="T6" fmla="*/ 0 w 658"/>
              <a:gd name="T7" fmla="*/ 57 h 113"/>
              <a:gd name="T8" fmla="*/ 0 w 658"/>
              <a:gd name="T9" fmla="*/ 57 h 113"/>
              <a:gd name="T10" fmla="*/ 57 w 658"/>
              <a:gd name="T11" fmla="*/ 0 h 113"/>
              <a:gd name="T12" fmla="*/ 601 w 658"/>
              <a:gd name="T13" fmla="*/ 0 h 113"/>
              <a:gd name="T14" fmla="*/ 658 w 658"/>
              <a:gd name="T15" fmla="*/ 57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113">
                <a:moveTo>
                  <a:pt x="658" y="57"/>
                </a:moveTo>
                <a:cubicBezTo>
                  <a:pt x="658" y="88"/>
                  <a:pt x="632" y="113"/>
                  <a:pt x="601" y="113"/>
                </a:cubicBezTo>
                <a:cubicBezTo>
                  <a:pt x="57" y="113"/>
                  <a:pt x="57" y="113"/>
                  <a:pt x="57" y="113"/>
                </a:cubicBezTo>
                <a:cubicBezTo>
                  <a:pt x="26" y="113"/>
                  <a:pt x="0" y="88"/>
                  <a:pt x="0" y="57"/>
                </a:cubicBezTo>
                <a:cubicBezTo>
                  <a:pt x="0" y="57"/>
                  <a:pt x="0" y="57"/>
                  <a:pt x="0" y="57"/>
                </a:cubicBezTo>
                <a:cubicBezTo>
                  <a:pt x="0" y="25"/>
                  <a:pt x="26" y="0"/>
                  <a:pt x="57" y="0"/>
                </a:cubicBezTo>
                <a:cubicBezTo>
                  <a:pt x="601" y="0"/>
                  <a:pt x="601" y="0"/>
                  <a:pt x="601" y="0"/>
                </a:cubicBezTo>
                <a:cubicBezTo>
                  <a:pt x="632" y="0"/>
                  <a:pt x="658" y="25"/>
                  <a:pt x="658" y="57"/>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6" name="Freeform 107"/>
          <p:cNvSpPr/>
          <p:nvPr/>
        </p:nvSpPr>
        <p:spPr bwMode="auto">
          <a:xfrm>
            <a:off x="6407151" y="4204742"/>
            <a:ext cx="2087563" cy="358775"/>
          </a:xfrm>
          <a:custGeom>
            <a:avLst/>
            <a:gdLst>
              <a:gd name="T0" fmla="*/ 658 w 658"/>
              <a:gd name="T1" fmla="*/ 56 h 113"/>
              <a:gd name="T2" fmla="*/ 601 w 658"/>
              <a:gd name="T3" fmla="*/ 113 h 113"/>
              <a:gd name="T4" fmla="*/ 57 w 658"/>
              <a:gd name="T5" fmla="*/ 113 h 113"/>
              <a:gd name="T6" fmla="*/ 0 w 658"/>
              <a:gd name="T7" fmla="*/ 56 h 113"/>
              <a:gd name="T8" fmla="*/ 0 w 658"/>
              <a:gd name="T9" fmla="*/ 56 h 113"/>
              <a:gd name="T10" fmla="*/ 57 w 658"/>
              <a:gd name="T11" fmla="*/ 0 h 113"/>
              <a:gd name="T12" fmla="*/ 601 w 658"/>
              <a:gd name="T13" fmla="*/ 0 h 113"/>
              <a:gd name="T14" fmla="*/ 658 w 658"/>
              <a:gd name="T15" fmla="*/ 56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113">
                <a:moveTo>
                  <a:pt x="658" y="56"/>
                </a:moveTo>
                <a:cubicBezTo>
                  <a:pt x="658" y="88"/>
                  <a:pt x="632" y="113"/>
                  <a:pt x="601" y="113"/>
                </a:cubicBezTo>
                <a:cubicBezTo>
                  <a:pt x="57" y="113"/>
                  <a:pt x="57" y="113"/>
                  <a:pt x="57" y="113"/>
                </a:cubicBezTo>
                <a:cubicBezTo>
                  <a:pt x="26" y="113"/>
                  <a:pt x="0" y="88"/>
                  <a:pt x="0" y="56"/>
                </a:cubicBezTo>
                <a:cubicBezTo>
                  <a:pt x="0" y="56"/>
                  <a:pt x="0" y="56"/>
                  <a:pt x="0" y="56"/>
                </a:cubicBezTo>
                <a:cubicBezTo>
                  <a:pt x="0" y="25"/>
                  <a:pt x="26" y="0"/>
                  <a:pt x="57" y="0"/>
                </a:cubicBezTo>
                <a:cubicBezTo>
                  <a:pt x="601" y="0"/>
                  <a:pt x="601" y="0"/>
                  <a:pt x="601" y="0"/>
                </a:cubicBezTo>
                <a:cubicBezTo>
                  <a:pt x="632" y="0"/>
                  <a:pt x="658" y="25"/>
                  <a:pt x="658" y="5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108"/>
          <p:cNvSpPr/>
          <p:nvPr/>
        </p:nvSpPr>
        <p:spPr bwMode="auto">
          <a:xfrm>
            <a:off x="3429001" y="2756942"/>
            <a:ext cx="22225" cy="82550"/>
          </a:xfrm>
          <a:custGeom>
            <a:avLst/>
            <a:gdLst>
              <a:gd name="T0" fmla="*/ 0 w 7"/>
              <a:gd name="T1" fmla="*/ 26 h 26"/>
              <a:gd name="T2" fmla="*/ 7 w 7"/>
              <a:gd name="T3" fmla="*/ 0 h 26"/>
              <a:gd name="T4" fmla="*/ 0 w 7"/>
              <a:gd name="T5" fmla="*/ 26 h 26"/>
            </a:gdLst>
            <a:ahLst/>
            <a:cxnLst>
              <a:cxn ang="0">
                <a:pos x="T0" y="T1"/>
              </a:cxn>
              <a:cxn ang="0">
                <a:pos x="T2" y="T3"/>
              </a:cxn>
              <a:cxn ang="0">
                <a:pos x="T4" y="T5"/>
              </a:cxn>
            </a:cxnLst>
            <a:rect l="0" t="0" r="r" b="b"/>
            <a:pathLst>
              <a:path w="7" h="26">
                <a:moveTo>
                  <a:pt x="0" y="26"/>
                </a:moveTo>
                <a:cubicBezTo>
                  <a:pt x="2" y="17"/>
                  <a:pt x="4" y="9"/>
                  <a:pt x="7" y="0"/>
                </a:cubicBezTo>
                <a:cubicBezTo>
                  <a:pt x="4" y="9"/>
                  <a:pt x="2" y="17"/>
                  <a:pt x="0" y="26"/>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Freeform 109"/>
          <p:cNvSpPr/>
          <p:nvPr/>
        </p:nvSpPr>
        <p:spPr bwMode="auto">
          <a:xfrm>
            <a:off x="2736851" y="1779042"/>
            <a:ext cx="657225" cy="123825"/>
          </a:xfrm>
          <a:custGeom>
            <a:avLst/>
            <a:gdLst>
              <a:gd name="T0" fmla="*/ 414 w 414"/>
              <a:gd name="T1" fmla="*/ 78 h 78"/>
              <a:gd name="T2" fmla="*/ 336 w 414"/>
              <a:gd name="T3" fmla="*/ 0 h 78"/>
              <a:gd name="T4" fmla="*/ 0 w 414"/>
              <a:gd name="T5" fmla="*/ 0 h 78"/>
            </a:gdLst>
            <a:ahLst/>
            <a:cxnLst>
              <a:cxn ang="0">
                <a:pos x="T0" y="T1"/>
              </a:cxn>
              <a:cxn ang="0">
                <a:pos x="T2" y="T3"/>
              </a:cxn>
              <a:cxn ang="0">
                <a:pos x="T4" y="T5"/>
              </a:cxn>
            </a:cxnLst>
            <a:rect l="0" t="0" r="r" b="b"/>
            <a:pathLst>
              <a:path w="414" h="78">
                <a:moveTo>
                  <a:pt x="414" y="78"/>
                </a:moveTo>
                <a:lnTo>
                  <a:pt x="336" y="0"/>
                </a:lnTo>
                <a:lnTo>
                  <a:pt x="0" y="0"/>
                </a:lnTo>
              </a:path>
            </a:pathLst>
          </a:custGeom>
          <a:noFill/>
          <a:ln w="3175" cap="flat">
            <a:solidFill>
              <a:srgbClr val="16B6EA"/>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9" name="Freeform 110"/>
          <p:cNvSpPr/>
          <p:nvPr/>
        </p:nvSpPr>
        <p:spPr bwMode="auto">
          <a:xfrm>
            <a:off x="5749926" y="1779042"/>
            <a:ext cx="657225" cy="123825"/>
          </a:xfrm>
          <a:custGeom>
            <a:avLst/>
            <a:gdLst>
              <a:gd name="T0" fmla="*/ 0 w 414"/>
              <a:gd name="T1" fmla="*/ 78 h 78"/>
              <a:gd name="T2" fmla="*/ 78 w 414"/>
              <a:gd name="T3" fmla="*/ 0 h 78"/>
              <a:gd name="T4" fmla="*/ 414 w 414"/>
              <a:gd name="T5" fmla="*/ 0 h 78"/>
            </a:gdLst>
            <a:ahLst/>
            <a:cxnLst>
              <a:cxn ang="0">
                <a:pos x="T0" y="T1"/>
              </a:cxn>
              <a:cxn ang="0">
                <a:pos x="T2" y="T3"/>
              </a:cxn>
              <a:cxn ang="0">
                <a:pos x="T4" y="T5"/>
              </a:cxn>
            </a:cxnLst>
            <a:rect l="0" t="0" r="r" b="b"/>
            <a:pathLst>
              <a:path w="414" h="78">
                <a:moveTo>
                  <a:pt x="0" y="78"/>
                </a:moveTo>
                <a:lnTo>
                  <a:pt x="78" y="0"/>
                </a:lnTo>
                <a:lnTo>
                  <a:pt x="414" y="0"/>
                </a:lnTo>
              </a:path>
            </a:pathLst>
          </a:custGeom>
          <a:noFill/>
          <a:ln w="3175" cap="flat">
            <a:solidFill>
              <a:srgbClr val="5A6783"/>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Freeform 111"/>
          <p:cNvSpPr/>
          <p:nvPr/>
        </p:nvSpPr>
        <p:spPr bwMode="auto">
          <a:xfrm>
            <a:off x="2736851" y="4258717"/>
            <a:ext cx="657225" cy="123825"/>
          </a:xfrm>
          <a:custGeom>
            <a:avLst/>
            <a:gdLst>
              <a:gd name="T0" fmla="*/ 414 w 414"/>
              <a:gd name="T1" fmla="*/ 0 h 78"/>
              <a:gd name="T2" fmla="*/ 336 w 414"/>
              <a:gd name="T3" fmla="*/ 78 h 78"/>
              <a:gd name="T4" fmla="*/ 0 w 414"/>
              <a:gd name="T5" fmla="*/ 78 h 78"/>
            </a:gdLst>
            <a:ahLst/>
            <a:cxnLst>
              <a:cxn ang="0">
                <a:pos x="T0" y="T1"/>
              </a:cxn>
              <a:cxn ang="0">
                <a:pos x="T2" y="T3"/>
              </a:cxn>
              <a:cxn ang="0">
                <a:pos x="T4" y="T5"/>
              </a:cxn>
            </a:cxnLst>
            <a:rect l="0" t="0" r="r" b="b"/>
            <a:pathLst>
              <a:path w="414" h="78">
                <a:moveTo>
                  <a:pt x="414" y="0"/>
                </a:moveTo>
                <a:lnTo>
                  <a:pt x="336" y="78"/>
                </a:lnTo>
                <a:lnTo>
                  <a:pt x="0" y="78"/>
                </a:lnTo>
              </a:path>
            </a:pathLst>
          </a:custGeom>
          <a:noFill/>
          <a:ln w="3175" cap="flat">
            <a:solidFill>
              <a:srgbClr val="B5B5B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1" name="Freeform 112"/>
          <p:cNvSpPr/>
          <p:nvPr/>
        </p:nvSpPr>
        <p:spPr bwMode="auto">
          <a:xfrm>
            <a:off x="5749926" y="4258717"/>
            <a:ext cx="657225" cy="123825"/>
          </a:xfrm>
          <a:custGeom>
            <a:avLst/>
            <a:gdLst>
              <a:gd name="T0" fmla="*/ 0 w 414"/>
              <a:gd name="T1" fmla="*/ 0 h 78"/>
              <a:gd name="T2" fmla="*/ 78 w 414"/>
              <a:gd name="T3" fmla="*/ 78 h 78"/>
              <a:gd name="T4" fmla="*/ 414 w 414"/>
              <a:gd name="T5" fmla="*/ 78 h 78"/>
            </a:gdLst>
            <a:ahLst/>
            <a:cxnLst>
              <a:cxn ang="0">
                <a:pos x="T0" y="T1"/>
              </a:cxn>
              <a:cxn ang="0">
                <a:pos x="T2" y="T3"/>
              </a:cxn>
              <a:cxn ang="0">
                <a:pos x="T4" y="T5"/>
              </a:cxn>
            </a:cxnLst>
            <a:rect l="0" t="0" r="r" b="b"/>
            <a:pathLst>
              <a:path w="414" h="78">
                <a:moveTo>
                  <a:pt x="0" y="0"/>
                </a:moveTo>
                <a:lnTo>
                  <a:pt x="78" y="78"/>
                </a:lnTo>
                <a:lnTo>
                  <a:pt x="414" y="78"/>
                </a:lnTo>
              </a:path>
            </a:pathLst>
          </a:custGeom>
          <a:noFill/>
          <a:ln w="3175" cap="flat">
            <a:solidFill>
              <a:srgbClr val="B5B5B5"/>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Freeform 113"/>
          <p:cNvSpPr>
            <a:spLocks noEditPoints="1"/>
          </p:cNvSpPr>
          <p:nvPr/>
        </p:nvSpPr>
        <p:spPr bwMode="auto">
          <a:xfrm>
            <a:off x="3048001" y="1556792"/>
            <a:ext cx="1444625" cy="1444625"/>
          </a:xfrm>
          <a:custGeom>
            <a:avLst/>
            <a:gdLst>
              <a:gd name="T0" fmla="*/ 217 w 455"/>
              <a:gd name="T1" fmla="*/ 77 h 455"/>
              <a:gd name="T2" fmla="*/ 106 w 455"/>
              <a:gd name="T3" fmla="*/ 106 h 455"/>
              <a:gd name="T4" fmla="*/ 81 w 455"/>
              <a:gd name="T5" fmla="*/ 212 h 455"/>
              <a:gd name="T6" fmla="*/ 0 w 455"/>
              <a:gd name="T7" fmla="*/ 455 h 455"/>
              <a:gd name="T8" fmla="*/ 189 w 455"/>
              <a:gd name="T9" fmla="*/ 452 h 455"/>
              <a:gd name="T10" fmla="*/ 455 w 455"/>
              <a:gd name="T11" fmla="*/ 189 h 455"/>
              <a:gd name="T12" fmla="*/ 451 w 455"/>
              <a:gd name="T13" fmla="*/ 0 h 455"/>
              <a:gd name="T14" fmla="*/ 119 w 455"/>
              <a:gd name="T15" fmla="*/ 410 h 455"/>
              <a:gd name="T16" fmla="*/ 115 w 455"/>
              <a:gd name="T17" fmla="*/ 431 h 455"/>
              <a:gd name="T18" fmla="*/ 8 w 455"/>
              <a:gd name="T19" fmla="*/ 447 h 455"/>
              <a:gd name="T20" fmla="*/ 89 w 455"/>
              <a:gd name="T21" fmla="*/ 213 h 455"/>
              <a:gd name="T22" fmla="*/ 84 w 455"/>
              <a:gd name="T23" fmla="*/ 181 h 455"/>
              <a:gd name="T24" fmla="*/ 186 w 455"/>
              <a:gd name="T25" fmla="*/ 80 h 455"/>
              <a:gd name="T26" fmla="*/ 219 w 455"/>
              <a:gd name="T27" fmla="*/ 86 h 455"/>
              <a:gd name="T28" fmla="*/ 447 w 455"/>
              <a:gd name="T29" fmla="*/ 8 h 455"/>
              <a:gd name="T30" fmla="*/ 446 w 455"/>
              <a:gd name="T31" fmla="*/ 114 h 455"/>
              <a:gd name="T32" fmla="*/ 435 w 455"/>
              <a:gd name="T33" fmla="*/ 115 h 455"/>
              <a:gd name="T34" fmla="*/ 417 w 455"/>
              <a:gd name="T35" fmla="*/ 118 h 455"/>
              <a:gd name="T36" fmla="*/ 406 w 455"/>
              <a:gd name="T37" fmla="*/ 120 h 455"/>
              <a:gd name="T38" fmla="*/ 395 w 455"/>
              <a:gd name="T39" fmla="*/ 122 h 455"/>
              <a:gd name="T40" fmla="*/ 385 w 455"/>
              <a:gd name="T41" fmla="*/ 125 h 455"/>
              <a:gd name="T42" fmla="*/ 374 w 455"/>
              <a:gd name="T43" fmla="*/ 128 h 455"/>
              <a:gd name="T44" fmla="*/ 366 w 455"/>
              <a:gd name="T45" fmla="*/ 130 h 455"/>
              <a:gd name="T46" fmla="*/ 355 w 455"/>
              <a:gd name="T47" fmla="*/ 134 h 455"/>
              <a:gd name="T48" fmla="*/ 345 w 455"/>
              <a:gd name="T49" fmla="*/ 138 h 455"/>
              <a:gd name="T50" fmla="*/ 326 w 455"/>
              <a:gd name="T51" fmla="*/ 146 h 455"/>
              <a:gd name="T52" fmla="*/ 288 w 455"/>
              <a:gd name="T53" fmla="*/ 166 h 455"/>
              <a:gd name="T54" fmla="*/ 286 w 455"/>
              <a:gd name="T55" fmla="*/ 170 h 455"/>
              <a:gd name="T56" fmla="*/ 186 w 455"/>
              <a:gd name="T57" fmla="*/ 283 h 455"/>
              <a:gd name="T58" fmla="*/ 170 w 455"/>
              <a:gd name="T59" fmla="*/ 282 h 455"/>
              <a:gd name="T60" fmla="*/ 146 w 455"/>
              <a:gd name="T61" fmla="*/ 325 h 455"/>
              <a:gd name="T62" fmla="*/ 128 w 455"/>
              <a:gd name="T63" fmla="*/ 373 h 455"/>
              <a:gd name="T64" fmla="*/ 120 w 455"/>
              <a:gd name="T65" fmla="*/ 404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5" h="455">
                <a:moveTo>
                  <a:pt x="451" y="0"/>
                </a:moveTo>
                <a:cubicBezTo>
                  <a:pt x="368" y="5"/>
                  <a:pt x="287" y="31"/>
                  <a:pt x="217" y="77"/>
                </a:cubicBezTo>
                <a:cubicBezTo>
                  <a:pt x="207" y="74"/>
                  <a:pt x="196" y="72"/>
                  <a:pt x="186" y="72"/>
                </a:cubicBezTo>
                <a:cubicBezTo>
                  <a:pt x="155" y="72"/>
                  <a:pt x="127" y="84"/>
                  <a:pt x="106" y="106"/>
                </a:cubicBezTo>
                <a:cubicBezTo>
                  <a:pt x="87" y="127"/>
                  <a:pt x="76" y="153"/>
                  <a:pt x="76" y="181"/>
                </a:cubicBezTo>
                <a:cubicBezTo>
                  <a:pt x="76" y="192"/>
                  <a:pt x="78" y="202"/>
                  <a:pt x="81" y="212"/>
                </a:cubicBezTo>
                <a:cubicBezTo>
                  <a:pt x="33" y="283"/>
                  <a:pt x="5" y="366"/>
                  <a:pt x="0" y="451"/>
                </a:cubicBezTo>
                <a:cubicBezTo>
                  <a:pt x="0" y="455"/>
                  <a:pt x="0" y="455"/>
                  <a:pt x="0" y="455"/>
                </a:cubicBezTo>
                <a:cubicBezTo>
                  <a:pt x="189" y="455"/>
                  <a:pt x="189" y="455"/>
                  <a:pt x="189" y="455"/>
                </a:cubicBezTo>
                <a:cubicBezTo>
                  <a:pt x="189" y="452"/>
                  <a:pt x="189" y="452"/>
                  <a:pt x="189" y="452"/>
                </a:cubicBezTo>
                <a:cubicBezTo>
                  <a:pt x="203" y="313"/>
                  <a:pt x="313" y="203"/>
                  <a:pt x="452" y="189"/>
                </a:cubicBezTo>
                <a:cubicBezTo>
                  <a:pt x="455" y="189"/>
                  <a:pt x="455" y="189"/>
                  <a:pt x="455" y="189"/>
                </a:cubicBezTo>
                <a:cubicBezTo>
                  <a:pt x="455" y="0"/>
                  <a:pt x="455" y="0"/>
                  <a:pt x="455" y="0"/>
                </a:cubicBezTo>
                <a:lnTo>
                  <a:pt x="451" y="0"/>
                </a:lnTo>
                <a:close/>
                <a:moveTo>
                  <a:pt x="120" y="404"/>
                </a:moveTo>
                <a:cubicBezTo>
                  <a:pt x="120" y="406"/>
                  <a:pt x="119" y="408"/>
                  <a:pt x="119" y="410"/>
                </a:cubicBezTo>
                <a:cubicBezTo>
                  <a:pt x="118" y="415"/>
                  <a:pt x="117" y="421"/>
                  <a:pt x="116" y="426"/>
                </a:cubicBezTo>
                <a:cubicBezTo>
                  <a:pt x="116" y="428"/>
                  <a:pt x="116" y="430"/>
                  <a:pt x="115" y="431"/>
                </a:cubicBezTo>
                <a:cubicBezTo>
                  <a:pt x="115" y="437"/>
                  <a:pt x="114" y="442"/>
                  <a:pt x="114" y="447"/>
                </a:cubicBezTo>
                <a:cubicBezTo>
                  <a:pt x="8" y="447"/>
                  <a:pt x="8" y="447"/>
                  <a:pt x="8" y="447"/>
                </a:cubicBezTo>
                <a:cubicBezTo>
                  <a:pt x="14" y="364"/>
                  <a:pt x="41" y="284"/>
                  <a:pt x="88" y="215"/>
                </a:cubicBezTo>
                <a:cubicBezTo>
                  <a:pt x="89" y="213"/>
                  <a:pt x="89" y="213"/>
                  <a:pt x="89" y="213"/>
                </a:cubicBezTo>
                <a:cubicBezTo>
                  <a:pt x="89" y="211"/>
                  <a:pt x="89" y="211"/>
                  <a:pt x="89" y="211"/>
                </a:cubicBezTo>
                <a:cubicBezTo>
                  <a:pt x="86" y="202"/>
                  <a:pt x="84" y="192"/>
                  <a:pt x="84" y="181"/>
                </a:cubicBezTo>
                <a:cubicBezTo>
                  <a:pt x="84" y="155"/>
                  <a:pt x="94" y="131"/>
                  <a:pt x="112" y="112"/>
                </a:cubicBezTo>
                <a:cubicBezTo>
                  <a:pt x="131" y="91"/>
                  <a:pt x="157" y="80"/>
                  <a:pt x="186" y="80"/>
                </a:cubicBezTo>
                <a:cubicBezTo>
                  <a:pt x="196" y="80"/>
                  <a:pt x="207" y="82"/>
                  <a:pt x="217" y="85"/>
                </a:cubicBezTo>
                <a:cubicBezTo>
                  <a:pt x="219" y="86"/>
                  <a:pt x="219" y="86"/>
                  <a:pt x="219" y="86"/>
                </a:cubicBezTo>
                <a:cubicBezTo>
                  <a:pt x="220" y="85"/>
                  <a:pt x="220" y="85"/>
                  <a:pt x="220" y="85"/>
                </a:cubicBezTo>
                <a:cubicBezTo>
                  <a:pt x="288" y="40"/>
                  <a:pt x="367" y="14"/>
                  <a:pt x="447" y="8"/>
                </a:cubicBezTo>
                <a:cubicBezTo>
                  <a:pt x="447" y="114"/>
                  <a:pt x="447" y="114"/>
                  <a:pt x="447" y="114"/>
                </a:cubicBezTo>
                <a:cubicBezTo>
                  <a:pt x="447" y="114"/>
                  <a:pt x="446" y="114"/>
                  <a:pt x="446" y="114"/>
                </a:cubicBezTo>
                <a:cubicBezTo>
                  <a:pt x="443" y="114"/>
                  <a:pt x="440" y="114"/>
                  <a:pt x="438" y="115"/>
                </a:cubicBezTo>
                <a:cubicBezTo>
                  <a:pt x="437" y="115"/>
                  <a:pt x="436" y="115"/>
                  <a:pt x="435" y="115"/>
                </a:cubicBezTo>
                <a:cubicBezTo>
                  <a:pt x="432" y="115"/>
                  <a:pt x="429" y="116"/>
                  <a:pt x="426" y="116"/>
                </a:cubicBezTo>
                <a:cubicBezTo>
                  <a:pt x="423" y="117"/>
                  <a:pt x="420" y="117"/>
                  <a:pt x="417" y="118"/>
                </a:cubicBezTo>
                <a:cubicBezTo>
                  <a:pt x="416" y="118"/>
                  <a:pt x="415" y="118"/>
                  <a:pt x="414" y="118"/>
                </a:cubicBezTo>
                <a:cubicBezTo>
                  <a:pt x="411" y="119"/>
                  <a:pt x="409" y="119"/>
                  <a:pt x="406" y="120"/>
                </a:cubicBezTo>
                <a:cubicBezTo>
                  <a:pt x="405" y="120"/>
                  <a:pt x="404" y="120"/>
                  <a:pt x="403" y="120"/>
                </a:cubicBezTo>
                <a:cubicBezTo>
                  <a:pt x="400" y="121"/>
                  <a:pt x="398" y="121"/>
                  <a:pt x="395" y="122"/>
                </a:cubicBezTo>
                <a:cubicBezTo>
                  <a:pt x="395" y="122"/>
                  <a:pt x="395" y="122"/>
                  <a:pt x="395" y="122"/>
                </a:cubicBezTo>
                <a:cubicBezTo>
                  <a:pt x="392" y="123"/>
                  <a:pt x="388" y="124"/>
                  <a:pt x="385" y="125"/>
                </a:cubicBezTo>
                <a:cubicBezTo>
                  <a:pt x="382" y="126"/>
                  <a:pt x="378" y="127"/>
                  <a:pt x="375" y="128"/>
                </a:cubicBezTo>
                <a:cubicBezTo>
                  <a:pt x="375" y="128"/>
                  <a:pt x="375" y="128"/>
                  <a:pt x="374" y="128"/>
                </a:cubicBezTo>
                <a:cubicBezTo>
                  <a:pt x="372" y="129"/>
                  <a:pt x="369" y="129"/>
                  <a:pt x="366" y="130"/>
                </a:cubicBezTo>
                <a:cubicBezTo>
                  <a:pt x="366" y="130"/>
                  <a:pt x="366" y="130"/>
                  <a:pt x="366" y="130"/>
                </a:cubicBezTo>
                <a:cubicBezTo>
                  <a:pt x="364" y="131"/>
                  <a:pt x="362" y="132"/>
                  <a:pt x="360" y="132"/>
                </a:cubicBezTo>
                <a:cubicBezTo>
                  <a:pt x="358" y="133"/>
                  <a:pt x="357" y="133"/>
                  <a:pt x="355" y="134"/>
                </a:cubicBezTo>
                <a:cubicBezTo>
                  <a:pt x="354" y="134"/>
                  <a:pt x="353" y="135"/>
                  <a:pt x="353" y="135"/>
                </a:cubicBezTo>
                <a:cubicBezTo>
                  <a:pt x="350" y="136"/>
                  <a:pt x="347" y="137"/>
                  <a:pt x="345" y="138"/>
                </a:cubicBezTo>
                <a:cubicBezTo>
                  <a:pt x="342" y="139"/>
                  <a:pt x="339" y="140"/>
                  <a:pt x="336" y="142"/>
                </a:cubicBezTo>
                <a:cubicBezTo>
                  <a:pt x="333" y="143"/>
                  <a:pt x="329" y="144"/>
                  <a:pt x="326" y="146"/>
                </a:cubicBezTo>
                <a:cubicBezTo>
                  <a:pt x="324" y="147"/>
                  <a:pt x="321" y="148"/>
                  <a:pt x="318" y="150"/>
                </a:cubicBezTo>
                <a:cubicBezTo>
                  <a:pt x="308" y="155"/>
                  <a:pt x="298" y="160"/>
                  <a:pt x="288" y="166"/>
                </a:cubicBezTo>
                <a:cubicBezTo>
                  <a:pt x="286" y="168"/>
                  <a:pt x="286" y="168"/>
                  <a:pt x="286" y="168"/>
                </a:cubicBezTo>
                <a:cubicBezTo>
                  <a:pt x="286" y="170"/>
                  <a:pt x="286" y="170"/>
                  <a:pt x="286" y="170"/>
                </a:cubicBezTo>
                <a:cubicBezTo>
                  <a:pt x="287" y="174"/>
                  <a:pt x="287" y="178"/>
                  <a:pt x="287" y="181"/>
                </a:cubicBezTo>
                <a:cubicBezTo>
                  <a:pt x="287" y="237"/>
                  <a:pt x="241" y="283"/>
                  <a:pt x="186" y="283"/>
                </a:cubicBezTo>
                <a:cubicBezTo>
                  <a:pt x="182" y="283"/>
                  <a:pt x="177" y="282"/>
                  <a:pt x="173" y="282"/>
                </a:cubicBezTo>
                <a:cubicBezTo>
                  <a:pt x="170" y="282"/>
                  <a:pt x="170" y="282"/>
                  <a:pt x="170" y="282"/>
                </a:cubicBezTo>
                <a:cubicBezTo>
                  <a:pt x="169" y="284"/>
                  <a:pt x="169" y="284"/>
                  <a:pt x="169" y="284"/>
                </a:cubicBezTo>
                <a:cubicBezTo>
                  <a:pt x="160" y="297"/>
                  <a:pt x="153" y="311"/>
                  <a:pt x="146" y="325"/>
                </a:cubicBezTo>
                <a:cubicBezTo>
                  <a:pt x="145" y="328"/>
                  <a:pt x="144" y="330"/>
                  <a:pt x="143" y="333"/>
                </a:cubicBezTo>
                <a:cubicBezTo>
                  <a:pt x="137" y="346"/>
                  <a:pt x="132" y="359"/>
                  <a:pt x="128" y="373"/>
                </a:cubicBezTo>
                <a:cubicBezTo>
                  <a:pt x="128" y="375"/>
                  <a:pt x="127" y="376"/>
                  <a:pt x="127" y="378"/>
                </a:cubicBezTo>
                <a:cubicBezTo>
                  <a:pt x="124" y="387"/>
                  <a:pt x="122" y="395"/>
                  <a:pt x="120" y="404"/>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114"/>
          <p:cNvSpPr>
            <a:spLocks noEditPoints="1"/>
          </p:cNvSpPr>
          <p:nvPr/>
        </p:nvSpPr>
        <p:spPr bwMode="auto">
          <a:xfrm>
            <a:off x="4651376" y="1556792"/>
            <a:ext cx="1444625" cy="1444625"/>
          </a:xfrm>
          <a:custGeom>
            <a:avLst/>
            <a:gdLst>
              <a:gd name="T0" fmla="*/ 0 w 455"/>
              <a:gd name="T1" fmla="*/ 189 h 455"/>
              <a:gd name="T2" fmla="*/ 266 w 455"/>
              <a:gd name="T3" fmla="*/ 452 h 455"/>
              <a:gd name="T4" fmla="*/ 455 w 455"/>
              <a:gd name="T5" fmla="*/ 455 h 455"/>
              <a:gd name="T6" fmla="*/ 374 w 455"/>
              <a:gd name="T7" fmla="*/ 212 h 455"/>
              <a:gd name="T8" fmla="*/ 349 w 455"/>
              <a:gd name="T9" fmla="*/ 106 h 455"/>
              <a:gd name="T10" fmla="*/ 237 w 455"/>
              <a:gd name="T11" fmla="*/ 77 h 455"/>
              <a:gd name="T12" fmla="*/ 0 w 455"/>
              <a:gd name="T13" fmla="*/ 0 h 455"/>
              <a:gd name="T14" fmla="*/ 327 w 455"/>
              <a:gd name="T15" fmla="*/ 373 h 455"/>
              <a:gd name="T16" fmla="*/ 309 w 455"/>
              <a:gd name="T17" fmla="*/ 325 h 455"/>
              <a:gd name="T18" fmla="*/ 285 w 455"/>
              <a:gd name="T19" fmla="*/ 282 h 455"/>
              <a:gd name="T20" fmla="*/ 269 w 455"/>
              <a:gd name="T21" fmla="*/ 283 h 455"/>
              <a:gd name="T22" fmla="*/ 169 w 455"/>
              <a:gd name="T23" fmla="*/ 170 h 455"/>
              <a:gd name="T24" fmla="*/ 167 w 455"/>
              <a:gd name="T25" fmla="*/ 166 h 455"/>
              <a:gd name="T26" fmla="*/ 129 w 455"/>
              <a:gd name="T27" fmla="*/ 146 h 455"/>
              <a:gd name="T28" fmla="*/ 110 w 455"/>
              <a:gd name="T29" fmla="*/ 138 h 455"/>
              <a:gd name="T30" fmla="*/ 100 w 455"/>
              <a:gd name="T31" fmla="*/ 134 h 455"/>
              <a:gd name="T32" fmla="*/ 89 w 455"/>
              <a:gd name="T33" fmla="*/ 130 h 455"/>
              <a:gd name="T34" fmla="*/ 81 w 455"/>
              <a:gd name="T35" fmla="*/ 128 h 455"/>
              <a:gd name="T36" fmla="*/ 70 w 455"/>
              <a:gd name="T37" fmla="*/ 125 h 455"/>
              <a:gd name="T38" fmla="*/ 60 w 455"/>
              <a:gd name="T39" fmla="*/ 122 h 455"/>
              <a:gd name="T40" fmla="*/ 49 w 455"/>
              <a:gd name="T41" fmla="*/ 120 h 455"/>
              <a:gd name="T42" fmla="*/ 38 w 455"/>
              <a:gd name="T43" fmla="*/ 118 h 455"/>
              <a:gd name="T44" fmla="*/ 20 w 455"/>
              <a:gd name="T45" fmla="*/ 115 h 455"/>
              <a:gd name="T46" fmla="*/ 9 w 455"/>
              <a:gd name="T47" fmla="*/ 114 h 455"/>
              <a:gd name="T48" fmla="*/ 8 w 455"/>
              <a:gd name="T49" fmla="*/ 8 h 455"/>
              <a:gd name="T50" fmla="*/ 236 w 455"/>
              <a:gd name="T51" fmla="*/ 86 h 455"/>
              <a:gd name="T52" fmla="*/ 269 w 455"/>
              <a:gd name="T53" fmla="*/ 80 h 455"/>
              <a:gd name="T54" fmla="*/ 371 w 455"/>
              <a:gd name="T55" fmla="*/ 181 h 455"/>
              <a:gd name="T56" fmla="*/ 366 w 455"/>
              <a:gd name="T57" fmla="*/ 213 h 455"/>
              <a:gd name="T58" fmla="*/ 447 w 455"/>
              <a:gd name="T59" fmla="*/ 447 h 455"/>
              <a:gd name="T60" fmla="*/ 340 w 455"/>
              <a:gd name="T61" fmla="*/ 431 h 455"/>
              <a:gd name="T62" fmla="*/ 336 w 455"/>
              <a:gd name="T63" fmla="*/ 410 h 455"/>
              <a:gd name="T64" fmla="*/ 328 w 455"/>
              <a:gd name="T65" fmla="*/ 378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5" h="455">
                <a:moveTo>
                  <a:pt x="0" y="0"/>
                </a:moveTo>
                <a:cubicBezTo>
                  <a:pt x="0" y="189"/>
                  <a:pt x="0" y="189"/>
                  <a:pt x="0" y="189"/>
                </a:cubicBezTo>
                <a:cubicBezTo>
                  <a:pt x="3" y="189"/>
                  <a:pt x="3" y="189"/>
                  <a:pt x="3" y="189"/>
                </a:cubicBezTo>
                <a:cubicBezTo>
                  <a:pt x="142" y="203"/>
                  <a:pt x="252" y="313"/>
                  <a:pt x="266" y="452"/>
                </a:cubicBezTo>
                <a:cubicBezTo>
                  <a:pt x="266" y="455"/>
                  <a:pt x="266" y="455"/>
                  <a:pt x="266" y="455"/>
                </a:cubicBezTo>
                <a:cubicBezTo>
                  <a:pt x="455" y="455"/>
                  <a:pt x="455" y="455"/>
                  <a:pt x="455" y="455"/>
                </a:cubicBezTo>
                <a:cubicBezTo>
                  <a:pt x="455" y="451"/>
                  <a:pt x="455" y="451"/>
                  <a:pt x="455" y="451"/>
                </a:cubicBezTo>
                <a:cubicBezTo>
                  <a:pt x="450" y="366"/>
                  <a:pt x="422" y="283"/>
                  <a:pt x="374" y="212"/>
                </a:cubicBezTo>
                <a:cubicBezTo>
                  <a:pt x="377" y="202"/>
                  <a:pt x="379" y="192"/>
                  <a:pt x="379" y="181"/>
                </a:cubicBezTo>
                <a:cubicBezTo>
                  <a:pt x="379" y="153"/>
                  <a:pt x="368" y="127"/>
                  <a:pt x="349" y="106"/>
                </a:cubicBezTo>
                <a:cubicBezTo>
                  <a:pt x="328" y="84"/>
                  <a:pt x="300" y="72"/>
                  <a:pt x="269" y="72"/>
                </a:cubicBezTo>
                <a:cubicBezTo>
                  <a:pt x="259" y="72"/>
                  <a:pt x="248" y="74"/>
                  <a:pt x="237" y="77"/>
                </a:cubicBezTo>
                <a:cubicBezTo>
                  <a:pt x="168" y="31"/>
                  <a:pt x="87" y="5"/>
                  <a:pt x="4" y="0"/>
                </a:cubicBezTo>
                <a:lnTo>
                  <a:pt x="0" y="0"/>
                </a:lnTo>
                <a:close/>
                <a:moveTo>
                  <a:pt x="328" y="378"/>
                </a:moveTo>
                <a:cubicBezTo>
                  <a:pt x="328" y="376"/>
                  <a:pt x="327" y="375"/>
                  <a:pt x="327" y="373"/>
                </a:cubicBezTo>
                <a:cubicBezTo>
                  <a:pt x="323" y="359"/>
                  <a:pt x="318" y="346"/>
                  <a:pt x="312" y="333"/>
                </a:cubicBezTo>
                <a:cubicBezTo>
                  <a:pt x="311" y="330"/>
                  <a:pt x="310" y="328"/>
                  <a:pt x="309" y="325"/>
                </a:cubicBezTo>
                <a:cubicBezTo>
                  <a:pt x="302" y="311"/>
                  <a:pt x="294" y="297"/>
                  <a:pt x="286" y="284"/>
                </a:cubicBezTo>
                <a:cubicBezTo>
                  <a:pt x="285" y="282"/>
                  <a:pt x="285" y="282"/>
                  <a:pt x="285" y="282"/>
                </a:cubicBezTo>
                <a:cubicBezTo>
                  <a:pt x="282" y="282"/>
                  <a:pt x="282" y="282"/>
                  <a:pt x="282" y="282"/>
                </a:cubicBezTo>
                <a:cubicBezTo>
                  <a:pt x="278" y="282"/>
                  <a:pt x="273" y="283"/>
                  <a:pt x="269" y="283"/>
                </a:cubicBezTo>
                <a:cubicBezTo>
                  <a:pt x="214" y="283"/>
                  <a:pt x="168" y="237"/>
                  <a:pt x="168" y="181"/>
                </a:cubicBezTo>
                <a:cubicBezTo>
                  <a:pt x="168" y="178"/>
                  <a:pt x="168" y="174"/>
                  <a:pt x="169" y="170"/>
                </a:cubicBezTo>
                <a:cubicBezTo>
                  <a:pt x="169" y="168"/>
                  <a:pt x="169" y="168"/>
                  <a:pt x="169" y="168"/>
                </a:cubicBezTo>
                <a:cubicBezTo>
                  <a:pt x="167" y="166"/>
                  <a:pt x="167" y="166"/>
                  <a:pt x="167" y="166"/>
                </a:cubicBezTo>
                <a:cubicBezTo>
                  <a:pt x="157" y="160"/>
                  <a:pt x="147" y="155"/>
                  <a:pt x="136" y="150"/>
                </a:cubicBezTo>
                <a:cubicBezTo>
                  <a:pt x="134" y="148"/>
                  <a:pt x="131" y="147"/>
                  <a:pt x="129" y="146"/>
                </a:cubicBezTo>
                <a:cubicBezTo>
                  <a:pt x="126" y="144"/>
                  <a:pt x="122" y="143"/>
                  <a:pt x="119" y="142"/>
                </a:cubicBezTo>
                <a:cubicBezTo>
                  <a:pt x="116" y="140"/>
                  <a:pt x="113" y="139"/>
                  <a:pt x="110" y="138"/>
                </a:cubicBezTo>
                <a:cubicBezTo>
                  <a:pt x="108" y="137"/>
                  <a:pt x="105" y="136"/>
                  <a:pt x="102" y="135"/>
                </a:cubicBezTo>
                <a:cubicBezTo>
                  <a:pt x="102" y="135"/>
                  <a:pt x="101" y="134"/>
                  <a:pt x="100" y="134"/>
                </a:cubicBezTo>
                <a:cubicBezTo>
                  <a:pt x="98" y="133"/>
                  <a:pt x="97" y="133"/>
                  <a:pt x="95" y="132"/>
                </a:cubicBezTo>
                <a:cubicBezTo>
                  <a:pt x="93" y="132"/>
                  <a:pt x="91" y="131"/>
                  <a:pt x="89" y="130"/>
                </a:cubicBezTo>
                <a:cubicBezTo>
                  <a:pt x="89" y="130"/>
                  <a:pt x="89" y="130"/>
                  <a:pt x="89" y="130"/>
                </a:cubicBezTo>
                <a:cubicBezTo>
                  <a:pt x="86" y="129"/>
                  <a:pt x="83" y="129"/>
                  <a:pt x="81" y="128"/>
                </a:cubicBezTo>
                <a:cubicBezTo>
                  <a:pt x="80" y="128"/>
                  <a:pt x="80" y="128"/>
                  <a:pt x="80" y="128"/>
                </a:cubicBezTo>
                <a:cubicBezTo>
                  <a:pt x="77" y="127"/>
                  <a:pt x="73" y="126"/>
                  <a:pt x="70" y="125"/>
                </a:cubicBezTo>
                <a:cubicBezTo>
                  <a:pt x="67" y="124"/>
                  <a:pt x="63" y="123"/>
                  <a:pt x="60" y="122"/>
                </a:cubicBezTo>
                <a:cubicBezTo>
                  <a:pt x="60" y="122"/>
                  <a:pt x="60" y="122"/>
                  <a:pt x="60" y="122"/>
                </a:cubicBezTo>
                <a:cubicBezTo>
                  <a:pt x="57" y="121"/>
                  <a:pt x="55" y="121"/>
                  <a:pt x="52" y="120"/>
                </a:cubicBezTo>
                <a:cubicBezTo>
                  <a:pt x="51" y="120"/>
                  <a:pt x="50" y="120"/>
                  <a:pt x="49" y="120"/>
                </a:cubicBezTo>
                <a:cubicBezTo>
                  <a:pt x="46" y="119"/>
                  <a:pt x="44" y="119"/>
                  <a:pt x="41" y="118"/>
                </a:cubicBezTo>
                <a:cubicBezTo>
                  <a:pt x="40" y="118"/>
                  <a:pt x="39" y="118"/>
                  <a:pt x="38" y="118"/>
                </a:cubicBezTo>
                <a:cubicBezTo>
                  <a:pt x="35" y="117"/>
                  <a:pt x="32" y="117"/>
                  <a:pt x="29" y="116"/>
                </a:cubicBezTo>
                <a:cubicBezTo>
                  <a:pt x="26" y="116"/>
                  <a:pt x="23" y="115"/>
                  <a:pt x="20" y="115"/>
                </a:cubicBezTo>
                <a:cubicBezTo>
                  <a:pt x="19" y="115"/>
                  <a:pt x="18" y="115"/>
                  <a:pt x="17" y="115"/>
                </a:cubicBezTo>
                <a:cubicBezTo>
                  <a:pt x="15" y="114"/>
                  <a:pt x="12" y="114"/>
                  <a:pt x="9" y="114"/>
                </a:cubicBezTo>
                <a:cubicBezTo>
                  <a:pt x="9" y="114"/>
                  <a:pt x="8" y="114"/>
                  <a:pt x="8" y="114"/>
                </a:cubicBezTo>
                <a:cubicBezTo>
                  <a:pt x="8" y="8"/>
                  <a:pt x="8" y="8"/>
                  <a:pt x="8" y="8"/>
                </a:cubicBezTo>
                <a:cubicBezTo>
                  <a:pt x="88" y="14"/>
                  <a:pt x="167" y="40"/>
                  <a:pt x="235" y="85"/>
                </a:cubicBezTo>
                <a:cubicBezTo>
                  <a:pt x="236" y="86"/>
                  <a:pt x="236" y="86"/>
                  <a:pt x="236" y="86"/>
                </a:cubicBezTo>
                <a:cubicBezTo>
                  <a:pt x="238" y="85"/>
                  <a:pt x="238" y="85"/>
                  <a:pt x="238" y="85"/>
                </a:cubicBezTo>
                <a:cubicBezTo>
                  <a:pt x="248" y="82"/>
                  <a:pt x="259" y="80"/>
                  <a:pt x="269" y="80"/>
                </a:cubicBezTo>
                <a:cubicBezTo>
                  <a:pt x="298" y="80"/>
                  <a:pt x="324" y="91"/>
                  <a:pt x="343" y="112"/>
                </a:cubicBezTo>
                <a:cubicBezTo>
                  <a:pt x="361" y="131"/>
                  <a:pt x="371" y="155"/>
                  <a:pt x="371" y="181"/>
                </a:cubicBezTo>
                <a:cubicBezTo>
                  <a:pt x="371" y="192"/>
                  <a:pt x="369" y="202"/>
                  <a:pt x="366" y="211"/>
                </a:cubicBezTo>
                <a:cubicBezTo>
                  <a:pt x="366" y="213"/>
                  <a:pt x="366" y="213"/>
                  <a:pt x="366" y="213"/>
                </a:cubicBezTo>
                <a:cubicBezTo>
                  <a:pt x="367" y="215"/>
                  <a:pt x="367" y="215"/>
                  <a:pt x="367" y="215"/>
                </a:cubicBezTo>
                <a:cubicBezTo>
                  <a:pt x="414" y="284"/>
                  <a:pt x="441" y="364"/>
                  <a:pt x="447" y="447"/>
                </a:cubicBezTo>
                <a:cubicBezTo>
                  <a:pt x="341" y="447"/>
                  <a:pt x="341" y="447"/>
                  <a:pt x="341" y="447"/>
                </a:cubicBezTo>
                <a:cubicBezTo>
                  <a:pt x="341" y="442"/>
                  <a:pt x="340" y="437"/>
                  <a:pt x="340" y="431"/>
                </a:cubicBezTo>
                <a:cubicBezTo>
                  <a:pt x="339" y="430"/>
                  <a:pt x="339" y="428"/>
                  <a:pt x="339" y="426"/>
                </a:cubicBezTo>
                <a:cubicBezTo>
                  <a:pt x="338" y="421"/>
                  <a:pt x="337" y="415"/>
                  <a:pt x="336" y="410"/>
                </a:cubicBezTo>
                <a:cubicBezTo>
                  <a:pt x="336" y="408"/>
                  <a:pt x="335" y="406"/>
                  <a:pt x="335" y="404"/>
                </a:cubicBezTo>
                <a:cubicBezTo>
                  <a:pt x="333" y="395"/>
                  <a:pt x="331" y="387"/>
                  <a:pt x="328" y="37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115"/>
          <p:cNvSpPr>
            <a:spLocks noEditPoints="1"/>
          </p:cNvSpPr>
          <p:nvPr/>
        </p:nvSpPr>
        <p:spPr bwMode="auto">
          <a:xfrm>
            <a:off x="3048001" y="3160167"/>
            <a:ext cx="1444625" cy="1444625"/>
          </a:xfrm>
          <a:custGeom>
            <a:avLst/>
            <a:gdLst>
              <a:gd name="T0" fmla="*/ 455 w 455"/>
              <a:gd name="T1" fmla="*/ 266 h 455"/>
              <a:gd name="T2" fmla="*/ 189 w 455"/>
              <a:gd name="T3" fmla="*/ 3 h 455"/>
              <a:gd name="T4" fmla="*/ 0 w 455"/>
              <a:gd name="T5" fmla="*/ 0 h 455"/>
              <a:gd name="T6" fmla="*/ 81 w 455"/>
              <a:gd name="T7" fmla="*/ 243 h 455"/>
              <a:gd name="T8" fmla="*/ 106 w 455"/>
              <a:gd name="T9" fmla="*/ 349 h 455"/>
              <a:gd name="T10" fmla="*/ 217 w 455"/>
              <a:gd name="T11" fmla="*/ 378 h 455"/>
              <a:gd name="T12" fmla="*/ 455 w 455"/>
              <a:gd name="T13" fmla="*/ 455 h 455"/>
              <a:gd name="T14" fmla="*/ 128 w 455"/>
              <a:gd name="T15" fmla="*/ 82 h 455"/>
              <a:gd name="T16" fmla="*/ 146 w 455"/>
              <a:gd name="T17" fmla="*/ 130 h 455"/>
              <a:gd name="T18" fmla="*/ 170 w 455"/>
              <a:gd name="T19" fmla="*/ 174 h 455"/>
              <a:gd name="T20" fmla="*/ 186 w 455"/>
              <a:gd name="T21" fmla="*/ 172 h 455"/>
              <a:gd name="T22" fmla="*/ 286 w 455"/>
              <a:gd name="T23" fmla="*/ 285 h 455"/>
              <a:gd name="T24" fmla="*/ 288 w 455"/>
              <a:gd name="T25" fmla="*/ 289 h 455"/>
              <a:gd name="T26" fmla="*/ 326 w 455"/>
              <a:gd name="T27" fmla="*/ 309 h 455"/>
              <a:gd name="T28" fmla="*/ 345 w 455"/>
              <a:gd name="T29" fmla="*/ 317 h 455"/>
              <a:gd name="T30" fmla="*/ 355 w 455"/>
              <a:gd name="T31" fmla="*/ 321 h 455"/>
              <a:gd name="T32" fmla="*/ 366 w 455"/>
              <a:gd name="T33" fmla="*/ 325 h 455"/>
              <a:gd name="T34" fmla="*/ 374 w 455"/>
              <a:gd name="T35" fmla="*/ 327 h 455"/>
              <a:gd name="T36" fmla="*/ 385 w 455"/>
              <a:gd name="T37" fmla="*/ 330 h 455"/>
              <a:gd name="T38" fmla="*/ 395 w 455"/>
              <a:gd name="T39" fmla="*/ 333 h 455"/>
              <a:gd name="T40" fmla="*/ 406 w 455"/>
              <a:gd name="T41" fmla="*/ 335 h 455"/>
              <a:gd name="T42" fmla="*/ 417 w 455"/>
              <a:gd name="T43" fmla="*/ 337 h 455"/>
              <a:gd name="T44" fmla="*/ 435 w 455"/>
              <a:gd name="T45" fmla="*/ 340 h 455"/>
              <a:gd name="T46" fmla="*/ 446 w 455"/>
              <a:gd name="T47" fmla="*/ 341 h 455"/>
              <a:gd name="T48" fmla="*/ 447 w 455"/>
              <a:gd name="T49" fmla="*/ 447 h 455"/>
              <a:gd name="T50" fmla="*/ 219 w 455"/>
              <a:gd name="T51" fmla="*/ 369 h 455"/>
              <a:gd name="T52" fmla="*/ 186 w 455"/>
              <a:gd name="T53" fmla="*/ 375 h 455"/>
              <a:gd name="T54" fmla="*/ 84 w 455"/>
              <a:gd name="T55" fmla="*/ 274 h 455"/>
              <a:gd name="T56" fmla="*/ 89 w 455"/>
              <a:gd name="T57" fmla="*/ 242 h 455"/>
              <a:gd name="T58" fmla="*/ 8 w 455"/>
              <a:gd name="T59" fmla="*/ 8 h 455"/>
              <a:gd name="T60" fmla="*/ 115 w 455"/>
              <a:gd name="T61" fmla="*/ 24 h 455"/>
              <a:gd name="T62" fmla="*/ 119 w 455"/>
              <a:gd name="T63" fmla="*/ 45 h 455"/>
              <a:gd name="T64" fmla="*/ 127 w 455"/>
              <a:gd name="T65" fmla="*/ 77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5" h="455">
                <a:moveTo>
                  <a:pt x="455" y="455"/>
                </a:moveTo>
                <a:cubicBezTo>
                  <a:pt x="455" y="266"/>
                  <a:pt x="455" y="266"/>
                  <a:pt x="455" y="266"/>
                </a:cubicBezTo>
                <a:cubicBezTo>
                  <a:pt x="452" y="266"/>
                  <a:pt x="452" y="266"/>
                  <a:pt x="452" y="266"/>
                </a:cubicBezTo>
                <a:cubicBezTo>
                  <a:pt x="313" y="252"/>
                  <a:pt x="203" y="142"/>
                  <a:pt x="189" y="3"/>
                </a:cubicBezTo>
                <a:cubicBezTo>
                  <a:pt x="189" y="0"/>
                  <a:pt x="189" y="0"/>
                  <a:pt x="189" y="0"/>
                </a:cubicBezTo>
                <a:cubicBezTo>
                  <a:pt x="0" y="0"/>
                  <a:pt x="0" y="0"/>
                  <a:pt x="0" y="0"/>
                </a:cubicBezTo>
                <a:cubicBezTo>
                  <a:pt x="0" y="4"/>
                  <a:pt x="0" y="4"/>
                  <a:pt x="0" y="4"/>
                </a:cubicBezTo>
                <a:cubicBezTo>
                  <a:pt x="5" y="89"/>
                  <a:pt x="33" y="172"/>
                  <a:pt x="81" y="243"/>
                </a:cubicBezTo>
                <a:cubicBezTo>
                  <a:pt x="78" y="253"/>
                  <a:pt x="76" y="263"/>
                  <a:pt x="76" y="274"/>
                </a:cubicBezTo>
                <a:cubicBezTo>
                  <a:pt x="76" y="302"/>
                  <a:pt x="87" y="328"/>
                  <a:pt x="106" y="349"/>
                </a:cubicBezTo>
                <a:cubicBezTo>
                  <a:pt x="127" y="371"/>
                  <a:pt x="155" y="383"/>
                  <a:pt x="186" y="383"/>
                </a:cubicBezTo>
                <a:cubicBezTo>
                  <a:pt x="196" y="383"/>
                  <a:pt x="207" y="381"/>
                  <a:pt x="217" y="378"/>
                </a:cubicBezTo>
                <a:cubicBezTo>
                  <a:pt x="287" y="424"/>
                  <a:pt x="368" y="450"/>
                  <a:pt x="451" y="455"/>
                </a:cubicBezTo>
                <a:lnTo>
                  <a:pt x="455" y="455"/>
                </a:lnTo>
                <a:close/>
                <a:moveTo>
                  <a:pt x="127" y="77"/>
                </a:moveTo>
                <a:cubicBezTo>
                  <a:pt x="127" y="79"/>
                  <a:pt x="128" y="80"/>
                  <a:pt x="128" y="82"/>
                </a:cubicBezTo>
                <a:cubicBezTo>
                  <a:pt x="132" y="96"/>
                  <a:pt x="137" y="109"/>
                  <a:pt x="143" y="122"/>
                </a:cubicBezTo>
                <a:cubicBezTo>
                  <a:pt x="144" y="125"/>
                  <a:pt x="145" y="127"/>
                  <a:pt x="146" y="130"/>
                </a:cubicBezTo>
                <a:cubicBezTo>
                  <a:pt x="153" y="144"/>
                  <a:pt x="160" y="158"/>
                  <a:pt x="169" y="171"/>
                </a:cubicBezTo>
                <a:cubicBezTo>
                  <a:pt x="170" y="174"/>
                  <a:pt x="170" y="174"/>
                  <a:pt x="170" y="174"/>
                </a:cubicBezTo>
                <a:cubicBezTo>
                  <a:pt x="173" y="173"/>
                  <a:pt x="173" y="173"/>
                  <a:pt x="173" y="173"/>
                </a:cubicBezTo>
                <a:cubicBezTo>
                  <a:pt x="177" y="173"/>
                  <a:pt x="182" y="172"/>
                  <a:pt x="186" y="172"/>
                </a:cubicBezTo>
                <a:cubicBezTo>
                  <a:pt x="241" y="172"/>
                  <a:pt x="287" y="218"/>
                  <a:pt x="287" y="274"/>
                </a:cubicBezTo>
                <a:cubicBezTo>
                  <a:pt x="287" y="277"/>
                  <a:pt x="287" y="281"/>
                  <a:pt x="286" y="285"/>
                </a:cubicBezTo>
                <a:cubicBezTo>
                  <a:pt x="286" y="287"/>
                  <a:pt x="286" y="287"/>
                  <a:pt x="286" y="287"/>
                </a:cubicBezTo>
                <a:cubicBezTo>
                  <a:pt x="288" y="289"/>
                  <a:pt x="288" y="289"/>
                  <a:pt x="288" y="289"/>
                </a:cubicBezTo>
                <a:cubicBezTo>
                  <a:pt x="298" y="295"/>
                  <a:pt x="308" y="300"/>
                  <a:pt x="318" y="305"/>
                </a:cubicBezTo>
                <a:cubicBezTo>
                  <a:pt x="321" y="307"/>
                  <a:pt x="324" y="308"/>
                  <a:pt x="326" y="309"/>
                </a:cubicBezTo>
                <a:cubicBezTo>
                  <a:pt x="329" y="311"/>
                  <a:pt x="333" y="312"/>
                  <a:pt x="336" y="314"/>
                </a:cubicBezTo>
                <a:cubicBezTo>
                  <a:pt x="339" y="315"/>
                  <a:pt x="342" y="316"/>
                  <a:pt x="345" y="317"/>
                </a:cubicBezTo>
                <a:cubicBezTo>
                  <a:pt x="347" y="318"/>
                  <a:pt x="350" y="319"/>
                  <a:pt x="353" y="320"/>
                </a:cubicBezTo>
                <a:cubicBezTo>
                  <a:pt x="353" y="320"/>
                  <a:pt x="354" y="321"/>
                  <a:pt x="355" y="321"/>
                </a:cubicBezTo>
                <a:cubicBezTo>
                  <a:pt x="357" y="322"/>
                  <a:pt x="358" y="322"/>
                  <a:pt x="360" y="323"/>
                </a:cubicBezTo>
                <a:cubicBezTo>
                  <a:pt x="362" y="323"/>
                  <a:pt x="364" y="324"/>
                  <a:pt x="366" y="325"/>
                </a:cubicBezTo>
                <a:cubicBezTo>
                  <a:pt x="366" y="325"/>
                  <a:pt x="366" y="325"/>
                  <a:pt x="366" y="325"/>
                </a:cubicBezTo>
                <a:cubicBezTo>
                  <a:pt x="369" y="326"/>
                  <a:pt x="372" y="327"/>
                  <a:pt x="374" y="327"/>
                </a:cubicBezTo>
                <a:cubicBezTo>
                  <a:pt x="375" y="327"/>
                  <a:pt x="375" y="327"/>
                  <a:pt x="375" y="328"/>
                </a:cubicBezTo>
                <a:cubicBezTo>
                  <a:pt x="378" y="329"/>
                  <a:pt x="382" y="329"/>
                  <a:pt x="385" y="330"/>
                </a:cubicBezTo>
                <a:cubicBezTo>
                  <a:pt x="388" y="331"/>
                  <a:pt x="392" y="332"/>
                  <a:pt x="395" y="333"/>
                </a:cubicBezTo>
                <a:cubicBezTo>
                  <a:pt x="395" y="333"/>
                  <a:pt x="395" y="333"/>
                  <a:pt x="395" y="333"/>
                </a:cubicBezTo>
                <a:cubicBezTo>
                  <a:pt x="398" y="334"/>
                  <a:pt x="400" y="334"/>
                  <a:pt x="403" y="335"/>
                </a:cubicBezTo>
                <a:cubicBezTo>
                  <a:pt x="404" y="335"/>
                  <a:pt x="405" y="335"/>
                  <a:pt x="406" y="335"/>
                </a:cubicBezTo>
                <a:cubicBezTo>
                  <a:pt x="409" y="336"/>
                  <a:pt x="411" y="336"/>
                  <a:pt x="414" y="337"/>
                </a:cubicBezTo>
                <a:cubicBezTo>
                  <a:pt x="415" y="337"/>
                  <a:pt x="416" y="337"/>
                  <a:pt x="417" y="337"/>
                </a:cubicBezTo>
                <a:cubicBezTo>
                  <a:pt x="420" y="338"/>
                  <a:pt x="423" y="338"/>
                  <a:pt x="426" y="339"/>
                </a:cubicBezTo>
                <a:cubicBezTo>
                  <a:pt x="429" y="339"/>
                  <a:pt x="432" y="340"/>
                  <a:pt x="435" y="340"/>
                </a:cubicBezTo>
                <a:cubicBezTo>
                  <a:pt x="436" y="340"/>
                  <a:pt x="437" y="340"/>
                  <a:pt x="438" y="340"/>
                </a:cubicBezTo>
                <a:cubicBezTo>
                  <a:pt x="440" y="341"/>
                  <a:pt x="443" y="341"/>
                  <a:pt x="446" y="341"/>
                </a:cubicBezTo>
                <a:cubicBezTo>
                  <a:pt x="446" y="341"/>
                  <a:pt x="447" y="341"/>
                  <a:pt x="447" y="341"/>
                </a:cubicBezTo>
                <a:cubicBezTo>
                  <a:pt x="447" y="447"/>
                  <a:pt x="447" y="447"/>
                  <a:pt x="447" y="447"/>
                </a:cubicBezTo>
                <a:cubicBezTo>
                  <a:pt x="367" y="442"/>
                  <a:pt x="288" y="415"/>
                  <a:pt x="220" y="371"/>
                </a:cubicBezTo>
                <a:cubicBezTo>
                  <a:pt x="219" y="369"/>
                  <a:pt x="219" y="369"/>
                  <a:pt x="219" y="369"/>
                </a:cubicBezTo>
                <a:cubicBezTo>
                  <a:pt x="217" y="370"/>
                  <a:pt x="217" y="370"/>
                  <a:pt x="217" y="370"/>
                </a:cubicBezTo>
                <a:cubicBezTo>
                  <a:pt x="207" y="373"/>
                  <a:pt x="196" y="375"/>
                  <a:pt x="186" y="375"/>
                </a:cubicBezTo>
                <a:cubicBezTo>
                  <a:pt x="157" y="375"/>
                  <a:pt x="131" y="364"/>
                  <a:pt x="112" y="343"/>
                </a:cubicBezTo>
                <a:cubicBezTo>
                  <a:pt x="94" y="324"/>
                  <a:pt x="84" y="300"/>
                  <a:pt x="84" y="274"/>
                </a:cubicBezTo>
                <a:cubicBezTo>
                  <a:pt x="84" y="263"/>
                  <a:pt x="86" y="253"/>
                  <a:pt x="89" y="244"/>
                </a:cubicBezTo>
                <a:cubicBezTo>
                  <a:pt x="89" y="242"/>
                  <a:pt x="89" y="242"/>
                  <a:pt x="89" y="242"/>
                </a:cubicBezTo>
                <a:cubicBezTo>
                  <a:pt x="88" y="240"/>
                  <a:pt x="88" y="240"/>
                  <a:pt x="88" y="240"/>
                </a:cubicBezTo>
                <a:cubicBezTo>
                  <a:pt x="41" y="171"/>
                  <a:pt x="14" y="91"/>
                  <a:pt x="8" y="8"/>
                </a:cubicBezTo>
                <a:cubicBezTo>
                  <a:pt x="114" y="8"/>
                  <a:pt x="114" y="8"/>
                  <a:pt x="114" y="8"/>
                </a:cubicBezTo>
                <a:cubicBezTo>
                  <a:pt x="114" y="13"/>
                  <a:pt x="115" y="18"/>
                  <a:pt x="115" y="24"/>
                </a:cubicBezTo>
                <a:cubicBezTo>
                  <a:pt x="116" y="25"/>
                  <a:pt x="116" y="27"/>
                  <a:pt x="116" y="29"/>
                </a:cubicBezTo>
                <a:cubicBezTo>
                  <a:pt x="117" y="34"/>
                  <a:pt x="118" y="40"/>
                  <a:pt x="119" y="45"/>
                </a:cubicBezTo>
                <a:cubicBezTo>
                  <a:pt x="119" y="47"/>
                  <a:pt x="120" y="49"/>
                  <a:pt x="120" y="51"/>
                </a:cubicBezTo>
                <a:cubicBezTo>
                  <a:pt x="122" y="60"/>
                  <a:pt x="124" y="68"/>
                  <a:pt x="127" y="7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116"/>
          <p:cNvSpPr>
            <a:spLocks noEditPoints="1"/>
          </p:cNvSpPr>
          <p:nvPr/>
        </p:nvSpPr>
        <p:spPr bwMode="auto">
          <a:xfrm>
            <a:off x="4651376" y="3160167"/>
            <a:ext cx="1444625" cy="1444625"/>
          </a:xfrm>
          <a:custGeom>
            <a:avLst/>
            <a:gdLst>
              <a:gd name="T0" fmla="*/ 237 w 455"/>
              <a:gd name="T1" fmla="*/ 378 h 455"/>
              <a:gd name="T2" fmla="*/ 349 w 455"/>
              <a:gd name="T3" fmla="*/ 349 h 455"/>
              <a:gd name="T4" fmla="*/ 374 w 455"/>
              <a:gd name="T5" fmla="*/ 243 h 455"/>
              <a:gd name="T6" fmla="*/ 455 w 455"/>
              <a:gd name="T7" fmla="*/ 0 h 455"/>
              <a:gd name="T8" fmla="*/ 266 w 455"/>
              <a:gd name="T9" fmla="*/ 3 h 455"/>
              <a:gd name="T10" fmla="*/ 0 w 455"/>
              <a:gd name="T11" fmla="*/ 266 h 455"/>
              <a:gd name="T12" fmla="*/ 4 w 455"/>
              <a:gd name="T13" fmla="*/ 455 h 455"/>
              <a:gd name="T14" fmla="*/ 336 w 455"/>
              <a:gd name="T15" fmla="*/ 45 h 455"/>
              <a:gd name="T16" fmla="*/ 340 w 455"/>
              <a:gd name="T17" fmla="*/ 24 h 455"/>
              <a:gd name="T18" fmla="*/ 447 w 455"/>
              <a:gd name="T19" fmla="*/ 8 h 455"/>
              <a:gd name="T20" fmla="*/ 366 w 455"/>
              <a:gd name="T21" fmla="*/ 242 h 455"/>
              <a:gd name="T22" fmla="*/ 371 w 455"/>
              <a:gd name="T23" fmla="*/ 274 h 455"/>
              <a:gd name="T24" fmla="*/ 269 w 455"/>
              <a:gd name="T25" fmla="*/ 375 h 455"/>
              <a:gd name="T26" fmla="*/ 236 w 455"/>
              <a:gd name="T27" fmla="*/ 369 h 455"/>
              <a:gd name="T28" fmla="*/ 8 w 455"/>
              <a:gd name="T29" fmla="*/ 447 h 455"/>
              <a:gd name="T30" fmla="*/ 9 w 455"/>
              <a:gd name="T31" fmla="*/ 341 h 455"/>
              <a:gd name="T32" fmla="*/ 20 w 455"/>
              <a:gd name="T33" fmla="*/ 340 h 455"/>
              <a:gd name="T34" fmla="*/ 38 w 455"/>
              <a:gd name="T35" fmla="*/ 337 h 455"/>
              <a:gd name="T36" fmla="*/ 49 w 455"/>
              <a:gd name="T37" fmla="*/ 335 h 455"/>
              <a:gd name="T38" fmla="*/ 60 w 455"/>
              <a:gd name="T39" fmla="*/ 333 h 455"/>
              <a:gd name="T40" fmla="*/ 70 w 455"/>
              <a:gd name="T41" fmla="*/ 330 h 455"/>
              <a:gd name="T42" fmla="*/ 81 w 455"/>
              <a:gd name="T43" fmla="*/ 327 h 455"/>
              <a:gd name="T44" fmla="*/ 89 w 455"/>
              <a:gd name="T45" fmla="*/ 325 h 455"/>
              <a:gd name="T46" fmla="*/ 100 w 455"/>
              <a:gd name="T47" fmla="*/ 321 h 455"/>
              <a:gd name="T48" fmla="*/ 110 w 455"/>
              <a:gd name="T49" fmla="*/ 317 h 455"/>
              <a:gd name="T50" fmla="*/ 129 w 455"/>
              <a:gd name="T51" fmla="*/ 309 h 455"/>
              <a:gd name="T52" fmla="*/ 167 w 455"/>
              <a:gd name="T53" fmla="*/ 289 h 455"/>
              <a:gd name="T54" fmla="*/ 169 w 455"/>
              <a:gd name="T55" fmla="*/ 285 h 455"/>
              <a:gd name="T56" fmla="*/ 269 w 455"/>
              <a:gd name="T57" fmla="*/ 172 h 455"/>
              <a:gd name="T58" fmla="*/ 285 w 455"/>
              <a:gd name="T59" fmla="*/ 174 h 455"/>
              <a:gd name="T60" fmla="*/ 309 w 455"/>
              <a:gd name="T61" fmla="*/ 130 h 455"/>
              <a:gd name="T62" fmla="*/ 327 w 455"/>
              <a:gd name="T63" fmla="*/ 82 h 455"/>
              <a:gd name="T64" fmla="*/ 335 w 455"/>
              <a:gd name="T65" fmla="*/ 51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5" h="455">
                <a:moveTo>
                  <a:pt x="4" y="455"/>
                </a:moveTo>
                <a:cubicBezTo>
                  <a:pt x="87" y="450"/>
                  <a:pt x="168" y="424"/>
                  <a:pt x="237" y="378"/>
                </a:cubicBezTo>
                <a:cubicBezTo>
                  <a:pt x="248" y="381"/>
                  <a:pt x="259" y="383"/>
                  <a:pt x="269" y="383"/>
                </a:cubicBezTo>
                <a:cubicBezTo>
                  <a:pt x="300" y="383"/>
                  <a:pt x="328" y="371"/>
                  <a:pt x="349" y="349"/>
                </a:cubicBezTo>
                <a:cubicBezTo>
                  <a:pt x="368" y="328"/>
                  <a:pt x="379" y="302"/>
                  <a:pt x="379" y="274"/>
                </a:cubicBezTo>
                <a:cubicBezTo>
                  <a:pt x="379" y="263"/>
                  <a:pt x="377" y="253"/>
                  <a:pt x="374" y="243"/>
                </a:cubicBezTo>
                <a:cubicBezTo>
                  <a:pt x="422" y="172"/>
                  <a:pt x="450" y="89"/>
                  <a:pt x="455" y="4"/>
                </a:cubicBezTo>
                <a:cubicBezTo>
                  <a:pt x="455" y="0"/>
                  <a:pt x="455" y="0"/>
                  <a:pt x="455" y="0"/>
                </a:cubicBezTo>
                <a:cubicBezTo>
                  <a:pt x="266" y="0"/>
                  <a:pt x="266" y="0"/>
                  <a:pt x="266" y="0"/>
                </a:cubicBezTo>
                <a:cubicBezTo>
                  <a:pt x="266" y="3"/>
                  <a:pt x="266" y="3"/>
                  <a:pt x="266" y="3"/>
                </a:cubicBezTo>
                <a:cubicBezTo>
                  <a:pt x="252" y="142"/>
                  <a:pt x="142" y="252"/>
                  <a:pt x="3" y="266"/>
                </a:cubicBezTo>
                <a:cubicBezTo>
                  <a:pt x="0" y="266"/>
                  <a:pt x="0" y="266"/>
                  <a:pt x="0" y="266"/>
                </a:cubicBezTo>
                <a:cubicBezTo>
                  <a:pt x="0" y="455"/>
                  <a:pt x="0" y="455"/>
                  <a:pt x="0" y="455"/>
                </a:cubicBezTo>
                <a:lnTo>
                  <a:pt x="4" y="455"/>
                </a:lnTo>
                <a:close/>
                <a:moveTo>
                  <a:pt x="335" y="51"/>
                </a:moveTo>
                <a:cubicBezTo>
                  <a:pt x="335" y="49"/>
                  <a:pt x="336" y="47"/>
                  <a:pt x="336" y="45"/>
                </a:cubicBezTo>
                <a:cubicBezTo>
                  <a:pt x="337" y="40"/>
                  <a:pt x="338" y="34"/>
                  <a:pt x="339" y="29"/>
                </a:cubicBezTo>
                <a:cubicBezTo>
                  <a:pt x="339" y="27"/>
                  <a:pt x="339" y="25"/>
                  <a:pt x="340" y="24"/>
                </a:cubicBezTo>
                <a:cubicBezTo>
                  <a:pt x="340" y="18"/>
                  <a:pt x="341" y="13"/>
                  <a:pt x="341" y="8"/>
                </a:cubicBezTo>
                <a:cubicBezTo>
                  <a:pt x="447" y="8"/>
                  <a:pt x="447" y="8"/>
                  <a:pt x="447" y="8"/>
                </a:cubicBezTo>
                <a:cubicBezTo>
                  <a:pt x="441" y="91"/>
                  <a:pt x="414" y="171"/>
                  <a:pt x="367" y="240"/>
                </a:cubicBezTo>
                <a:cubicBezTo>
                  <a:pt x="366" y="242"/>
                  <a:pt x="366" y="242"/>
                  <a:pt x="366" y="242"/>
                </a:cubicBezTo>
                <a:cubicBezTo>
                  <a:pt x="366" y="244"/>
                  <a:pt x="366" y="244"/>
                  <a:pt x="366" y="244"/>
                </a:cubicBezTo>
                <a:cubicBezTo>
                  <a:pt x="369" y="253"/>
                  <a:pt x="371" y="263"/>
                  <a:pt x="371" y="274"/>
                </a:cubicBezTo>
                <a:cubicBezTo>
                  <a:pt x="371" y="300"/>
                  <a:pt x="361" y="324"/>
                  <a:pt x="343" y="343"/>
                </a:cubicBezTo>
                <a:cubicBezTo>
                  <a:pt x="324" y="364"/>
                  <a:pt x="298" y="375"/>
                  <a:pt x="269" y="375"/>
                </a:cubicBezTo>
                <a:cubicBezTo>
                  <a:pt x="259" y="375"/>
                  <a:pt x="248" y="373"/>
                  <a:pt x="238" y="370"/>
                </a:cubicBezTo>
                <a:cubicBezTo>
                  <a:pt x="236" y="369"/>
                  <a:pt x="236" y="369"/>
                  <a:pt x="236" y="369"/>
                </a:cubicBezTo>
                <a:cubicBezTo>
                  <a:pt x="235" y="371"/>
                  <a:pt x="235" y="371"/>
                  <a:pt x="235" y="371"/>
                </a:cubicBezTo>
                <a:cubicBezTo>
                  <a:pt x="167" y="415"/>
                  <a:pt x="88" y="442"/>
                  <a:pt x="8" y="447"/>
                </a:cubicBezTo>
                <a:cubicBezTo>
                  <a:pt x="8" y="341"/>
                  <a:pt x="8" y="341"/>
                  <a:pt x="8" y="341"/>
                </a:cubicBezTo>
                <a:cubicBezTo>
                  <a:pt x="8" y="341"/>
                  <a:pt x="9" y="341"/>
                  <a:pt x="9" y="341"/>
                </a:cubicBezTo>
                <a:cubicBezTo>
                  <a:pt x="12" y="341"/>
                  <a:pt x="15" y="341"/>
                  <a:pt x="17" y="340"/>
                </a:cubicBezTo>
                <a:cubicBezTo>
                  <a:pt x="18" y="340"/>
                  <a:pt x="19" y="340"/>
                  <a:pt x="20" y="340"/>
                </a:cubicBezTo>
                <a:cubicBezTo>
                  <a:pt x="23" y="340"/>
                  <a:pt x="26" y="339"/>
                  <a:pt x="29" y="339"/>
                </a:cubicBezTo>
                <a:cubicBezTo>
                  <a:pt x="32" y="338"/>
                  <a:pt x="35" y="338"/>
                  <a:pt x="38" y="337"/>
                </a:cubicBezTo>
                <a:cubicBezTo>
                  <a:pt x="39" y="337"/>
                  <a:pt x="40" y="337"/>
                  <a:pt x="41" y="337"/>
                </a:cubicBezTo>
                <a:cubicBezTo>
                  <a:pt x="44" y="336"/>
                  <a:pt x="46" y="336"/>
                  <a:pt x="49" y="335"/>
                </a:cubicBezTo>
                <a:cubicBezTo>
                  <a:pt x="50" y="335"/>
                  <a:pt x="51" y="335"/>
                  <a:pt x="52" y="335"/>
                </a:cubicBezTo>
                <a:cubicBezTo>
                  <a:pt x="55" y="334"/>
                  <a:pt x="57" y="334"/>
                  <a:pt x="60" y="333"/>
                </a:cubicBezTo>
                <a:cubicBezTo>
                  <a:pt x="60" y="333"/>
                  <a:pt x="60" y="333"/>
                  <a:pt x="60" y="333"/>
                </a:cubicBezTo>
                <a:cubicBezTo>
                  <a:pt x="63" y="332"/>
                  <a:pt x="67" y="331"/>
                  <a:pt x="70" y="330"/>
                </a:cubicBezTo>
                <a:cubicBezTo>
                  <a:pt x="73" y="329"/>
                  <a:pt x="77" y="329"/>
                  <a:pt x="80" y="328"/>
                </a:cubicBezTo>
                <a:cubicBezTo>
                  <a:pt x="80" y="327"/>
                  <a:pt x="80" y="327"/>
                  <a:pt x="81" y="327"/>
                </a:cubicBezTo>
                <a:cubicBezTo>
                  <a:pt x="83" y="327"/>
                  <a:pt x="86" y="326"/>
                  <a:pt x="89" y="325"/>
                </a:cubicBezTo>
                <a:cubicBezTo>
                  <a:pt x="89" y="325"/>
                  <a:pt x="89" y="325"/>
                  <a:pt x="89" y="325"/>
                </a:cubicBezTo>
                <a:cubicBezTo>
                  <a:pt x="91" y="324"/>
                  <a:pt x="93" y="323"/>
                  <a:pt x="95" y="323"/>
                </a:cubicBezTo>
                <a:cubicBezTo>
                  <a:pt x="97" y="322"/>
                  <a:pt x="98" y="322"/>
                  <a:pt x="100" y="321"/>
                </a:cubicBezTo>
                <a:cubicBezTo>
                  <a:pt x="101" y="321"/>
                  <a:pt x="102" y="320"/>
                  <a:pt x="102" y="320"/>
                </a:cubicBezTo>
                <a:cubicBezTo>
                  <a:pt x="105" y="319"/>
                  <a:pt x="108" y="318"/>
                  <a:pt x="110" y="317"/>
                </a:cubicBezTo>
                <a:cubicBezTo>
                  <a:pt x="113" y="316"/>
                  <a:pt x="116" y="315"/>
                  <a:pt x="119" y="314"/>
                </a:cubicBezTo>
                <a:cubicBezTo>
                  <a:pt x="122" y="312"/>
                  <a:pt x="126" y="311"/>
                  <a:pt x="129" y="309"/>
                </a:cubicBezTo>
                <a:cubicBezTo>
                  <a:pt x="131" y="308"/>
                  <a:pt x="134" y="307"/>
                  <a:pt x="136" y="305"/>
                </a:cubicBezTo>
                <a:cubicBezTo>
                  <a:pt x="147" y="300"/>
                  <a:pt x="157" y="295"/>
                  <a:pt x="167" y="289"/>
                </a:cubicBezTo>
                <a:cubicBezTo>
                  <a:pt x="169" y="287"/>
                  <a:pt x="169" y="287"/>
                  <a:pt x="169" y="287"/>
                </a:cubicBezTo>
                <a:cubicBezTo>
                  <a:pt x="169" y="285"/>
                  <a:pt x="169" y="285"/>
                  <a:pt x="169" y="285"/>
                </a:cubicBezTo>
                <a:cubicBezTo>
                  <a:pt x="168" y="281"/>
                  <a:pt x="168" y="277"/>
                  <a:pt x="168" y="274"/>
                </a:cubicBezTo>
                <a:cubicBezTo>
                  <a:pt x="168" y="218"/>
                  <a:pt x="214" y="172"/>
                  <a:pt x="269" y="172"/>
                </a:cubicBezTo>
                <a:cubicBezTo>
                  <a:pt x="273" y="172"/>
                  <a:pt x="278" y="173"/>
                  <a:pt x="282" y="173"/>
                </a:cubicBezTo>
                <a:cubicBezTo>
                  <a:pt x="285" y="174"/>
                  <a:pt x="285" y="174"/>
                  <a:pt x="285" y="174"/>
                </a:cubicBezTo>
                <a:cubicBezTo>
                  <a:pt x="286" y="171"/>
                  <a:pt x="286" y="171"/>
                  <a:pt x="286" y="171"/>
                </a:cubicBezTo>
                <a:cubicBezTo>
                  <a:pt x="294" y="158"/>
                  <a:pt x="302" y="144"/>
                  <a:pt x="309" y="130"/>
                </a:cubicBezTo>
                <a:cubicBezTo>
                  <a:pt x="310" y="127"/>
                  <a:pt x="311" y="125"/>
                  <a:pt x="312" y="122"/>
                </a:cubicBezTo>
                <a:cubicBezTo>
                  <a:pt x="318" y="109"/>
                  <a:pt x="323" y="96"/>
                  <a:pt x="327" y="82"/>
                </a:cubicBezTo>
                <a:cubicBezTo>
                  <a:pt x="327" y="80"/>
                  <a:pt x="328" y="79"/>
                  <a:pt x="328" y="77"/>
                </a:cubicBezTo>
                <a:cubicBezTo>
                  <a:pt x="331" y="68"/>
                  <a:pt x="333" y="60"/>
                  <a:pt x="335" y="51"/>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117"/>
          <p:cNvSpPr>
            <a:spLocks noEditPoints="1"/>
          </p:cNvSpPr>
          <p:nvPr/>
        </p:nvSpPr>
        <p:spPr bwMode="auto">
          <a:xfrm>
            <a:off x="3495676" y="1928267"/>
            <a:ext cx="282575" cy="406400"/>
          </a:xfrm>
          <a:custGeom>
            <a:avLst/>
            <a:gdLst>
              <a:gd name="T0" fmla="*/ 26 w 89"/>
              <a:gd name="T1" fmla="*/ 111 h 128"/>
              <a:gd name="T2" fmla="*/ 27 w 89"/>
              <a:gd name="T3" fmla="*/ 118 h 128"/>
              <a:gd name="T4" fmla="*/ 33 w 89"/>
              <a:gd name="T5" fmla="*/ 121 h 128"/>
              <a:gd name="T6" fmla="*/ 33 w 89"/>
              <a:gd name="T7" fmla="*/ 125 h 128"/>
              <a:gd name="T8" fmla="*/ 45 w 89"/>
              <a:gd name="T9" fmla="*/ 128 h 128"/>
              <a:gd name="T10" fmla="*/ 56 w 89"/>
              <a:gd name="T11" fmla="*/ 125 h 128"/>
              <a:gd name="T12" fmla="*/ 56 w 89"/>
              <a:gd name="T13" fmla="*/ 121 h 128"/>
              <a:gd name="T14" fmla="*/ 62 w 89"/>
              <a:gd name="T15" fmla="*/ 118 h 128"/>
              <a:gd name="T16" fmla="*/ 63 w 89"/>
              <a:gd name="T17" fmla="*/ 111 h 128"/>
              <a:gd name="T18" fmla="*/ 45 w 89"/>
              <a:gd name="T19" fmla="*/ 114 h 128"/>
              <a:gd name="T20" fmla="*/ 26 w 89"/>
              <a:gd name="T21" fmla="*/ 111 h 128"/>
              <a:gd name="T22" fmla="*/ 24 w 89"/>
              <a:gd name="T23" fmla="*/ 99 h 128"/>
              <a:gd name="T24" fmla="*/ 25 w 89"/>
              <a:gd name="T25" fmla="*/ 105 h 128"/>
              <a:gd name="T26" fmla="*/ 45 w 89"/>
              <a:gd name="T27" fmla="*/ 109 h 128"/>
              <a:gd name="T28" fmla="*/ 64 w 89"/>
              <a:gd name="T29" fmla="*/ 105 h 128"/>
              <a:gd name="T30" fmla="*/ 65 w 89"/>
              <a:gd name="T31" fmla="*/ 99 h 128"/>
              <a:gd name="T32" fmla="*/ 45 w 89"/>
              <a:gd name="T33" fmla="*/ 102 h 128"/>
              <a:gd name="T34" fmla="*/ 24 w 89"/>
              <a:gd name="T35" fmla="*/ 99 h 128"/>
              <a:gd name="T36" fmla="*/ 54 w 89"/>
              <a:gd name="T37" fmla="*/ 61 h 128"/>
              <a:gd name="T38" fmla="*/ 45 w 89"/>
              <a:gd name="T39" fmla="*/ 43 h 128"/>
              <a:gd name="T40" fmla="*/ 35 w 89"/>
              <a:gd name="T41" fmla="*/ 61 h 128"/>
              <a:gd name="T42" fmla="*/ 31 w 89"/>
              <a:gd name="T43" fmla="*/ 52 h 128"/>
              <a:gd name="T44" fmla="*/ 24 w 89"/>
              <a:gd name="T45" fmla="*/ 55 h 128"/>
              <a:gd name="T46" fmla="*/ 34 w 89"/>
              <a:gd name="T47" fmla="*/ 76 h 128"/>
              <a:gd name="T48" fmla="*/ 45 w 89"/>
              <a:gd name="T49" fmla="*/ 57 h 128"/>
              <a:gd name="T50" fmla="*/ 55 w 89"/>
              <a:gd name="T51" fmla="*/ 76 h 128"/>
              <a:gd name="T52" fmla="*/ 65 w 89"/>
              <a:gd name="T53" fmla="*/ 55 h 128"/>
              <a:gd name="T54" fmla="*/ 58 w 89"/>
              <a:gd name="T55" fmla="*/ 52 h 128"/>
              <a:gd name="T56" fmla="*/ 54 w 89"/>
              <a:gd name="T57" fmla="*/ 61 h 128"/>
              <a:gd name="T58" fmla="*/ 45 w 89"/>
              <a:gd name="T59" fmla="*/ 18 h 128"/>
              <a:gd name="T60" fmla="*/ 47 w 89"/>
              <a:gd name="T61" fmla="*/ 16 h 128"/>
              <a:gd name="T62" fmla="*/ 45 w 89"/>
              <a:gd name="T63" fmla="*/ 14 h 128"/>
              <a:gd name="T64" fmla="*/ 14 w 89"/>
              <a:gd name="T65" fmla="*/ 44 h 128"/>
              <a:gd name="T66" fmla="*/ 16 w 89"/>
              <a:gd name="T67" fmla="*/ 47 h 128"/>
              <a:gd name="T68" fmla="*/ 19 w 89"/>
              <a:gd name="T69" fmla="*/ 44 h 128"/>
              <a:gd name="T70" fmla="*/ 45 w 89"/>
              <a:gd name="T71" fmla="*/ 18 h 128"/>
              <a:gd name="T72" fmla="*/ 45 w 89"/>
              <a:gd name="T73" fmla="*/ 0 h 128"/>
              <a:gd name="T74" fmla="*/ 0 w 89"/>
              <a:gd name="T75" fmla="*/ 44 h 128"/>
              <a:gd name="T76" fmla="*/ 22 w 89"/>
              <a:gd name="T77" fmla="*/ 82 h 128"/>
              <a:gd name="T78" fmla="*/ 23 w 89"/>
              <a:gd name="T79" fmla="*/ 93 h 128"/>
              <a:gd name="T80" fmla="*/ 45 w 89"/>
              <a:gd name="T81" fmla="*/ 97 h 128"/>
              <a:gd name="T82" fmla="*/ 66 w 89"/>
              <a:gd name="T83" fmla="*/ 93 h 128"/>
              <a:gd name="T84" fmla="*/ 67 w 89"/>
              <a:gd name="T85" fmla="*/ 82 h 128"/>
              <a:gd name="T86" fmla="*/ 89 w 89"/>
              <a:gd name="T87" fmla="*/ 44 h 128"/>
              <a:gd name="T88" fmla="*/ 45 w 89"/>
              <a:gd name="T89" fmla="*/ 0 h 128"/>
              <a:gd name="T90" fmla="*/ 61 w 89"/>
              <a:gd name="T91" fmla="*/ 77 h 128"/>
              <a:gd name="T92" fmla="*/ 60 w 89"/>
              <a:gd name="T93" fmla="*/ 87 h 128"/>
              <a:gd name="T94" fmla="*/ 45 w 89"/>
              <a:gd name="T95" fmla="*/ 89 h 128"/>
              <a:gd name="T96" fmla="*/ 29 w 89"/>
              <a:gd name="T97" fmla="*/ 87 h 128"/>
              <a:gd name="T98" fmla="*/ 28 w 89"/>
              <a:gd name="T99" fmla="*/ 77 h 128"/>
              <a:gd name="T100" fmla="*/ 8 w 89"/>
              <a:gd name="T101" fmla="*/ 44 h 128"/>
              <a:gd name="T102" fmla="*/ 45 w 89"/>
              <a:gd name="T103" fmla="*/ 8 h 128"/>
              <a:gd name="T104" fmla="*/ 81 w 89"/>
              <a:gd name="T105" fmla="*/ 44 h 128"/>
              <a:gd name="T106" fmla="*/ 61 w 89"/>
              <a:gd name="T107" fmla="*/ 7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128">
                <a:moveTo>
                  <a:pt x="26" y="111"/>
                </a:moveTo>
                <a:cubicBezTo>
                  <a:pt x="27" y="118"/>
                  <a:pt x="27" y="118"/>
                  <a:pt x="27" y="118"/>
                </a:cubicBezTo>
                <a:cubicBezTo>
                  <a:pt x="27" y="118"/>
                  <a:pt x="28" y="120"/>
                  <a:pt x="33" y="121"/>
                </a:cubicBezTo>
                <a:cubicBezTo>
                  <a:pt x="33" y="125"/>
                  <a:pt x="33" y="125"/>
                  <a:pt x="33" y="125"/>
                </a:cubicBezTo>
                <a:cubicBezTo>
                  <a:pt x="33" y="125"/>
                  <a:pt x="36" y="128"/>
                  <a:pt x="45" y="128"/>
                </a:cubicBezTo>
                <a:cubicBezTo>
                  <a:pt x="53" y="128"/>
                  <a:pt x="56" y="125"/>
                  <a:pt x="56" y="125"/>
                </a:cubicBezTo>
                <a:cubicBezTo>
                  <a:pt x="56" y="121"/>
                  <a:pt x="56" y="121"/>
                  <a:pt x="56" y="121"/>
                </a:cubicBezTo>
                <a:cubicBezTo>
                  <a:pt x="61" y="120"/>
                  <a:pt x="62" y="118"/>
                  <a:pt x="62" y="118"/>
                </a:cubicBezTo>
                <a:cubicBezTo>
                  <a:pt x="63" y="111"/>
                  <a:pt x="63" y="111"/>
                  <a:pt x="63" y="111"/>
                </a:cubicBezTo>
                <a:cubicBezTo>
                  <a:pt x="57" y="113"/>
                  <a:pt x="51" y="114"/>
                  <a:pt x="45" y="114"/>
                </a:cubicBezTo>
                <a:cubicBezTo>
                  <a:pt x="38" y="114"/>
                  <a:pt x="32" y="113"/>
                  <a:pt x="26" y="111"/>
                </a:cubicBezTo>
                <a:close/>
                <a:moveTo>
                  <a:pt x="24" y="99"/>
                </a:moveTo>
                <a:cubicBezTo>
                  <a:pt x="25" y="105"/>
                  <a:pt x="25" y="105"/>
                  <a:pt x="25" y="105"/>
                </a:cubicBezTo>
                <a:cubicBezTo>
                  <a:pt x="31" y="108"/>
                  <a:pt x="37" y="109"/>
                  <a:pt x="45" y="109"/>
                </a:cubicBezTo>
                <a:cubicBezTo>
                  <a:pt x="52" y="109"/>
                  <a:pt x="58" y="108"/>
                  <a:pt x="64" y="105"/>
                </a:cubicBezTo>
                <a:cubicBezTo>
                  <a:pt x="65" y="99"/>
                  <a:pt x="65" y="99"/>
                  <a:pt x="65" y="99"/>
                </a:cubicBezTo>
                <a:cubicBezTo>
                  <a:pt x="59" y="101"/>
                  <a:pt x="52" y="102"/>
                  <a:pt x="45" y="102"/>
                </a:cubicBezTo>
                <a:cubicBezTo>
                  <a:pt x="37" y="102"/>
                  <a:pt x="30" y="101"/>
                  <a:pt x="24" y="99"/>
                </a:cubicBezTo>
                <a:close/>
                <a:moveTo>
                  <a:pt x="54" y="61"/>
                </a:moveTo>
                <a:cubicBezTo>
                  <a:pt x="45" y="43"/>
                  <a:pt x="45" y="43"/>
                  <a:pt x="45" y="43"/>
                </a:cubicBezTo>
                <a:cubicBezTo>
                  <a:pt x="35" y="61"/>
                  <a:pt x="35" y="61"/>
                  <a:pt x="35" y="61"/>
                </a:cubicBezTo>
                <a:cubicBezTo>
                  <a:pt x="31" y="52"/>
                  <a:pt x="31" y="52"/>
                  <a:pt x="31" y="52"/>
                </a:cubicBezTo>
                <a:cubicBezTo>
                  <a:pt x="24" y="55"/>
                  <a:pt x="24" y="55"/>
                  <a:pt x="24" y="55"/>
                </a:cubicBezTo>
                <a:cubicBezTo>
                  <a:pt x="34" y="76"/>
                  <a:pt x="34" y="76"/>
                  <a:pt x="34" y="76"/>
                </a:cubicBezTo>
                <a:cubicBezTo>
                  <a:pt x="45" y="57"/>
                  <a:pt x="45" y="57"/>
                  <a:pt x="45" y="57"/>
                </a:cubicBezTo>
                <a:cubicBezTo>
                  <a:pt x="55" y="76"/>
                  <a:pt x="55" y="76"/>
                  <a:pt x="55" y="76"/>
                </a:cubicBezTo>
                <a:cubicBezTo>
                  <a:pt x="65" y="55"/>
                  <a:pt x="65" y="55"/>
                  <a:pt x="65" y="55"/>
                </a:cubicBezTo>
                <a:cubicBezTo>
                  <a:pt x="58" y="52"/>
                  <a:pt x="58" y="52"/>
                  <a:pt x="58" y="52"/>
                </a:cubicBezTo>
                <a:lnTo>
                  <a:pt x="54" y="61"/>
                </a:lnTo>
                <a:close/>
                <a:moveTo>
                  <a:pt x="45" y="18"/>
                </a:moveTo>
                <a:cubicBezTo>
                  <a:pt x="46" y="18"/>
                  <a:pt x="47" y="17"/>
                  <a:pt x="47" y="16"/>
                </a:cubicBezTo>
                <a:cubicBezTo>
                  <a:pt x="47" y="15"/>
                  <a:pt x="46" y="14"/>
                  <a:pt x="45" y="14"/>
                </a:cubicBezTo>
                <a:cubicBezTo>
                  <a:pt x="28" y="14"/>
                  <a:pt x="14" y="27"/>
                  <a:pt x="14" y="44"/>
                </a:cubicBezTo>
                <a:cubicBezTo>
                  <a:pt x="14" y="46"/>
                  <a:pt x="15" y="47"/>
                  <a:pt x="16" y="47"/>
                </a:cubicBezTo>
                <a:cubicBezTo>
                  <a:pt x="18" y="47"/>
                  <a:pt x="19" y="46"/>
                  <a:pt x="19" y="44"/>
                </a:cubicBezTo>
                <a:cubicBezTo>
                  <a:pt x="19" y="30"/>
                  <a:pt x="30" y="18"/>
                  <a:pt x="45" y="18"/>
                </a:cubicBezTo>
                <a:close/>
                <a:moveTo>
                  <a:pt x="45" y="0"/>
                </a:moveTo>
                <a:cubicBezTo>
                  <a:pt x="20" y="0"/>
                  <a:pt x="0" y="20"/>
                  <a:pt x="0" y="44"/>
                </a:cubicBezTo>
                <a:cubicBezTo>
                  <a:pt x="0" y="60"/>
                  <a:pt x="9" y="74"/>
                  <a:pt x="22" y="82"/>
                </a:cubicBezTo>
                <a:cubicBezTo>
                  <a:pt x="23" y="93"/>
                  <a:pt x="23" y="93"/>
                  <a:pt x="23" y="93"/>
                </a:cubicBezTo>
                <a:cubicBezTo>
                  <a:pt x="29" y="96"/>
                  <a:pt x="37" y="97"/>
                  <a:pt x="45" y="97"/>
                </a:cubicBezTo>
                <a:cubicBezTo>
                  <a:pt x="52" y="97"/>
                  <a:pt x="60" y="96"/>
                  <a:pt x="66" y="93"/>
                </a:cubicBezTo>
                <a:cubicBezTo>
                  <a:pt x="67" y="82"/>
                  <a:pt x="67" y="82"/>
                  <a:pt x="67" y="82"/>
                </a:cubicBezTo>
                <a:cubicBezTo>
                  <a:pt x="80" y="74"/>
                  <a:pt x="89" y="60"/>
                  <a:pt x="89" y="44"/>
                </a:cubicBezTo>
                <a:cubicBezTo>
                  <a:pt x="89" y="20"/>
                  <a:pt x="69" y="0"/>
                  <a:pt x="45" y="0"/>
                </a:cubicBezTo>
                <a:close/>
                <a:moveTo>
                  <a:pt x="61" y="77"/>
                </a:moveTo>
                <a:cubicBezTo>
                  <a:pt x="60" y="87"/>
                  <a:pt x="60" y="87"/>
                  <a:pt x="60" y="87"/>
                </a:cubicBezTo>
                <a:cubicBezTo>
                  <a:pt x="60" y="87"/>
                  <a:pt x="56" y="89"/>
                  <a:pt x="45" y="89"/>
                </a:cubicBezTo>
                <a:cubicBezTo>
                  <a:pt x="33" y="89"/>
                  <a:pt x="29" y="87"/>
                  <a:pt x="29" y="87"/>
                </a:cubicBezTo>
                <a:cubicBezTo>
                  <a:pt x="28" y="77"/>
                  <a:pt x="28" y="77"/>
                  <a:pt x="28" y="77"/>
                </a:cubicBezTo>
                <a:cubicBezTo>
                  <a:pt x="16" y="71"/>
                  <a:pt x="8" y="59"/>
                  <a:pt x="8" y="44"/>
                </a:cubicBezTo>
                <a:cubicBezTo>
                  <a:pt x="8" y="24"/>
                  <a:pt x="25" y="8"/>
                  <a:pt x="45" y="8"/>
                </a:cubicBezTo>
                <a:cubicBezTo>
                  <a:pt x="65" y="8"/>
                  <a:pt x="81" y="24"/>
                  <a:pt x="81" y="44"/>
                </a:cubicBezTo>
                <a:cubicBezTo>
                  <a:pt x="81" y="58"/>
                  <a:pt x="73" y="71"/>
                  <a:pt x="61" y="77"/>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118"/>
          <p:cNvSpPr>
            <a:spLocks noEditPoints="1"/>
          </p:cNvSpPr>
          <p:nvPr/>
        </p:nvSpPr>
        <p:spPr bwMode="auto">
          <a:xfrm>
            <a:off x="5340351" y="1975892"/>
            <a:ext cx="352425" cy="301625"/>
          </a:xfrm>
          <a:custGeom>
            <a:avLst/>
            <a:gdLst>
              <a:gd name="T0" fmla="*/ 39 w 111"/>
              <a:gd name="T1" fmla="*/ 62 h 95"/>
              <a:gd name="T2" fmla="*/ 39 w 111"/>
              <a:gd name="T3" fmla="*/ 95 h 95"/>
              <a:gd name="T4" fmla="*/ 64 w 111"/>
              <a:gd name="T5" fmla="*/ 95 h 95"/>
              <a:gd name="T6" fmla="*/ 64 w 111"/>
              <a:gd name="T7" fmla="*/ 65 h 95"/>
              <a:gd name="T8" fmla="*/ 53 w 111"/>
              <a:gd name="T9" fmla="*/ 76 h 95"/>
              <a:gd name="T10" fmla="*/ 39 w 111"/>
              <a:gd name="T11" fmla="*/ 62 h 95"/>
              <a:gd name="T12" fmla="*/ 5 w 111"/>
              <a:gd name="T13" fmla="*/ 90 h 95"/>
              <a:gd name="T14" fmla="*/ 9 w 111"/>
              <a:gd name="T15" fmla="*/ 95 h 95"/>
              <a:gd name="T16" fmla="*/ 29 w 111"/>
              <a:gd name="T17" fmla="*/ 95 h 95"/>
              <a:gd name="T18" fmla="*/ 29 w 111"/>
              <a:gd name="T19" fmla="*/ 52 h 95"/>
              <a:gd name="T20" fmla="*/ 5 w 111"/>
              <a:gd name="T21" fmla="*/ 76 h 95"/>
              <a:gd name="T22" fmla="*/ 5 w 111"/>
              <a:gd name="T23" fmla="*/ 90 h 95"/>
              <a:gd name="T24" fmla="*/ 89 w 111"/>
              <a:gd name="T25" fmla="*/ 2 h 95"/>
              <a:gd name="T26" fmla="*/ 85 w 111"/>
              <a:gd name="T27" fmla="*/ 7 h 95"/>
              <a:gd name="T28" fmla="*/ 90 w 111"/>
              <a:gd name="T29" fmla="*/ 11 h 95"/>
              <a:gd name="T30" fmla="*/ 94 w 111"/>
              <a:gd name="T31" fmla="*/ 11 h 95"/>
              <a:gd name="T32" fmla="*/ 53 w 111"/>
              <a:gd name="T33" fmla="*/ 52 h 95"/>
              <a:gd name="T34" fmla="*/ 29 w 111"/>
              <a:gd name="T35" fmla="*/ 28 h 95"/>
              <a:gd name="T36" fmla="*/ 2 w 111"/>
              <a:gd name="T37" fmla="*/ 56 h 95"/>
              <a:gd name="T38" fmla="*/ 2 w 111"/>
              <a:gd name="T39" fmla="*/ 62 h 95"/>
              <a:gd name="T40" fmla="*/ 8 w 111"/>
              <a:gd name="T41" fmla="*/ 62 h 95"/>
              <a:gd name="T42" fmla="*/ 29 w 111"/>
              <a:gd name="T43" fmla="*/ 40 h 95"/>
              <a:gd name="T44" fmla="*/ 53 w 111"/>
              <a:gd name="T45" fmla="*/ 64 h 95"/>
              <a:gd name="T46" fmla="*/ 101 w 111"/>
              <a:gd name="T47" fmla="*/ 17 h 95"/>
              <a:gd name="T48" fmla="*/ 100 w 111"/>
              <a:gd name="T49" fmla="*/ 22 h 95"/>
              <a:gd name="T50" fmla="*/ 104 w 111"/>
              <a:gd name="T51" fmla="*/ 27 h 95"/>
              <a:gd name="T52" fmla="*/ 105 w 111"/>
              <a:gd name="T53" fmla="*/ 27 h 95"/>
              <a:gd name="T54" fmla="*/ 109 w 111"/>
              <a:gd name="T55" fmla="*/ 23 h 95"/>
              <a:gd name="T56" fmla="*/ 111 w 111"/>
              <a:gd name="T57" fmla="*/ 0 h 95"/>
              <a:gd name="T58" fmla="*/ 89 w 111"/>
              <a:gd name="T59" fmla="*/ 2 h 95"/>
              <a:gd name="T60" fmla="*/ 74 w 111"/>
              <a:gd name="T61" fmla="*/ 55 h 95"/>
              <a:gd name="T62" fmla="*/ 74 w 111"/>
              <a:gd name="T63" fmla="*/ 95 h 95"/>
              <a:gd name="T64" fmla="*/ 94 w 111"/>
              <a:gd name="T65" fmla="*/ 95 h 95"/>
              <a:gd name="T66" fmla="*/ 99 w 111"/>
              <a:gd name="T67" fmla="*/ 90 h 95"/>
              <a:gd name="T68" fmla="*/ 99 w 111"/>
              <a:gd name="T69" fmla="*/ 30 h 95"/>
              <a:gd name="T70" fmla="*/ 77 w 111"/>
              <a:gd name="T71" fmla="*/ 52 h 95"/>
              <a:gd name="T72" fmla="*/ 74 w 111"/>
              <a:gd name="T73" fmla="*/ 5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95">
                <a:moveTo>
                  <a:pt x="39" y="62"/>
                </a:moveTo>
                <a:cubicBezTo>
                  <a:pt x="39" y="95"/>
                  <a:pt x="39" y="95"/>
                  <a:pt x="39" y="95"/>
                </a:cubicBezTo>
                <a:cubicBezTo>
                  <a:pt x="64" y="95"/>
                  <a:pt x="64" y="95"/>
                  <a:pt x="64" y="95"/>
                </a:cubicBezTo>
                <a:cubicBezTo>
                  <a:pt x="64" y="65"/>
                  <a:pt x="64" y="65"/>
                  <a:pt x="64" y="65"/>
                </a:cubicBezTo>
                <a:cubicBezTo>
                  <a:pt x="53" y="76"/>
                  <a:pt x="53" y="76"/>
                  <a:pt x="53" y="76"/>
                </a:cubicBezTo>
                <a:lnTo>
                  <a:pt x="39" y="62"/>
                </a:lnTo>
                <a:close/>
                <a:moveTo>
                  <a:pt x="5" y="90"/>
                </a:moveTo>
                <a:cubicBezTo>
                  <a:pt x="5" y="93"/>
                  <a:pt x="7" y="95"/>
                  <a:pt x="9" y="95"/>
                </a:cubicBezTo>
                <a:cubicBezTo>
                  <a:pt x="29" y="95"/>
                  <a:pt x="29" y="95"/>
                  <a:pt x="29" y="95"/>
                </a:cubicBezTo>
                <a:cubicBezTo>
                  <a:pt x="29" y="52"/>
                  <a:pt x="29" y="52"/>
                  <a:pt x="29" y="52"/>
                </a:cubicBezTo>
                <a:cubicBezTo>
                  <a:pt x="5" y="76"/>
                  <a:pt x="5" y="76"/>
                  <a:pt x="5" y="76"/>
                </a:cubicBezTo>
                <a:lnTo>
                  <a:pt x="5" y="90"/>
                </a:lnTo>
                <a:close/>
                <a:moveTo>
                  <a:pt x="89" y="2"/>
                </a:moveTo>
                <a:cubicBezTo>
                  <a:pt x="86" y="3"/>
                  <a:pt x="84" y="5"/>
                  <a:pt x="85" y="7"/>
                </a:cubicBezTo>
                <a:cubicBezTo>
                  <a:pt x="85" y="10"/>
                  <a:pt x="87" y="11"/>
                  <a:pt x="90" y="11"/>
                </a:cubicBezTo>
                <a:cubicBezTo>
                  <a:pt x="94" y="11"/>
                  <a:pt x="94" y="11"/>
                  <a:pt x="94" y="11"/>
                </a:cubicBezTo>
                <a:cubicBezTo>
                  <a:pt x="53" y="52"/>
                  <a:pt x="53" y="52"/>
                  <a:pt x="53" y="52"/>
                </a:cubicBezTo>
                <a:cubicBezTo>
                  <a:pt x="29" y="28"/>
                  <a:pt x="29" y="28"/>
                  <a:pt x="29" y="28"/>
                </a:cubicBezTo>
                <a:cubicBezTo>
                  <a:pt x="2" y="56"/>
                  <a:pt x="2" y="56"/>
                  <a:pt x="2" y="56"/>
                </a:cubicBezTo>
                <a:cubicBezTo>
                  <a:pt x="0" y="57"/>
                  <a:pt x="0" y="60"/>
                  <a:pt x="2" y="62"/>
                </a:cubicBezTo>
                <a:cubicBezTo>
                  <a:pt x="3" y="64"/>
                  <a:pt x="6" y="64"/>
                  <a:pt x="8" y="62"/>
                </a:cubicBezTo>
                <a:cubicBezTo>
                  <a:pt x="29" y="40"/>
                  <a:pt x="29" y="40"/>
                  <a:pt x="29" y="40"/>
                </a:cubicBezTo>
                <a:cubicBezTo>
                  <a:pt x="53" y="64"/>
                  <a:pt x="53" y="64"/>
                  <a:pt x="53" y="64"/>
                </a:cubicBezTo>
                <a:cubicBezTo>
                  <a:pt x="101" y="17"/>
                  <a:pt x="101" y="17"/>
                  <a:pt x="101" y="17"/>
                </a:cubicBezTo>
                <a:cubicBezTo>
                  <a:pt x="100" y="22"/>
                  <a:pt x="100" y="22"/>
                  <a:pt x="100" y="22"/>
                </a:cubicBezTo>
                <a:cubicBezTo>
                  <a:pt x="100" y="24"/>
                  <a:pt x="102" y="26"/>
                  <a:pt x="104" y="27"/>
                </a:cubicBezTo>
                <a:cubicBezTo>
                  <a:pt x="104" y="27"/>
                  <a:pt x="104" y="27"/>
                  <a:pt x="105" y="27"/>
                </a:cubicBezTo>
                <a:cubicBezTo>
                  <a:pt x="107" y="27"/>
                  <a:pt x="109" y="25"/>
                  <a:pt x="109" y="23"/>
                </a:cubicBezTo>
                <a:cubicBezTo>
                  <a:pt x="111" y="0"/>
                  <a:pt x="111" y="0"/>
                  <a:pt x="111" y="0"/>
                </a:cubicBezTo>
                <a:lnTo>
                  <a:pt x="89" y="2"/>
                </a:lnTo>
                <a:close/>
                <a:moveTo>
                  <a:pt x="74" y="55"/>
                </a:moveTo>
                <a:cubicBezTo>
                  <a:pt x="74" y="95"/>
                  <a:pt x="74" y="95"/>
                  <a:pt x="74" y="95"/>
                </a:cubicBezTo>
                <a:cubicBezTo>
                  <a:pt x="94" y="95"/>
                  <a:pt x="94" y="95"/>
                  <a:pt x="94" y="95"/>
                </a:cubicBezTo>
                <a:cubicBezTo>
                  <a:pt x="97" y="95"/>
                  <a:pt x="99" y="93"/>
                  <a:pt x="99" y="90"/>
                </a:cubicBezTo>
                <a:cubicBezTo>
                  <a:pt x="99" y="30"/>
                  <a:pt x="99" y="30"/>
                  <a:pt x="99" y="30"/>
                </a:cubicBezTo>
                <a:cubicBezTo>
                  <a:pt x="77" y="52"/>
                  <a:pt x="77" y="52"/>
                  <a:pt x="77" y="52"/>
                </a:cubicBezTo>
                <a:lnTo>
                  <a:pt x="74" y="55"/>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119"/>
          <p:cNvSpPr>
            <a:spLocks noEditPoints="1"/>
          </p:cNvSpPr>
          <p:nvPr/>
        </p:nvSpPr>
        <p:spPr bwMode="auto">
          <a:xfrm>
            <a:off x="5384801" y="3849142"/>
            <a:ext cx="276225" cy="346075"/>
          </a:xfrm>
          <a:custGeom>
            <a:avLst/>
            <a:gdLst>
              <a:gd name="T0" fmla="*/ 124 w 174"/>
              <a:gd name="T1" fmla="*/ 62 h 218"/>
              <a:gd name="T2" fmla="*/ 28 w 174"/>
              <a:gd name="T3" fmla="*/ 62 h 218"/>
              <a:gd name="T4" fmla="*/ 28 w 174"/>
              <a:gd name="T5" fmla="*/ 76 h 218"/>
              <a:gd name="T6" fmla="*/ 124 w 174"/>
              <a:gd name="T7" fmla="*/ 76 h 218"/>
              <a:gd name="T8" fmla="*/ 124 w 174"/>
              <a:gd name="T9" fmla="*/ 62 h 218"/>
              <a:gd name="T10" fmla="*/ 124 w 174"/>
              <a:gd name="T11" fmla="*/ 36 h 218"/>
              <a:gd name="T12" fmla="*/ 28 w 174"/>
              <a:gd name="T13" fmla="*/ 36 h 218"/>
              <a:gd name="T14" fmla="*/ 28 w 174"/>
              <a:gd name="T15" fmla="*/ 50 h 218"/>
              <a:gd name="T16" fmla="*/ 124 w 174"/>
              <a:gd name="T17" fmla="*/ 50 h 218"/>
              <a:gd name="T18" fmla="*/ 124 w 174"/>
              <a:gd name="T19" fmla="*/ 36 h 218"/>
              <a:gd name="T20" fmla="*/ 124 w 174"/>
              <a:gd name="T21" fmla="*/ 90 h 218"/>
              <a:gd name="T22" fmla="*/ 28 w 174"/>
              <a:gd name="T23" fmla="*/ 90 h 218"/>
              <a:gd name="T24" fmla="*/ 28 w 174"/>
              <a:gd name="T25" fmla="*/ 102 h 218"/>
              <a:gd name="T26" fmla="*/ 124 w 174"/>
              <a:gd name="T27" fmla="*/ 102 h 218"/>
              <a:gd name="T28" fmla="*/ 124 w 174"/>
              <a:gd name="T29" fmla="*/ 90 h 218"/>
              <a:gd name="T30" fmla="*/ 28 w 174"/>
              <a:gd name="T31" fmla="*/ 130 h 218"/>
              <a:gd name="T32" fmla="*/ 76 w 174"/>
              <a:gd name="T33" fmla="*/ 130 h 218"/>
              <a:gd name="T34" fmla="*/ 76 w 174"/>
              <a:gd name="T35" fmla="*/ 116 h 218"/>
              <a:gd name="T36" fmla="*/ 28 w 174"/>
              <a:gd name="T37" fmla="*/ 116 h 218"/>
              <a:gd name="T38" fmla="*/ 28 w 174"/>
              <a:gd name="T39" fmla="*/ 130 h 218"/>
              <a:gd name="T40" fmla="*/ 154 w 174"/>
              <a:gd name="T41" fmla="*/ 20 h 218"/>
              <a:gd name="T42" fmla="*/ 154 w 174"/>
              <a:gd name="T43" fmla="*/ 0 h 218"/>
              <a:gd name="T44" fmla="*/ 0 w 174"/>
              <a:gd name="T45" fmla="*/ 0 h 218"/>
              <a:gd name="T46" fmla="*/ 0 w 174"/>
              <a:gd name="T47" fmla="*/ 200 h 218"/>
              <a:gd name="T48" fmla="*/ 18 w 174"/>
              <a:gd name="T49" fmla="*/ 200 h 218"/>
              <a:gd name="T50" fmla="*/ 18 w 174"/>
              <a:gd name="T51" fmla="*/ 218 h 218"/>
              <a:gd name="T52" fmla="*/ 174 w 174"/>
              <a:gd name="T53" fmla="*/ 218 h 218"/>
              <a:gd name="T54" fmla="*/ 174 w 174"/>
              <a:gd name="T55" fmla="*/ 20 h 218"/>
              <a:gd name="T56" fmla="*/ 154 w 174"/>
              <a:gd name="T57" fmla="*/ 20 h 218"/>
              <a:gd name="T58" fmla="*/ 10 w 174"/>
              <a:gd name="T59" fmla="*/ 188 h 218"/>
              <a:gd name="T60" fmla="*/ 10 w 174"/>
              <a:gd name="T61" fmla="*/ 10 h 218"/>
              <a:gd name="T62" fmla="*/ 144 w 174"/>
              <a:gd name="T63" fmla="*/ 10 h 218"/>
              <a:gd name="T64" fmla="*/ 144 w 174"/>
              <a:gd name="T65" fmla="*/ 144 h 218"/>
              <a:gd name="T66" fmla="*/ 98 w 174"/>
              <a:gd name="T67" fmla="*/ 144 h 218"/>
              <a:gd name="T68" fmla="*/ 98 w 174"/>
              <a:gd name="T69" fmla="*/ 188 h 218"/>
              <a:gd name="T70" fmla="*/ 10 w 174"/>
              <a:gd name="T71" fmla="*/ 188 h 218"/>
              <a:gd name="T72" fmla="*/ 162 w 174"/>
              <a:gd name="T73" fmla="*/ 208 h 218"/>
              <a:gd name="T74" fmla="*/ 30 w 174"/>
              <a:gd name="T75" fmla="*/ 208 h 218"/>
              <a:gd name="T76" fmla="*/ 30 w 174"/>
              <a:gd name="T77" fmla="*/ 200 h 218"/>
              <a:gd name="T78" fmla="*/ 102 w 174"/>
              <a:gd name="T79" fmla="*/ 200 h 218"/>
              <a:gd name="T80" fmla="*/ 154 w 174"/>
              <a:gd name="T81" fmla="*/ 148 h 218"/>
              <a:gd name="T82" fmla="*/ 154 w 174"/>
              <a:gd name="T83" fmla="*/ 30 h 218"/>
              <a:gd name="T84" fmla="*/ 162 w 174"/>
              <a:gd name="T85" fmla="*/ 30 h 218"/>
              <a:gd name="T86" fmla="*/ 162 w 174"/>
              <a:gd name="T87" fmla="*/ 20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4" h="218">
                <a:moveTo>
                  <a:pt x="124" y="62"/>
                </a:moveTo>
                <a:lnTo>
                  <a:pt x="28" y="62"/>
                </a:lnTo>
                <a:lnTo>
                  <a:pt x="28" y="76"/>
                </a:lnTo>
                <a:lnTo>
                  <a:pt x="124" y="76"/>
                </a:lnTo>
                <a:lnTo>
                  <a:pt x="124" y="62"/>
                </a:lnTo>
                <a:close/>
                <a:moveTo>
                  <a:pt x="124" y="36"/>
                </a:moveTo>
                <a:lnTo>
                  <a:pt x="28" y="36"/>
                </a:lnTo>
                <a:lnTo>
                  <a:pt x="28" y="50"/>
                </a:lnTo>
                <a:lnTo>
                  <a:pt x="124" y="50"/>
                </a:lnTo>
                <a:lnTo>
                  <a:pt x="124" y="36"/>
                </a:lnTo>
                <a:close/>
                <a:moveTo>
                  <a:pt x="124" y="90"/>
                </a:moveTo>
                <a:lnTo>
                  <a:pt x="28" y="90"/>
                </a:lnTo>
                <a:lnTo>
                  <a:pt x="28" y="102"/>
                </a:lnTo>
                <a:lnTo>
                  <a:pt x="124" y="102"/>
                </a:lnTo>
                <a:lnTo>
                  <a:pt x="124" y="90"/>
                </a:lnTo>
                <a:close/>
                <a:moveTo>
                  <a:pt x="28" y="130"/>
                </a:moveTo>
                <a:lnTo>
                  <a:pt x="76" y="130"/>
                </a:lnTo>
                <a:lnTo>
                  <a:pt x="76" y="116"/>
                </a:lnTo>
                <a:lnTo>
                  <a:pt x="28" y="116"/>
                </a:lnTo>
                <a:lnTo>
                  <a:pt x="28" y="130"/>
                </a:lnTo>
                <a:close/>
                <a:moveTo>
                  <a:pt x="154" y="20"/>
                </a:moveTo>
                <a:lnTo>
                  <a:pt x="154" y="0"/>
                </a:lnTo>
                <a:lnTo>
                  <a:pt x="0" y="0"/>
                </a:lnTo>
                <a:lnTo>
                  <a:pt x="0" y="200"/>
                </a:lnTo>
                <a:lnTo>
                  <a:pt x="18" y="200"/>
                </a:lnTo>
                <a:lnTo>
                  <a:pt x="18" y="218"/>
                </a:lnTo>
                <a:lnTo>
                  <a:pt x="174" y="218"/>
                </a:lnTo>
                <a:lnTo>
                  <a:pt x="174" y="20"/>
                </a:lnTo>
                <a:lnTo>
                  <a:pt x="154" y="20"/>
                </a:lnTo>
                <a:close/>
                <a:moveTo>
                  <a:pt x="10" y="188"/>
                </a:moveTo>
                <a:lnTo>
                  <a:pt x="10" y="10"/>
                </a:lnTo>
                <a:lnTo>
                  <a:pt x="144" y="10"/>
                </a:lnTo>
                <a:lnTo>
                  <a:pt x="144" y="144"/>
                </a:lnTo>
                <a:lnTo>
                  <a:pt x="98" y="144"/>
                </a:lnTo>
                <a:lnTo>
                  <a:pt x="98" y="188"/>
                </a:lnTo>
                <a:lnTo>
                  <a:pt x="10" y="188"/>
                </a:lnTo>
                <a:close/>
                <a:moveTo>
                  <a:pt x="162" y="208"/>
                </a:moveTo>
                <a:lnTo>
                  <a:pt x="30" y="208"/>
                </a:lnTo>
                <a:lnTo>
                  <a:pt x="30" y="200"/>
                </a:lnTo>
                <a:lnTo>
                  <a:pt x="102" y="200"/>
                </a:lnTo>
                <a:lnTo>
                  <a:pt x="154" y="148"/>
                </a:lnTo>
                <a:lnTo>
                  <a:pt x="154" y="30"/>
                </a:lnTo>
                <a:lnTo>
                  <a:pt x="162" y="30"/>
                </a:lnTo>
                <a:lnTo>
                  <a:pt x="162" y="20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120"/>
          <p:cNvSpPr>
            <a:spLocks noEditPoints="1"/>
          </p:cNvSpPr>
          <p:nvPr/>
        </p:nvSpPr>
        <p:spPr bwMode="auto">
          <a:xfrm>
            <a:off x="3467101" y="3839617"/>
            <a:ext cx="327025" cy="365125"/>
          </a:xfrm>
          <a:custGeom>
            <a:avLst/>
            <a:gdLst>
              <a:gd name="T0" fmla="*/ 56 w 103"/>
              <a:gd name="T1" fmla="*/ 64 h 115"/>
              <a:gd name="T2" fmla="*/ 56 w 103"/>
              <a:gd name="T3" fmla="*/ 63 h 115"/>
              <a:gd name="T4" fmla="*/ 56 w 103"/>
              <a:gd name="T5" fmla="*/ 40 h 115"/>
              <a:gd name="T6" fmla="*/ 51 w 103"/>
              <a:gd name="T7" fmla="*/ 36 h 115"/>
              <a:gd name="T8" fmla="*/ 47 w 103"/>
              <a:gd name="T9" fmla="*/ 40 h 115"/>
              <a:gd name="T10" fmla="*/ 47 w 103"/>
              <a:gd name="T11" fmla="*/ 63 h 115"/>
              <a:gd name="T12" fmla="*/ 51 w 103"/>
              <a:gd name="T13" fmla="*/ 68 h 115"/>
              <a:gd name="T14" fmla="*/ 52 w 103"/>
              <a:gd name="T15" fmla="*/ 68 h 115"/>
              <a:gd name="T16" fmla="*/ 73 w 103"/>
              <a:gd name="T17" fmla="*/ 88 h 115"/>
              <a:gd name="T18" fmla="*/ 74 w 103"/>
              <a:gd name="T19" fmla="*/ 89 h 115"/>
              <a:gd name="T20" fmla="*/ 76 w 103"/>
              <a:gd name="T21" fmla="*/ 88 h 115"/>
              <a:gd name="T22" fmla="*/ 76 w 103"/>
              <a:gd name="T23" fmla="*/ 84 h 115"/>
              <a:gd name="T24" fmla="*/ 56 w 103"/>
              <a:gd name="T25" fmla="*/ 64 h 115"/>
              <a:gd name="T26" fmla="*/ 83 w 103"/>
              <a:gd name="T27" fmla="*/ 23 h 115"/>
              <a:gd name="T28" fmla="*/ 86 w 103"/>
              <a:gd name="T29" fmla="*/ 18 h 115"/>
              <a:gd name="T30" fmla="*/ 87 w 103"/>
              <a:gd name="T31" fmla="*/ 19 h 115"/>
              <a:gd name="T32" fmla="*/ 90 w 103"/>
              <a:gd name="T33" fmla="*/ 19 h 115"/>
              <a:gd name="T34" fmla="*/ 92 w 103"/>
              <a:gd name="T35" fmla="*/ 18 h 115"/>
              <a:gd name="T36" fmla="*/ 94 w 103"/>
              <a:gd name="T37" fmla="*/ 14 h 115"/>
              <a:gd name="T38" fmla="*/ 93 w 103"/>
              <a:gd name="T39" fmla="*/ 10 h 115"/>
              <a:gd name="T40" fmla="*/ 78 w 103"/>
              <a:gd name="T41" fmla="*/ 1 h 115"/>
              <a:gd name="T42" fmla="*/ 74 w 103"/>
              <a:gd name="T43" fmla="*/ 2 h 115"/>
              <a:gd name="T44" fmla="*/ 72 w 103"/>
              <a:gd name="T45" fmla="*/ 6 h 115"/>
              <a:gd name="T46" fmla="*/ 71 w 103"/>
              <a:gd name="T47" fmla="*/ 8 h 115"/>
              <a:gd name="T48" fmla="*/ 73 w 103"/>
              <a:gd name="T49" fmla="*/ 10 h 115"/>
              <a:gd name="T50" fmla="*/ 74 w 103"/>
              <a:gd name="T51" fmla="*/ 11 h 115"/>
              <a:gd name="T52" fmla="*/ 71 w 103"/>
              <a:gd name="T53" fmla="*/ 16 h 115"/>
              <a:gd name="T54" fmla="*/ 51 w 103"/>
              <a:gd name="T55" fmla="*/ 12 h 115"/>
              <a:gd name="T56" fmla="*/ 32 w 103"/>
              <a:gd name="T57" fmla="*/ 16 h 115"/>
              <a:gd name="T58" fmla="*/ 29 w 103"/>
              <a:gd name="T59" fmla="*/ 11 h 115"/>
              <a:gd name="T60" fmla="*/ 30 w 103"/>
              <a:gd name="T61" fmla="*/ 10 h 115"/>
              <a:gd name="T62" fmla="*/ 31 w 103"/>
              <a:gd name="T63" fmla="*/ 8 h 115"/>
              <a:gd name="T64" fmla="*/ 31 w 103"/>
              <a:gd name="T65" fmla="*/ 6 h 115"/>
              <a:gd name="T66" fmla="*/ 29 w 103"/>
              <a:gd name="T67" fmla="*/ 2 h 115"/>
              <a:gd name="T68" fmla="*/ 25 w 103"/>
              <a:gd name="T69" fmla="*/ 1 h 115"/>
              <a:gd name="T70" fmla="*/ 10 w 103"/>
              <a:gd name="T71" fmla="*/ 10 h 115"/>
              <a:gd name="T72" fmla="*/ 9 w 103"/>
              <a:gd name="T73" fmla="*/ 14 h 115"/>
              <a:gd name="T74" fmla="*/ 11 w 103"/>
              <a:gd name="T75" fmla="*/ 18 h 115"/>
              <a:gd name="T76" fmla="*/ 13 w 103"/>
              <a:gd name="T77" fmla="*/ 19 h 115"/>
              <a:gd name="T78" fmla="*/ 16 w 103"/>
              <a:gd name="T79" fmla="*/ 19 h 115"/>
              <a:gd name="T80" fmla="*/ 17 w 103"/>
              <a:gd name="T81" fmla="*/ 18 h 115"/>
              <a:gd name="T82" fmla="*/ 20 w 103"/>
              <a:gd name="T83" fmla="*/ 23 h 115"/>
              <a:gd name="T84" fmla="*/ 0 w 103"/>
              <a:gd name="T85" fmla="*/ 63 h 115"/>
              <a:gd name="T86" fmla="*/ 51 w 103"/>
              <a:gd name="T87" fmla="*/ 115 h 115"/>
              <a:gd name="T88" fmla="*/ 103 w 103"/>
              <a:gd name="T89" fmla="*/ 63 h 115"/>
              <a:gd name="T90" fmla="*/ 83 w 103"/>
              <a:gd name="T91" fmla="*/ 23 h 115"/>
              <a:gd name="T92" fmla="*/ 51 w 103"/>
              <a:gd name="T93" fmla="*/ 105 h 115"/>
              <a:gd name="T94" fmla="*/ 10 w 103"/>
              <a:gd name="T95" fmla="*/ 63 h 115"/>
              <a:gd name="T96" fmla="*/ 51 w 103"/>
              <a:gd name="T97" fmla="*/ 22 h 115"/>
              <a:gd name="T98" fmla="*/ 93 w 103"/>
              <a:gd name="T99" fmla="*/ 63 h 115"/>
              <a:gd name="T100" fmla="*/ 51 w 103"/>
              <a:gd name="T101" fmla="*/ 10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3" h="115">
                <a:moveTo>
                  <a:pt x="56" y="64"/>
                </a:moveTo>
                <a:cubicBezTo>
                  <a:pt x="56" y="64"/>
                  <a:pt x="56" y="64"/>
                  <a:pt x="56" y="63"/>
                </a:cubicBezTo>
                <a:cubicBezTo>
                  <a:pt x="56" y="40"/>
                  <a:pt x="56" y="40"/>
                  <a:pt x="56" y="40"/>
                </a:cubicBezTo>
                <a:cubicBezTo>
                  <a:pt x="56" y="38"/>
                  <a:pt x="54" y="36"/>
                  <a:pt x="51" y="36"/>
                </a:cubicBezTo>
                <a:cubicBezTo>
                  <a:pt x="49" y="36"/>
                  <a:pt x="47" y="38"/>
                  <a:pt x="47" y="40"/>
                </a:cubicBezTo>
                <a:cubicBezTo>
                  <a:pt x="47" y="63"/>
                  <a:pt x="47" y="63"/>
                  <a:pt x="47" y="63"/>
                </a:cubicBezTo>
                <a:cubicBezTo>
                  <a:pt x="47" y="66"/>
                  <a:pt x="49" y="68"/>
                  <a:pt x="51" y="68"/>
                </a:cubicBezTo>
                <a:cubicBezTo>
                  <a:pt x="52" y="68"/>
                  <a:pt x="52" y="68"/>
                  <a:pt x="52" y="68"/>
                </a:cubicBezTo>
                <a:cubicBezTo>
                  <a:pt x="73" y="88"/>
                  <a:pt x="73" y="88"/>
                  <a:pt x="73" y="88"/>
                </a:cubicBezTo>
                <a:cubicBezTo>
                  <a:pt x="73" y="89"/>
                  <a:pt x="74" y="89"/>
                  <a:pt x="74" y="89"/>
                </a:cubicBezTo>
                <a:cubicBezTo>
                  <a:pt x="75" y="89"/>
                  <a:pt x="76" y="89"/>
                  <a:pt x="76" y="88"/>
                </a:cubicBezTo>
                <a:cubicBezTo>
                  <a:pt x="77" y="87"/>
                  <a:pt x="77" y="85"/>
                  <a:pt x="76" y="84"/>
                </a:cubicBezTo>
                <a:lnTo>
                  <a:pt x="56" y="64"/>
                </a:lnTo>
                <a:close/>
                <a:moveTo>
                  <a:pt x="83" y="23"/>
                </a:moveTo>
                <a:cubicBezTo>
                  <a:pt x="86" y="18"/>
                  <a:pt x="86" y="18"/>
                  <a:pt x="86" y="18"/>
                </a:cubicBezTo>
                <a:cubicBezTo>
                  <a:pt x="87" y="19"/>
                  <a:pt x="87" y="19"/>
                  <a:pt x="87" y="19"/>
                </a:cubicBezTo>
                <a:cubicBezTo>
                  <a:pt x="88" y="19"/>
                  <a:pt x="89" y="19"/>
                  <a:pt x="90" y="19"/>
                </a:cubicBezTo>
                <a:cubicBezTo>
                  <a:pt x="90" y="19"/>
                  <a:pt x="91" y="18"/>
                  <a:pt x="92" y="18"/>
                </a:cubicBezTo>
                <a:cubicBezTo>
                  <a:pt x="94" y="14"/>
                  <a:pt x="94" y="14"/>
                  <a:pt x="94" y="14"/>
                </a:cubicBezTo>
                <a:cubicBezTo>
                  <a:pt x="95" y="12"/>
                  <a:pt x="94" y="11"/>
                  <a:pt x="93" y="10"/>
                </a:cubicBezTo>
                <a:cubicBezTo>
                  <a:pt x="78" y="1"/>
                  <a:pt x="78" y="1"/>
                  <a:pt x="78" y="1"/>
                </a:cubicBezTo>
                <a:cubicBezTo>
                  <a:pt x="77" y="0"/>
                  <a:pt x="75" y="1"/>
                  <a:pt x="74" y="2"/>
                </a:cubicBezTo>
                <a:cubicBezTo>
                  <a:pt x="72" y="6"/>
                  <a:pt x="72" y="6"/>
                  <a:pt x="72" y="6"/>
                </a:cubicBezTo>
                <a:cubicBezTo>
                  <a:pt x="71" y="7"/>
                  <a:pt x="71" y="8"/>
                  <a:pt x="71" y="8"/>
                </a:cubicBezTo>
                <a:cubicBezTo>
                  <a:pt x="72" y="9"/>
                  <a:pt x="72" y="10"/>
                  <a:pt x="73" y="10"/>
                </a:cubicBezTo>
                <a:cubicBezTo>
                  <a:pt x="74" y="11"/>
                  <a:pt x="74" y="11"/>
                  <a:pt x="74" y="11"/>
                </a:cubicBezTo>
                <a:cubicBezTo>
                  <a:pt x="71" y="16"/>
                  <a:pt x="71" y="16"/>
                  <a:pt x="71" y="16"/>
                </a:cubicBezTo>
                <a:cubicBezTo>
                  <a:pt x="65" y="13"/>
                  <a:pt x="58" y="12"/>
                  <a:pt x="51" y="12"/>
                </a:cubicBezTo>
                <a:cubicBezTo>
                  <a:pt x="44" y="12"/>
                  <a:pt x="38" y="13"/>
                  <a:pt x="32" y="16"/>
                </a:cubicBezTo>
                <a:cubicBezTo>
                  <a:pt x="29" y="11"/>
                  <a:pt x="29" y="11"/>
                  <a:pt x="29" y="11"/>
                </a:cubicBezTo>
                <a:cubicBezTo>
                  <a:pt x="30" y="10"/>
                  <a:pt x="30" y="10"/>
                  <a:pt x="30" y="10"/>
                </a:cubicBezTo>
                <a:cubicBezTo>
                  <a:pt x="31" y="10"/>
                  <a:pt x="31" y="9"/>
                  <a:pt x="31" y="8"/>
                </a:cubicBezTo>
                <a:cubicBezTo>
                  <a:pt x="32" y="8"/>
                  <a:pt x="31" y="7"/>
                  <a:pt x="31" y="6"/>
                </a:cubicBezTo>
                <a:cubicBezTo>
                  <a:pt x="29" y="2"/>
                  <a:pt x="29" y="2"/>
                  <a:pt x="29" y="2"/>
                </a:cubicBezTo>
                <a:cubicBezTo>
                  <a:pt x="28" y="1"/>
                  <a:pt x="26" y="0"/>
                  <a:pt x="25" y="1"/>
                </a:cubicBezTo>
                <a:cubicBezTo>
                  <a:pt x="10" y="10"/>
                  <a:pt x="10" y="10"/>
                  <a:pt x="10" y="10"/>
                </a:cubicBezTo>
                <a:cubicBezTo>
                  <a:pt x="9" y="11"/>
                  <a:pt x="8" y="12"/>
                  <a:pt x="9" y="14"/>
                </a:cubicBezTo>
                <a:cubicBezTo>
                  <a:pt x="11" y="18"/>
                  <a:pt x="11" y="18"/>
                  <a:pt x="11" y="18"/>
                </a:cubicBezTo>
                <a:cubicBezTo>
                  <a:pt x="12" y="18"/>
                  <a:pt x="12" y="19"/>
                  <a:pt x="13" y="19"/>
                </a:cubicBezTo>
                <a:cubicBezTo>
                  <a:pt x="14" y="19"/>
                  <a:pt x="15" y="19"/>
                  <a:pt x="16" y="19"/>
                </a:cubicBezTo>
                <a:cubicBezTo>
                  <a:pt x="17" y="18"/>
                  <a:pt x="17" y="18"/>
                  <a:pt x="17" y="18"/>
                </a:cubicBezTo>
                <a:cubicBezTo>
                  <a:pt x="20" y="23"/>
                  <a:pt x="20" y="23"/>
                  <a:pt x="20" y="23"/>
                </a:cubicBezTo>
                <a:cubicBezTo>
                  <a:pt x="8" y="33"/>
                  <a:pt x="0" y="47"/>
                  <a:pt x="0" y="63"/>
                </a:cubicBezTo>
                <a:cubicBezTo>
                  <a:pt x="0" y="92"/>
                  <a:pt x="23" y="115"/>
                  <a:pt x="51" y="115"/>
                </a:cubicBezTo>
                <a:cubicBezTo>
                  <a:pt x="80" y="115"/>
                  <a:pt x="103" y="92"/>
                  <a:pt x="103" y="63"/>
                </a:cubicBezTo>
                <a:cubicBezTo>
                  <a:pt x="103" y="47"/>
                  <a:pt x="95" y="33"/>
                  <a:pt x="83" y="23"/>
                </a:cubicBezTo>
                <a:close/>
                <a:moveTo>
                  <a:pt x="51" y="105"/>
                </a:moveTo>
                <a:cubicBezTo>
                  <a:pt x="29" y="105"/>
                  <a:pt x="10" y="86"/>
                  <a:pt x="10" y="63"/>
                </a:cubicBezTo>
                <a:cubicBezTo>
                  <a:pt x="10" y="40"/>
                  <a:pt x="29" y="22"/>
                  <a:pt x="51" y="22"/>
                </a:cubicBezTo>
                <a:cubicBezTo>
                  <a:pt x="74" y="22"/>
                  <a:pt x="93" y="40"/>
                  <a:pt x="93" y="63"/>
                </a:cubicBezTo>
                <a:cubicBezTo>
                  <a:pt x="93" y="86"/>
                  <a:pt x="74" y="105"/>
                  <a:pt x="51" y="10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50" name="Group 20"/>
          <p:cNvGrpSpPr/>
          <p:nvPr/>
        </p:nvGrpSpPr>
        <p:grpSpPr>
          <a:xfrm>
            <a:off x="737419" y="1650451"/>
            <a:ext cx="7659895" cy="3742233"/>
            <a:chOff x="737419" y="2255834"/>
            <a:chExt cx="7659895" cy="3742233"/>
          </a:xfrm>
        </p:grpSpPr>
        <p:grpSp>
          <p:nvGrpSpPr>
            <p:cNvPr id="51" name="Group 10"/>
            <p:cNvGrpSpPr/>
            <p:nvPr/>
          </p:nvGrpSpPr>
          <p:grpSpPr>
            <a:xfrm>
              <a:off x="737419" y="2255834"/>
              <a:ext cx="1812157" cy="1139143"/>
              <a:chOff x="737419" y="2255834"/>
              <a:chExt cx="1812157" cy="1139143"/>
            </a:xfrm>
          </p:grpSpPr>
          <p:sp>
            <p:nvSpPr>
              <p:cNvPr id="61" name="TextBox 60"/>
              <p:cNvSpPr txBox="1"/>
              <p:nvPr/>
            </p:nvSpPr>
            <p:spPr>
              <a:xfrm>
                <a:off x="737419" y="2676832"/>
                <a:ext cx="1812157"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magnis dis parturient.</a:t>
                </a:r>
              </a:p>
            </p:txBody>
          </p:sp>
          <p:sp>
            <p:nvSpPr>
              <p:cNvPr id="62" name="TextBox 61"/>
              <p:cNvSpPr txBox="1"/>
              <p:nvPr/>
            </p:nvSpPr>
            <p:spPr>
              <a:xfrm>
                <a:off x="737419" y="2255834"/>
                <a:ext cx="1812157"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grpSp>
        <p:grpSp>
          <p:nvGrpSpPr>
            <p:cNvPr id="52" name="Group 11"/>
            <p:cNvGrpSpPr/>
            <p:nvPr/>
          </p:nvGrpSpPr>
          <p:grpSpPr>
            <a:xfrm>
              <a:off x="6585157" y="2255834"/>
              <a:ext cx="1812157" cy="1139143"/>
              <a:chOff x="737419" y="2255834"/>
              <a:chExt cx="1812157" cy="1139143"/>
            </a:xfrm>
          </p:grpSpPr>
          <p:sp>
            <p:nvSpPr>
              <p:cNvPr id="59" name="TextBox 58"/>
              <p:cNvSpPr txBox="1"/>
              <p:nvPr/>
            </p:nvSpPr>
            <p:spPr>
              <a:xfrm>
                <a:off x="737419" y="2676832"/>
                <a:ext cx="1812157"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magnis dis parturient.</a:t>
                </a:r>
              </a:p>
            </p:txBody>
          </p:sp>
          <p:sp>
            <p:nvSpPr>
              <p:cNvPr id="60" name="TextBox 59"/>
              <p:cNvSpPr txBox="1"/>
              <p:nvPr/>
            </p:nvSpPr>
            <p:spPr>
              <a:xfrm>
                <a:off x="737419" y="2255834"/>
                <a:ext cx="1812157"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grpSp>
        <p:grpSp>
          <p:nvGrpSpPr>
            <p:cNvPr id="53" name="Group 14"/>
            <p:cNvGrpSpPr/>
            <p:nvPr/>
          </p:nvGrpSpPr>
          <p:grpSpPr>
            <a:xfrm>
              <a:off x="737419" y="4858924"/>
              <a:ext cx="1812157" cy="1139143"/>
              <a:chOff x="737419" y="2255834"/>
              <a:chExt cx="1812157" cy="1139143"/>
            </a:xfrm>
          </p:grpSpPr>
          <p:sp>
            <p:nvSpPr>
              <p:cNvPr id="57" name="TextBox 56"/>
              <p:cNvSpPr txBox="1"/>
              <p:nvPr/>
            </p:nvSpPr>
            <p:spPr>
              <a:xfrm>
                <a:off x="737419" y="2676832"/>
                <a:ext cx="1812157"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magnis dis parturient.</a:t>
                </a:r>
              </a:p>
            </p:txBody>
          </p:sp>
          <p:sp>
            <p:nvSpPr>
              <p:cNvPr id="58" name="TextBox 57"/>
              <p:cNvSpPr txBox="1"/>
              <p:nvPr/>
            </p:nvSpPr>
            <p:spPr>
              <a:xfrm>
                <a:off x="737419" y="2255834"/>
                <a:ext cx="1812157"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grpSp>
        <p:grpSp>
          <p:nvGrpSpPr>
            <p:cNvPr id="54" name="Group 17"/>
            <p:cNvGrpSpPr/>
            <p:nvPr/>
          </p:nvGrpSpPr>
          <p:grpSpPr>
            <a:xfrm>
              <a:off x="6585157" y="4858924"/>
              <a:ext cx="1812157" cy="1139143"/>
              <a:chOff x="737419" y="2255834"/>
              <a:chExt cx="1812157" cy="1139143"/>
            </a:xfrm>
          </p:grpSpPr>
          <p:sp>
            <p:nvSpPr>
              <p:cNvPr id="55" name="TextBox 54"/>
              <p:cNvSpPr txBox="1"/>
              <p:nvPr/>
            </p:nvSpPr>
            <p:spPr>
              <a:xfrm>
                <a:off x="737419" y="2676832"/>
                <a:ext cx="1812157"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magnis dis parturient.</a:t>
                </a:r>
              </a:p>
            </p:txBody>
          </p:sp>
          <p:sp>
            <p:nvSpPr>
              <p:cNvPr id="56" name="TextBox 55"/>
              <p:cNvSpPr txBox="1"/>
              <p:nvPr/>
            </p:nvSpPr>
            <p:spPr>
              <a:xfrm>
                <a:off x="737419" y="2255834"/>
                <a:ext cx="1812157"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grpSp>
      </p:grpSp>
      <p:sp>
        <p:nvSpPr>
          <p:cNvPr id="63" name="TextBox 62"/>
          <p:cNvSpPr txBox="1"/>
          <p:nvPr/>
        </p:nvSpPr>
        <p:spPr>
          <a:xfrm>
            <a:off x="3689350" y="2808869"/>
            <a:ext cx="1765300"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a:t>
            </a:r>
            <a:endParaRPr lang="en-US" altLang="zh-CN" sz="1600" b="1" dirty="0">
              <a:solidFill>
                <a:srgbClr val="5A6783"/>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44"/>
          <p:cNvSpPr/>
          <p:nvPr/>
        </p:nvSpPr>
        <p:spPr bwMode="auto">
          <a:xfrm>
            <a:off x="5264151" y="2790898"/>
            <a:ext cx="511175" cy="422275"/>
          </a:xfrm>
          <a:custGeom>
            <a:avLst/>
            <a:gdLst>
              <a:gd name="T0" fmla="*/ 161 w 161"/>
              <a:gd name="T1" fmla="*/ 122 h 133"/>
              <a:gd name="T2" fmla="*/ 144 w 161"/>
              <a:gd name="T3" fmla="*/ 133 h 133"/>
              <a:gd name="T4" fmla="*/ 36 w 161"/>
              <a:gd name="T5" fmla="*/ 34 h 133"/>
              <a:gd name="T6" fmla="*/ 28 w 161"/>
              <a:gd name="T7" fmla="*/ 50 h 133"/>
              <a:gd name="T8" fmla="*/ 0 w 161"/>
              <a:gd name="T9" fmla="*/ 3 h 133"/>
              <a:gd name="T10" fmla="*/ 54 w 161"/>
              <a:gd name="T11" fmla="*/ 0 h 133"/>
              <a:gd name="T12" fmla="*/ 45 w 161"/>
              <a:gd name="T13" fmla="*/ 16 h 133"/>
              <a:gd name="T14" fmla="*/ 161 w 161"/>
              <a:gd name="T15" fmla="*/ 122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33">
                <a:moveTo>
                  <a:pt x="161" y="122"/>
                </a:moveTo>
                <a:cubicBezTo>
                  <a:pt x="144" y="133"/>
                  <a:pt x="144" y="133"/>
                  <a:pt x="144" y="133"/>
                </a:cubicBezTo>
                <a:cubicBezTo>
                  <a:pt x="118" y="95"/>
                  <a:pt x="81" y="61"/>
                  <a:pt x="36" y="34"/>
                </a:cubicBezTo>
                <a:cubicBezTo>
                  <a:pt x="28" y="50"/>
                  <a:pt x="28" y="50"/>
                  <a:pt x="28" y="50"/>
                </a:cubicBezTo>
                <a:cubicBezTo>
                  <a:pt x="0" y="3"/>
                  <a:pt x="0" y="3"/>
                  <a:pt x="0" y="3"/>
                </a:cubicBezTo>
                <a:cubicBezTo>
                  <a:pt x="54" y="0"/>
                  <a:pt x="54" y="0"/>
                  <a:pt x="54" y="0"/>
                </a:cubicBezTo>
                <a:cubicBezTo>
                  <a:pt x="45" y="16"/>
                  <a:pt x="45" y="16"/>
                  <a:pt x="45" y="16"/>
                </a:cubicBezTo>
                <a:cubicBezTo>
                  <a:pt x="94" y="45"/>
                  <a:pt x="133" y="81"/>
                  <a:pt x="161" y="12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1" name="Freeform 49"/>
          <p:cNvSpPr/>
          <p:nvPr/>
        </p:nvSpPr>
        <p:spPr bwMode="auto">
          <a:xfrm>
            <a:off x="649288" y="1920948"/>
            <a:ext cx="2674938" cy="1127125"/>
          </a:xfrm>
          <a:custGeom>
            <a:avLst/>
            <a:gdLst>
              <a:gd name="T0" fmla="*/ 0 w 843"/>
              <a:gd name="T1" fmla="*/ 0 h 355"/>
              <a:gd name="T2" fmla="*/ 787 w 843"/>
              <a:gd name="T3" fmla="*/ 0 h 355"/>
              <a:gd name="T4" fmla="*/ 843 w 843"/>
              <a:gd name="T5" fmla="*/ 57 h 355"/>
              <a:gd name="T6" fmla="*/ 843 w 843"/>
              <a:gd name="T7" fmla="*/ 355 h 355"/>
            </a:gdLst>
            <a:ahLst/>
            <a:cxnLst>
              <a:cxn ang="0">
                <a:pos x="T0" y="T1"/>
              </a:cxn>
              <a:cxn ang="0">
                <a:pos x="T2" y="T3"/>
              </a:cxn>
              <a:cxn ang="0">
                <a:pos x="T4" y="T5"/>
              </a:cxn>
              <a:cxn ang="0">
                <a:pos x="T6" y="T7"/>
              </a:cxn>
            </a:cxnLst>
            <a:rect l="0" t="0" r="r" b="b"/>
            <a:pathLst>
              <a:path w="843" h="355">
                <a:moveTo>
                  <a:pt x="0" y="0"/>
                </a:moveTo>
                <a:cubicBezTo>
                  <a:pt x="787" y="0"/>
                  <a:pt x="787" y="0"/>
                  <a:pt x="787" y="0"/>
                </a:cubicBezTo>
                <a:cubicBezTo>
                  <a:pt x="818" y="0"/>
                  <a:pt x="843" y="26"/>
                  <a:pt x="843" y="57"/>
                </a:cubicBezTo>
                <a:cubicBezTo>
                  <a:pt x="843" y="355"/>
                  <a:pt x="843" y="355"/>
                  <a:pt x="843" y="355"/>
                </a:cubicBez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Freeform 51"/>
          <p:cNvSpPr/>
          <p:nvPr/>
        </p:nvSpPr>
        <p:spPr bwMode="auto">
          <a:xfrm>
            <a:off x="4572001" y="1920948"/>
            <a:ext cx="3922713" cy="406400"/>
          </a:xfrm>
          <a:custGeom>
            <a:avLst/>
            <a:gdLst>
              <a:gd name="T0" fmla="*/ 1236 w 1236"/>
              <a:gd name="T1" fmla="*/ 0 h 128"/>
              <a:gd name="T2" fmla="*/ 57 w 1236"/>
              <a:gd name="T3" fmla="*/ 0 h 128"/>
              <a:gd name="T4" fmla="*/ 0 w 1236"/>
              <a:gd name="T5" fmla="*/ 57 h 128"/>
              <a:gd name="T6" fmla="*/ 0 w 1236"/>
              <a:gd name="T7" fmla="*/ 128 h 128"/>
            </a:gdLst>
            <a:ahLst/>
            <a:cxnLst>
              <a:cxn ang="0">
                <a:pos x="T0" y="T1"/>
              </a:cxn>
              <a:cxn ang="0">
                <a:pos x="T2" y="T3"/>
              </a:cxn>
              <a:cxn ang="0">
                <a:pos x="T4" y="T5"/>
              </a:cxn>
              <a:cxn ang="0">
                <a:pos x="T6" y="T7"/>
              </a:cxn>
            </a:cxnLst>
            <a:rect l="0" t="0" r="r" b="b"/>
            <a:pathLst>
              <a:path w="1236" h="128">
                <a:moveTo>
                  <a:pt x="1236" y="0"/>
                </a:moveTo>
                <a:cubicBezTo>
                  <a:pt x="57" y="0"/>
                  <a:pt x="57" y="0"/>
                  <a:pt x="57" y="0"/>
                </a:cubicBezTo>
                <a:cubicBezTo>
                  <a:pt x="25" y="0"/>
                  <a:pt x="0" y="26"/>
                  <a:pt x="0" y="57"/>
                </a:cubicBezTo>
                <a:cubicBezTo>
                  <a:pt x="0" y="128"/>
                  <a:pt x="0" y="128"/>
                  <a:pt x="0" y="128"/>
                </a:cubicBez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Line 53"/>
          <p:cNvSpPr>
            <a:spLocks noChangeShapeType="1"/>
          </p:cNvSpPr>
          <p:nvPr/>
        </p:nvSpPr>
        <p:spPr bwMode="auto">
          <a:xfrm>
            <a:off x="649288" y="4672615"/>
            <a:ext cx="344646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55"/>
          <p:cNvSpPr/>
          <p:nvPr/>
        </p:nvSpPr>
        <p:spPr bwMode="auto">
          <a:xfrm>
            <a:off x="5819776" y="4199540"/>
            <a:ext cx="2674938" cy="473075"/>
          </a:xfrm>
          <a:custGeom>
            <a:avLst/>
            <a:gdLst>
              <a:gd name="T0" fmla="*/ 843 w 843"/>
              <a:gd name="T1" fmla="*/ 149 h 149"/>
              <a:gd name="T2" fmla="*/ 56 w 843"/>
              <a:gd name="T3" fmla="*/ 149 h 149"/>
              <a:gd name="T4" fmla="*/ 0 w 843"/>
              <a:gd name="T5" fmla="*/ 92 h 149"/>
              <a:gd name="T6" fmla="*/ 0 w 843"/>
              <a:gd name="T7" fmla="*/ 0 h 149"/>
            </a:gdLst>
            <a:ahLst/>
            <a:cxnLst>
              <a:cxn ang="0">
                <a:pos x="T0" y="T1"/>
              </a:cxn>
              <a:cxn ang="0">
                <a:pos x="T2" y="T3"/>
              </a:cxn>
              <a:cxn ang="0">
                <a:pos x="T4" y="T5"/>
              </a:cxn>
              <a:cxn ang="0">
                <a:pos x="T6" y="T7"/>
              </a:cxn>
            </a:cxnLst>
            <a:rect l="0" t="0" r="r" b="b"/>
            <a:pathLst>
              <a:path w="843" h="149">
                <a:moveTo>
                  <a:pt x="843" y="149"/>
                </a:moveTo>
                <a:cubicBezTo>
                  <a:pt x="56" y="149"/>
                  <a:pt x="56" y="149"/>
                  <a:pt x="56" y="149"/>
                </a:cubicBezTo>
                <a:cubicBezTo>
                  <a:pt x="25" y="149"/>
                  <a:pt x="0" y="123"/>
                  <a:pt x="0" y="92"/>
                </a:cubicBezTo>
                <a:cubicBezTo>
                  <a:pt x="0" y="0"/>
                  <a:pt x="0" y="0"/>
                  <a:pt x="0" y="0"/>
                </a:cubicBez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61"/>
          <p:cNvSpPr/>
          <p:nvPr/>
        </p:nvSpPr>
        <p:spPr bwMode="auto">
          <a:xfrm>
            <a:off x="4991101" y="4289498"/>
            <a:ext cx="533400" cy="282575"/>
          </a:xfrm>
          <a:custGeom>
            <a:avLst/>
            <a:gdLst>
              <a:gd name="T0" fmla="*/ 168 w 168"/>
              <a:gd name="T1" fmla="*/ 0 h 89"/>
              <a:gd name="T2" fmla="*/ 145 w 168"/>
              <a:gd name="T3" fmla="*/ 50 h 89"/>
              <a:gd name="T4" fmla="*/ 135 w 168"/>
              <a:gd name="T5" fmla="*/ 35 h 89"/>
              <a:gd name="T6" fmla="*/ 5 w 168"/>
              <a:gd name="T7" fmla="*/ 89 h 89"/>
              <a:gd name="T8" fmla="*/ 0 w 168"/>
              <a:gd name="T9" fmla="*/ 70 h 89"/>
              <a:gd name="T10" fmla="*/ 124 w 168"/>
              <a:gd name="T11" fmla="*/ 19 h 89"/>
              <a:gd name="T12" fmla="*/ 114 w 168"/>
              <a:gd name="T13" fmla="*/ 4 h 89"/>
              <a:gd name="T14" fmla="*/ 168 w 168"/>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89">
                <a:moveTo>
                  <a:pt x="168" y="0"/>
                </a:moveTo>
                <a:cubicBezTo>
                  <a:pt x="145" y="50"/>
                  <a:pt x="145" y="50"/>
                  <a:pt x="145" y="50"/>
                </a:cubicBezTo>
                <a:cubicBezTo>
                  <a:pt x="135" y="35"/>
                  <a:pt x="135" y="35"/>
                  <a:pt x="135" y="35"/>
                </a:cubicBezTo>
                <a:cubicBezTo>
                  <a:pt x="96" y="59"/>
                  <a:pt x="53" y="77"/>
                  <a:pt x="5" y="89"/>
                </a:cubicBezTo>
                <a:cubicBezTo>
                  <a:pt x="0" y="70"/>
                  <a:pt x="0" y="70"/>
                  <a:pt x="0" y="70"/>
                </a:cubicBezTo>
                <a:cubicBezTo>
                  <a:pt x="45" y="58"/>
                  <a:pt x="87" y="41"/>
                  <a:pt x="124" y="19"/>
                </a:cubicBezTo>
                <a:cubicBezTo>
                  <a:pt x="114" y="4"/>
                  <a:pt x="114" y="4"/>
                  <a:pt x="114" y="4"/>
                </a:cubicBezTo>
                <a:lnTo>
                  <a:pt x="168"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62"/>
          <p:cNvSpPr/>
          <p:nvPr/>
        </p:nvSpPr>
        <p:spPr bwMode="auto">
          <a:xfrm>
            <a:off x="3368676" y="4035498"/>
            <a:ext cx="511175" cy="422275"/>
          </a:xfrm>
          <a:custGeom>
            <a:avLst/>
            <a:gdLst>
              <a:gd name="T0" fmla="*/ 107 w 161"/>
              <a:gd name="T1" fmla="*/ 133 h 133"/>
              <a:gd name="T2" fmla="*/ 116 w 161"/>
              <a:gd name="T3" fmla="*/ 117 h 133"/>
              <a:gd name="T4" fmla="*/ 0 w 161"/>
              <a:gd name="T5" fmla="*/ 11 h 133"/>
              <a:gd name="T6" fmla="*/ 17 w 161"/>
              <a:gd name="T7" fmla="*/ 0 h 133"/>
              <a:gd name="T8" fmla="*/ 125 w 161"/>
              <a:gd name="T9" fmla="*/ 99 h 133"/>
              <a:gd name="T10" fmla="*/ 133 w 161"/>
              <a:gd name="T11" fmla="*/ 84 h 133"/>
              <a:gd name="T12" fmla="*/ 161 w 161"/>
              <a:gd name="T13" fmla="*/ 130 h 133"/>
              <a:gd name="T14" fmla="*/ 107 w 161"/>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33">
                <a:moveTo>
                  <a:pt x="107" y="133"/>
                </a:moveTo>
                <a:cubicBezTo>
                  <a:pt x="116" y="117"/>
                  <a:pt x="116" y="117"/>
                  <a:pt x="116" y="117"/>
                </a:cubicBezTo>
                <a:cubicBezTo>
                  <a:pt x="67" y="89"/>
                  <a:pt x="28" y="52"/>
                  <a:pt x="0" y="11"/>
                </a:cubicBezTo>
                <a:cubicBezTo>
                  <a:pt x="17" y="0"/>
                  <a:pt x="17" y="0"/>
                  <a:pt x="17" y="0"/>
                </a:cubicBezTo>
                <a:cubicBezTo>
                  <a:pt x="43" y="38"/>
                  <a:pt x="80" y="72"/>
                  <a:pt x="125" y="99"/>
                </a:cubicBezTo>
                <a:cubicBezTo>
                  <a:pt x="133" y="84"/>
                  <a:pt x="133" y="84"/>
                  <a:pt x="133" y="84"/>
                </a:cubicBezTo>
                <a:cubicBezTo>
                  <a:pt x="161" y="130"/>
                  <a:pt x="161" y="130"/>
                  <a:pt x="161" y="130"/>
                </a:cubicBezTo>
                <a:lnTo>
                  <a:pt x="107" y="133"/>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63"/>
          <p:cNvSpPr/>
          <p:nvPr/>
        </p:nvSpPr>
        <p:spPr bwMode="auto">
          <a:xfrm>
            <a:off x="3625851" y="2676598"/>
            <a:ext cx="527050" cy="279400"/>
          </a:xfrm>
          <a:custGeom>
            <a:avLst/>
            <a:gdLst>
              <a:gd name="T0" fmla="*/ 44 w 166"/>
              <a:gd name="T1" fmla="*/ 70 h 88"/>
              <a:gd name="T2" fmla="*/ 54 w 166"/>
              <a:gd name="T3" fmla="*/ 84 h 88"/>
              <a:gd name="T4" fmla="*/ 0 w 166"/>
              <a:gd name="T5" fmla="*/ 88 h 88"/>
              <a:gd name="T6" fmla="*/ 23 w 166"/>
              <a:gd name="T7" fmla="*/ 38 h 88"/>
              <a:gd name="T8" fmla="*/ 33 w 166"/>
              <a:gd name="T9" fmla="*/ 53 h 88"/>
              <a:gd name="T10" fmla="*/ 161 w 166"/>
              <a:gd name="T11" fmla="*/ 0 h 88"/>
              <a:gd name="T12" fmla="*/ 166 w 166"/>
              <a:gd name="T13" fmla="*/ 20 h 88"/>
              <a:gd name="T14" fmla="*/ 44 w 166"/>
              <a:gd name="T15" fmla="*/ 70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88">
                <a:moveTo>
                  <a:pt x="44" y="70"/>
                </a:moveTo>
                <a:cubicBezTo>
                  <a:pt x="54" y="84"/>
                  <a:pt x="54" y="84"/>
                  <a:pt x="54" y="84"/>
                </a:cubicBezTo>
                <a:cubicBezTo>
                  <a:pt x="0" y="88"/>
                  <a:pt x="0" y="88"/>
                  <a:pt x="0" y="88"/>
                </a:cubicBezTo>
                <a:cubicBezTo>
                  <a:pt x="23" y="38"/>
                  <a:pt x="23" y="38"/>
                  <a:pt x="23" y="38"/>
                </a:cubicBezTo>
                <a:cubicBezTo>
                  <a:pt x="33" y="53"/>
                  <a:pt x="33" y="53"/>
                  <a:pt x="33" y="53"/>
                </a:cubicBezTo>
                <a:cubicBezTo>
                  <a:pt x="71" y="30"/>
                  <a:pt x="114" y="12"/>
                  <a:pt x="161" y="0"/>
                </a:cubicBezTo>
                <a:cubicBezTo>
                  <a:pt x="166" y="20"/>
                  <a:pt x="166" y="20"/>
                  <a:pt x="166" y="20"/>
                </a:cubicBezTo>
                <a:cubicBezTo>
                  <a:pt x="121" y="31"/>
                  <a:pt x="81" y="48"/>
                  <a:pt x="44" y="7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Line 64"/>
          <p:cNvSpPr>
            <a:spLocks noChangeShapeType="1"/>
          </p:cNvSpPr>
          <p:nvPr/>
        </p:nvSpPr>
        <p:spPr bwMode="auto">
          <a:xfrm>
            <a:off x="3749676" y="287027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49" name="Line 65"/>
          <p:cNvSpPr>
            <a:spLocks noChangeShapeType="1"/>
          </p:cNvSpPr>
          <p:nvPr/>
        </p:nvSpPr>
        <p:spPr bwMode="auto">
          <a:xfrm>
            <a:off x="3749676" y="287027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611188" y="2019373"/>
            <a:ext cx="2614612" cy="538609"/>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51" name="TextBox 50"/>
          <p:cNvSpPr txBox="1"/>
          <p:nvPr/>
        </p:nvSpPr>
        <p:spPr>
          <a:xfrm>
            <a:off x="923926" y="1587570"/>
            <a:ext cx="14525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nvGrpSpPr>
          <p:cNvPr id="52" name="Group 15"/>
          <p:cNvGrpSpPr/>
          <p:nvPr/>
        </p:nvGrpSpPr>
        <p:grpSpPr>
          <a:xfrm>
            <a:off x="611560" y="1556792"/>
            <a:ext cx="201648" cy="364156"/>
            <a:chOff x="611560" y="1848819"/>
            <a:chExt cx="201648" cy="364156"/>
          </a:xfrm>
        </p:grpSpPr>
        <p:sp>
          <p:nvSpPr>
            <p:cNvPr id="53" name="TextBox 52"/>
            <p:cNvSpPr txBox="1"/>
            <p:nvPr/>
          </p:nvSpPr>
          <p:spPr>
            <a:xfrm>
              <a:off x="611560" y="1848819"/>
              <a:ext cx="201648"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srgbClr val="16B6EA"/>
                  </a:solidFill>
                  <a:effectLst/>
                  <a:uLnTx/>
                  <a:uFillTx/>
                  <a:latin typeface="微软雅黑" panose="020B0503020204020204" pitchFamily="34" charset="-122"/>
                  <a:ea typeface="微软雅黑" panose="020B0503020204020204" pitchFamily="34" charset="-122"/>
                </a:rPr>
                <a:t>S</a:t>
              </a:r>
            </a:p>
          </p:txBody>
        </p:sp>
        <p:sp>
          <p:nvSpPr>
            <p:cNvPr id="54" name="Line 23"/>
            <p:cNvSpPr>
              <a:spLocks noChangeShapeType="1"/>
            </p:cNvSpPr>
            <p:nvPr/>
          </p:nvSpPr>
          <p:spPr bwMode="auto">
            <a:xfrm flipH="1">
              <a:off x="621896" y="2212975"/>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55" name="Freeform 45"/>
          <p:cNvSpPr/>
          <p:nvPr/>
        </p:nvSpPr>
        <p:spPr bwMode="auto">
          <a:xfrm>
            <a:off x="3930651" y="2327348"/>
            <a:ext cx="1282700" cy="1152525"/>
          </a:xfrm>
          <a:custGeom>
            <a:avLst/>
            <a:gdLst>
              <a:gd name="T0" fmla="*/ 131 w 404"/>
              <a:gd name="T1" fmla="*/ 363 h 363"/>
              <a:gd name="T2" fmla="*/ 80 w 404"/>
              <a:gd name="T3" fmla="*/ 334 h 363"/>
              <a:gd name="T4" fmla="*/ 10 w 404"/>
              <a:gd name="T5" fmla="*/ 211 h 363"/>
              <a:gd name="T6" fmla="*/ 10 w 404"/>
              <a:gd name="T7" fmla="*/ 152 h 363"/>
              <a:gd name="T8" fmla="*/ 80 w 404"/>
              <a:gd name="T9" fmla="*/ 30 h 363"/>
              <a:gd name="T10" fmla="*/ 131 w 404"/>
              <a:gd name="T11" fmla="*/ 0 h 363"/>
              <a:gd name="T12" fmla="*/ 273 w 404"/>
              <a:gd name="T13" fmla="*/ 0 h 363"/>
              <a:gd name="T14" fmla="*/ 324 w 404"/>
              <a:gd name="T15" fmla="*/ 30 h 363"/>
              <a:gd name="T16" fmla="*/ 394 w 404"/>
              <a:gd name="T17" fmla="*/ 152 h 363"/>
              <a:gd name="T18" fmla="*/ 394 w 404"/>
              <a:gd name="T19" fmla="*/ 211 h 363"/>
              <a:gd name="T20" fmla="*/ 324 w 404"/>
              <a:gd name="T21" fmla="*/ 334 h 363"/>
              <a:gd name="T22" fmla="*/ 273 w 404"/>
              <a:gd name="T23" fmla="*/ 363 h 363"/>
              <a:gd name="T24" fmla="*/ 131 w 404"/>
              <a:gd name="T25"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363">
                <a:moveTo>
                  <a:pt x="131" y="363"/>
                </a:moveTo>
                <a:cubicBezTo>
                  <a:pt x="113" y="363"/>
                  <a:pt x="90" y="350"/>
                  <a:pt x="80" y="334"/>
                </a:cubicBezTo>
                <a:cubicBezTo>
                  <a:pt x="10" y="211"/>
                  <a:pt x="10" y="211"/>
                  <a:pt x="10" y="211"/>
                </a:cubicBezTo>
                <a:cubicBezTo>
                  <a:pt x="0" y="195"/>
                  <a:pt x="0" y="169"/>
                  <a:pt x="10" y="152"/>
                </a:cubicBezTo>
                <a:cubicBezTo>
                  <a:pt x="80" y="30"/>
                  <a:pt x="80" y="30"/>
                  <a:pt x="80" y="30"/>
                </a:cubicBezTo>
                <a:cubicBezTo>
                  <a:pt x="90" y="14"/>
                  <a:pt x="113" y="0"/>
                  <a:pt x="131" y="0"/>
                </a:cubicBezTo>
                <a:cubicBezTo>
                  <a:pt x="273" y="0"/>
                  <a:pt x="273" y="0"/>
                  <a:pt x="273" y="0"/>
                </a:cubicBezTo>
                <a:cubicBezTo>
                  <a:pt x="291" y="0"/>
                  <a:pt x="314" y="14"/>
                  <a:pt x="324" y="30"/>
                </a:cubicBezTo>
                <a:cubicBezTo>
                  <a:pt x="394" y="152"/>
                  <a:pt x="394" y="152"/>
                  <a:pt x="394" y="152"/>
                </a:cubicBezTo>
                <a:cubicBezTo>
                  <a:pt x="404" y="169"/>
                  <a:pt x="404" y="195"/>
                  <a:pt x="394" y="211"/>
                </a:cubicBezTo>
                <a:cubicBezTo>
                  <a:pt x="324" y="334"/>
                  <a:pt x="324" y="334"/>
                  <a:pt x="324" y="334"/>
                </a:cubicBezTo>
                <a:cubicBezTo>
                  <a:pt x="314" y="350"/>
                  <a:pt x="291" y="363"/>
                  <a:pt x="273" y="363"/>
                </a:cubicBezTo>
                <a:lnTo>
                  <a:pt x="131" y="363"/>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46"/>
          <p:cNvSpPr/>
          <p:nvPr/>
        </p:nvSpPr>
        <p:spPr bwMode="auto">
          <a:xfrm>
            <a:off x="3930651" y="3768798"/>
            <a:ext cx="1282700" cy="1152525"/>
          </a:xfrm>
          <a:custGeom>
            <a:avLst/>
            <a:gdLst>
              <a:gd name="T0" fmla="*/ 131 w 404"/>
              <a:gd name="T1" fmla="*/ 363 h 363"/>
              <a:gd name="T2" fmla="*/ 80 w 404"/>
              <a:gd name="T3" fmla="*/ 333 h 363"/>
              <a:gd name="T4" fmla="*/ 10 w 404"/>
              <a:gd name="T5" fmla="*/ 211 h 363"/>
              <a:gd name="T6" fmla="*/ 10 w 404"/>
              <a:gd name="T7" fmla="*/ 152 h 363"/>
              <a:gd name="T8" fmla="*/ 80 w 404"/>
              <a:gd name="T9" fmla="*/ 29 h 363"/>
              <a:gd name="T10" fmla="*/ 131 w 404"/>
              <a:gd name="T11" fmla="*/ 0 h 363"/>
              <a:gd name="T12" fmla="*/ 273 w 404"/>
              <a:gd name="T13" fmla="*/ 0 h 363"/>
              <a:gd name="T14" fmla="*/ 324 w 404"/>
              <a:gd name="T15" fmla="*/ 29 h 363"/>
              <a:gd name="T16" fmla="*/ 394 w 404"/>
              <a:gd name="T17" fmla="*/ 152 h 363"/>
              <a:gd name="T18" fmla="*/ 394 w 404"/>
              <a:gd name="T19" fmla="*/ 211 h 363"/>
              <a:gd name="T20" fmla="*/ 324 w 404"/>
              <a:gd name="T21" fmla="*/ 333 h 363"/>
              <a:gd name="T22" fmla="*/ 273 w 404"/>
              <a:gd name="T23" fmla="*/ 363 h 363"/>
              <a:gd name="T24" fmla="*/ 131 w 404"/>
              <a:gd name="T25"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363">
                <a:moveTo>
                  <a:pt x="131" y="363"/>
                </a:moveTo>
                <a:cubicBezTo>
                  <a:pt x="113" y="363"/>
                  <a:pt x="90" y="350"/>
                  <a:pt x="80" y="333"/>
                </a:cubicBezTo>
                <a:cubicBezTo>
                  <a:pt x="10" y="211"/>
                  <a:pt x="10" y="211"/>
                  <a:pt x="10" y="211"/>
                </a:cubicBezTo>
                <a:cubicBezTo>
                  <a:pt x="0" y="195"/>
                  <a:pt x="0" y="168"/>
                  <a:pt x="10" y="152"/>
                </a:cubicBezTo>
                <a:cubicBezTo>
                  <a:pt x="80" y="29"/>
                  <a:pt x="80" y="29"/>
                  <a:pt x="80" y="29"/>
                </a:cubicBezTo>
                <a:cubicBezTo>
                  <a:pt x="90" y="13"/>
                  <a:pt x="113" y="0"/>
                  <a:pt x="131" y="0"/>
                </a:cubicBezTo>
                <a:cubicBezTo>
                  <a:pt x="273" y="0"/>
                  <a:pt x="273" y="0"/>
                  <a:pt x="273" y="0"/>
                </a:cubicBezTo>
                <a:cubicBezTo>
                  <a:pt x="291" y="0"/>
                  <a:pt x="314" y="13"/>
                  <a:pt x="324" y="29"/>
                </a:cubicBezTo>
                <a:cubicBezTo>
                  <a:pt x="394" y="152"/>
                  <a:pt x="394" y="152"/>
                  <a:pt x="394" y="152"/>
                </a:cubicBezTo>
                <a:cubicBezTo>
                  <a:pt x="404" y="168"/>
                  <a:pt x="404" y="195"/>
                  <a:pt x="394" y="211"/>
                </a:cubicBezTo>
                <a:cubicBezTo>
                  <a:pt x="324" y="333"/>
                  <a:pt x="324" y="333"/>
                  <a:pt x="324" y="333"/>
                </a:cubicBezTo>
                <a:cubicBezTo>
                  <a:pt x="314" y="350"/>
                  <a:pt x="291" y="363"/>
                  <a:pt x="273" y="363"/>
                </a:cubicBezTo>
                <a:lnTo>
                  <a:pt x="131" y="36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47"/>
          <p:cNvSpPr/>
          <p:nvPr/>
        </p:nvSpPr>
        <p:spPr bwMode="auto">
          <a:xfrm>
            <a:off x="2682876" y="3048073"/>
            <a:ext cx="1282700" cy="1152525"/>
          </a:xfrm>
          <a:custGeom>
            <a:avLst/>
            <a:gdLst>
              <a:gd name="T0" fmla="*/ 131 w 404"/>
              <a:gd name="T1" fmla="*/ 363 h 363"/>
              <a:gd name="T2" fmla="*/ 80 w 404"/>
              <a:gd name="T3" fmla="*/ 334 h 363"/>
              <a:gd name="T4" fmla="*/ 10 w 404"/>
              <a:gd name="T5" fmla="*/ 211 h 363"/>
              <a:gd name="T6" fmla="*/ 10 w 404"/>
              <a:gd name="T7" fmla="*/ 152 h 363"/>
              <a:gd name="T8" fmla="*/ 80 w 404"/>
              <a:gd name="T9" fmla="*/ 30 h 363"/>
              <a:gd name="T10" fmla="*/ 131 w 404"/>
              <a:gd name="T11" fmla="*/ 0 h 363"/>
              <a:gd name="T12" fmla="*/ 273 w 404"/>
              <a:gd name="T13" fmla="*/ 0 h 363"/>
              <a:gd name="T14" fmla="*/ 324 w 404"/>
              <a:gd name="T15" fmla="*/ 30 h 363"/>
              <a:gd name="T16" fmla="*/ 395 w 404"/>
              <a:gd name="T17" fmla="*/ 152 h 363"/>
              <a:gd name="T18" fmla="*/ 395 w 404"/>
              <a:gd name="T19" fmla="*/ 211 h 363"/>
              <a:gd name="T20" fmla="*/ 324 w 404"/>
              <a:gd name="T21" fmla="*/ 334 h 363"/>
              <a:gd name="T22" fmla="*/ 273 w 404"/>
              <a:gd name="T23" fmla="*/ 363 h 363"/>
              <a:gd name="T24" fmla="*/ 131 w 404"/>
              <a:gd name="T25"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363">
                <a:moveTo>
                  <a:pt x="131" y="363"/>
                </a:moveTo>
                <a:cubicBezTo>
                  <a:pt x="113" y="363"/>
                  <a:pt x="90" y="350"/>
                  <a:pt x="80" y="334"/>
                </a:cubicBezTo>
                <a:cubicBezTo>
                  <a:pt x="10" y="211"/>
                  <a:pt x="10" y="211"/>
                  <a:pt x="10" y="211"/>
                </a:cubicBezTo>
                <a:cubicBezTo>
                  <a:pt x="0" y="195"/>
                  <a:pt x="0" y="168"/>
                  <a:pt x="10" y="152"/>
                </a:cubicBezTo>
                <a:cubicBezTo>
                  <a:pt x="80" y="30"/>
                  <a:pt x="80" y="30"/>
                  <a:pt x="80" y="30"/>
                </a:cubicBezTo>
                <a:cubicBezTo>
                  <a:pt x="90" y="13"/>
                  <a:pt x="113" y="0"/>
                  <a:pt x="131" y="0"/>
                </a:cubicBezTo>
                <a:cubicBezTo>
                  <a:pt x="273" y="0"/>
                  <a:pt x="273" y="0"/>
                  <a:pt x="273" y="0"/>
                </a:cubicBezTo>
                <a:cubicBezTo>
                  <a:pt x="292" y="0"/>
                  <a:pt x="315" y="13"/>
                  <a:pt x="324" y="30"/>
                </a:cubicBezTo>
                <a:cubicBezTo>
                  <a:pt x="395" y="152"/>
                  <a:pt x="395" y="152"/>
                  <a:pt x="395" y="152"/>
                </a:cubicBezTo>
                <a:cubicBezTo>
                  <a:pt x="404" y="168"/>
                  <a:pt x="404" y="195"/>
                  <a:pt x="395" y="211"/>
                </a:cubicBezTo>
                <a:cubicBezTo>
                  <a:pt x="324" y="334"/>
                  <a:pt x="324" y="334"/>
                  <a:pt x="324" y="334"/>
                </a:cubicBezTo>
                <a:cubicBezTo>
                  <a:pt x="315" y="350"/>
                  <a:pt x="292" y="363"/>
                  <a:pt x="273" y="363"/>
                </a:cubicBezTo>
                <a:lnTo>
                  <a:pt x="131" y="363"/>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48"/>
          <p:cNvSpPr/>
          <p:nvPr/>
        </p:nvSpPr>
        <p:spPr bwMode="auto">
          <a:xfrm>
            <a:off x="5178426" y="3048073"/>
            <a:ext cx="1282700" cy="1152525"/>
          </a:xfrm>
          <a:custGeom>
            <a:avLst/>
            <a:gdLst>
              <a:gd name="T0" fmla="*/ 273 w 404"/>
              <a:gd name="T1" fmla="*/ 363 h 363"/>
              <a:gd name="T2" fmla="*/ 324 w 404"/>
              <a:gd name="T3" fmla="*/ 334 h 363"/>
              <a:gd name="T4" fmla="*/ 394 w 404"/>
              <a:gd name="T5" fmla="*/ 211 h 363"/>
              <a:gd name="T6" fmla="*/ 394 w 404"/>
              <a:gd name="T7" fmla="*/ 152 h 363"/>
              <a:gd name="T8" fmla="*/ 324 w 404"/>
              <a:gd name="T9" fmla="*/ 30 h 363"/>
              <a:gd name="T10" fmla="*/ 273 w 404"/>
              <a:gd name="T11" fmla="*/ 0 h 363"/>
              <a:gd name="T12" fmla="*/ 131 w 404"/>
              <a:gd name="T13" fmla="*/ 0 h 363"/>
              <a:gd name="T14" fmla="*/ 80 w 404"/>
              <a:gd name="T15" fmla="*/ 30 h 363"/>
              <a:gd name="T16" fmla="*/ 9 w 404"/>
              <a:gd name="T17" fmla="*/ 152 h 363"/>
              <a:gd name="T18" fmla="*/ 9 w 404"/>
              <a:gd name="T19" fmla="*/ 211 h 363"/>
              <a:gd name="T20" fmla="*/ 80 w 404"/>
              <a:gd name="T21" fmla="*/ 334 h 363"/>
              <a:gd name="T22" fmla="*/ 131 w 404"/>
              <a:gd name="T23" fmla="*/ 363 h 363"/>
              <a:gd name="T24" fmla="*/ 273 w 404"/>
              <a:gd name="T25"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4" h="363">
                <a:moveTo>
                  <a:pt x="273" y="363"/>
                </a:moveTo>
                <a:cubicBezTo>
                  <a:pt x="291" y="363"/>
                  <a:pt x="314" y="350"/>
                  <a:pt x="324" y="334"/>
                </a:cubicBezTo>
                <a:cubicBezTo>
                  <a:pt x="394" y="211"/>
                  <a:pt x="394" y="211"/>
                  <a:pt x="394" y="211"/>
                </a:cubicBezTo>
                <a:cubicBezTo>
                  <a:pt x="404" y="195"/>
                  <a:pt x="404" y="168"/>
                  <a:pt x="394" y="152"/>
                </a:cubicBezTo>
                <a:cubicBezTo>
                  <a:pt x="324" y="30"/>
                  <a:pt x="324" y="30"/>
                  <a:pt x="324" y="30"/>
                </a:cubicBezTo>
                <a:cubicBezTo>
                  <a:pt x="314" y="13"/>
                  <a:pt x="291" y="0"/>
                  <a:pt x="273" y="0"/>
                </a:cubicBezTo>
                <a:cubicBezTo>
                  <a:pt x="131" y="0"/>
                  <a:pt x="131" y="0"/>
                  <a:pt x="131" y="0"/>
                </a:cubicBezTo>
                <a:cubicBezTo>
                  <a:pt x="112" y="0"/>
                  <a:pt x="89" y="13"/>
                  <a:pt x="80" y="30"/>
                </a:cubicBezTo>
                <a:cubicBezTo>
                  <a:pt x="9" y="152"/>
                  <a:pt x="9" y="152"/>
                  <a:pt x="9" y="152"/>
                </a:cubicBezTo>
                <a:cubicBezTo>
                  <a:pt x="0" y="168"/>
                  <a:pt x="0" y="195"/>
                  <a:pt x="9" y="211"/>
                </a:cubicBezTo>
                <a:cubicBezTo>
                  <a:pt x="80" y="334"/>
                  <a:pt x="80" y="334"/>
                  <a:pt x="80" y="334"/>
                </a:cubicBezTo>
                <a:cubicBezTo>
                  <a:pt x="89" y="350"/>
                  <a:pt x="112" y="363"/>
                  <a:pt x="131" y="363"/>
                </a:cubicBezTo>
                <a:lnTo>
                  <a:pt x="273" y="36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57"/>
          <p:cNvSpPr>
            <a:spLocks noEditPoints="1"/>
          </p:cNvSpPr>
          <p:nvPr/>
        </p:nvSpPr>
        <p:spPr bwMode="auto">
          <a:xfrm>
            <a:off x="4314826" y="2641673"/>
            <a:ext cx="517525" cy="520700"/>
          </a:xfrm>
          <a:custGeom>
            <a:avLst/>
            <a:gdLst>
              <a:gd name="T0" fmla="*/ 128 w 163"/>
              <a:gd name="T1" fmla="*/ 36 h 164"/>
              <a:gd name="T2" fmla="*/ 123 w 163"/>
              <a:gd name="T3" fmla="*/ 36 h 164"/>
              <a:gd name="T4" fmla="*/ 123 w 163"/>
              <a:gd name="T5" fmla="*/ 41 h 164"/>
              <a:gd name="T6" fmla="*/ 123 w 163"/>
              <a:gd name="T7" fmla="*/ 89 h 164"/>
              <a:gd name="T8" fmla="*/ 123 w 163"/>
              <a:gd name="T9" fmla="*/ 94 h 164"/>
              <a:gd name="T10" fmla="*/ 128 w 163"/>
              <a:gd name="T11" fmla="*/ 94 h 164"/>
              <a:gd name="T12" fmla="*/ 128 w 163"/>
              <a:gd name="T13" fmla="*/ 36 h 164"/>
              <a:gd name="T14" fmla="*/ 141 w 163"/>
              <a:gd name="T15" fmla="*/ 23 h 164"/>
              <a:gd name="T16" fmla="*/ 58 w 163"/>
              <a:gd name="T17" fmla="*/ 23 h 164"/>
              <a:gd name="T18" fmla="*/ 49 w 163"/>
              <a:gd name="T19" fmla="*/ 95 h 164"/>
              <a:gd name="T20" fmla="*/ 7 w 163"/>
              <a:gd name="T21" fmla="*/ 139 h 164"/>
              <a:gd name="T22" fmla="*/ 10 w 163"/>
              <a:gd name="T23" fmla="*/ 153 h 164"/>
              <a:gd name="T24" fmla="*/ 25 w 163"/>
              <a:gd name="T25" fmla="*/ 157 h 164"/>
              <a:gd name="T26" fmla="*/ 68 w 163"/>
              <a:gd name="T27" fmla="*/ 115 h 164"/>
              <a:gd name="T28" fmla="*/ 141 w 163"/>
              <a:gd name="T29" fmla="*/ 106 h 164"/>
              <a:gd name="T30" fmla="*/ 141 w 163"/>
              <a:gd name="T31" fmla="*/ 23 h 164"/>
              <a:gd name="T32" fmla="*/ 133 w 163"/>
              <a:gd name="T33" fmla="*/ 99 h 164"/>
              <a:gd name="T34" fmla="*/ 65 w 163"/>
              <a:gd name="T35" fmla="*/ 99 h 164"/>
              <a:gd name="T36" fmla="*/ 65 w 163"/>
              <a:gd name="T37" fmla="*/ 31 h 164"/>
              <a:gd name="T38" fmla="*/ 133 w 163"/>
              <a:gd name="T39" fmla="*/ 31 h 164"/>
              <a:gd name="T40" fmla="*/ 133 w 163"/>
              <a:gd name="T41" fmla="*/ 9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64">
                <a:moveTo>
                  <a:pt x="128" y="36"/>
                </a:moveTo>
                <a:cubicBezTo>
                  <a:pt x="127" y="34"/>
                  <a:pt x="125" y="34"/>
                  <a:pt x="123" y="36"/>
                </a:cubicBezTo>
                <a:cubicBezTo>
                  <a:pt x="122" y="37"/>
                  <a:pt x="122" y="39"/>
                  <a:pt x="123" y="41"/>
                </a:cubicBezTo>
                <a:cubicBezTo>
                  <a:pt x="137" y="54"/>
                  <a:pt x="137" y="76"/>
                  <a:pt x="123" y="89"/>
                </a:cubicBezTo>
                <a:cubicBezTo>
                  <a:pt x="122" y="90"/>
                  <a:pt x="122" y="92"/>
                  <a:pt x="123" y="94"/>
                </a:cubicBezTo>
                <a:cubicBezTo>
                  <a:pt x="125" y="95"/>
                  <a:pt x="127" y="95"/>
                  <a:pt x="128" y="94"/>
                </a:cubicBezTo>
                <a:cubicBezTo>
                  <a:pt x="144" y="78"/>
                  <a:pt x="144" y="52"/>
                  <a:pt x="128" y="36"/>
                </a:cubicBezTo>
                <a:close/>
                <a:moveTo>
                  <a:pt x="141" y="23"/>
                </a:moveTo>
                <a:cubicBezTo>
                  <a:pt x="118" y="0"/>
                  <a:pt x="81" y="0"/>
                  <a:pt x="58" y="23"/>
                </a:cubicBezTo>
                <a:cubicBezTo>
                  <a:pt x="38" y="43"/>
                  <a:pt x="35" y="73"/>
                  <a:pt x="49" y="95"/>
                </a:cubicBezTo>
                <a:cubicBezTo>
                  <a:pt x="7" y="139"/>
                  <a:pt x="7" y="139"/>
                  <a:pt x="7" y="139"/>
                </a:cubicBezTo>
                <a:cubicBezTo>
                  <a:pt x="7" y="139"/>
                  <a:pt x="0" y="143"/>
                  <a:pt x="10" y="153"/>
                </a:cubicBezTo>
                <a:cubicBezTo>
                  <a:pt x="21" y="164"/>
                  <a:pt x="25" y="157"/>
                  <a:pt x="25" y="157"/>
                </a:cubicBezTo>
                <a:cubicBezTo>
                  <a:pt x="68" y="115"/>
                  <a:pt x="68" y="115"/>
                  <a:pt x="68" y="115"/>
                </a:cubicBezTo>
                <a:cubicBezTo>
                  <a:pt x="91" y="128"/>
                  <a:pt x="121" y="126"/>
                  <a:pt x="141" y="106"/>
                </a:cubicBezTo>
                <a:cubicBezTo>
                  <a:pt x="163" y="83"/>
                  <a:pt x="163" y="46"/>
                  <a:pt x="141" y="23"/>
                </a:cubicBezTo>
                <a:close/>
                <a:moveTo>
                  <a:pt x="133" y="99"/>
                </a:moveTo>
                <a:cubicBezTo>
                  <a:pt x="114" y="118"/>
                  <a:pt x="84" y="118"/>
                  <a:pt x="65" y="99"/>
                </a:cubicBezTo>
                <a:cubicBezTo>
                  <a:pt x="46" y="80"/>
                  <a:pt x="46" y="49"/>
                  <a:pt x="65" y="31"/>
                </a:cubicBezTo>
                <a:cubicBezTo>
                  <a:pt x="84" y="12"/>
                  <a:pt x="114" y="12"/>
                  <a:pt x="133" y="31"/>
                </a:cubicBezTo>
                <a:cubicBezTo>
                  <a:pt x="152" y="49"/>
                  <a:pt x="152" y="80"/>
                  <a:pt x="133" y="99"/>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58"/>
          <p:cNvSpPr>
            <a:spLocks noEditPoints="1"/>
          </p:cNvSpPr>
          <p:nvPr/>
        </p:nvSpPr>
        <p:spPr bwMode="auto">
          <a:xfrm>
            <a:off x="3146426" y="3365573"/>
            <a:ext cx="355600" cy="514350"/>
          </a:xfrm>
          <a:custGeom>
            <a:avLst/>
            <a:gdLst>
              <a:gd name="T0" fmla="*/ 56 w 112"/>
              <a:gd name="T1" fmla="*/ 23 h 162"/>
              <a:gd name="T2" fmla="*/ 59 w 112"/>
              <a:gd name="T3" fmla="*/ 20 h 162"/>
              <a:gd name="T4" fmla="*/ 56 w 112"/>
              <a:gd name="T5" fmla="*/ 17 h 162"/>
              <a:gd name="T6" fmla="*/ 17 w 112"/>
              <a:gd name="T7" fmla="*/ 56 h 162"/>
              <a:gd name="T8" fmla="*/ 20 w 112"/>
              <a:gd name="T9" fmla="*/ 59 h 162"/>
              <a:gd name="T10" fmla="*/ 23 w 112"/>
              <a:gd name="T11" fmla="*/ 56 h 162"/>
              <a:gd name="T12" fmla="*/ 56 w 112"/>
              <a:gd name="T13" fmla="*/ 23 h 162"/>
              <a:gd name="T14" fmla="*/ 33 w 112"/>
              <a:gd name="T15" fmla="*/ 140 h 162"/>
              <a:gd name="T16" fmla="*/ 34 w 112"/>
              <a:gd name="T17" fmla="*/ 149 h 162"/>
              <a:gd name="T18" fmla="*/ 42 w 112"/>
              <a:gd name="T19" fmla="*/ 153 h 162"/>
              <a:gd name="T20" fmla="*/ 42 w 112"/>
              <a:gd name="T21" fmla="*/ 158 h 162"/>
              <a:gd name="T22" fmla="*/ 56 w 112"/>
              <a:gd name="T23" fmla="*/ 162 h 162"/>
              <a:gd name="T24" fmla="*/ 70 w 112"/>
              <a:gd name="T25" fmla="*/ 158 h 162"/>
              <a:gd name="T26" fmla="*/ 71 w 112"/>
              <a:gd name="T27" fmla="*/ 153 h 162"/>
              <a:gd name="T28" fmla="*/ 79 w 112"/>
              <a:gd name="T29" fmla="*/ 149 h 162"/>
              <a:gd name="T30" fmla="*/ 80 w 112"/>
              <a:gd name="T31" fmla="*/ 140 h 162"/>
              <a:gd name="T32" fmla="*/ 56 w 112"/>
              <a:gd name="T33" fmla="*/ 144 h 162"/>
              <a:gd name="T34" fmla="*/ 33 w 112"/>
              <a:gd name="T35" fmla="*/ 140 h 162"/>
              <a:gd name="T36" fmla="*/ 30 w 112"/>
              <a:gd name="T37" fmla="*/ 125 h 162"/>
              <a:gd name="T38" fmla="*/ 32 w 112"/>
              <a:gd name="T39" fmla="*/ 133 h 162"/>
              <a:gd name="T40" fmla="*/ 56 w 112"/>
              <a:gd name="T41" fmla="*/ 138 h 162"/>
              <a:gd name="T42" fmla="*/ 81 w 112"/>
              <a:gd name="T43" fmla="*/ 133 h 162"/>
              <a:gd name="T44" fmla="*/ 82 w 112"/>
              <a:gd name="T45" fmla="*/ 125 h 162"/>
              <a:gd name="T46" fmla="*/ 56 w 112"/>
              <a:gd name="T47" fmla="*/ 129 h 162"/>
              <a:gd name="T48" fmla="*/ 30 w 112"/>
              <a:gd name="T49" fmla="*/ 125 h 162"/>
              <a:gd name="T50" fmla="*/ 69 w 112"/>
              <a:gd name="T51" fmla="*/ 76 h 162"/>
              <a:gd name="T52" fmla="*/ 56 w 112"/>
              <a:gd name="T53" fmla="*/ 54 h 162"/>
              <a:gd name="T54" fmla="*/ 44 w 112"/>
              <a:gd name="T55" fmla="*/ 76 h 162"/>
              <a:gd name="T56" fmla="*/ 39 w 112"/>
              <a:gd name="T57" fmla="*/ 65 h 162"/>
              <a:gd name="T58" fmla="*/ 31 w 112"/>
              <a:gd name="T59" fmla="*/ 69 h 162"/>
              <a:gd name="T60" fmla="*/ 43 w 112"/>
              <a:gd name="T61" fmla="*/ 96 h 162"/>
              <a:gd name="T62" fmla="*/ 56 w 112"/>
              <a:gd name="T63" fmla="*/ 72 h 162"/>
              <a:gd name="T64" fmla="*/ 69 w 112"/>
              <a:gd name="T65" fmla="*/ 96 h 162"/>
              <a:gd name="T66" fmla="*/ 82 w 112"/>
              <a:gd name="T67" fmla="*/ 69 h 162"/>
              <a:gd name="T68" fmla="*/ 74 w 112"/>
              <a:gd name="T69" fmla="*/ 65 h 162"/>
              <a:gd name="T70" fmla="*/ 69 w 112"/>
              <a:gd name="T71" fmla="*/ 76 h 162"/>
              <a:gd name="T72" fmla="*/ 56 w 112"/>
              <a:gd name="T73" fmla="*/ 0 h 162"/>
              <a:gd name="T74" fmla="*/ 0 w 112"/>
              <a:gd name="T75" fmla="*/ 56 h 162"/>
              <a:gd name="T76" fmla="*/ 27 w 112"/>
              <a:gd name="T77" fmla="*/ 103 h 162"/>
              <a:gd name="T78" fmla="*/ 29 w 112"/>
              <a:gd name="T79" fmla="*/ 117 h 162"/>
              <a:gd name="T80" fmla="*/ 56 w 112"/>
              <a:gd name="T81" fmla="*/ 123 h 162"/>
              <a:gd name="T82" fmla="*/ 83 w 112"/>
              <a:gd name="T83" fmla="*/ 117 h 162"/>
              <a:gd name="T84" fmla="*/ 85 w 112"/>
              <a:gd name="T85" fmla="*/ 103 h 162"/>
              <a:gd name="T86" fmla="*/ 112 w 112"/>
              <a:gd name="T87" fmla="*/ 56 h 162"/>
              <a:gd name="T88" fmla="*/ 56 w 112"/>
              <a:gd name="T89" fmla="*/ 0 h 162"/>
              <a:gd name="T90" fmla="*/ 77 w 112"/>
              <a:gd name="T91" fmla="*/ 97 h 162"/>
              <a:gd name="T92" fmla="*/ 75 w 112"/>
              <a:gd name="T93" fmla="*/ 110 h 162"/>
              <a:gd name="T94" fmla="*/ 56 w 112"/>
              <a:gd name="T95" fmla="*/ 113 h 162"/>
              <a:gd name="T96" fmla="*/ 37 w 112"/>
              <a:gd name="T97" fmla="*/ 110 h 162"/>
              <a:gd name="T98" fmla="*/ 36 w 112"/>
              <a:gd name="T99" fmla="*/ 97 h 162"/>
              <a:gd name="T100" fmla="*/ 10 w 112"/>
              <a:gd name="T101" fmla="*/ 56 h 162"/>
              <a:gd name="T102" fmla="*/ 56 w 112"/>
              <a:gd name="T103" fmla="*/ 10 h 162"/>
              <a:gd name="T104" fmla="*/ 102 w 112"/>
              <a:gd name="T105" fmla="*/ 56 h 162"/>
              <a:gd name="T106" fmla="*/ 77 w 112"/>
              <a:gd name="T107" fmla="*/ 9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162">
                <a:moveTo>
                  <a:pt x="56" y="23"/>
                </a:moveTo>
                <a:cubicBezTo>
                  <a:pt x="58" y="23"/>
                  <a:pt x="59" y="22"/>
                  <a:pt x="59" y="20"/>
                </a:cubicBezTo>
                <a:cubicBezTo>
                  <a:pt x="59" y="18"/>
                  <a:pt x="58" y="17"/>
                  <a:pt x="56" y="17"/>
                </a:cubicBezTo>
                <a:cubicBezTo>
                  <a:pt x="35" y="17"/>
                  <a:pt x="17" y="34"/>
                  <a:pt x="17" y="56"/>
                </a:cubicBezTo>
                <a:cubicBezTo>
                  <a:pt x="17" y="57"/>
                  <a:pt x="19" y="59"/>
                  <a:pt x="20" y="59"/>
                </a:cubicBezTo>
                <a:cubicBezTo>
                  <a:pt x="22" y="59"/>
                  <a:pt x="23" y="57"/>
                  <a:pt x="23" y="56"/>
                </a:cubicBezTo>
                <a:cubicBezTo>
                  <a:pt x="23" y="38"/>
                  <a:pt x="38" y="23"/>
                  <a:pt x="56" y="23"/>
                </a:cubicBezTo>
                <a:close/>
                <a:moveTo>
                  <a:pt x="33" y="140"/>
                </a:moveTo>
                <a:cubicBezTo>
                  <a:pt x="34" y="149"/>
                  <a:pt x="34" y="149"/>
                  <a:pt x="34" y="149"/>
                </a:cubicBezTo>
                <a:cubicBezTo>
                  <a:pt x="34" y="149"/>
                  <a:pt x="36" y="152"/>
                  <a:pt x="42" y="153"/>
                </a:cubicBezTo>
                <a:cubicBezTo>
                  <a:pt x="42" y="158"/>
                  <a:pt x="42" y="158"/>
                  <a:pt x="42" y="158"/>
                </a:cubicBezTo>
                <a:cubicBezTo>
                  <a:pt x="42" y="158"/>
                  <a:pt x="45" y="162"/>
                  <a:pt x="56" y="162"/>
                </a:cubicBezTo>
                <a:cubicBezTo>
                  <a:pt x="67" y="162"/>
                  <a:pt x="70" y="158"/>
                  <a:pt x="70" y="158"/>
                </a:cubicBezTo>
                <a:cubicBezTo>
                  <a:pt x="71" y="153"/>
                  <a:pt x="71" y="153"/>
                  <a:pt x="71" y="153"/>
                </a:cubicBezTo>
                <a:cubicBezTo>
                  <a:pt x="77" y="152"/>
                  <a:pt x="79" y="149"/>
                  <a:pt x="79" y="149"/>
                </a:cubicBezTo>
                <a:cubicBezTo>
                  <a:pt x="80" y="140"/>
                  <a:pt x="80" y="140"/>
                  <a:pt x="80" y="140"/>
                </a:cubicBezTo>
                <a:cubicBezTo>
                  <a:pt x="73" y="143"/>
                  <a:pt x="65" y="144"/>
                  <a:pt x="56" y="144"/>
                </a:cubicBezTo>
                <a:cubicBezTo>
                  <a:pt x="48" y="144"/>
                  <a:pt x="40" y="143"/>
                  <a:pt x="33" y="140"/>
                </a:cubicBezTo>
                <a:close/>
                <a:moveTo>
                  <a:pt x="30" y="125"/>
                </a:moveTo>
                <a:cubicBezTo>
                  <a:pt x="32" y="133"/>
                  <a:pt x="32" y="133"/>
                  <a:pt x="32" y="133"/>
                </a:cubicBezTo>
                <a:cubicBezTo>
                  <a:pt x="39" y="136"/>
                  <a:pt x="47" y="138"/>
                  <a:pt x="56" y="138"/>
                </a:cubicBezTo>
                <a:cubicBezTo>
                  <a:pt x="65" y="138"/>
                  <a:pt x="74" y="136"/>
                  <a:pt x="81" y="133"/>
                </a:cubicBezTo>
                <a:cubicBezTo>
                  <a:pt x="82" y="125"/>
                  <a:pt x="82" y="125"/>
                  <a:pt x="82" y="125"/>
                </a:cubicBezTo>
                <a:cubicBezTo>
                  <a:pt x="74" y="128"/>
                  <a:pt x="65" y="129"/>
                  <a:pt x="56" y="129"/>
                </a:cubicBezTo>
                <a:cubicBezTo>
                  <a:pt x="47" y="129"/>
                  <a:pt x="38" y="128"/>
                  <a:pt x="30" y="125"/>
                </a:cubicBezTo>
                <a:close/>
                <a:moveTo>
                  <a:pt x="69" y="76"/>
                </a:moveTo>
                <a:cubicBezTo>
                  <a:pt x="56" y="54"/>
                  <a:pt x="56" y="54"/>
                  <a:pt x="56" y="54"/>
                </a:cubicBezTo>
                <a:cubicBezTo>
                  <a:pt x="44" y="76"/>
                  <a:pt x="44" y="76"/>
                  <a:pt x="44" y="76"/>
                </a:cubicBezTo>
                <a:cubicBezTo>
                  <a:pt x="39" y="65"/>
                  <a:pt x="39" y="65"/>
                  <a:pt x="39" y="65"/>
                </a:cubicBezTo>
                <a:cubicBezTo>
                  <a:pt x="31" y="69"/>
                  <a:pt x="31" y="69"/>
                  <a:pt x="31" y="69"/>
                </a:cubicBezTo>
                <a:cubicBezTo>
                  <a:pt x="43" y="96"/>
                  <a:pt x="43" y="96"/>
                  <a:pt x="43" y="96"/>
                </a:cubicBezTo>
                <a:cubicBezTo>
                  <a:pt x="56" y="72"/>
                  <a:pt x="56" y="72"/>
                  <a:pt x="56" y="72"/>
                </a:cubicBezTo>
                <a:cubicBezTo>
                  <a:pt x="69" y="96"/>
                  <a:pt x="69" y="96"/>
                  <a:pt x="69" y="96"/>
                </a:cubicBezTo>
                <a:cubicBezTo>
                  <a:pt x="82" y="69"/>
                  <a:pt x="82" y="69"/>
                  <a:pt x="82" y="69"/>
                </a:cubicBezTo>
                <a:cubicBezTo>
                  <a:pt x="74" y="65"/>
                  <a:pt x="74" y="65"/>
                  <a:pt x="74" y="65"/>
                </a:cubicBezTo>
                <a:lnTo>
                  <a:pt x="69" y="76"/>
                </a:lnTo>
                <a:close/>
                <a:moveTo>
                  <a:pt x="56" y="0"/>
                </a:moveTo>
                <a:cubicBezTo>
                  <a:pt x="25" y="0"/>
                  <a:pt x="0" y="25"/>
                  <a:pt x="0" y="56"/>
                </a:cubicBezTo>
                <a:cubicBezTo>
                  <a:pt x="0" y="76"/>
                  <a:pt x="11" y="94"/>
                  <a:pt x="27" y="103"/>
                </a:cubicBezTo>
                <a:cubicBezTo>
                  <a:pt x="29" y="117"/>
                  <a:pt x="29" y="117"/>
                  <a:pt x="29" y="117"/>
                </a:cubicBezTo>
                <a:cubicBezTo>
                  <a:pt x="37" y="121"/>
                  <a:pt x="46" y="123"/>
                  <a:pt x="56" y="123"/>
                </a:cubicBezTo>
                <a:cubicBezTo>
                  <a:pt x="66" y="123"/>
                  <a:pt x="75" y="121"/>
                  <a:pt x="83" y="117"/>
                </a:cubicBezTo>
                <a:cubicBezTo>
                  <a:pt x="85" y="103"/>
                  <a:pt x="85" y="103"/>
                  <a:pt x="85" y="103"/>
                </a:cubicBezTo>
                <a:cubicBezTo>
                  <a:pt x="101" y="94"/>
                  <a:pt x="112" y="76"/>
                  <a:pt x="112" y="56"/>
                </a:cubicBezTo>
                <a:cubicBezTo>
                  <a:pt x="112" y="25"/>
                  <a:pt x="87" y="0"/>
                  <a:pt x="56" y="0"/>
                </a:cubicBezTo>
                <a:close/>
                <a:moveTo>
                  <a:pt x="77" y="97"/>
                </a:moveTo>
                <a:cubicBezTo>
                  <a:pt x="75" y="110"/>
                  <a:pt x="75" y="110"/>
                  <a:pt x="75" y="110"/>
                </a:cubicBezTo>
                <a:cubicBezTo>
                  <a:pt x="75" y="110"/>
                  <a:pt x="70" y="113"/>
                  <a:pt x="56" y="113"/>
                </a:cubicBezTo>
                <a:cubicBezTo>
                  <a:pt x="42" y="113"/>
                  <a:pt x="37" y="110"/>
                  <a:pt x="37" y="110"/>
                </a:cubicBezTo>
                <a:cubicBezTo>
                  <a:pt x="36" y="97"/>
                  <a:pt x="36" y="97"/>
                  <a:pt x="36" y="97"/>
                </a:cubicBezTo>
                <a:cubicBezTo>
                  <a:pt x="21" y="89"/>
                  <a:pt x="10" y="74"/>
                  <a:pt x="10" y="56"/>
                </a:cubicBezTo>
                <a:cubicBezTo>
                  <a:pt x="10" y="30"/>
                  <a:pt x="31" y="10"/>
                  <a:pt x="56" y="10"/>
                </a:cubicBezTo>
                <a:cubicBezTo>
                  <a:pt x="82" y="10"/>
                  <a:pt x="102" y="30"/>
                  <a:pt x="102" y="56"/>
                </a:cubicBezTo>
                <a:cubicBezTo>
                  <a:pt x="102" y="74"/>
                  <a:pt x="92" y="89"/>
                  <a:pt x="77" y="97"/>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59"/>
          <p:cNvSpPr>
            <a:spLocks noEditPoints="1"/>
          </p:cNvSpPr>
          <p:nvPr/>
        </p:nvSpPr>
        <p:spPr bwMode="auto">
          <a:xfrm>
            <a:off x="4337051" y="4146623"/>
            <a:ext cx="469900" cy="396875"/>
          </a:xfrm>
          <a:custGeom>
            <a:avLst/>
            <a:gdLst>
              <a:gd name="T0" fmla="*/ 6 w 148"/>
              <a:gd name="T1" fmla="*/ 120 h 125"/>
              <a:gd name="T2" fmla="*/ 12 w 148"/>
              <a:gd name="T3" fmla="*/ 125 h 125"/>
              <a:gd name="T4" fmla="*/ 39 w 148"/>
              <a:gd name="T5" fmla="*/ 125 h 125"/>
              <a:gd name="T6" fmla="*/ 39 w 148"/>
              <a:gd name="T7" fmla="*/ 68 h 125"/>
              <a:gd name="T8" fmla="*/ 6 w 148"/>
              <a:gd name="T9" fmla="*/ 101 h 125"/>
              <a:gd name="T10" fmla="*/ 6 w 148"/>
              <a:gd name="T11" fmla="*/ 120 h 125"/>
              <a:gd name="T12" fmla="*/ 52 w 148"/>
              <a:gd name="T13" fmla="*/ 81 h 125"/>
              <a:gd name="T14" fmla="*/ 52 w 148"/>
              <a:gd name="T15" fmla="*/ 125 h 125"/>
              <a:gd name="T16" fmla="*/ 85 w 148"/>
              <a:gd name="T17" fmla="*/ 125 h 125"/>
              <a:gd name="T18" fmla="*/ 85 w 148"/>
              <a:gd name="T19" fmla="*/ 86 h 125"/>
              <a:gd name="T20" fmla="*/ 71 w 148"/>
              <a:gd name="T21" fmla="*/ 100 h 125"/>
              <a:gd name="T22" fmla="*/ 52 w 148"/>
              <a:gd name="T23" fmla="*/ 81 h 125"/>
              <a:gd name="T24" fmla="*/ 98 w 148"/>
              <a:gd name="T25" fmla="*/ 73 h 125"/>
              <a:gd name="T26" fmla="*/ 98 w 148"/>
              <a:gd name="T27" fmla="*/ 125 h 125"/>
              <a:gd name="T28" fmla="*/ 126 w 148"/>
              <a:gd name="T29" fmla="*/ 125 h 125"/>
              <a:gd name="T30" fmla="*/ 131 w 148"/>
              <a:gd name="T31" fmla="*/ 120 h 125"/>
              <a:gd name="T32" fmla="*/ 131 w 148"/>
              <a:gd name="T33" fmla="*/ 68 h 125"/>
              <a:gd name="T34" fmla="*/ 131 w 148"/>
              <a:gd name="T35" fmla="*/ 40 h 125"/>
              <a:gd name="T36" fmla="*/ 103 w 148"/>
              <a:gd name="T37" fmla="*/ 68 h 125"/>
              <a:gd name="T38" fmla="*/ 98 w 148"/>
              <a:gd name="T39" fmla="*/ 73 h 125"/>
              <a:gd name="T40" fmla="*/ 118 w 148"/>
              <a:gd name="T41" fmla="*/ 2 h 125"/>
              <a:gd name="T42" fmla="*/ 113 w 148"/>
              <a:gd name="T43" fmla="*/ 9 h 125"/>
              <a:gd name="T44" fmla="*/ 119 w 148"/>
              <a:gd name="T45" fmla="*/ 14 h 125"/>
              <a:gd name="T46" fmla="*/ 126 w 148"/>
              <a:gd name="T47" fmla="*/ 13 h 125"/>
              <a:gd name="T48" fmla="*/ 71 w 148"/>
              <a:gd name="T49" fmla="*/ 68 h 125"/>
              <a:gd name="T50" fmla="*/ 39 w 148"/>
              <a:gd name="T51" fmla="*/ 36 h 125"/>
              <a:gd name="T52" fmla="*/ 2 w 148"/>
              <a:gd name="T53" fmla="*/ 73 h 125"/>
              <a:gd name="T54" fmla="*/ 2 w 148"/>
              <a:gd name="T55" fmla="*/ 81 h 125"/>
              <a:gd name="T56" fmla="*/ 10 w 148"/>
              <a:gd name="T57" fmla="*/ 81 h 125"/>
              <a:gd name="T58" fmla="*/ 39 w 148"/>
              <a:gd name="T59" fmla="*/ 53 h 125"/>
              <a:gd name="T60" fmla="*/ 71 w 148"/>
              <a:gd name="T61" fmla="*/ 85 h 125"/>
              <a:gd name="T62" fmla="*/ 134 w 148"/>
              <a:gd name="T63" fmla="*/ 22 h 125"/>
              <a:gd name="T64" fmla="*/ 133 w 148"/>
              <a:gd name="T65" fmla="*/ 28 h 125"/>
              <a:gd name="T66" fmla="*/ 139 w 148"/>
              <a:gd name="T67" fmla="*/ 35 h 125"/>
              <a:gd name="T68" fmla="*/ 139 w 148"/>
              <a:gd name="T69" fmla="*/ 35 h 125"/>
              <a:gd name="T70" fmla="*/ 145 w 148"/>
              <a:gd name="T71" fmla="*/ 29 h 125"/>
              <a:gd name="T72" fmla="*/ 148 w 148"/>
              <a:gd name="T73" fmla="*/ 0 h 125"/>
              <a:gd name="T74" fmla="*/ 118 w 148"/>
              <a:gd name="T75" fmla="*/ 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25">
                <a:moveTo>
                  <a:pt x="6" y="120"/>
                </a:moveTo>
                <a:cubicBezTo>
                  <a:pt x="6" y="123"/>
                  <a:pt x="9" y="125"/>
                  <a:pt x="12" y="125"/>
                </a:cubicBezTo>
                <a:cubicBezTo>
                  <a:pt x="39" y="125"/>
                  <a:pt x="39" y="125"/>
                  <a:pt x="39" y="125"/>
                </a:cubicBezTo>
                <a:cubicBezTo>
                  <a:pt x="39" y="68"/>
                  <a:pt x="39" y="68"/>
                  <a:pt x="39" y="68"/>
                </a:cubicBezTo>
                <a:cubicBezTo>
                  <a:pt x="6" y="101"/>
                  <a:pt x="6" y="101"/>
                  <a:pt x="6" y="101"/>
                </a:cubicBezTo>
                <a:lnTo>
                  <a:pt x="6" y="120"/>
                </a:lnTo>
                <a:close/>
                <a:moveTo>
                  <a:pt x="52" y="81"/>
                </a:moveTo>
                <a:cubicBezTo>
                  <a:pt x="52" y="125"/>
                  <a:pt x="52" y="125"/>
                  <a:pt x="52" y="125"/>
                </a:cubicBezTo>
                <a:cubicBezTo>
                  <a:pt x="85" y="125"/>
                  <a:pt x="85" y="125"/>
                  <a:pt x="85" y="125"/>
                </a:cubicBezTo>
                <a:cubicBezTo>
                  <a:pt x="85" y="86"/>
                  <a:pt x="85" y="86"/>
                  <a:pt x="85" y="86"/>
                </a:cubicBezTo>
                <a:cubicBezTo>
                  <a:pt x="71" y="100"/>
                  <a:pt x="71" y="100"/>
                  <a:pt x="71" y="100"/>
                </a:cubicBezTo>
                <a:lnTo>
                  <a:pt x="52" y="81"/>
                </a:lnTo>
                <a:close/>
                <a:moveTo>
                  <a:pt x="98" y="73"/>
                </a:moveTo>
                <a:cubicBezTo>
                  <a:pt x="98" y="125"/>
                  <a:pt x="98" y="125"/>
                  <a:pt x="98" y="125"/>
                </a:cubicBezTo>
                <a:cubicBezTo>
                  <a:pt x="126" y="125"/>
                  <a:pt x="126" y="125"/>
                  <a:pt x="126" y="125"/>
                </a:cubicBezTo>
                <a:cubicBezTo>
                  <a:pt x="129" y="125"/>
                  <a:pt x="131" y="123"/>
                  <a:pt x="131" y="120"/>
                </a:cubicBezTo>
                <a:cubicBezTo>
                  <a:pt x="131" y="68"/>
                  <a:pt x="131" y="68"/>
                  <a:pt x="131" y="68"/>
                </a:cubicBezTo>
                <a:cubicBezTo>
                  <a:pt x="131" y="40"/>
                  <a:pt x="131" y="40"/>
                  <a:pt x="131" y="40"/>
                </a:cubicBezTo>
                <a:cubicBezTo>
                  <a:pt x="103" y="68"/>
                  <a:pt x="103" y="68"/>
                  <a:pt x="103" y="68"/>
                </a:cubicBezTo>
                <a:lnTo>
                  <a:pt x="98" y="73"/>
                </a:lnTo>
                <a:close/>
                <a:moveTo>
                  <a:pt x="118" y="2"/>
                </a:moveTo>
                <a:cubicBezTo>
                  <a:pt x="115" y="3"/>
                  <a:pt x="113" y="5"/>
                  <a:pt x="113" y="9"/>
                </a:cubicBezTo>
                <a:cubicBezTo>
                  <a:pt x="113" y="12"/>
                  <a:pt x="116" y="14"/>
                  <a:pt x="119" y="14"/>
                </a:cubicBezTo>
                <a:cubicBezTo>
                  <a:pt x="126" y="13"/>
                  <a:pt x="126" y="13"/>
                  <a:pt x="126" y="13"/>
                </a:cubicBezTo>
                <a:cubicBezTo>
                  <a:pt x="71" y="68"/>
                  <a:pt x="71" y="68"/>
                  <a:pt x="71" y="68"/>
                </a:cubicBezTo>
                <a:cubicBezTo>
                  <a:pt x="39" y="36"/>
                  <a:pt x="39" y="36"/>
                  <a:pt x="39" y="36"/>
                </a:cubicBezTo>
                <a:cubicBezTo>
                  <a:pt x="2" y="73"/>
                  <a:pt x="2" y="73"/>
                  <a:pt x="2" y="73"/>
                </a:cubicBezTo>
                <a:cubicBezTo>
                  <a:pt x="0" y="75"/>
                  <a:pt x="0" y="79"/>
                  <a:pt x="2" y="81"/>
                </a:cubicBezTo>
                <a:cubicBezTo>
                  <a:pt x="4" y="84"/>
                  <a:pt x="8" y="84"/>
                  <a:pt x="10" y="81"/>
                </a:cubicBezTo>
                <a:cubicBezTo>
                  <a:pt x="39" y="53"/>
                  <a:pt x="39" y="53"/>
                  <a:pt x="39" y="53"/>
                </a:cubicBezTo>
                <a:cubicBezTo>
                  <a:pt x="71" y="85"/>
                  <a:pt x="71" y="85"/>
                  <a:pt x="71" y="85"/>
                </a:cubicBezTo>
                <a:cubicBezTo>
                  <a:pt x="134" y="22"/>
                  <a:pt x="134" y="22"/>
                  <a:pt x="134" y="22"/>
                </a:cubicBezTo>
                <a:cubicBezTo>
                  <a:pt x="133" y="28"/>
                  <a:pt x="133" y="28"/>
                  <a:pt x="133" y="28"/>
                </a:cubicBezTo>
                <a:cubicBezTo>
                  <a:pt x="133" y="31"/>
                  <a:pt x="135" y="34"/>
                  <a:pt x="139" y="35"/>
                </a:cubicBezTo>
                <a:cubicBezTo>
                  <a:pt x="139" y="35"/>
                  <a:pt x="139" y="35"/>
                  <a:pt x="139" y="35"/>
                </a:cubicBezTo>
                <a:cubicBezTo>
                  <a:pt x="142" y="35"/>
                  <a:pt x="145" y="32"/>
                  <a:pt x="145" y="29"/>
                </a:cubicBezTo>
                <a:cubicBezTo>
                  <a:pt x="148" y="0"/>
                  <a:pt x="148" y="0"/>
                  <a:pt x="148" y="0"/>
                </a:cubicBezTo>
                <a:lnTo>
                  <a:pt x="118" y="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60"/>
          <p:cNvSpPr>
            <a:spLocks noEditPoints="1"/>
          </p:cNvSpPr>
          <p:nvPr/>
        </p:nvSpPr>
        <p:spPr bwMode="auto">
          <a:xfrm>
            <a:off x="5619751" y="3349698"/>
            <a:ext cx="400050" cy="504825"/>
          </a:xfrm>
          <a:custGeom>
            <a:avLst/>
            <a:gdLst>
              <a:gd name="T0" fmla="*/ 180 w 252"/>
              <a:gd name="T1" fmla="*/ 54 h 318"/>
              <a:gd name="T2" fmla="*/ 42 w 252"/>
              <a:gd name="T3" fmla="*/ 54 h 318"/>
              <a:gd name="T4" fmla="*/ 42 w 252"/>
              <a:gd name="T5" fmla="*/ 72 h 318"/>
              <a:gd name="T6" fmla="*/ 180 w 252"/>
              <a:gd name="T7" fmla="*/ 72 h 318"/>
              <a:gd name="T8" fmla="*/ 180 w 252"/>
              <a:gd name="T9" fmla="*/ 54 h 318"/>
              <a:gd name="T10" fmla="*/ 180 w 252"/>
              <a:gd name="T11" fmla="*/ 130 h 318"/>
              <a:gd name="T12" fmla="*/ 42 w 252"/>
              <a:gd name="T13" fmla="*/ 130 h 318"/>
              <a:gd name="T14" fmla="*/ 42 w 252"/>
              <a:gd name="T15" fmla="*/ 150 h 318"/>
              <a:gd name="T16" fmla="*/ 180 w 252"/>
              <a:gd name="T17" fmla="*/ 150 h 318"/>
              <a:gd name="T18" fmla="*/ 180 w 252"/>
              <a:gd name="T19" fmla="*/ 130 h 318"/>
              <a:gd name="T20" fmla="*/ 180 w 252"/>
              <a:gd name="T21" fmla="*/ 92 h 318"/>
              <a:gd name="T22" fmla="*/ 42 w 252"/>
              <a:gd name="T23" fmla="*/ 92 h 318"/>
              <a:gd name="T24" fmla="*/ 42 w 252"/>
              <a:gd name="T25" fmla="*/ 112 h 318"/>
              <a:gd name="T26" fmla="*/ 180 w 252"/>
              <a:gd name="T27" fmla="*/ 112 h 318"/>
              <a:gd name="T28" fmla="*/ 180 w 252"/>
              <a:gd name="T29" fmla="*/ 92 h 318"/>
              <a:gd name="T30" fmla="*/ 42 w 252"/>
              <a:gd name="T31" fmla="*/ 190 h 318"/>
              <a:gd name="T32" fmla="*/ 112 w 252"/>
              <a:gd name="T33" fmla="*/ 190 h 318"/>
              <a:gd name="T34" fmla="*/ 112 w 252"/>
              <a:gd name="T35" fmla="*/ 170 h 318"/>
              <a:gd name="T36" fmla="*/ 42 w 252"/>
              <a:gd name="T37" fmla="*/ 170 h 318"/>
              <a:gd name="T38" fmla="*/ 42 w 252"/>
              <a:gd name="T39" fmla="*/ 190 h 318"/>
              <a:gd name="T40" fmla="*/ 224 w 252"/>
              <a:gd name="T41" fmla="*/ 28 h 318"/>
              <a:gd name="T42" fmla="*/ 224 w 252"/>
              <a:gd name="T43" fmla="*/ 0 h 318"/>
              <a:gd name="T44" fmla="*/ 0 w 252"/>
              <a:gd name="T45" fmla="*/ 0 h 318"/>
              <a:gd name="T46" fmla="*/ 0 w 252"/>
              <a:gd name="T47" fmla="*/ 290 h 318"/>
              <a:gd name="T48" fmla="*/ 28 w 252"/>
              <a:gd name="T49" fmla="*/ 290 h 318"/>
              <a:gd name="T50" fmla="*/ 28 w 252"/>
              <a:gd name="T51" fmla="*/ 318 h 318"/>
              <a:gd name="T52" fmla="*/ 252 w 252"/>
              <a:gd name="T53" fmla="*/ 318 h 318"/>
              <a:gd name="T54" fmla="*/ 252 w 252"/>
              <a:gd name="T55" fmla="*/ 28 h 318"/>
              <a:gd name="T56" fmla="*/ 224 w 252"/>
              <a:gd name="T57" fmla="*/ 28 h 318"/>
              <a:gd name="T58" fmla="*/ 14 w 252"/>
              <a:gd name="T59" fmla="*/ 274 h 318"/>
              <a:gd name="T60" fmla="*/ 14 w 252"/>
              <a:gd name="T61" fmla="*/ 16 h 318"/>
              <a:gd name="T62" fmla="*/ 208 w 252"/>
              <a:gd name="T63" fmla="*/ 16 h 318"/>
              <a:gd name="T64" fmla="*/ 208 w 252"/>
              <a:gd name="T65" fmla="*/ 208 h 318"/>
              <a:gd name="T66" fmla="*/ 142 w 252"/>
              <a:gd name="T67" fmla="*/ 208 h 318"/>
              <a:gd name="T68" fmla="*/ 142 w 252"/>
              <a:gd name="T69" fmla="*/ 274 h 318"/>
              <a:gd name="T70" fmla="*/ 14 w 252"/>
              <a:gd name="T71" fmla="*/ 274 h 318"/>
              <a:gd name="T72" fmla="*/ 236 w 252"/>
              <a:gd name="T73" fmla="*/ 302 h 318"/>
              <a:gd name="T74" fmla="*/ 42 w 252"/>
              <a:gd name="T75" fmla="*/ 302 h 318"/>
              <a:gd name="T76" fmla="*/ 42 w 252"/>
              <a:gd name="T77" fmla="*/ 290 h 318"/>
              <a:gd name="T78" fmla="*/ 150 w 252"/>
              <a:gd name="T79" fmla="*/ 290 h 318"/>
              <a:gd name="T80" fmla="*/ 224 w 252"/>
              <a:gd name="T81" fmla="*/ 216 h 318"/>
              <a:gd name="T82" fmla="*/ 224 w 252"/>
              <a:gd name="T83" fmla="*/ 44 h 318"/>
              <a:gd name="T84" fmla="*/ 236 w 252"/>
              <a:gd name="T85" fmla="*/ 44 h 318"/>
              <a:gd name="T86" fmla="*/ 236 w 252"/>
              <a:gd name="T87" fmla="*/ 30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2" h="318">
                <a:moveTo>
                  <a:pt x="180" y="54"/>
                </a:moveTo>
                <a:lnTo>
                  <a:pt x="42" y="54"/>
                </a:lnTo>
                <a:lnTo>
                  <a:pt x="42" y="72"/>
                </a:lnTo>
                <a:lnTo>
                  <a:pt x="180" y="72"/>
                </a:lnTo>
                <a:lnTo>
                  <a:pt x="180" y="54"/>
                </a:lnTo>
                <a:close/>
                <a:moveTo>
                  <a:pt x="180" y="130"/>
                </a:moveTo>
                <a:lnTo>
                  <a:pt x="42" y="130"/>
                </a:lnTo>
                <a:lnTo>
                  <a:pt x="42" y="150"/>
                </a:lnTo>
                <a:lnTo>
                  <a:pt x="180" y="150"/>
                </a:lnTo>
                <a:lnTo>
                  <a:pt x="180" y="130"/>
                </a:lnTo>
                <a:close/>
                <a:moveTo>
                  <a:pt x="180" y="92"/>
                </a:moveTo>
                <a:lnTo>
                  <a:pt x="42" y="92"/>
                </a:lnTo>
                <a:lnTo>
                  <a:pt x="42" y="112"/>
                </a:lnTo>
                <a:lnTo>
                  <a:pt x="180" y="112"/>
                </a:lnTo>
                <a:lnTo>
                  <a:pt x="180" y="92"/>
                </a:lnTo>
                <a:close/>
                <a:moveTo>
                  <a:pt x="42" y="190"/>
                </a:moveTo>
                <a:lnTo>
                  <a:pt x="112" y="190"/>
                </a:lnTo>
                <a:lnTo>
                  <a:pt x="112" y="170"/>
                </a:lnTo>
                <a:lnTo>
                  <a:pt x="42" y="170"/>
                </a:lnTo>
                <a:lnTo>
                  <a:pt x="42" y="190"/>
                </a:lnTo>
                <a:close/>
                <a:moveTo>
                  <a:pt x="224" y="28"/>
                </a:moveTo>
                <a:lnTo>
                  <a:pt x="224" y="0"/>
                </a:lnTo>
                <a:lnTo>
                  <a:pt x="0" y="0"/>
                </a:lnTo>
                <a:lnTo>
                  <a:pt x="0" y="290"/>
                </a:lnTo>
                <a:lnTo>
                  <a:pt x="28" y="290"/>
                </a:lnTo>
                <a:lnTo>
                  <a:pt x="28" y="318"/>
                </a:lnTo>
                <a:lnTo>
                  <a:pt x="252" y="318"/>
                </a:lnTo>
                <a:lnTo>
                  <a:pt x="252" y="28"/>
                </a:lnTo>
                <a:lnTo>
                  <a:pt x="224" y="28"/>
                </a:lnTo>
                <a:close/>
                <a:moveTo>
                  <a:pt x="14" y="274"/>
                </a:moveTo>
                <a:lnTo>
                  <a:pt x="14" y="16"/>
                </a:lnTo>
                <a:lnTo>
                  <a:pt x="208" y="16"/>
                </a:lnTo>
                <a:lnTo>
                  <a:pt x="208" y="208"/>
                </a:lnTo>
                <a:lnTo>
                  <a:pt x="142" y="208"/>
                </a:lnTo>
                <a:lnTo>
                  <a:pt x="142" y="274"/>
                </a:lnTo>
                <a:lnTo>
                  <a:pt x="14" y="274"/>
                </a:lnTo>
                <a:close/>
                <a:moveTo>
                  <a:pt x="236" y="302"/>
                </a:moveTo>
                <a:lnTo>
                  <a:pt x="42" y="302"/>
                </a:lnTo>
                <a:lnTo>
                  <a:pt x="42" y="290"/>
                </a:lnTo>
                <a:lnTo>
                  <a:pt x="150" y="290"/>
                </a:lnTo>
                <a:lnTo>
                  <a:pt x="224" y="216"/>
                </a:lnTo>
                <a:lnTo>
                  <a:pt x="224" y="44"/>
                </a:lnTo>
                <a:lnTo>
                  <a:pt x="236" y="44"/>
                </a:lnTo>
                <a:lnTo>
                  <a:pt x="236" y="30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TextBox 62"/>
          <p:cNvSpPr txBox="1"/>
          <p:nvPr/>
        </p:nvSpPr>
        <p:spPr>
          <a:xfrm flipH="1">
            <a:off x="5918201" y="2019373"/>
            <a:ext cx="2614612" cy="538609"/>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commodo</a:t>
            </a:r>
            <a:r>
              <a:rPr lang="en-US" sz="1000" dirty="0">
                <a:solidFill>
                  <a:srgbClr val="85898F"/>
                </a:solidFill>
                <a:latin typeface="微软雅黑" panose="020B0503020204020204" pitchFamily="34" charset="-122"/>
                <a:ea typeface="微软雅黑" panose="020B0503020204020204" pitchFamily="34" charset="-122"/>
              </a:rPr>
              <a:t> ligula </a:t>
            </a:r>
            <a:r>
              <a:rPr lang="en-US" sz="1000" dirty="0" err="1">
                <a:solidFill>
                  <a:srgbClr val="85898F"/>
                </a:solidFill>
                <a:latin typeface="微软雅黑" panose="020B0503020204020204" pitchFamily="34" charset="-122"/>
                <a:ea typeface="微软雅黑" panose="020B0503020204020204" pitchFamily="34" charset="-122"/>
              </a:rPr>
              <a:t>eget</a:t>
            </a:r>
            <a:r>
              <a:rPr lang="en-US" sz="1000" dirty="0">
                <a:solidFill>
                  <a:srgbClr val="85898F"/>
                </a:solidFill>
                <a:latin typeface="微软雅黑" panose="020B0503020204020204" pitchFamily="34" charset="-122"/>
                <a:ea typeface="微软雅黑" panose="020B0503020204020204" pitchFamily="34" charset="-122"/>
              </a:rPr>
              <a:t> dolor. </a:t>
            </a: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massa</a:t>
            </a:r>
            <a:r>
              <a:rPr lang="en-US" sz="1000" dirty="0">
                <a:solidFill>
                  <a:srgbClr val="85898F"/>
                </a:solidFill>
                <a:latin typeface="微软雅黑" panose="020B0503020204020204" pitchFamily="34" charset="-122"/>
                <a:ea typeface="微软雅黑" panose="020B0503020204020204" pitchFamily="34" charset="-122"/>
              </a:rPr>
              <a:t>. Cum </a:t>
            </a:r>
            <a:r>
              <a:rPr lang="en-US" sz="1000" dirty="0" err="1">
                <a:solidFill>
                  <a:srgbClr val="85898F"/>
                </a:solidFill>
                <a:latin typeface="微软雅黑" panose="020B0503020204020204" pitchFamily="34" charset="-122"/>
                <a:ea typeface="微软雅黑" panose="020B0503020204020204" pitchFamily="34" charset="-122"/>
              </a:rPr>
              <a:t>sociis</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natoque</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penatibus</a:t>
            </a:r>
            <a:r>
              <a:rPr lang="en-US" sz="1000" dirty="0">
                <a:solidFill>
                  <a:srgbClr val="85898F"/>
                </a:solidFill>
                <a:latin typeface="微软雅黑" panose="020B0503020204020204" pitchFamily="34" charset="-122"/>
                <a:ea typeface="微软雅黑" panose="020B0503020204020204" pitchFamily="34" charset="-122"/>
              </a:rPr>
              <a:t> et </a:t>
            </a:r>
            <a:r>
              <a:rPr lang="en-US" sz="1000" dirty="0" err="1">
                <a:solidFill>
                  <a:srgbClr val="85898F"/>
                </a:solidFill>
                <a:latin typeface="微软雅黑" panose="020B0503020204020204" pitchFamily="34" charset="-122"/>
                <a:ea typeface="微软雅黑" panose="020B0503020204020204" pitchFamily="34" charset="-122"/>
              </a:rPr>
              <a:t>magnis</a:t>
            </a:r>
            <a:r>
              <a:rPr lang="en-US" sz="1000" dirty="0">
                <a:solidFill>
                  <a:srgbClr val="85898F"/>
                </a:solidFill>
                <a:latin typeface="微软雅黑" panose="020B0503020204020204" pitchFamily="34" charset="-122"/>
                <a:ea typeface="微软雅黑" panose="020B0503020204020204" pitchFamily="34" charset="-122"/>
              </a:rPr>
              <a:t> dis parturient </a:t>
            </a:r>
            <a:r>
              <a:rPr lang="en-US" sz="1000" dirty="0" err="1">
                <a:solidFill>
                  <a:srgbClr val="85898F"/>
                </a:solidFill>
                <a:latin typeface="微软雅黑" panose="020B0503020204020204" pitchFamily="34" charset="-122"/>
                <a:ea typeface="微软雅黑" panose="020B0503020204020204" pitchFamily="34" charset="-122"/>
              </a:rPr>
              <a:t>montes</a:t>
            </a:r>
            <a:r>
              <a:rPr lang="en-US" sz="1000" dirty="0">
                <a:solidFill>
                  <a:srgbClr val="85898F"/>
                </a:solidFill>
                <a:latin typeface="微软雅黑" panose="020B0503020204020204" pitchFamily="34" charset="-122"/>
                <a:ea typeface="微软雅黑" panose="020B0503020204020204" pitchFamily="34" charset="-122"/>
              </a:rPr>
              <a:t>.</a:t>
            </a:r>
          </a:p>
        </p:txBody>
      </p:sp>
      <p:sp>
        <p:nvSpPr>
          <p:cNvPr id="64" name="TextBox 63"/>
          <p:cNvSpPr txBox="1"/>
          <p:nvPr/>
        </p:nvSpPr>
        <p:spPr>
          <a:xfrm flipH="1">
            <a:off x="6767513" y="1587570"/>
            <a:ext cx="14525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nvGrpSpPr>
          <p:cNvPr id="65" name="Group 181"/>
          <p:cNvGrpSpPr/>
          <p:nvPr/>
        </p:nvGrpSpPr>
        <p:grpSpPr>
          <a:xfrm flipH="1">
            <a:off x="8330793" y="1556792"/>
            <a:ext cx="201648" cy="364156"/>
            <a:chOff x="611560" y="1848819"/>
            <a:chExt cx="201648" cy="364156"/>
          </a:xfrm>
        </p:grpSpPr>
        <p:sp>
          <p:nvSpPr>
            <p:cNvPr id="66" name="TextBox 65"/>
            <p:cNvSpPr txBox="1"/>
            <p:nvPr/>
          </p:nvSpPr>
          <p:spPr>
            <a:xfrm>
              <a:off x="611560" y="1848819"/>
              <a:ext cx="201648"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srgbClr val="5A6783"/>
                  </a:solidFill>
                  <a:effectLst/>
                  <a:uLnTx/>
                  <a:uFillTx/>
                  <a:latin typeface="微软雅黑" panose="020B0503020204020204" pitchFamily="34" charset="-122"/>
                  <a:ea typeface="微软雅黑" panose="020B0503020204020204" pitchFamily="34" charset="-122"/>
                </a:rPr>
                <a:t>T</a:t>
              </a:r>
            </a:p>
          </p:txBody>
        </p:sp>
        <p:sp>
          <p:nvSpPr>
            <p:cNvPr id="67" name="Line 23"/>
            <p:cNvSpPr>
              <a:spLocks noChangeShapeType="1"/>
            </p:cNvSpPr>
            <p:nvPr/>
          </p:nvSpPr>
          <p:spPr bwMode="auto">
            <a:xfrm flipH="1">
              <a:off x="621896" y="2212975"/>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68" name="TextBox 67"/>
          <p:cNvSpPr txBox="1"/>
          <p:nvPr/>
        </p:nvSpPr>
        <p:spPr>
          <a:xfrm>
            <a:off x="611188" y="4771040"/>
            <a:ext cx="2614612" cy="538609"/>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69" name="TextBox 68"/>
          <p:cNvSpPr txBox="1"/>
          <p:nvPr/>
        </p:nvSpPr>
        <p:spPr>
          <a:xfrm>
            <a:off x="923926" y="4339237"/>
            <a:ext cx="14525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nvGrpSpPr>
          <p:cNvPr id="70" name="Group 189"/>
          <p:cNvGrpSpPr/>
          <p:nvPr/>
        </p:nvGrpSpPr>
        <p:grpSpPr>
          <a:xfrm>
            <a:off x="611560" y="4308459"/>
            <a:ext cx="201648" cy="364156"/>
            <a:chOff x="611560" y="1848819"/>
            <a:chExt cx="201648" cy="364156"/>
          </a:xfrm>
        </p:grpSpPr>
        <p:sp>
          <p:nvSpPr>
            <p:cNvPr id="71" name="TextBox 70"/>
            <p:cNvSpPr txBox="1"/>
            <p:nvPr/>
          </p:nvSpPr>
          <p:spPr>
            <a:xfrm>
              <a:off x="611560" y="1848819"/>
              <a:ext cx="201648"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rPr>
                <a:t>W</a:t>
              </a:r>
            </a:p>
          </p:txBody>
        </p:sp>
        <p:sp>
          <p:nvSpPr>
            <p:cNvPr id="72" name="Line 23"/>
            <p:cNvSpPr>
              <a:spLocks noChangeShapeType="1"/>
            </p:cNvSpPr>
            <p:nvPr/>
          </p:nvSpPr>
          <p:spPr bwMode="auto">
            <a:xfrm flipH="1">
              <a:off x="621896" y="2212975"/>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73" name="TextBox 72"/>
          <p:cNvSpPr txBox="1"/>
          <p:nvPr/>
        </p:nvSpPr>
        <p:spPr>
          <a:xfrm flipH="1">
            <a:off x="5918201" y="4771040"/>
            <a:ext cx="2614612" cy="538609"/>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74" name="TextBox 73"/>
          <p:cNvSpPr txBox="1"/>
          <p:nvPr/>
        </p:nvSpPr>
        <p:spPr>
          <a:xfrm flipH="1">
            <a:off x="6767513" y="4339237"/>
            <a:ext cx="14525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nvGrpSpPr>
          <p:cNvPr id="75" name="Group 195"/>
          <p:cNvGrpSpPr/>
          <p:nvPr/>
        </p:nvGrpSpPr>
        <p:grpSpPr>
          <a:xfrm flipH="1">
            <a:off x="8330793" y="4308459"/>
            <a:ext cx="201648" cy="364156"/>
            <a:chOff x="611560" y="1848819"/>
            <a:chExt cx="201648" cy="364156"/>
          </a:xfrm>
        </p:grpSpPr>
        <p:sp>
          <p:nvSpPr>
            <p:cNvPr id="76" name="TextBox 75"/>
            <p:cNvSpPr txBox="1"/>
            <p:nvPr/>
          </p:nvSpPr>
          <p:spPr>
            <a:xfrm>
              <a:off x="611560" y="1848819"/>
              <a:ext cx="201648"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rPr>
                <a:t>O</a:t>
              </a:r>
            </a:p>
          </p:txBody>
        </p:sp>
        <p:sp>
          <p:nvSpPr>
            <p:cNvPr id="77" name="Line 23"/>
            <p:cNvSpPr>
              <a:spLocks noChangeShapeType="1"/>
            </p:cNvSpPr>
            <p:nvPr/>
          </p:nvSpPr>
          <p:spPr bwMode="auto">
            <a:xfrm flipH="1">
              <a:off x="621896" y="2212975"/>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08083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Freeform 150"/>
          <p:cNvSpPr>
            <a:spLocks noEditPoints="1"/>
          </p:cNvSpPr>
          <p:nvPr/>
        </p:nvSpPr>
        <p:spPr bwMode="auto">
          <a:xfrm>
            <a:off x="3032126" y="1855859"/>
            <a:ext cx="3079750" cy="3079750"/>
          </a:xfrm>
          <a:custGeom>
            <a:avLst/>
            <a:gdLst>
              <a:gd name="T0" fmla="*/ 485 w 970"/>
              <a:gd name="T1" fmla="*/ 970 h 970"/>
              <a:gd name="T2" fmla="*/ 439 w 970"/>
              <a:gd name="T3" fmla="*/ 968 h 970"/>
              <a:gd name="T4" fmla="*/ 3 w 970"/>
              <a:gd name="T5" fmla="*/ 531 h 970"/>
              <a:gd name="T6" fmla="*/ 3 w 970"/>
              <a:gd name="T7" fmla="*/ 440 h 970"/>
              <a:gd name="T8" fmla="*/ 439 w 970"/>
              <a:gd name="T9" fmla="*/ 3 h 970"/>
              <a:gd name="T10" fmla="*/ 531 w 970"/>
              <a:gd name="T11" fmla="*/ 3 h 970"/>
              <a:gd name="T12" fmla="*/ 967 w 970"/>
              <a:gd name="T13" fmla="*/ 440 h 970"/>
              <a:gd name="T14" fmla="*/ 967 w 970"/>
              <a:gd name="T15" fmla="*/ 531 h 970"/>
              <a:gd name="T16" fmla="*/ 531 w 970"/>
              <a:gd name="T17" fmla="*/ 968 h 970"/>
              <a:gd name="T18" fmla="*/ 485 w 970"/>
              <a:gd name="T19" fmla="*/ 970 h 970"/>
              <a:gd name="T20" fmla="*/ 485 w 970"/>
              <a:gd name="T21" fmla="*/ 25 h 970"/>
              <a:gd name="T22" fmla="*/ 442 w 970"/>
              <a:gd name="T23" fmla="*/ 27 h 970"/>
              <a:gd name="T24" fmla="*/ 27 w 970"/>
              <a:gd name="T25" fmla="*/ 442 h 970"/>
              <a:gd name="T26" fmla="*/ 27 w 970"/>
              <a:gd name="T27" fmla="*/ 529 h 970"/>
              <a:gd name="T28" fmla="*/ 442 w 970"/>
              <a:gd name="T29" fmla="*/ 944 h 970"/>
              <a:gd name="T30" fmla="*/ 528 w 970"/>
              <a:gd name="T31" fmla="*/ 944 h 970"/>
              <a:gd name="T32" fmla="*/ 943 w 970"/>
              <a:gd name="T33" fmla="*/ 529 h 970"/>
              <a:gd name="T34" fmla="*/ 943 w 970"/>
              <a:gd name="T35" fmla="*/ 442 h 970"/>
              <a:gd name="T36" fmla="*/ 528 w 970"/>
              <a:gd name="T37" fmla="*/ 27 h 970"/>
              <a:gd name="T38" fmla="*/ 485 w 970"/>
              <a:gd name="T39" fmla="*/ 25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70" h="970">
                <a:moveTo>
                  <a:pt x="485" y="970"/>
                </a:moveTo>
                <a:cubicBezTo>
                  <a:pt x="470" y="970"/>
                  <a:pt x="455" y="969"/>
                  <a:pt x="439" y="968"/>
                </a:cubicBezTo>
                <a:cubicBezTo>
                  <a:pt x="208" y="946"/>
                  <a:pt x="25" y="762"/>
                  <a:pt x="3" y="531"/>
                </a:cubicBezTo>
                <a:cubicBezTo>
                  <a:pt x="0" y="501"/>
                  <a:pt x="0" y="470"/>
                  <a:pt x="3" y="440"/>
                </a:cubicBezTo>
                <a:cubicBezTo>
                  <a:pt x="25" y="209"/>
                  <a:pt x="208" y="25"/>
                  <a:pt x="439" y="3"/>
                </a:cubicBezTo>
                <a:cubicBezTo>
                  <a:pt x="470" y="0"/>
                  <a:pt x="500" y="0"/>
                  <a:pt x="531" y="3"/>
                </a:cubicBezTo>
                <a:cubicBezTo>
                  <a:pt x="762" y="25"/>
                  <a:pt x="945" y="209"/>
                  <a:pt x="967" y="440"/>
                </a:cubicBezTo>
                <a:cubicBezTo>
                  <a:pt x="970" y="470"/>
                  <a:pt x="970" y="501"/>
                  <a:pt x="967" y="531"/>
                </a:cubicBezTo>
                <a:cubicBezTo>
                  <a:pt x="945" y="762"/>
                  <a:pt x="762" y="946"/>
                  <a:pt x="531" y="968"/>
                </a:cubicBezTo>
                <a:cubicBezTo>
                  <a:pt x="515" y="969"/>
                  <a:pt x="500" y="970"/>
                  <a:pt x="485" y="970"/>
                </a:cubicBezTo>
                <a:close/>
                <a:moveTo>
                  <a:pt x="485" y="25"/>
                </a:moveTo>
                <a:cubicBezTo>
                  <a:pt x="471" y="25"/>
                  <a:pt x="456" y="26"/>
                  <a:pt x="442" y="27"/>
                </a:cubicBezTo>
                <a:cubicBezTo>
                  <a:pt x="222" y="48"/>
                  <a:pt x="47" y="222"/>
                  <a:pt x="27" y="442"/>
                </a:cubicBezTo>
                <a:cubicBezTo>
                  <a:pt x="24" y="471"/>
                  <a:pt x="24" y="500"/>
                  <a:pt x="27" y="529"/>
                </a:cubicBezTo>
                <a:cubicBezTo>
                  <a:pt x="47" y="748"/>
                  <a:pt x="222" y="923"/>
                  <a:pt x="442" y="944"/>
                </a:cubicBezTo>
                <a:cubicBezTo>
                  <a:pt x="470" y="946"/>
                  <a:pt x="500" y="946"/>
                  <a:pt x="528" y="944"/>
                </a:cubicBezTo>
                <a:cubicBezTo>
                  <a:pt x="748" y="923"/>
                  <a:pt x="923" y="748"/>
                  <a:pt x="943" y="529"/>
                </a:cubicBezTo>
                <a:cubicBezTo>
                  <a:pt x="946" y="500"/>
                  <a:pt x="946" y="471"/>
                  <a:pt x="943" y="442"/>
                </a:cubicBezTo>
                <a:cubicBezTo>
                  <a:pt x="923" y="222"/>
                  <a:pt x="748" y="48"/>
                  <a:pt x="528" y="27"/>
                </a:cubicBezTo>
                <a:cubicBezTo>
                  <a:pt x="514" y="26"/>
                  <a:pt x="499" y="25"/>
                  <a:pt x="485" y="25"/>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151"/>
          <p:cNvSpPr>
            <a:spLocks noEditPoints="1"/>
          </p:cNvSpPr>
          <p:nvPr/>
        </p:nvSpPr>
        <p:spPr bwMode="auto">
          <a:xfrm>
            <a:off x="2886076" y="1712984"/>
            <a:ext cx="3371850" cy="3365500"/>
          </a:xfrm>
          <a:custGeom>
            <a:avLst/>
            <a:gdLst>
              <a:gd name="T0" fmla="*/ 531 w 1062"/>
              <a:gd name="T1" fmla="*/ 1060 h 1060"/>
              <a:gd name="T2" fmla="*/ 481 w 1062"/>
              <a:gd name="T3" fmla="*/ 1058 h 1060"/>
              <a:gd name="T4" fmla="*/ 4 w 1062"/>
              <a:gd name="T5" fmla="*/ 580 h 1060"/>
              <a:gd name="T6" fmla="*/ 4 w 1062"/>
              <a:gd name="T7" fmla="*/ 481 h 1060"/>
              <a:gd name="T8" fmla="*/ 481 w 1062"/>
              <a:gd name="T9" fmla="*/ 3 h 1060"/>
              <a:gd name="T10" fmla="*/ 581 w 1062"/>
              <a:gd name="T11" fmla="*/ 3 h 1060"/>
              <a:gd name="T12" fmla="*/ 1058 w 1062"/>
              <a:gd name="T13" fmla="*/ 481 h 1060"/>
              <a:gd name="T14" fmla="*/ 1058 w 1062"/>
              <a:gd name="T15" fmla="*/ 580 h 1060"/>
              <a:gd name="T16" fmla="*/ 581 w 1062"/>
              <a:gd name="T17" fmla="*/ 1058 h 1060"/>
              <a:gd name="T18" fmla="*/ 531 w 1062"/>
              <a:gd name="T19" fmla="*/ 1060 h 1060"/>
              <a:gd name="T20" fmla="*/ 531 w 1062"/>
              <a:gd name="T21" fmla="*/ 25 h 1060"/>
              <a:gd name="T22" fmla="*/ 483 w 1062"/>
              <a:gd name="T23" fmla="*/ 27 h 1060"/>
              <a:gd name="T24" fmla="*/ 27 w 1062"/>
              <a:gd name="T25" fmla="*/ 483 h 1060"/>
              <a:gd name="T26" fmla="*/ 27 w 1062"/>
              <a:gd name="T27" fmla="*/ 578 h 1060"/>
              <a:gd name="T28" fmla="*/ 483 w 1062"/>
              <a:gd name="T29" fmla="*/ 1034 h 1060"/>
              <a:gd name="T30" fmla="*/ 579 w 1062"/>
              <a:gd name="T31" fmla="*/ 1034 h 1060"/>
              <a:gd name="T32" fmla="*/ 1035 w 1062"/>
              <a:gd name="T33" fmla="*/ 578 h 1060"/>
              <a:gd name="T34" fmla="*/ 1035 w 1062"/>
              <a:gd name="T35" fmla="*/ 483 h 1060"/>
              <a:gd name="T36" fmla="*/ 579 w 1062"/>
              <a:gd name="T37" fmla="*/ 27 h 1060"/>
              <a:gd name="T38" fmla="*/ 531 w 1062"/>
              <a:gd name="T39" fmla="*/ 25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2" h="1060">
                <a:moveTo>
                  <a:pt x="531" y="1060"/>
                </a:moveTo>
                <a:cubicBezTo>
                  <a:pt x="514" y="1060"/>
                  <a:pt x="498" y="1059"/>
                  <a:pt x="481" y="1058"/>
                </a:cubicBezTo>
                <a:cubicBezTo>
                  <a:pt x="228" y="1034"/>
                  <a:pt x="27" y="833"/>
                  <a:pt x="4" y="580"/>
                </a:cubicBezTo>
                <a:cubicBezTo>
                  <a:pt x="0" y="547"/>
                  <a:pt x="0" y="514"/>
                  <a:pt x="4" y="481"/>
                </a:cubicBezTo>
                <a:cubicBezTo>
                  <a:pt x="27" y="228"/>
                  <a:pt x="228" y="27"/>
                  <a:pt x="481" y="3"/>
                </a:cubicBezTo>
                <a:cubicBezTo>
                  <a:pt x="514" y="0"/>
                  <a:pt x="548" y="0"/>
                  <a:pt x="581" y="3"/>
                </a:cubicBezTo>
                <a:cubicBezTo>
                  <a:pt x="834" y="27"/>
                  <a:pt x="1035" y="228"/>
                  <a:pt x="1058" y="481"/>
                </a:cubicBezTo>
                <a:cubicBezTo>
                  <a:pt x="1062" y="514"/>
                  <a:pt x="1062" y="547"/>
                  <a:pt x="1058" y="580"/>
                </a:cubicBezTo>
                <a:cubicBezTo>
                  <a:pt x="1035" y="833"/>
                  <a:pt x="834" y="1034"/>
                  <a:pt x="581" y="1058"/>
                </a:cubicBezTo>
                <a:cubicBezTo>
                  <a:pt x="564" y="1059"/>
                  <a:pt x="548" y="1060"/>
                  <a:pt x="531" y="1060"/>
                </a:cubicBezTo>
                <a:close/>
                <a:moveTo>
                  <a:pt x="531" y="25"/>
                </a:moveTo>
                <a:cubicBezTo>
                  <a:pt x="515" y="25"/>
                  <a:pt x="499" y="25"/>
                  <a:pt x="483" y="27"/>
                </a:cubicBezTo>
                <a:cubicBezTo>
                  <a:pt x="242" y="50"/>
                  <a:pt x="50" y="241"/>
                  <a:pt x="27" y="483"/>
                </a:cubicBezTo>
                <a:cubicBezTo>
                  <a:pt x="24" y="514"/>
                  <a:pt x="24" y="546"/>
                  <a:pt x="27" y="578"/>
                </a:cubicBezTo>
                <a:cubicBezTo>
                  <a:pt x="50" y="819"/>
                  <a:pt x="242" y="1011"/>
                  <a:pt x="483" y="1034"/>
                </a:cubicBezTo>
                <a:cubicBezTo>
                  <a:pt x="515" y="1037"/>
                  <a:pt x="547" y="1037"/>
                  <a:pt x="579" y="1034"/>
                </a:cubicBezTo>
                <a:cubicBezTo>
                  <a:pt x="820" y="1011"/>
                  <a:pt x="1012" y="819"/>
                  <a:pt x="1035" y="578"/>
                </a:cubicBezTo>
                <a:cubicBezTo>
                  <a:pt x="1038" y="546"/>
                  <a:pt x="1038" y="514"/>
                  <a:pt x="1035" y="483"/>
                </a:cubicBezTo>
                <a:cubicBezTo>
                  <a:pt x="1012" y="241"/>
                  <a:pt x="820" y="50"/>
                  <a:pt x="579" y="27"/>
                </a:cubicBezTo>
                <a:cubicBezTo>
                  <a:pt x="563" y="25"/>
                  <a:pt x="547" y="25"/>
                  <a:pt x="531" y="25"/>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152"/>
          <p:cNvSpPr>
            <a:spLocks noEditPoints="1"/>
          </p:cNvSpPr>
          <p:nvPr/>
        </p:nvSpPr>
        <p:spPr bwMode="auto">
          <a:xfrm>
            <a:off x="2743201" y="1566934"/>
            <a:ext cx="3657600" cy="3657600"/>
          </a:xfrm>
          <a:custGeom>
            <a:avLst/>
            <a:gdLst>
              <a:gd name="T0" fmla="*/ 576 w 1152"/>
              <a:gd name="T1" fmla="*/ 1152 h 1152"/>
              <a:gd name="T2" fmla="*/ 522 w 1152"/>
              <a:gd name="T3" fmla="*/ 1149 h 1152"/>
              <a:gd name="T4" fmla="*/ 3 w 1152"/>
              <a:gd name="T5" fmla="*/ 631 h 1152"/>
              <a:gd name="T6" fmla="*/ 3 w 1152"/>
              <a:gd name="T7" fmla="*/ 522 h 1152"/>
              <a:gd name="T8" fmla="*/ 522 w 1152"/>
              <a:gd name="T9" fmla="*/ 4 h 1152"/>
              <a:gd name="T10" fmla="*/ 630 w 1152"/>
              <a:gd name="T11" fmla="*/ 4 h 1152"/>
              <a:gd name="T12" fmla="*/ 1149 w 1152"/>
              <a:gd name="T13" fmla="*/ 522 h 1152"/>
              <a:gd name="T14" fmla="*/ 1149 w 1152"/>
              <a:gd name="T15" fmla="*/ 631 h 1152"/>
              <a:gd name="T16" fmla="*/ 630 w 1152"/>
              <a:gd name="T17" fmla="*/ 1149 h 1152"/>
              <a:gd name="T18" fmla="*/ 576 w 1152"/>
              <a:gd name="T19" fmla="*/ 1152 h 1152"/>
              <a:gd name="T20" fmla="*/ 576 w 1152"/>
              <a:gd name="T21" fmla="*/ 25 h 1152"/>
              <a:gd name="T22" fmla="*/ 524 w 1152"/>
              <a:gd name="T23" fmla="*/ 28 h 1152"/>
              <a:gd name="T24" fmla="*/ 27 w 1152"/>
              <a:gd name="T25" fmla="*/ 525 h 1152"/>
              <a:gd name="T26" fmla="*/ 27 w 1152"/>
              <a:gd name="T27" fmla="*/ 628 h 1152"/>
              <a:gd name="T28" fmla="*/ 524 w 1152"/>
              <a:gd name="T29" fmla="*/ 1125 h 1152"/>
              <a:gd name="T30" fmla="*/ 628 w 1152"/>
              <a:gd name="T31" fmla="*/ 1125 h 1152"/>
              <a:gd name="T32" fmla="*/ 1125 w 1152"/>
              <a:gd name="T33" fmla="*/ 628 h 1152"/>
              <a:gd name="T34" fmla="*/ 1125 w 1152"/>
              <a:gd name="T35" fmla="*/ 525 h 1152"/>
              <a:gd name="T36" fmla="*/ 628 w 1152"/>
              <a:gd name="T37" fmla="*/ 28 h 1152"/>
              <a:gd name="T38" fmla="*/ 576 w 1152"/>
              <a:gd name="T39" fmla="*/ 25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52" h="1152">
                <a:moveTo>
                  <a:pt x="576" y="1152"/>
                </a:moveTo>
                <a:cubicBezTo>
                  <a:pt x="558" y="1152"/>
                  <a:pt x="540" y="1151"/>
                  <a:pt x="522" y="1149"/>
                </a:cubicBezTo>
                <a:cubicBezTo>
                  <a:pt x="247" y="1123"/>
                  <a:pt x="29" y="905"/>
                  <a:pt x="3" y="631"/>
                </a:cubicBezTo>
                <a:cubicBezTo>
                  <a:pt x="0" y="595"/>
                  <a:pt x="0" y="558"/>
                  <a:pt x="3" y="522"/>
                </a:cubicBezTo>
                <a:cubicBezTo>
                  <a:pt x="29" y="248"/>
                  <a:pt x="247" y="30"/>
                  <a:pt x="522" y="4"/>
                </a:cubicBezTo>
                <a:cubicBezTo>
                  <a:pt x="558" y="0"/>
                  <a:pt x="594" y="0"/>
                  <a:pt x="630" y="4"/>
                </a:cubicBezTo>
                <a:cubicBezTo>
                  <a:pt x="905" y="30"/>
                  <a:pt x="1123" y="248"/>
                  <a:pt x="1149" y="522"/>
                </a:cubicBezTo>
                <a:cubicBezTo>
                  <a:pt x="1152" y="558"/>
                  <a:pt x="1152" y="595"/>
                  <a:pt x="1149" y="631"/>
                </a:cubicBezTo>
                <a:cubicBezTo>
                  <a:pt x="1123" y="905"/>
                  <a:pt x="905" y="1123"/>
                  <a:pt x="630" y="1149"/>
                </a:cubicBezTo>
                <a:cubicBezTo>
                  <a:pt x="612" y="1151"/>
                  <a:pt x="594" y="1152"/>
                  <a:pt x="576" y="1152"/>
                </a:cubicBezTo>
                <a:close/>
                <a:moveTo>
                  <a:pt x="576" y="25"/>
                </a:moveTo>
                <a:cubicBezTo>
                  <a:pt x="559" y="25"/>
                  <a:pt x="541" y="26"/>
                  <a:pt x="524" y="28"/>
                </a:cubicBezTo>
                <a:cubicBezTo>
                  <a:pt x="261" y="53"/>
                  <a:pt x="52" y="261"/>
                  <a:pt x="27" y="525"/>
                </a:cubicBezTo>
                <a:cubicBezTo>
                  <a:pt x="24" y="559"/>
                  <a:pt x="24" y="594"/>
                  <a:pt x="27" y="628"/>
                </a:cubicBezTo>
                <a:cubicBezTo>
                  <a:pt x="52" y="891"/>
                  <a:pt x="261" y="1100"/>
                  <a:pt x="524" y="1125"/>
                </a:cubicBezTo>
                <a:cubicBezTo>
                  <a:pt x="558" y="1128"/>
                  <a:pt x="594" y="1128"/>
                  <a:pt x="628" y="1125"/>
                </a:cubicBezTo>
                <a:cubicBezTo>
                  <a:pt x="891" y="1100"/>
                  <a:pt x="1100" y="891"/>
                  <a:pt x="1125" y="628"/>
                </a:cubicBezTo>
                <a:cubicBezTo>
                  <a:pt x="1128" y="594"/>
                  <a:pt x="1128" y="559"/>
                  <a:pt x="1125" y="525"/>
                </a:cubicBezTo>
                <a:cubicBezTo>
                  <a:pt x="1100" y="261"/>
                  <a:pt x="891" y="53"/>
                  <a:pt x="628" y="28"/>
                </a:cubicBezTo>
                <a:cubicBezTo>
                  <a:pt x="611" y="26"/>
                  <a:pt x="593" y="25"/>
                  <a:pt x="576" y="25"/>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153"/>
          <p:cNvSpPr/>
          <p:nvPr/>
        </p:nvSpPr>
        <p:spPr bwMode="auto">
          <a:xfrm>
            <a:off x="2581276" y="2792484"/>
            <a:ext cx="1809750" cy="1206500"/>
          </a:xfrm>
          <a:custGeom>
            <a:avLst/>
            <a:gdLst>
              <a:gd name="T0" fmla="*/ 190 w 570"/>
              <a:gd name="T1" fmla="*/ 0 h 380"/>
              <a:gd name="T2" fmla="*/ 281 w 570"/>
              <a:gd name="T3" fmla="*/ 23 h 380"/>
              <a:gd name="T4" fmla="*/ 289 w 570"/>
              <a:gd name="T5" fmla="*/ 28 h 380"/>
              <a:gd name="T6" fmla="*/ 289 w 570"/>
              <a:gd name="T7" fmla="*/ 28 h 380"/>
              <a:gd name="T8" fmla="*/ 570 w 570"/>
              <a:gd name="T9" fmla="*/ 190 h 380"/>
              <a:gd name="T10" fmla="*/ 289 w 570"/>
              <a:gd name="T11" fmla="*/ 353 h 380"/>
              <a:gd name="T12" fmla="*/ 289 w 570"/>
              <a:gd name="T13" fmla="*/ 353 h 380"/>
              <a:gd name="T14" fmla="*/ 281 w 570"/>
              <a:gd name="T15" fmla="*/ 357 h 380"/>
              <a:gd name="T16" fmla="*/ 190 w 570"/>
              <a:gd name="T17" fmla="*/ 380 h 380"/>
              <a:gd name="T18" fmla="*/ 0 w 570"/>
              <a:gd name="T19" fmla="*/ 190 h 380"/>
              <a:gd name="T20" fmla="*/ 190 w 570"/>
              <a:gd name="T21" fmla="*/ 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0" h="380">
                <a:moveTo>
                  <a:pt x="190" y="0"/>
                </a:moveTo>
                <a:cubicBezTo>
                  <a:pt x="223" y="0"/>
                  <a:pt x="254" y="9"/>
                  <a:pt x="281" y="23"/>
                </a:cubicBezTo>
                <a:cubicBezTo>
                  <a:pt x="289" y="28"/>
                  <a:pt x="289" y="28"/>
                  <a:pt x="289" y="28"/>
                </a:cubicBezTo>
                <a:cubicBezTo>
                  <a:pt x="289" y="28"/>
                  <a:pt x="289" y="28"/>
                  <a:pt x="289" y="28"/>
                </a:cubicBezTo>
                <a:cubicBezTo>
                  <a:pt x="570" y="190"/>
                  <a:pt x="570" y="190"/>
                  <a:pt x="570" y="190"/>
                </a:cubicBezTo>
                <a:cubicBezTo>
                  <a:pt x="289" y="353"/>
                  <a:pt x="289" y="353"/>
                  <a:pt x="289" y="353"/>
                </a:cubicBezTo>
                <a:cubicBezTo>
                  <a:pt x="289" y="353"/>
                  <a:pt x="289" y="353"/>
                  <a:pt x="289" y="353"/>
                </a:cubicBezTo>
                <a:cubicBezTo>
                  <a:pt x="281" y="357"/>
                  <a:pt x="281" y="357"/>
                  <a:pt x="281" y="357"/>
                </a:cubicBezTo>
                <a:cubicBezTo>
                  <a:pt x="254" y="372"/>
                  <a:pt x="223" y="380"/>
                  <a:pt x="190" y="380"/>
                </a:cubicBezTo>
                <a:cubicBezTo>
                  <a:pt x="85" y="380"/>
                  <a:pt x="0" y="295"/>
                  <a:pt x="0" y="190"/>
                </a:cubicBezTo>
                <a:cubicBezTo>
                  <a:pt x="0" y="85"/>
                  <a:pt x="85" y="0"/>
                  <a:pt x="190" y="0"/>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154"/>
          <p:cNvSpPr>
            <a:spLocks noEditPoints="1"/>
          </p:cNvSpPr>
          <p:nvPr/>
        </p:nvSpPr>
        <p:spPr bwMode="auto">
          <a:xfrm>
            <a:off x="2562226" y="2773434"/>
            <a:ext cx="1866900" cy="1244600"/>
          </a:xfrm>
          <a:custGeom>
            <a:avLst/>
            <a:gdLst>
              <a:gd name="T0" fmla="*/ 196 w 588"/>
              <a:gd name="T1" fmla="*/ 392 h 392"/>
              <a:gd name="T2" fmla="*/ 0 w 588"/>
              <a:gd name="T3" fmla="*/ 196 h 392"/>
              <a:gd name="T4" fmla="*/ 196 w 588"/>
              <a:gd name="T5" fmla="*/ 0 h 392"/>
              <a:gd name="T6" fmla="*/ 290 w 588"/>
              <a:gd name="T7" fmla="*/ 24 h 392"/>
              <a:gd name="T8" fmla="*/ 299 w 588"/>
              <a:gd name="T9" fmla="*/ 29 h 392"/>
              <a:gd name="T10" fmla="*/ 588 w 588"/>
              <a:gd name="T11" fmla="*/ 196 h 392"/>
              <a:gd name="T12" fmla="*/ 290 w 588"/>
              <a:gd name="T13" fmla="*/ 369 h 392"/>
              <a:gd name="T14" fmla="*/ 196 w 588"/>
              <a:gd name="T15" fmla="*/ 392 h 392"/>
              <a:gd name="T16" fmla="*/ 196 w 588"/>
              <a:gd name="T17" fmla="*/ 12 h 392"/>
              <a:gd name="T18" fmla="*/ 12 w 588"/>
              <a:gd name="T19" fmla="*/ 196 h 392"/>
              <a:gd name="T20" fmla="*/ 196 w 588"/>
              <a:gd name="T21" fmla="*/ 380 h 392"/>
              <a:gd name="T22" fmla="*/ 284 w 588"/>
              <a:gd name="T23" fmla="*/ 358 h 392"/>
              <a:gd name="T24" fmla="*/ 292 w 588"/>
              <a:gd name="T25" fmla="*/ 354 h 392"/>
              <a:gd name="T26" fmla="*/ 564 w 588"/>
              <a:gd name="T27" fmla="*/ 196 h 392"/>
              <a:gd name="T28" fmla="*/ 284 w 588"/>
              <a:gd name="T29" fmla="*/ 35 h 392"/>
              <a:gd name="T30" fmla="*/ 196 w 588"/>
              <a:gd name="T31" fmla="*/ 1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8" h="392">
                <a:moveTo>
                  <a:pt x="196" y="392"/>
                </a:moveTo>
                <a:cubicBezTo>
                  <a:pt x="88" y="392"/>
                  <a:pt x="0" y="304"/>
                  <a:pt x="0" y="196"/>
                </a:cubicBezTo>
                <a:cubicBezTo>
                  <a:pt x="0" y="88"/>
                  <a:pt x="88" y="0"/>
                  <a:pt x="196" y="0"/>
                </a:cubicBezTo>
                <a:cubicBezTo>
                  <a:pt x="229" y="0"/>
                  <a:pt x="261" y="9"/>
                  <a:pt x="290" y="24"/>
                </a:cubicBezTo>
                <a:cubicBezTo>
                  <a:pt x="299" y="29"/>
                  <a:pt x="299" y="29"/>
                  <a:pt x="299" y="29"/>
                </a:cubicBezTo>
                <a:cubicBezTo>
                  <a:pt x="588" y="196"/>
                  <a:pt x="588" y="196"/>
                  <a:pt x="588" y="196"/>
                </a:cubicBezTo>
                <a:cubicBezTo>
                  <a:pt x="290" y="369"/>
                  <a:pt x="290" y="369"/>
                  <a:pt x="290" y="369"/>
                </a:cubicBezTo>
                <a:cubicBezTo>
                  <a:pt x="261" y="384"/>
                  <a:pt x="229" y="392"/>
                  <a:pt x="196" y="392"/>
                </a:cubicBezTo>
                <a:close/>
                <a:moveTo>
                  <a:pt x="196" y="12"/>
                </a:moveTo>
                <a:cubicBezTo>
                  <a:pt x="95" y="12"/>
                  <a:pt x="12" y="95"/>
                  <a:pt x="12" y="196"/>
                </a:cubicBezTo>
                <a:cubicBezTo>
                  <a:pt x="12" y="298"/>
                  <a:pt x="95" y="380"/>
                  <a:pt x="196" y="380"/>
                </a:cubicBezTo>
                <a:cubicBezTo>
                  <a:pt x="227" y="380"/>
                  <a:pt x="257" y="373"/>
                  <a:pt x="284" y="358"/>
                </a:cubicBezTo>
                <a:cubicBezTo>
                  <a:pt x="292" y="354"/>
                  <a:pt x="292" y="354"/>
                  <a:pt x="292" y="354"/>
                </a:cubicBezTo>
                <a:cubicBezTo>
                  <a:pt x="564" y="196"/>
                  <a:pt x="564" y="196"/>
                  <a:pt x="564" y="196"/>
                </a:cubicBezTo>
                <a:cubicBezTo>
                  <a:pt x="284" y="35"/>
                  <a:pt x="284" y="35"/>
                  <a:pt x="284" y="35"/>
                </a:cubicBezTo>
                <a:cubicBezTo>
                  <a:pt x="257" y="20"/>
                  <a:pt x="227" y="12"/>
                  <a:pt x="196" y="12"/>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155"/>
          <p:cNvSpPr/>
          <p:nvPr/>
        </p:nvSpPr>
        <p:spPr bwMode="auto">
          <a:xfrm>
            <a:off x="3190876" y="3551309"/>
            <a:ext cx="1292225" cy="1736725"/>
          </a:xfrm>
          <a:custGeom>
            <a:avLst/>
            <a:gdLst>
              <a:gd name="T0" fmla="*/ 52 w 407"/>
              <a:gd name="T1" fmla="*/ 234 h 547"/>
              <a:gd name="T2" fmla="*/ 117 w 407"/>
              <a:gd name="T3" fmla="*/ 167 h 547"/>
              <a:gd name="T4" fmla="*/ 125 w 407"/>
              <a:gd name="T5" fmla="*/ 163 h 547"/>
              <a:gd name="T6" fmla="*/ 126 w 407"/>
              <a:gd name="T7" fmla="*/ 163 h 547"/>
              <a:gd name="T8" fmla="*/ 407 w 407"/>
              <a:gd name="T9" fmla="*/ 0 h 547"/>
              <a:gd name="T10" fmla="*/ 407 w 407"/>
              <a:gd name="T11" fmla="*/ 325 h 547"/>
              <a:gd name="T12" fmla="*/ 407 w 407"/>
              <a:gd name="T13" fmla="*/ 325 h 547"/>
              <a:gd name="T14" fmla="*/ 407 w 407"/>
              <a:gd name="T15" fmla="*/ 335 h 547"/>
              <a:gd name="T16" fmla="*/ 381 w 407"/>
              <a:gd name="T17" fmla="*/ 425 h 547"/>
              <a:gd name="T18" fmla="*/ 122 w 407"/>
              <a:gd name="T19" fmla="*/ 494 h 547"/>
              <a:gd name="T20" fmla="*/ 52 w 407"/>
              <a:gd name="T21" fmla="*/ 234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7" h="547">
                <a:moveTo>
                  <a:pt x="52" y="234"/>
                </a:moveTo>
                <a:cubicBezTo>
                  <a:pt x="69" y="206"/>
                  <a:pt x="91" y="183"/>
                  <a:pt x="117" y="167"/>
                </a:cubicBezTo>
                <a:cubicBezTo>
                  <a:pt x="125" y="163"/>
                  <a:pt x="125" y="163"/>
                  <a:pt x="125" y="163"/>
                </a:cubicBezTo>
                <a:cubicBezTo>
                  <a:pt x="126" y="163"/>
                  <a:pt x="126" y="163"/>
                  <a:pt x="126" y="163"/>
                </a:cubicBezTo>
                <a:cubicBezTo>
                  <a:pt x="407" y="0"/>
                  <a:pt x="407" y="0"/>
                  <a:pt x="407" y="0"/>
                </a:cubicBezTo>
                <a:cubicBezTo>
                  <a:pt x="407" y="325"/>
                  <a:pt x="407" y="325"/>
                  <a:pt x="407" y="325"/>
                </a:cubicBezTo>
                <a:cubicBezTo>
                  <a:pt x="407" y="325"/>
                  <a:pt x="407" y="325"/>
                  <a:pt x="407" y="325"/>
                </a:cubicBezTo>
                <a:cubicBezTo>
                  <a:pt x="407" y="335"/>
                  <a:pt x="407" y="335"/>
                  <a:pt x="407" y="335"/>
                </a:cubicBezTo>
                <a:cubicBezTo>
                  <a:pt x="406" y="365"/>
                  <a:pt x="398" y="396"/>
                  <a:pt x="381" y="425"/>
                </a:cubicBezTo>
                <a:cubicBezTo>
                  <a:pt x="329" y="515"/>
                  <a:pt x="213" y="547"/>
                  <a:pt x="122" y="494"/>
                </a:cubicBezTo>
                <a:cubicBezTo>
                  <a:pt x="31" y="442"/>
                  <a:pt x="0" y="325"/>
                  <a:pt x="52" y="234"/>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156"/>
          <p:cNvSpPr>
            <a:spLocks noEditPoints="1"/>
          </p:cNvSpPr>
          <p:nvPr/>
        </p:nvSpPr>
        <p:spPr bwMode="auto">
          <a:xfrm>
            <a:off x="3168651" y="3519559"/>
            <a:ext cx="1333500" cy="1701800"/>
          </a:xfrm>
          <a:custGeom>
            <a:avLst/>
            <a:gdLst>
              <a:gd name="T0" fmla="*/ 224 w 420"/>
              <a:gd name="T1" fmla="*/ 536 h 536"/>
              <a:gd name="T2" fmla="*/ 126 w 420"/>
              <a:gd name="T3" fmla="*/ 509 h 536"/>
              <a:gd name="T4" fmla="*/ 54 w 420"/>
              <a:gd name="T5" fmla="*/ 241 h 536"/>
              <a:gd name="T6" fmla="*/ 121 w 420"/>
              <a:gd name="T7" fmla="*/ 172 h 536"/>
              <a:gd name="T8" fmla="*/ 130 w 420"/>
              <a:gd name="T9" fmla="*/ 167 h 536"/>
              <a:gd name="T10" fmla="*/ 420 w 420"/>
              <a:gd name="T11" fmla="*/ 0 h 536"/>
              <a:gd name="T12" fmla="*/ 420 w 420"/>
              <a:gd name="T13" fmla="*/ 345 h 536"/>
              <a:gd name="T14" fmla="*/ 393 w 420"/>
              <a:gd name="T15" fmla="*/ 438 h 536"/>
              <a:gd name="T16" fmla="*/ 224 w 420"/>
              <a:gd name="T17" fmla="*/ 536 h 536"/>
              <a:gd name="T18" fmla="*/ 135 w 420"/>
              <a:gd name="T19" fmla="*/ 178 h 536"/>
              <a:gd name="T20" fmla="*/ 127 w 420"/>
              <a:gd name="T21" fmla="*/ 183 h 536"/>
              <a:gd name="T22" fmla="*/ 64 w 420"/>
              <a:gd name="T23" fmla="*/ 247 h 536"/>
              <a:gd name="T24" fmla="*/ 132 w 420"/>
              <a:gd name="T25" fmla="*/ 499 h 536"/>
              <a:gd name="T26" fmla="*/ 224 w 420"/>
              <a:gd name="T27" fmla="*/ 524 h 536"/>
              <a:gd name="T28" fmla="*/ 383 w 420"/>
              <a:gd name="T29" fmla="*/ 432 h 536"/>
              <a:gd name="T30" fmla="*/ 408 w 420"/>
              <a:gd name="T31" fmla="*/ 344 h 536"/>
              <a:gd name="T32" fmla="*/ 408 w 420"/>
              <a:gd name="T33" fmla="*/ 335 h 536"/>
              <a:gd name="T34" fmla="*/ 408 w 420"/>
              <a:gd name="T35" fmla="*/ 335 h 536"/>
              <a:gd name="T36" fmla="*/ 408 w 420"/>
              <a:gd name="T37" fmla="*/ 21 h 536"/>
              <a:gd name="T38" fmla="*/ 135 w 420"/>
              <a:gd name="T39" fmla="*/ 17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0" h="536">
                <a:moveTo>
                  <a:pt x="224" y="536"/>
                </a:moveTo>
                <a:cubicBezTo>
                  <a:pt x="189" y="536"/>
                  <a:pt x="155" y="526"/>
                  <a:pt x="126" y="509"/>
                </a:cubicBezTo>
                <a:cubicBezTo>
                  <a:pt x="32" y="455"/>
                  <a:pt x="0" y="335"/>
                  <a:pt x="54" y="241"/>
                </a:cubicBezTo>
                <a:cubicBezTo>
                  <a:pt x="70" y="213"/>
                  <a:pt x="94" y="189"/>
                  <a:pt x="121" y="172"/>
                </a:cubicBezTo>
                <a:cubicBezTo>
                  <a:pt x="130" y="167"/>
                  <a:pt x="130" y="167"/>
                  <a:pt x="130" y="167"/>
                </a:cubicBezTo>
                <a:cubicBezTo>
                  <a:pt x="420" y="0"/>
                  <a:pt x="420" y="0"/>
                  <a:pt x="420" y="0"/>
                </a:cubicBezTo>
                <a:cubicBezTo>
                  <a:pt x="420" y="345"/>
                  <a:pt x="420" y="345"/>
                  <a:pt x="420" y="345"/>
                </a:cubicBezTo>
                <a:cubicBezTo>
                  <a:pt x="419" y="377"/>
                  <a:pt x="410" y="409"/>
                  <a:pt x="393" y="438"/>
                </a:cubicBezTo>
                <a:cubicBezTo>
                  <a:pt x="359" y="498"/>
                  <a:pt x="293" y="536"/>
                  <a:pt x="224" y="536"/>
                </a:cubicBezTo>
                <a:close/>
                <a:moveTo>
                  <a:pt x="135" y="178"/>
                </a:moveTo>
                <a:cubicBezTo>
                  <a:pt x="127" y="183"/>
                  <a:pt x="127" y="183"/>
                  <a:pt x="127" y="183"/>
                </a:cubicBezTo>
                <a:cubicBezTo>
                  <a:pt x="101" y="198"/>
                  <a:pt x="80" y="221"/>
                  <a:pt x="64" y="247"/>
                </a:cubicBezTo>
                <a:cubicBezTo>
                  <a:pt x="14" y="335"/>
                  <a:pt x="44" y="448"/>
                  <a:pt x="132" y="499"/>
                </a:cubicBezTo>
                <a:cubicBezTo>
                  <a:pt x="160" y="515"/>
                  <a:pt x="191" y="524"/>
                  <a:pt x="224" y="524"/>
                </a:cubicBezTo>
                <a:cubicBezTo>
                  <a:pt x="289" y="524"/>
                  <a:pt x="350" y="488"/>
                  <a:pt x="383" y="432"/>
                </a:cubicBezTo>
                <a:cubicBezTo>
                  <a:pt x="398" y="405"/>
                  <a:pt x="407" y="375"/>
                  <a:pt x="408" y="344"/>
                </a:cubicBezTo>
                <a:cubicBezTo>
                  <a:pt x="408" y="335"/>
                  <a:pt x="408" y="335"/>
                  <a:pt x="408" y="335"/>
                </a:cubicBezTo>
                <a:cubicBezTo>
                  <a:pt x="408" y="335"/>
                  <a:pt x="408" y="335"/>
                  <a:pt x="408" y="335"/>
                </a:cubicBezTo>
                <a:cubicBezTo>
                  <a:pt x="408" y="21"/>
                  <a:pt x="408" y="21"/>
                  <a:pt x="408" y="21"/>
                </a:cubicBezTo>
                <a:lnTo>
                  <a:pt x="135" y="17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7" name="Freeform 157"/>
          <p:cNvSpPr/>
          <p:nvPr/>
        </p:nvSpPr>
        <p:spPr bwMode="auto">
          <a:xfrm>
            <a:off x="4660901" y="3551309"/>
            <a:ext cx="1292225" cy="1736725"/>
          </a:xfrm>
          <a:custGeom>
            <a:avLst/>
            <a:gdLst>
              <a:gd name="T0" fmla="*/ 26 w 407"/>
              <a:gd name="T1" fmla="*/ 425 h 547"/>
              <a:gd name="T2" fmla="*/ 0 w 407"/>
              <a:gd name="T3" fmla="*/ 335 h 547"/>
              <a:gd name="T4" fmla="*/ 0 w 407"/>
              <a:gd name="T5" fmla="*/ 325 h 547"/>
              <a:gd name="T6" fmla="*/ 0 w 407"/>
              <a:gd name="T7" fmla="*/ 325 h 547"/>
              <a:gd name="T8" fmla="*/ 0 w 407"/>
              <a:gd name="T9" fmla="*/ 0 h 547"/>
              <a:gd name="T10" fmla="*/ 281 w 407"/>
              <a:gd name="T11" fmla="*/ 163 h 547"/>
              <a:gd name="T12" fmla="*/ 282 w 407"/>
              <a:gd name="T13" fmla="*/ 163 h 547"/>
              <a:gd name="T14" fmla="*/ 290 w 407"/>
              <a:gd name="T15" fmla="*/ 167 h 547"/>
              <a:gd name="T16" fmla="*/ 355 w 407"/>
              <a:gd name="T17" fmla="*/ 234 h 547"/>
              <a:gd name="T18" fmla="*/ 285 w 407"/>
              <a:gd name="T19" fmla="*/ 494 h 547"/>
              <a:gd name="T20" fmla="*/ 26 w 407"/>
              <a:gd name="T21" fmla="*/ 425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7" h="547">
                <a:moveTo>
                  <a:pt x="26" y="425"/>
                </a:moveTo>
                <a:cubicBezTo>
                  <a:pt x="9" y="396"/>
                  <a:pt x="1" y="365"/>
                  <a:pt x="0" y="335"/>
                </a:cubicBezTo>
                <a:cubicBezTo>
                  <a:pt x="0" y="325"/>
                  <a:pt x="0" y="325"/>
                  <a:pt x="0" y="325"/>
                </a:cubicBezTo>
                <a:cubicBezTo>
                  <a:pt x="0" y="325"/>
                  <a:pt x="0" y="325"/>
                  <a:pt x="0" y="325"/>
                </a:cubicBezTo>
                <a:cubicBezTo>
                  <a:pt x="0" y="0"/>
                  <a:pt x="0" y="0"/>
                  <a:pt x="0" y="0"/>
                </a:cubicBezTo>
                <a:cubicBezTo>
                  <a:pt x="281" y="163"/>
                  <a:pt x="281" y="163"/>
                  <a:pt x="281" y="163"/>
                </a:cubicBezTo>
                <a:cubicBezTo>
                  <a:pt x="282" y="163"/>
                  <a:pt x="282" y="163"/>
                  <a:pt x="282" y="163"/>
                </a:cubicBezTo>
                <a:cubicBezTo>
                  <a:pt x="290" y="167"/>
                  <a:pt x="290" y="167"/>
                  <a:pt x="290" y="167"/>
                </a:cubicBezTo>
                <a:cubicBezTo>
                  <a:pt x="316" y="183"/>
                  <a:pt x="338" y="206"/>
                  <a:pt x="355" y="234"/>
                </a:cubicBezTo>
                <a:cubicBezTo>
                  <a:pt x="407" y="325"/>
                  <a:pt x="376" y="442"/>
                  <a:pt x="285" y="494"/>
                </a:cubicBezTo>
                <a:cubicBezTo>
                  <a:pt x="194" y="547"/>
                  <a:pt x="78" y="515"/>
                  <a:pt x="26" y="425"/>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158"/>
          <p:cNvSpPr>
            <a:spLocks noEditPoints="1"/>
          </p:cNvSpPr>
          <p:nvPr/>
        </p:nvSpPr>
        <p:spPr bwMode="auto">
          <a:xfrm>
            <a:off x="4641851" y="3519559"/>
            <a:ext cx="1333500" cy="1701800"/>
          </a:xfrm>
          <a:custGeom>
            <a:avLst/>
            <a:gdLst>
              <a:gd name="T0" fmla="*/ 196 w 420"/>
              <a:gd name="T1" fmla="*/ 536 h 536"/>
              <a:gd name="T2" fmla="*/ 27 w 420"/>
              <a:gd name="T3" fmla="*/ 438 h 536"/>
              <a:gd name="T4" fmla="*/ 0 w 420"/>
              <a:gd name="T5" fmla="*/ 345 h 536"/>
              <a:gd name="T6" fmla="*/ 0 w 420"/>
              <a:gd name="T7" fmla="*/ 335 h 536"/>
              <a:gd name="T8" fmla="*/ 0 w 420"/>
              <a:gd name="T9" fmla="*/ 335 h 536"/>
              <a:gd name="T10" fmla="*/ 0 w 420"/>
              <a:gd name="T11" fmla="*/ 0 h 536"/>
              <a:gd name="T12" fmla="*/ 299 w 420"/>
              <a:gd name="T13" fmla="*/ 172 h 536"/>
              <a:gd name="T14" fmla="*/ 366 w 420"/>
              <a:gd name="T15" fmla="*/ 241 h 536"/>
              <a:gd name="T16" fmla="*/ 294 w 420"/>
              <a:gd name="T17" fmla="*/ 509 h 536"/>
              <a:gd name="T18" fmla="*/ 196 w 420"/>
              <a:gd name="T19" fmla="*/ 536 h 536"/>
              <a:gd name="T20" fmla="*/ 12 w 420"/>
              <a:gd name="T21" fmla="*/ 336 h 536"/>
              <a:gd name="T22" fmla="*/ 12 w 420"/>
              <a:gd name="T23" fmla="*/ 344 h 536"/>
              <a:gd name="T24" fmla="*/ 37 w 420"/>
              <a:gd name="T25" fmla="*/ 432 h 536"/>
              <a:gd name="T26" fmla="*/ 196 w 420"/>
              <a:gd name="T27" fmla="*/ 524 h 536"/>
              <a:gd name="T28" fmla="*/ 288 w 420"/>
              <a:gd name="T29" fmla="*/ 499 h 536"/>
              <a:gd name="T30" fmla="*/ 356 w 420"/>
              <a:gd name="T31" fmla="*/ 247 h 536"/>
              <a:gd name="T32" fmla="*/ 293 w 420"/>
              <a:gd name="T33" fmla="*/ 183 h 536"/>
              <a:gd name="T34" fmla="*/ 285 w 420"/>
              <a:gd name="T35" fmla="*/ 178 h 536"/>
              <a:gd name="T36" fmla="*/ 12 w 420"/>
              <a:gd name="T37" fmla="*/ 21 h 536"/>
              <a:gd name="T38" fmla="*/ 12 w 420"/>
              <a:gd name="T39" fmla="*/ 335 h 536"/>
              <a:gd name="T40" fmla="*/ 12 w 420"/>
              <a:gd name="T41" fmla="*/ 33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0" h="536">
                <a:moveTo>
                  <a:pt x="196" y="536"/>
                </a:moveTo>
                <a:cubicBezTo>
                  <a:pt x="127" y="536"/>
                  <a:pt x="61" y="498"/>
                  <a:pt x="27" y="438"/>
                </a:cubicBezTo>
                <a:cubicBezTo>
                  <a:pt x="10" y="409"/>
                  <a:pt x="1" y="377"/>
                  <a:pt x="0" y="345"/>
                </a:cubicBezTo>
                <a:cubicBezTo>
                  <a:pt x="0" y="335"/>
                  <a:pt x="0" y="335"/>
                  <a:pt x="0" y="335"/>
                </a:cubicBezTo>
                <a:cubicBezTo>
                  <a:pt x="0" y="335"/>
                  <a:pt x="0" y="335"/>
                  <a:pt x="0" y="335"/>
                </a:cubicBezTo>
                <a:cubicBezTo>
                  <a:pt x="0" y="0"/>
                  <a:pt x="0" y="0"/>
                  <a:pt x="0" y="0"/>
                </a:cubicBezTo>
                <a:cubicBezTo>
                  <a:pt x="299" y="172"/>
                  <a:pt x="299" y="172"/>
                  <a:pt x="299" y="172"/>
                </a:cubicBezTo>
                <a:cubicBezTo>
                  <a:pt x="326" y="189"/>
                  <a:pt x="350" y="213"/>
                  <a:pt x="366" y="241"/>
                </a:cubicBezTo>
                <a:cubicBezTo>
                  <a:pt x="420" y="335"/>
                  <a:pt x="388" y="455"/>
                  <a:pt x="294" y="509"/>
                </a:cubicBezTo>
                <a:cubicBezTo>
                  <a:pt x="265" y="526"/>
                  <a:pt x="231" y="536"/>
                  <a:pt x="196" y="536"/>
                </a:cubicBezTo>
                <a:close/>
                <a:moveTo>
                  <a:pt x="12" y="336"/>
                </a:moveTo>
                <a:cubicBezTo>
                  <a:pt x="12" y="344"/>
                  <a:pt x="12" y="344"/>
                  <a:pt x="12" y="344"/>
                </a:cubicBezTo>
                <a:cubicBezTo>
                  <a:pt x="13" y="375"/>
                  <a:pt x="22" y="405"/>
                  <a:pt x="37" y="432"/>
                </a:cubicBezTo>
                <a:cubicBezTo>
                  <a:pt x="70" y="488"/>
                  <a:pt x="131" y="524"/>
                  <a:pt x="196" y="524"/>
                </a:cubicBezTo>
                <a:cubicBezTo>
                  <a:pt x="229" y="524"/>
                  <a:pt x="260" y="515"/>
                  <a:pt x="288" y="499"/>
                </a:cubicBezTo>
                <a:cubicBezTo>
                  <a:pt x="376" y="448"/>
                  <a:pt x="406" y="335"/>
                  <a:pt x="356" y="247"/>
                </a:cubicBezTo>
                <a:cubicBezTo>
                  <a:pt x="340" y="221"/>
                  <a:pt x="319" y="198"/>
                  <a:pt x="293" y="183"/>
                </a:cubicBezTo>
                <a:cubicBezTo>
                  <a:pt x="285" y="178"/>
                  <a:pt x="285" y="178"/>
                  <a:pt x="285" y="178"/>
                </a:cubicBezTo>
                <a:cubicBezTo>
                  <a:pt x="12" y="21"/>
                  <a:pt x="12" y="21"/>
                  <a:pt x="12" y="21"/>
                </a:cubicBezTo>
                <a:cubicBezTo>
                  <a:pt x="12" y="335"/>
                  <a:pt x="12" y="335"/>
                  <a:pt x="12" y="335"/>
                </a:cubicBezTo>
                <a:lnTo>
                  <a:pt x="12" y="33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Freeform 159"/>
          <p:cNvSpPr/>
          <p:nvPr/>
        </p:nvSpPr>
        <p:spPr bwMode="auto">
          <a:xfrm>
            <a:off x="4752976" y="2792484"/>
            <a:ext cx="1809750" cy="1206500"/>
          </a:xfrm>
          <a:custGeom>
            <a:avLst/>
            <a:gdLst>
              <a:gd name="T0" fmla="*/ 380 w 570"/>
              <a:gd name="T1" fmla="*/ 380 h 380"/>
              <a:gd name="T2" fmla="*/ 289 w 570"/>
              <a:gd name="T3" fmla="*/ 357 h 380"/>
              <a:gd name="T4" fmla="*/ 281 w 570"/>
              <a:gd name="T5" fmla="*/ 353 h 380"/>
              <a:gd name="T6" fmla="*/ 281 w 570"/>
              <a:gd name="T7" fmla="*/ 353 h 380"/>
              <a:gd name="T8" fmla="*/ 0 w 570"/>
              <a:gd name="T9" fmla="*/ 190 h 380"/>
              <a:gd name="T10" fmla="*/ 281 w 570"/>
              <a:gd name="T11" fmla="*/ 28 h 380"/>
              <a:gd name="T12" fmla="*/ 281 w 570"/>
              <a:gd name="T13" fmla="*/ 28 h 380"/>
              <a:gd name="T14" fmla="*/ 289 w 570"/>
              <a:gd name="T15" fmla="*/ 23 h 380"/>
              <a:gd name="T16" fmla="*/ 380 w 570"/>
              <a:gd name="T17" fmla="*/ 0 h 380"/>
              <a:gd name="T18" fmla="*/ 570 w 570"/>
              <a:gd name="T19" fmla="*/ 190 h 380"/>
              <a:gd name="T20" fmla="*/ 380 w 570"/>
              <a:gd name="T21" fmla="*/ 38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0" h="380">
                <a:moveTo>
                  <a:pt x="380" y="380"/>
                </a:moveTo>
                <a:cubicBezTo>
                  <a:pt x="347" y="380"/>
                  <a:pt x="316" y="372"/>
                  <a:pt x="289" y="357"/>
                </a:cubicBezTo>
                <a:cubicBezTo>
                  <a:pt x="281" y="353"/>
                  <a:pt x="281" y="353"/>
                  <a:pt x="281" y="353"/>
                </a:cubicBezTo>
                <a:cubicBezTo>
                  <a:pt x="281" y="353"/>
                  <a:pt x="281" y="353"/>
                  <a:pt x="281" y="353"/>
                </a:cubicBezTo>
                <a:cubicBezTo>
                  <a:pt x="0" y="190"/>
                  <a:pt x="0" y="190"/>
                  <a:pt x="0" y="190"/>
                </a:cubicBezTo>
                <a:cubicBezTo>
                  <a:pt x="281" y="28"/>
                  <a:pt x="281" y="28"/>
                  <a:pt x="281" y="28"/>
                </a:cubicBezTo>
                <a:cubicBezTo>
                  <a:pt x="281" y="28"/>
                  <a:pt x="281" y="28"/>
                  <a:pt x="281" y="28"/>
                </a:cubicBezTo>
                <a:cubicBezTo>
                  <a:pt x="289" y="23"/>
                  <a:pt x="289" y="23"/>
                  <a:pt x="289" y="23"/>
                </a:cubicBezTo>
                <a:cubicBezTo>
                  <a:pt x="316" y="9"/>
                  <a:pt x="347" y="0"/>
                  <a:pt x="380" y="0"/>
                </a:cubicBezTo>
                <a:cubicBezTo>
                  <a:pt x="485" y="0"/>
                  <a:pt x="570" y="85"/>
                  <a:pt x="570" y="190"/>
                </a:cubicBezTo>
                <a:cubicBezTo>
                  <a:pt x="570" y="295"/>
                  <a:pt x="485" y="380"/>
                  <a:pt x="380" y="380"/>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160"/>
          <p:cNvSpPr>
            <a:spLocks noEditPoints="1"/>
          </p:cNvSpPr>
          <p:nvPr/>
        </p:nvSpPr>
        <p:spPr bwMode="auto">
          <a:xfrm>
            <a:off x="4714876" y="2773434"/>
            <a:ext cx="1866900" cy="1244600"/>
          </a:xfrm>
          <a:custGeom>
            <a:avLst/>
            <a:gdLst>
              <a:gd name="T0" fmla="*/ 392 w 588"/>
              <a:gd name="T1" fmla="*/ 392 h 392"/>
              <a:gd name="T2" fmla="*/ 392 w 588"/>
              <a:gd name="T3" fmla="*/ 392 h 392"/>
              <a:gd name="T4" fmla="*/ 298 w 588"/>
              <a:gd name="T5" fmla="*/ 369 h 392"/>
              <a:gd name="T6" fmla="*/ 289 w 588"/>
              <a:gd name="T7" fmla="*/ 364 h 392"/>
              <a:gd name="T8" fmla="*/ 0 w 588"/>
              <a:gd name="T9" fmla="*/ 196 h 392"/>
              <a:gd name="T10" fmla="*/ 298 w 588"/>
              <a:gd name="T11" fmla="*/ 24 h 392"/>
              <a:gd name="T12" fmla="*/ 392 w 588"/>
              <a:gd name="T13" fmla="*/ 0 h 392"/>
              <a:gd name="T14" fmla="*/ 530 w 588"/>
              <a:gd name="T15" fmla="*/ 58 h 392"/>
              <a:gd name="T16" fmla="*/ 588 w 588"/>
              <a:gd name="T17" fmla="*/ 196 h 392"/>
              <a:gd name="T18" fmla="*/ 392 w 588"/>
              <a:gd name="T19" fmla="*/ 392 h 392"/>
              <a:gd name="T20" fmla="*/ 296 w 588"/>
              <a:gd name="T21" fmla="*/ 354 h 392"/>
              <a:gd name="T22" fmla="*/ 304 w 588"/>
              <a:gd name="T23" fmla="*/ 358 h 392"/>
              <a:gd name="T24" fmla="*/ 392 w 588"/>
              <a:gd name="T25" fmla="*/ 380 h 392"/>
              <a:gd name="T26" fmla="*/ 576 w 588"/>
              <a:gd name="T27" fmla="*/ 196 h 392"/>
              <a:gd name="T28" fmla="*/ 522 w 588"/>
              <a:gd name="T29" fmla="*/ 66 h 392"/>
              <a:gd name="T30" fmla="*/ 392 w 588"/>
              <a:gd name="T31" fmla="*/ 12 h 392"/>
              <a:gd name="T32" fmla="*/ 304 w 588"/>
              <a:gd name="T33" fmla="*/ 35 h 392"/>
              <a:gd name="T34" fmla="*/ 296 w 588"/>
              <a:gd name="T35" fmla="*/ 39 h 392"/>
              <a:gd name="T36" fmla="*/ 24 w 588"/>
              <a:gd name="T37" fmla="*/ 196 h 392"/>
              <a:gd name="T38" fmla="*/ 296 w 588"/>
              <a:gd name="T39" fmla="*/ 35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8" h="392">
                <a:moveTo>
                  <a:pt x="392" y="392"/>
                </a:moveTo>
                <a:cubicBezTo>
                  <a:pt x="392" y="392"/>
                  <a:pt x="392" y="392"/>
                  <a:pt x="392" y="392"/>
                </a:cubicBezTo>
                <a:cubicBezTo>
                  <a:pt x="359" y="392"/>
                  <a:pt x="327" y="384"/>
                  <a:pt x="298" y="369"/>
                </a:cubicBezTo>
                <a:cubicBezTo>
                  <a:pt x="289" y="364"/>
                  <a:pt x="289" y="364"/>
                  <a:pt x="289" y="364"/>
                </a:cubicBezTo>
                <a:cubicBezTo>
                  <a:pt x="0" y="196"/>
                  <a:pt x="0" y="196"/>
                  <a:pt x="0" y="196"/>
                </a:cubicBezTo>
                <a:cubicBezTo>
                  <a:pt x="298" y="24"/>
                  <a:pt x="298" y="24"/>
                  <a:pt x="298" y="24"/>
                </a:cubicBezTo>
                <a:cubicBezTo>
                  <a:pt x="327" y="9"/>
                  <a:pt x="359" y="0"/>
                  <a:pt x="392" y="0"/>
                </a:cubicBezTo>
                <a:cubicBezTo>
                  <a:pt x="444" y="0"/>
                  <a:pt x="493" y="21"/>
                  <a:pt x="530" y="58"/>
                </a:cubicBezTo>
                <a:cubicBezTo>
                  <a:pt x="567" y="95"/>
                  <a:pt x="588" y="144"/>
                  <a:pt x="588" y="196"/>
                </a:cubicBezTo>
                <a:cubicBezTo>
                  <a:pt x="588" y="304"/>
                  <a:pt x="500" y="392"/>
                  <a:pt x="392" y="392"/>
                </a:cubicBezTo>
                <a:close/>
                <a:moveTo>
                  <a:pt x="296" y="354"/>
                </a:moveTo>
                <a:cubicBezTo>
                  <a:pt x="304" y="358"/>
                  <a:pt x="304" y="358"/>
                  <a:pt x="304" y="358"/>
                </a:cubicBezTo>
                <a:cubicBezTo>
                  <a:pt x="331" y="373"/>
                  <a:pt x="361" y="380"/>
                  <a:pt x="392" y="380"/>
                </a:cubicBezTo>
                <a:cubicBezTo>
                  <a:pt x="493" y="380"/>
                  <a:pt x="576" y="298"/>
                  <a:pt x="576" y="196"/>
                </a:cubicBezTo>
                <a:cubicBezTo>
                  <a:pt x="576" y="147"/>
                  <a:pt x="556" y="101"/>
                  <a:pt x="522" y="66"/>
                </a:cubicBezTo>
                <a:cubicBezTo>
                  <a:pt x="487" y="31"/>
                  <a:pt x="441" y="12"/>
                  <a:pt x="392" y="12"/>
                </a:cubicBezTo>
                <a:cubicBezTo>
                  <a:pt x="361" y="12"/>
                  <a:pt x="331" y="20"/>
                  <a:pt x="304" y="35"/>
                </a:cubicBezTo>
                <a:cubicBezTo>
                  <a:pt x="296" y="39"/>
                  <a:pt x="296" y="39"/>
                  <a:pt x="296" y="39"/>
                </a:cubicBezTo>
                <a:cubicBezTo>
                  <a:pt x="24" y="196"/>
                  <a:pt x="24" y="196"/>
                  <a:pt x="24" y="196"/>
                </a:cubicBezTo>
                <a:lnTo>
                  <a:pt x="296" y="354"/>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161"/>
          <p:cNvSpPr/>
          <p:nvPr/>
        </p:nvSpPr>
        <p:spPr bwMode="auto">
          <a:xfrm>
            <a:off x="4660901" y="1506609"/>
            <a:ext cx="1292225" cy="1733550"/>
          </a:xfrm>
          <a:custGeom>
            <a:avLst/>
            <a:gdLst>
              <a:gd name="T0" fmla="*/ 355 w 407"/>
              <a:gd name="T1" fmla="*/ 312 h 546"/>
              <a:gd name="T2" fmla="*/ 290 w 407"/>
              <a:gd name="T3" fmla="*/ 379 h 546"/>
              <a:gd name="T4" fmla="*/ 282 w 407"/>
              <a:gd name="T5" fmla="*/ 384 h 546"/>
              <a:gd name="T6" fmla="*/ 281 w 407"/>
              <a:gd name="T7" fmla="*/ 384 h 546"/>
              <a:gd name="T8" fmla="*/ 0 w 407"/>
              <a:gd name="T9" fmla="*/ 546 h 546"/>
              <a:gd name="T10" fmla="*/ 0 w 407"/>
              <a:gd name="T11" fmla="*/ 222 h 546"/>
              <a:gd name="T12" fmla="*/ 0 w 407"/>
              <a:gd name="T13" fmla="*/ 221 h 546"/>
              <a:gd name="T14" fmla="*/ 0 w 407"/>
              <a:gd name="T15" fmla="*/ 212 h 546"/>
              <a:gd name="T16" fmla="*/ 26 w 407"/>
              <a:gd name="T17" fmla="*/ 122 h 546"/>
              <a:gd name="T18" fmla="*/ 285 w 407"/>
              <a:gd name="T19" fmla="*/ 53 h 546"/>
              <a:gd name="T20" fmla="*/ 355 w 407"/>
              <a:gd name="T21" fmla="*/ 31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7" h="546">
                <a:moveTo>
                  <a:pt x="355" y="312"/>
                </a:moveTo>
                <a:cubicBezTo>
                  <a:pt x="338" y="341"/>
                  <a:pt x="316" y="363"/>
                  <a:pt x="290" y="379"/>
                </a:cubicBezTo>
                <a:cubicBezTo>
                  <a:pt x="282" y="384"/>
                  <a:pt x="282" y="384"/>
                  <a:pt x="282" y="384"/>
                </a:cubicBezTo>
                <a:cubicBezTo>
                  <a:pt x="281" y="384"/>
                  <a:pt x="281" y="384"/>
                  <a:pt x="281" y="384"/>
                </a:cubicBezTo>
                <a:cubicBezTo>
                  <a:pt x="0" y="546"/>
                  <a:pt x="0" y="546"/>
                  <a:pt x="0" y="546"/>
                </a:cubicBezTo>
                <a:cubicBezTo>
                  <a:pt x="0" y="222"/>
                  <a:pt x="0" y="222"/>
                  <a:pt x="0" y="222"/>
                </a:cubicBezTo>
                <a:cubicBezTo>
                  <a:pt x="0" y="221"/>
                  <a:pt x="0" y="221"/>
                  <a:pt x="0" y="221"/>
                </a:cubicBezTo>
                <a:cubicBezTo>
                  <a:pt x="0" y="212"/>
                  <a:pt x="0" y="212"/>
                  <a:pt x="0" y="212"/>
                </a:cubicBezTo>
                <a:cubicBezTo>
                  <a:pt x="1" y="182"/>
                  <a:pt x="9" y="151"/>
                  <a:pt x="26" y="122"/>
                </a:cubicBezTo>
                <a:cubicBezTo>
                  <a:pt x="78" y="31"/>
                  <a:pt x="194" y="0"/>
                  <a:pt x="285" y="53"/>
                </a:cubicBezTo>
                <a:cubicBezTo>
                  <a:pt x="376" y="105"/>
                  <a:pt x="407" y="221"/>
                  <a:pt x="355" y="312"/>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162"/>
          <p:cNvSpPr>
            <a:spLocks noEditPoints="1"/>
          </p:cNvSpPr>
          <p:nvPr/>
        </p:nvSpPr>
        <p:spPr bwMode="auto">
          <a:xfrm>
            <a:off x="4641851" y="1573284"/>
            <a:ext cx="1333500" cy="1701800"/>
          </a:xfrm>
          <a:custGeom>
            <a:avLst/>
            <a:gdLst>
              <a:gd name="T0" fmla="*/ 0 w 420"/>
              <a:gd name="T1" fmla="*/ 536 h 536"/>
              <a:gd name="T2" fmla="*/ 0 w 420"/>
              <a:gd name="T3" fmla="*/ 191 h 536"/>
              <a:gd name="T4" fmla="*/ 27 w 420"/>
              <a:gd name="T5" fmla="*/ 98 h 536"/>
              <a:gd name="T6" fmla="*/ 196 w 420"/>
              <a:gd name="T7" fmla="*/ 0 h 536"/>
              <a:gd name="T8" fmla="*/ 294 w 420"/>
              <a:gd name="T9" fmla="*/ 27 h 536"/>
              <a:gd name="T10" fmla="*/ 366 w 420"/>
              <a:gd name="T11" fmla="*/ 294 h 536"/>
              <a:gd name="T12" fmla="*/ 299 w 420"/>
              <a:gd name="T13" fmla="*/ 363 h 536"/>
              <a:gd name="T14" fmla="*/ 290 w 420"/>
              <a:gd name="T15" fmla="*/ 369 h 536"/>
              <a:gd name="T16" fmla="*/ 0 w 420"/>
              <a:gd name="T17" fmla="*/ 536 h 536"/>
              <a:gd name="T18" fmla="*/ 12 w 420"/>
              <a:gd name="T19" fmla="*/ 200 h 536"/>
              <a:gd name="T20" fmla="*/ 12 w 420"/>
              <a:gd name="T21" fmla="*/ 201 h 536"/>
              <a:gd name="T22" fmla="*/ 12 w 420"/>
              <a:gd name="T23" fmla="*/ 515 h 536"/>
              <a:gd name="T24" fmla="*/ 293 w 420"/>
              <a:gd name="T25" fmla="*/ 353 h 536"/>
              <a:gd name="T26" fmla="*/ 356 w 420"/>
              <a:gd name="T27" fmla="*/ 288 h 536"/>
              <a:gd name="T28" fmla="*/ 288 w 420"/>
              <a:gd name="T29" fmla="*/ 37 h 536"/>
              <a:gd name="T30" fmla="*/ 196 w 420"/>
              <a:gd name="T31" fmla="*/ 12 h 536"/>
              <a:gd name="T32" fmla="*/ 37 w 420"/>
              <a:gd name="T33" fmla="*/ 104 h 536"/>
              <a:gd name="T34" fmla="*/ 12 w 420"/>
              <a:gd name="T35" fmla="*/ 191 h 536"/>
              <a:gd name="T36" fmla="*/ 12 w 420"/>
              <a:gd name="T37" fmla="*/ 20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0" h="536">
                <a:moveTo>
                  <a:pt x="0" y="536"/>
                </a:moveTo>
                <a:cubicBezTo>
                  <a:pt x="0" y="191"/>
                  <a:pt x="0" y="191"/>
                  <a:pt x="0" y="191"/>
                </a:cubicBezTo>
                <a:cubicBezTo>
                  <a:pt x="1" y="159"/>
                  <a:pt x="10" y="127"/>
                  <a:pt x="27" y="98"/>
                </a:cubicBezTo>
                <a:cubicBezTo>
                  <a:pt x="61" y="38"/>
                  <a:pt x="127" y="0"/>
                  <a:pt x="196" y="0"/>
                </a:cubicBezTo>
                <a:cubicBezTo>
                  <a:pt x="231" y="0"/>
                  <a:pt x="265" y="9"/>
                  <a:pt x="294" y="27"/>
                </a:cubicBezTo>
                <a:cubicBezTo>
                  <a:pt x="388" y="81"/>
                  <a:pt x="420" y="201"/>
                  <a:pt x="366" y="294"/>
                </a:cubicBezTo>
                <a:cubicBezTo>
                  <a:pt x="350" y="323"/>
                  <a:pt x="326" y="346"/>
                  <a:pt x="299" y="363"/>
                </a:cubicBezTo>
                <a:cubicBezTo>
                  <a:pt x="290" y="369"/>
                  <a:pt x="290" y="369"/>
                  <a:pt x="290" y="369"/>
                </a:cubicBezTo>
                <a:lnTo>
                  <a:pt x="0" y="536"/>
                </a:lnTo>
                <a:close/>
                <a:moveTo>
                  <a:pt x="12" y="200"/>
                </a:moveTo>
                <a:cubicBezTo>
                  <a:pt x="12" y="201"/>
                  <a:pt x="12" y="201"/>
                  <a:pt x="12" y="201"/>
                </a:cubicBezTo>
                <a:cubicBezTo>
                  <a:pt x="12" y="515"/>
                  <a:pt x="12" y="515"/>
                  <a:pt x="12" y="515"/>
                </a:cubicBezTo>
                <a:cubicBezTo>
                  <a:pt x="293" y="353"/>
                  <a:pt x="293" y="353"/>
                  <a:pt x="293" y="353"/>
                </a:cubicBezTo>
                <a:cubicBezTo>
                  <a:pt x="319" y="337"/>
                  <a:pt x="340" y="315"/>
                  <a:pt x="356" y="288"/>
                </a:cubicBezTo>
                <a:cubicBezTo>
                  <a:pt x="406" y="200"/>
                  <a:pt x="376" y="88"/>
                  <a:pt x="288" y="37"/>
                </a:cubicBezTo>
                <a:cubicBezTo>
                  <a:pt x="260" y="21"/>
                  <a:pt x="229" y="12"/>
                  <a:pt x="196" y="12"/>
                </a:cubicBezTo>
                <a:cubicBezTo>
                  <a:pt x="131" y="12"/>
                  <a:pt x="70" y="47"/>
                  <a:pt x="37" y="104"/>
                </a:cubicBezTo>
                <a:cubicBezTo>
                  <a:pt x="22" y="131"/>
                  <a:pt x="13" y="161"/>
                  <a:pt x="12" y="191"/>
                </a:cubicBezTo>
                <a:lnTo>
                  <a:pt x="12" y="20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163"/>
          <p:cNvSpPr/>
          <p:nvPr/>
        </p:nvSpPr>
        <p:spPr bwMode="auto">
          <a:xfrm>
            <a:off x="3190876" y="1506609"/>
            <a:ext cx="1292225" cy="1733550"/>
          </a:xfrm>
          <a:custGeom>
            <a:avLst/>
            <a:gdLst>
              <a:gd name="T0" fmla="*/ 381 w 407"/>
              <a:gd name="T1" fmla="*/ 122 h 546"/>
              <a:gd name="T2" fmla="*/ 407 w 407"/>
              <a:gd name="T3" fmla="*/ 212 h 546"/>
              <a:gd name="T4" fmla="*/ 407 w 407"/>
              <a:gd name="T5" fmla="*/ 221 h 546"/>
              <a:gd name="T6" fmla="*/ 407 w 407"/>
              <a:gd name="T7" fmla="*/ 222 h 546"/>
              <a:gd name="T8" fmla="*/ 407 w 407"/>
              <a:gd name="T9" fmla="*/ 546 h 546"/>
              <a:gd name="T10" fmla="*/ 126 w 407"/>
              <a:gd name="T11" fmla="*/ 384 h 546"/>
              <a:gd name="T12" fmla="*/ 125 w 407"/>
              <a:gd name="T13" fmla="*/ 384 h 546"/>
              <a:gd name="T14" fmla="*/ 117 w 407"/>
              <a:gd name="T15" fmla="*/ 379 h 546"/>
              <a:gd name="T16" fmla="*/ 52 w 407"/>
              <a:gd name="T17" fmla="*/ 312 h 546"/>
              <a:gd name="T18" fmla="*/ 122 w 407"/>
              <a:gd name="T19" fmla="*/ 53 h 546"/>
              <a:gd name="T20" fmla="*/ 381 w 407"/>
              <a:gd name="T21" fmla="*/ 122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7" h="546">
                <a:moveTo>
                  <a:pt x="381" y="122"/>
                </a:moveTo>
                <a:cubicBezTo>
                  <a:pt x="398" y="151"/>
                  <a:pt x="406" y="182"/>
                  <a:pt x="407" y="212"/>
                </a:cubicBezTo>
                <a:cubicBezTo>
                  <a:pt x="407" y="221"/>
                  <a:pt x="407" y="221"/>
                  <a:pt x="407" y="221"/>
                </a:cubicBezTo>
                <a:cubicBezTo>
                  <a:pt x="407" y="222"/>
                  <a:pt x="407" y="222"/>
                  <a:pt x="407" y="222"/>
                </a:cubicBezTo>
                <a:cubicBezTo>
                  <a:pt x="407" y="546"/>
                  <a:pt x="407" y="546"/>
                  <a:pt x="407" y="546"/>
                </a:cubicBezTo>
                <a:cubicBezTo>
                  <a:pt x="126" y="384"/>
                  <a:pt x="126" y="384"/>
                  <a:pt x="126" y="384"/>
                </a:cubicBezTo>
                <a:cubicBezTo>
                  <a:pt x="125" y="384"/>
                  <a:pt x="125" y="384"/>
                  <a:pt x="125" y="384"/>
                </a:cubicBezTo>
                <a:cubicBezTo>
                  <a:pt x="117" y="379"/>
                  <a:pt x="117" y="379"/>
                  <a:pt x="117" y="379"/>
                </a:cubicBezTo>
                <a:cubicBezTo>
                  <a:pt x="91" y="363"/>
                  <a:pt x="69" y="341"/>
                  <a:pt x="52" y="312"/>
                </a:cubicBezTo>
                <a:cubicBezTo>
                  <a:pt x="0" y="221"/>
                  <a:pt x="31" y="105"/>
                  <a:pt x="122" y="53"/>
                </a:cubicBezTo>
                <a:cubicBezTo>
                  <a:pt x="213" y="0"/>
                  <a:pt x="329" y="31"/>
                  <a:pt x="381" y="122"/>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164"/>
          <p:cNvSpPr>
            <a:spLocks noEditPoints="1"/>
          </p:cNvSpPr>
          <p:nvPr/>
        </p:nvSpPr>
        <p:spPr bwMode="auto">
          <a:xfrm>
            <a:off x="3235326" y="1573284"/>
            <a:ext cx="1266825" cy="1701800"/>
          </a:xfrm>
          <a:custGeom>
            <a:avLst/>
            <a:gdLst>
              <a:gd name="T0" fmla="*/ 399 w 399"/>
              <a:gd name="T1" fmla="*/ 536 h 536"/>
              <a:gd name="T2" fmla="*/ 100 w 399"/>
              <a:gd name="T3" fmla="*/ 364 h 536"/>
              <a:gd name="T4" fmla="*/ 33 w 399"/>
              <a:gd name="T5" fmla="*/ 294 h 536"/>
              <a:gd name="T6" fmla="*/ 13 w 399"/>
              <a:gd name="T7" fmla="*/ 146 h 536"/>
              <a:gd name="T8" fmla="*/ 105 w 399"/>
              <a:gd name="T9" fmla="*/ 27 h 536"/>
              <a:gd name="T10" fmla="*/ 203 w 399"/>
              <a:gd name="T11" fmla="*/ 0 h 536"/>
              <a:gd name="T12" fmla="*/ 372 w 399"/>
              <a:gd name="T13" fmla="*/ 98 h 536"/>
              <a:gd name="T14" fmla="*/ 399 w 399"/>
              <a:gd name="T15" fmla="*/ 191 h 536"/>
              <a:gd name="T16" fmla="*/ 399 w 399"/>
              <a:gd name="T17" fmla="*/ 200 h 536"/>
              <a:gd name="T18" fmla="*/ 399 w 399"/>
              <a:gd name="T19" fmla="*/ 201 h 536"/>
              <a:gd name="T20" fmla="*/ 399 w 399"/>
              <a:gd name="T21" fmla="*/ 536 h 536"/>
              <a:gd name="T22" fmla="*/ 114 w 399"/>
              <a:gd name="T23" fmla="*/ 358 h 536"/>
              <a:gd name="T24" fmla="*/ 115 w 399"/>
              <a:gd name="T25" fmla="*/ 358 h 536"/>
              <a:gd name="T26" fmla="*/ 387 w 399"/>
              <a:gd name="T27" fmla="*/ 515 h 536"/>
              <a:gd name="T28" fmla="*/ 387 w 399"/>
              <a:gd name="T29" fmla="*/ 201 h 536"/>
              <a:gd name="T30" fmla="*/ 387 w 399"/>
              <a:gd name="T31" fmla="*/ 200 h 536"/>
              <a:gd name="T32" fmla="*/ 387 w 399"/>
              <a:gd name="T33" fmla="*/ 191 h 536"/>
              <a:gd name="T34" fmla="*/ 362 w 399"/>
              <a:gd name="T35" fmla="*/ 104 h 536"/>
              <a:gd name="T36" fmla="*/ 203 w 399"/>
              <a:gd name="T37" fmla="*/ 12 h 536"/>
              <a:gd name="T38" fmla="*/ 111 w 399"/>
              <a:gd name="T39" fmla="*/ 37 h 536"/>
              <a:gd name="T40" fmla="*/ 25 w 399"/>
              <a:gd name="T41" fmla="*/ 149 h 536"/>
              <a:gd name="T42" fmla="*/ 43 w 399"/>
              <a:gd name="T43" fmla="*/ 288 h 536"/>
              <a:gd name="T44" fmla="*/ 106 w 399"/>
              <a:gd name="T45" fmla="*/ 353 h 536"/>
              <a:gd name="T46" fmla="*/ 114 w 399"/>
              <a:gd name="T47" fmla="*/ 35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9" h="536">
                <a:moveTo>
                  <a:pt x="399" y="536"/>
                </a:moveTo>
                <a:cubicBezTo>
                  <a:pt x="100" y="364"/>
                  <a:pt x="100" y="364"/>
                  <a:pt x="100" y="364"/>
                </a:cubicBezTo>
                <a:cubicBezTo>
                  <a:pt x="73" y="346"/>
                  <a:pt x="49" y="323"/>
                  <a:pt x="33" y="294"/>
                </a:cubicBezTo>
                <a:cubicBezTo>
                  <a:pt x="7" y="249"/>
                  <a:pt x="0" y="196"/>
                  <a:pt x="13" y="146"/>
                </a:cubicBezTo>
                <a:cubicBezTo>
                  <a:pt x="27" y="95"/>
                  <a:pt x="59" y="53"/>
                  <a:pt x="105" y="27"/>
                </a:cubicBezTo>
                <a:cubicBezTo>
                  <a:pt x="134" y="9"/>
                  <a:pt x="168" y="0"/>
                  <a:pt x="203" y="0"/>
                </a:cubicBezTo>
                <a:cubicBezTo>
                  <a:pt x="272" y="0"/>
                  <a:pt x="338" y="38"/>
                  <a:pt x="372" y="98"/>
                </a:cubicBezTo>
                <a:cubicBezTo>
                  <a:pt x="389" y="127"/>
                  <a:pt x="398" y="159"/>
                  <a:pt x="399" y="191"/>
                </a:cubicBezTo>
                <a:cubicBezTo>
                  <a:pt x="399" y="200"/>
                  <a:pt x="399" y="200"/>
                  <a:pt x="399" y="200"/>
                </a:cubicBezTo>
                <a:cubicBezTo>
                  <a:pt x="399" y="201"/>
                  <a:pt x="399" y="201"/>
                  <a:pt x="399" y="201"/>
                </a:cubicBezTo>
                <a:lnTo>
                  <a:pt x="399" y="536"/>
                </a:lnTo>
                <a:close/>
                <a:moveTo>
                  <a:pt x="114" y="358"/>
                </a:moveTo>
                <a:cubicBezTo>
                  <a:pt x="115" y="358"/>
                  <a:pt x="115" y="358"/>
                  <a:pt x="115" y="358"/>
                </a:cubicBezTo>
                <a:cubicBezTo>
                  <a:pt x="387" y="515"/>
                  <a:pt x="387" y="515"/>
                  <a:pt x="387" y="515"/>
                </a:cubicBezTo>
                <a:cubicBezTo>
                  <a:pt x="387" y="201"/>
                  <a:pt x="387" y="201"/>
                  <a:pt x="387" y="201"/>
                </a:cubicBezTo>
                <a:cubicBezTo>
                  <a:pt x="387" y="200"/>
                  <a:pt x="387" y="200"/>
                  <a:pt x="387" y="200"/>
                </a:cubicBezTo>
                <a:cubicBezTo>
                  <a:pt x="387" y="191"/>
                  <a:pt x="387" y="191"/>
                  <a:pt x="387" y="191"/>
                </a:cubicBezTo>
                <a:cubicBezTo>
                  <a:pt x="386" y="161"/>
                  <a:pt x="377" y="131"/>
                  <a:pt x="362" y="104"/>
                </a:cubicBezTo>
                <a:cubicBezTo>
                  <a:pt x="329" y="47"/>
                  <a:pt x="268" y="12"/>
                  <a:pt x="203" y="12"/>
                </a:cubicBezTo>
                <a:cubicBezTo>
                  <a:pt x="170" y="12"/>
                  <a:pt x="139" y="21"/>
                  <a:pt x="111" y="37"/>
                </a:cubicBezTo>
                <a:cubicBezTo>
                  <a:pt x="68" y="61"/>
                  <a:pt x="38" y="101"/>
                  <a:pt x="25" y="149"/>
                </a:cubicBezTo>
                <a:cubicBezTo>
                  <a:pt x="12" y="196"/>
                  <a:pt x="19" y="246"/>
                  <a:pt x="43" y="288"/>
                </a:cubicBezTo>
                <a:cubicBezTo>
                  <a:pt x="59" y="315"/>
                  <a:pt x="80" y="337"/>
                  <a:pt x="106" y="353"/>
                </a:cubicBezTo>
                <a:lnTo>
                  <a:pt x="114" y="358"/>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Oval 165"/>
          <p:cNvSpPr>
            <a:spLocks noChangeArrowheads="1"/>
          </p:cNvSpPr>
          <p:nvPr/>
        </p:nvSpPr>
        <p:spPr bwMode="auto">
          <a:xfrm>
            <a:off x="4886326" y="4221234"/>
            <a:ext cx="755650" cy="7556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Freeform 166"/>
          <p:cNvSpPr>
            <a:spLocks noEditPoints="1"/>
          </p:cNvSpPr>
          <p:nvPr/>
        </p:nvSpPr>
        <p:spPr bwMode="auto">
          <a:xfrm>
            <a:off x="5127626" y="4395859"/>
            <a:ext cx="323850" cy="396875"/>
          </a:xfrm>
          <a:custGeom>
            <a:avLst/>
            <a:gdLst>
              <a:gd name="T0" fmla="*/ 5 w 102"/>
              <a:gd name="T1" fmla="*/ 9 h 125"/>
              <a:gd name="T2" fmla="*/ 0 w 102"/>
              <a:gd name="T3" fmla="*/ 14 h 125"/>
              <a:gd name="T4" fmla="*/ 0 w 102"/>
              <a:gd name="T5" fmla="*/ 120 h 125"/>
              <a:gd name="T6" fmla="*/ 5 w 102"/>
              <a:gd name="T7" fmla="*/ 125 h 125"/>
              <a:gd name="T8" fmla="*/ 11 w 102"/>
              <a:gd name="T9" fmla="*/ 120 h 125"/>
              <a:gd name="T10" fmla="*/ 11 w 102"/>
              <a:gd name="T11" fmla="*/ 14 h 125"/>
              <a:gd name="T12" fmla="*/ 5 w 102"/>
              <a:gd name="T13" fmla="*/ 9 h 125"/>
              <a:gd name="T14" fmla="*/ 59 w 102"/>
              <a:gd name="T15" fmla="*/ 15 h 125"/>
              <a:gd name="T16" fmla="*/ 15 w 102"/>
              <a:gd name="T17" fmla="*/ 16 h 125"/>
              <a:gd name="T18" fmla="*/ 15 w 102"/>
              <a:gd name="T19" fmla="*/ 72 h 125"/>
              <a:gd name="T20" fmla="*/ 59 w 102"/>
              <a:gd name="T21" fmla="*/ 71 h 125"/>
              <a:gd name="T22" fmla="*/ 102 w 102"/>
              <a:gd name="T23" fmla="*/ 68 h 125"/>
              <a:gd name="T24" fmla="*/ 102 w 102"/>
              <a:gd name="T25" fmla="*/ 12 h 125"/>
              <a:gd name="T26" fmla="*/ 59 w 102"/>
              <a:gd name="T27" fmla="*/ 1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25">
                <a:moveTo>
                  <a:pt x="5" y="9"/>
                </a:moveTo>
                <a:cubicBezTo>
                  <a:pt x="3" y="9"/>
                  <a:pt x="0" y="11"/>
                  <a:pt x="0" y="14"/>
                </a:cubicBezTo>
                <a:cubicBezTo>
                  <a:pt x="0" y="120"/>
                  <a:pt x="0" y="120"/>
                  <a:pt x="0" y="120"/>
                </a:cubicBezTo>
                <a:cubicBezTo>
                  <a:pt x="0" y="122"/>
                  <a:pt x="3" y="125"/>
                  <a:pt x="5" y="125"/>
                </a:cubicBezTo>
                <a:cubicBezTo>
                  <a:pt x="8" y="125"/>
                  <a:pt x="11" y="122"/>
                  <a:pt x="11" y="120"/>
                </a:cubicBezTo>
                <a:cubicBezTo>
                  <a:pt x="11" y="14"/>
                  <a:pt x="11" y="14"/>
                  <a:pt x="11" y="14"/>
                </a:cubicBezTo>
                <a:cubicBezTo>
                  <a:pt x="11" y="11"/>
                  <a:pt x="8" y="9"/>
                  <a:pt x="5" y="9"/>
                </a:cubicBezTo>
                <a:close/>
                <a:moveTo>
                  <a:pt x="59" y="15"/>
                </a:moveTo>
                <a:cubicBezTo>
                  <a:pt x="30" y="0"/>
                  <a:pt x="15" y="16"/>
                  <a:pt x="15" y="16"/>
                </a:cubicBezTo>
                <a:cubicBezTo>
                  <a:pt x="15" y="72"/>
                  <a:pt x="15" y="72"/>
                  <a:pt x="15" y="72"/>
                </a:cubicBezTo>
                <a:cubicBezTo>
                  <a:pt x="15" y="72"/>
                  <a:pt x="30" y="56"/>
                  <a:pt x="59" y="71"/>
                </a:cubicBezTo>
                <a:cubicBezTo>
                  <a:pt x="88" y="86"/>
                  <a:pt x="102" y="68"/>
                  <a:pt x="102" y="68"/>
                </a:cubicBezTo>
                <a:cubicBezTo>
                  <a:pt x="102" y="12"/>
                  <a:pt x="102" y="12"/>
                  <a:pt x="102" y="12"/>
                </a:cubicBezTo>
                <a:cubicBezTo>
                  <a:pt x="102" y="12"/>
                  <a:pt x="88" y="30"/>
                  <a:pt x="59" y="15"/>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Oval 167"/>
          <p:cNvSpPr>
            <a:spLocks noChangeArrowheads="1"/>
          </p:cNvSpPr>
          <p:nvPr/>
        </p:nvSpPr>
        <p:spPr bwMode="auto">
          <a:xfrm>
            <a:off x="3502026" y="4221234"/>
            <a:ext cx="755650" cy="7556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Freeform 168"/>
          <p:cNvSpPr>
            <a:spLocks noEditPoints="1"/>
          </p:cNvSpPr>
          <p:nvPr/>
        </p:nvSpPr>
        <p:spPr bwMode="auto">
          <a:xfrm>
            <a:off x="3724276" y="4402209"/>
            <a:ext cx="311150" cy="393700"/>
          </a:xfrm>
          <a:custGeom>
            <a:avLst/>
            <a:gdLst>
              <a:gd name="T0" fmla="*/ 142 w 196"/>
              <a:gd name="T1" fmla="*/ 72 h 248"/>
              <a:gd name="T2" fmla="*/ 34 w 196"/>
              <a:gd name="T3" fmla="*/ 72 h 248"/>
              <a:gd name="T4" fmla="*/ 34 w 196"/>
              <a:gd name="T5" fmla="*/ 88 h 248"/>
              <a:gd name="T6" fmla="*/ 142 w 196"/>
              <a:gd name="T7" fmla="*/ 88 h 248"/>
              <a:gd name="T8" fmla="*/ 142 w 196"/>
              <a:gd name="T9" fmla="*/ 72 h 248"/>
              <a:gd name="T10" fmla="*/ 142 w 196"/>
              <a:gd name="T11" fmla="*/ 42 h 248"/>
              <a:gd name="T12" fmla="*/ 34 w 196"/>
              <a:gd name="T13" fmla="*/ 42 h 248"/>
              <a:gd name="T14" fmla="*/ 34 w 196"/>
              <a:gd name="T15" fmla="*/ 56 h 248"/>
              <a:gd name="T16" fmla="*/ 142 w 196"/>
              <a:gd name="T17" fmla="*/ 56 h 248"/>
              <a:gd name="T18" fmla="*/ 142 w 196"/>
              <a:gd name="T19" fmla="*/ 42 h 248"/>
              <a:gd name="T20" fmla="*/ 34 w 196"/>
              <a:gd name="T21" fmla="*/ 148 h 248"/>
              <a:gd name="T22" fmla="*/ 88 w 196"/>
              <a:gd name="T23" fmla="*/ 148 h 248"/>
              <a:gd name="T24" fmla="*/ 88 w 196"/>
              <a:gd name="T25" fmla="*/ 132 h 248"/>
              <a:gd name="T26" fmla="*/ 34 w 196"/>
              <a:gd name="T27" fmla="*/ 132 h 248"/>
              <a:gd name="T28" fmla="*/ 34 w 196"/>
              <a:gd name="T29" fmla="*/ 148 h 248"/>
              <a:gd name="T30" fmla="*/ 176 w 196"/>
              <a:gd name="T31" fmla="*/ 22 h 248"/>
              <a:gd name="T32" fmla="*/ 176 w 196"/>
              <a:gd name="T33" fmla="*/ 0 h 248"/>
              <a:gd name="T34" fmla="*/ 0 w 196"/>
              <a:gd name="T35" fmla="*/ 0 h 248"/>
              <a:gd name="T36" fmla="*/ 0 w 196"/>
              <a:gd name="T37" fmla="*/ 226 h 248"/>
              <a:gd name="T38" fmla="*/ 22 w 196"/>
              <a:gd name="T39" fmla="*/ 226 h 248"/>
              <a:gd name="T40" fmla="*/ 22 w 196"/>
              <a:gd name="T41" fmla="*/ 248 h 248"/>
              <a:gd name="T42" fmla="*/ 140 w 196"/>
              <a:gd name="T43" fmla="*/ 248 h 248"/>
              <a:gd name="T44" fmla="*/ 196 w 196"/>
              <a:gd name="T45" fmla="*/ 248 h 248"/>
              <a:gd name="T46" fmla="*/ 196 w 196"/>
              <a:gd name="T47" fmla="*/ 190 h 248"/>
              <a:gd name="T48" fmla="*/ 196 w 196"/>
              <a:gd name="T49" fmla="*/ 22 h 248"/>
              <a:gd name="T50" fmla="*/ 176 w 196"/>
              <a:gd name="T51" fmla="*/ 22 h 248"/>
              <a:gd name="T52" fmla="*/ 12 w 196"/>
              <a:gd name="T53" fmla="*/ 214 h 248"/>
              <a:gd name="T54" fmla="*/ 12 w 196"/>
              <a:gd name="T55" fmla="*/ 12 h 248"/>
              <a:gd name="T56" fmla="*/ 162 w 196"/>
              <a:gd name="T57" fmla="*/ 12 h 248"/>
              <a:gd name="T58" fmla="*/ 162 w 196"/>
              <a:gd name="T59" fmla="*/ 164 h 248"/>
              <a:gd name="T60" fmla="*/ 112 w 196"/>
              <a:gd name="T61" fmla="*/ 164 h 248"/>
              <a:gd name="T62" fmla="*/ 112 w 196"/>
              <a:gd name="T63" fmla="*/ 214 h 248"/>
              <a:gd name="T64" fmla="*/ 12 w 196"/>
              <a:gd name="T65" fmla="*/ 214 h 248"/>
              <a:gd name="T66" fmla="*/ 184 w 196"/>
              <a:gd name="T67" fmla="*/ 184 h 248"/>
              <a:gd name="T68" fmla="*/ 184 w 196"/>
              <a:gd name="T69" fmla="*/ 236 h 248"/>
              <a:gd name="T70" fmla="*/ 134 w 196"/>
              <a:gd name="T71" fmla="*/ 236 h 248"/>
              <a:gd name="T72" fmla="*/ 34 w 196"/>
              <a:gd name="T73" fmla="*/ 236 h 248"/>
              <a:gd name="T74" fmla="*/ 34 w 196"/>
              <a:gd name="T75" fmla="*/ 226 h 248"/>
              <a:gd name="T76" fmla="*/ 118 w 196"/>
              <a:gd name="T77" fmla="*/ 226 h 248"/>
              <a:gd name="T78" fmla="*/ 176 w 196"/>
              <a:gd name="T79" fmla="*/ 170 h 248"/>
              <a:gd name="T80" fmla="*/ 176 w 196"/>
              <a:gd name="T81" fmla="*/ 34 h 248"/>
              <a:gd name="T82" fmla="*/ 184 w 196"/>
              <a:gd name="T83" fmla="*/ 34 h 248"/>
              <a:gd name="T84" fmla="*/ 184 w 196"/>
              <a:gd name="T85" fmla="*/ 184 h 248"/>
              <a:gd name="T86" fmla="*/ 142 w 196"/>
              <a:gd name="T87" fmla="*/ 102 h 248"/>
              <a:gd name="T88" fmla="*/ 34 w 196"/>
              <a:gd name="T89" fmla="*/ 102 h 248"/>
              <a:gd name="T90" fmla="*/ 34 w 196"/>
              <a:gd name="T91" fmla="*/ 118 h 248"/>
              <a:gd name="T92" fmla="*/ 142 w 196"/>
              <a:gd name="T93" fmla="*/ 118 h 248"/>
              <a:gd name="T94" fmla="*/ 142 w 196"/>
              <a:gd name="T95" fmla="*/ 10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6" h="248">
                <a:moveTo>
                  <a:pt x="142" y="72"/>
                </a:moveTo>
                <a:lnTo>
                  <a:pt x="34" y="72"/>
                </a:lnTo>
                <a:lnTo>
                  <a:pt x="34" y="88"/>
                </a:lnTo>
                <a:lnTo>
                  <a:pt x="142" y="88"/>
                </a:lnTo>
                <a:lnTo>
                  <a:pt x="142" y="72"/>
                </a:lnTo>
                <a:close/>
                <a:moveTo>
                  <a:pt x="142" y="42"/>
                </a:moveTo>
                <a:lnTo>
                  <a:pt x="34" y="42"/>
                </a:lnTo>
                <a:lnTo>
                  <a:pt x="34" y="56"/>
                </a:lnTo>
                <a:lnTo>
                  <a:pt x="142" y="56"/>
                </a:lnTo>
                <a:lnTo>
                  <a:pt x="142" y="42"/>
                </a:lnTo>
                <a:close/>
                <a:moveTo>
                  <a:pt x="34" y="148"/>
                </a:moveTo>
                <a:lnTo>
                  <a:pt x="88" y="148"/>
                </a:lnTo>
                <a:lnTo>
                  <a:pt x="88" y="132"/>
                </a:lnTo>
                <a:lnTo>
                  <a:pt x="34" y="132"/>
                </a:lnTo>
                <a:lnTo>
                  <a:pt x="34" y="148"/>
                </a:lnTo>
                <a:close/>
                <a:moveTo>
                  <a:pt x="176" y="22"/>
                </a:moveTo>
                <a:lnTo>
                  <a:pt x="176" y="0"/>
                </a:lnTo>
                <a:lnTo>
                  <a:pt x="0" y="0"/>
                </a:lnTo>
                <a:lnTo>
                  <a:pt x="0" y="226"/>
                </a:lnTo>
                <a:lnTo>
                  <a:pt x="22" y="226"/>
                </a:lnTo>
                <a:lnTo>
                  <a:pt x="22" y="248"/>
                </a:lnTo>
                <a:lnTo>
                  <a:pt x="140" y="248"/>
                </a:lnTo>
                <a:lnTo>
                  <a:pt x="196" y="248"/>
                </a:lnTo>
                <a:lnTo>
                  <a:pt x="196" y="190"/>
                </a:lnTo>
                <a:lnTo>
                  <a:pt x="196" y="22"/>
                </a:lnTo>
                <a:lnTo>
                  <a:pt x="176" y="22"/>
                </a:lnTo>
                <a:close/>
                <a:moveTo>
                  <a:pt x="12" y="214"/>
                </a:moveTo>
                <a:lnTo>
                  <a:pt x="12" y="12"/>
                </a:lnTo>
                <a:lnTo>
                  <a:pt x="162" y="12"/>
                </a:lnTo>
                <a:lnTo>
                  <a:pt x="162" y="164"/>
                </a:lnTo>
                <a:lnTo>
                  <a:pt x="112" y="164"/>
                </a:lnTo>
                <a:lnTo>
                  <a:pt x="112" y="214"/>
                </a:lnTo>
                <a:lnTo>
                  <a:pt x="12" y="214"/>
                </a:lnTo>
                <a:close/>
                <a:moveTo>
                  <a:pt x="184" y="184"/>
                </a:moveTo>
                <a:lnTo>
                  <a:pt x="184" y="236"/>
                </a:lnTo>
                <a:lnTo>
                  <a:pt x="134" y="236"/>
                </a:lnTo>
                <a:lnTo>
                  <a:pt x="34" y="236"/>
                </a:lnTo>
                <a:lnTo>
                  <a:pt x="34" y="226"/>
                </a:lnTo>
                <a:lnTo>
                  <a:pt x="118" y="226"/>
                </a:lnTo>
                <a:lnTo>
                  <a:pt x="176" y="170"/>
                </a:lnTo>
                <a:lnTo>
                  <a:pt x="176" y="34"/>
                </a:lnTo>
                <a:lnTo>
                  <a:pt x="184" y="34"/>
                </a:lnTo>
                <a:lnTo>
                  <a:pt x="184" y="184"/>
                </a:lnTo>
                <a:close/>
                <a:moveTo>
                  <a:pt x="142" y="102"/>
                </a:moveTo>
                <a:lnTo>
                  <a:pt x="34" y="102"/>
                </a:lnTo>
                <a:lnTo>
                  <a:pt x="34" y="118"/>
                </a:lnTo>
                <a:lnTo>
                  <a:pt x="142" y="118"/>
                </a:lnTo>
                <a:lnTo>
                  <a:pt x="142" y="10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9" name="Oval 169"/>
          <p:cNvSpPr>
            <a:spLocks noChangeArrowheads="1"/>
          </p:cNvSpPr>
          <p:nvPr/>
        </p:nvSpPr>
        <p:spPr bwMode="auto">
          <a:xfrm>
            <a:off x="2806701" y="3017909"/>
            <a:ext cx="755650" cy="755650"/>
          </a:xfrm>
          <a:prstGeom prst="ellipse">
            <a:avLst/>
          </a:pr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0" name="Freeform 170"/>
          <p:cNvSpPr>
            <a:spLocks noEditPoints="1"/>
          </p:cNvSpPr>
          <p:nvPr/>
        </p:nvSpPr>
        <p:spPr bwMode="auto">
          <a:xfrm>
            <a:off x="2978151" y="3227459"/>
            <a:ext cx="403225" cy="339725"/>
          </a:xfrm>
          <a:custGeom>
            <a:avLst/>
            <a:gdLst>
              <a:gd name="T0" fmla="*/ 6 w 127"/>
              <a:gd name="T1" fmla="*/ 102 h 107"/>
              <a:gd name="T2" fmla="*/ 11 w 127"/>
              <a:gd name="T3" fmla="*/ 107 h 107"/>
              <a:gd name="T4" fmla="*/ 34 w 127"/>
              <a:gd name="T5" fmla="*/ 107 h 107"/>
              <a:gd name="T6" fmla="*/ 34 w 127"/>
              <a:gd name="T7" fmla="*/ 58 h 107"/>
              <a:gd name="T8" fmla="*/ 6 w 127"/>
              <a:gd name="T9" fmla="*/ 86 h 107"/>
              <a:gd name="T10" fmla="*/ 6 w 127"/>
              <a:gd name="T11" fmla="*/ 102 h 107"/>
              <a:gd name="T12" fmla="*/ 45 w 127"/>
              <a:gd name="T13" fmla="*/ 69 h 107"/>
              <a:gd name="T14" fmla="*/ 45 w 127"/>
              <a:gd name="T15" fmla="*/ 107 h 107"/>
              <a:gd name="T16" fmla="*/ 74 w 127"/>
              <a:gd name="T17" fmla="*/ 107 h 107"/>
              <a:gd name="T18" fmla="*/ 74 w 127"/>
              <a:gd name="T19" fmla="*/ 73 h 107"/>
              <a:gd name="T20" fmla="*/ 62 w 127"/>
              <a:gd name="T21" fmla="*/ 86 h 107"/>
              <a:gd name="T22" fmla="*/ 45 w 127"/>
              <a:gd name="T23" fmla="*/ 69 h 107"/>
              <a:gd name="T24" fmla="*/ 85 w 127"/>
              <a:gd name="T25" fmla="*/ 62 h 107"/>
              <a:gd name="T26" fmla="*/ 85 w 127"/>
              <a:gd name="T27" fmla="*/ 107 h 107"/>
              <a:gd name="T28" fmla="*/ 108 w 127"/>
              <a:gd name="T29" fmla="*/ 107 h 107"/>
              <a:gd name="T30" fmla="*/ 113 w 127"/>
              <a:gd name="T31" fmla="*/ 102 h 107"/>
              <a:gd name="T32" fmla="*/ 113 w 127"/>
              <a:gd name="T33" fmla="*/ 58 h 107"/>
              <a:gd name="T34" fmla="*/ 113 w 127"/>
              <a:gd name="T35" fmla="*/ 34 h 107"/>
              <a:gd name="T36" fmla="*/ 89 w 127"/>
              <a:gd name="T37" fmla="*/ 58 h 107"/>
              <a:gd name="T38" fmla="*/ 85 w 127"/>
              <a:gd name="T39" fmla="*/ 62 h 107"/>
              <a:gd name="T40" fmla="*/ 102 w 127"/>
              <a:gd name="T41" fmla="*/ 2 h 107"/>
              <a:gd name="T42" fmla="*/ 97 w 127"/>
              <a:gd name="T43" fmla="*/ 7 h 107"/>
              <a:gd name="T44" fmla="*/ 103 w 127"/>
              <a:gd name="T45" fmla="*/ 12 h 107"/>
              <a:gd name="T46" fmla="*/ 108 w 127"/>
              <a:gd name="T47" fmla="*/ 11 h 107"/>
              <a:gd name="T48" fmla="*/ 62 w 127"/>
              <a:gd name="T49" fmla="*/ 58 h 107"/>
              <a:gd name="T50" fmla="*/ 34 w 127"/>
              <a:gd name="T51" fmla="*/ 31 h 107"/>
              <a:gd name="T52" fmla="*/ 2 w 127"/>
              <a:gd name="T53" fmla="*/ 63 h 107"/>
              <a:gd name="T54" fmla="*/ 2 w 127"/>
              <a:gd name="T55" fmla="*/ 70 h 107"/>
              <a:gd name="T56" fmla="*/ 9 w 127"/>
              <a:gd name="T57" fmla="*/ 70 h 107"/>
              <a:gd name="T58" fmla="*/ 34 w 127"/>
              <a:gd name="T59" fmla="*/ 45 h 107"/>
              <a:gd name="T60" fmla="*/ 62 w 127"/>
              <a:gd name="T61" fmla="*/ 72 h 107"/>
              <a:gd name="T62" fmla="*/ 115 w 127"/>
              <a:gd name="T63" fmla="*/ 19 h 107"/>
              <a:gd name="T64" fmla="*/ 115 w 127"/>
              <a:gd name="T65" fmla="*/ 24 h 107"/>
              <a:gd name="T66" fmla="*/ 120 w 127"/>
              <a:gd name="T67" fmla="*/ 29 h 107"/>
              <a:gd name="T68" fmla="*/ 120 w 127"/>
              <a:gd name="T69" fmla="*/ 29 h 107"/>
              <a:gd name="T70" fmla="*/ 125 w 127"/>
              <a:gd name="T71" fmla="*/ 25 h 107"/>
              <a:gd name="T72" fmla="*/ 127 w 127"/>
              <a:gd name="T73" fmla="*/ 0 h 107"/>
              <a:gd name="T74" fmla="*/ 102 w 127"/>
              <a:gd name="T75" fmla="*/ 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7" h="107">
                <a:moveTo>
                  <a:pt x="6" y="102"/>
                </a:moveTo>
                <a:cubicBezTo>
                  <a:pt x="6" y="105"/>
                  <a:pt x="8" y="107"/>
                  <a:pt x="11" y="107"/>
                </a:cubicBezTo>
                <a:cubicBezTo>
                  <a:pt x="34" y="107"/>
                  <a:pt x="34" y="107"/>
                  <a:pt x="34" y="107"/>
                </a:cubicBezTo>
                <a:cubicBezTo>
                  <a:pt x="34" y="58"/>
                  <a:pt x="34" y="58"/>
                  <a:pt x="34" y="58"/>
                </a:cubicBezTo>
                <a:cubicBezTo>
                  <a:pt x="6" y="86"/>
                  <a:pt x="6" y="86"/>
                  <a:pt x="6" y="86"/>
                </a:cubicBezTo>
                <a:lnTo>
                  <a:pt x="6" y="102"/>
                </a:lnTo>
                <a:close/>
                <a:moveTo>
                  <a:pt x="45" y="69"/>
                </a:moveTo>
                <a:cubicBezTo>
                  <a:pt x="45" y="107"/>
                  <a:pt x="45" y="107"/>
                  <a:pt x="45" y="107"/>
                </a:cubicBezTo>
                <a:cubicBezTo>
                  <a:pt x="74" y="107"/>
                  <a:pt x="74" y="107"/>
                  <a:pt x="74" y="107"/>
                </a:cubicBezTo>
                <a:cubicBezTo>
                  <a:pt x="74" y="73"/>
                  <a:pt x="74" y="73"/>
                  <a:pt x="74" y="73"/>
                </a:cubicBezTo>
                <a:cubicBezTo>
                  <a:pt x="62" y="86"/>
                  <a:pt x="62" y="86"/>
                  <a:pt x="62" y="86"/>
                </a:cubicBezTo>
                <a:lnTo>
                  <a:pt x="45" y="69"/>
                </a:lnTo>
                <a:close/>
                <a:moveTo>
                  <a:pt x="85" y="62"/>
                </a:moveTo>
                <a:cubicBezTo>
                  <a:pt x="85" y="107"/>
                  <a:pt x="85" y="107"/>
                  <a:pt x="85" y="107"/>
                </a:cubicBezTo>
                <a:cubicBezTo>
                  <a:pt x="108" y="107"/>
                  <a:pt x="108" y="107"/>
                  <a:pt x="108" y="107"/>
                </a:cubicBezTo>
                <a:cubicBezTo>
                  <a:pt x="111" y="107"/>
                  <a:pt x="113" y="105"/>
                  <a:pt x="113" y="102"/>
                </a:cubicBezTo>
                <a:cubicBezTo>
                  <a:pt x="113" y="58"/>
                  <a:pt x="113" y="58"/>
                  <a:pt x="113" y="58"/>
                </a:cubicBezTo>
                <a:cubicBezTo>
                  <a:pt x="113" y="34"/>
                  <a:pt x="113" y="34"/>
                  <a:pt x="113" y="34"/>
                </a:cubicBezTo>
                <a:cubicBezTo>
                  <a:pt x="89" y="58"/>
                  <a:pt x="89" y="58"/>
                  <a:pt x="89" y="58"/>
                </a:cubicBezTo>
                <a:lnTo>
                  <a:pt x="85" y="62"/>
                </a:lnTo>
                <a:close/>
                <a:moveTo>
                  <a:pt x="102" y="2"/>
                </a:moveTo>
                <a:cubicBezTo>
                  <a:pt x="99" y="2"/>
                  <a:pt x="97" y="4"/>
                  <a:pt x="97" y="7"/>
                </a:cubicBezTo>
                <a:cubicBezTo>
                  <a:pt x="98" y="10"/>
                  <a:pt x="100" y="12"/>
                  <a:pt x="103" y="12"/>
                </a:cubicBezTo>
                <a:cubicBezTo>
                  <a:pt x="108" y="11"/>
                  <a:pt x="108" y="11"/>
                  <a:pt x="108" y="11"/>
                </a:cubicBezTo>
                <a:cubicBezTo>
                  <a:pt x="62" y="58"/>
                  <a:pt x="62" y="58"/>
                  <a:pt x="62" y="58"/>
                </a:cubicBezTo>
                <a:cubicBezTo>
                  <a:pt x="34" y="31"/>
                  <a:pt x="34" y="31"/>
                  <a:pt x="34" y="31"/>
                </a:cubicBezTo>
                <a:cubicBezTo>
                  <a:pt x="2" y="63"/>
                  <a:pt x="2" y="63"/>
                  <a:pt x="2" y="63"/>
                </a:cubicBezTo>
                <a:cubicBezTo>
                  <a:pt x="0" y="65"/>
                  <a:pt x="0" y="68"/>
                  <a:pt x="2" y="70"/>
                </a:cubicBezTo>
                <a:cubicBezTo>
                  <a:pt x="4" y="72"/>
                  <a:pt x="8" y="72"/>
                  <a:pt x="9" y="70"/>
                </a:cubicBezTo>
                <a:cubicBezTo>
                  <a:pt x="34" y="45"/>
                  <a:pt x="34" y="45"/>
                  <a:pt x="34" y="45"/>
                </a:cubicBezTo>
                <a:cubicBezTo>
                  <a:pt x="62" y="72"/>
                  <a:pt x="62" y="72"/>
                  <a:pt x="62" y="72"/>
                </a:cubicBezTo>
                <a:cubicBezTo>
                  <a:pt x="115" y="19"/>
                  <a:pt x="115" y="19"/>
                  <a:pt x="115" y="19"/>
                </a:cubicBezTo>
                <a:cubicBezTo>
                  <a:pt x="115" y="24"/>
                  <a:pt x="115" y="24"/>
                  <a:pt x="115" y="24"/>
                </a:cubicBezTo>
                <a:cubicBezTo>
                  <a:pt x="115" y="27"/>
                  <a:pt x="117" y="29"/>
                  <a:pt x="120" y="29"/>
                </a:cubicBezTo>
                <a:cubicBezTo>
                  <a:pt x="120" y="29"/>
                  <a:pt x="120" y="29"/>
                  <a:pt x="120" y="29"/>
                </a:cubicBezTo>
                <a:cubicBezTo>
                  <a:pt x="123" y="29"/>
                  <a:pt x="125" y="27"/>
                  <a:pt x="125" y="25"/>
                </a:cubicBezTo>
                <a:cubicBezTo>
                  <a:pt x="127" y="0"/>
                  <a:pt x="127" y="0"/>
                  <a:pt x="127" y="0"/>
                </a:cubicBezTo>
                <a:lnTo>
                  <a:pt x="102" y="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Oval 171"/>
          <p:cNvSpPr>
            <a:spLocks noChangeArrowheads="1"/>
          </p:cNvSpPr>
          <p:nvPr/>
        </p:nvSpPr>
        <p:spPr bwMode="auto">
          <a:xfrm>
            <a:off x="3502026" y="1817759"/>
            <a:ext cx="755650" cy="755650"/>
          </a:xfrm>
          <a:prstGeom prst="ellipse">
            <a:avLst/>
          </a:pr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172"/>
          <p:cNvSpPr>
            <a:spLocks noEditPoints="1"/>
          </p:cNvSpPr>
          <p:nvPr/>
        </p:nvSpPr>
        <p:spPr bwMode="auto">
          <a:xfrm>
            <a:off x="3724276" y="1979684"/>
            <a:ext cx="301625" cy="434975"/>
          </a:xfrm>
          <a:custGeom>
            <a:avLst/>
            <a:gdLst>
              <a:gd name="T0" fmla="*/ 28 w 95"/>
              <a:gd name="T1" fmla="*/ 118 h 137"/>
              <a:gd name="T2" fmla="*/ 29 w 95"/>
              <a:gd name="T3" fmla="*/ 126 h 137"/>
              <a:gd name="T4" fmla="*/ 35 w 95"/>
              <a:gd name="T5" fmla="*/ 129 h 137"/>
              <a:gd name="T6" fmla="*/ 36 w 95"/>
              <a:gd name="T7" fmla="*/ 133 h 137"/>
              <a:gd name="T8" fmla="*/ 47 w 95"/>
              <a:gd name="T9" fmla="*/ 137 h 137"/>
              <a:gd name="T10" fmla="*/ 59 w 95"/>
              <a:gd name="T11" fmla="*/ 133 h 137"/>
              <a:gd name="T12" fmla="*/ 60 w 95"/>
              <a:gd name="T13" fmla="*/ 129 h 137"/>
              <a:gd name="T14" fmla="*/ 66 w 95"/>
              <a:gd name="T15" fmla="*/ 126 h 137"/>
              <a:gd name="T16" fmla="*/ 67 w 95"/>
              <a:gd name="T17" fmla="*/ 118 h 137"/>
              <a:gd name="T18" fmla="*/ 47 w 95"/>
              <a:gd name="T19" fmla="*/ 122 h 137"/>
              <a:gd name="T20" fmla="*/ 28 w 95"/>
              <a:gd name="T21" fmla="*/ 118 h 137"/>
              <a:gd name="T22" fmla="*/ 26 w 95"/>
              <a:gd name="T23" fmla="*/ 105 h 137"/>
              <a:gd name="T24" fmla="*/ 27 w 95"/>
              <a:gd name="T25" fmla="*/ 112 h 137"/>
              <a:gd name="T26" fmla="*/ 47 w 95"/>
              <a:gd name="T27" fmla="*/ 116 h 137"/>
              <a:gd name="T28" fmla="*/ 68 w 95"/>
              <a:gd name="T29" fmla="*/ 112 h 137"/>
              <a:gd name="T30" fmla="*/ 69 w 95"/>
              <a:gd name="T31" fmla="*/ 105 h 137"/>
              <a:gd name="T32" fmla="*/ 47 w 95"/>
              <a:gd name="T33" fmla="*/ 109 h 137"/>
              <a:gd name="T34" fmla="*/ 26 w 95"/>
              <a:gd name="T35" fmla="*/ 105 h 137"/>
              <a:gd name="T36" fmla="*/ 47 w 95"/>
              <a:gd name="T37" fmla="*/ 0 h 137"/>
              <a:gd name="T38" fmla="*/ 0 w 95"/>
              <a:gd name="T39" fmla="*/ 47 h 137"/>
              <a:gd name="T40" fmla="*/ 23 w 95"/>
              <a:gd name="T41" fmla="*/ 87 h 137"/>
              <a:gd name="T42" fmla="*/ 25 w 95"/>
              <a:gd name="T43" fmla="*/ 99 h 137"/>
              <a:gd name="T44" fmla="*/ 47 w 95"/>
              <a:gd name="T45" fmla="*/ 103 h 137"/>
              <a:gd name="T46" fmla="*/ 70 w 95"/>
              <a:gd name="T47" fmla="*/ 99 h 137"/>
              <a:gd name="T48" fmla="*/ 72 w 95"/>
              <a:gd name="T49" fmla="*/ 87 h 137"/>
              <a:gd name="T50" fmla="*/ 95 w 95"/>
              <a:gd name="T51" fmla="*/ 47 h 137"/>
              <a:gd name="T52" fmla="*/ 47 w 95"/>
              <a:gd name="T53" fmla="*/ 0 h 137"/>
              <a:gd name="T54" fmla="*/ 65 w 95"/>
              <a:gd name="T55" fmla="*/ 81 h 137"/>
              <a:gd name="T56" fmla="*/ 64 w 95"/>
              <a:gd name="T57" fmla="*/ 93 h 137"/>
              <a:gd name="T58" fmla="*/ 47 w 95"/>
              <a:gd name="T59" fmla="*/ 95 h 137"/>
              <a:gd name="T60" fmla="*/ 31 w 95"/>
              <a:gd name="T61" fmla="*/ 93 h 137"/>
              <a:gd name="T62" fmla="*/ 30 w 95"/>
              <a:gd name="T63" fmla="*/ 81 h 137"/>
              <a:gd name="T64" fmla="*/ 9 w 95"/>
              <a:gd name="T65" fmla="*/ 47 h 137"/>
              <a:gd name="T66" fmla="*/ 47 w 95"/>
              <a:gd name="T67" fmla="*/ 8 h 137"/>
              <a:gd name="T68" fmla="*/ 86 w 95"/>
              <a:gd name="T69" fmla="*/ 47 h 137"/>
              <a:gd name="T70" fmla="*/ 65 w 95"/>
              <a:gd name="T71" fmla="*/ 81 h 137"/>
              <a:gd name="T72" fmla="*/ 47 w 95"/>
              <a:gd name="T73" fmla="*/ 19 h 137"/>
              <a:gd name="T74" fmla="*/ 50 w 95"/>
              <a:gd name="T75" fmla="*/ 17 h 137"/>
              <a:gd name="T76" fmla="*/ 47 w 95"/>
              <a:gd name="T77" fmla="*/ 14 h 137"/>
              <a:gd name="T78" fmla="*/ 15 w 95"/>
              <a:gd name="T79" fmla="*/ 47 h 137"/>
              <a:gd name="T80" fmla="*/ 17 w 95"/>
              <a:gd name="T81" fmla="*/ 49 h 137"/>
              <a:gd name="T82" fmla="*/ 20 w 95"/>
              <a:gd name="T83" fmla="*/ 47 h 137"/>
              <a:gd name="T84" fmla="*/ 47 w 95"/>
              <a:gd name="T85" fmla="*/ 19 h 137"/>
              <a:gd name="T86" fmla="*/ 58 w 95"/>
              <a:gd name="T87" fmla="*/ 64 h 137"/>
              <a:gd name="T88" fmla="*/ 47 w 95"/>
              <a:gd name="T89" fmla="*/ 45 h 137"/>
              <a:gd name="T90" fmla="*/ 37 w 95"/>
              <a:gd name="T91" fmla="*/ 64 h 137"/>
              <a:gd name="T92" fmla="*/ 33 w 95"/>
              <a:gd name="T93" fmla="*/ 55 h 137"/>
              <a:gd name="T94" fmla="*/ 26 w 95"/>
              <a:gd name="T95" fmla="*/ 58 h 137"/>
              <a:gd name="T96" fmla="*/ 36 w 95"/>
              <a:gd name="T97" fmla="*/ 80 h 137"/>
              <a:gd name="T98" fmla="*/ 47 w 95"/>
              <a:gd name="T99" fmla="*/ 60 h 137"/>
              <a:gd name="T100" fmla="*/ 58 w 95"/>
              <a:gd name="T101" fmla="*/ 80 h 137"/>
              <a:gd name="T102" fmla="*/ 69 w 95"/>
              <a:gd name="T103" fmla="*/ 58 h 137"/>
              <a:gd name="T104" fmla="*/ 62 w 95"/>
              <a:gd name="T105" fmla="*/ 55 h 137"/>
              <a:gd name="T106" fmla="*/ 58 w 95"/>
              <a:gd name="T107" fmla="*/ 6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37">
                <a:moveTo>
                  <a:pt x="28" y="118"/>
                </a:moveTo>
                <a:cubicBezTo>
                  <a:pt x="29" y="126"/>
                  <a:pt x="29" y="126"/>
                  <a:pt x="29" y="126"/>
                </a:cubicBezTo>
                <a:cubicBezTo>
                  <a:pt x="29" y="126"/>
                  <a:pt x="30" y="128"/>
                  <a:pt x="35" y="129"/>
                </a:cubicBezTo>
                <a:cubicBezTo>
                  <a:pt x="36" y="133"/>
                  <a:pt x="36" y="133"/>
                  <a:pt x="36" y="133"/>
                </a:cubicBezTo>
                <a:cubicBezTo>
                  <a:pt x="36" y="133"/>
                  <a:pt x="38" y="137"/>
                  <a:pt x="47" y="137"/>
                </a:cubicBezTo>
                <a:cubicBezTo>
                  <a:pt x="57" y="137"/>
                  <a:pt x="59" y="133"/>
                  <a:pt x="59" y="133"/>
                </a:cubicBezTo>
                <a:cubicBezTo>
                  <a:pt x="60" y="129"/>
                  <a:pt x="60" y="129"/>
                  <a:pt x="60" y="129"/>
                </a:cubicBezTo>
                <a:cubicBezTo>
                  <a:pt x="65" y="128"/>
                  <a:pt x="66" y="126"/>
                  <a:pt x="66" y="126"/>
                </a:cubicBezTo>
                <a:cubicBezTo>
                  <a:pt x="67" y="118"/>
                  <a:pt x="67" y="118"/>
                  <a:pt x="67" y="118"/>
                </a:cubicBezTo>
                <a:cubicBezTo>
                  <a:pt x="61" y="120"/>
                  <a:pt x="55" y="122"/>
                  <a:pt x="47" y="122"/>
                </a:cubicBezTo>
                <a:cubicBezTo>
                  <a:pt x="40" y="122"/>
                  <a:pt x="34" y="120"/>
                  <a:pt x="28" y="118"/>
                </a:cubicBezTo>
                <a:close/>
                <a:moveTo>
                  <a:pt x="26" y="105"/>
                </a:moveTo>
                <a:cubicBezTo>
                  <a:pt x="27" y="112"/>
                  <a:pt x="27" y="112"/>
                  <a:pt x="27" y="112"/>
                </a:cubicBezTo>
                <a:cubicBezTo>
                  <a:pt x="33" y="115"/>
                  <a:pt x="40" y="116"/>
                  <a:pt x="47" y="116"/>
                </a:cubicBezTo>
                <a:cubicBezTo>
                  <a:pt x="55" y="116"/>
                  <a:pt x="62" y="115"/>
                  <a:pt x="68" y="112"/>
                </a:cubicBezTo>
                <a:cubicBezTo>
                  <a:pt x="69" y="105"/>
                  <a:pt x="69" y="105"/>
                  <a:pt x="69" y="105"/>
                </a:cubicBezTo>
                <a:cubicBezTo>
                  <a:pt x="63" y="108"/>
                  <a:pt x="55" y="109"/>
                  <a:pt x="47" y="109"/>
                </a:cubicBezTo>
                <a:cubicBezTo>
                  <a:pt x="40" y="109"/>
                  <a:pt x="32" y="108"/>
                  <a:pt x="26" y="105"/>
                </a:cubicBezTo>
                <a:close/>
                <a:moveTo>
                  <a:pt x="47" y="0"/>
                </a:moveTo>
                <a:cubicBezTo>
                  <a:pt x="21" y="0"/>
                  <a:pt x="0" y="21"/>
                  <a:pt x="0" y="47"/>
                </a:cubicBezTo>
                <a:cubicBezTo>
                  <a:pt x="0" y="64"/>
                  <a:pt x="9" y="79"/>
                  <a:pt x="23" y="87"/>
                </a:cubicBezTo>
                <a:cubicBezTo>
                  <a:pt x="25" y="99"/>
                  <a:pt x="25" y="99"/>
                  <a:pt x="25" y="99"/>
                </a:cubicBezTo>
                <a:cubicBezTo>
                  <a:pt x="31" y="102"/>
                  <a:pt x="39" y="103"/>
                  <a:pt x="47" y="103"/>
                </a:cubicBezTo>
                <a:cubicBezTo>
                  <a:pt x="56" y="103"/>
                  <a:pt x="64" y="102"/>
                  <a:pt x="70" y="99"/>
                </a:cubicBezTo>
                <a:cubicBezTo>
                  <a:pt x="72" y="87"/>
                  <a:pt x="72" y="87"/>
                  <a:pt x="72" y="87"/>
                </a:cubicBezTo>
                <a:cubicBezTo>
                  <a:pt x="85" y="79"/>
                  <a:pt x="95" y="64"/>
                  <a:pt x="95" y="47"/>
                </a:cubicBezTo>
                <a:cubicBezTo>
                  <a:pt x="95" y="21"/>
                  <a:pt x="73" y="0"/>
                  <a:pt x="47" y="0"/>
                </a:cubicBezTo>
                <a:close/>
                <a:moveTo>
                  <a:pt x="65" y="81"/>
                </a:moveTo>
                <a:cubicBezTo>
                  <a:pt x="64" y="93"/>
                  <a:pt x="64" y="93"/>
                  <a:pt x="64" y="93"/>
                </a:cubicBezTo>
                <a:cubicBezTo>
                  <a:pt x="64" y="93"/>
                  <a:pt x="59" y="95"/>
                  <a:pt x="47" y="95"/>
                </a:cubicBezTo>
                <a:cubicBezTo>
                  <a:pt x="36" y="95"/>
                  <a:pt x="31" y="93"/>
                  <a:pt x="31" y="93"/>
                </a:cubicBezTo>
                <a:cubicBezTo>
                  <a:pt x="30" y="81"/>
                  <a:pt x="30" y="81"/>
                  <a:pt x="30" y="81"/>
                </a:cubicBezTo>
                <a:cubicBezTo>
                  <a:pt x="17" y="75"/>
                  <a:pt x="9" y="62"/>
                  <a:pt x="9" y="47"/>
                </a:cubicBezTo>
                <a:cubicBezTo>
                  <a:pt x="9" y="25"/>
                  <a:pt x="26" y="8"/>
                  <a:pt x="47" y="8"/>
                </a:cubicBezTo>
                <a:cubicBezTo>
                  <a:pt x="69" y="8"/>
                  <a:pt x="86" y="25"/>
                  <a:pt x="86" y="47"/>
                </a:cubicBezTo>
                <a:cubicBezTo>
                  <a:pt x="86" y="62"/>
                  <a:pt x="78" y="75"/>
                  <a:pt x="65" y="81"/>
                </a:cubicBezTo>
                <a:close/>
                <a:moveTo>
                  <a:pt x="47" y="19"/>
                </a:moveTo>
                <a:cubicBezTo>
                  <a:pt x="49" y="19"/>
                  <a:pt x="50" y="18"/>
                  <a:pt x="50" y="17"/>
                </a:cubicBezTo>
                <a:cubicBezTo>
                  <a:pt x="50" y="15"/>
                  <a:pt x="49" y="14"/>
                  <a:pt x="47" y="14"/>
                </a:cubicBezTo>
                <a:cubicBezTo>
                  <a:pt x="29" y="14"/>
                  <a:pt x="15" y="29"/>
                  <a:pt x="15" y="47"/>
                </a:cubicBezTo>
                <a:cubicBezTo>
                  <a:pt x="15" y="48"/>
                  <a:pt x="16" y="49"/>
                  <a:pt x="17" y="49"/>
                </a:cubicBezTo>
                <a:cubicBezTo>
                  <a:pt x="19" y="49"/>
                  <a:pt x="20" y="48"/>
                  <a:pt x="20" y="47"/>
                </a:cubicBezTo>
                <a:cubicBezTo>
                  <a:pt x="20" y="31"/>
                  <a:pt x="32" y="19"/>
                  <a:pt x="47" y="19"/>
                </a:cubicBezTo>
                <a:close/>
                <a:moveTo>
                  <a:pt x="58" y="64"/>
                </a:moveTo>
                <a:cubicBezTo>
                  <a:pt x="47" y="45"/>
                  <a:pt x="47" y="45"/>
                  <a:pt x="47" y="45"/>
                </a:cubicBezTo>
                <a:cubicBezTo>
                  <a:pt x="37" y="64"/>
                  <a:pt x="37" y="64"/>
                  <a:pt x="37" y="64"/>
                </a:cubicBezTo>
                <a:cubicBezTo>
                  <a:pt x="33" y="55"/>
                  <a:pt x="33" y="55"/>
                  <a:pt x="33" y="55"/>
                </a:cubicBezTo>
                <a:cubicBezTo>
                  <a:pt x="26" y="58"/>
                  <a:pt x="26" y="58"/>
                  <a:pt x="26" y="58"/>
                </a:cubicBezTo>
                <a:cubicBezTo>
                  <a:pt x="36" y="80"/>
                  <a:pt x="36" y="80"/>
                  <a:pt x="36" y="80"/>
                </a:cubicBezTo>
                <a:cubicBezTo>
                  <a:pt x="47" y="60"/>
                  <a:pt x="47" y="60"/>
                  <a:pt x="47" y="60"/>
                </a:cubicBezTo>
                <a:cubicBezTo>
                  <a:pt x="58" y="80"/>
                  <a:pt x="58" y="80"/>
                  <a:pt x="58" y="80"/>
                </a:cubicBezTo>
                <a:cubicBezTo>
                  <a:pt x="69" y="58"/>
                  <a:pt x="69" y="58"/>
                  <a:pt x="69" y="58"/>
                </a:cubicBezTo>
                <a:cubicBezTo>
                  <a:pt x="62" y="55"/>
                  <a:pt x="62" y="55"/>
                  <a:pt x="62" y="55"/>
                </a:cubicBezTo>
                <a:lnTo>
                  <a:pt x="58" y="64"/>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Oval 173"/>
          <p:cNvSpPr>
            <a:spLocks noChangeArrowheads="1"/>
          </p:cNvSpPr>
          <p:nvPr/>
        </p:nvSpPr>
        <p:spPr bwMode="auto">
          <a:xfrm>
            <a:off x="4886326" y="1817759"/>
            <a:ext cx="755650" cy="7556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174"/>
          <p:cNvSpPr>
            <a:spLocks noEditPoints="1"/>
          </p:cNvSpPr>
          <p:nvPr/>
        </p:nvSpPr>
        <p:spPr bwMode="auto">
          <a:xfrm>
            <a:off x="5070476" y="1979684"/>
            <a:ext cx="396875" cy="441325"/>
          </a:xfrm>
          <a:custGeom>
            <a:avLst/>
            <a:gdLst>
              <a:gd name="T0" fmla="*/ 101 w 125"/>
              <a:gd name="T1" fmla="*/ 28 h 139"/>
              <a:gd name="T2" fmla="*/ 105 w 125"/>
              <a:gd name="T3" fmla="*/ 21 h 139"/>
              <a:gd name="T4" fmla="*/ 106 w 125"/>
              <a:gd name="T5" fmla="*/ 22 h 139"/>
              <a:gd name="T6" fmla="*/ 109 w 125"/>
              <a:gd name="T7" fmla="*/ 23 h 139"/>
              <a:gd name="T8" fmla="*/ 111 w 125"/>
              <a:gd name="T9" fmla="*/ 21 h 139"/>
              <a:gd name="T10" fmla="*/ 114 w 125"/>
              <a:gd name="T11" fmla="*/ 16 h 139"/>
              <a:gd name="T12" fmla="*/ 112 w 125"/>
              <a:gd name="T13" fmla="*/ 11 h 139"/>
              <a:gd name="T14" fmla="*/ 95 w 125"/>
              <a:gd name="T15" fmla="*/ 1 h 139"/>
              <a:gd name="T16" fmla="*/ 90 w 125"/>
              <a:gd name="T17" fmla="*/ 2 h 139"/>
              <a:gd name="T18" fmla="*/ 87 w 125"/>
              <a:gd name="T19" fmla="*/ 7 h 139"/>
              <a:gd name="T20" fmla="*/ 87 w 125"/>
              <a:gd name="T21" fmla="*/ 10 h 139"/>
              <a:gd name="T22" fmla="*/ 88 w 125"/>
              <a:gd name="T23" fmla="*/ 12 h 139"/>
              <a:gd name="T24" fmla="*/ 90 w 125"/>
              <a:gd name="T25" fmla="*/ 13 h 139"/>
              <a:gd name="T26" fmla="*/ 86 w 125"/>
              <a:gd name="T27" fmla="*/ 19 h 139"/>
              <a:gd name="T28" fmla="*/ 62 w 125"/>
              <a:gd name="T29" fmla="*/ 14 h 139"/>
              <a:gd name="T30" fmla="*/ 38 w 125"/>
              <a:gd name="T31" fmla="*/ 19 h 139"/>
              <a:gd name="T32" fmla="*/ 35 w 125"/>
              <a:gd name="T33" fmla="*/ 13 h 139"/>
              <a:gd name="T34" fmla="*/ 36 w 125"/>
              <a:gd name="T35" fmla="*/ 12 h 139"/>
              <a:gd name="T36" fmla="*/ 38 w 125"/>
              <a:gd name="T37" fmla="*/ 10 h 139"/>
              <a:gd name="T38" fmla="*/ 37 w 125"/>
              <a:gd name="T39" fmla="*/ 7 h 139"/>
              <a:gd name="T40" fmla="*/ 35 w 125"/>
              <a:gd name="T41" fmla="*/ 2 h 139"/>
              <a:gd name="T42" fmla="*/ 29 w 125"/>
              <a:gd name="T43" fmla="*/ 1 h 139"/>
              <a:gd name="T44" fmla="*/ 12 w 125"/>
              <a:gd name="T45" fmla="*/ 11 h 139"/>
              <a:gd name="T46" fmla="*/ 11 w 125"/>
              <a:gd name="T47" fmla="*/ 16 h 139"/>
              <a:gd name="T48" fmla="*/ 13 w 125"/>
              <a:gd name="T49" fmla="*/ 21 h 139"/>
              <a:gd name="T50" fmla="*/ 16 w 125"/>
              <a:gd name="T51" fmla="*/ 23 h 139"/>
              <a:gd name="T52" fmla="*/ 19 w 125"/>
              <a:gd name="T53" fmla="*/ 22 h 139"/>
              <a:gd name="T54" fmla="*/ 20 w 125"/>
              <a:gd name="T55" fmla="*/ 21 h 139"/>
              <a:gd name="T56" fmla="*/ 23 w 125"/>
              <a:gd name="T57" fmla="*/ 28 h 139"/>
              <a:gd name="T58" fmla="*/ 0 w 125"/>
              <a:gd name="T59" fmla="*/ 76 h 139"/>
              <a:gd name="T60" fmla="*/ 62 w 125"/>
              <a:gd name="T61" fmla="*/ 139 h 139"/>
              <a:gd name="T62" fmla="*/ 125 w 125"/>
              <a:gd name="T63" fmla="*/ 76 h 139"/>
              <a:gd name="T64" fmla="*/ 101 w 125"/>
              <a:gd name="T65" fmla="*/ 28 h 139"/>
              <a:gd name="T66" fmla="*/ 62 w 125"/>
              <a:gd name="T67" fmla="*/ 127 h 139"/>
              <a:gd name="T68" fmla="*/ 12 w 125"/>
              <a:gd name="T69" fmla="*/ 76 h 139"/>
              <a:gd name="T70" fmla="*/ 62 w 125"/>
              <a:gd name="T71" fmla="*/ 26 h 139"/>
              <a:gd name="T72" fmla="*/ 113 w 125"/>
              <a:gd name="T73" fmla="*/ 76 h 139"/>
              <a:gd name="T74" fmla="*/ 62 w 125"/>
              <a:gd name="T75" fmla="*/ 127 h 139"/>
              <a:gd name="T76" fmla="*/ 68 w 125"/>
              <a:gd name="T77" fmla="*/ 77 h 139"/>
              <a:gd name="T78" fmla="*/ 68 w 125"/>
              <a:gd name="T79" fmla="*/ 76 h 139"/>
              <a:gd name="T80" fmla="*/ 68 w 125"/>
              <a:gd name="T81" fmla="*/ 48 h 139"/>
              <a:gd name="T82" fmla="*/ 62 w 125"/>
              <a:gd name="T83" fmla="*/ 43 h 139"/>
              <a:gd name="T84" fmla="*/ 57 w 125"/>
              <a:gd name="T85" fmla="*/ 48 h 139"/>
              <a:gd name="T86" fmla="*/ 57 w 125"/>
              <a:gd name="T87" fmla="*/ 76 h 139"/>
              <a:gd name="T88" fmla="*/ 62 w 125"/>
              <a:gd name="T89" fmla="*/ 82 h 139"/>
              <a:gd name="T90" fmla="*/ 63 w 125"/>
              <a:gd name="T91" fmla="*/ 82 h 139"/>
              <a:gd name="T92" fmla="*/ 88 w 125"/>
              <a:gd name="T93" fmla="*/ 107 h 139"/>
              <a:gd name="T94" fmla="*/ 90 w 125"/>
              <a:gd name="T95" fmla="*/ 108 h 139"/>
              <a:gd name="T96" fmla="*/ 93 w 125"/>
              <a:gd name="T97" fmla="*/ 107 h 139"/>
              <a:gd name="T98" fmla="*/ 93 w 125"/>
              <a:gd name="T99" fmla="*/ 102 h 139"/>
              <a:gd name="T100" fmla="*/ 68 w 125"/>
              <a:gd name="T101" fmla="*/ 7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5" h="139">
                <a:moveTo>
                  <a:pt x="101" y="28"/>
                </a:moveTo>
                <a:cubicBezTo>
                  <a:pt x="105" y="21"/>
                  <a:pt x="105" y="21"/>
                  <a:pt x="105" y="21"/>
                </a:cubicBezTo>
                <a:cubicBezTo>
                  <a:pt x="106" y="22"/>
                  <a:pt x="106" y="22"/>
                  <a:pt x="106" y="22"/>
                </a:cubicBezTo>
                <a:cubicBezTo>
                  <a:pt x="107" y="23"/>
                  <a:pt x="108" y="23"/>
                  <a:pt x="109" y="23"/>
                </a:cubicBezTo>
                <a:cubicBezTo>
                  <a:pt x="110" y="22"/>
                  <a:pt x="111" y="22"/>
                  <a:pt x="111" y="21"/>
                </a:cubicBezTo>
                <a:cubicBezTo>
                  <a:pt x="114" y="16"/>
                  <a:pt x="114" y="16"/>
                  <a:pt x="114" y="16"/>
                </a:cubicBezTo>
                <a:cubicBezTo>
                  <a:pt x="115" y="15"/>
                  <a:pt x="114" y="12"/>
                  <a:pt x="112" y="11"/>
                </a:cubicBezTo>
                <a:cubicBezTo>
                  <a:pt x="95" y="1"/>
                  <a:pt x="95" y="1"/>
                  <a:pt x="95" y="1"/>
                </a:cubicBezTo>
                <a:cubicBezTo>
                  <a:pt x="93" y="0"/>
                  <a:pt x="91" y="0"/>
                  <a:pt x="90" y="2"/>
                </a:cubicBezTo>
                <a:cubicBezTo>
                  <a:pt x="87" y="7"/>
                  <a:pt x="87" y="7"/>
                  <a:pt x="87" y="7"/>
                </a:cubicBezTo>
                <a:cubicBezTo>
                  <a:pt x="87" y="7"/>
                  <a:pt x="86" y="9"/>
                  <a:pt x="87" y="10"/>
                </a:cubicBezTo>
                <a:cubicBezTo>
                  <a:pt x="87" y="11"/>
                  <a:pt x="88" y="11"/>
                  <a:pt x="88" y="12"/>
                </a:cubicBezTo>
                <a:cubicBezTo>
                  <a:pt x="90" y="13"/>
                  <a:pt x="90" y="13"/>
                  <a:pt x="90" y="13"/>
                </a:cubicBezTo>
                <a:cubicBezTo>
                  <a:pt x="86" y="19"/>
                  <a:pt x="86" y="19"/>
                  <a:pt x="86" y="19"/>
                </a:cubicBezTo>
                <a:cubicBezTo>
                  <a:pt x="79" y="16"/>
                  <a:pt x="71" y="14"/>
                  <a:pt x="62" y="14"/>
                </a:cubicBezTo>
                <a:cubicBezTo>
                  <a:pt x="54" y="14"/>
                  <a:pt x="46" y="16"/>
                  <a:pt x="38" y="19"/>
                </a:cubicBezTo>
                <a:cubicBezTo>
                  <a:pt x="35" y="13"/>
                  <a:pt x="35" y="13"/>
                  <a:pt x="35" y="13"/>
                </a:cubicBezTo>
                <a:cubicBezTo>
                  <a:pt x="36" y="12"/>
                  <a:pt x="36" y="12"/>
                  <a:pt x="36" y="12"/>
                </a:cubicBezTo>
                <a:cubicBezTo>
                  <a:pt x="37" y="11"/>
                  <a:pt x="38" y="11"/>
                  <a:pt x="38" y="10"/>
                </a:cubicBezTo>
                <a:cubicBezTo>
                  <a:pt x="38" y="9"/>
                  <a:pt x="38" y="7"/>
                  <a:pt x="37" y="7"/>
                </a:cubicBezTo>
                <a:cubicBezTo>
                  <a:pt x="35" y="2"/>
                  <a:pt x="35" y="2"/>
                  <a:pt x="35" y="2"/>
                </a:cubicBezTo>
                <a:cubicBezTo>
                  <a:pt x="34" y="0"/>
                  <a:pt x="31" y="0"/>
                  <a:pt x="29" y="1"/>
                </a:cubicBezTo>
                <a:cubicBezTo>
                  <a:pt x="12" y="11"/>
                  <a:pt x="12" y="11"/>
                  <a:pt x="12" y="11"/>
                </a:cubicBezTo>
                <a:cubicBezTo>
                  <a:pt x="10" y="12"/>
                  <a:pt x="10" y="15"/>
                  <a:pt x="11" y="16"/>
                </a:cubicBezTo>
                <a:cubicBezTo>
                  <a:pt x="13" y="21"/>
                  <a:pt x="13" y="21"/>
                  <a:pt x="13" y="21"/>
                </a:cubicBezTo>
                <a:cubicBezTo>
                  <a:pt x="14" y="22"/>
                  <a:pt x="15" y="22"/>
                  <a:pt x="16" y="23"/>
                </a:cubicBezTo>
                <a:cubicBezTo>
                  <a:pt x="17" y="23"/>
                  <a:pt x="18" y="23"/>
                  <a:pt x="19" y="22"/>
                </a:cubicBezTo>
                <a:cubicBezTo>
                  <a:pt x="20" y="21"/>
                  <a:pt x="20" y="21"/>
                  <a:pt x="20" y="21"/>
                </a:cubicBezTo>
                <a:cubicBezTo>
                  <a:pt x="23" y="28"/>
                  <a:pt x="23" y="28"/>
                  <a:pt x="23" y="28"/>
                </a:cubicBezTo>
                <a:cubicBezTo>
                  <a:pt x="9" y="39"/>
                  <a:pt x="0" y="57"/>
                  <a:pt x="0" y="76"/>
                </a:cubicBezTo>
                <a:cubicBezTo>
                  <a:pt x="0" y="111"/>
                  <a:pt x="28" y="139"/>
                  <a:pt x="62" y="139"/>
                </a:cubicBezTo>
                <a:cubicBezTo>
                  <a:pt x="97" y="139"/>
                  <a:pt x="125" y="111"/>
                  <a:pt x="125" y="76"/>
                </a:cubicBezTo>
                <a:cubicBezTo>
                  <a:pt x="125" y="57"/>
                  <a:pt x="115" y="39"/>
                  <a:pt x="101" y="28"/>
                </a:cubicBezTo>
                <a:close/>
                <a:moveTo>
                  <a:pt x="62" y="127"/>
                </a:moveTo>
                <a:cubicBezTo>
                  <a:pt x="34" y="127"/>
                  <a:pt x="12" y="104"/>
                  <a:pt x="12" y="76"/>
                </a:cubicBezTo>
                <a:cubicBezTo>
                  <a:pt x="12" y="49"/>
                  <a:pt x="34" y="26"/>
                  <a:pt x="62" y="26"/>
                </a:cubicBezTo>
                <a:cubicBezTo>
                  <a:pt x="90" y="26"/>
                  <a:pt x="113" y="49"/>
                  <a:pt x="113" y="76"/>
                </a:cubicBezTo>
                <a:cubicBezTo>
                  <a:pt x="113" y="104"/>
                  <a:pt x="90" y="127"/>
                  <a:pt x="62" y="127"/>
                </a:cubicBezTo>
                <a:close/>
                <a:moveTo>
                  <a:pt x="68" y="77"/>
                </a:moveTo>
                <a:cubicBezTo>
                  <a:pt x="68" y="77"/>
                  <a:pt x="68" y="77"/>
                  <a:pt x="68" y="76"/>
                </a:cubicBezTo>
                <a:cubicBezTo>
                  <a:pt x="68" y="48"/>
                  <a:pt x="68" y="48"/>
                  <a:pt x="68" y="48"/>
                </a:cubicBezTo>
                <a:cubicBezTo>
                  <a:pt x="68" y="45"/>
                  <a:pt x="65" y="43"/>
                  <a:pt x="62" y="43"/>
                </a:cubicBezTo>
                <a:cubicBezTo>
                  <a:pt x="59" y="43"/>
                  <a:pt x="57" y="45"/>
                  <a:pt x="57" y="48"/>
                </a:cubicBezTo>
                <a:cubicBezTo>
                  <a:pt x="57" y="76"/>
                  <a:pt x="57" y="76"/>
                  <a:pt x="57" y="76"/>
                </a:cubicBezTo>
                <a:cubicBezTo>
                  <a:pt x="57" y="79"/>
                  <a:pt x="59" y="82"/>
                  <a:pt x="62" y="82"/>
                </a:cubicBezTo>
                <a:cubicBezTo>
                  <a:pt x="62" y="82"/>
                  <a:pt x="63" y="82"/>
                  <a:pt x="63" y="82"/>
                </a:cubicBezTo>
                <a:cubicBezTo>
                  <a:pt x="88" y="107"/>
                  <a:pt x="88" y="107"/>
                  <a:pt x="88" y="107"/>
                </a:cubicBezTo>
                <a:cubicBezTo>
                  <a:pt x="89" y="108"/>
                  <a:pt x="89" y="108"/>
                  <a:pt x="90" y="108"/>
                </a:cubicBezTo>
                <a:cubicBezTo>
                  <a:pt x="91" y="108"/>
                  <a:pt x="92" y="108"/>
                  <a:pt x="93" y="107"/>
                </a:cubicBezTo>
                <a:cubicBezTo>
                  <a:pt x="94" y="106"/>
                  <a:pt x="94" y="104"/>
                  <a:pt x="93" y="102"/>
                </a:cubicBezTo>
                <a:lnTo>
                  <a:pt x="68" y="77"/>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Oval 175"/>
          <p:cNvSpPr>
            <a:spLocks noChangeArrowheads="1"/>
          </p:cNvSpPr>
          <p:nvPr/>
        </p:nvSpPr>
        <p:spPr bwMode="auto">
          <a:xfrm>
            <a:off x="5581651" y="3017909"/>
            <a:ext cx="755650" cy="7556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6" name="Freeform 176"/>
          <p:cNvSpPr>
            <a:spLocks noEditPoints="1"/>
          </p:cNvSpPr>
          <p:nvPr/>
        </p:nvSpPr>
        <p:spPr bwMode="auto">
          <a:xfrm>
            <a:off x="5724526" y="3224284"/>
            <a:ext cx="463550" cy="323850"/>
          </a:xfrm>
          <a:custGeom>
            <a:avLst/>
            <a:gdLst>
              <a:gd name="T0" fmla="*/ 131 w 146"/>
              <a:gd name="T1" fmla="*/ 87 h 102"/>
              <a:gd name="T2" fmla="*/ 146 w 146"/>
              <a:gd name="T3" fmla="*/ 62 h 102"/>
              <a:gd name="T4" fmla="*/ 122 w 146"/>
              <a:gd name="T5" fmla="*/ 32 h 102"/>
              <a:gd name="T6" fmla="*/ 124 w 146"/>
              <a:gd name="T7" fmla="*/ 43 h 102"/>
              <a:gd name="T8" fmla="*/ 73 w 146"/>
              <a:gd name="T9" fmla="*/ 90 h 102"/>
              <a:gd name="T10" fmla="*/ 99 w 146"/>
              <a:gd name="T11" fmla="*/ 96 h 102"/>
              <a:gd name="T12" fmla="*/ 113 w 146"/>
              <a:gd name="T13" fmla="*/ 94 h 102"/>
              <a:gd name="T14" fmla="*/ 146 w 146"/>
              <a:gd name="T15" fmla="*/ 96 h 102"/>
              <a:gd name="T16" fmla="*/ 131 w 146"/>
              <a:gd name="T17" fmla="*/ 87 h 102"/>
              <a:gd name="T18" fmla="*/ 118 w 146"/>
              <a:gd name="T19" fmla="*/ 43 h 102"/>
              <a:gd name="T20" fmla="*/ 59 w 146"/>
              <a:gd name="T21" fmla="*/ 0 h 102"/>
              <a:gd name="T22" fmla="*/ 0 w 146"/>
              <a:gd name="T23" fmla="*/ 43 h 102"/>
              <a:gd name="T24" fmla="*/ 19 w 146"/>
              <a:gd name="T25" fmla="*/ 74 h 102"/>
              <a:gd name="T26" fmla="*/ 0 w 146"/>
              <a:gd name="T27" fmla="*/ 86 h 102"/>
              <a:gd name="T28" fmla="*/ 41 w 146"/>
              <a:gd name="T29" fmla="*/ 84 h 102"/>
              <a:gd name="T30" fmla="*/ 59 w 146"/>
              <a:gd name="T31" fmla="*/ 86 h 102"/>
              <a:gd name="T32" fmla="*/ 118 w 146"/>
              <a:gd name="T33" fmla="*/ 43 h 102"/>
              <a:gd name="T34" fmla="*/ 71 w 146"/>
              <a:gd name="T35" fmla="*/ 61 h 102"/>
              <a:gd name="T36" fmla="*/ 32 w 146"/>
              <a:gd name="T37" fmla="*/ 61 h 102"/>
              <a:gd name="T38" fmla="*/ 32 w 146"/>
              <a:gd name="T39" fmla="*/ 56 h 102"/>
              <a:gd name="T40" fmla="*/ 71 w 146"/>
              <a:gd name="T41" fmla="*/ 56 h 102"/>
              <a:gd name="T42" fmla="*/ 71 w 146"/>
              <a:gd name="T43" fmla="*/ 61 h 102"/>
              <a:gd name="T44" fmla="*/ 86 w 146"/>
              <a:gd name="T45" fmla="*/ 46 h 102"/>
              <a:gd name="T46" fmla="*/ 32 w 146"/>
              <a:gd name="T47" fmla="*/ 46 h 102"/>
              <a:gd name="T48" fmla="*/ 32 w 146"/>
              <a:gd name="T49" fmla="*/ 41 h 102"/>
              <a:gd name="T50" fmla="*/ 86 w 146"/>
              <a:gd name="T51" fmla="*/ 41 h 102"/>
              <a:gd name="T52" fmla="*/ 86 w 146"/>
              <a:gd name="T53" fmla="*/ 46 h 102"/>
              <a:gd name="T54" fmla="*/ 86 w 146"/>
              <a:gd name="T55" fmla="*/ 31 h 102"/>
              <a:gd name="T56" fmla="*/ 32 w 146"/>
              <a:gd name="T57" fmla="*/ 31 h 102"/>
              <a:gd name="T58" fmla="*/ 32 w 146"/>
              <a:gd name="T59" fmla="*/ 26 h 102"/>
              <a:gd name="T60" fmla="*/ 86 w 146"/>
              <a:gd name="T61" fmla="*/ 26 h 102"/>
              <a:gd name="T62" fmla="*/ 86 w 146"/>
              <a:gd name="T6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02">
                <a:moveTo>
                  <a:pt x="131" y="87"/>
                </a:moveTo>
                <a:cubicBezTo>
                  <a:pt x="140" y="81"/>
                  <a:pt x="146" y="72"/>
                  <a:pt x="146" y="62"/>
                </a:cubicBezTo>
                <a:cubicBezTo>
                  <a:pt x="146" y="49"/>
                  <a:pt x="136" y="38"/>
                  <a:pt x="122" y="32"/>
                </a:cubicBezTo>
                <a:cubicBezTo>
                  <a:pt x="123" y="35"/>
                  <a:pt x="124" y="39"/>
                  <a:pt x="124" y="43"/>
                </a:cubicBezTo>
                <a:cubicBezTo>
                  <a:pt x="124" y="66"/>
                  <a:pt x="102" y="86"/>
                  <a:pt x="73" y="90"/>
                </a:cubicBezTo>
                <a:cubicBezTo>
                  <a:pt x="80" y="94"/>
                  <a:pt x="89" y="96"/>
                  <a:pt x="99" y="96"/>
                </a:cubicBezTo>
                <a:cubicBezTo>
                  <a:pt x="104" y="96"/>
                  <a:pt x="109" y="95"/>
                  <a:pt x="113" y="94"/>
                </a:cubicBezTo>
                <a:cubicBezTo>
                  <a:pt x="127" y="102"/>
                  <a:pt x="146" y="96"/>
                  <a:pt x="146" y="96"/>
                </a:cubicBezTo>
                <a:cubicBezTo>
                  <a:pt x="138" y="95"/>
                  <a:pt x="133" y="91"/>
                  <a:pt x="131" y="87"/>
                </a:cubicBezTo>
                <a:close/>
                <a:moveTo>
                  <a:pt x="118" y="43"/>
                </a:moveTo>
                <a:cubicBezTo>
                  <a:pt x="118" y="19"/>
                  <a:pt x="92" y="0"/>
                  <a:pt x="59" y="0"/>
                </a:cubicBezTo>
                <a:cubicBezTo>
                  <a:pt x="27" y="0"/>
                  <a:pt x="0" y="19"/>
                  <a:pt x="0" y="43"/>
                </a:cubicBezTo>
                <a:cubicBezTo>
                  <a:pt x="0" y="55"/>
                  <a:pt x="7" y="66"/>
                  <a:pt x="19" y="74"/>
                </a:cubicBezTo>
                <a:cubicBezTo>
                  <a:pt x="16" y="79"/>
                  <a:pt x="10" y="85"/>
                  <a:pt x="0" y="86"/>
                </a:cubicBezTo>
                <a:cubicBezTo>
                  <a:pt x="0" y="86"/>
                  <a:pt x="23" y="93"/>
                  <a:pt x="41" y="84"/>
                </a:cubicBezTo>
                <a:cubicBezTo>
                  <a:pt x="47" y="85"/>
                  <a:pt x="53" y="86"/>
                  <a:pt x="59" y="86"/>
                </a:cubicBezTo>
                <a:cubicBezTo>
                  <a:pt x="92" y="86"/>
                  <a:pt x="118" y="67"/>
                  <a:pt x="118" y="43"/>
                </a:cubicBezTo>
                <a:close/>
                <a:moveTo>
                  <a:pt x="71" y="61"/>
                </a:moveTo>
                <a:cubicBezTo>
                  <a:pt x="32" y="61"/>
                  <a:pt x="32" y="61"/>
                  <a:pt x="32" y="61"/>
                </a:cubicBezTo>
                <a:cubicBezTo>
                  <a:pt x="32" y="56"/>
                  <a:pt x="32" y="56"/>
                  <a:pt x="32" y="56"/>
                </a:cubicBezTo>
                <a:cubicBezTo>
                  <a:pt x="71" y="56"/>
                  <a:pt x="71" y="56"/>
                  <a:pt x="71" y="56"/>
                </a:cubicBezTo>
                <a:lnTo>
                  <a:pt x="71" y="61"/>
                </a:lnTo>
                <a:close/>
                <a:moveTo>
                  <a:pt x="86" y="46"/>
                </a:moveTo>
                <a:cubicBezTo>
                  <a:pt x="32" y="46"/>
                  <a:pt x="32" y="46"/>
                  <a:pt x="32" y="46"/>
                </a:cubicBezTo>
                <a:cubicBezTo>
                  <a:pt x="32" y="41"/>
                  <a:pt x="32" y="41"/>
                  <a:pt x="32" y="41"/>
                </a:cubicBezTo>
                <a:cubicBezTo>
                  <a:pt x="86" y="41"/>
                  <a:pt x="86" y="41"/>
                  <a:pt x="86" y="41"/>
                </a:cubicBezTo>
                <a:lnTo>
                  <a:pt x="86" y="46"/>
                </a:lnTo>
                <a:close/>
                <a:moveTo>
                  <a:pt x="86" y="31"/>
                </a:moveTo>
                <a:cubicBezTo>
                  <a:pt x="32" y="31"/>
                  <a:pt x="32" y="31"/>
                  <a:pt x="32" y="31"/>
                </a:cubicBezTo>
                <a:cubicBezTo>
                  <a:pt x="32" y="26"/>
                  <a:pt x="32" y="26"/>
                  <a:pt x="32" y="26"/>
                </a:cubicBezTo>
                <a:cubicBezTo>
                  <a:pt x="86" y="26"/>
                  <a:pt x="86" y="26"/>
                  <a:pt x="86" y="26"/>
                </a:cubicBezTo>
                <a:lnTo>
                  <a:pt x="86" y="31"/>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7" name="Line 144"/>
          <p:cNvSpPr>
            <a:spLocks noChangeShapeType="1"/>
          </p:cNvSpPr>
          <p:nvPr/>
        </p:nvSpPr>
        <p:spPr bwMode="auto">
          <a:xfrm>
            <a:off x="2214563" y="1837971"/>
            <a:ext cx="1265238" cy="0"/>
          </a:xfrm>
          <a:prstGeom prst="line">
            <a:avLst/>
          </a:prstGeom>
          <a:noFill/>
          <a:ln w="3175" cap="flat">
            <a:solidFill>
              <a:schemeClr val="accent1"/>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Line 145"/>
          <p:cNvSpPr>
            <a:spLocks noChangeShapeType="1"/>
          </p:cNvSpPr>
          <p:nvPr/>
        </p:nvSpPr>
        <p:spPr bwMode="auto">
          <a:xfrm flipH="1">
            <a:off x="5664201" y="1837971"/>
            <a:ext cx="1265238" cy="0"/>
          </a:xfrm>
          <a:prstGeom prst="line">
            <a:avLst/>
          </a:prstGeom>
          <a:noFill/>
          <a:ln w="3175" cap="flat">
            <a:solidFill>
              <a:schemeClr val="accent4"/>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09" name="Line 146"/>
          <p:cNvSpPr>
            <a:spLocks noChangeShapeType="1"/>
          </p:cNvSpPr>
          <p:nvPr/>
        </p:nvSpPr>
        <p:spPr bwMode="auto">
          <a:xfrm>
            <a:off x="2214563" y="3406684"/>
            <a:ext cx="442913" cy="0"/>
          </a:xfrm>
          <a:prstGeom prst="line">
            <a:avLst/>
          </a:prstGeom>
          <a:noFill/>
          <a:ln w="3175" cap="flat">
            <a:solidFill>
              <a:schemeClr val="accent2"/>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10" name="Line 147"/>
          <p:cNvSpPr>
            <a:spLocks noChangeShapeType="1"/>
          </p:cNvSpPr>
          <p:nvPr/>
        </p:nvSpPr>
        <p:spPr bwMode="auto">
          <a:xfrm flipH="1">
            <a:off x="6486526" y="3406684"/>
            <a:ext cx="442913" cy="0"/>
          </a:xfrm>
          <a:prstGeom prst="line">
            <a:avLst/>
          </a:prstGeom>
          <a:noFill/>
          <a:ln w="3175" cap="flat">
            <a:solidFill>
              <a:schemeClr val="accent6"/>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11" name="Line 148"/>
          <p:cNvSpPr>
            <a:spLocks noChangeShapeType="1"/>
          </p:cNvSpPr>
          <p:nvPr/>
        </p:nvSpPr>
        <p:spPr bwMode="auto">
          <a:xfrm>
            <a:off x="2214563" y="4975397"/>
            <a:ext cx="1265238" cy="0"/>
          </a:xfrm>
          <a:prstGeom prst="line">
            <a:avLst/>
          </a:prstGeom>
          <a:noFill/>
          <a:ln w="3175" cap="flat">
            <a:solidFill>
              <a:schemeClr val="accent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12" name="Line 149"/>
          <p:cNvSpPr>
            <a:spLocks noChangeShapeType="1"/>
          </p:cNvSpPr>
          <p:nvPr/>
        </p:nvSpPr>
        <p:spPr bwMode="auto">
          <a:xfrm flipH="1">
            <a:off x="5664201" y="4975397"/>
            <a:ext cx="1265238" cy="0"/>
          </a:xfrm>
          <a:prstGeom prst="line">
            <a:avLst/>
          </a:prstGeom>
          <a:noFill/>
          <a:ln w="3175" cap="flat">
            <a:solidFill>
              <a:schemeClr val="accent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611188" y="1914172"/>
            <a:ext cx="1765300" cy="897682"/>
          </a:xfrm>
          <a:prstGeom prst="rect">
            <a:avLst/>
          </a:prstGeom>
          <a:noFill/>
        </p:spPr>
        <p:txBody>
          <a:bodyPr wrap="square" lIns="0" tIns="0" rIns="0" bIns="0" rtlCol="0">
            <a:spAutoFit/>
          </a:bodyPr>
          <a:lstStyle/>
          <a:p>
            <a:pPr algn="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cxnSp>
        <p:nvCxnSpPr>
          <p:cNvPr id="114" name="Straight Connector 41"/>
          <p:cNvCxnSpPr/>
          <p:nvPr/>
        </p:nvCxnSpPr>
        <p:spPr>
          <a:xfrm>
            <a:off x="2196488" y="1837971"/>
            <a:ext cx="180000" cy="0"/>
          </a:xfrm>
          <a:prstGeom prst="line">
            <a:avLst/>
          </a:prstGeom>
          <a:ln w="25400" cap="rnd"/>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611188" y="1490839"/>
            <a:ext cx="1765300" cy="246221"/>
          </a:xfrm>
          <a:prstGeom prst="rect">
            <a:avLst/>
          </a:prstGeom>
          <a:noFill/>
        </p:spPr>
        <p:txBody>
          <a:bodyPr wrap="square" lIns="0" tIns="0" rIns="0" bIns="0" rtlCol="0">
            <a:spAutoFit/>
          </a:bodyPr>
          <a:lstStyle/>
          <a:p>
            <a:pPr algn="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611188" y="3482885"/>
            <a:ext cx="1765300" cy="897682"/>
          </a:xfrm>
          <a:prstGeom prst="rect">
            <a:avLst/>
          </a:prstGeom>
          <a:noFill/>
        </p:spPr>
        <p:txBody>
          <a:bodyPr wrap="square" lIns="0" tIns="0" rIns="0" bIns="0" rtlCol="0">
            <a:spAutoFit/>
          </a:bodyPr>
          <a:lstStyle/>
          <a:p>
            <a:pPr algn="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cxnSp>
        <p:nvCxnSpPr>
          <p:cNvPr id="117" name="Straight Connector 45"/>
          <p:cNvCxnSpPr/>
          <p:nvPr/>
        </p:nvCxnSpPr>
        <p:spPr>
          <a:xfrm>
            <a:off x="2196488" y="3406684"/>
            <a:ext cx="180000" cy="0"/>
          </a:xfrm>
          <a:prstGeom prst="line">
            <a:avLst/>
          </a:prstGeom>
          <a:ln w="25400" cap="rnd">
            <a:solidFill>
              <a:schemeClr val="accent2"/>
            </a:solidFill>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611188" y="3059552"/>
            <a:ext cx="1765300" cy="246221"/>
          </a:xfrm>
          <a:prstGeom prst="rect">
            <a:avLst/>
          </a:prstGeom>
          <a:noFill/>
        </p:spPr>
        <p:txBody>
          <a:bodyPr wrap="square" lIns="0" tIns="0" rIns="0" bIns="0" rtlCol="0">
            <a:spAutoFit/>
          </a:bodyPr>
          <a:lstStyle/>
          <a:p>
            <a:pPr algn="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9" name="TextBox 118"/>
          <p:cNvSpPr txBox="1"/>
          <p:nvPr/>
        </p:nvSpPr>
        <p:spPr>
          <a:xfrm>
            <a:off x="611188" y="5051598"/>
            <a:ext cx="1765300" cy="897682"/>
          </a:xfrm>
          <a:prstGeom prst="rect">
            <a:avLst/>
          </a:prstGeom>
          <a:noFill/>
        </p:spPr>
        <p:txBody>
          <a:bodyPr wrap="square" lIns="0" tIns="0" rIns="0" bIns="0" rtlCol="0">
            <a:spAutoFit/>
          </a:bodyPr>
          <a:lstStyle/>
          <a:p>
            <a:pPr algn="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cxnSp>
        <p:nvCxnSpPr>
          <p:cNvPr id="120" name="Straight Connector 53"/>
          <p:cNvCxnSpPr/>
          <p:nvPr/>
        </p:nvCxnSpPr>
        <p:spPr>
          <a:xfrm>
            <a:off x="2196488" y="4975397"/>
            <a:ext cx="180000" cy="0"/>
          </a:xfrm>
          <a:prstGeom prst="line">
            <a:avLst/>
          </a:prstGeom>
          <a:ln w="25400" cap="rnd">
            <a:solidFill>
              <a:schemeClr val="accent3"/>
            </a:solidFill>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611188" y="4628265"/>
            <a:ext cx="1765300" cy="246221"/>
          </a:xfrm>
          <a:prstGeom prst="rect">
            <a:avLst/>
          </a:prstGeom>
          <a:noFill/>
        </p:spPr>
        <p:txBody>
          <a:bodyPr wrap="square" lIns="0" tIns="0" rIns="0" bIns="0" rtlCol="0">
            <a:spAutoFit/>
          </a:bodyPr>
          <a:lstStyle/>
          <a:p>
            <a:pPr algn="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6767513" y="1914172"/>
            <a:ext cx="1765300" cy="897682"/>
          </a:xfrm>
          <a:prstGeom prst="rect">
            <a:avLst/>
          </a:prstGeom>
          <a:noFill/>
        </p:spPr>
        <p:txBody>
          <a:bodyPr wrap="square" lIns="0" tIns="0" rIns="0" bIns="0" rtlCol="0">
            <a:spAutoFit/>
          </a:bodyPr>
          <a:lstStyle/>
          <a:p>
            <a:pP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cxnSp>
        <p:nvCxnSpPr>
          <p:cNvPr id="123" name="Straight Connector 70"/>
          <p:cNvCxnSpPr/>
          <p:nvPr/>
        </p:nvCxnSpPr>
        <p:spPr>
          <a:xfrm>
            <a:off x="6767513" y="1837971"/>
            <a:ext cx="180000" cy="0"/>
          </a:xfrm>
          <a:prstGeom prst="line">
            <a:avLst/>
          </a:prstGeom>
          <a:ln w="254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6767513" y="1490839"/>
            <a:ext cx="1765300" cy="246221"/>
          </a:xfrm>
          <a:prstGeom prst="rect">
            <a:avLst/>
          </a:prstGeom>
          <a:noFill/>
        </p:spPr>
        <p:txBody>
          <a:bodyPr wrap="square" lIns="0" tIns="0" rIns="0" bIns="0"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6767513" y="3482885"/>
            <a:ext cx="1765300" cy="897682"/>
          </a:xfrm>
          <a:prstGeom prst="rect">
            <a:avLst/>
          </a:prstGeom>
          <a:noFill/>
        </p:spPr>
        <p:txBody>
          <a:bodyPr wrap="square" lIns="0" tIns="0" rIns="0" bIns="0" rtlCol="0">
            <a:spAutoFit/>
          </a:bodyPr>
          <a:lstStyle/>
          <a:p>
            <a:pP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cxnSp>
        <p:nvCxnSpPr>
          <p:cNvPr id="126" name="Straight Connector 73"/>
          <p:cNvCxnSpPr/>
          <p:nvPr/>
        </p:nvCxnSpPr>
        <p:spPr>
          <a:xfrm>
            <a:off x="6767513" y="3406684"/>
            <a:ext cx="180000" cy="0"/>
          </a:xfrm>
          <a:prstGeom prst="line">
            <a:avLst/>
          </a:prstGeom>
          <a:ln w="25400"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27" name="TextBox 126"/>
          <p:cNvSpPr txBox="1"/>
          <p:nvPr/>
        </p:nvSpPr>
        <p:spPr>
          <a:xfrm>
            <a:off x="6767513" y="3059552"/>
            <a:ext cx="1765300" cy="246221"/>
          </a:xfrm>
          <a:prstGeom prst="rect">
            <a:avLst/>
          </a:prstGeom>
          <a:noFill/>
        </p:spPr>
        <p:txBody>
          <a:bodyPr wrap="square" lIns="0" tIns="0" rIns="0" bIns="0"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8" name="TextBox 127"/>
          <p:cNvSpPr txBox="1"/>
          <p:nvPr/>
        </p:nvSpPr>
        <p:spPr>
          <a:xfrm>
            <a:off x="6767513" y="5051598"/>
            <a:ext cx="1765300" cy="897682"/>
          </a:xfrm>
          <a:prstGeom prst="rect">
            <a:avLst/>
          </a:prstGeom>
          <a:noFill/>
        </p:spPr>
        <p:txBody>
          <a:bodyPr wrap="square" lIns="0" tIns="0" rIns="0" bIns="0" rtlCol="0">
            <a:spAutoFit/>
          </a:bodyPr>
          <a:lstStyle/>
          <a:p>
            <a:pPr>
              <a:lnSpc>
                <a:spcPts val="1400"/>
              </a:lnSpc>
            </a:pP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commodo</a:t>
            </a:r>
            <a:r>
              <a:rPr lang="en-US" sz="1000">
                <a:solidFill>
                  <a:schemeClr val="bg1">
                    <a:lumMod val="50000"/>
                  </a:schemeClr>
                </a:solidFill>
                <a:latin typeface="微软雅黑" panose="020B0503020204020204" pitchFamily="34" charset="-122"/>
                <a:ea typeface="微软雅黑" panose="020B0503020204020204" pitchFamily="34" charset="-122"/>
              </a:rPr>
              <a:t> ligula </a:t>
            </a:r>
            <a:r>
              <a:rPr lang="en-US" sz="1000" err="1">
                <a:solidFill>
                  <a:schemeClr val="bg1">
                    <a:lumMod val="50000"/>
                  </a:schemeClr>
                </a:solidFill>
                <a:latin typeface="微软雅黑" panose="020B0503020204020204" pitchFamily="34" charset="-122"/>
                <a:ea typeface="微软雅黑" panose="020B0503020204020204" pitchFamily="34" charset="-122"/>
              </a:rPr>
              <a:t>eget</a:t>
            </a:r>
            <a:r>
              <a:rPr lang="en-US" sz="1000">
                <a:solidFill>
                  <a:schemeClr val="bg1">
                    <a:lumMod val="50000"/>
                  </a:schemeClr>
                </a:solidFill>
                <a:latin typeface="微软雅黑" panose="020B0503020204020204" pitchFamily="34" charset="-122"/>
                <a:ea typeface="微软雅黑" panose="020B0503020204020204" pitchFamily="34" charset="-122"/>
              </a:rPr>
              <a:t> dolor. </a:t>
            </a:r>
            <a:r>
              <a:rPr lang="en-US" sz="1000" err="1">
                <a:solidFill>
                  <a:schemeClr val="bg1">
                    <a:lumMod val="50000"/>
                  </a:schemeClr>
                </a:solidFill>
                <a:latin typeface="微软雅黑" panose="020B0503020204020204" pitchFamily="34" charset="-122"/>
                <a:ea typeface="微软雅黑" panose="020B0503020204020204" pitchFamily="34" charset="-122"/>
              </a:rPr>
              <a:t>Aenean</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massa</a:t>
            </a:r>
            <a:r>
              <a:rPr lang="en-US" sz="1000">
                <a:solidFill>
                  <a:schemeClr val="bg1">
                    <a:lumMod val="50000"/>
                  </a:schemeClr>
                </a:solidFill>
                <a:latin typeface="微软雅黑" panose="020B0503020204020204" pitchFamily="34" charset="-122"/>
                <a:ea typeface="微软雅黑" panose="020B0503020204020204" pitchFamily="34" charset="-122"/>
              </a:rPr>
              <a:t>. Cum </a:t>
            </a:r>
            <a:r>
              <a:rPr lang="en-US" sz="1000" err="1">
                <a:solidFill>
                  <a:schemeClr val="bg1">
                    <a:lumMod val="50000"/>
                  </a:schemeClr>
                </a:solidFill>
                <a:latin typeface="微软雅黑" panose="020B0503020204020204" pitchFamily="34" charset="-122"/>
                <a:ea typeface="微软雅黑" panose="020B0503020204020204" pitchFamily="34" charset="-122"/>
              </a:rPr>
              <a:t>sociis</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natoque</a:t>
            </a:r>
            <a:r>
              <a:rPr lang="en-US" sz="1000">
                <a:solidFill>
                  <a:schemeClr val="bg1">
                    <a:lumMod val="50000"/>
                  </a:schemeClr>
                </a:solidFill>
                <a:latin typeface="微软雅黑" panose="020B0503020204020204" pitchFamily="34" charset="-122"/>
                <a:ea typeface="微软雅黑" panose="020B0503020204020204" pitchFamily="34" charset="-122"/>
              </a:rPr>
              <a:t> </a:t>
            </a:r>
            <a:r>
              <a:rPr lang="en-US" sz="1000" err="1">
                <a:solidFill>
                  <a:schemeClr val="bg1">
                    <a:lumMod val="50000"/>
                  </a:schemeClr>
                </a:solidFill>
                <a:latin typeface="微软雅黑" panose="020B0503020204020204" pitchFamily="34" charset="-122"/>
                <a:ea typeface="微软雅黑" panose="020B0503020204020204" pitchFamily="34" charset="-122"/>
              </a:rPr>
              <a:t>penatibus</a:t>
            </a:r>
            <a:r>
              <a:rPr lang="en-US" sz="1000">
                <a:solidFill>
                  <a:schemeClr val="bg1">
                    <a:lumMod val="50000"/>
                  </a:schemeClr>
                </a:solidFill>
                <a:latin typeface="微软雅黑" panose="020B0503020204020204" pitchFamily="34" charset="-122"/>
                <a:ea typeface="微软雅黑" panose="020B0503020204020204" pitchFamily="34" charset="-122"/>
              </a:rPr>
              <a:t> et </a:t>
            </a:r>
            <a:r>
              <a:rPr lang="en-US" sz="1000" err="1">
                <a:solidFill>
                  <a:schemeClr val="bg1">
                    <a:lumMod val="50000"/>
                  </a:schemeClr>
                </a:solidFill>
                <a:latin typeface="微软雅黑" panose="020B0503020204020204" pitchFamily="34" charset="-122"/>
                <a:ea typeface="微软雅黑" panose="020B0503020204020204" pitchFamily="34" charset="-122"/>
              </a:rPr>
              <a:t>magnis</a:t>
            </a:r>
            <a:r>
              <a:rPr lang="en-US" sz="1000">
                <a:solidFill>
                  <a:schemeClr val="bg1">
                    <a:lumMod val="50000"/>
                  </a:schemeClr>
                </a:solidFill>
                <a:latin typeface="微软雅黑" panose="020B0503020204020204" pitchFamily="34" charset="-122"/>
                <a:ea typeface="微软雅黑" panose="020B0503020204020204" pitchFamily="34" charset="-122"/>
              </a:rPr>
              <a:t> dis parturient </a:t>
            </a:r>
            <a:r>
              <a:rPr lang="en-US" sz="1000" err="1">
                <a:solidFill>
                  <a:schemeClr val="bg1">
                    <a:lumMod val="50000"/>
                  </a:schemeClr>
                </a:solidFill>
                <a:latin typeface="微软雅黑" panose="020B0503020204020204" pitchFamily="34" charset="-122"/>
                <a:ea typeface="微软雅黑" panose="020B0503020204020204" pitchFamily="34" charset="-122"/>
              </a:rPr>
              <a:t>montes</a:t>
            </a:r>
            <a:r>
              <a:rPr lang="en-US" sz="1000">
                <a:solidFill>
                  <a:schemeClr val="bg1">
                    <a:lumMod val="50000"/>
                  </a:schemeClr>
                </a:solidFill>
                <a:latin typeface="微软雅黑" panose="020B0503020204020204" pitchFamily="34" charset="-122"/>
                <a:ea typeface="微软雅黑" panose="020B0503020204020204" pitchFamily="34" charset="-122"/>
              </a:rPr>
              <a:t>.</a:t>
            </a:r>
          </a:p>
        </p:txBody>
      </p:sp>
      <p:cxnSp>
        <p:nvCxnSpPr>
          <p:cNvPr id="129" name="Straight Connector 76"/>
          <p:cNvCxnSpPr/>
          <p:nvPr/>
        </p:nvCxnSpPr>
        <p:spPr>
          <a:xfrm>
            <a:off x="6767513" y="4975397"/>
            <a:ext cx="180000" cy="0"/>
          </a:xfrm>
          <a:prstGeom prst="line">
            <a:avLst/>
          </a:prstGeom>
          <a:ln w="25400"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6767513" y="4628265"/>
            <a:ext cx="1765300" cy="246221"/>
          </a:xfrm>
          <a:prstGeom prst="rect">
            <a:avLst/>
          </a:prstGeom>
          <a:noFill/>
        </p:spPr>
        <p:txBody>
          <a:bodyPr wrap="square" lIns="0" tIns="0" rIns="0" bIns="0"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点击输入标题</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1209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146"/>
          <p:cNvSpPr>
            <a:spLocks noEditPoints="1"/>
          </p:cNvSpPr>
          <p:nvPr/>
        </p:nvSpPr>
        <p:spPr bwMode="auto">
          <a:xfrm>
            <a:off x="4613276" y="1412776"/>
            <a:ext cx="1320800" cy="1130300"/>
          </a:xfrm>
          <a:custGeom>
            <a:avLst/>
            <a:gdLst>
              <a:gd name="T0" fmla="*/ 12 w 416"/>
              <a:gd name="T1" fmla="*/ 13 h 356"/>
              <a:gd name="T2" fmla="*/ 286 w 416"/>
              <a:gd name="T3" fmla="*/ 138 h 356"/>
              <a:gd name="T4" fmla="*/ 401 w 416"/>
              <a:gd name="T5" fmla="*/ 344 h 356"/>
              <a:gd name="T6" fmla="*/ 302 w 416"/>
              <a:gd name="T7" fmla="*/ 344 h 356"/>
              <a:gd name="T8" fmla="*/ 218 w 416"/>
              <a:gd name="T9" fmla="*/ 206 h 356"/>
              <a:gd name="T10" fmla="*/ 12 w 416"/>
              <a:gd name="T11" fmla="*/ 109 h 356"/>
              <a:gd name="T12" fmla="*/ 12 w 416"/>
              <a:gd name="T13" fmla="*/ 13 h 356"/>
              <a:gd name="T14" fmla="*/ 0 w 416"/>
              <a:gd name="T15" fmla="*/ 0 h 356"/>
              <a:gd name="T16" fmla="*/ 0 w 416"/>
              <a:gd name="T17" fmla="*/ 120 h 356"/>
              <a:gd name="T18" fmla="*/ 210 w 416"/>
              <a:gd name="T19" fmla="*/ 215 h 356"/>
              <a:gd name="T20" fmla="*/ 293 w 416"/>
              <a:gd name="T21" fmla="*/ 356 h 356"/>
              <a:gd name="T22" fmla="*/ 416 w 416"/>
              <a:gd name="T23" fmla="*/ 356 h 356"/>
              <a:gd name="T24" fmla="*/ 295 w 416"/>
              <a:gd name="T25" fmla="*/ 130 h 356"/>
              <a:gd name="T26" fmla="*/ 0 w 416"/>
              <a:gd name="T2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6" h="356">
                <a:moveTo>
                  <a:pt x="12" y="13"/>
                </a:moveTo>
                <a:cubicBezTo>
                  <a:pt x="116" y="21"/>
                  <a:pt x="212" y="65"/>
                  <a:pt x="286" y="138"/>
                </a:cubicBezTo>
                <a:cubicBezTo>
                  <a:pt x="343" y="196"/>
                  <a:pt x="383" y="266"/>
                  <a:pt x="401" y="344"/>
                </a:cubicBezTo>
                <a:cubicBezTo>
                  <a:pt x="302" y="344"/>
                  <a:pt x="302" y="344"/>
                  <a:pt x="302" y="344"/>
                </a:cubicBezTo>
                <a:cubicBezTo>
                  <a:pt x="286" y="292"/>
                  <a:pt x="257" y="245"/>
                  <a:pt x="218" y="206"/>
                </a:cubicBezTo>
                <a:cubicBezTo>
                  <a:pt x="163" y="151"/>
                  <a:pt x="90" y="117"/>
                  <a:pt x="12" y="109"/>
                </a:cubicBezTo>
                <a:cubicBezTo>
                  <a:pt x="12" y="13"/>
                  <a:pt x="12" y="13"/>
                  <a:pt x="12" y="13"/>
                </a:cubicBezTo>
                <a:moveTo>
                  <a:pt x="0" y="0"/>
                </a:moveTo>
                <a:cubicBezTo>
                  <a:pt x="0" y="120"/>
                  <a:pt x="0" y="120"/>
                  <a:pt x="0" y="120"/>
                </a:cubicBezTo>
                <a:cubicBezTo>
                  <a:pt x="79" y="125"/>
                  <a:pt x="153" y="158"/>
                  <a:pt x="210" y="215"/>
                </a:cubicBezTo>
                <a:cubicBezTo>
                  <a:pt x="250" y="254"/>
                  <a:pt x="278" y="303"/>
                  <a:pt x="293" y="356"/>
                </a:cubicBezTo>
                <a:cubicBezTo>
                  <a:pt x="416" y="356"/>
                  <a:pt x="416" y="356"/>
                  <a:pt x="416" y="356"/>
                </a:cubicBezTo>
                <a:cubicBezTo>
                  <a:pt x="400" y="273"/>
                  <a:pt x="359" y="194"/>
                  <a:pt x="295" y="130"/>
                </a:cubicBezTo>
                <a:cubicBezTo>
                  <a:pt x="213" y="48"/>
                  <a:pt x="107" y="5"/>
                  <a:pt x="0" y="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147"/>
          <p:cNvSpPr>
            <a:spLocks noEditPoints="1"/>
          </p:cNvSpPr>
          <p:nvPr/>
        </p:nvSpPr>
        <p:spPr bwMode="auto">
          <a:xfrm>
            <a:off x="4613276" y="3844826"/>
            <a:ext cx="936625" cy="1133475"/>
          </a:xfrm>
          <a:custGeom>
            <a:avLst/>
            <a:gdLst>
              <a:gd name="T0" fmla="*/ 272 w 295"/>
              <a:gd name="T1" fmla="*/ 12 h 357"/>
              <a:gd name="T2" fmla="*/ 212 w 295"/>
              <a:gd name="T3" fmla="*/ 116 h 357"/>
              <a:gd name="T4" fmla="*/ 210 w 295"/>
              <a:gd name="T5" fmla="*/ 120 h 357"/>
              <a:gd name="T6" fmla="*/ 210 w 295"/>
              <a:gd name="T7" fmla="*/ 121 h 357"/>
              <a:gd name="T8" fmla="*/ 209 w 295"/>
              <a:gd name="T9" fmla="*/ 122 h 357"/>
              <a:gd name="T10" fmla="*/ 209 w 295"/>
              <a:gd name="T11" fmla="*/ 124 h 357"/>
              <a:gd name="T12" fmla="*/ 208 w 295"/>
              <a:gd name="T13" fmla="*/ 124 h 357"/>
              <a:gd name="T14" fmla="*/ 208 w 295"/>
              <a:gd name="T15" fmla="*/ 124 h 357"/>
              <a:gd name="T16" fmla="*/ 169 w 295"/>
              <a:gd name="T17" fmla="*/ 299 h 357"/>
              <a:gd name="T18" fmla="*/ 164 w 295"/>
              <a:gd name="T19" fmla="*/ 317 h 357"/>
              <a:gd name="T20" fmla="*/ 117 w 295"/>
              <a:gd name="T21" fmla="*/ 345 h 357"/>
              <a:gd name="T22" fmla="*/ 12 w 295"/>
              <a:gd name="T23" fmla="*/ 345 h 357"/>
              <a:gd name="T24" fmla="*/ 12 w 295"/>
              <a:gd name="T25" fmla="*/ 249 h 357"/>
              <a:gd name="T26" fmla="*/ 69 w 295"/>
              <a:gd name="T27" fmla="*/ 249 h 357"/>
              <a:gd name="T28" fmla="*/ 79 w 295"/>
              <a:gd name="T29" fmla="*/ 249 h 357"/>
              <a:gd name="T30" fmla="*/ 81 w 295"/>
              <a:gd name="T31" fmla="*/ 239 h 357"/>
              <a:gd name="T32" fmla="*/ 120 w 295"/>
              <a:gd name="T33" fmla="*/ 87 h 357"/>
              <a:gd name="T34" fmla="*/ 158 w 295"/>
              <a:gd name="T35" fmla="*/ 12 h 357"/>
              <a:gd name="T36" fmla="*/ 272 w 295"/>
              <a:gd name="T37" fmla="*/ 12 h 357"/>
              <a:gd name="T38" fmla="*/ 295 w 295"/>
              <a:gd name="T39" fmla="*/ 0 h 357"/>
              <a:gd name="T40" fmla="*/ 151 w 295"/>
              <a:gd name="T41" fmla="*/ 0 h 357"/>
              <a:gd name="T42" fmla="*/ 109 w 295"/>
              <a:gd name="T43" fmla="*/ 83 h 357"/>
              <a:gd name="T44" fmla="*/ 69 w 295"/>
              <a:gd name="T45" fmla="*/ 237 h 357"/>
              <a:gd name="T46" fmla="*/ 0 w 295"/>
              <a:gd name="T47" fmla="*/ 237 h 357"/>
              <a:gd name="T48" fmla="*/ 0 w 295"/>
              <a:gd name="T49" fmla="*/ 357 h 357"/>
              <a:gd name="T50" fmla="*/ 117 w 295"/>
              <a:gd name="T51" fmla="*/ 357 h 357"/>
              <a:gd name="T52" fmla="*/ 174 w 295"/>
              <a:gd name="T53" fmla="*/ 323 h 357"/>
              <a:gd name="T54" fmla="*/ 181 w 295"/>
              <a:gd name="T55" fmla="*/ 300 h 357"/>
              <a:gd name="T56" fmla="*/ 220 w 295"/>
              <a:gd name="T57" fmla="*/ 129 h 357"/>
              <a:gd name="T58" fmla="*/ 220 w 295"/>
              <a:gd name="T59" fmla="*/ 129 h 357"/>
              <a:gd name="T60" fmla="*/ 220 w 295"/>
              <a:gd name="T61" fmla="*/ 129 h 357"/>
              <a:gd name="T62" fmla="*/ 221 w 295"/>
              <a:gd name="T63" fmla="*/ 126 h 357"/>
              <a:gd name="T64" fmla="*/ 223 w 295"/>
              <a:gd name="T65" fmla="*/ 121 h 357"/>
              <a:gd name="T66" fmla="*/ 295 w 295"/>
              <a:gd name="T6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5" h="357">
                <a:moveTo>
                  <a:pt x="272" y="12"/>
                </a:moveTo>
                <a:cubicBezTo>
                  <a:pt x="252" y="42"/>
                  <a:pt x="228" y="80"/>
                  <a:pt x="212" y="116"/>
                </a:cubicBezTo>
                <a:cubicBezTo>
                  <a:pt x="211" y="117"/>
                  <a:pt x="211" y="118"/>
                  <a:pt x="210" y="120"/>
                </a:cubicBezTo>
                <a:cubicBezTo>
                  <a:pt x="210" y="121"/>
                  <a:pt x="210" y="121"/>
                  <a:pt x="210" y="121"/>
                </a:cubicBezTo>
                <a:cubicBezTo>
                  <a:pt x="209" y="122"/>
                  <a:pt x="209" y="122"/>
                  <a:pt x="209" y="122"/>
                </a:cubicBezTo>
                <a:cubicBezTo>
                  <a:pt x="209" y="123"/>
                  <a:pt x="209" y="123"/>
                  <a:pt x="209" y="124"/>
                </a:cubicBezTo>
                <a:cubicBezTo>
                  <a:pt x="208" y="124"/>
                  <a:pt x="208" y="124"/>
                  <a:pt x="208" y="124"/>
                </a:cubicBezTo>
                <a:cubicBezTo>
                  <a:pt x="208" y="124"/>
                  <a:pt x="208" y="124"/>
                  <a:pt x="208" y="124"/>
                </a:cubicBezTo>
                <a:cubicBezTo>
                  <a:pt x="187" y="176"/>
                  <a:pt x="175" y="248"/>
                  <a:pt x="169" y="299"/>
                </a:cubicBezTo>
                <a:cubicBezTo>
                  <a:pt x="169" y="305"/>
                  <a:pt x="167" y="312"/>
                  <a:pt x="164" y="317"/>
                </a:cubicBezTo>
                <a:cubicBezTo>
                  <a:pt x="155" y="335"/>
                  <a:pt x="137" y="345"/>
                  <a:pt x="117" y="345"/>
                </a:cubicBezTo>
                <a:cubicBezTo>
                  <a:pt x="12" y="345"/>
                  <a:pt x="12" y="345"/>
                  <a:pt x="12" y="345"/>
                </a:cubicBezTo>
                <a:cubicBezTo>
                  <a:pt x="12" y="249"/>
                  <a:pt x="12" y="249"/>
                  <a:pt x="12" y="249"/>
                </a:cubicBezTo>
                <a:cubicBezTo>
                  <a:pt x="69" y="249"/>
                  <a:pt x="69" y="249"/>
                  <a:pt x="69" y="249"/>
                </a:cubicBezTo>
                <a:cubicBezTo>
                  <a:pt x="79" y="249"/>
                  <a:pt x="79" y="249"/>
                  <a:pt x="79" y="249"/>
                </a:cubicBezTo>
                <a:cubicBezTo>
                  <a:pt x="81" y="239"/>
                  <a:pt x="81" y="239"/>
                  <a:pt x="81" y="239"/>
                </a:cubicBezTo>
                <a:cubicBezTo>
                  <a:pt x="90" y="178"/>
                  <a:pt x="103" y="127"/>
                  <a:pt x="120" y="87"/>
                </a:cubicBezTo>
                <a:cubicBezTo>
                  <a:pt x="129" y="64"/>
                  <a:pt x="142" y="39"/>
                  <a:pt x="158" y="12"/>
                </a:cubicBezTo>
                <a:cubicBezTo>
                  <a:pt x="272" y="12"/>
                  <a:pt x="272" y="12"/>
                  <a:pt x="272" y="12"/>
                </a:cubicBezTo>
                <a:moveTo>
                  <a:pt x="295" y="0"/>
                </a:moveTo>
                <a:cubicBezTo>
                  <a:pt x="151" y="0"/>
                  <a:pt x="151" y="0"/>
                  <a:pt x="151" y="0"/>
                </a:cubicBezTo>
                <a:cubicBezTo>
                  <a:pt x="135" y="27"/>
                  <a:pt x="120" y="55"/>
                  <a:pt x="109" y="83"/>
                </a:cubicBezTo>
                <a:cubicBezTo>
                  <a:pt x="92" y="123"/>
                  <a:pt x="79" y="175"/>
                  <a:pt x="69" y="237"/>
                </a:cubicBezTo>
                <a:cubicBezTo>
                  <a:pt x="0" y="237"/>
                  <a:pt x="0" y="237"/>
                  <a:pt x="0" y="237"/>
                </a:cubicBezTo>
                <a:cubicBezTo>
                  <a:pt x="0" y="357"/>
                  <a:pt x="0" y="357"/>
                  <a:pt x="0" y="357"/>
                </a:cubicBezTo>
                <a:cubicBezTo>
                  <a:pt x="117" y="357"/>
                  <a:pt x="117" y="357"/>
                  <a:pt x="117" y="357"/>
                </a:cubicBezTo>
                <a:cubicBezTo>
                  <a:pt x="142" y="357"/>
                  <a:pt x="163" y="344"/>
                  <a:pt x="174" y="323"/>
                </a:cubicBezTo>
                <a:cubicBezTo>
                  <a:pt x="178" y="316"/>
                  <a:pt x="180" y="308"/>
                  <a:pt x="181" y="300"/>
                </a:cubicBezTo>
                <a:cubicBezTo>
                  <a:pt x="187" y="251"/>
                  <a:pt x="199" y="179"/>
                  <a:pt x="220" y="129"/>
                </a:cubicBezTo>
                <a:cubicBezTo>
                  <a:pt x="220" y="129"/>
                  <a:pt x="220" y="129"/>
                  <a:pt x="220" y="129"/>
                </a:cubicBezTo>
                <a:cubicBezTo>
                  <a:pt x="220" y="129"/>
                  <a:pt x="220" y="129"/>
                  <a:pt x="220" y="129"/>
                </a:cubicBezTo>
                <a:cubicBezTo>
                  <a:pt x="220" y="128"/>
                  <a:pt x="220" y="127"/>
                  <a:pt x="221" y="126"/>
                </a:cubicBezTo>
                <a:cubicBezTo>
                  <a:pt x="222" y="124"/>
                  <a:pt x="222" y="122"/>
                  <a:pt x="223" y="121"/>
                </a:cubicBezTo>
                <a:cubicBezTo>
                  <a:pt x="242" y="79"/>
                  <a:pt x="271" y="34"/>
                  <a:pt x="295" y="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148"/>
          <p:cNvSpPr>
            <a:spLocks noEditPoints="1"/>
          </p:cNvSpPr>
          <p:nvPr/>
        </p:nvSpPr>
        <p:spPr bwMode="auto">
          <a:xfrm>
            <a:off x="5146676" y="2628801"/>
            <a:ext cx="841375" cy="1133475"/>
          </a:xfrm>
          <a:custGeom>
            <a:avLst/>
            <a:gdLst>
              <a:gd name="T0" fmla="*/ 242 w 265"/>
              <a:gd name="T1" fmla="*/ 12 h 357"/>
              <a:gd name="T2" fmla="*/ 201 w 265"/>
              <a:gd name="T3" fmla="*/ 252 h 357"/>
              <a:gd name="T4" fmla="*/ 201 w 265"/>
              <a:gd name="T5" fmla="*/ 253 h 357"/>
              <a:gd name="T6" fmla="*/ 200 w 265"/>
              <a:gd name="T7" fmla="*/ 254 h 357"/>
              <a:gd name="T8" fmla="*/ 192 w 265"/>
              <a:gd name="T9" fmla="*/ 269 h 357"/>
              <a:gd name="T10" fmla="*/ 192 w 265"/>
              <a:gd name="T11" fmla="*/ 270 h 357"/>
              <a:gd name="T12" fmla="*/ 191 w 265"/>
              <a:gd name="T13" fmla="*/ 272 h 357"/>
              <a:gd name="T14" fmla="*/ 183 w 265"/>
              <a:gd name="T15" fmla="*/ 286 h 357"/>
              <a:gd name="T16" fmla="*/ 181 w 265"/>
              <a:gd name="T17" fmla="*/ 289 h 357"/>
              <a:gd name="T18" fmla="*/ 181 w 265"/>
              <a:gd name="T19" fmla="*/ 289 h 357"/>
              <a:gd name="T20" fmla="*/ 172 w 265"/>
              <a:gd name="T21" fmla="*/ 303 h 357"/>
              <a:gd name="T22" fmla="*/ 171 w 265"/>
              <a:gd name="T23" fmla="*/ 304 h 357"/>
              <a:gd name="T24" fmla="*/ 170 w 265"/>
              <a:gd name="T25" fmla="*/ 306 h 357"/>
              <a:gd name="T26" fmla="*/ 161 w 265"/>
              <a:gd name="T27" fmla="*/ 318 h 357"/>
              <a:gd name="T28" fmla="*/ 160 w 265"/>
              <a:gd name="T29" fmla="*/ 319 h 357"/>
              <a:gd name="T30" fmla="*/ 160 w 265"/>
              <a:gd name="T31" fmla="*/ 320 h 357"/>
              <a:gd name="T32" fmla="*/ 140 w 265"/>
              <a:gd name="T33" fmla="*/ 345 h 357"/>
              <a:gd name="T34" fmla="*/ 22 w 265"/>
              <a:gd name="T35" fmla="*/ 345 h 357"/>
              <a:gd name="T36" fmla="*/ 84 w 265"/>
              <a:gd name="T37" fmla="*/ 261 h 357"/>
              <a:gd name="T38" fmla="*/ 84 w 265"/>
              <a:gd name="T39" fmla="*/ 261 h 357"/>
              <a:gd name="T40" fmla="*/ 84 w 265"/>
              <a:gd name="T41" fmla="*/ 260 h 357"/>
              <a:gd name="T42" fmla="*/ 148 w 265"/>
              <a:gd name="T43" fmla="*/ 38 h 357"/>
              <a:gd name="T44" fmla="*/ 145 w 265"/>
              <a:gd name="T45" fmla="*/ 12 h 357"/>
              <a:gd name="T46" fmla="*/ 242 w 265"/>
              <a:gd name="T47" fmla="*/ 12 h 357"/>
              <a:gd name="T48" fmla="*/ 253 w 265"/>
              <a:gd name="T49" fmla="*/ 0 h 357"/>
              <a:gd name="T50" fmla="*/ 131 w 265"/>
              <a:gd name="T51" fmla="*/ 0 h 357"/>
              <a:gd name="T52" fmla="*/ 136 w 265"/>
              <a:gd name="T53" fmla="*/ 39 h 357"/>
              <a:gd name="T54" fmla="*/ 75 w 265"/>
              <a:gd name="T55" fmla="*/ 253 h 357"/>
              <a:gd name="T56" fmla="*/ 0 w 265"/>
              <a:gd name="T57" fmla="*/ 357 h 357"/>
              <a:gd name="T58" fmla="*/ 146 w 265"/>
              <a:gd name="T59" fmla="*/ 357 h 357"/>
              <a:gd name="T60" fmla="*/ 170 w 265"/>
              <a:gd name="T61" fmla="*/ 327 h 357"/>
              <a:gd name="T62" fmla="*/ 171 w 265"/>
              <a:gd name="T63" fmla="*/ 325 h 357"/>
              <a:gd name="T64" fmla="*/ 180 w 265"/>
              <a:gd name="T65" fmla="*/ 313 h 357"/>
              <a:gd name="T66" fmla="*/ 182 w 265"/>
              <a:gd name="T67" fmla="*/ 309 h 357"/>
              <a:gd name="T68" fmla="*/ 191 w 265"/>
              <a:gd name="T69" fmla="*/ 295 h 357"/>
              <a:gd name="T70" fmla="*/ 193 w 265"/>
              <a:gd name="T71" fmla="*/ 292 h 357"/>
              <a:gd name="T72" fmla="*/ 201 w 265"/>
              <a:gd name="T73" fmla="*/ 278 h 357"/>
              <a:gd name="T74" fmla="*/ 203 w 265"/>
              <a:gd name="T75" fmla="*/ 275 h 357"/>
              <a:gd name="T76" fmla="*/ 211 w 265"/>
              <a:gd name="T77" fmla="*/ 259 h 357"/>
              <a:gd name="T78" fmla="*/ 212 w 265"/>
              <a:gd name="T79" fmla="*/ 257 h 357"/>
              <a:gd name="T80" fmla="*/ 253 w 265"/>
              <a:gd name="T81"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5" h="357">
                <a:moveTo>
                  <a:pt x="242" y="12"/>
                </a:moveTo>
                <a:cubicBezTo>
                  <a:pt x="252" y="95"/>
                  <a:pt x="238" y="178"/>
                  <a:pt x="201" y="252"/>
                </a:cubicBezTo>
                <a:cubicBezTo>
                  <a:pt x="201" y="253"/>
                  <a:pt x="201" y="253"/>
                  <a:pt x="201" y="253"/>
                </a:cubicBezTo>
                <a:cubicBezTo>
                  <a:pt x="200" y="254"/>
                  <a:pt x="200" y="254"/>
                  <a:pt x="200" y="254"/>
                </a:cubicBezTo>
                <a:cubicBezTo>
                  <a:pt x="198" y="259"/>
                  <a:pt x="195" y="264"/>
                  <a:pt x="192" y="269"/>
                </a:cubicBezTo>
                <a:cubicBezTo>
                  <a:pt x="192" y="270"/>
                  <a:pt x="192" y="270"/>
                  <a:pt x="192" y="270"/>
                </a:cubicBezTo>
                <a:cubicBezTo>
                  <a:pt x="191" y="272"/>
                  <a:pt x="191" y="272"/>
                  <a:pt x="191" y="272"/>
                </a:cubicBezTo>
                <a:cubicBezTo>
                  <a:pt x="188" y="276"/>
                  <a:pt x="186" y="281"/>
                  <a:pt x="183" y="286"/>
                </a:cubicBezTo>
                <a:cubicBezTo>
                  <a:pt x="182" y="287"/>
                  <a:pt x="182" y="288"/>
                  <a:pt x="181" y="289"/>
                </a:cubicBezTo>
                <a:cubicBezTo>
                  <a:pt x="181" y="289"/>
                  <a:pt x="181" y="289"/>
                  <a:pt x="181" y="289"/>
                </a:cubicBezTo>
                <a:cubicBezTo>
                  <a:pt x="178" y="294"/>
                  <a:pt x="175" y="298"/>
                  <a:pt x="172" y="303"/>
                </a:cubicBezTo>
                <a:cubicBezTo>
                  <a:pt x="172" y="303"/>
                  <a:pt x="171" y="304"/>
                  <a:pt x="171" y="304"/>
                </a:cubicBezTo>
                <a:cubicBezTo>
                  <a:pt x="170" y="306"/>
                  <a:pt x="170" y="306"/>
                  <a:pt x="170" y="306"/>
                </a:cubicBezTo>
                <a:cubicBezTo>
                  <a:pt x="167" y="310"/>
                  <a:pt x="164" y="314"/>
                  <a:pt x="161" y="318"/>
                </a:cubicBezTo>
                <a:cubicBezTo>
                  <a:pt x="160" y="319"/>
                  <a:pt x="160" y="319"/>
                  <a:pt x="160" y="319"/>
                </a:cubicBezTo>
                <a:cubicBezTo>
                  <a:pt x="160" y="320"/>
                  <a:pt x="160" y="320"/>
                  <a:pt x="160" y="320"/>
                </a:cubicBezTo>
                <a:cubicBezTo>
                  <a:pt x="159" y="321"/>
                  <a:pt x="151" y="331"/>
                  <a:pt x="140" y="345"/>
                </a:cubicBezTo>
                <a:cubicBezTo>
                  <a:pt x="22" y="345"/>
                  <a:pt x="22" y="345"/>
                  <a:pt x="22" y="345"/>
                </a:cubicBezTo>
                <a:cubicBezTo>
                  <a:pt x="50" y="303"/>
                  <a:pt x="76" y="271"/>
                  <a:pt x="84" y="261"/>
                </a:cubicBezTo>
                <a:cubicBezTo>
                  <a:pt x="84" y="261"/>
                  <a:pt x="84" y="261"/>
                  <a:pt x="84" y="261"/>
                </a:cubicBezTo>
                <a:cubicBezTo>
                  <a:pt x="84" y="260"/>
                  <a:pt x="84" y="260"/>
                  <a:pt x="84" y="260"/>
                </a:cubicBezTo>
                <a:cubicBezTo>
                  <a:pt x="131" y="197"/>
                  <a:pt x="154" y="118"/>
                  <a:pt x="148" y="38"/>
                </a:cubicBezTo>
                <a:cubicBezTo>
                  <a:pt x="148" y="30"/>
                  <a:pt x="147" y="21"/>
                  <a:pt x="145" y="12"/>
                </a:cubicBezTo>
                <a:cubicBezTo>
                  <a:pt x="242" y="12"/>
                  <a:pt x="242" y="12"/>
                  <a:pt x="242" y="12"/>
                </a:cubicBezTo>
                <a:moveTo>
                  <a:pt x="253" y="0"/>
                </a:moveTo>
                <a:cubicBezTo>
                  <a:pt x="131" y="0"/>
                  <a:pt x="131" y="0"/>
                  <a:pt x="131" y="0"/>
                </a:cubicBezTo>
                <a:cubicBezTo>
                  <a:pt x="134" y="13"/>
                  <a:pt x="135" y="26"/>
                  <a:pt x="136" y="39"/>
                </a:cubicBezTo>
                <a:cubicBezTo>
                  <a:pt x="142" y="116"/>
                  <a:pt x="120" y="192"/>
                  <a:pt x="75" y="253"/>
                </a:cubicBezTo>
                <a:cubicBezTo>
                  <a:pt x="65" y="266"/>
                  <a:pt x="32" y="306"/>
                  <a:pt x="0" y="357"/>
                </a:cubicBezTo>
                <a:cubicBezTo>
                  <a:pt x="146" y="357"/>
                  <a:pt x="146" y="357"/>
                  <a:pt x="146" y="357"/>
                </a:cubicBezTo>
                <a:cubicBezTo>
                  <a:pt x="160" y="338"/>
                  <a:pt x="170" y="327"/>
                  <a:pt x="170" y="327"/>
                </a:cubicBezTo>
                <a:cubicBezTo>
                  <a:pt x="170" y="326"/>
                  <a:pt x="170" y="326"/>
                  <a:pt x="171" y="325"/>
                </a:cubicBezTo>
                <a:cubicBezTo>
                  <a:pt x="174" y="321"/>
                  <a:pt x="177" y="317"/>
                  <a:pt x="180" y="313"/>
                </a:cubicBezTo>
                <a:cubicBezTo>
                  <a:pt x="180" y="312"/>
                  <a:pt x="181" y="311"/>
                  <a:pt x="182" y="309"/>
                </a:cubicBezTo>
                <a:cubicBezTo>
                  <a:pt x="185" y="305"/>
                  <a:pt x="188" y="300"/>
                  <a:pt x="191" y="295"/>
                </a:cubicBezTo>
                <a:cubicBezTo>
                  <a:pt x="192" y="294"/>
                  <a:pt x="192" y="293"/>
                  <a:pt x="193" y="292"/>
                </a:cubicBezTo>
                <a:cubicBezTo>
                  <a:pt x="196" y="287"/>
                  <a:pt x="199" y="282"/>
                  <a:pt x="201" y="278"/>
                </a:cubicBezTo>
                <a:cubicBezTo>
                  <a:pt x="202" y="277"/>
                  <a:pt x="202" y="276"/>
                  <a:pt x="203" y="275"/>
                </a:cubicBezTo>
                <a:cubicBezTo>
                  <a:pt x="206" y="270"/>
                  <a:pt x="208" y="264"/>
                  <a:pt x="211" y="259"/>
                </a:cubicBezTo>
                <a:cubicBezTo>
                  <a:pt x="211" y="259"/>
                  <a:pt x="212" y="258"/>
                  <a:pt x="212" y="257"/>
                </a:cubicBezTo>
                <a:cubicBezTo>
                  <a:pt x="251" y="177"/>
                  <a:pt x="265" y="87"/>
                  <a:pt x="253" y="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49"/>
          <p:cNvSpPr>
            <a:spLocks noEditPoints="1"/>
          </p:cNvSpPr>
          <p:nvPr/>
        </p:nvSpPr>
        <p:spPr bwMode="auto">
          <a:xfrm>
            <a:off x="3209926" y="1412776"/>
            <a:ext cx="1320800" cy="1130300"/>
          </a:xfrm>
          <a:custGeom>
            <a:avLst/>
            <a:gdLst>
              <a:gd name="T0" fmla="*/ 404 w 416"/>
              <a:gd name="T1" fmla="*/ 13 h 356"/>
              <a:gd name="T2" fmla="*/ 404 w 416"/>
              <a:gd name="T3" fmla="*/ 109 h 356"/>
              <a:gd name="T4" fmla="*/ 198 w 416"/>
              <a:gd name="T5" fmla="*/ 206 h 356"/>
              <a:gd name="T6" fmla="*/ 114 w 416"/>
              <a:gd name="T7" fmla="*/ 344 h 356"/>
              <a:gd name="T8" fmla="*/ 15 w 416"/>
              <a:gd name="T9" fmla="*/ 344 h 356"/>
              <a:gd name="T10" fmla="*/ 130 w 416"/>
              <a:gd name="T11" fmla="*/ 139 h 356"/>
              <a:gd name="T12" fmla="*/ 404 w 416"/>
              <a:gd name="T13" fmla="*/ 13 h 356"/>
              <a:gd name="T14" fmla="*/ 416 w 416"/>
              <a:gd name="T15" fmla="*/ 0 h 356"/>
              <a:gd name="T16" fmla="*/ 121 w 416"/>
              <a:gd name="T17" fmla="*/ 130 h 356"/>
              <a:gd name="T18" fmla="*/ 0 w 416"/>
              <a:gd name="T19" fmla="*/ 356 h 356"/>
              <a:gd name="T20" fmla="*/ 123 w 416"/>
              <a:gd name="T21" fmla="*/ 356 h 356"/>
              <a:gd name="T22" fmla="*/ 206 w 416"/>
              <a:gd name="T23" fmla="*/ 215 h 356"/>
              <a:gd name="T24" fmla="*/ 416 w 416"/>
              <a:gd name="T25" fmla="*/ 120 h 356"/>
              <a:gd name="T26" fmla="*/ 416 w 416"/>
              <a:gd name="T2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6" h="356">
                <a:moveTo>
                  <a:pt x="404" y="13"/>
                </a:moveTo>
                <a:cubicBezTo>
                  <a:pt x="404" y="109"/>
                  <a:pt x="404" y="109"/>
                  <a:pt x="404" y="109"/>
                </a:cubicBezTo>
                <a:cubicBezTo>
                  <a:pt x="326" y="117"/>
                  <a:pt x="253" y="151"/>
                  <a:pt x="198" y="206"/>
                </a:cubicBezTo>
                <a:cubicBezTo>
                  <a:pt x="159" y="245"/>
                  <a:pt x="130" y="292"/>
                  <a:pt x="114" y="344"/>
                </a:cubicBezTo>
                <a:cubicBezTo>
                  <a:pt x="15" y="344"/>
                  <a:pt x="15" y="344"/>
                  <a:pt x="15" y="344"/>
                </a:cubicBezTo>
                <a:cubicBezTo>
                  <a:pt x="33" y="266"/>
                  <a:pt x="73" y="196"/>
                  <a:pt x="130" y="139"/>
                </a:cubicBezTo>
                <a:cubicBezTo>
                  <a:pt x="204" y="65"/>
                  <a:pt x="300" y="21"/>
                  <a:pt x="404" y="13"/>
                </a:cubicBezTo>
                <a:moveTo>
                  <a:pt x="416" y="0"/>
                </a:moveTo>
                <a:cubicBezTo>
                  <a:pt x="309" y="5"/>
                  <a:pt x="203" y="48"/>
                  <a:pt x="121" y="130"/>
                </a:cubicBezTo>
                <a:cubicBezTo>
                  <a:pt x="57" y="194"/>
                  <a:pt x="16" y="273"/>
                  <a:pt x="0" y="356"/>
                </a:cubicBezTo>
                <a:cubicBezTo>
                  <a:pt x="123" y="356"/>
                  <a:pt x="123" y="356"/>
                  <a:pt x="123" y="356"/>
                </a:cubicBezTo>
                <a:cubicBezTo>
                  <a:pt x="138" y="303"/>
                  <a:pt x="167" y="254"/>
                  <a:pt x="206" y="215"/>
                </a:cubicBezTo>
                <a:cubicBezTo>
                  <a:pt x="263" y="158"/>
                  <a:pt x="337" y="125"/>
                  <a:pt x="416" y="120"/>
                </a:cubicBezTo>
                <a:cubicBezTo>
                  <a:pt x="416" y="0"/>
                  <a:pt x="416" y="0"/>
                  <a:pt x="416" y="0"/>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150"/>
          <p:cNvSpPr>
            <a:spLocks noEditPoints="1"/>
          </p:cNvSpPr>
          <p:nvPr/>
        </p:nvSpPr>
        <p:spPr bwMode="auto">
          <a:xfrm>
            <a:off x="3594101" y="3844826"/>
            <a:ext cx="936625" cy="1133475"/>
          </a:xfrm>
          <a:custGeom>
            <a:avLst/>
            <a:gdLst>
              <a:gd name="T0" fmla="*/ 137 w 295"/>
              <a:gd name="T1" fmla="*/ 12 h 357"/>
              <a:gd name="T2" fmla="*/ 175 w 295"/>
              <a:gd name="T3" fmla="*/ 87 h 357"/>
              <a:gd name="T4" fmla="*/ 214 w 295"/>
              <a:gd name="T5" fmla="*/ 239 h 357"/>
              <a:gd name="T6" fmla="*/ 216 w 295"/>
              <a:gd name="T7" fmla="*/ 249 h 357"/>
              <a:gd name="T8" fmla="*/ 226 w 295"/>
              <a:gd name="T9" fmla="*/ 249 h 357"/>
              <a:gd name="T10" fmla="*/ 283 w 295"/>
              <a:gd name="T11" fmla="*/ 249 h 357"/>
              <a:gd name="T12" fmla="*/ 283 w 295"/>
              <a:gd name="T13" fmla="*/ 345 h 357"/>
              <a:gd name="T14" fmla="*/ 178 w 295"/>
              <a:gd name="T15" fmla="*/ 345 h 357"/>
              <a:gd name="T16" fmla="*/ 131 w 295"/>
              <a:gd name="T17" fmla="*/ 317 h 357"/>
              <a:gd name="T18" fmla="*/ 126 w 295"/>
              <a:gd name="T19" fmla="*/ 299 h 357"/>
              <a:gd name="T20" fmla="*/ 87 w 295"/>
              <a:gd name="T21" fmla="*/ 124 h 357"/>
              <a:gd name="T22" fmla="*/ 87 w 295"/>
              <a:gd name="T23" fmla="*/ 124 h 357"/>
              <a:gd name="T24" fmla="*/ 86 w 295"/>
              <a:gd name="T25" fmla="*/ 124 h 357"/>
              <a:gd name="T26" fmla="*/ 86 w 295"/>
              <a:gd name="T27" fmla="*/ 122 h 357"/>
              <a:gd name="T28" fmla="*/ 85 w 295"/>
              <a:gd name="T29" fmla="*/ 121 h 357"/>
              <a:gd name="T30" fmla="*/ 85 w 295"/>
              <a:gd name="T31" fmla="*/ 120 h 357"/>
              <a:gd name="T32" fmla="*/ 83 w 295"/>
              <a:gd name="T33" fmla="*/ 116 h 357"/>
              <a:gd name="T34" fmla="*/ 23 w 295"/>
              <a:gd name="T35" fmla="*/ 12 h 357"/>
              <a:gd name="T36" fmla="*/ 137 w 295"/>
              <a:gd name="T37" fmla="*/ 12 h 357"/>
              <a:gd name="T38" fmla="*/ 144 w 295"/>
              <a:gd name="T39" fmla="*/ 0 h 357"/>
              <a:gd name="T40" fmla="*/ 0 w 295"/>
              <a:gd name="T41" fmla="*/ 0 h 357"/>
              <a:gd name="T42" fmla="*/ 72 w 295"/>
              <a:gd name="T43" fmla="*/ 121 h 357"/>
              <a:gd name="T44" fmla="*/ 74 w 295"/>
              <a:gd name="T45" fmla="*/ 126 h 357"/>
              <a:gd name="T46" fmla="*/ 75 w 295"/>
              <a:gd name="T47" fmla="*/ 129 h 357"/>
              <a:gd name="T48" fmla="*/ 75 w 295"/>
              <a:gd name="T49" fmla="*/ 129 h 357"/>
              <a:gd name="T50" fmla="*/ 76 w 295"/>
              <a:gd name="T51" fmla="*/ 129 h 357"/>
              <a:gd name="T52" fmla="*/ 114 w 295"/>
              <a:gd name="T53" fmla="*/ 300 h 357"/>
              <a:gd name="T54" fmla="*/ 121 w 295"/>
              <a:gd name="T55" fmla="*/ 323 h 357"/>
              <a:gd name="T56" fmla="*/ 178 w 295"/>
              <a:gd name="T57" fmla="*/ 357 h 357"/>
              <a:gd name="T58" fmla="*/ 295 w 295"/>
              <a:gd name="T59" fmla="*/ 357 h 357"/>
              <a:gd name="T60" fmla="*/ 295 w 295"/>
              <a:gd name="T61" fmla="*/ 237 h 357"/>
              <a:gd name="T62" fmla="*/ 226 w 295"/>
              <a:gd name="T63" fmla="*/ 237 h 357"/>
              <a:gd name="T64" fmla="*/ 186 w 295"/>
              <a:gd name="T65" fmla="*/ 83 h 357"/>
              <a:gd name="T66" fmla="*/ 144 w 295"/>
              <a:gd name="T6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5" h="357">
                <a:moveTo>
                  <a:pt x="137" y="12"/>
                </a:moveTo>
                <a:cubicBezTo>
                  <a:pt x="153" y="39"/>
                  <a:pt x="166" y="64"/>
                  <a:pt x="175" y="87"/>
                </a:cubicBezTo>
                <a:cubicBezTo>
                  <a:pt x="192" y="127"/>
                  <a:pt x="205" y="178"/>
                  <a:pt x="214" y="239"/>
                </a:cubicBezTo>
                <a:cubicBezTo>
                  <a:pt x="216" y="249"/>
                  <a:pt x="216" y="249"/>
                  <a:pt x="216" y="249"/>
                </a:cubicBezTo>
                <a:cubicBezTo>
                  <a:pt x="226" y="249"/>
                  <a:pt x="226" y="249"/>
                  <a:pt x="226" y="249"/>
                </a:cubicBezTo>
                <a:cubicBezTo>
                  <a:pt x="283" y="249"/>
                  <a:pt x="283" y="249"/>
                  <a:pt x="283" y="249"/>
                </a:cubicBezTo>
                <a:cubicBezTo>
                  <a:pt x="283" y="345"/>
                  <a:pt x="283" y="345"/>
                  <a:pt x="283" y="345"/>
                </a:cubicBezTo>
                <a:cubicBezTo>
                  <a:pt x="178" y="345"/>
                  <a:pt x="178" y="345"/>
                  <a:pt x="178" y="345"/>
                </a:cubicBezTo>
                <a:cubicBezTo>
                  <a:pt x="158" y="345"/>
                  <a:pt x="140" y="335"/>
                  <a:pt x="131" y="317"/>
                </a:cubicBezTo>
                <a:cubicBezTo>
                  <a:pt x="128" y="312"/>
                  <a:pt x="126" y="305"/>
                  <a:pt x="126" y="299"/>
                </a:cubicBezTo>
                <a:cubicBezTo>
                  <a:pt x="120" y="248"/>
                  <a:pt x="108" y="176"/>
                  <a:pt x="87" y="124"/>
                </a:cubicBezTo>
                <a:cubicBezTo>
                  <a:pt x="87" y="124"/>
                  <a:pt x="87" y="124"/>
                  <a:pt x="87" y="124"/>
                </a:cubicBezTo>
                <a:cubicBezTo>
                  <a:pt x="86" y="124"/>
                  <a:pt x="86" y="124"/>
                  <a:pt x="86" y="124"/>
                </a:cubicBezTo>
                <a:cubicBezTo>
                  <a:pt x="86" y="123"/>
                  <a:pt x="86" y="123"/>
                  <a:pt x="86" y="122"/>
                </a:cubicBezTo>
                <a:cubicBezTo>
                  <a:pt x="85" y="121"/>
                  <a:pt x="85" y="121"/>
                  <a:pt x="85" y="121"/>
                </a:cubicBezTo>
                <a:cubicBezTo>
                  <a:pt x="85" y="120"/>
                  <a:pt x="85" y="120"/>
                  <a:pt x="85" y="120"/>
                </a:cubicBezTo>
                <a:cubicBezTo>
                  <a:pt x="84" y="118"/>
                  <a:pt x="84" y="117"/>
                  <a:pt x="83" y="116"/>
                </a:cubicBezTo>
                <a:cubicBezTo>
                  <a:pt x="67" y="80"/>
                  <a:pt x="44" y="42"/>
                  <a:pt x="23" y="12"/>
                </a:cubicBezTo>
                <a:cubicBezTo>
                  <a:pt x="137" y="12"/>
                  <a:pt x="137" y="12"/>
                  <a:pt x="137" y="12"/>
                </a:cubicBezTo>
                <a:moveTo>
                  <a:pt x="144" y="0"/>
                </a:moveTo>
                <a:cubicBezTo>
                  <a:pt x="0" y="0"/>
                  <a:pt x="0" y="0"/>
                  <a:pt x="0" y="0"/>
                </a:cubicBezTo>
                <a:cubicBezTo>
                  <a:pt x="24" y="34"/>
                  <a:pt x="53" y="79"/>
                  <a:pt x="72" y="121"/>
                </a:cubicBezTo>
                <a:cubicBezTo>
                  <a:pt x="73" y="122"/>
                  <a:pt x="74" y="124"/>
                  <a:pt x="74" y="126"/>
                </a:cubicBezTo>
                <a:cubicBezTo>
                  <a:pt x="75" y="127"/>
                  <a:pt x="75" y="128"/>
                  <a:pt x="75" y="129"/>
                </a:cubicBezTo>
                <a:cubicBezTo>
                  <a:pt x="75" y="129"/>
                  <a:pt x="75" y="129"/>
                  <a:pt x="75" y="129"/>
                </a:cubicBezTo>
                <a:cubicBezTo>
                  <a:pt x="75" y="129"/>
                  <a:pt x="75" y="129"/>
                  <a:pt x="76" y="129"/>
                </a:cubicBezTo>
                <a:cubicBezTo>
                  <a:pt x="96" y="179"/>
                  <a:pt x="108" y="251"/>
                  <a:pt x="114" y="300"/>
                </a:cubicBezTo>
                <a:cubicBezTo>
                  <a:pt x="115" y="308"/>
                  <a:pt x="117" y="316"/>
                  <a:pt x="121" y="323"/>
                </a:cubicBezTo>
                <a:cubicBezTo>
                  <a:pt x="132" y="344"/>
                  <a:pt x="153" y="357"/>
                  <a:pt x="178" y="357"/>
                </a:cubicBezTo>
                <a:cubicBezTo>
                  <a:pt x="295" y="357"/>
                  <a:pt x="295" y="357"/>
                  <a:pt x="295" y="357"/>
                </a:cubicBezTo>
                <a:cubicBezTo>
                  <a:pt x="295" y="237"/>
                  <a:pt x="295" y="237"/>
                  <a:pt x="295" y="237"/>
                </a:cubicBezTo>
                <a:cubicBezTo>
                  <a:pt x="226" y="237"/>
                  <a:pt x="226" y="237"/>
                  <a:pt x="226" y="237"/>
                </a:cubicBezTo>
                <a:cubicBezTo>
                  <a:pt x="216" y="175"/>
                  <a:pt x="203" y="123"/>
                  <a:pt x="186" y="83"/>
                </a:cubicBezTo>
                <a:cubicBezTo>
                  <a:pt x="175" y="55"/>
                  <a:pt x="160" y="27"/>
                  <a:pt x="144" y="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151"/>
          <p:cNvSpPr>
            <a:spLocks noEditPoints="1"/>
          </p:cNvSpPr>
          <p:nvPr/>
        </p:nvSpPr>
        <p:spPr bwMode="auto">
          <a:xfrm>
            <a:off x="3155951" y="2628801"/>
            <a:ext cx="841375" cy="1133475"/>
          </a:xfrm>
          <a:custGeom>
            <a:avLst/>
            <a:gdLst>
              <a:gd name="T0" fmla="*/ 120 w 265"/>
              <a:gd name="T1" fmla="*/ 12 h 357"/>
              <a:gd name="T2" fmla="*/ 117 w 265"/>
              <a:gd name="T3" fmla="*/ 38 h 357"/>
              <a:gd name="T4" fmla="*/ 181 w 265"/>
              <a:gd name="T5" fmla="*/ 260 h 357"/>
              <a:gd name="T6" fmla="*/ 181 w 265"/>
              <a:gd name="T7" fmla="*/ 261 h 357"/>
              <a:gd name="T8" fmla="*/ 181 w 265"/>
              <a:gd name="T9" fmla="*/ 261 h 357"/>
              <a:gd name="T10" fmla="*/ 243 w 265"/>
              <a:gd name="T11" fmla="*/ 345 h 357"/>
              <a:gd name="T12" fmla="*/ 125 w 265"/>
              <a:gd name="T13" fmla="*/ 345 h 357"/>
              <a:gd name="T14" fmla="*/ 105 w 265"/>
              <a:gd name="T15" fmla="*/ 320 h 357"/>
              <a:gd name="T16" fmla="*/ 105 w 265"/>
              <a:gd name="T17" fmla="*/ 319 h 357"/>
              <a:gd name="T18" fmla="*/ 104 w 265"/>
              <a:gd name="T19" fmla="*/ 318 h 357"/>
              <a:gd name="T20" fmla="*/ 95 w 265"/>
              <a:gd name="T21" fmla="*/ 306 h 357"/>
              <a:gd name="T22" fmla="*/ 94 w 265"/>
              <a:gd name="T23" fmla="*/ 304 h 357"/>
              <a:gd name="T24" fmla="*/ 93 w 265"/>
              <a:gd name="T25" fmla="*/ 303 h 357"/>
              <a:gd name="T26" fmla="*/ 84 w 265"/>
              <a:gd name="T27" fmla="*/ 289 h 357"/>
              <a:gd name="T28" fmla="*/ 84 w 265"/>
              <a:gd name="T29" fmla="*/ 289 h 357"/>
              <a:gd name="T30" fmla="*/ 82 w 265"/>
              <a:gd name="T31" fmla="*/ 286 h 357"/>
              <a:gd name="T32" fmla="*/ 74 w 265"/>
              <a:gd name="T33" fmla="*/ 272 h 357"/>
              <a:gd name="T34" fmla="*/ 73 w 265"/>
              <a:gd name="T35" fmla="*/ 270 h 357"/>
              <a:gd name="T36" fmla="*/ 73 w 265"/>
              <a:gd name="T37" fmla="*/ 269 h 357"/>
              <a:gd name="T38" fmla="*/ 65 w 265"/>
              <a:gd name="T39" fmla="*/ 254 h 357"/>
              <a:gd name="T40" fmla="*/ 64 w 265"/>
              <a:gd name="T41" fmla="*/ 253 h 357"/>
              <a:gd name="T42" fmla="*/ 64 w 265"/>
              <a:gd name="T43" fmla="*/ 252 h 357"/>
              <a:gd name="T44" fmla="*/ 23 w 265"/>
              <a:gd name="T45" fmla="*/ 12 h 357"/>
              <a:gd name="T46" fmla="*/ 120 w 265"/>
              <a:gd name="T47" fmla="*/ 12 h 357"/>
              <a:gd name="T48" fmla="*/ 134 w 265"/>
              <a:gd name="T49" fmla="*/ 0 h 357"/>
              <a:gd name="T50" fmla="*/ 12 w 265"/>
              <a:gd name="T51" fmla="*/ 0 h 357"/>
              <a:gd name="T52" fmla="*/ 53 w 265"/>
              <a:gd name="T53" fmla="*/ 257 h 357"/>
              <a:gd name="T54" fmla="*/ 54 w 265"/>
              <a:gd name="T55" fmla="*/ 259 h 357"/>
              <a:gd name="T56" fmla="*/ 62 w 265"/>
              <a:gd name="T57" fmla="*/ 275 h 357"/>
              <a:gd name="T58" fmla="*/ 64 w 265"/>
              <a:gd name="T59" fmla="*/ 278 h 357"/>
              <a:gd name="T60" fmla="*/ 72 w 265"/>
              <a:gd name="T61" fmla="*/ 292 h 357"/>
              <a:gd name="T62" fmla="*/ 74 w 265"/>
              <a:gd name="T63" fmla="*/ 295 h 357"/>
              <a:gd name="T64" fmla="*/ 83 w 265"/>
              <a:gd name="T65" fmla="*/ 309 h 357"/>
              <a:gd name="T66" fmla="*/ 85 w 265"/>
              <a:gd name="T67" fmla="*/ 313 h 357"/>
              <a:gd name="T68" fmla="*/ 94 w 265"/>
              <a:gd name="T69" fmla="*/ 325 h 357"/>
              <a:gd name="T70" fmla="*/ 95 w 265"/>
              <a:gd name="T71" fmla="*/ 327 h 357"/>
              <a:gd name="T72" fmla="*/ 119 w 265"/>
              <a:gd name="T73" fmla="*/ 357 h 357"/>
              <a:gd name="T74" fmla="*/ 265 w 265"/>
              <a:gd name="T75" fmla="*/ 357 h 357"/>
              <a:gd name="T76" fmla="*/ 190 w 265"/>
              <a:gd name="T77" fmla="*/ 253 h 357"/>
              <a:gd name="T78" fmla="*/ 129 w 265"/>
              <a:gd name="T79" fmla="*/ 39 h 357"/>
              <a:gd name="T80" fmla="*/ 134 w 265"/>
              <a:gd name="T81"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5" h="357">
                <a:moveTo>
                  <a:pt x="120" y="12"/>
                </a:moveTo>
                <a:cubicBezTo>
                  <a:pt x="118" y="21"/>
                  <a:pt x="117" y="30"/>
                  <a:pt x="117" y="38"/>
                </a:cubicBezTo>
                <a:cubicBezTo>
                  <a:pt x="111" y="118"/>
                  <a:pt x="134" y="197"/>
                  <a:pt x="181" y="260"/>
                </a:cubicBezTo>
                <a:cubicBezTo>
                  <a:pt x="181" y="261"/>
                  <a:pt x="181" y="261"/>
                  <a:pt x="181" y="261"/>
                </a:cubicBezTo>
                <a:cubicBezTo>
                  <a:pt x="181" y="261"/>
                  <a:pt x="181" y="261"/>
                  <a:pt x="181" y="261"/>
                </a:cubicBezTo>
                <a:cubicBezTo>
                  <a:pt x="189" y="271"/>
                  <a:pt x="215" y="303"/>
                  <a:pt x="243" y="345"/>
                </a:cubicBezTo>
                <a:cubicBezTo>
                  <a:pt x="125" y="345"/>
                  <a:pt x="125" y="345"/>
                  <a:pt x="125" y="345"/>
                </a:cubicBezTo>
                <a:cubicBezTo>
                  <a:pt x="114" y="331"/>
                  <a:pt x="106" y="321"/>
                  <a:pt x="105" y="320"/>
                </a:cubicBezTo>
                <a:cubicBezTo>
                  <a:pt x="105" y="319"/>
                  <a:pt x="105" y="319"/>
                  <a:pt x="105" y="319"/>
                </a:cubicBezTo>
                <a:cubicBezTo>
                  <a:pt x="104" y="318"/>
                  <a:pt x="104" y="318"/>
                  <a:pt x="104" y="318"/>
                </a:cubicBezTo>
                <a:cubicBezTo>
                  <a:pt x="101" y="314"/>
                  <a:pt x="98" y="310"/>
                  <a:pt x="95" y="306"/>
                </a:cubicBezTo>
                <a:cubicBezTo>
                  <a:pt x="94" y="304"/>
                  <a:pt x="94" y="304"/>
                  <a:pt x="94" y="304"/>
                </a:cubicBezTo>
                <a:cubicBezTo>
                  <a:pt x="94" y="304"/>
                  <a:pt x="94" y="303"/>
                  <a:pt x="93" y="303"/>
                </a:cubicBezTo>
                <a:cubicBezTo>
                  <a:pt x="90" y="298"/>
                  <a:pt x="87" y="294"/>
                  <a:pt x="84" y="289"/>
                </a:cubicBezTo>
                <a:cubicBezTo>
                  <a:pt x="84" y="289"/>
                  <a:pt x="84" y="289"/>
                  <a:pt x="84" y="289"/>
                </a:cubicBezTo>
                <a:cubicBezTo>
                  <a:pt x="84" y="288"/>
                  <a:pt x="83" y="287"/>
                  <a:pt x="82" y="286"/>
                </a:cubicBezTo>
                <a:cubicBezTo>
                  <a:pt x="80" y="281"/>
                  <a:pt x="77" y="276"/>
                  <a:pt x="74" y="272"/>
                </a:cubicBezTo>
                <a:cubicBezTo>
                  <a:pt x="73" y="270"/>
                  <a:pt x="73" y="270"/>
                  <a:pt x="73" y="270"/>
                </a:cubicBezTo>
                <a:cubicBezTo>
                  <a:pt x="73" y="269"/>
                  <a:pt x="73" y="269"/>
                  <a:pt x="73" y="269"/>
                </a:cubicBezTo>
                <a:cubicBezTo>
                  <a:pt x="70" y="264"/>
                  <a:pt x="67" y="259"/>
                  <a:pt x="65" y="254"/>
                </a:cubicBezTo>
                <a:cubicBezTo>
                  <a:pt x="64" y="253"/>
                  <a:pt x="64" y="253"/>
                  <a:pt x="64" y="253"/>
                </a:cubicBezTo>
                <a:cubicBezTo>
                  <a:pt x="64" y="252"/>
                  <a:pt x="64" y="252"/>
                  <a:pt x="64" y="252"/>
                </a:cubicBezTo>
                <a:cubicBezTo>
                  <a:pt x="28" y="178"/>
                  <a:pt x="13" y="95"/>
                  <a:pt x="23" y="12"/>
                </a:cubicBezTo>
                <a:cubicBezTo>
                  <a:pt x="120" y="12"/>
                  <a:pt x="120" y="12"/>
                  <a:pt x="120" y="12"/>
                </a:cubicBezTo>
                <a:moveTo>
                  <a:pt x="134" y="0"/>
                </a:moveTo>
                <a:cubicBezTo>
                  <a:pt x="12" y="0"/>
                  <a:pt x="12" y="0"/>
                  <a:pt x="12" y="0"/>
                </a:cubicBezTo>
                <a:cubicBezTo>
                  <a:pt x="0" y="87"/>
                  <a:pt x="14" y="177"/>
                  <a:pt x="53" y="257"/>
                </a:cubicBezTo>
                <a:cubicBezTo>
                  <a:pt x="54" y="258"/>
                  <a:pt x="54" y="259"/>
                  <a:pt x="54" y="259"/>
                </a:cubicBezTo>
                <a:cubicBezTo>
                  <a:pt x="57" y="264"/>
                  <a:pt x="59" y="270"/>
                  <a:pt x="62" y="275"/>
                </a:cubicBezTo>
                <a:cubicBezTo>
                  <a:pt x="63" y="276"/>
                  <a:pt x="63" y="277"/>
                  <a:pt x="64" y="278"/>
                </a:cubicBezTo>
                <a:cubicBezTo>
                  <a:pt x="66" y="282"/>
                  <a:pt x="69" y="287"/>
                  <a:pt x="72" y="292"/>
                </a:cubicBezTo>
                <a:cubicBezTo>
                  <a:pt x="73" y="293"/>
                  <a:pt x="73" y="294"/>
                  <a:pt x="74" y="295"/>
                </a:cubicBezTo>
                <a:cubicBezTo>
                  <a:pt x="77" y="300"/>
                  <a:pt x="80" y="305"/>
                  <a:pt x="83" y="309"/>
                </a:cubicBezTo>
                <a:cubicBezTo>
                  <a:pt x="84" y="311"/>
                  <a:pt x="85" y="312"/>
                  <a:pt x="85" y="313"/>
                </a:cubicBezTo>
                <a:cubicBezTo>
                  <a:pt x="88" y="317"/>
                  <a:pt x="91" y="321"/>
                  <a:pt x="94" y="325"/>
                </a:cubicBezTo>
                <a:cubicBezTo>
                  <a:pt x="95" y="326"/>
                  <a:pt x="95" y="326"/>
                  <a:pt x="95" y="327"/>
                </a:cubicBezTo>
                <a:cubicBezTo>
                  <a:pt x="95" y="327"/>
                  <a:pt x="105" y="338"/>
                  <a:pt x="119" y="357"/>
                </a:cubicBezTo>
                <a:cubicBezTo>
                  <a:pt x="265" y="357"/>
                  <a:pt x="265" y="357"/>
                  <a:pt x="265" y="357"/>
                </a:cubicBezTo>
                <a:cubicBezTo>
                  <a:pt x="233" y="306"/>
                  <a:pt x="200" y="266"/>
                  <a:pt x="190" y="253"/>
                </a:cubicBezTo>
                <a:cubicBezTo>
                  <a:pt x="145" y="192"/>
                  <a:pt x="124" y="116"/>
                  <a:pt x="129" y="39"/>
                </a:cubicBezTo>
                <a:cubicBezTo>
                  <a:pt x="130" y="26"/>
                  <a:pt x="131" y="13"/>
                  <a:pt x="134" y="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55" name="Group 11"/>
          <p:cNvGrpSpPr/>
          <p:nvPr/>
        </p:nvGrpSpPr>
        <p:grpSpPr>
          <a:xfrm>
            <a:off x="4044951" y="5118001"/>
            <a:ext cx="1054100" cy="612775"/>
            <a:chOff x="4044951" y="5514975"/>
            <a:chExt cx="1054100" cy="612775"/>
          </a:xfrm>
          <a:solidFill>
            <a:srgbClr val="85898F">
              <a:alpha val="50000"/>
            </a:srgbClr>
          </a:solidFill>
        </p:grpSpPr>
        <p:sp>
          <p:nvSpPr>
            <p:cNvPr id="56" name="Freeform 152"/>
            <p:cNvSpPr/>
            <p:nvPr/>
          </p:nvSpPr>
          <p:spPr bwMode="auto">
            <a:xfrm>
              <a:off x="4044951" y="5514975"/>
              <a:ext cx="1054100" cy="133350"/>
            </a:xfrm>
            <a:custGeom>
              <a:avLst/>
              <a:gdLst>
                <a:gd name="T0" fmla="*/ 21 w 332"/>
                <a:gd name="T1" fmla="*/ 42 h 42"/>
                <a:gd name="T2" fmla="*/ 0 w 332"/>
                <a:gd name="T3" fmla="*/ 21 h 42"/>
                <a:gd name="T4" fmla="*/ 21 w 332"/>
                <a:gd name="T5" fmla="*/ 0 h 42"/>
                <a:gd name="T6" fmla="*/ 311 w 332"/>
                <a:gd name="T7" fmla="*/ 0 h 42"/>
                <a:gd name="T8" fmla="*/ 332 w 332"/>
                <a:gd name="T9" fmla="*/ 21 h 42"/>
                <a:gd name="T10" fmla="*/ 311 w 332"/>
                <a:gd name="T11" fmla="*/ 42 h 42"/>
                <a:gd name="T12" fmla="*/ 21 w 332"/>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332" h="42">
                  <a:moveTo>
                    <a:pt x="21" y="42"/>
                  </a:moveTo>
                  <a:cubicBezTo>
                    <a:pt x="9" y="42"/>
                    <a:pt x="0" y="32"/>
                    <a:pt x="0" y="21"/>
                  </a:cubicBezTo>
                  <a:cubicBezTo>
                    <a:pt x="0" y="9"/>
                    <a:pt x="9" y="0"/>
                    <a:pt x="21" y="0"/>
                  </a:cubicBezTo>
                  <a:cubicBezTo>
                    <a:pt x="311" y="0"/>
                    <a:pt x="311" y="0"/>
                    <a:pt x="311" y="0"/>
                  </a:cubicBezTo>
                  <a:cubicBezTo>
                    <a:pt x="323" y="0"/>
                    <a:pt x="332" y="9"/>
                    <a:pt x="332" y="21"/>
                  </a:cubicBezTo>
                  <a:cubicBezTo>
                    <a:pt x="332" y="32"/>
                    <a:pt x="323" y="42"/>
                    <a:pt x="311" y="42"/>
                  </a:cubicBezTo>
                  <a:lnTo>
                    <a:pt x="21" y="42"/>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153"/>
            <p:cNvSpPr/>
            <p:nvPr/>
          </p:nvSpPr>
          <p:spPr bwMode="auto">
            <a:xfrm>
              <a:off x="4044951" y="5753100"/>
              <a:ext cx="1054100" cy="136525"/>
            </a:xfrm>
            <a:custGeom>
              <a:avLst/>
              <a:gdLst>
                <a:gd name="T0" fmla="*/ 311 w 332"/>
                <a:gd name="T1" fmla="*/ 43 h 43"/>
                <a:gd name="T2" fmla="*/ 21 w 332"/>
                <a:gd name="T3" fmla="*/ 43 h 43"/>
                <a:gd name="T4" fmla="*/ 0 w 332"/>
                <a:gd name="T5" fmla="*/ 21 h 43"/>
                <a:gd name="T6" fmla="*/ 21 w 332"/>
                <a:gd name="T7" fmla="*/ 0 h 43"/>
                <a:gd name="T8" fmla="*/ 311 w 332"/>
                <a:gd name="T9" fmla="*/ 0 h 43"/>
                <a:gd name="T10" fmla="*/ 332 w 332"/>
                <a:gd name="T11" fmla="*/ 21 h 43"/>
                <a:gd name="T12" fmla="*/ 311 w 332"/>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332" h="43">
                  <a:moveTo>
                    <a:pt x="311" y="43"/>
                  </a:moveTo>
                  <a:cubicBezTo>
                    <a:pt x="21" y="43"/>
                    <a:pt x="21" y="43"/>
                    <a:pt x="21" y="43"/>
                  </a:cubicBezTo>
                  <a:cubicBezTo>
                    <a:pt x="9" y="43"/>
                    <a:pt x="0" y="33"/>
                    <a:pt x="0" y="21"/>
                  </a:cubicBezTo>
                  <a:cubicBezTo>
                    <a:pt x="0" y="10"/>
                    <a:pt x="9" y="0"/>
                    <a:pt x="21" y="0"/>
                  </a:cubicBezTo>
                  <a:cubicBezTo>
                    <a:pt x="311" y="0"/>
                    <a:pt x="311" y="0"/>
                    <a:pt x="311" y="0"/>
                  </a:cubicBezTo>
                  <a:cubicBezTo>
                    <a:pt x="323" y="0"/>
                    <a:pt x="332" y="10"/>
                    <a:pt x="332" y="21"/>
                  </a:cubicBezTo>
                  <a:cubicBezTo>
                    <a:pt x="332" y="33"/>
                    <a:pt x="323" y="43"/>
                    <a:pt x="311" y="43"/>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154"/>
            <p:cNvSpPr/>
            <p:nvPr/>
          </p:nvSpPr>
          <p:spPr bwMode="auto">
            <a:xfrm>
              <a:off x="4225926" y="5994400"/>
              <a:ext cx="692150" cy="133350"/>
            </a:xfrm>
            <a:custGeom>
              <a:avLst/>
              <a:gdLst>
                <a:gd name="T0" fmla="*/ 197 w 218"/>
                <a:gd name="T1" fmla="*/ 42 h 42"/>
                <a:gd name="T2" fmla="*/ 21 w 218"/>
                <a:gd name="T3" fmla="*/ 42 h 42"/>
                <a:gd name="T4" fmla="*/ 0 w 218"/>
                <a:gd name="T5" fmla="*/ 21 h 42"/>
                <a:gd name="T6" fmla="*/ 21 w 218"/>
                <a:gd name="T7" fmla="*/ 0 h 42"/>
                <a:gd name="T8" fmla="*/ 197 w 218"/>
                <a:gd name="T9" fmla="*/ 0 h 42"/>
                <a:gd name="T10" fmla="*/ 218 w 218"/>
                <a:gd name="T11" fmla="*/ 21 h 42"/>
                <a:gd name="T12" fmla="*/ 197 w 218"/>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218" h="42">
                  <a:moveTo>
                    <a:pt x="197" y="42"/>
                  </a:moveTo>
                  <a:cubicBezTo>
                    <a:pt x="21" y="42"/>
                    <a:pt x="21" y="42"/>
                    <a:pt x="21" y="42"/>
                  </a:cubicBezTo>
                  <a:cubicBezTo>
                    <a:pt x="9" y="42"/>
                    <a:pt x="0" y="33"/>
                    <a:pt x="0" y="21"/>
                  </a:cubicBezTo>
                  <a:cubicBezTo>
                    <a:pt x="0" y="10"/>
                    <a:pt x="9" y="0"/>
                    <a:pt x="21" y="0"/>
                  </a:cubicBezTo>
                  <a:cubicBezTo>
                    <a:pt x="197" y="0"/>
                    <a:pt x="197" y="0"/>
                    <a:pt x="197" y="0"/>
                  </a:cubicBezTo>
                  <a:cubicBezTo>
                    <a:pt x="209" y="0"/>
                    <a:pt x="218" y="10"/>
                    <a:pt x="218" y="21"/>
                  </a:cubicBezTo>
                  <a:cubicBezTo>
                    <a:pt x="218" y="33"/>
                    <a:pt x="209" y="42"/>
                    <a:pt x="197" y="42"/>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59" name="Oval 156"/>
          <p:cNvSpPr>
            <a:spLocks noChangeArrowheads="1"/>
          </p:cNvSpPr>
          <p:nvPr/>
        </p:nvSpPr>
        <p:spPr bwMode="auto">
          <a:xfrm>
            <a:off x="3206751" y="1708051"/>
            <a:ext cx="539750" cy="539750"/>
          </a:xfrm>
          <a:prstGeom prst="ellipse">
            <a:avLst/>
          </a:pr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157"/>
          <p:cNvSpPr>
            <a:spLocks noEditPoints="1"/>
          </p:cNvSpPr>
          <p:nvPr/>
        </p:nvSpPr>
        <p:spPr bwMode="auto">
          <a:xfrm>
            <a:off x="3346451" y="1796951"/>
            <a:ext cx="250825" cy="361950"/>
          </a:xfrm>
          <a:custGeom>
            <a:avLst/>
            <a:gdLst>
              <a:gd name="T0" fmla="*/ 21 w 79"/>
              <a:gd name="T1" fmla="*/ 88 h 114"/>
              <a:gd name="T2" fmla="*/ 22 w 79"/>
              <a:gd name="T3" fmla="*/ 94 h 114"/>
              <a:gd name="T4" fmla="*/ 40 w 79"/>
              <a:gd name="T5" fmla="*/ 97 h 114"/>
              <a:gd name="T6" fmla="*/ 57 w 79"/>
              <a:gd name="T7" fmla="*/ 94 h 114"/>
              <a:gd name="T8" fmla="*/ 58 w 79"/>
              <a:gd name="T9" fmla="*/ 88 h 114"/>
              <a:gd name="T10" fmla="*/ 40 w 79"/>
              <a:gd name="T11" fmla="*/ 91 h 114"/>
              <a:gd name="T12" fmla="*/ 21 w 79"/>
              <a:gd name="T13" fmla="*/ 88 h 114"/>
              <a:gd name="T14" fmla="*/ 23 w 79"/>
              <a:gd name="T15" fmla="*/ 99 h 114"/>
              <a:gd name="T16" fmla="*/ 24 w 79"/>
              <a:gd name="T17" fmla="*/ 105 h 114"/>
              <a:gd name="T18" fmla="*/ 29 w 79"/>
              <a:gd name="T19" fmla="*/ 108 h 114"/>
              <a:gd name="T20" fmla="*/ 30 w 79"/>
              <a:gd name="T21" fmla="*/ 111 h 114"/>
              <a:gd name="T22" fmla="*/ 40 w 79"/>
              <a:gd name="T23" fmla="*/ 114 h 114"/>
              <a:gd name="T24" fmla="*/ 50 w 79"/>
              <a:gd name="T25" fmla="*/ 111 h 114"/>
              <a:gd name="T26" fmla="*/ 50 w 79"/>
              <a:gd name="T27" fmla="*/ 108 h 114"/>
              <a:gd name="T28" fmla="*/ 55 w 79"/>
              <a:gd name="T29" fmla="*/ 105 h 114"/>
              <a:gd name="T30" fmla="*/ 56 w 79"/>
              <a:gd name="T31" fmla="*/ 99 h 114"/>
              <a:gd name="T32" fmla="*/ 40 w 79"/>
              <a:gd name="T33" fmla="*/ 102 h 114"/>
              <a:gd name="T34" fmla="*/ 23 w 79"/>
              <a:gd name="T35" fmla="*/ 99 h 114"/>
              <a:gd name="T36" fmla="*/ 40 w 79"/>
              <a:gd name="T37" fmla="*/ 16 h 114"/>
              <a:gd name="T38" fmla="*/ 42 w 79"/>
              <a:gd name="T39" fmla="*/ 14 h 114"/>
              <a:gd name="T40" fmla="*/ 40 w 79"/>
              <a:gd name="T41" fmla="*/ 12 h 114"/>
              <a:gd name="T42" fmla="*/ 12 w 79"/>
              <a:gd name="T43" fmla="*/ 39 h 114"/>
              <a:gd name="T44" fmla="*/ 14 w 79"/>
              <a:gd name="T45" fmla="*/ 41 h 114"/>
              <a:gd name="T46" fmla="*/ 16 w 79"/>
              <a:gd name="T47" fmla="*/ 39 h 114"/>
              <a:gd name="T48" fmla="*/ 40 w 79"/>
              <a:gd name="T49" fmla="*/ 16 h 114"/>
              <a:gd name="T50" fmla="*/ 40 w 79"/>
              <a:gd name="T51" fmla="*/ 0 h 114"/>
              <a:gd name="T52" fmla="*/ 0 w 79"/>
              <a:gd name="T53" fmla="*/ 39 h 114"/>
              <a:gd name="T54" fmla="*/ 19 w 79"/>
              <a:gd name="T55" fmla="*/ 73 h 114"/>
              <a:gd name="T56" fmla="*/ 21 w 79"/>
              <a:gd name="T57" fmla="*/ 83 h 114"/>
              <a:gd name="T58" fmla="*/ 40 w 79"/>
              <a:gd name="T59" fmla="*/ 86 h 114"/>
              <a:gd name="T60" fmla="*/ 59 w 79"/>
              <a:gd name="T61" fmla="*/ 83 h 114"/>
              <a:gd name="T62" fmla="*/ 60 w 79"/>
              <a:gd name="T63" fmla="*/ 73 h 114"/>
              <a:gd name="T64" fmla="*/ 79 w 79"/>
              <a:gd name="T65" fmla="*/ 39 h 114"/>
              <a:gd name="T66" fmla="*/ 40 w 79"/>
              <a:gd name="T67" fmla="*/ 0 h 114"/>
              <a:gd name="T68" fmla="*/ 54 w 79"/>
              <a:gd name="T69" fmla="*/ 68 h 114"/>
              <a:gd name="T70" fmla="*/ 53 w 79"/>
              <a:gd name="T71" fmla="*/ 77 h 114"/>
              <a:gd name="T72" fmla="*/ 40 w 79"/>
              <a:gd name="T73" fmla="*/ 80 h 114"/>
              <a:gd name="T74" fmla="*/ 26 w 79"/>
              <a:gd name="T75" fmla="*/ 77 h 114"/>
              <a:gd name="T76" fmla="*/ 25 w 79"/>
              <a:gd name="T77" fmla="*/ 68 h 114"/>
              <a:gd name="T78" fmla="*/ 7 w 79"/>
              <a:gd name="T79" fmla="*/ 39 h 114"/>
              <a:gd name="T80" fmla="*/ 40 w 79"/>
              <a:gd name="T81" fmla="*/ 7 h 114"/>
              <a:gd name="T82" fmla="*/ 72 w 79"/>
              <a:gd name="T83" fmla="*/ 39 h 114"/>
              <a:gd name="T84" fmla="*/ 54 w 79"/>
              <a:gd name="T85" fmla="*/ 68 h 114"/>
              <a:gd name="T86" fmla="*/ 48 w 79"/>
              <a:gd name="T87" fmla="*/ 54 h 114"/>
              <a:gd name="T88" fmla="*/ 40 w 79"/>
              <a:gd name="T89" fmla="*/ 38 h 114"/>
              <a:gd name="T90" fmla="*/ 31 w 79"/>
              <a:gd name="T91" fmla="*/ 54 h 114"/>
              <a:gd name="T92" fmla="*/ 27 w 79"/>
              <a:gd name="T93" fmla="*/ 46 h 114"/>
              <a:gd name="T94" fmla="*/ 22 w 79"/>
              <a:gd name="T95" fmla="*/ 49 h 114"/>
              <a:gd name="T96" fmla="*/ 30 w 79"/>
              <a:gd name="T97" fmla="*/ 67 h 114"/>
              <a:gd name="T98" fmla="*/ 40 w 79"/>
              <a:gd name="T99" fmla="*/ 51 h 114"/>
              <a:gd name="T100" fmla="*/ 49 w 79"/>
              <a:gd name="T101" fmla="*/ 67 h 114"/>
              <a:gd name="T102" fmla="*/ 58 w 79"/>
              <a:gd name="T103" fmla="*/ 49 h 114"/>
              <a:gd name="T104" fmla="*/ 52 w 79"/>
              <a:gd name="T105" fmla="*/ 46 h 114"/>
              <a:gd name="T106" fmla="*/ 48 w 79"/>
              <a:gd name="T107" fmla="*/ 5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114">
                <a:moveTo>
                  <a:pt x="21" y="88"/>
                </a:moveTo>
                <a:cubicBezTo>
                  <a:pt x="22" y="94"/>
                  <a:pt x="22" y="94"/>
                  <a:pt x="22" y="94"/>
                </a:cubicBezTo>
                <a:cubicBezTo>
                  <a:pt x="27" y="96"/>
                  <a:pt x="33" y="97"/>
                  <a:pt x="40" y="97"/>
                </a:cubicBezTo>
                <a:cubicBezTo>
                  <a:pt x="46" y="97"/>
                  <a:pt x="52" y="96"/>
                  <a:pt x="57" y="94"/>
                </a:cubicBezTo>
                <a:cubicBezTo>
                  <a:pt x="58" y="88"/>
                  <a:pt x="58" y="88"/>
                  <a:pt x="58" y="88"/>
                </a:cubicBezTo>
                <a:cubicBezTo>
                  <a:pt x="52" y="90"/>
                  <a:pt x="46" y="91"/>
                  <a:pt x="40" y="91"/>
                </a:cubicBezTo>
                <a:cubicBezTo>
                  <a:pt x="33" y="91"/>
                  <a:pt x="27" y="90"/>
                  <a:pt x="21" y="88"/>
                </a:cubicBezTo>
                <a:close/>
                <a:moveTo>
                  <a:pt x="23" y="99"/>
                </a:moveTo>
                <a:cubicBezTo>
                  <a:pt x="24" y="105"/>
                  <a:pt x="24" y="105"/>
                  <a:pt x="24" y="105"/>
                </a:cubicBezTo>
                <a:cubicBezTo>
                  <a:pt x="24" y="105"/>
                  <a:pt x="25" y="107"/>
                  <a:pt x="29" y="108"/>
                </a:cubicBezTo>
                <a:cubicBezTo>
                  <a:pt x="30" y="111"/>
                  <a:pt x="30" y="111"/>
                  <a:pt x="30" y="111"/>
                </a:cubicBezTo>
                <a:cubicBezTo>
                  <a:pt x="30" y="111"/>
                  <a:pt x="32" y="114"/>
                  <a:pt x="40" y="114"/>
                </a:cubicBezTo>
                <a:cubicBezTo>
                  <a:pt x="47" y="114"/>
                  <a:pt x="50" y="111"/>
                  <a:pt x="50" y="111"/>
                </a:cubicBezTo>
                <a:cubicBezTo>
                  <a:pt x="50" y="108"/>
                  <a:pt x="50" y="108"/>
                  <a:pt x="50" y="108"/>
                </a:cubicBezTo>
                <a:cubicBezTo>
                  <a:pt x="54" y="107"/>
                  <a:pt x="55" y="105"/>
                  <a:pt x="55" y="105"/>
                </a:cubicBezTo>
                <a:cubicBezTo>
                  <a:pt x="56" y="99"/>
                  <a:pt x="56" y="99"/>
                  <a:pt x="56" y="99"/>
                </a:cubicBezTo>
                <a:cubicBezTo>
                  <a:pt x="51" y="101"/>
                  <a:pt x="46" y="102"/>
                  <a:pt x="40" y="102"/>
                </a:cubicBezTo>
                <a:cubicBezTo>
                  <a:pt x="34" y="102"/>
                  <a:pt x="28" y="101"/>
                  <a:pt x="23" y="99"/>
                </a:cubicBezTo>
                <a:close/>
                <a:moveTo>
                  <a:pt x="40" y="16"/>
                </a:moveTo>
                <a:cubicBezTo>
                  <a:pt x="41" y="16"/>
                  <a:pt x="42" y="15"/>
                  <a:pt x="42" y="14"/>
                </a:cubicBezTo>
                <a:cubicBezTo>
                  <a:pt x="42" y="13"/>
                  <a:pt x="41" y="12"/>
                  <a:pt x="40" y="12"/>
                </a:cubicBezTo>
                <a:cubicBezTo>
                  <a:pt x="25" y="12"/>
                  <a:pt x="12" y="24"/>
                  <a:pt x="12" y="39"/>
                </a:cubicBezTo>
                <a:cubicBezTo>
                  <a:pt x="12" y="40"/>
                  <a:pt x="13" y="41"/>
                  <a:pt x="14" y="41"/>
                </a:cubicBezTo>
                <a:cubicBezTo>
                  <a:pt x="16" y="41"/>
                  <a:pt x="16" y="40"/>
                  <a:pt x="16" y="39"/>
                </a:cubicBezTo>
                <a:cubicBezTo>
                  <a:pt x="16" y="26"/>
                  <a:pt x="27" y="16"/>
                  <a:pt x="40" y="16"/>
                </a:cubicBezTo>
                <a:close/>
                <a:moveTo>
                  <a:pt x="40" y="0"/>
                </a:moveTo>
                <a:cubicBezTo>
                  <a:pt x="18" y="0"/>
                  <a:pt x="0" y="18"/>
                  <a:pt x="0" y="39"/>
                </a:cubicBezTo>
                <a:cubicBezTo>
                  <a:pt x="0" y="53"/>
                  <a:pt x="8" y="66"/>
                  <a:pt x="19" y="73"/>
                </a:cubicBezTo>
                <a:cubicBezTo>
                  <a:pt x="21" y="83"/>
                  <a:pt x="21" y="83"/>
                  <a:pt x="21" y="83"/>
                </a:cubicBezTo>
                <a:cubicBezTo>
                  <a:pt x="26" y="85"/>
                  <a:pt x="33" y="86"/>
                  <a:pt x="40" y="86"/>
                </a:cubicBezTo>
                <a:cubicBezTo>
                  <a:pt x="47" y="86"/>
                  <a:pt x="53" y="85"/>
                  <a:pt x="59" y="83"/>
                </a:cubicBezTo>
                <a:cubicBezTo>
                  <a:pt x="60" y="73"/>
                  <a:pt x="60" y="73"/>
                  <a:pt x="60" y="73"/>
                </a:cubicBezTo>
                <a:cubicBezTo>
                  <a:pt x="71" y="66"/>
                  <a:pt x="79" y="53"/>
                  <a:pt x="79" y="39"/>
                </a:cubicBezTo>
                <a:cubicBezTo>
                  <a:pt x="79" y="18"/>
                  <a:pt x="61" y="0"/>
                  <a:pt x="40" y="0"/>
                </a:cubicBezTo>
                <a:close/>
                <a:moveTo>
                  <a:pt x="54" y="68"/>
                </a:moveTo>
                <a:cubicBezTo>
                  <a:pt x="53" y="77"/>
                  <a:pt x="53" y="77"/>
                  <a:pt x="53" y="77"/>
                </a:cubicBezTo>
                <a:cubicBezTo>
                  <a:pt x="53" y="77"/>
                  <a:pt x="50" y="80"/>
                  <a:pt x="40" y="80"/>
                </a:cubicBezTo>
                <a:cubicBezTo>
                  <a:pt x="30" y="80"/>
                  <a:pt x="26" y="77"/>
                  <a:pt x="26" y="77"/>
                </a:cubicBezTo>
                <a:cubicBezTo>
                  <a:pt x="25" y="68"/>
                  <a:pt x="25" y="68"/>
                  <a:pt x="25" y="68"/>
                </a:cubicBezTo>
                <a:cubicBezTo>
                  <a:pt x="15" y="63"/>
                  <a:pt x="7" y="52"/>
                  <a:pt x="7" y="39"/>
                </a:cubicBezTo>
                <a:cubicBezTo>
                  <a:pt x="7" y="21"/>
                  <a:pt x="22" y="7"/>
                  <a:pt x="40" y="7"/>
                </a:cubicBezTo>
                <a:cubicBezTo>
                  <a:pt x="57" y="7"/>
                  <a:pt x="72" y="21"/>
                  <a:pt x="72" y="39"/>
                </a:cubicBezTo>
                <a:cubicBezTo>
                  <a:pt x="72" y="52"/>
                  <a:pt x="65" y="63"/>
                  <a:pt x="54" y="68"/>
                </a:cubicBezTo>
                <a:close/>
                <a:moveTo>
                  <a:pt x="48" y="54"/>
                </a:moveTo>
                <a:cubicBezTo>
                  <a:pt x="40" y="38"/>
                  <a:pt x="40" y="38"/>
                  <a:pt x="40" y="38"/>
                </a:cubicBezTo>
                <a:cubicBezTo>
                  <a:pt x="31" y="54"/>
                  <a:pt x="31" y="54"/>
                  <a:pt x="31" y="54"/>
                </a:cubicBezTo>
                <a:cubicBezTo>
                  <a:pt x="27" y="46"/>
                  <a:pt x="27" y="46"/>
                  <a:pt x="27" y="46"/>
                </a:cubicBezTo>
                <a:cubicBezTo>
                  <a:pt x="22" y="49"/>
                  <a:pt x="22" y="49"/>
                  <a:pt x="22" y="49"/>
                </a:cubicBezTo>
                <a:cubicBezTo>
                  <a:pt x="30" y="67"/>
                  <a:pt x="30" y="67"/>
                  <a:pt x="30" y="67"/>
                </a:cubicBezTo>
                <a:cubicBezTo>
                  <a:pt x="40" y="51"/>
                  <a:pt x="40" y="51"/>
                  <a:pt x="40" y="51"/>
                </a:cubicBezTo>
                <a:cubicBezTo>
                  <a:pt x="49" y="67"/>
                  <a:pt x="49" y="67"/>
                  <a:pt x="49" y="67"/>
                </a:cubicBezTo>
                <a:cubicBezTo>
                  <a:pt x="58" y="49"/>
                  <a:pt x="58" y="49"/>
                  <a:pt x="58" y="49"/>
                </a:cubicBezTo>
                <a:cubicBezTo>
                  <a:pt x="52" y="46"/>
                  <a:pt x="52" y="46"/>
                  <a:pt x="52" y="46"/>
                </a:cubicBezTo>
                <a:lnTo>
                  <a:pt x="48" y="54"/>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169"/>
          <p:cNvSpPr/>
          <p:nvPr/>
        </p:nvSpPr>
        <p:spPr bwMode="auto">
          <a:xfrm>
            <a:off x="2936876" y="2892326"/>
            <a:ext cx="603250" cy="606425"/>
          </a:xfrm>
          <a:custGeom>
            <a:avLst/>
            <a:gdLst>
              <a:gd name="T0" fmla="*/ 121 w 190"/>
              <a:gd name="T1" fmla="*/ 14 h 191"/>
              <a:gd name="T2" fmla="*/ 176 w 190"/>
              <a:gd name="T3" fmla="*/ 121 h 191"/>
              <a:gd name="T4" fmla="*/ 69 w 190"/>
              <a:gd name="T5" fmla="*/ 176 h 191"/>
              <a:gd name="T6" fmla="*/ 14 w 190"/>
              <a:gd name="T7" fmla="*/ 69 h 191"/>
              <a:gd name="T8" fmla="*/ 121 w 190"/>
              <a:gd name="T9" fmla="*/ 14 h 191"/>
            </a:gdLst>
            <a:ahLst/>
            <a:cxnLst>
              <a:cxn ang="0">
                <a:pos x="T0" y="T1"/>
              </a:cxn>
              <a:cxn ang="0">
                <a:pos x="T2" y="T3"/>
              </a:cxn>
              <a:cxn ang="0">
                <a:pos x="T4" y="T5"/>
              </a:cxn>
              <a:cxn ang="0">
                <a:pos x="T6" y="T7"/>
              </a:cxn>
              <a:cxn ang="0">
                <a:pos x="T8" y="T9"/>
              </a:cxn>
            </a:cxnLst>
            <a:rect l="0" t="0" r="r" b="b"/>
            <a:pathLst>
              <a:path w="190" h="191">
                <a:moveTo>
                  <a:pt x="121" y="14"/>
                </a:moveTo>
                <a:cubicBezTo>
                  <a:pt x="166" y="29"/>
                  <a:pt x="190" y="77"/>
                  <a:pt x="176" y="121"/>
                </a:cubicBezTo>
                <a:cubicBezTo>
                  <a:pt x="161" y="166"/>
                  <a:pt x="113" y="191"/>
                  <a:pt x="69" y="176"/>
                </a:cubicBezTo>
                <a:cubicBezTo>
                  <a:pt x="24" y="162"/>
                  <a:pt x="0" y="114"/>
                  <a:pt x="14" y="69"/>
                </a:cubicBezTo>
                <a:cubicBezTo>
                  <a:pt x="29" y="24"/>
                  <a:pt x="77" y="0"/>
                  <a:pt x="121" y="14"/>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170"/>
          <p:cNvSpPr>
            <a:spLocks noEditPoints="1"/>
          </p:cNvSpPr>
          <p:nvPr/>
        </p:nvSpPr>
        <p:spPr bwMode="auto">
          <a:xfrm>
            <a:off x="3067051" y="3051076"/>
            <a:ext cx="333375" cy="285750"/>
          </a:xfrm>
          <a:custGeom>
            <a:avLst/>
            <a:gdLst>
              <a:gd name="T0" fmla="*/ 37 w 105"/>
              <a:gd name="T1" fmla="*/ 59 h 90"/>
              <a:gd name="T2" fmla="*/ 37 w 105"/>
              <a:gd name="T3" fmla="*/ 90 h 90"/>
              <a:gd name="T4" fmla="*/ 61 w 105"/>
              <a:gd name="T5" fmla="*/ 90 h 90"/>
              <a:gd name="T6" fmla="*/ 61 w 105"/>
              <a:gd name="T7" fmla="*/ 62 h 90"/>
              <a:gd name="T8" fmla="*/ 51 w 105"/>
              <a:gd name="T9" fmla="*/ 72 h 90"/>
              <a:gd name="T10" fmla="*/ 37 w 105"/>
              <a:gd name="T11" fmla="*/ 59 h 90"/>
              <a:gd name="T12" fmla="*/ 4 w 105"/>
              <a:gd name="T13" fmla="*/ 86 h 90"/>
              <a:gd name="T14" fmla="*/ 8 w 105"/>
              <a:gd name="T15" fmla="*/ 90 h 90"/>
              <a:gd name="T16" fmla="*/ 28 w 105"/>
              <a:gd name="T17" fmla="*/ 90 h 90"/>
              <a:gd name="T18" fmla="*/ 28 w 105"/>
              <a:gd name="T19" fmla="*/ 49 h 90"/>
              <a:gd name="T20" fmla="*/ 4 w 105"/>
              <a:gd name="T21" fmla="*/ 73 h 90"/>
              <a:gd name="T22" fmla="*/ 4 w 105"/>
              <a:gd name="T23" fmla="*/ 86 h 90"/>
              <a:gd name="T24" fmla="*/ 70 w 105"/>
              <a:gd name="T25" fmla="*/ 52 h 90"/>
              <a:gd name="T26" fmla="*/ 70 w 105"/>
              <a:gd name="T27" fmla="*/ 90 h 90"/>
              <a:gd name="T28" fmla="*/ 90 w 105"/>
              <a:gd name="T29" fmla="*/ 90 h 90"/>
              <a:gd name="T30" fmla="*/ 94 w 105"/>
              <a:gd name="T31" fmla="*/ 86 h 90"/>
              <a:gd name="T32" fmla="*/ 94 w 105"/>
              <a:gd name="T33" fmla="*/ 29 h 90"/>
              <a:gd name="T34" fmla="*/ 73 w 105"/>
              <a:gd name="T35" fmla="*/ 49 h 90"/>
              <a:gd name="T36" fmla="*/ 70 w 105"/>
              <a:gd name="T37" fmla="*/ 52 h 90"/>
              <a:gd name="T38" fmla="*/ 84 w 105"/>
              <a:gd name="T39" fmla="*/ 2 h 90"/>
              <a:gd name="T40" fmla="*/ 81 w 105"/>
              <a:gd name="T41" fmla="*/ 7 h 90"/>
              <a:gd name="T42" fmla="*/ 85 w 105"/>
              <a:gd name="T43" fmla="*/ 11 h 90"/>
              <a:gd name="T44" fmla="*/ 90 w 105"/>
              <a:gd name="T45" fmla="*/ 10 h 90"/>
              <a:gd name="T46" fmla="*/ 51 w 105"/>
              <a:gd name="T47" fmla="*/ 49 h 90"/>
              <a:gd name="T48" fmla="*/ 28 w 105"/>
              <a:gd name="T49" fmla="*/ 26 h 90"/>
              <a:gd name="T50" fmla="*/ 1 w 105"/>
              <a:gd name="T51" fmla="*/ 53 h 90"/>
              <a:gd name="T52" fmla="*/ 1 w 105"/>
              <a:gd name="T53" fmla="*/ 59 h 90"/>
              <a:gd name="T54" fmla="*/ 7 w 105"/>
              <a:gd name="T55" fmla="*/ 59 h 90"/>
              <a:gd name="T56" fmla="*/ 28 w 105"/>
              <a:gd name="T57" fmla="*/ 38 h 90"/>
              <a:gd name="T58" fmla="*/ 51 w 105"/>
              <a:gd name="T59" fmla="*/ 61 h 90"/>
              <a:gd name="T60" fmla="*/ 96 w 105"/>
              <a:gd name="T61" fmla="*/ 16 h 90"/>
              <a:gd name="T62" fmla="*/ 95 w 105"/>
              <a:gd name="T63" fmla="*/ 21 h 90"/>
              <a:gd name="T64" fmla="*/ 99 w 105"/>
              <a:gd name="T65" fmla="*/ 25 h 90"/>
              <a:gd name="T66" fmla="*/ 99 w 105"/>
              <a:gd name="T67" fmla="*/ 25 h 90"/>
              <a:gd name="T68" fmla="*/ 104 w 105"/>
              <a:gd name="T69" fmla="*/ 21 h 90"/>
              <a:gd name="T70" fmla="*/ 105 w 105"/>
              <a:gd name="T71" fmla="*/ 0 h 90"/>
              <a:gd name="T72" fmla="*/ 84 w 105"/>
              <a:gd name="T73"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 h="90">
                <a:moveTo>
                  <a:pt x="37" y="59"/>
                </a:moveTo>
                <a:cubicBezTo>
                  <a:pt x="37" y="90"/>
                  <a:pt x="37" y="90"/>
                  <a:pt x="37" y="90"/>
                </a:cubicBezTo>
                <a:cubicBezTo>
                  <a:pt x="61" y="90"/>
                  <a:pt x="61" y="90"/>
                  <a:pt x="61" y="90"/>
                </a:cubicBezTo>
                <a:cubicBezTo>
                  <a:pt x="61" y="62"/>
                  <a:pt x="61" y="62"/>
                  <a:pt x="61" y="62"/>
                </a:cubicBezTo>
                <a:cubicBezTo>
                  <a:pt x="51" y="72"/>
                  <a:pt x="51" y="72"/>
                  <a:pt x="51" y="72"/>
                </a:cubicBezTo>
                <a:lnTo>
                  <a:pt x="37" y="59"/>
                </a:lnTo>
                <a:close/>
                <a:moveTo>
                  <a:pt x="4" y="86"/>
                </a:moveTo>
                <a:cubicBezTo>
                  <a:pt x="4" y="88"/>
                  <a:pt x="6" y="90"/>
                  <a:pt x="8" y="90"/>
                </a:cubicBezTo>
                <a:cubicBezTo>
                  <a:pt x="28" y="90"/>
                  <a:pt x="28" y="90"/>
                  <a:pt x="28" y="90"/>
                </a:cubicBezTo>
                <a:cubicBezTo>
                  <a:pt x="28" y="49"/>
                  <a:pt x="28" y="49"/>
                  <a:pt x="28" y="49"/>
                </a:cubicBezTo>
                <a:cubicBezTo>
                  <a:pt x="4" y="73"/>
                  <a:pt x="4" y="73"/>
                  <a:pt x="4" y="73"/>
                </a:cubicBezTo>
                <a:lnTo>
                  <a:pt x="4" y="86"/>
                </a:lnTo>
                <a:close/>
                <a:moveTo>
                  <a:pt x="70" y="52"/>
                </a:moveTo>
                <a:cubicBezTo>
                  <a:pt x="70" y="90"/>
                  <a:pt x="70" y="90"/>
                  <a:pt x="70" y="90"/>
                </a:cubicBezTo>
                <a:cubicBezTo>
                  <a:pt x="90" y="90"/>
                  <a:pt x="90" y="90"/>
                  <a:pt x="90" y="90"/>
                </a:cubicBezTo>
                <a:cubicBezTo>
                  <a:pt x="92" y="90"/>
                  <a:pt x="94" y="88"/>
                  <a:pt x="94" y="86"/>
                </a:cubicBezTo>
                <a:cubicBezTo>
                  <a:pt x="94" y="29"/>
                  <a:pt x="94" y="29"/>
                  <a:pt x="94" y="29"/>
                </a:cubicBezTo>
                <a:cubicBezTo>
                  <a:pt x="73" y="49"/>
                  <a:pt x="73" y="49"/>
                  <a:pt x="73" y="49"/>
                </a:cubicBezTo>
                <a:lnTo>
                  <a:pt x="70" y="52"/>
                </a:lnTo>
                <a:close/>
                <a:moveTo>
                  <a:pt x="84" y="2"/>
                </a:moveTo>
                <a:cubicBezTo>
                  <a:pt x="82" y="2"/>
                  <a:pt x="80" y="4"/>
                  <a:pt x="81" y="7"/>
                </a:cubicBezTo>
                <a:cubicBezTo>
                  <a:pt x="81" y="9"/>
                  <a:pt x="83" y="11"/>
                  <a:pt x="85" y="11"/>
                </a:cubicBezTo>
                <a:cubicBezTo>
                  <a:pt x="90" y="10"/>
                  <a:pt x="90" y="10"/>
                  <a:pt x="90" y="10"/>
                </a:cubicBezTo>
                <a:cubicBezTo>
                  <a:pt x="51" y="49"/>
                  <a:pt x="51" y="49"/>
                  <a:pt x="51" y="49"/>
                </a:cubicBezTo>
                <a:cubicBezTo>
                  <a:pt x="28" y="26"/>
                  <a:pt x="28" y="26"/>
                  <a:pt x="28" y="26"/>
                </a:cubicBezTo>
                <a:cubicBezTo>
                  <a:pt x="1" y="53"/>
                  <a:pt x="1" y="53"/>
                  <a:pt x="1" y="53"/>
                </a:cubicBezTo>
                <a:cubicBezTo>
                  <a:pt x="0" y="54"/>
                  <a:pt x="0" y="57"/>
                  <a:pt x="1" y="59"/>
                </a:cubicBezTo>
                <a:cubicBezTo>
                  <a:pt x="3" y="60"/>
                  <a:pt x="6" y="60"/>
                  <a:pt x="7" y="59"/>
                </a:cubicBezTo>
                <a:cubicBezTo>
                  <a:pt x="28" y="38"/>
                  <a:pt x="28" y="38"/>
                  <a:pt x="28" y="38"/>
                </a:cubicBezTo>
                <a:cubicBezTo>
                  <a:pt x="51" y="61"/>
                  <a:pt x="51" y="61"/>
                  <a:pt x="51" y="61"/>
                </a:cubicBezTo>
                <a:cubicBezTo>
                  <a:pt x="96" y="16"/>
                  <a:pt x="96" y="16"/>
                  <a:pt x="96" y="16"/>
                </a:cubicBezTo>
                <a:cubicBezTo>
                  <a:pt x="95" y="21"/>
                  <a:pt x="95" y="21"/>
                  <a:pt x="95" y="21"/>
                </a:cubicBezTo>
                <a:cubicBezTo>
                  <a:pt x="95" y="23"/>
                  <a:pt x="97" y="25"/>
                  <a:pt x="99" y="25"/>
                </a:cubicBezTo>
                <a:cubicBezTo>
                  <a:pt x="99" y="25"/>
                  <a:pt x="99" y="25"/>
                  <a:pt x="99" y="25"/>
                </a:cubicBezTo>
                <a:cubicBezTo>
                  <a:pt x="102" y="25"/>
                  <a:pt x="103" y="24"/>
                  <a:pt x="104" y="21"/>
                </a:cubicBezTo>
                <a:cubicBezTo>
                  <a:pt x="105" y="0"/>
                  <a:pt x="105" y="0"/>
                  <a:pt x="105" y="0"/>
                </a:cubicBezTo>
                <a:lnTo>
                  <a:pt x="84" y="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171"/>
          <p:cNvSpPr/>
          <p:nvPr/>
        </p:nvSpPr>
        <p:spPr bwMode="auto">
          <a:xfrm>
            <a:off x="3581401" y="4105176"/>
            <a:ext cx="609600" cy="612775"/>
          </a:xfrm>
          <a:custGeom>
            <a:avLst/>
            <a:gdLst>
              <a:gd name="T0" fmla="*/ 165 w 192"/>
              <a:gd name="T1" fmla="*/ 47 h 193"/>
              <a:gd name="T2" fmla="*/ 146 w 192"/>
              <a:gd name="T3" fmla="*/ 165 h 193"/>
              <a:gd name="T4" fmla="*/ 27 w 192"/>
              <a:gd name="T5" fmla="*/ 147 h 193"/>
              <a:gd name="T6" fmla="*/ 46 w 192"/>
              <a:gd name="T7" fmla="*/ 28 h 193"/>
              <a:gd name="T8" fmla="*/ 165 w 192"/>
              <a:gd name="T9" fmla="*/ 47 h 193"/>
            </a:gdLst>
            <a:ahLst/>
            <a:cxnLst>
              <a:cxn ang="0">
                <a:pos x="T0" y="T1"/>
              </a:cxn>
              <a:cxn ang="0">
                <a:pos x="T2" y="T3"/>
              </a:cxn>
              <a:cxn ang="0">
                <a:pos x="T4" y="T5"/>
              </a:cxn>
              <a:cxn ang="0">
                <a:pos x="T6" y="T7"/>
              </a:cxn>
              <a:cxn ang="0">
                <a:pos x="T8" y="T9"/>
              </a:cxn>
            </a:cxnLst>
            <a:rect l="0" t="0" r="r" b="b"/>
            <a:pathLst>
              <a:path w="192" h="193">
                <a:moveTo>
                  <a:pt x="165" y="47"/>
                </a:moveTo>
                <a:cubicBezTo>
                  <a:pt x="192" y="85"/>
                  <a:pt x="184" y="138"/>
                  <a:pt x="146" y="165"/>
                </a:cubicBezTo>
                <a:cubicBezTo>
                  <a:pt x="108" y="193"/>
                  <a:pt x="55" y="185"/>
                  <a:pt x="27" y="147"/>
                </a:cubicBezTo>
                <a:cubicBezTo>
                  <a:pt x="0" y="109"/>
                  <a:pt x="8" y="55"/>
                  <a:pt x="46" y="28"/>
                </a:cubicBezTo>
                <a:cubicBezTo>
                  <a:pt x="84" y="0"/>
                  <a:pt x="137" y="9"/>
                  <a:pt x="165" y="4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172"/>
          <p:cNvSpPr>
            <a:spLocks noEditPoints="1"/>
          </p:cNvSpPr>
          <p:nvPr/>
        </p:nvSpPr>
        <p:spPr bwMode="auto">
          <a:xfrm>
            <a:off x="3759201" y="4251226"/>
            <a:ext cx="260350" cy="327025"/>
          </a:xfrm>
          <a:custGeom>
            <a:avLst/>
            <a:gdLst>
              <a:gd name="T0" fmla="*/ 118 w 164"/>
              <a:gd name="T1" fmla="*/ 34 h 206"/>
              <a:gd name="T2" fmla="*/ 28 w 164"/>
              <a:gd name="T3" fmla="*/ 34 h 206"/>
              <a:gd name="T4" fmla="*/ 28 w 164"/>
              <a:gd name="T5" fmla="*/ 46 h 206"/>
              <a:gd name="T6" fmla="*/ 118 w 164"/>
              <a:gd name="T7" fmla="*/ 46 h 206"/>
              <a:gd name="T8" fmla="*/ 118 w 164"/>
              <a:gd name="T9" fmla="*/ 34 h 206"/>
              <a:gd name="T10" fmla="*/ 118 w 164"/>
              <a:gd name="T11" fmla="*/ 58 h 206"/>
              <a:gd name="T12" fmla="*/ 28 w 164"/>
              <a:gd name="T13" fmla="*/ 58 h 206"/>
              <a:gd name="T14" fmla="*/ 28 w 164"/>
              <a:gd name="T15" fmla="*/ 72 h 206"/>
              <a:gd name="T16" fmla="*/ 118 w 164"/>
              <a:gd name="T17" fmla="*/ 72 h 206"/>
              <a:gd name="T18" fmla="*/ 118 w 164"/>
              <a:gd name="T19" fmla="*/ 58 h 206"/>
              <a:gd name="T20" fmla="*/ 146 w 164"/>
              <a:gd name="T21" fmla="*/ 18 h 206"/>
              <a:gd name="T22" fmla="*/ 146 w 164"/>
              <a:gd name="T23" fmla="*/ 0 h 206"/>
              <a:gd name="T24" fmla="*/ 0 w 164"/>
              <a:gd name="T25" fmla="*/ 0 h 206"/>
              <a:gd name="T26" fmla="*/ 0 w 164"/>
              <a:gd name="T27" fmla="*/ 188 h 206"/>
              <a:gd name="T28" fmla="*/ 18 w 164"/>
              <a:gd name="T29" fmla="*/ 188 h 206"/>
              <a:gd name="T30" fmla="*/ 18 w 164"/>
              <a:gd name="T31" fmla="*/ 206 h 206"/>
              <a:gd name="T32" fmla="*/ 164 w 164"/>
              <a:gd name="T33" fmla="*/ 206 h 206"/>
              <a:gd name="T34" fmla="*/ 164 w 164"/>
              <a:gd name="T35" fmla="*/ 18 h 206"/>
              <a:gd name="T36" fmla="*/ 146 w 164"/>
              <a:gd name="T37" fmla="*/ 18 h 206"/>
              <a:gd name="T38" fmla="*/ 10 w 164"/>
              <a:gd name="T39" fmla="*/ 178 h 206"/>
              <a:gd name="T40" fmla="*/ 10 w 164"/>
              <a:gd name="T41" fmla="*/ 10 h 206"/>
              <a:gd name="T42" fmla="*/ 134 w 164"/>
              <a:gd name="T43" fmla="*/ 10 h 206"/>
              <a:gd name="T44" fmla="*/ 134 w 164"/>
              <a:gd name="T45" fmla="*/ 134 h 206"/>
              <a:gd name="T46" fmla="*/ 92 w 164"/>
              <a:gd name="T47" fmla="*/ 134 h 206"/>
              <a:gd name="T48" fmla="*/ 92 w 164"/>
              <a:gd name="T49" fmla="*/ 178 h 206"/>
              <a:gd name="T50" fmla="*/ 10 w 164"/>
              <a:gd name="T51" fmla="*/ 178 h 206"/>
              <a:gd name="T52" fmla="*/ 154 w 164"/>
              <a:gd name="T53" fmla="*/ 196 h 206"/>
              <a:gd name="T54" fmla="*/ 28 w 164"/>
              <a:gd name="T55" fmla="*/ 196 h 206"/>
              <a:gd name="T56" fmla="*/ 28 w 164"/>
              <a:gd name="T57" fmla="*/ 188 h 206"/>
              <a:gd name="T58" fmla="*/ 96 w 164"/>
              <a:gd name="T59" fmla="*/ 188 h 206"/>
              <a:gd name="T60" fmla="*/ 146 w 164"/>
              <a:gd name="T61" fmla="*/ 140 h 206"/>
              <a:gd name="T62" fmla="*/ 146 w 164"/>
              <a:gd name="T63" fmla="*/ 28 h 206"/>
              <a:gd name="T64" fmla="*/ 154 w 164"/>
              <a:gd name="T65" fmla="*/ 28 h 206"/>
              <a:gd name="T66" fmla="*/ 154 w 164"/>
              <a:gd name="T67" fmla="*/ 196 h 206"/>
              <a:gd name="T68" fmla="*/ 118 w 164"/>
              <a:gd name="T69" fmla="*/ 84 h 206"/>
              <a:gd name="T70" fmla="*/ 28 w 164"/>
              <a:gd name="T71" fmla="*/ 84 h 206"/>
              <a:gd name="T72" fmla="*/ 28 w 164"/>
              <a:gd name="T73" fmla="*/ 96 h 206"/>
              <a:gd name="T74" fmla="*/ 118 w 164"/>
              <a:gd name="T75" fmla="*/ 96 h 206"/>
              <a:gd name="T76" fmla="*/ 118 w 164"/>
              <a:gd name="T77" fmla="*/ 84 h 206"/>
              <a:gd name="T78" fmla="*/ 28 w 164"/>
              <a:gd name="T79" fmla="*/ 122 h 206"/>
              <a:gd name="T80" fmla="*/ 72 w 164"/>
              <a:gd name="T81" fmla="*/ 122 h 206"/>
              <a:gd name="T82" fmla="*/ 72 w 164"/>
              <a:gd name="T83" fmla="*/ 110 h 206"/>
              <a:gd name="T84" fmla="*/ 28 w 164"/>
              <a:gd name="T85" fmla="*/ 110 h 206"/>
              <a:gd name="T86" fmla="*/ 28 w 164"/>
              <a:gd name="T87" fmla="*/ 12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4" h="206">
                <a:moveTo>
                  <a:pt x="118" y="34"/>
                </a:moveTo>
                <a:lnTo>
                  <a:pt x="28" y="34"/>
                </a:lnTo>
                <a:lnTo>
                  <a:pt x="28" y="46"/>
                </a:lnTo>
                <a:lnTo>
                  <a:pt x="118" y="46"/>
                </a:lnTo>
                <a:lnTo>
                  <a:pt x="118" y="34"/>
                </a:lnTo>
                <a:close/>
                <a:moveTo>
                  <a:pt x="118" y="58"/>
                </a:moveTo>
                <a:lnTo>
                  <a:pt x="28" y="58"/>
                </a:lnTo>
                <a:lnTo>
                  <a:pt x="28" y="72"/>
                </a:lnTo>
                <a:lnTo>
                  <a:pt x="118" y="72"/>
                </a:lnTo>
                <a:lnTo>
                  <a:pt x="118" y="58"/>
                </a:lnTo>
                <a:close/>
                <a:moveTo>
                  <a:pt x="146" y="18"/>
                </a:moveTo>
                <a:lnTo>
                  <a:pt x="146" y="0"/>
                </a:lnTo>
                <a:lnTo>
                  <a:pt x="0" y="0"/>
                </a:lnTo>
                <a:lnTo>
                  <a:pt x="0" y="188"/>
                </a:lnTo>
                <a:lnTo>
                  <a:pt x="18" y="188"/>
                </a:lnTo>
                <a:lnTo>
                  <a:pt x="18" y="206"/>
                </a:lnTo>
                <a:lnTo>
                  <a:pt x="164" y="206"/>
                </a:lnTo>
                <a:lnTo>
                  <a:pt x="164" y="18"/>
                </a:lnTo>
                <a:lnTo>
                  <a:pt x="146" y="18"/>
                </a:lnTo>
                <a:close/>
                <a:moveTo>
                  <a:pt x="10" y="178"/>
                </a:moveTo>
                <a:lnTo>
                  <a:pt x="10" y="10"/>
                </a:lnTo>
                <a:lnTo>
                  <a:pt x="134" y="10"/>
                </a:lnTo>
                <a:lnTo>
                  <a:pt x="134" y="134"/>
                </a:lnTo>
                <a:lnTo>
                  <a:pt x="92" y="134"/>
                </a:lnTo>
                <a:lnTo>
                  <a:pt x="92" y="178"/>
                </a:lnTo>
                <a:lnTo>
                  <a:pt x="10" y="178"/>
                </a:lnTo>
                <a:close/>
                <a:moveTo>
                  <a:pt x="154" y="196"/>
                </a:moveTo>
                <a:lnTo>
                  <a:pt x="28" y="196"/>
                </a:lnTo>
                <a:lnTo>
                  <a:pt x="28" y="188"/>
                </a:lnTo>
                <a:lnTo>
                  <a:pt x="96" y="188"/>
                </a:lnTo>
                <a:lnTo>
                  <a:pt x="146" y="140"/>
                </a:lnTo>
                <a:lnTo>
                  <a:pt x="146" y="28"/>
                </a:lnTo>
                <a:lnTo>
                  <a:pt x="154" y="28"/>
                </a:lnTo>
                <a:lnTo>
                  <a:pt x="154" y="196"/>
                </a:lnTo>
                <a:close/>
                <a:moveTo>
                  <a:pt x="118" y="84"/>
                </a:moveTo>
                <a:lnTo>
                  <a:pt x="28" y="84"/>
                </a:lnTo>
                <a:lnTo>
                  <a:pt x="28" y="96"/>
                </a:lnTo>
                <a:lnTo>
                  <a:pt x="118" y="96"/>
                </a:lnTo>
                <a:lnTo>
                  <a:pt x="118" y="84"/>
                </a:lnTo>
                <a:close/>
                <a:moveTo>
                  <a:pt x="28" y="122"/>
                </a:moveTo>
                <a:lnTo>
                  <a:pt x="72" y="122"/>
                </a:lnTo>
                <a:lnTo>
                  <a:pt x="72" y="110"/>
                </a:lnTo>
                <a:lnTo>
                  <a:pt x="28" y="110"/>
                </a:lnTo>
                <a:lnTo>
                  <a:pt x="28" y="12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173"/>
          <p:cNvSpPr/>
          <p:nvPr/>
        </p:nvSpPr>
        <p:spPr bwMode="auto">
          <a:xfrm>
            <a:off x="5362576" y="1673126"/>
            <a:ext cx="612775" cy="609600"/>
          </a:xfrm>
          <a:custGeom>
            <a:avLst/>
            <a:gdLst>
              <a:gd name="T0" fmla="*/ 165 w 193"/>
              <a:gd name="T1" fmla="*/ 146 h 192"/>
              <a:gd name="T2" fmla="*/ 46 w 193"/>
              <a:gd name="T3" fmla="*/ 165 h 192"/>
              <a:gd name="T4" fmla="*/ 27 w 193"/>
              <a:gd name="T5" fmla="*/ 46 h 192"/>
              <a:gd name="T6" fmla="*/ 146 w 193"/>
              <a:gd name="T7" fmla="*/ 27 h 192"/>
              <a:gd name="T8" fmla="*/ 165 w 193"/>
              <a:gd name="T9" fmla="*/ 146 h 192"/>
            </a:gdLst>
            <a:ahLst/>
            <a:cxnLst>
              <a:cxn ang="0">
                <a:pos x="T0" y="T1"/>
              </a:cxn>
              <a:cxn ang="0">
                <a:pos x="T2" y="T3"/>
              </a:cxn>
              <a:cxn ang="0">
                <a:pos x="T4" y="T5"/>
              </a:cxn>
              <a:cxn ang="0">
                <a:pos x="T6" y="T7"/>
              </a:cxn>
              <a:cxn ang="0">
                <a:pos x="T8" y="T9"/>
              </a:cxn>
            </a:cxnLst>
            <a:rect l="0" t="0" r="r" b="b"/>
            <a:pathLst>
              <a:path w="193" h="192">
                <a:moveTo>
                  <a:pt x="165" y="146"/>
                </a:moveTo>
                <a:cubicBezTo>
                  <a:pt x="137" y="184"/>
                  <a:pt x="84" y="192"/>
                  <a:pt x="46" y="165"/>
                </a:cubicBezTo>
                <a:cubicBezTo>
                  <a:pt x="8" y="137"/>
                  <a:pt x="0" y="84"/>
                  <a:pt x="27" y="46"/>
                </a:cubicBezTo>
                <a:cubicBezTo>
                  <a:pt x="55" y="8"/>
                  <a:pt x="108" y="0"/>
                  <a:pt x="146" y="27"/>
                </a:cubicBezTo>
                <a:cubicBezTo>
                  <a:pt x="184" y="55"/>
                  <a:pt x="193" y="108"/>
                  <a:pt x="165" y="14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174"/>
          <p:cNvSpPr>
            <a:spLocks noEditPoints="1"/>
          </p:cNvSpPr>
          <p:nvPr/>
        </p:nvSpPr>
        <p:spPr bwMode="auto">
          <a:xfrm>
            <a:off x="5505451" y="1796951"/>
            <a:ext cx="330200" cy="368300"/>
          </a:xfrm>
          <a:custGeom>
            <a:avLst/>
            <a:gdLst>
              <a:gd name="T0" fmla="*/ 84 w 104"/>
              <a:gd name="T1" fmla="*/ 23 h 116"/>
              <a:gd name="T2" fmla="*/ 87 w 104"/>
              <a:gd name="T3" fmla="*/ 18 h 116"/>
              <a:gd name="T4" fmla="*/ 88 w 104"/>
              <a:gd name="T5" fmla="*/ 19 h 116"/>
              <a:gd name="T6" fmla="*/ 91 w 104"/>
              <a:gd name="T7" fmla="*/ 19 h 116"/>
              <a:gd name="T8" fmla="*/ 93 w 104"/>
              <a:gd name="T9" fmla="*/ 18 h 116"/>
              <a:gd name="T10" fmla="*/ 95 w 104"/>
              <a:gd name="T11" fmla="*/ 14 h 116"/>
              <a:gd name="T12" fmla="*/ 94 w 104"/>
              <a:gd name="T13" fmla="*/ 10 h 116"/>
              <a:gd name="T14" fmla="*/ 79 w 104"/>
              <a:gd name="T15" fmla="*/ 1 h 116"/>
              <a:gd name="T16" fmla="*/ 75 w 104"/>
              <a:gd name="T17" fmla="*/ 2 h 116"/>
              <a:gd name="T18" fmla="*/ 73 w 104"/>
              <a:gd name="T19" fmla="*/ 6 h 116"/>
              <a:gd name="T20" fmla="*/ 72 w 104"/>
              <a:gd name="T21" fmla="*/ 9 h 116"/>
              <a:gd name="T22" fmla="*/ 74 w 104"/>
              <a:gd name="T23" fmla="*/ 10 h 116"/>
              <a:gd name="T24" fmla="*/ 75 w 104"/>
              <a:gd name="T25" fmla="*/ 11 h 116"/>
              <a:gd name="T26" fmla="*/ 72 w 104"/>
              <a:gd name="T27" fmla="*/ 16 h 116"/>
              <a:gd name="T28" fmla="*/ 52 w 104"/>
              <a:gd name="T29" fmla="*/ 12 h 116"/>
              <a:gd name="T30" fmla="*/ 32 w 104"/>
              <a:gd name="T31" fmla="*/ 16 h 116"/>
              <a:gd name="T32" fmla="*/ 29 w 104"/>
              <a:gd name="T33" fmla="*/ 11 h 116"/>
              <a:gd name="T34" fmla="*/ 30 w 104"/>
              <a:gd name="T35" fmla="*/ 10 h 116"/>
              <a:gd name="T36" fmla="*/ 32 w 104"/>
              <a:gd name="T37" fmla="*/ 9 h 116"/>
              <a:gd name="T38" fmla="*/ 31 w 104"/>
              <a:gd name="T39" fmla="*/ 6 h 116"/>
              <a:gd name="T40" fmla="*/ 29 w 104"/>
              <a:gd name="T41" fmla="*/ 2 h 116"/>
              <a:gd name="T42" fmla="*/ 25 w 104"/>
              <a:gd name="T43" fmla="*/ 1 h 116"/>
              <a:gd name="T44" fmla="*/ 10 w 104"/>
              <a:gd name="T45" fmla="*/ 10 h 116"/>
              <a:gd name="T46" fmla="*/ 9 w 104"/>
              <a:gd name="T47" fmla="*/ 14 h 116"/>
              <a:gd name="T48" fmla="*/ 11 w 104"/>
              <a:gd name="T49" fmla="*/ 18 h 116"/>
              <a:gd name="T50" fmla="*/ 13 w 104"/>
              <a:gd name="T51" fmla="*/ 19 h 116"/>
              <a:gd name="T52" fmla="*/ 16 w 104"/>
              <a:gd name="T53" fmla="*/ 19 h 116"/>
              <a:gd name="T54" fmla="*/ 17 w 104"/>
              <a:gd name="T55" fmla="*/ 18 h 116"/>
              <a:gd name="T56" fmla="*/ 20 w 104"/>
              <a:gd name="T57" fmla="*/ 23 h 116"/>
              <a:gd name="T58" fmla="*/ 0 w 104"/>
              <a:gd name="T59" fmla="*/ 64 h 116"/>
              <a:gd name="T60" fmla="*/ 52 w 104"/>
              <a:gd name="T61" fmla="*/ 116 h 116"/>
              <a:gd name="T62" fmla="*/ 104 w 104"/>
              <a:gd name="T63" fmla="*/ 64 h 116"/>
              <a:gd name="T64" fmla="*/ 84 w 104"/>
              <a:gd name="T65" fmla="*/ 23 h 116"/>
              <a:gd name="T66" fmla="*/ 52 w 104"/>
              <a:gd name="T67" fmla="*/ 106 h 116"/>
              <a:gd name="T68" fmla="*/ 10 w 104"/>
              <a:gd name="T69" fmla="*/ 64 h 116"/>
              <a:gd name="T70" fmla="*/ 52 w 104"/>
              <a:gd name="T71" fmla="*/ 22 h 116"/>
              <a:gd name="T72" fmla="*/ 94 w 104"/>
              <a:gd name="T73" fmla="*/ 64 h 116"/>
              <a:gd name="T74" fmla="*/ 52 w 104"/>
              <a:gd name="T75" fmla="*/ 106 h 116"/>
              <a:gd name="T76" fmla="*/ 57 w 104"/>
              <a:gd name="T77" fmla="*/ 65 h 116"/>
              <a:gd name="T78" fmla="*/ 57 w 104"/>
              <a:gd name="T79" fmla="*/ 64 h 116"/>
              <a:gd name="T80" fmla="*/ 57 w 104"/>
              <a:gd name="T81" fmla="*/ 41 h 116"/>
              <a:gd name="T82" fmla="*/ 52 w 104"/>
              <a:gd name="T83" fmla="*/ 36 h 116"/>
              <a:gd name="T84" fmla="*/ 48 w 104"/>
              <a:gd name="T85" fmla="*/ 41 h 116"/>
              <a:gd name="T86" fmla="*/ 48 w 104"/>
              <a:gd name="T87" fmla="*/ 64 h 116"/>
              <a:gd name="T88" fmla="*/ 52 w 104"/>
              <a:gd name="T89" fmla="*/ 69 h 116"/>
              <a:gd name="T90" fmla="*/ 53 w 104"/>
              <a:gd name="T91" fmla="*/ 69 h 116"/>
              <a:gd name="T92" fmla="*/ 74 w 104"/>
              <a:gd name="T93" fmla="*/ 90 h 116"/>
              <a:gd name="T94" fmla="*/ 75 w 104"/>
              <a:gd name="T95" fmla="*/ 90 h 116"/>
              <a:gd name="T96" fmla="*/ 77 w 104"/>
              <a:gd name="T97" fmla="*/ 90 h 116"/>
              <a:gd name="T98" fmla="*/ 77 w 104"/>
              <a:gd name="T99" fmla="*/ 86 h 116"/>
              <a:gd name="T100" fmla="*/ 57 w 104"/>
              <a:gd name="T101" fmla="*/ 6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 h="116">
                <a:moveTo>
                  <a:pt x="84" y="23"/>
                </a:moveTo>
                <a:cubicBezTo>
                  <a:pt x="87" y="18"/>
                  <a:pt x="87" y="18"/>
                  <a:pt x="87" y="18"/>
                </a:cubicBezTo>
                <a:cubicBezTo>
                  <a:pt x="88" y="19"/>
                  <a:pt x="88" y="19"/>
                  <a:pt x="88" y="19"/>
                </a:cubicBezTo>
                <a:cubicBezTo>
                  <a:pt x="89" y="19"/>
                  <a:pt x="90" y="20"/>
                  <a:pt x="91" y="19"/>
                </a:cubicBezTo>
                <a:cubicBezTo>
                  <a:pt x="92" y="19"/>
                  <a:pt x="92" y="19"/>
                  <a:pt x="93" y="18"/>
                </a:cubicBezTo>
                <a:cubicBezTo>
                  <a:pt x="95" y="14"/>
                  <a:pt x="95" y="14"/>
                  <a:pt x="95" y="14"/>
                </a:cubicBezTo>
                <a:cubicBezTo>
                  <a:pt x="96" y="13"/>
                  <a:pt x="95" y="11"/>
                  <a:pt x="94" y="10"/>
                </a:cubicBezTo>
                <a:cubicBezTo>
                  <a:pt x="79" y="1"/>
                  <a:pt x="79" y="1"/>
                  <a:pt x="79" y="1"/>
                </a:cubicBezTo>
                <a:cubicBezTo>
                  <a:pt x="78" y="0"/>
                  <a:pt x="76" y="1"/>
                  <a:pt x="75" y="2"/>
                </a:cubicBezTo>
                <a:cubicBezTo>
                  <a:pt x="73" y="6"/>
                  <a:pt x="73" y="6"/>
                  <a:pt x="73" y="6"/>
                </a:cubicBezTo>
                <a:cubicBezTo>
                  <a:pt x="72" y="7"/>
                  <a:pt x="72" y="8"/>
                  <a:pt x="72" y="9"/>
                </a:cubicBezTo>
                <a:cubicBezTo>
                  <a:pt x="73" y="9"/>
                  <a:pt x="73" y="10"/>
                  <a:pt x="74" y="10"/>
                </a:cubicBezTo>
                <a:cubicBezTo>
                  <a:pt x="75" y="11"/>
                  <a:pt x="75" y="11"/>
                  <a:pt x="75" y="11"/>
                </a:cubicBezTo>
                <a:cubicBezTo>
                  <a:pt x="72" y="16"/>
                  <a:pt x="72" y="16"/>
                  <a:pt x="72" y="16"/>
                </a:cubicBezTo>
                <a:cubicBezTo>
                  <a:pt x="66" y="14"/>
                  <a:pt x="59" y="12"/>
                  <a:pt x="52" y="12"/>
                </a:cubicBezTo>
                <a:cubicBezTo>
                  <a:pt x="45" y="12"/>
                  <a:pt x="38" y="14"/>
                  <a:pt x="32" y="16"/>
                </a:cubicBezTo>
                <a:cubicBezTo>
                  <a:pt x="29" y="11"/>
                  <a:pt x="29" y="11"/>
                  <a:pt x="29" y="11"/>
                </a:cubicBezTo>
                <a:cubicBezTo>
                  <a:pt x="30" y="10"/>
                  <a:pt x="30" y="10"/>
                  <a:pt x="30" y="10"/>
                </a:cubicBezTo>
                <a:cubicBezTo>
                  <a:pt x="31" y="10"/>
                  <a:pt x="32" y="9"/>
                  <a:pt x="32" y="9"/>
                </a:cubicBezTo>
                <a:cubicBezTo>
                  <a:pt x="32" y="8"/>
                  <a:pt x="32" y="7"/>
                  <a:pt x="31" y="6"/>
                </a:cubicBezTo>
                <a:cubicBezTo>
                  <a:pt x="29" y="2"/>
                  <a:pt x="29" y="2"/>
                  <a:pt x="29" y="2"/>
                </a:cubicBezTo>
                <a:cubicBezTo>
                  <a:pt x="28" y="1"/>
                  <a:pt x="26" y="0"/>
                  <a:pt x="25" y="1"/>
                </a:cubicBezTo>
                <a:cubicBezTo>
                  <a:pt x="10" y="10"/>
                  <a:pt x="10" y="10"/>
                  <a:pt x="10" y="10"/>
                </a:cubicBezTo>
                <a:cubicBezTo>
                  <a:pt x="9" y="11"/>
                  <a:pt x="8" y="13"/>
                  <a:pt x="9" y="14"/>
                </a:cubicBezTo>
                <a:cubicBezTo>
                  <a:pt x="11" y="18"/>
                  <a:pt x="11" y="18"/>
                  <a:pt x="11" y="18"/>
                </a:cubicBezTo>
                <a:cubicBezTo>
                  <a:pt x="12" y="19"/>
                  <a:pt x="12" y="19"/>
                  <a:pt x="13" y="19"/>
                </a:cubicBezTo>
                <a:cubicBezTo>
                  <a:pt x="14" y="20"/>
                  <a:pt x="15" y="19"/>
                  <a:pt x="16" y="19"/>
                </a:cubicBezTo>
                <a:cubicBezTo>
                  <a:pt x="17" y="18"/>
                  <a:pt x="17" y="18"/>
                  <a:pt x="17" y="18"/>
                </a:cubicBezTo>
                <a:cubicBezTo>
                  <a:pt x="20" y="23"/>
                  <a:pt x="20" y="23"/>
                  <a:pt x="20" y="23"/>
                </a:cubicBezTo>
                <a:cubicBezTo>
                  <a:pt x="8" y="33"/>
                  <a:pt x="0" y="48"/>
                  <a:pt x="0" y="64"/>
                </a:cubicBezTo>
                <a:cubicBezTo>
                  <a:pt x="0" y="93"/>
                  <a:pt x="23" y="116"/>
                  <a:pt x="52" y="116"/>
                </a:cubicBezTo>
                <a:cubicBezTo>
                  <a:pt x="81" y="116"/>
                  <a:pt x="104" y="93"/>
                  <a:pt x="104" y="64"/>
                </a:cubicBezTo>
                <a:cubicBezTo>
                  <a:pt x="104" y="48"/>
                  <a:pt x="96" y="33"/>
                  <a:pt x="84" y="23"/>
                </a:cubicBezTo>
                <a:close/>
                <a:moveTo>
                  <a:pt x="52" y="106"/>
                </a:moveTo>
                <a:cubicBezTo>
                  <a:pt x="29" y="106"/>
                  <a:pt x="10" y="88"/>
                  <a:pt x="10" y="64"/>
                </a:cubicBezTo>
                <a:cubicBezTo>
                  <a:pt x="10" y="41"/>
                  <a:pt x="29" y="22"/>
                  <a:pt x="52" y="22"/>
                </a:cubicBezTo>
                <a:cubicBezTo>
                  <a:pt x="75" y="22"/>
                  <a:pt x="94" y="41"/>
                  <a:pt x="94" y="64"/>
                </a:cubicBezTo>
                <a:cubicBezTo>
                  <a:pt x="94" y="88"/>
                  <a:pt x="75" y="106"/>
                  <a:pt x="52" y="106"/>
                </a:cubicBezTo>
                <a:close/>
                <a:moveTo>
                  <a:pt x="57" y="65"/>
                </a:moveTo>
                <a:cubicBezTo>
                  <a:pt x="57" y="65"/>
                  <a:pt x="57" y="65"/>
                  <a:pt x="57" y="64"/>
                </a:cubicBezTo>
                <a:cubicBezTo>
                  <a:pt x="57" y="41"/>
                  <a:pt x="57" y="41"/>
                  <a:pt x="57" y="41"/>
                </a:cubicBezTo>
                <a:cubicBezTo>
                  <a:pt x="57" y="38"/>
                  <a:pt x="55" y="36"/>
                  <a:pt x="52" y="36"/>
                </a:cubicBezTo>
                <a:cubicBezTo>
                  <a:pt x="50" y="36"/>
                  <a:pt x="48" y="38"/>
                  <a:pt x="48" y="41"/>
                </a:cubicBezTo>
                <a:cubicBezTo>
                  <a:pt x="48" y="64"/>
                  <a:pt x="48" y="64"/>
                  <a:pt x="48" y="64"/>
                </a:cubicBezTo>
                <a:cubicBezTo>
                  <a:pt x="48" y="67"/>
                  <a:pt x="50" y="69"/>
                  <a:pt x="52" y="69"/>
                </a:cubicBezTo>
                <a:cubicBezTo>
                  <a:pt x="52" y="69"/>
                  <a:pt x="52" y="69"/>
                  <a:pt x="53" y="69"/>
                </a:cubicBezTo>
                <a:cubicBezTo>
                  <a:pt x="74" y="90"/>
                  <a:pt x="74" y="90"/>
                  <a:pt x="74" y="90"/>
                </a:cubicBezTo>
                <a:cubicBezTo>
                  <a:pt x="74" y="90"/>
                  <a:pt x="75" y="90"/>
                  <a:pt x="75" y="90"/>
                </a:cubicBezTo>
                <a:cubicBezTo>
                  <a:pt x="76" y="90"/>
                  <a:pt x="77" y="90"/>
                  <a:pt x="77" y="90"/>
                </a:cubicBezTo>
                <a:cubicBezTo>
                  <a:pt x="78" y="89"/>
                  <a:pt x="78" y="87"/>
                  <a:pt x="77" y="86"/>
                </a:cubicBezTo>
                <a:lnTo>
                  <a:pt x="57" y="65"/>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175"/>
          <p:cNvSpPr/>
          <p:nvPr/>
        </p:nvSpPr>
        <p:spPr bwMode="auto">
          <a:xfrm>
            <a:off x="5603876" y="2892326"/>
            <a:ext cx="603250" cy="606425"/>
          </a:xfrm>
          <a:custGeom>
            <a:avLst/>
            <a:gdLst>
              <a:gd name="T0" fmla="*/ 121 w 190"/>
              <a:gd name="T1" fmla="*/ 176 h 191"/>
              <a:gd name="T2" fmla="*/ 14 w 190"/>
              <a:gd name="T3" fmla="*/ 121 h 191"/>
              <a:gd name="T4" fmla="*/ 69 w 190"/>
              <a:gd name="T5" fmla="*/ 14 h 191"/>
              <a:gd name="T6" fmla="*/ 176 w 190"/>
              <a:gd name="T7" fmla="*/ 69 h 191"/>
              <a:gd name="T8" fmla="*/ 121 w 190"/>
              <a:gd name="T9" fmla="*/ 176 h 191"/>
            </a:gdLst>
            <a:ahLst/>
            <a:cxnLst>
              <a:cxn ang="0">
                <a:pos x="T0" y="T1"/>
              </a:cxn>
              <a:cxn ang="0">
                <a:pos x="T2" y="T3"/>
              </a:cxn>
              <a:cxn ang="0">
                <a:pos x="T4" y="T5"/>
              </a:cxn>
              <a:cxn ang="0">
                <a:pos x="T6" y="T7"/>
              </a:cxn>
              <a:cxn ang="0">
                <a:pos x="T8" y="T9"/>
              </a:cxn>
            </a:cxnLst>
            <a:rect l="0" t="0" r="r" b="b"/>
            <a:pathLst>
              <a:path w="190" h="191">
                <a:moveTo>
                  <a:pt x="121" y="176"/>
                </a:moveTo>
                <a:cubicBezTo>
                  <a:pt x="77" y="191"/>
                  <a:pt x="29" y="166"/>
                  <a:pt x="14" y="121"/>
                </a:cubicBezTo>
                <a:cubicBezTo>
                  <a:pt x="0" y="77"/>
                  <a:pt x="24" y="29"/>
                  <a:pt x="69" y="14"/>
                </a:cubicBezTo>
                <a:cubicBezTo>
                  <a:pt x="113" y="0"/>
                  <a:pt x="161" y="24"/>
                  <a:pt x="176" y="69"/>
                </a:cubicBezTo>
                <a:cubicBezTo>
                  <a:pt x="190" y="114"/>
                  <a:pt x="166" y="162"/>
                  <a:pt x="121" y="17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176"/>
          <p:cNvSpPr>
            <a:spLocks noEditPoints="1"/>
          </p:cNvSpPr>
          <p:nvPr/>
        </p:nvSpPr>
        <p:spPr bwMode="auto">
          <a:xfrm>
            <a:off x="5711826" y="3047901"/>
            <a:ext cx="384175" cy="269875"/>
          </a:xfrm>
          <a:custGeom>
            <a:avLst/>
            <a:gdLst>
              <a:gd name="T0" fmla="*/ 98 w 121"/>
              <a:gd name="T1" fmla="*/ 36 h 85"/>
              <a:gd name="T2" fmla="*/ 49 w 121"/>
              <a:gd name="T3" fmla="*/ 0 h 85"/>
              <a:gd name="T4" fmla="*/ 0 w 121"/>
              <a:gd name="T5" fmla="*/ 36 h 85"/>
              <a:gd name="T6" fmla="*/ 15 w 121"/>
              <a:gd name="T7" fmla="*/ 62 h 85"/>
              <a:gd name="T8" fmla="*/ 0 w 121"/>
              <a:gd name="T9" fmla="*/ 71 h 85"/>
              <a:gd name="T10" fmla="*/ 33 w 121"/>
              <a:gd name="T11" fmla="*/ 70 h 85"/>
              <a:gd name="T12" fmla="*/ 49 w 121"/>
              <a:gd name="T13" fmla="*/ 71 h 85"/>
              <a:gd name="T14" fmla="*/ 98 w 121"/>
              <a:gd name="T15" fmla="*/ 36 h 85"/>
              <a:gd name="T16" fmla="*/ 58 w 121"/>
              <a:gd name="T17" fmla="*/ 51 h 85"/>
              <a:gd name="T18" fmla="*/ 26 w 121"/>
              <a:gd name="T19" fmla="*/ 51 h 85"/>
              <a:gd name="T20" fmla="*/ 26 w 121"/>
              <a:gd name="T21" fmla="*/ 46 h 85"/>
              <a:gd name="T22" fmla="*/ 58 w 121"/>
              <a:gd name="T23" fmla="*/ 46 h 85"/>
              <a:gd name="T24" fmla="*/ 58 w 121"/>
              <a:gd name="T25" fmla="*/ 51 h 85"/>
              <a:gd name="T26" fmla="*/ 71 w 121"/>
              <a:gd name="T27" fmla="*/ 38 h 85"/>
              <a:gd name="T28" fmla="*/ 26 w 121"/>
              <a:gd name="T29" fmla="*/ 38 h 85"/>
              <a:gd name="T30" fmla="*/ 26 w 121"/>
              <a:gd name="T31" fmla="*/ 34 h 85"/>
              <a:gd name="T32" fmla="*/ 71 w 121"/>
              <a:gd name="T33" fmla="*/ 34 h 85"/>
              <a:gd name="T34" fmla="*/ 71 w 121"/>
              <a:gd name="T35" fmla="*/ 38 h 85"/>
              <a:gd name="T36" fmla="*/ 71 w 121"/>
              <a:gd name="T37" fmla="*/ 26 h 85"/>
              <a:gd name="T38" fmla="*/ 26 w 121"/>
              <a:gd name="T39" fmla="*/ 26 h 85"/>
              <a:gd name="T40" fmla="*/ 26 w 121"/>
              <a:gd name="T41" fmla="*/ 21 h 85"/>
              <a:gd name="T42" fmla="*/ 71 w 121"/>
              <a:gd name="T43" fmla="*/ 21 h 85"/>
              <a:gd name="T44" fmla="*/ 71 w 121"/>
              <a:gd name="T45" fmla="*/ 26 h 85"/>
              <a:gd name="T46" fmla="*/ 108 w 121"/>
              <a:gd name="T47" fmla="*/ 72 h 85"/>
              <a:gd name="T48" fmla="*/ 121 w 121"/>
              <a:gd name="T49" fmla="*/ 51 h 85"/>
              <a:gd name="T50" fmla="*/ 101 w 121"/>
              <a:gd name="T51" fmla="*/ 27 h 85"/>
              <a:gd name="T52" fmla="*/ 103 w 121"/>
              <a:gd name="T53" fmla="*/ 36 h 85"/>
              <a:gd name="T54" fmla="*/ 60 w 121"/>
              <a:gd name="T55" fmla="*/ 75 h 85"/>
              <a:gd name="T56" fmla="*/ 82 w 121"/>
              <a:gd name="T57" fmla="*/ 80 h 85"/>
              <a:gd name="T58" fmla="*/ 94 w 121"/>
              <a:gd name="T59" fmla="*/ 79 h 85"/>
              <a:gd name="T60" fmla="*/ 121 w 121"/>
              <a:gd name="T61" fmla="*/ 80 h 85"/>
              <a:gd name="T62" fmla="*/ 108 w 121"/>
              <a:gd name="T63"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85">
                <a:moveTo>
                  <a:pt x="98" y="36"/>
                </a:moveTo>
                <a:cubicBezTo>
                  <a:pt x="98" y="16"/>
                  <a:pt x="76" y="0"/>
                  <a:pt x="49" y="0"/>
                </a:cubicBezTo>
                <a:cubicBezTo>
                  <a:pt x="22" y="0"/>
                  <a:pt x="0" y="16"/>
                  <a:pt x="0" y="36"/>
                </a:cubicBezTo>
                <a:cubicBezTo>
                  <a:pt x="0" y="46"/>
                  <a:pt x="6" y="55"/>
                  <a:pt x="15" y="62"/>
                </a:cubicBezTo>
                <a:cubicBezTo>
                  <a:pt x="12" y="66"/>
                  <a:pt x="8" y="70"/>
                  <a:pt x="0" y="71"/>
                </a:cubicBezTo>
                <a:cubicBezTo>
                  <a:pt x="0" y="71"/>
                  <a:pt x="19" y="77"/>
                  <a:pt x="33" y="70"/>
                </a:cubicBezTo>
                <a:cubicBezTo>
                  <a:pt x="38" y="71"/>
                  <a:pt x="43" y="71"/>
                  <a:pt x="49" y="71"/>
                </a:cubicBezTo>
                <a:cubicBezTo>
                  <a:pt x="76" y="71"/>
                  <a:pt x="98" y="55"/>
                  <a:pt x="98" y="36"/>
                </a:cubicBezTo>
                <a:close/>
                <a:moveTo>
                  <a:pt x="58" y="51"/>
                </a:moveTo>
                <a:cubicBezTo>
                  <a:pt x="26" y="51"/>
                  <a:pt x="26" y="51"/>
                  <a:pt x="26" y="51"/>
                </a:cubicBezTo>
                <a:cubicBezTo>
                  <a:pt x="26" y="46"/>
                  <a:pt x="26" y="46"/>
                  <a:pt x="26" y="46"/>
                </a:cubicBezTo>
                <a:cubicBezTo>
                  <a:pt x="58" y="46"/>
                  <a:pt x="58" y="46"/>
                  <a:pt x="58" y="46"/>
                </a:cubicBezTo>
                <a:lnTo>
                  <a:pt x="58" y="51"/>
                </a:lnTo>
                <a:close/>
                <a:moveTo>
                  <a:pt x="71" y="38"/>
                </a:moveTo>
                <a:cubicBezTo>
                  <a:pt x="26" y="38"/>
                  <a:pt x="26" y="38"/>
                  <a:pt x="26" y="38"/>
                </a:cubicBezTo>
                <a:cubicBezTo>
                  <a:pt x="26" y="34"/>
                  <a:pt x="26" y="34"/>
                  <a:pt x="26" y="34"/>
                </a:cubicBezTo>
                <a:cubicBezTo>
                  <a:pt x="71" y="34"/>
                  <a:pt x="71" y="34"/>
                  <a:pt x="71" y="34"/>
                </a:cubicBezTo>
                <a:lnTo>
                  <a:pt x="71" y="38"/>
                </a:lnTo>
                <a:close/>
                <a:moveTo>
                  <a:pt x="71" y="26"/>
                </a:moveTo>
                <a:cubicBezTo>
                  <a:pt x="26" y="26"/>
                  <a:pt x="26" y="26"/>
                  <a:pt x="26" y="26"/>
                </a:cubicBezTo>
                <a:cubicBezTo>
                  <a:pt x="26" y="21"/>
                  <a:pt x="26" y="21"/>
                  <a:pt x="26" y="21"/>
                </a:cubicBezTo>
                <a:cubicBezTo>
                  <a:pt x="71" y="21"/>
                  <a:pt x="71" y="21"/>
                  <a:pt x="71" y="21"/>
                </a:cubicBezTo>
                <a:lnTo>
                  <a:pt x="71" y="26"/>
                </a:lnTo>
                <a:close/>
                <a:moveTo>
                  <a:pt x="108" y="72"/>
                </a:moveTo>
                <a:cubicBezTo>
                  <a:pt x="116" y="67"/>
                  <a:pt x="121" y="60"/>
                  <a:pt x="121" y="51"/>
                </a:cubicBezTo>
                <a:cubicBezTo>
                  <a:pt x="121" y="41"/>
                  <a:pt x="113" y="32"/>
                  <a:pt x="101" y="27"/>
                </a:cubicBezTo>
                <a:cubicBezTo>
                  <a:pt x="102" y="30"/>
                  <a:pt x="103" y="33"/>
                  <a:pt x="103" y="36"/>
                </a:cubicBezTo>
                <a:cubicBezTo>
                  <a:pt x="103" y="55"/>
                  <a:pt x="84" y="71"/>
                  <a:pt x="60" y="75"/>
                </a:cubicBezTo>
                <a:cubicBezTo>
                  <a:pt x="66" y="78"/>
                  <a:pt x="74" y="80"/>
                  <a:pt x="82" y="80"/>
                </a:cubicBezTo>
                <a:cubicBezTo>
                  <a:pt x="86" y="80"/>
                  <a:pt x="90" y="80"/>
                  <a:pt x="94" y="79"/>
                </a:cubicBezTo>
                <a:cubicBezTo>
                  <a:pt x="106" y="85"/>
                  <a:pt x="121" y="80"/>
                  <a:pt x="121" y="80"/>
                </a:cubicBezTo>
                <a:cubicBezTo>
                  <a:pt x="115" y="79"/>
                  <a:pt x="111" y="76"/>
                  <a:pt x="108" y="72"/>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177"/>
          <p:cNvSpPr/>
          <p:nvPr/>
        </p:nvSpPr>
        <p:spPr bwMode="auto">
          <a:xfrm>
            <a:off x="4956176" y="4108351"/>
            <a:ext cx="603250" cy="606425"/>
          </a:xfrm>
          <a:custGeom>
            <a:avLst/>
            <a:gdLst>
              <a:gd name="T0" fmla="*/ 69 w 190"/>
              <a:gd name="T1" fmla="*/ 176 h 191"/>
              <a:gd name="T2" fmla="*/ 14 w 190"/>
              <a:gd name="T3" fmla="*/ 69 h 191"/>
              <a:gd name="T4" fmla="*/ 121 w 190"/>
              <a:gd name="T5" fmla="*/ 15 h 191"/>
              <a:gd name="T6" fmla="*/ 176 w 190"/>
              <a:gd name="T7" fmla="*/ 122 h 191"/>
              <a:gd name="T8" fmla="*/ 69 w 190"/>
              <a:gd name="T9" fmla="*/ 176 h 191"/>
            </a:gdLst>
            <a:ahLst/>
            <a:cxnLst>
              <a:cxn ang="0">
                <a:pos x="T0" y="T1"/>
              </a:cxn>
              <a:cxn ang="0">
                <a:pos x="T2" y="T3"/>
              </a:cxn>
              <a:cxn ang="0">
                <a:pos x="T4" y="T5"/>
              </a:cxn>
              <a:cxn ang="0">
                <a:pos x="T6" y="T7"/>
              </a:cxn>
              <a:cxn ang="0">
                <a:pos x="T8" y="T9"/>
              </a:cxn>
            </a:cxnLst>
            <a:rect l="0" t="0" r="r" b="b"/>
            <a:pathLst>
              <a:path w="190" h="191">
                <a:moveTo>
                  <a:pt x="69" y="176"/>
                </a:moveTo>
                <a:cubicBezTo>
                  <a:pt x="24" y="162"/>
                  <a:pt x="0" y="114"/>
                  <a:pt x="14" y="69"/>
                </a:cubicBezTo>
                <a:cubicBezTo>
                  <a:pt x="29" y="25"/>
                  <a:pt x="77" y="0"/>
                  <a:pt x="121" y="15"/>
                </a:cubicBezTo>
                <a:cubicBezTo>
                  <a:pt x="166" y="29"/>
                  <a:pt x="190" y="77"/>
                  <a:pt x="176" y="122"/>
                </a:cubicBezTo>
                <a:cubicBezTo>
                  <a:pt x="161" y="167"/>
                  <a:pt x="113" y="191"/>
                  <a:pt x="69" y="17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178"/>
          <p:cNvSpPr>
            <a:spLocks noEditPoints="1"/>
          </p:cNvSpPr>
          <p:nvPr/>
        </p:nvSpPr>
        <p:spPr bwMode="auto">
          <a:xfrm>
            <a:off x="5146676" y="4244876"/>
            <a:ext cx="269875" cy="330200"/>
          </a:xfrm>
          <a:custGeom>
            <a:avLst/>
            <a:gdLst>
              <a:gd name="T0" fmla="*/ 5 w 85"/>
              <a:gd name="T1" fmla="*/ 7 h 104"/>
              <a:gd name="T2" fmla="*/ 0 w 85"/>
              <a:gd name="T3" fmla="*/ 12 h 104"/>
              <a:gd name="T4" fmla="*/ 0 w 85"/>
              <a:gd name="T5" fmla="*/ 100 h 104"/>
              <a:gd name="T6" fmla="*/ 5 w 85"/>
              <a:gd name="T7" fmla="*/ 104 h 104"/>
              <a:gd name="T8" fmla="*/ 9 w 85"/>
              <a:gd name="T9" fmla="*/ 100 h 104"/>
              <a:gd name="T10" fmla="*/ 9 w 85"/>
              <a:gd name="T11" fmla="*/ 12 h 104"/>
              <a:gd name="T12" fmla="*/ 5 w 85"/>
              <a:gd name="T13" fmla="*/ 7 h 104"/>
              <a:gd name="T14" fmla="*/ 49 w 85"/>
              <a:gd name="T15" fmla="*/ 13 h 104"/>
              <a:gd name="T16" fmla="*/ 13 w 85"/>
              <a:gd name="T17" fmla="*/ 13 h 104"/>
              <a:gd name="T18" fmla="*/ 13 w 85"/>
              <a:gd name="T19" fmla="*/ 60 h 104"/>
              <a:gd name="T20" fmla="*/ 49 w 85"/>
              <a:gd name="T21" fmla="*/ 59 h 104"/>
              <a:gd name="T22" fmla="*/ 85 w 85"/>
              <a:gd name="T23" fmla="*/ 57 h 104"/>
              <a:gd name="T24" fmla="*/ 85 w 85"/>
              <a:gd name="T25" fmla="*/ 10 h 104"/>
              <a:gd name="T26" fmla="*/ 49 w 85"/>
              <a:gd name="T27"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104">
                <a:moveTo>
                  <a:pt x="5" y="7"/>
                </a:moveTo>
                <a:cubicBezTo>
                  <a:pt x="2" y="7"/>
                  <a:pt x="0" y="9"/>
                  <a:pt x="0" y="12"/>
                </a:cubicBezTo>
                <a:cubicBezTo>
                  <a:pt x="0" y="100"/>
                  <a:pt x="0" y="100"/>
                  <a:pt x="0" y="100"/>
                </a:cubicBezTo>
                <a:cubicBezTo>
                  <a:pt x="0" y="102"/>
                  <a:pt x="2" y="104"/>
                  <a:pt x="5" y="104"/>
                </a:cubicBezTo>
                <a:cubicBezTo>
                  <a:pt x="7" y="104"/>
                  <a:pt x="9" y="102"/>
                  <a:pt x="9" y="100"/>
                </a:cubicBezTo>
                <a:cubicBezTo>
                  <a:pt x="9" y="12"/>
                  <a:pt x="9" y="12"/>
                  <a:pt x="9" y="12"/>
                </a:cubicBezTo>
                <a:cubicBezTo>
                  <a:pt x="9" y="9"/>
                  <a:pt x="7" y="7"/>
                  <a:pt x="5" y="7"/>
                </a:cubicBezTo>
                <a:close/>
                <a:moveTo>
                  <a:pt x="49" y="13"/>
                </a:moveTo>
                <a:cubicBezTo>
                  <a:pt x="25" y="0"/>
                  <a:pt x="13" y="13"/>
                  <a:pt x="13" y="13"/>
                </a:cubicBezTo>
                <a:cubicBezTo>
                  <a:pt x="13" y="60"/>
                  <a:pt x="13" y="60"/>
                  <a:pt x="13" y="60"/>
                </a:cubicBezTo>
                <a:cubicBezTo>
                  <a:pt x="13" y="60"/>
                  <a:pt x="25" y="47"/>
                  <a:pt x="49" y="59"/>
                </a:cubicBezTo>
                <a:cubicBezTo>
                  <a:pt x="74" y="72"/>
                  <a:pt x="85" y="57"/>
                  <a:pt x="85" y="57"/>
                </a:cubicBezTo>
                <a:cubicBezTo>
                  <a:pt x="85" y="10"/>
                  <a:pt x="85" y="10"/>
                  <a:pt x="85" y="10"/>
                </a:cubicBezTo>
                <a:cubicBezTo>
                  <a:pt x="85" y="10"/>
                  <a:pt x="74" y="25"/>
                  <a:pt x="49" y="13"/>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Line 162"/>
          <p:cNvSpPr>
            <a:spLocks noChangeShapeType="1"/>
          </p:cNvSpPr>
          <p:nvPr/>
        </p:nvSpPr>
        <p:spPr bwMode="auto">
          <a:xfrm>
            <a:off x="2208213" y="3194233"/>
            <a:ext cx="760413"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Line 21"/>
          <p:cNvSpPr>
            <a:spLocks noChangeShapeType="1"/>
          </p:cNvSpPr>
          <p:nvPr/>
        </p:nvSpPr>
        <p:spPr bwMode="auto">
          <a:xfrm>
            <a:off x="2444751" y="1978891"/>
            <a:ext cx="762000" cy="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Line 23"/>
          <p:cNvSpPr>
            <a:spLocks noChangeShapeType="1"/>
          </p:cNvSpPr>
          <p:nvPr/>
        </p:nvSpPr>
        <p:spPr bwMode="auto">
          <a:xfrm>
            <a:off x="2854326" y="4421149"/>
            <a:ext cx="762000"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Line 25"/>
          <p:cNvSpPr>
            <a:spLocks noChangeShapeType="1"/>
          </p:cNvSpPr>
          <p:nvPr/>
        </p:nvSpPr>
        <p:spPr bwMode="auto">
          <a:xfrm flipH="1">
            <a:off x="5937251" y="1978891"/>
            <a:ext cx="762000"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Line 26"/>
          <p:cNvSpPr>
            <a:spLocks noChangeShapeType="1"/>
          </p:cNvSpPr>
          <p:nvPr/>
        </p:nvSpPr>
        <p:spPr bwMode="auto">
          <a:xfrm flipH="1">
            <a:off x="6175376" y="3193951"/>
            <a:ext cx="76041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Line 27"/>
          <p:cNvSpPr>
            <a:spLocks noChangeShapeType="1"/>
          </p:cNvSpPr>
          <p:nvPr/>
        </p:nvSpPr>
        <p:spPr bwMode="auto">
          <a:xfrm flipH="1">
            <a:off x="5527676" y="4421149"/>
            <a:ext cx="762000"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TextBox 76"/>
          <p:cNvSpPr txBox="1"/>
          <p:nvPr/>
        </p:nvSpPr>
        <p:spPr>
          <a:xfrm flipH="1">
            <a:off x="6638262" y="2055092"/>
            <a:ext cx="1460500"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78" name="Straight Connector 85"/>
          <p:cNvCxnSpPr/>
          <p:nvPr/>
        </p:nvCxnSpPr>
        <p:spPr>
          <a:xfrm flipH="1">
            <a:off x="6638262" y="1978891"/>
            <a:ext cx="180000" cy="0"/>
          </a:xfrm>
          <a:prstGeom prst="line">
            <a:avLst/>
          </a:prstGeom>
          <a:noFill/>
          <a:ln w="25400" cap="rnd" cmpd="sng" algn="ctr">
            <a:solidFill>
              <a:srgbClr val="B5B5B5"/>
            </a:solidFill>
            <a:prstDash val="solid"/>
            <a:miter lim="800000"/>
          </a:ln>
          <a:effectLst/>
        </p:spPr>
      </p:cxnSp>
      <p:sp>
        <p:nvSpPr>
          <p:cNvPr id="79" name="TextBox 78"/>
          <p:cNvSpPr txBox="1"/>
          <p:nvPr/>
        </p:nvSpPr>
        <p:spPr>
          <a:xfrm flipH="1">
            <a:off x="6638262" y="1631759"/>
            <a:ext cx="14605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0" name="TextBox 79"/>
          <p:cNvSpPr txBox="1"/>
          <p:nvPr/>
        </p:nvSpPr>
        <p:spPr>
          <a:xfrm flipH="1">
            <a:off x="6227361" y="4497350"/>
            <a:ext cx="1460500"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81" name="Straight Connector 89"/>
          <p:cNvCxnSpPr/>
          <p:nvPr/>
        </p:nvCxnSpPr>
        <p:spPr>
          <a:xfrm flipH="1">
            <a:off x="6227361" y="4421149"/>
            <a:ext cx="180000" cy="0"/>
          </a:xfrm>
          <a:prstGeom prst="line">
            <a:avLst/>
          </a:prstGeom>
          <a:noFill/>
          <a:ln w="25400" cap="rnd" cmpd="sng" algn="ctr">
            <a:solidFill>
              <a:srgbClr val="B5B5B5"/>
            </a:solidFill>
            <a:prstDash val="solid"/>
            <a:miter lim="800000"/>
          </a:ln>
          <a:effectLst/>
        </p:spPr>
      </p:cxnSp>
      <p:sp>
        <p:nvSpPr>
          <p:cNvPr id="82" name="TextBox 81"/>
          <p:cNvSpPr txBox="1"/>
          <p:nvPr/>
        </p:nvSpPr>
        <p:spPr>
          <a:xfrm flipH="1">
            <a:off x="6227361" y="4074017"/>
            <a:ext cx="14605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3" name="TextBox 82"/>
          <p:cNvSpPr txBox="1"/>
          <p:nvPr/>
        </p:nvSpPr>
        <p:spPr>
          <a:xfrm flipH="1">
            <a:off x="6875544" y="3270434"/>
            <a:ext cx="1460500"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84" name="Straight Connector 93"/>
          <p:cNvCxnSpPr/>
          <p:nvPr/>
        </p:nvCxnSpPr>
        <p:spPr>
          <a:xfrm flipH="1">
            <a:off x="6875544" y="3194233"/>
            <a:ext cx="180000" cy="0"/>
          </a:xfrm>
          <a:prstGeom prst="line">
            <a:avLst/>
          </a:prstGeom>
          <a:noFill/>
          <a:ln w="25400" cap="rnd" cmpd="sng" algn="ctr">
            <a:solidFill>
              <a:srgbClr val="B5B5B5"/>
            </a:solidFill>
            <a:prstDash val="solid"/>
            <a:miter lim="800000"/>
          </a:ln>
          <a:effectLst/>
        </p:spPr>
      </p:cxnSp>
      <p:sp>
        <p:nvSpPr>
          <p:cNvPr id="85" name="TextBox 84"/>
          <p:cNvSpPr txBox="1"/>
          <p:nvPr/>
        </p:nvSpPr>
        <p:spPr>
          <a:xfrm flipH="1">
            <a:off x="6875544" y="2847101"/>
            <a:ext cx="14605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1045239" y="2055092"/>
            <a:ext cx="1460500" cy="359073"/>
          </a:xfrm>
          <a:prstGeom prst="rect">
            <a:avLst/>
          </a:prstGeom>
          <a:noFill/>
        </p:spPr>
        <p:txBody>
          <a:bodyPr wrap="square" lIns="0" tIns="0" rIns="0" bIns="0" rtlCol="0">
            <a:spAutoFit/>
          </a:bodyPr>
          <a:lstStyle/>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87" name="Straight Connector 97"/>
          <p:cNvCxnSpPr/>
          <p:nvPr/>
        </p:nvCxnSpPr>
        <p:spPr>
          <a:xfrm>
            <a:off x="2325739" y="1978891"/>
            <a:ext cx="180000" cy="0"/>
          </a:xfrm>
          <a:prstGeom prst="line">
            <a:avLst/>
          </a:prstGeom>
          <a:noFill/>
          <a:ln w="25400" cap="rnd" cmpd="sng" algn="ctr">
            <a:solidFill>
              <a:srgbClr val="16B6EA"/>
            </a:solidFill>
            <a:prstDash val="solid"/>
            <a:miter lim="800000"/>
          </a:ln>
          <a:effectLst/>
        </p:spPr>
      </p:cxnSp>
      <p:sp>
        <p:nvSpPr>
          <p:cNvPr id="88" name="TextBox 87"/>
          <p:cNvSpPr txBox="1"/>
          <p:nvPr/>
        </p:nvSpPr>
        <p:spPr>
          <a:xfrm>
            <a:off x="1045239" y="1631759"/>
            <a:ext cx="14605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1456140" y="4497350"/>
            <a:ext cx="1460500" cy="359073"/>
          </a:xfrm>
          <a:prstGeom prst="rect">
            <a:avLst/>
          </a:prstGeom>
          <a:noFill/>
        </p:spPr>
        <p:txBody>
          <a:bodyPr wrap="square" lIns="0" tIns="0" rIns="0" bIns="0" rtlCol="0">
            <a:spAutoFit/>
          </a:bodyPr>
          <a:lstStyle/>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90" name="Straight Connector 101"/>
          <p:cNvCxnSpPr/>
          <p:nvPr/>
        </p:nvCxnSpPr>
        <p:spPr>
          <a:xfrm>
            <a:off x="2736640" y="4421149"/>
            <a:ext cx="180000" cy="0"/>
          </a:xfrm>
          <a:prstGeom prst="line">
            <a:avLst/>
          </a:prstGeom>
          <a:noFill/>
          <a:ln w="25400" cap="rnd" cmpd="sng" algn="ctr">
            <a:solidFill>
              <a:srgbClr val="B5B5B5"/>
            </a:solidFill>
            <a:prstDash val="solid"/>
            <a:miter lim="800000"/>
          </a:ln>
          <a:effectLst/>
        </p:spPr>
      </p:cxnSp>
      <p:sp>
        <p:nvSpPr>
          <p:cNvPr id="91" name="TextBox 90"/>
          <p:cNvSpPr txBox="1"/>
          <p:nvPr/>
        </p:nvSpPr>
        <p:spPr>
          <a:xfrm>
            <a:off x="1456140" y="4074017"/>
            <a:ext cx="14605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807957" y="3270434"/>
            <a:ext cx="1460500" cy="359073"/>
          </a:xfrm>
          <a:prstGeom prst="rect">
            <a:avLst/>
          </a:prstGeom>
          <a:noFill/>
        </p:spPr>
        <p:txBody>
          <a:bodyPr wrap="square" lIns="0" tIns="0" rIns="0" bIns="0" rtlCol="0">
            <a:spAutoFit/>
          </a:bodyPr>
          <a:lstStyle/>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93" name="Straight Connector 105"/>
          <p:cNvCxnSpPr/>
          <p:nvPr/>
        </p:nvCxnSpPr>
        <p:spPr>
          <a:xfrm>
            <a:off x="2088457" y="3194233"/>
            <a:ext cx="180000" cy="0"/>
          </a:xfrm>
          <a:prstGeom prst="line">
            <a:avLst/>
          </a:prstGeom>
          <a:noFill/>
          <a:ln w="25400" cap="rnd" cmpd="sng" algn="ctr">
            <a:solidFill>
              <a:srgbClr val="5A6783"/>
            </a:solidFill>
            <a:prstDash val="solid"/>
            <a:miter lim="800000"/>
          </a:ln>
          <a:effectLst/>
        </p:spPr>
      </p:cxnSp>
      <p:sp>
        <p:nvSpPr>
          <p:cNvPr id="94" name="TextBox 93"/>
          <p:cNvSpPr txBox="1"/>
          <p:nvPr/>
        </p:nvSpPr>
        <p:spPr>
          <a:xfrm>
            <a:off x="807957" y="2847101"/>
            <a:ext cx="14605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3684019" y="2574224"/>
            <a:ext cx="1775962" cy="615553"/>
          </a:xfrm>
          <a:prstGeom prst="rect">
            <a:avLst/>
          </a:prstGeom>
          <a:noFill/>
        </p:spPr>
        <p:txBody>
          <a:bodyPr wrap="square" lIns="0" tIns="0" rIns="0" bIns="0" rtlCol="0">
            <a:spAutoFit/>
          </a:bodyPr>
          <a:lstStyle/>
          <a:p>
            <a:pPr algn="ctr" fontAlgn="auto">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点击输</a:t>
            </a:r>
            <a:endParaRPr lang="en-US" altLang="zh-CN" sz="2000" b="1" dirty="0">
              <a:solidFill>
                <a:srgbClr val="5A6783"/>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入标题</a:t>
            </a:r>
            <a:endParaRPr lang="en-US" altLang="zh-CN" sz="2000" b="1" dirty="0">
              <a:solidFill>
                <a:srgbClr val="5A678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6581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6"/>
          <p:cNvSpPr>
            <a:spLocks noEditPoints="1"/>
          </p:cNvSpPr>
          <p:nvPr/>
        </p:nvSpPr>
        <p:spPr bwMode="auto">
          <a:xfrm>
            <a:off x="1291010" y="3288645"/>
            <a:ext cx="66675" cy="555625"/>
          </a:xfrm>
          <a:custGeom>
            <a:avLst/>
            <a:gdLst>
              <a:gd name="T0" fmla="*/ 11 w 21"/>
              <a:gd name="T1" fmla="*/ 40 h 175"/>
              <a:gd name="T2" fmla="*/ 15 w 21"/>
              <a:gd name="T3" fmla="*/ 36 h 175"/>
              <a:gd name="T4" fmla="*/ 11 w 21"/>
              <a:gd name="T5" fmla="*/ 32 h 175"/>
              <a:gd name="T6" fmla="*/ 7 w 21"/>
              <a:gd name="T7" fmla="*/ 36 h 175"/>
              <a:gd name="T8" fmla="*/ 11 w 21"/>
              <a:gd name="T9" fmla="*/ 40 h 175"/>
              <a:gd name="T10" fmla="*/ 11 w 21"/>
              <a:gd name="T11" fmla="*/ 112 h 175"/>
              <a:gd name="T12" fmla="*/ 7 w 21"/>
              <a:gd name="T13" fmla="*/ 116 h 175"/>
              <a:gd name="T14" fmla="*/ 11 w 21"/>
              <a:gd name="T15" fmla="*/ 120 h 175"/>
              <a:gd name="T16" fmla="*/ 15 w 21"/>
              <a:gd name="T17" fmla="*/ 116 h 175"/>
              <a:gd name="T18" fmla="*/ 11 w 21"/>
              <a:gd name="T19" fmla="*/ 112 h 175"/>
              <a:gd name="T20" fmla="*/ 11 w 21"/>
              <a:gd name="T21" fmla="*/ 144 h 175"/>
              <a:gd name="T22" fmla="*/ 7 w 21"/>
              <a:gd name="T23" fmla="*/ 148 h 175"/>
              <a:gd name="T24" fmla="*/ 11 w 21"/>
              <a:gd name="T25" fmla="*/ 152 h 175"/>
              <a:gd name="T26" fmla="*/ 15 w 21"/>
              <a:gd name="T27" fmla="*/ 148 h 175"/>
              <a:gd name="T28" fmla="*/ 11 w 21"/>
              <a:gd name="T29" fmla="*/ 144 h 175"/>
              <a:gd name="T30" fmla="*/ 15 w 21"/>
              <a:gd name="T31" fmla="*/ 20 h 175"/>
              <a:gd name="T32" fmla="*/ 11 w 21"/>
              <a:gd name="T33" fmla="*/ 16 h 175"/>
              <a:gd name="T34" fmla="*/ 7 w 21"/>
              <a:gd name="T35" fmla="*/ 20 h 175"/>
              <a:gd name="T36" fmla="*/ 11 w 21"/>
              <a:gd name="T37" fmla="*/ 24 h 175"/>
              <a:gd name="T38" fmla="*/ 15 w 21"/>
              <a:gd name="T39" fmla="*/ 20 h 175"/>
              <a:gd name="T40" fmla="*/ 11 w 21"/>
              <a:gd name="T41" fmla="*/ 128 h 175"/>
              <a:gd name="T42" fmla="*/ 7 w 21"/>
              <a:gd name="T43" fmla="*/ 132 h 175"/>
              <a:gd name="T44" fmla="*/ 11 w 21"/>
              <a:gd name="T45" fmla="*/ 136 h 175"/>
              <a:gd name="T46" fmla="*/ 15 w 21"/>
              <a:gd name="T47" fmla="*/ 132 h 175"/>
              <a:gd name="T48" fmla="*/ 11 w 21"/>
              <a:gd name="T49" fmla="*/ 128 h 175"/>
              <a:gd name="T50" fmla="*/ 17 w 21"/>
              <a:gd name="T51" fmla="*/ 157 h 175"/>
              <a:gd name="T52" fmla="*/ 4 w 21"/>
              <a:gd name="T53" fmla="*/ 157 h 175"/>
              <a:gd name="T54" fmla="*/ 4 w 21"/>
              <a:gd name="T55" fmla="*/ 171 h 175"/>
              <a:gd name="T56" fmla="*/ 17 w 21"/>
              <a:gd name="T57" fmla="*/ 171 h 175"/>
              <a:gd name="T58" fmla="*/ 17 w 21"/>
              <a:gd name="T59" fmla="*/ 157 h 175"/>
              <a:gd name="T60" fmla="*/ 11 w 21"/>
              <a:gd name="T61" fmla="*/ 104 h 175"/>
              <a:gd name="T62" fmla="*/ 15 w 21"/>
              <a:gd name="T63" fmla="*/ 100 h 175"/>
              <a:gd name="T64" fmla="*/ 11 w 21"/>
              <a:gd name="T65" fmla="*/ 96 h 175"/>
              <a:gd name="T66" fmla="*/ 7 w 21"/>
              <a:gd name="T67" fmla="*/ 100 h 175"/>
              <a:gd name="T68" fmla="*/ 11 w 21"/>
              <a:gd name="T69" fmla="*/ 104 h 175"/>
              <a:gd name="T70" fmla="*/ 11 w 21"/>
              <a:gd name="T71" fmla="*/ 8 h 175"/>
              <a:gd name="T72" fmla="*/ 15 w 21"/>
              <a:gd name="T73" fmla="*/ 4 h 175"/>
              <a:gd name="T74" fmla="*/ 11 w 21"/>
              <a:gd name="T75" fmla="*/ 0 h 175"/>
              <a:gd name="T76" fmla="*/ 7 w 21"/>
              <a:gd name="T77" fmla="*/ 4 h 175"/>
              <a:gd name="T78" fmla="*/ 11 w 21"/>
              <a:gd name="T79" fmla="*/ 8 h 175"/>
              <a:gd name="T80" fmla="*/ 11 w 21"/>
              <a:gd name="T81" fmla="*/ 56 h 175"/>
              <a:gd name="T82" fmla="*/ 15 w 21"/>
              <a:gd name="T83" fmla="*/ 52 h 175"/>
              <a:gd name="T84" fmla="*/ 11 w 21"/>
              <a:gd name="T85" fmla="*/ 48 h 175"/>
              <a:gd name="T86" fmla="*/ 7 w 21"/>
              <a:gd name="T87" fmla="*/ 52 h 175"/>
              <a:gd name="T88" fmla="*/ 11 w 21"/>
              <a:gd name="T89" fmla="*/ 56 h 175"/>
              <a:gd name="T90" fmla="*/ 11 w 21"/>
              <a:gd name="T91" fmla="*/ 88 h 175"/>
              <a:gd name="T92" fmla="*/ 15 w 21"/>
              <a:gd name="T93" fmla="*/ 84 h 175"/>
              <a:gd name="T94" fmla="*/ 11 w 21"/>
              <a:gd name="T95" fmla="*/ 80 h 175"/>
              <a:gd name="T96" fmla="*/ 7 w 21"/>
              <a:gd name="T97" fmla="*/ 84 h 175"/>
              <a:gd name="T98" fmla="*/ 11 w 21"/>
              <a:gd name="T99" fmla="*/ 88 h 175"/>
              <a:gd name="T100" fmla="*/ 11 w 21"/>
              <a:gd name="T101" fmla="*/ 72 h 175"/>
              <a:gd name="T102" fmla="*/ 15 w 21"/>
              <a:gd name="T103" fmla="*/ 68 h 175"/>
              <a:gd name="T104" fmla="*/ 11 w 21"/>
              <a:gd name="T105" fmla="*/ 64 h 175"/>
              <a:gd name="T106" fmla="*/ 7 w 21"/>
              <a:gd name="T107" fmla="*/ 68 h 175"/>
              <a:gd name="T108" fmla="*/ 11 w 21"/>
              <a:gd name="T109" fmla="*/ 7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175">
                <a:moveTo>
                  <a:pt x="11" y="40"/>
                </a:moveTo>
                <a:cubicBezTo>
                  <a:pt x="13" y="40"/>
                  <a:pt x="15" y="38"/>
                  <a:pt x="15" y="36"/>
                </a:cubicBezTo>
                <a:cubicBezTo>
                  <a:pt x="15" y="33"/>
                  <a:pt x="13" y="32"/>
                  <a:pt x="11" y="32"/>
                </a:cubicBezTo>
                <a:cubicBezTo>
                  <a:pt x="9" y="32"/>
                  <a:pt x="7" y="33"/>
                  <a:pt x="7" y="36"/>
                </a:cubicBezTo>
                <a:cubicBezTo>
                  <a:pt x="7" y="38"/>
                  <a:pt x="9" y="40"/>
                  <a:pt x="11" y="40"/>
                </a:cubicBezTo>
                <a:close/>
                <a:moveTo>
                  <a:pt x="11" y="112"/>
                </a:moveTo>
                <a:cubicBezTo>
                  <a:pt x="9" y="112"/>
                  <a:pt x="7" y="113"/>
                  <a:pt x="7" y="116"/>
                </a:cubicBezTo>
                <a:cubicBezTo>
                  <a:pt x="7" y="118"/>
                  <a:pt x="9" y="120"/>
                  <a:pt x="11" y="120"/>
                </a:cubicBezTo>
                <a:cubicBezTo>
                  <a:pt x="14" y="120"/>
                  <a:pt x="15" y="118"/>
                  <a:pt x="15" y="116"/>
                </a:cubicBezTo>
                <a:cubicBezTo>
                  <a:pt x="15" y="113"/>
                  <a:pt x="14" y="112"/>
                  <a:pt x="11" y="112"/>
                </a:cubicBezTo>
                <a:close/>
                <a:moveTo>
                  <a:pt x="11" y="144"/>
                </a:moveTo>
                <a:cubicBezTo>
                  <a:pt x="9" y="144"/>
                  <a:pt x="7" y="145"/>
                  <a:pt x="7" y="148"/>
                </a:cubicBezTo>
                <a:cubicBezTo>
                  <a:pt x="7" y="150"/>
                  <a:pt x="9" y="152"/>
                  <a:pt x="11" y="152"/>
                </a:cubicBezTo>
                <a:cubicBezTo>
                  <a:pt x="14" y="152"/>
                  <a:pt x="15" y="150"/>
                  <a:pt x="15" y="148"/>
                </a:cubicBezTo>
                <a:cubicBezTo>
                  <a:pt x="15" y="145"/>
                  <a:pt x="14" y="144"/>
                  <a:pt x="11" y="144"/>
                </a:cubicBezTo>
                <a:close/>
                <a:moveTo>
                  <a:pt x="15" y="20"/>
                </a:moveTo>
                <a:cubicBezTo>
                  <a:pt x="15" y="17"/>
                  <a:pt x="13" y="16"/>
                  <a:pt x="11" y="16"/>
                </a:cubicBezTo>
                <a:cubicBezTo>
                  <a:pt x="9" y="16"/>
                  <a:pt x="7" y="17"/>
                  <a:pt x="7" y="20"/>
                </a:cubicBezTo>
                <a:cubicBezTo>
                  <a:pt x="7" y="22"/>
                  <a:pt x="9" y="24"/>
                  <a:pt x="11" y="24"/>
                </a:cubicBezTo>
                <a:cubicBezTo>
                  <a:pt x="13" y="24"/>
                  <a:pt x="15" y="22"/>
                  <a:pt x="15" y="20"/>
                </a:cubicBezTo>
                <a:close/>
                <a:moveTo>
                  <a:pt x="11" y="128"/>
                </a:moveTo>
                <a:cubicBezTo>
                  <a:pt x="9" y="128"/>
                  <a:pt x="7" y="129"/>
                  <a:pt x="7" y="132"/>
                </a:cubicBezTo>
                <a:cubicBezTo>
                  <a:pt x="7" y="134"/>
                  <a:pt x="9" y="136"/>
                  <a:pt x="11" y="136"/>
                </a:cubicBezTo>
                <a:cubicBezTo>
                  <a:pt x="14" y="136"/>
                  <a:pt x="15" y="134"/>
                  <a:pt x="15" y="132"/>
                </a:cubicBezTo>
                <a:cubicBezTo>
                  <a:pt x="15" y="129"/>
                  <a:pt x="14" y="128"/>
                  <a:pt x="11" y="128"/>
                </a:cubicBezTo>
                <a:close/>
                <a:moveTo>
                  <a:pt x="17" y="157"/>
                </a:moveTo>
                <a:cubicBezTo>
                  <a:pt x="14" y="154"/>
                  <a:pt x="8" y="154"/>
                  <a:pt x="4" y="157"/>
                </a:cubicBezTo>
                <a:cubicBezTo>
                  <a:pt x="0" y="161"/>
                  <a:pt x="0" y="167"/>
                  <a:pt x="4" y="171"/>
                </a:cubicBezTo>
                <a:cubicBezTo>
                  <a:pt x="8" y="175"/>
                  <a:pt x="14" y="175"/>
                  <a:pt x="17" y="171"/>
                </a:cubicBezTo>
                <a:cubicBezTo>
                  <a:pt x="21" y="167"/>
                  <a:pt x="21" y="161"/>
                  <a:pt x="17" y="157"/>
                </a:cubicBezTo>
                <a:close/>
                <a:moveTo>
                  <a:pt x="11" y="104"/>
                </a:moveTo>
                <a:cubicBezTo>
                  <a:pt x="14" y="104"/>
                  <a:pt x="15" y="102"/>
                  <a:pt x="15" y="100"/>
                </a:cubicBezTo>
                <a:cubicBezTo>
                  <a:pt x="15" y="97"/>
                  <a:pt x="13" y="96"/>
                  <a:pt x="11" y="96"/>
                </a:cubicBezTo>
                <a:cubicBezTo>
                  <a:pt x="9" y="96"/>
                  <a:pt x="7" y="97"/>
                  <a:pt x="7" y="100"/>
                </a:cubicBezTo>
                <a:cubicBezTo>
                  <a:pt x="7" y="102"/>
                  <a:pt x="9" y="104"/>
                  <a:pt x="11" y="104"/>
                </a:cubicBezTo>
                <a:close/>
                <a:moveTo>
                  <a:pt x="11" y="8"/>
                </a:moveTo>
                <a:cubicBezTo>
                  <a:pt x="13" y="8"/>
                  <a:pt x="15" y="6"/>
                  <a:pt x="15" y="4"/>
                </a:cubicBezTo>
                <a:cubicBezTo>
                  <a:pt x="15" y="1"/>
                  <a:pt x="13" y="0"/>
                  <a:pt x="11" y="0"/>
                </a:cubicBezTo>
                <a:cubicBezTo>
                  <a:pt x="9" y="0"/>
                  <a:pt x="7" y="1"/>
                  <a:pt x="7" y="4"/>
                </a:cubicBezTo>
                <a:cubicBezTo>
                  <a:pt x="7" y="6"/>
                  <a:pt x="9" y="8"/>
                  <a:pt x="11" y="8"/>
                </a:cubicBezTo>
                <a:close/>
                <a:moveTo>
                  <a:pt x="11" y="56"/>
                </a:moveTo>
                <a:cubicBezTo>
                  <a:pt x="13" y="56"/>
                  <a:pt x="15" y="54"/>
                  <a:pt x="15" y="52"/>
                </a:cubicBezTo>
                <a:cubicBezTo>
                  <a:pt x="15" y="49"/>
                  <a:pt x="13" y="48"/>
                  <a:pt x="11" y="48"/>
                </a:cubicBezTo>
                <a:cubicBezTo>
                  <a:pt x="9" y="48"/>
                  <a:pt x="7" y="49"/>
                  <a:pt x="7" y="52"/>
                </a:cubicBezTo>
                <a:cubicBezTo>
                  <a:pt x="7" y="54"/>
                  <a:pt x="9" y="56"/>
                  <a:pt x="11" y="56"/>
                </a:cubicBezTo>
                <a:close/>
                <a:moveTo>
                  <a:pt x="11" y="88"/>
                </a:moveTo>
                <a:cubicBezTo>
                  <a:pt x="13" y="88"/>
                  <a:pt x="15" y="86"/>
                  <a:pt x="15" y="84"/>
                </a:cubicBezTo>
                <a:cubicBezTo>
                  <a:pt x="15" y="81"/>
                  <a:pt x="13" y="80"/>
                  <a:pt x="11" y="80"/>
                </a:cubicBezTo>
                <a:cubicBezTo>
                  <a:pt x="9" y="80"/>
                  <a:pt x="7" y="81"/>
                  <a:pt x="7" y="84"/>
                </a:cubicBezTo>
                <a:cubicBezTo>
                  <a:pt x="7" y="86"/>
                  <a:pt x="9" y="88"/>
                  <a:pt x="11" y="88"/>
                </a:cubicBezTo>
                <a:close/>
                <a:moveTo>
                  <a:pt x="11" y="72"/>
                </a:moveTo>
                <a:cubicBezTo>
                  <a:pt x="13" y="72"/>
                  <a:pt x="15" y="70"/>
                  <a:pt x="15" y="68"/>
                </a:cubicBezTo>
                <a:cubicBezTo>
                  <a:pt x="15" y="65"/>
                  <a:pt x="13" y="64"/>
                  <a:pt x="11" y="64"/>
                </a:cubicBezTo>
                <a:cubicBezTo>
                  <a:pt x="9" y="64"/>
                  <a:pt x="7" y="65"/>
                  <a:pt x="7" y="68"/>
                </a:cubicBezTo>
                <a:cubicBezTo>
                  <a:pt x="7" y="70"/>
                  <a:pt x="9" y="72"/>
                  <a:pt x="11" y="7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7"/>
          <p:cNvSpPr>
            <a:spLocks noEditPoints="1"/>
          </p:cNvSpPr>
          <p:nvPr/>
        </p:nvSpPr>
        <p:spPr bwMode="auto">
          <a:xfrm>
            <a:off x="2895973" y="3288645"/>
            <a:ext cx="66675" cy="555625"/>
          </a:xfrm>
          <a:custGeom>
            <a:avLst/>
            <a:gdLst>
              <a:gd name="T0" fmla="*/ 11 w 21"/>
              <a:gd name="T1" fmla="*/ 96 h 175"/>
              <a:gd name="T2" fmla="*/ 7 w 21"/>
              <a:gd name="T3" fmla="*/ 100 h 175"/>
              <a:gd name="T4" fmla="*/ 11 w 21"/>
              <a:gd name="T5" fmla="*/ 104 h 175"/>
              <a:gd name="T6" fmla="*/ 15 w 21"/>
              <a:gd name="T7" fmla="*/ 100 h 175"/>
              <a:gd name="T8" fmla="*/ 11 w 21"/>
              <a:gd name="T9" fmla="*/ 96 h 175"/>
              <a:gd name="T10" fmla="*/ 11 w 21"/>
              <a:gd name="T11" fmla="*/ 80 h 175"/>
              <a:gd name="T12" fmla="*/ 7 w 21"/>
              <a:gd name="T13" fmla="*/ 84 h 175"/>
              <a:gd name="T14" fmla="*/ 11 w 21"/>
              <a:gd name="T15" fmla="*/ 88 h 175"/>
              <a:gd name="T16" fmla="*/ 15 w 21"/>
              <a:gd name="T17" fmla="*/ 84 h 175"/>
              <a:gd name="T18" fmla="*/ 11 w 21"/>
              <a:gd name="T19" fmla="*/ 80 h 175"/>
              <a:gd name="T20" fmla="*/ 11 w 21"/>
              <a:gd name="T21" fmla="*/ 64 h 175"/>
              <a:gd name="T22" fmla="*/ 7 w 21"/>
              <a:gd name="T23" fmla="*/ 68 h 175"/>
              <a:gd name="T24" fmla="*/ 11 w 21"/>
              <a:gd name="T25" fmla="*/ 72 h 175"/>
              <a:gd name="T26" fmla="*/ 15 w 21"/>
              <a:gd name="T27" fmla="*/ 68 h 175"/>
              <a:gd name="T28" fmla="*/ 11 w 21"/>
              <a:gd name="T29" fmla="*/ 64 h 175"/>
              <a:gd name="T30" fmla="*/ 11 w 21"/>
              <a:gd name="T31" fmla="*/ 128 h 175"/>
              <a:gd name="T32" fmla="*/ 7 w 21"/>
              <a:gd name="T33" fmla="*/ 132 h 175"/>
              <a:gd name="T34" fmla="*/ 11 w 21"/>
              <a:gd name="T35" fmla="*/ 136 h 175"/>
              <a:gd name="T36" fmla="*/ 15 w 21"/>
              <a:gd name="T37" fmla="*/ 132 h 175"/>
              <a:gd name="T38" fmla="*/ 11 w 21"/>
              <a:gd name="T39" fmla="*/ 128 h 175"/>
              <a:gd name="T40" fmla="*/ 11 w 21"/>
              <a:gd name="T41" fmla="*/ 112 h 175"/>
              <a:gd name="T42" fmla="*/ 7 w 21"/>
              <a:gd name="T43" fmla="*/ 116 h 175"/>
              <a:gd name="T44" fmla="*/ 11 w 21"/>
              <a:gd name="T45" fmla="*/ 120 h 175"/>
              <a:gd name="T46" fmla="*/ 15 w 21"/>
              <a:gd name="T47" fmla="*/ 116 h 175"/>
              <a:gd name="T48" fmla="*/ 11 w 21"/>
              <a:gd name="T49" fmla="*/ 112 h 175"/>
              <a:gd name="T50" fmla="*/ 11 w 21"/>
              <a:gd name="T51" fmla="*/ 144 h 175"/>
              <a:gd name="T52" fmla="*/ 7 w 21"/>
              <a:gd name="T53" fmla="*/ 148 h 175"/>
              <a:gd name="T54" fmla="*/ 11 w 21"/>
              <a:gd name="T55" fmla="*/ 152 h 175"/>
              <a:gd name="T56" fmla="*/ 15 w 21"/>
              <a:gd name="T57" fmla="*/ 148 h 175"/>
              <a:gd name="T58" fmla="*/ 11 w 21"/>
              <a:gd name="T59" fmla="*/ 144 h 175"/>
              <a:gd name="T60" fmla="*/ 11 w 21"/>
              <a:gd name="T61" fmla="*/ 56 h 175"/>
              <a:gd name="T62" fmla="*/ 15 w 21"/>
              <a:gd name="T63" fmla="*/ 52 h 175"/>
              <a:gd name="T64" fmla="*/ 11 w 21"/>
              <a:gd name="T65" fmla="*/ 48 h 175"/>
              <a:gd name="T66" fmla="*/ 7 w 21"/>
              <a:gd name="T67" fmla="*/ 52 h 175"/>
              <a:gd name="T68" fmla="*/ 11 w 21"/>
              <a:gd name="T69" fmla="*/ 56 h 175"/>
              <a:gd name="T70" fmla="*/ 11 w 21"/>
              <a:gd name="T71" fmla="*/ 8 h 175"/>
              <a:gd name="T72" fmla="*/ 15 w 21"/>
              <a:gd name="T73" fmla="*/ 4 h 175"/>
              <a:gd name="T74" fmla="*/ 11 w 21"/>
              <a:gd name="T75" fmla="*/ 0 h 175"/>
              <a:gd name="T76" fmla="*/ 7 w 21"/>
              <a:gd name="T77" fmla="*/ 4 h 175"/>
              <a:gd name="T78" fmla="*/ 11 w 21"/>
              <a:gd name="T79" fmla="*/ 8 h 175"/>
              <a:gd name="T80" fmla="*/ 17 w 21"/>
              <a:gd name="T81" fmla="*/ 157 h 175"/>
              <a:gd name="T82" fmla="*/ 3 w 21"/>
              <a:gd name="T83" fmla="*/ 157 h 175"/>
              <a:gd name="T84" fmla="*/ 3 w 21"/>
              <a:gd name="T85" fmla="*/ 171 h 175"/>
              <a:gd name="T86" fmla="*/ 17 w 21"/>
              <a:gd name="T87" fmla="*/ 171 h 175"/>
              <a:gd name="T88" fmla="*/ 17 w 21"/>
              <a:gd name="T89" fmla="*/ 157 h 175"/>
              <a:gd name="T90" fmla="*/ 11 w 21"/>
              <a:gd name="T91" fmla="*/ 24 h 175"/>
              <a:gd name="T92" fmla="*/ 15 w 21"/>
              <a:gd name="T93" fmla="*/ 20 h 175"/>
              <a:gd name="T94" fmla="*/ 11 w 21"/>
              <a:gd name="T95" fmla="*/ 16 h 175"/>
              <a:gd name="T96" fmla="*/ 7 w 21"/>
              <a:gd name="T97" fmla="*/ 20 h 175"/>
              <a:gd name="T98" fmla="*/ 11 w 21"/>
              <a:gd name="T99" fmla="*/ 24 h 175"/>
              <a:gd name="T100" fmla="*/ 11 w 21"/>
              <a:gd name="T101" fmla="*/ 40 h 175"/>
              <a:gd name="T102" fmla="*/ 15 w 21"/>
              <a:gd name="T103" fmla="*/ 36 h 175"/>
              <a:gd name="T104" fmla="*/ 11 w 21"/>
              <a:gd name="T105" fmla="*/ 32 h 175"/>
              <a:gd name="T106" fmla="*/ 7 w 21"/>
              <a:gd name="T107" fmla="*/ 36 h 175"/>
              <a:gd name="T108" fmla="*/ 11 w 21"/>
              <a:gd name="T109" fmla="*/ 4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175">
                <a:moveTo>
                  <a:pt x="11" y="96"/>
                </a:moveTo>
                <a:cubicBezTo>
                  <a:pt x="9" y="96"/>
                  <a:pt x="7" y="97"/>
                  <a:pt x="7" y="100"/>
                </a:cubicBezTo>
                <a:cubicBezTo>
                  <a:pt x="7" y="102"/>
                  <a:pt x="9" y="104"/>
                  <a:pt x="11" y="104"/>
                </a:cubicBezTo>
                <a:cubicBezTo>
                  <a:pt x="13" y="104"/>
                  <a:pt x="15" y="102"/>
                  <a:pt x="15" y="100"/>
                </a:cubicBezTo>
                <a:cubicBezTo>
                  <a:pt x="15" y="97"/>
                  <a:pt x="13" y="96"/>
                  <a:pt x="11" y="96"/>
                </a:cubicBezTo>
                <a:close/>
                <a:moveTo>
                  <a:pt x="11" y="80"/>
                </a:moveTo>
                <a:cubicBezTo>
                  <a:pt x="9" y="80"/>
                  <a:pt x="7" y="81"/>
                  <a:pt x="7" y="84"/>
                </a:cubicBezTo>
                <a:cubicBezTo>
                  <a:pt x="7" y="86"/>
                  <a:pt x="9" y="88"/>
                  <a:pt x="11" y="88"/>
                </a:cubicBezTo>
                <a:cubicBezTo>
                  <a:pt x="13" y="88"/>
                  <a:pt x="15" y="86"/>
                  <a:pt x="15" y="84"/>
                </a:cubicBezTo>
                <a:cubicBezTo>
                  <a:pt x="15" y="81"/>
                  <a:pt x="13" y="80"/>
                  <a:pt x="11" y="80"/>
                </a:cubicBezTo>
                <a:close/>
                <a:moveTo>
                  <a:pt x="11" y="64"/>
                </a:moveTo>
                <a:cubicBezTo>
                  <a:pt x="9" y="64"/>
                  <a:pt x="7" y="65"/>
                  <a:pt x="7" y="68"/>
                </a:cubicBezTo>
                <a:cubicBezTo>
                  <a:pt x="7" y="70"/>
                  <a:pt x="9" y="72"/>
                  <a:pt x="11" y="72"/>
                </a:cubicBezTo>
                <a:cubicBezTo>
                  <a:pt x="13" y="72"/>
                  <a:pt x="15" y="70"/>
                  <a:pt x="15" y="68"/>
                </a:cubicBezTo>
                <a:cubicBezTo>
                  <a:pt x="15" y="65"/>
                  <a:pt x="13" y="64"/>
                  <a:pt x="11" y="64"/>
                </a:cubicBezTo>
                <a:close/>
                <a:moveTo>
                  <a:pt x="11" y="128"/>
                </a:moveTo>
                <a:cubicBezTo>
                  <a:pt x="9" y="128"/>
                  <a:pt x="7" y="129"/>
                  <a:pt x="7" y="132"/>
                </a:cubicBezTo>
                <a:cubicBezTo>
                  <a:pt x="7" y="134"/>
                  <a:pt x="9" y="136"/>
                  <a:pt x="11" y="136"/>
                </a:cubicBezTo>
                <a:cubicBezTo>
                  <a:pt x="13" y="136"/>
                  <a:pt x="15" y="134"/>
                  <a:pt x="15" y="132"/>
                </a:cubicBezTo>
                <a:cubicBezTo>
                  <a:pt x="15" y="129"/>
                  <a:pt x="13" y="128"/>
                  <a:pt x="11" y="128"/>
                </a:cubicBezTo>
                <a:close/>
                <a:moveTo>
                  <a:pt x="11" y="112"/>
                </a:moveTo>
                <a:cubicBezTo>
                  <a:pt x="9" y="112"/>
                  <a:pt x="7" y="113"/>
                  <a:pt x="7" y="116"/>
                </a:cubicBezTo>
                <a:cubicBezTo>
                  <a:pt x="7" y="118"/>
                  <a:pt x="9" y="120"/>
                  <a:pt x="11" y="120"/>
                </a:cubicBezTo>
                <a:cubicBezTo>
                  <a:pt x="13" y="120"/>
                  <a:pt x="15" y="118"/>
                  <a:pt x="15" y="116"/>
                </a:cubicBezTo>
                <a:cubicBezTo>
                  <a:pt x="15" y="113"/>
                  <a:pt x="13" y="112"/>
                  <a:pt x="11" y="112"/>
                </a:cubicBezTo>
                <a:close/>
                <a:moveTo>
                  <a:pt x="11" y="144"/>
                </a:moveTo>
                <a:cubicBezTo>
                  <a:pt x="9" y="144"/>
                  <a:pt x="7" y="145"/>
                  <a:pt x="7" y="148"/>
                </a:cubicBezTo>
                <a:cubicBezTo>
                  <a:pt x="7" y="150"/>
                  <a:pt x="9" y="152"/>
                  <a:pt x="11" y="152"/>
                </a:cubicBezTo>
                <a:cubicBezTo>
                  <a:pt x="13" y="152"/>
                  <a:pt x="15" y="150"/>
                  <a:pt x="15" y="148"/>
                </a:cubicBezTo>
                <a:cubicBezTo>
                  <a:pt x="15" y="145"/>
                  <a:pt x="13" y="144"/>
                  <a:pt x="11" y="144"/>
                </a:cubicBezTo>
                <a:close/>
                <a:moveTo>
                  <a:pt x="11" y="56"/>
                </a:moveTo>
                <a:cubicBezTo>
                  <a:pt x="13" y="56"/>
                  <a:pt x="15" y="54"/>
                  <a:pt x="15" y="52"/>
                </a:cubicBezTo>
                <a:cubicBezTo>
                  <a:pt x="15" y="49"/>
                  <a:pt x="13" y="48"/>
                  <a:pt x="11" y="48"/>
                </a:cubicBezTo>
                <a:cubicBezTo>
                  <a:pt x="9" y="48"/>
                  <a:pt x="7" y="49"/>
                  <a:pt x="7" y="52"/>
                </a:cubicBezTo>
                <a:cubicBezTo>
                  <a:pt x="7" y="54"/>
                  <a:pt x="9" y="56"/>
                  <a:pt x="11" y="56"/>
                </a:cubicBezTo>
                <a:close/>
                <a:moveTo>
                  <a:pt x="11" y="8"/>
                </a:moveTo>
                <a:cubicBezTo>
                  <a:pt x="13" y="8"/>
                  <a:pt x="15" y="6"/>
                  <a:pt x="15" y="4"/>
                </a:cubicBezTo>
                <a:cubicBezTo>
                  <a:pt x="15" y="1"/>
                  <a:pt x="13" y="0"/>
                  <a:pt x="11" y="0"/>
                </a:cubicBezTo>
                <a:cubicBezTo>
                  <a:pt x="9" y="0"/>
                  <a:pt x="7" y="1"/>
                  <a:pt x="7" y="4"/>
                </a:cubicBezTo>
                <a:cubicBezTo>
                  <a:pt x="7" y="6"/>
                  <a:pt x="9" y="8"/>
                  <a:pt x="11" y="8"/>
                </a:cubicBezTo>
                <a:close/>
                <a:moveTo>
                  <a:pt x="17" y="157"/>
                </a:moveTo>
                <a:cubicBezTo>
                  <a:pt x="13" y="154"/>
                  <a:pt x="7" y="154"/>
                  <a:pt x="3" y="157"/>
                </a:cubicBezTo>
                <a:cubicBezTo>
                  <a:pt x="0" y="161"/>
                  <a:pt x="0" y="167"/>
                  <a:pt x="3" y="171"/>
                </a:cubicBezTo>
                <a:cubicBezTo>
                  <a:pt x="7" y="175"/>
                  <a:pt x="13" y="175"/>
                  <a:pt x="17" y="171"/>
                </a:cubicBezTo>
                <a:cubicBezTo>
                  <a:pt x="21" y="167"/>
                  <a:pt x="21" y="161"/>
                  <a:pt x="17" y="157"/>
                </a:cubicBezTo>
                <a:close/>
                <a:moveTo>
                  <a:pt x="11" y="24"/>
                </a:moveTo>
                <a:cubicBezTo>
                  <a:pt x="13" y="24"/>
                  <a:pt x="15" y="22"/>
                  <a:pt x="15" y="20"/>
                </a:cubicBezTo>
                <a:cubicBezTo>
                  <a:pt x="15" y="17"/>
                  <a:pt x="13" y="16"/>
                  <a:pt x="11" y="16"/>
                </a:cubicBezTo>
                <a:cubicBezTo>
                  <a:pt x="9" y="16"/>
                  <a:pt x="7" y="17"/>
                  <a:pt x="7" y="20"/>
                </a:cubicBezTo>
                <a:cubicBezTo>
                  <a:pt x="7" y="22"/>
                  <a:pt x="9" y="24"/>
                  <a:pt x="11" y="24"/>
                </a:cubicBezTo>
                <a:close/>
                <a:moveTo>
                  <a:pt x="11" y="40"/>
                </a:moveTo>
                <a:cubicBezTo>
                  <a:pt x="13" y="40"/>
                  <a:pt x="15" y="38"/>
                  <a:pt x="15" y="36"/>
                </a:cubicBezTo>
                <a:cubicBezTo>
                  <a:pt x="15" y="33"/>
                  <a:pt x="13" y="32"/>
                  <a:pt x="11" y="32"/>
                </a:cubicBezTo>
                <a:cubicBezTo>
                  <a:pt x="9" y="32"/>
                  <a:pt x="7" y="33"/>
                  <a:pt x="7" y="36"/>
                </a:cubicBezTo>
                <a:cubicBezTo>
                  <a:pt x="7" y="38"/>
                  <a:pt x="9" y="40"/>
                  <a:pt x="11" y="4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8"/>
          <p:cNvSpPr>
            <a:spLocks noEditPoints="1"/>
          </p:cNvSpPr>
          <p:nvPr/>
        </p:nvSpPr>
        <p:spPr bwMode="auto">
          <a:xfrm>
            <a:off x="4499348" y="3288645"/>
            <a:ext cx="69850" cy="555625"/>
          </a:xfrm>
          <a:custGeom>
            <a:avLst/>
            <a:gdLst>
              <a:gd name="T0" fmla="*/ 12 w 22"/>
              <a:gd name="T1" fmla="*/ 88 h 175"/>
              <a:gd name="T2" fmla="*/ 16 w 22"/>
              <a:gd name="T3" fmla="*/ 84 h 175"/>
              <a:gd name="T4" fmla="*/ 12 w 22"/>
              <a:gd name="T5" fmla="*/ 80 h 175"/>
              <a:gd name="T6" fmla="*/ 8 w 22"/>
              <a:gd name="T7" fmla="*/ 84 h 175"/>
              <a:gd name="T8" fmla="*/ 12 w 22"/>
              <a:gd name="T9" fmla="*/ 88 h 175"/>
              <a:gd name="T10" fmla="*/ 12 w 22"/>
              <a:gd name="T11" fmla="*/ 56 h 175"/>
              <a:gd name="T12" fmla="*/ 16 w 22"/>
              <a:gd name="T13" fmla="*/ 52 h 175"/>
              <a:gd name="T14" fmla="*/ 12 w 22"/>
              <a:gd name="T15" fmla="*/ 48 h 175"/>
              <a:gd name="T16" fmla="*/ 8 w 22"/>
              <a:gd name="T17" fmla="*/ 52 h 175"/>
              <a:gd name="T18" fmla="*/ 12 w 22"/>
              <a:gd name="T19" fmla="*/ 56 h 175"/>
              <a:gd name="T20" fmla="*/ 12 w 22"/>
              <a:gd name="T21" fmla="*/ 104 h 175"/>
              <a:gd name="T22" fmla="*/ 16 w 22"/>
              <a:gd name="T23" fmla="*/ 100 h 175"/>
              <a:gd name="T24" fmla="*/ 12 w 22"/>
              <a:gd name="T25" fmla="*/ 96 h 175"/>
              <a:gd name="T26" fmla="*/ 8 w 22"/>
              <a:gd name="T27" fmla="*/ 100 h 175"/>
              <a:gd name="T28" fmla="*/ 12 w 22"/>
              <a:gd name="T29" fmla="*/ 104 h 175"/>
              <a:gd name="T30" fmla="*/ 12 w 22"/>
              <a:gd name="T31" fmla="*/ 120 h 175"/>
              <a:gd name="T32" fmla="*/ 16 w 22"/>
              <a:gd name="T33" fmla="*/ 116 h 175"/>
              <a:gd name="T34" fmla="*/ 12 w 22"/>
              <a:gd name="T35" fmla="*/ 112 h 175"/>
              <a:gd name="T36" fmla="*/ 8 w 22"/>
              <a:gd name="T37" fmla="*/ 116 h 175"/>
              <a:gd name="T38" fmla="*/ 12 w 22"/>
              <a:gd name="T39" fmla="*/ 120 h 175"/>
              <a:gd name="T40" fmla="*/ 12 w 22"/>
              <a:gd name="T41" fmla="*/ 72 h 175"/>
              <a:gd name="T42" fmla="*/ 16 w 22"/>
              <a:gd name="T43" fmla="*/ 68 h 175"/>
              <a:gd name="T44" fmla="*/ 12 w 22"/>
              <a:gd name="T45" fmla="*/ 64 h 175"/>
              <a:gd name="T46" fmla="*/ 8 w 22"/>
              <a:gd name="T47" fmla="*/ 68 h 175"/>
              <a:gd name="T48" fmla="*/ 12 w 22"/>
              <a:gd name="T49" fmla="*/ 72 h 175"/>
              <a:gd name="T50" fmla="*/ 12 w 22"/>
              <a:gd name="T51" fmla="*/ 8 h 175"/>
              <a:gd name="T52" fmla="*/ 16 w 22"/>
              <a:gd name="T53" fmla="*/ 4 h 175"/>
              <a:gd name="T54" fmla="*/ 12 w 22"/>
              <a:gd name="T55" fmla="*/ 0 h 175"/>
              <a:gd name="T56" fmla="*/ 8 w 22"/>
              <a:gd name="T57" fmla="*/ 4 h 175"/>
              <a:gd name="T58" fmla="*/ 12 w 22"/>
              <a:gd name="T59" fmla="*/ 8 h 175"/>
              <a:gd name="T60" fmla="*/ 12 w 22"/>
              <a:gd name="T61" fmla="*/ 128 h 175"/>
              <a:gd name="T62" fmla="*/ 8 w 22"/>
              <a:gd name="T63" fmla="*/ 132 h 175"/>
              <a:gd name="T64" fmla="*/ 12 w 22"/>
              <a:gd name="T65" fmla="*/ 136 h 175"/>
              <a:gd name="T66" fmla="*/ 16 w 22"/>
              <a:gd name="T67" fmla="*/ 132 h 175"/>
              <a:gd name="T68" fmla="*/ 12 w 22"/>
              <a:gd name="T69" fmla="*/ 128 h 175"/>
              <a:gd name="T70" fmla="*/ 18 w 22"/>
              <a:gd name="T71" fmla="*/ 157 h 175"/>
              <a:gd name="T72" fmla="*/ 4 w 22"/>
              <a:gd name="T73" fmla="*/ 157 h 175"/>
              <a:gd name="T74" fmla="*/ 4 w 22"/>
              <a:gd name="T75" fmla="*/ 171 h 175"/>
              <a:gd name="T76" fmla="*/ 18 w 22"/>
              <a:gd name="T77" fmla="*/ 171 h 175"/>
              <a:gd name="T78" fmla="*/ 18 w 22"/>
              <a:gd name="T79" fmla="*/ 157 h 175"/>
              <a:gd name="T80" fmla="*/ 12 w 22"/>
              <a:gd name="T81" fmla="*/ 24 h 175"/>
              <a:gd name="T82" fmla="*/ 16 w 22"/>
              <a:gd name="T83" fmla="*/ 20 h 175"/>
              <a:gd name="T84" fmla="*/ 12 w 22"/>
              <a:gd name="T85" fmla="*/ 16 h 175"/>
              <a:gd name="T86" fmla="*/ 8 w 22"/>
              <a:gd name="T87" fmla="*/ 20 h 175"/>
              <a:gd name="T88" fmla="*/ 12 w 22"/>
              <a:gd name="T89" fmla="*/ 24 h 175"/>
              <a:gd name="T90" fmla="*/ 12 w 22"/>
              <a:gd name="T91" fmla="*/ 144 h 175"/>
              <a:gd name="T92" fmla="*/ 8 w 22"/>
              <a:gd name="T93" fmla="*/ 148 h 175"/>
              <a:gd name="T94" fmla="*/ 12 w 22"/>
              <a:gd name="T95" fmla="*/ 152 h 175"/>
              <a:gd name="T96" fmla="*/ 16 w 22"/>
              <a:gd name="T97" fmla="*/ 148 h 175"/>
              <a:gd name="T98" fmla="*/ 12 w 22"/>
              <a:gd name="T99" fmla="*/ 144 h 175"/>
              <a:gd name="T100" fmla="*/ 12 w 22"/>
              <a:gd name="T101" fmla="*/ 32 h 175"/>
              <a:gd name="T102" fmla="*/ 8 w 22"/>
              <a:gd name="T103" fmla="*/ 36 h 175"/>
              <a:gd name="T104" fmla="*/ 12 w 22"/>
              <a:gd name="T105" fmla="*/ 40 h 175"/>
              <a:gd name="T106" fmla="*/ 16 w 22"/>
              <a:gd name="T107" fmla="*/ 36 h 175"/>
              <a:gd name="T108" fmla="*/ 12 w 22"/>
              <a:gd name="T109" fmla="*/ 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 h="175">
                <a:moveTo>
                  <a:pt x="12" y="88"/>
                </a:moveTo>
                <a:cubicBezTo>
                  <a:pt x="14" y="88"/>
                  <a:pt x="16" y="86"/>
                  <a:pt x="16" y="84"/>
                </a:cubicBezTo>
                <a:cubicBezTo>
                  <a:pt x="16" y="81"/>
                  <a:pt x="14" y="80"/>
                  <a:pt x="12" y="80"/>
                </a:cubicBezTo>
                <a:cubicBezTo>
                  <a:pt x="9" y="80"/>
                  <a:pt x="8" y="81"/>
                  <a:pt x="8" y="84"/>
                </a:cubicBezTo>
                <a:cubicBezTo>
                  <a:pt x="8" y="86"/>
                  <a:pt x="9" y="88"/>
                  <a:pt x="12" y="88"/>
                </a:cubicBezTo>
                <a:close/>
                <a:moveTo>
                  <a:pt x="12" y="56"/>
                </a:moveTo>
                <a:cubicBezTo>
                  <a:pt x="14" y="56"/>
                  <a:pt x="16" y="54"/>
                  <a:pt x="16" y="52"/>
                </a:cubicBezTo>
                <a:cubicBezTo>
                  <a:pt x="16" y="49"/>
                  <a:pt x="14" y="48"/>
                  <a:pt x="12" y="48"/>
                </a:cubicBezTo>
                <a:cubicBezTo>
                  <a:pt x="9" y="48"/>
                  <a:pt x="8" y="49"/>
                  <a:pt x="8" y="52"/>
                </a:cubicBezTo>
                <a:cubicBezTo>
                  <a:pt x="8" y="54"/>
                  <a:pt x="9" y="56"/>
                  <a:pt x="12" y="56"/>
                </a:cubicBezTo>
                <a:close/>
                <a:moveTo>
                  <a:pt x="12" y="104"/>
                </a:moveTo>
                <a:cubicBezTo>
                  <a:pt x="14" y="104"/>
                  <a:pt x="16" y="102"/>
                  <a:pt x="16" y="100"/>
                </a:cubicBezTo>
                <a:cubicBezTo>
                  <a:pt x="16" y="97"/>
                  <a:pt x="14" y="96"/>
                  <a:pt x="12" y="96"/>
                </a:cubicBezTo>
                <a:cubicBezTo>
                  <a:pt x="9" y="96"/>
                  <a:pt x="8" y="97"/>
                  <a:pt x="8" y="100"/>
                </a:cubicBezTo>
                <a:cubicBezTo>
                  <a:pt x="8" y="102"/>
                  <a:pt x="9" y="104"/>
                  <a:pt x="12" y="104"/>
                </a:cubicBezTo>
                <a:close/>
                <a:moveTo>
                  <a:pt x="12" y="120"/>
                </a:moveTo>
                <a:cubicBezTo>
                  <a:pt x="14" y="120"/>
                  <a:pt x="16" y="118"/>
                  <a:pt x="16" y="116"/>
                </a:cubicBezTo>
                <a:cubicBezTo>
                  <a:pt x="16" y="113"/>
                  <a:pt x="14" y="112"/>
                  <a:pt x="12" y="112"/>
                </a:cubicBezTo>
                <a:cubicBezTo>
                  <a:pt x="9" y="112"/>
                  <a:pt x="8" y="113"/>
                  <a:pt x="8" y="116"/>
                </a:cubicBezTo>
                <a:cubicBezTo>
                  <a:pt x="8" y="118"/>
                  <a:pt x="9" y="120"/>
                  <a:pt x="12" y="120"/>
                </a:cubicBezTo>
                <a:close/>
                <a:moveTo>
                  <a:pt x="12" y="72"/>
                </a:moveTo>
                <a:cubicBezTo>
                  <a:pt x="14" y="72"/>
                  <a:pt x="16" y="70"/>
                  <a:pt x="16" y="68"/>
                </a:cubicBezTo>
                <a:cubicBezTo>
                  <a:pt x="16" y="65"/>
                  <a:pt x="14" y="64"/>
                  <a:pt x="12" y="64"/>
                </a:cubicBezTo>
                <a:cubicBezTo>
                  <a:pt x="9" y="64"/>
                  <a:pt x="8" y="65"/>
                  <a:pt x="8" y="68"/>
                </a:cubicBezTo>
                <a:cubicBezTo>
                  <a:pt x="8" y="70"/>
                  <a:pt x="9" y="72"/>
                  <a:pt x="12" y="72"/>
                </a:cubicBezTo>
                <a:close/>
                <a:moveTo>
                  <a:pt x="12" y="8"/>
                </a:moveTo>
                <a:cubicBezTo>
                  <a:pt x="14" y="8"/>
                  <a:pt x="16" y="6"/>
                  <a:pt x="16" y="4"/>
                </a:cubicBezTo>
                <a:cubicBezTo>
                  <a:pt x="16" y="1"/>
                  <a:pt x="14" y="0"/>
                  <a:pt x="12" y="0"/>
                </a:cubicBezTo>
                <a:cubicBezTo>
                  <a:pt x="9" y="0"/>
                  <a:pt x="8" y="1"/>
                  <a:pt x="8" y="4"/>
                </a:cubicBezTo>
                <a:cubicBezTo>
                  <a:pt x="8" y="6"/>
                  <a:pt x="9" y="8"/>
                  <a:pt x="12" y="8"/>
                </a:cubicBezTo>
                <a:close/>
                <a:moveTo>
                  <a:pt x="12" y="128"/>
                </a:moveTo>
                <a:cubicBezTo>
                  <a:pt x="9" y="128"/>
                  <a:pt x="8" y="129"/>
                  <a:pt x="8" y="132"/>
                </a:cubicBezTo>
                <a:cubicBezTo>
                  <a:pt x="8" y="134"/>
                  <a:pt x="9" y="136"/>
                  <a:pt x="12" y="136"/>
                </a:cubicBezTo>
                <a:cubicBezTo>
                  <a:pt x="14" y="136"/>
                  <a:pt x="16" y="134"/>
                  <a:pt x="16" y="132"/>
                </a:cubicBezTo>
                <a:cubicBezTo>
                  <a:pt x="16" y="129"/>
                  <a:pt x="14" y="128"/>
                  <a:pt x="12" y="128"/>
                </a:cubicBezTo>
                <a:close/>
                <a:moveTo>
                  <a:pt x="18" y="157"/>
                </a:moveTo>
                <a:cubicBezTo>
                  <a:pt x="14" y="154"/>
                  <a:pt x="8" y="154"/>
                  <a:pt x="4" y="157"/>
                </a:cubicBezTo>
                <a:cubicBezTo>
                  <a:pt x="0" y="161"/>
                  <a:pt x="0" y="167"/>
                  <a:pt x="4" y="171"/>
                </a:cubicBezTo>
                <a:cubicBezTo>
                  <a:pt x="8" y="175"/>
                  <a:pt x="14" y="175"/>
                  <a:pt x="18" y="171"/>
                </a:cubicBezTo>
                <a:cubicBezTo>
                  <a:pt x="22" y="167"/>
                  <a:pt x="22" y="161"/>
                  <a:pt x="18" y="157"/>
                </a:cubicBezTo>
                <a:close/>
                <a:moveTo>
                  <a:pt x="12" y="24"/>
                </a:moveTo>
                <a:cubicBezTo>
                  <a:pt x="14" y="24"/>
                  <a:pt x="16" y="22"/>
                  <a:pt x="16" y="20"/>
                </a:cubicBezTo>
                <a:cubicBezTo>
                  <a:pt x="16" y="17"/>
                  <a:pt x="14" y="16"/>
                  <a:pt x="12" y="16"/>
                </a:cubicBezTo>
                <a:cubicBezTo>
                  <a:pt x="9" y="16"/>
                  <a:pt x="8" y="17"/>
                  <a:pt x="8" y="20"/>
                </a:cubicBezTo>
                <a:cubicBezTo>
                  <a:pt x="8" y="22"/>
                  <a:pt x="9" y="24"/>
                  <a:pt x="12" y="24"/>
                </a:cubicBezTo>
                <a:close/>
                <a:moveTo>
                  <a:pt x="12" y="144"/>
                </a:moveTo>
                <a:cubicBezTo>
                  <a:pt x="10" y="144"/>
                  <a:pt x="8" y="145"/>
                  <a:pt x="8" y="148"/>
                </a:cubicBezTo>
                <a:cubicBezTo>
                  <a:pt x="8" y="150"/>
                  <a:pt x="10" y="152"/>
                  <a:pt x="12" y="152"/>
                </a:cubicBezTo>
                <a:cubicBezTo>
                  <a:pt x="14" y="152"/>
                  <a:pt x="16" y="150"/>
                  <a:pt x="16" y="148"/>
                </a:cubicBezTo>
                <a:cubicBezTo>
                  <a:pt x="16" y="145"/>
                  <a:pt x="14" y="144"/>
                  <a:pt x="12" y="144"/>
                </a:cubicBezTo>
                <a:close/>
                <a:moveTo>
                  <a:pt x="12" y="32"/>
                </a:moveTo>
                <a:cubicBezTo>
                  <a:pt x="9" y="32"/>
                  <a:pt x="8" y="33"/>
                  <a:pt x="8" y="36"/>
                </a:cubicBezTo>
                <a:cubicBezTo>
                  <a:pt x="8" y="38"/>
                  <a:pt x="9" y="40"/>
                  <a:pt x="12" y="40"/>
                </a:cubicBezTo>
                <a:cubicBezTo>
                  <a:pt x="14" y="40"/>
                  <a:pt x="16" y="38"/>
                  <a:pt x="16" y="36"/>
                </a:cubicBezTo>
                <a:cubicBezTo>
                  <a:pt x="16" y="33"/>
                  <a:pt x="14" y="32"/>
                  <a:pt x="12" y="32"/>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9"/>
          <p:cNvSpPr>
            <a:spLocks noEditPoints="1"/>
          </p:cNvSpPr>
          <p:nvPr/>
        </p:nvSpPr>
        <p:spPr bwMode="auto">
          <a:xfrm>
            <a:off x="6105898" y="3288645"/>
            <a:ext cx="66675" cy="555625"/>
          </a:xfrm>
          <a:custGeom>
            <a:avLst/>
            <a:gdLst>
              <a:gd name="T0" fmla="*/ 11 w 21"/>
              <a:gd name="T1" fmla="*/ 112 h 175"/>
              <a:gd name="T2" fmla="*/ 7 w 21"/>
              <a:gd name="T3" fmla="*/ 116 h 175"/>
              <a:gd name="T4" fmla="*/ 11 w 21"/>
              <a:gd name="T5" fmla="*/ 120 h 175"/>
              <a:gd name="T6" fmla="*/ 15 w 21"/>
              <a:gd name="T7" fmla="*/ 116 h 175"/>
              <a:gd name="T8" fmla="*/ 11 w 21"/>
              <a:gd name="T9" fmla="*/ 112 h 175"/>
              <a:gd name="T10" fmla="*/ 11 w 21"/>
              <a:gd name="T11" fmla="*/ 80 h 175"/>
              <a:gd name="T12" fmla="*/ 7 w 21"/>
              <a:gd name="T13" fmla="*/ 84 h 175"/>
              <a:gd name="T14" fmla="*/ 11 w 21"/>
              <a:gd name="T15" fmla="*/ 88 h 175"/>
              <a:gd name="T16" fmla="*/ 15 w 21"/>
              <a:gd name="T17" fmla="*/ 84 h 175"/>
              <a:gd name="T18" fmla="*/ 11 w 21"/>
              <a:gd name="T19" fmla="*/ 80 h 175"/>
              <a:gd name="T20" fmla="*/ 11 w 21"/>
              <a:gd name="T21" fmla="*/ 96 h 175"/>
              <a:gd name="T22" fmla="*/ 7 w 21"/>
              <a:gd name="T23" fmla="*/ 100 h 175"/>
              <a:gd name="T24" fmla="*/ 11 w 21"/>
              <a:gd name="T25" fmla="*/ 104 h 175"/>
              <a:gd name="T26" fmla="*/ 15 w 21"/>
              <a:gd name="T27" fmla="*/ 100 h 175"/>
              <a:gd name="T28" fmla="*/ 11 w 21"/>
              <a:gd name="T29" fmla="*/ 96 h 175"/>
              <a:gd name="T30" fmla="*/ 11 w 21"/>
              <a:gd name="T31" fmla="*/ 128 h 175"/>
              <a:gd name="T32" fmla="*/ 7 w 21"/>
              <a:gd name="T33" fmla="*/ 132 h 175"/>
              <a:gd name="T34" fmla="*/ 11 w 21"/>
              <a:gd name="T35" fmla="*/ 136 h 175"/>
              <a:gd name="T36" fmla="*/ 15 w 21"/>
              <a:gd name="T37" fmla="*/ 132 h 175"/>
              <a:gd name="T38" fmla="*/ 11 w 21"/>
              <a:gd name="T39" fmla="*/ 128 h 175"/>
              <a:gd name="T40" fmla="*/ 11 w 21"/>
              <a:gd name="T41" fmla="*/ 144 h 175"/>
              <a:gd name="T42" fmla="*/ 7 w 21"/>
              <a:gd name="T43" fmla="*/ 148 h 175"/>
              <a:gd name="T44" fmla="*/ 11 w 21"/>
              <a:gd name="T45" fmla="*/ 152 h 175"/>
              <a:gd name="T46" fmla="*/ 15 w 21"/>
              <a:gd name="T47" fmla="*/ 148 h 175"/>
              <a:gd name="T48" fmla="*/ 11 w 21"/>
              <a:gd name="T49" fmla="*/ 144 h 175"/>
              <a:gd name="T50" fmla="*/ 11 w 21"/>
              <a:gd name="T51" fmla="*/ 64 h 175"/>
              <a:gd name="T52" fmla="*/ 7 w 21"/>
              <a:gd name="T53" fmla="*/ 68 h 175"/>
              <a:gd name="T54" fmla="*/ 11 w 21"/>
              <a:gd name="T55" fmla="*/ 72 h 175"/>
              <a:gd name="T56" fmla="*/ 15 w 21"/>
              <a:gd name="T57" fmla="*/ 68 h 175"/>
              <a:gd name="T58" fmla="*/ 11 w 21"/>
              <a:gd name="T59" fmla="*/ 64 h 175"/>
              <a:gd name="T60" fmla="*/ 11 w 21"/>
              <a:gd name="T61" fmla="*/ 56 h 175"/>
              <a:gd name="T62" fmla="*/ 15 w 21"/>
              <a:gd name="T63" fmla="*/ 52 h 175"/>
              <a:gd name="T64" fmla="*/ 11 w 21"/>
              <a:gd name="T65" fmla="*/ 48 h 175"/>
              <a:gd name="T66" fmla="*/ 7 w 21"/>
              <a:gd name="T67" fmla="*/ 52 h 175"/>
              <a:gd name="T68" fmla="*/ 11 w 21"/>
              <a:gd name="T69" fmla="*/ 56 h 175"/>
              <a:gd name="T70" fmla="*/ 11 w 21"/>
              <a:gd name="T71" fmla="*/ 40 h 175"/>
              <a:gd name="T72" fmla="*/ 15 w 21"/>
              <a:gd name="T73" fmla="*/ 36 h 175"/>
              <a:gd name="T74" fmla="*/ 11 w 21"/>
              <a:gd name="T75" fmla="*/ 32 h 175"/>
              <a:gd name="T76" fmla="*/ 7 w 21"/>
              <a:gd name="T77" fmla="*/ 36 h 175"/>
              <a:gd name="T78" fmla="*/ 11 w 21"/>
              <a:gd name="T79" fmla="*/ 40 h 175"/>
              <a:gd name="T80" fmla="*/ 18 w 21"/>
              <a:gd name="T81" fmla="*/ 157 h 175"/>
              <a:gd name="T82" fmla="*/ 4 w 21"/>
              <a:gd name="T83" fmla="*/ 157 h 175"/>
              <a:gd name="T84" fmla="*/ 4 w 21"/>
              <a:gd name="T85" fmla="*/ 171 h 175"/>
              <a:gd name="T86" fmla="*/ 18 w 21"/>
              <a:gd name="T87" fmla="*/ 171 h 175"/>
              <a:gd name="T88" fmla="*/ 18 w 21"/>
              <a:gd name="T89" fmla="*/ 157 h 175"/>
              <a:gd name="T90" fmla="*/ 11 w 21"/>
              <a:gd name="T91" fmla="*/ 8 h 175"/>
              <a:gd name="T92" fmla="*/ 15 w 21"/>
              <a:gd name="T93" fmla="*/ 4 h 175"/>
              <a:gd name="T94" fmla="*/ 11 w 21"/>
              <a:gd name="T95" fmla="*/ 0 h 175"/>
              <a:gd name="T96" fmla="*/ 7 w 21"/>
              <a:gd name="T97" fmla="*/ 4 h 175"/>
              <a:gd name="T98" fmla="*/ 11 w 21"/>
              <a:gd name="T99" fmla="*/ 8 h 175"/>
              <a:gd name="T100" fmla="*/ 11 w 21"/>
              <a:gd name="T101" fmla="*/ 24 h 175"/>
              <a:gd name="T102" fmla="*/ 15 w 21"/>
              <a:gd name="T103" fmla="*/ 20 h 175"/>
              <a:gd name="T104" fmla="*/ 11 w 21"/>
              <a:gd name="T105" fmla="*/ 16 h 175"/>
              <a:gd name="T106" fmla="*/ 7 w 21"/>
              <a:gd name="T107" fmla="*/ 20 h 175"/>
              <a:gd name="T108" fmla="*/ 11 w 21"/>
              <a:gd name="T109" fmla="*/ 2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175">
                <a:moveTo>
                  <a:pt x="11" y="112"/>
                </a:moveTo>
                <a:cubicBezTo>
                  <a:pt x="9" y="112"/>
                  <a:pt x="7" y="113"/>
                  <a:pt x="7" y="116"/>
                </a:cubicBezTo>
                <a:cubicBezTo>
                  <a:pt x="7" y="118"/>
                  <a:pt x="9" y="120"/>
                  <a:pt x="11" y="120"/>
                </a:cubicBezTo>
                <a:cubicBezTo>
                  <a:pt x="14" y="120"/>
                  <a:pt x="15" y="118"/>
                  <a:pt x="15" y="116"/>
                </a:cubicBezTo>
                <a:cubicBezTo>
                  <a:pt x="15" y="113"/>
                  <a:pt x="14" y="112"/>
                  <a:pt x="11" y="112"/>
                </a:cubicBezTo>
                <a:close/>
                <a:moveTo>
                  <a:pt x="11" y="80"/>
                </a:moveTo>
                <a:cubicBezTo>
                  <a:pt x="9" y="80"/>
                  <a:pt x="7" y="81"/>
                  <a:pt x="7" y="84"/>
                </a:cubicBezTo>
                <a:cubicBezTo>
                  <a:pt x="7" y="86"/>
                  <a:pt x="9" y="88"/>
                  <a:pt x="11" y="88"/>
                </a:cubicBezTo>
                <a:cubicBezTo>
                  <a:pt x="14" y="88"/>
                  <a:pt x="15" y="86"/>
                  <a:pt x="15" y="84"/>
                </a:cubicBezTo>
                <a:cubicBezTo>
                  <a:pt x="15" y="81"/>
                  <a:pt x="14" y="80"/>
                  <a:pt x="11" y="80"/>
                </a:cubicBezTo>
                <a:close/>
                <a:moveTo>
                  <a:pt x="11" y="96"/>
                </a:moveTo>
                <a:cubicBezTo>
                  <a:pt x="9" y="96"/>
                  <a:pt x="7" y="97"/>
                  <a:pt x="7" y="100"/>
                </a:cubicBezTo>
                <a:cubicBezTo>
                  <a:pt x="7" y="102"/>
                  <a:pt x="9" y="104"/>
                  <a:pt x="11" y="104"/>
                </a:cubicBezTo>
                <a:cubicBezTo>
                  <a:pt x="14" y="104"/>
                  <a:pt x="15" y="102"/>
                  <a:pt x="15" y="100"/>
                </a:cubicBezTo>
                <a:cubicBezTo>
                  <a:pt x="15" y="97"/>
                  <a:pt x="14" y="96"/>
                  <a:pt x="11" y="96"/>
                </a:cubicBezTo>
                <a:close/>
                <a:moveTo>
                  <a:pt x="11" y="128"/>
                </a:moveTo>
                <a:cubicBezTo>
                  <a:pt x="9" y="128"/>
                  <a:pt x="7" y="129"/>
                  <a:pt x="7" y="132"/>
                </a:cubicBezTo>
                <a:cubicBezTo>
                  <a:pt x="7" y="134"/>
                  <a:pt x="9" y="136"/>
                  <a:pt x="11" y="136"/>
                </a:cubicBezTo>
                <a:cubicBezTo>
                  <a:pt x="14" y="136"/>
                  <a:pt x="15" y="134"/>
                  <a:pt x="15" y="132"/>
                </a:cubicBezTo>
                <a:cubicBezTo>
                  <a:pt x="15" y="129"/>
                  <a:pt x="14" y="128"/>
                  <a:pt x="11" y="128"/>
                </a:cubicBezTo>
                <a:close/>
                <a:moveTo>
                  <a:pt x="11" y="144"/>
                </a:moveTo>
                <a:cubicBezTo>
                  <a:pt x="9" y="144"/>
                  <a:pt x="7" y="145"/>
                  <a:pt x="7" y="148"/>
                </a:cubicBezTo>
                <a:cubicBezTo>
                  <a:pt x="7" y="150"/>
                  <a:pt x="9" y="152"/>
                  <a:pt x="11" y="152"/>
                </a:cubicBezTo>
                <a:cubicBezTo>
                  <a:pt x="14" y="152"/>
                  <a:pt x="15" y="150"/>
                  <a:pt x="15" y="148"/>
                </a:cubicBezTo>
                <a:cubicBezTo>
                  <a:pt x="15" y="145"/>
                  <a:pt x="14" y="144"/>
                  <a:pt x="11" y="144"/>
                </a:cubicBezTo>
                <a:close/>
                <a:moveTo>
                  <a:pt x="11" y="64"/>
                </a:moveTo>
                <a:cubicBezTo>
                  <a:pt x="9" y="64"/>
                  <a:pt x="7" y="65"/>
                  <a:pt x="7" y="68"/>
                </a:cubicBezTo>
                <a:cubicBezTo>
                  <a:pt x="7" y="70"/>
                  <a:pt x="9" y="72"/>
                  <a:pt x="11" y="72"/>
                </a:cubicBezTo>
                <a:cubicBezTo>
                  <a:pt x="14" y="72"/>
                  <a:pt x="15" y="70"/>
                  <a:pt x="15" y="68"/>
                </a:cubicBezTo>
                <a:cubicBezTo>
                  <a:pt x="15" y="65"/>
                  <a:pt x="14" y="64"/>
                  <a:pt x="11" y="64"/>
                </a:cubicBezTo>
                <a:close/>
                <a:moveTo>
                  <a:pt x="11" y="56"/>
                </a:moveTo>
                <a:cubicBezTo>
                  <a:pt x="14" y="56"/>
                  <a:pt x="15" y="54"/>
                  <a:pt x="15" y="52"/>
                </a:cubicBezTo>
                <a:cubicBezTo>
                  <a:pt x="15" y="49"/>
                  <a:pt x="14" y="48"/>
                  <a:pt x="11" y="48"/>
                </a:cubicBezTo>
                <a:cubicBezTo>
                  <a:pt x="9" y="48"/>
                  <a:pt x="7" y="49"/>
                  <a:pt x="7" y="52"/>
                </a:cubicBezTo>
                <a:cubicBezTo>
                  <a:pt x="7" y="54"/>
                  <a:pt x="9" y="56"/>
                  <a:pt x="11" y="56"/>
                </a:cubicBezTo>
                <a:close/>
                <a:moveTo>
                  <a:pt x="11" y="40"/>
                </a:moveTo>
                <a:cubicBezTo>
                  <a:pt x="14" y="40"/>
                  <a:pt x="15" y="38"/>
                  <a:pt x="15" y="36"/>
                </a:cubicBezTo>
                <a:cubicBezTo>
                  <a:pt x="15" y="33"/>
                  <a:pt x="14" y="32"/>
                  <a:pt x="11" y="32"/>
                </a:cubicBezTo>
                <a:cubicBezTo>
                  <a:pt x="9" y="32"/>
                  <a:pt x="7" y="33"/>
                  <a:pt x="7" y="36"/>
                </a:cubicBezTo>
                <a:cubicBezTo>
                  <a:pt x="7" y="38"/>
                  <a:pt x="9" y="40"/>
                  <a:pt x="11" y="40"/>
                </a:cubicBezTo>
                <a:close/>
                <a:moveTo>
                  <a:pt x="18" y="157"/>
                </a:moveTo>
                <a:cubicBezTo>
                  <a:pt x="14" y="154"/>
                  <a:pt x="8" y="154"/>
                  <a:pt x="4" y="157"/>
                </a:cubicBezTo>
                <a:cubicBezTo>
                  <a:pt x="0" y="161"/>
                  <a:pt x="0" y="167"/>
                  <a:pt x="4" y="171"/>
                </a:cubicBezTo>
                <a:cubicBezTo>
                  <a:pt x="8" y="175"/>
                  <a:pt x="14" y="175"/>
                  <a:pt x="18" y="171"/>
                </a:cubicBezTo>
                <a:cubicBezTo>
                  <a:pt x="21" y="167"/>
                  <a:pt x="21" y="161"/>
                  <a:pt x="18" y="157"/>
                </a:cubicBezTo>
                <a:close/>
                <a:moveTo>
                  <a:pt x="11" y="8"/>
                </a:moveTo>
                <a:cubicBezTo>
                  <a:pt x="14" y="8"/>
                  <a:pt x="15" y="6"/>
                  <a:pt x="15" y="4"/>
                </a:cubicBezTo>
                <a:cubicBezTo>
                  <a:pt x="15" y="1"/>
                  <a:pt x="14" y="0"/>
                  <a:pt x="11" y="0"/>
                </a:cubicBezTo>
                <a:cubicBezTo>
                  <a:pt x="9" y="0"/>
                  <a:pt x="7" y="1"/>
                  <a:pt x="7" y="4"/>
                </a:cubicBezTo>
                <a:cubicBezTo>
                  <a:pt x="7" y="6"/>
                  <a:pt x="9" y="8"/>
                  <a:pt x="11" y="8"/>
                </a:cubicBezTo>
                <a:close/>
                <a:moveTo>
                  <a:pt x="11" y="24"/>
                </a:moveTo>
                <a:cubicBezTo>
                  <a:pt x="14" y="24"/>
                  <a:pt x="15" y="22"/>
                  <a:pt x="15" y="20"/>
                </a:cubicBezTo>
                <a:cubicBezTo>
                  <a:pt x="15" y="17"/>
                  <a:pt x="14" y="16"/>
                  <a:pt x="11" y="16"/>
                </a:cubicBezTo>
                <a:cubicBezTo>
                  <a:pt x="9" y="16"/>
                  <a:pt x="7" y="17"/>
                  <a:pt x="7" y="20"/>
                </a:cubicBezTo>
                <a:cubicBezTo>
                  <a:pt x="7" y="22"/>
                  <a:pt x="9" y="24"/>
                  <a:pt x="11" y="2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10"/>
          <p:cNvSpPr>
            <a:spLocks noEditPoints="1"/>
          </p:cNvSpPr>
          <p:nvPr/>
        </p:nvSpPr>
        <p:spPr bwMode="auto">
          <a:xfrm>
            <a:off x="7710860" y="3288645"/>
            <a:ext cx="66675" cy="555625"/>
          </a:xfrm>
          <a:custGeom>
            <a:avLst/>
            <a:gdLst>
              <a:gd name="T0" fmla="*/ 11 w 21"/>
              <a:gd name="T1" fmla="*/ 88 h 175"/>
              <a:gd name="T2" fmla="*/ 15 w 21"/>
              <a:gd name="T3" fmla="*/ 84 h 175"/>
              <a:gd name="T4" fmla="*/ 11 w 21"/>
              <a:gd name="T5" fmla="*/ 80 h 175"/>
              <a:gd name="T6" fmla="*/ 7 w 21"/>
              <a:gd name="T7" fmla="*/ 84 h 175"/>
              <a:gd name="T8" fmla="*/ 11 w 21"/>
              <a:gd name="T9" fmla="*/ 88 h 175"/>
              <a:gd name="T10" fmla="*/ 11 w 21"/>
              <a:gd name="T11" fmla="*/ 104 h 175"/>
              <a:gd name="T12" fmla="*/ 15 w 21"/>
              <a:gd name="T13" fmla="*/ 100 h 175"/>
              <a:gd name="T14" fmla="*/ 11 w 21"/>
              <a:gd name="T15" fmla="*/ 96 h 175"/>
              <a:gd name="T16" fmla="*/ 7 w 21"/>
              <a:gd name="T17" fmla="*/ 100 h 175"/>
              <a:gd name="T18" fmla="*/ 11 w 21"/>
              <a:gd name="T19" fmla="*/ 104 h 175"/>
              <a:gd name="T20" fmla="*/ 11 w 21"/>
              <a:gd name="T21" fmla="*/ 72 h 175"/>
              <a:gd name="T22" fmla="*/ 15 w 21"/>
              <a:gd name="T23" fmla="*/ 68 h 175"/>
              <a:gd name="T24" fmla="*/ 11 w 21"/>
              <a:gd name="T25" fmla="*/ 64 h 175"/>
              <a:gd name="T26" fmla="*/ 7 w 21"/>
              <a:gd name="T27" fmla="*/ 68 h 175"/>
              <a:gd name="T28" fmla="*/ 11 w 21"/>
              <a:gd name="T29" fmla="*/ 72 h 175"/>
              <a:gd name="T30" fmla="*/ 15 w 21"/>
              <a:gd name="T31" fmla="*/ 52 h 175"/>
              <a:gd name="T32" fmla="*/ 11 w 21"/>
              <a:gd name="T33" fmla="*/ 48 h 175"/>
              <a:gd name="T34" fmla="*/ 7 w 21"/>
              <a:gd name="T35" fmla="*/ 52 h 175"/>
              <a:gd name="T36" fmla="*/ 11 w 21"/>
              <a:gd name="T37" fmla="*/ 56 h 175"/>
              <a:gd name="T38" fmla="*/ 15 w 21"/>
              <a:gd name="T39" fmla="*/ 52 h 175"/>
              <a:gd name="T40" fmla="*/ 11 w 21"/>
              <a:gd name="T41" fmla="*/ 120 h 175"/>
              <a:gd name="T42" fmla="*/ 15 w 21"/>
              <a:gd name="T43" fmla="*/ 116 h 175"/>
              <a:gd name="T44" fmla="*/ 11 w 21"/>
              <a:gd name="T45" fmla="*/ 112 h 175"/>
              <a:gd name="T46" fmla="*/ 7 w 21"/>
              <a:gd name="T47" fmla="*/ 116 h 175"/>
              <a:gd name="T48" fmla="*/ 11 w 21"/>
              <a:gd name="T49" fmla="*/ 120 h 175"/>
              <a:gd name="T50" fmla="*/ 11 w 21"/>
              <a:gd name="T51" fmla="*/ 8 h 175"/>
              <a:gd name="T52" fmla="*/ 15 w 21"/>
              <a:gd name="T53" fmla="*/ 4 h 175"/>
              <a:gd name="T54" fmla="*/ 11 w 21"/>
              <a:gd name="T55" fmla="*/ 0 h 175"/>
              <a:gd name="T56" fmla="*/ 7 w 21"/>
              <a:gd name="T57" fmla="*/ 4 h 175"/>
              <a:gd name="T58" fmla="*/ 11 w 21"/>
              <a:gd name="T59" fmla="*/ 8 h 175"/>
              <a:gd name="T60" fmla="*/ 11 w 21"/>
              <a:gd name="T61" fmla="*/ 128 h 175"/>
              <a:gd name="T62" fmla="*/ 7 w 21"/>
              <a:gd name="T63" fmla="*/ 132 h 175"/>
              <a:gd name="T64" fmla="*/ 11 w 21"/>
              <a:gd name="T65" fmla="*/ 136 h 175"/>
              <a:gd name="T66" fmla="*/ 15 w 21"/>
              <a:gd name="T67" fmla="*/ 132 h 175"/>
              <a:gd name="T68" fmla="*/ 11 w 21"/>
              <a:gd name="T69" fmla="*/ 128 h 175"/>
              <a:gd name="T70" fmla="*/ 17 w 21"/>
              <a:gd name="T71" fmla="*/ 157 h 175"/>
              <a:gd name="T72" fmla="*/ 4 w 21"/>
              <a:gd name="T73" fmla="*/ 157 h 175"/>
              <a:gd name="T74" fmla="*/ 4 w 21"/>
              <a:gd name="T75" fmla="*/ 171 h 175"/>
              <a:gd name="T76" fmla="*/ 17 w 21"/>
              <a:gd name="T77" fmla="*/ 171 h 175"/>
              <a:gd name="T78" fmla="*/ 17 w 21"/>
              <a:gd name="T79" fmla="*/ 157 h 175"/>
              <a:gd name="T80" fmla="*/ 15 w 21"/>
              <a:gd name="T81" fmla="*/ 20 h 175"/>
              <a:gd name="T82" fmla="*/ 11 w 21"/>
              <a:gd name="T83" fmla="*/ 16 h 175"/>
              <a:gd name="T84" fmla="*/ 7 w 21"/>
              <a:gd name="T85" fmla="*/ 20 h 175"/>
              <a:gd name="T86" fmla="*/ 11 w 21"/>
              <a:gd name="T87" fmla="*/ 24 h 175"/>
              <a:gd name="T88" fmla="*/ 15 w 21"/>
              <a:gd name="T89" fmla="*/ 20 h 175"/>
              <a:gd name="T90" fmla="*/ 11 w 21"/>
              <a:gd name="T91" fmla="*/ 152 h 175"/>
              <a:gd name="T92" fmla="*/ 15 w 21"/>
              <a:gd name="T93" fmla="*/ 148 h 175"/>
              <a:gd name="T94" fmla="*/ 11 w 21"/>
              <a:gd name="T95" fmla="*/ 144 h 175"/>
              <a:gd name="T96" fmla="*/ 7 w 21"/>
              <a:gd name="T97" fmla="*/ 148 h 175"/>
              <a:gd name="T98" fmla="*/ 11 w 21"/>
              <a:gd name="T99" fmla="*/ 152 h 175"/>
              <a:gd name="T100" fmla="*/ 11 w 21"/>
              <a:gd name="T101" fmla="*/ 32 h 175"/>
              <a:gd name="T102" fmla="*/ 7 w 21"/>
              <a:gd name="T103" fmla="*/ 36 h 175"/>
              <a:gd name="T104" fmla="*/ 11 w 21"/>
              <a:gd name="T105" fmla="*/ 40 h 175"/>
              <a:gd name="T106" fmla="*/ 15 w 21"/>
              <a:gd name="T107" fmla="*/ 36 h 175"/>
              <a:gd name="T108" fmla="*/ 11 w 21"/>
              <a:gd name="T109" fmla="*/ 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175">
                <a:moveTo>
                  <a:pt x="11" y="88"/>
                </a:moveTo>
                <a:cubicBezTo>
                  <a:pt x="13" y="88"/>
                  <a:pt x="15" y="86"/>
                  <a:pt x="15" y="84"/>
                </a:cubicBezTo>
                <a:cubicBezTo>
                  <a:pt x="15" y="81"/>
                  <a:pt x="13" y="80"/>
                  <a:pt x="11" y="80"/>
                </a:cubicBezTo>
                <a:cubicBezTo>
                  <a:pt x="9" y="80"/>
                  <a:pt x="7" y="81"/>
                  <a:pt x="7" y="84"/>
                </a:cubicBezTo>
                <a:cubicBezTo>
                  <a:pt x="7" y="86"/>
                  <a:pt x="9" y="88"/>
                  <a:pt x="11" y="88"/>
                </a:cubicBezTo>
                <a:close/>
                <a:moveTo>
                  <a:pt x="11" y="104"/>
                </a:moveTo>
                <a:cubicBezTo>
                  <a:pt x="13" y="104"/>
                  <a:pt x="15" y="102"/>
                  <a:pt x="15" y="100"/>
                </a:cubicBezTo>
                <a:cubicBezTo>
                  <a:pt x="15" y="97"/>
                  <a:pt x="13" y="96"/>
                  <a:pt x="11" y="96"/>
                </a:cubicBezTo>
                <a:cubicBezTo>
                  <a:pt x="9" y="96"/>
                  <a:pt x="7" y="97"/>
                  <a:pt x="7" y="100"/>
                </a:cubicBezTo>
                <a:cubicBezTo>
                  <a:pt x="7" y="102"/>
                  <a:pt x="9" y="104"/>
                  <a:pt x="11" y="104"/>
                </a:cubicBezTo>
                <a:close/>
                <a:moveTo>
                  <a:pt x="11" y="72"/>
                </a:moveTo>
                <a:cubicBezTo>
                  <a:pt x="13" y="72"/>
                  <a:pt x="15" y="70"/>
                  <a:pt x="15" y="68"/>
                </a:cubicBezTo>
                <a:cubicBezTo>
                  <a:pt x="15" y="65"/>
                  <a:pt x="13" y="64"/>
                  <a:pt x="11" y="64"/>
                </a:cubicBezTo>
                <a:cubicBezTo>
                  <a:pt x="9" y="64"/>
                  <a:pt x="7" y="65"/>
                  <a:pt x="7" y="68"/>
                </a:cubicBezTo>
                <a:cubicBezTo>
                  <a:pt x="7" y="70"/>
                  <a:pt x="9" y="72"/>
                  <a:pt x="11" y="72"/>
                </a:cubicBezTo>
                <a:close/>
                <a:moveTo>
                  <a:pt x="15" y="52"/>
                </a:moveTo>
                <a:cubicBezTo>
                  <a:pt x="15" y="49"/>
                  <a:pt x="13" y="48"/>
                  <a:pt x="11" y="48"/>
                </a:cubicBezTo>
                <a:cubicBezTo>
                  <a:pt x="9" y="48"/>
                  <a:pt x="7" y="49"/>
                  <a:pt x="7" y="52"/>
                </a:cubicBezTo>
                <a:cubicBezTo>
                  <a:pt x="7" y="54"/>
                  <a:pt x="9" y="56"/>
                  <a:pt x="11" y="56"/>
                </a:cubicBezTo>
                <a:cubicBezTo>
                  <a:pt x="13" y="56"/>
                  <a:pt x="15" y="54"/>
                  <a:pt x="15" y="52"/>
                </a:cubicBezTo>
                <a:close/>
                <a:moveTo>
                  <a:pt x="11" y="120"/>
                </a:moveTo>
                <a:cubicBezTo>
                  <a:pt x="13" y="120"/>
                  <a:pt x="15" y="118"/>
                  <a:pt x="15" y="116"/>
                </a:cubicBezTo>
                <a:cubicBezTo>
                  <a:pt x="15" y="113"/>
                  <a:pt x="13" y="112"/>
                  <a:pt x="11" y="112"/>
                </a:cubicBezTo>
                <a:cubicBezTo>
                  <a:pt x="9" y="112"/>
                  <a:pt x="7" y="113"/>
                  <a:pt x="7" y="116"/>
                </a:cubicBezTo>
                <a:cubicBezTo>
                  <a:pt x="7" y="118"/>
                  <a:pt x="9" y="120"/>
                  <a:pt x="11" y="120"/>
                </a:cubicBezTo>
                <a:close/>
                <a:moveTo>
                  <a:pt x="11" y="8"/>
                </a:moveTo>
                <a:cubicBezTo>
                  <a:pt x="13" y="8"/>
                  <a:pt x="15" y="6"/>
                  <a:pt x="15" y="4"/>
                </a:cubicBezTo>
                <a:cubicBezTo>
                  <a:pt x="15" y="1"/>
                  <a:pt x="13" y="0"/>
                  <a:pt x="11" y="0"/>
                </a:cubicBezTo>
                <a:cubicBezTo>
                  <a:pt x="9" y="0"/>
                  <a:pt x="7" y="1"/>
                  <a:pt x="7" y="4"/>
                </a:cubicBezTo>
                <a:cubicBezTo>
                  <a:pt x="7" y="6"/>
                  <a:pt x="9" y="8"/>
                  <a:pt x="11" y="8"/>
                </a:cubicBezTo>
                <a:close/>
                <a:moveTo>
                  <a:pt x="11" y="128"/>
                </a:moveTo>
                <a:cubicBezTo>
                  <a:pt x="9" y="128"/>
                  <a:pt x="7" y="129"/>
                  <a:pt x="7" y="132"/>
                </a:cubicBezTo>
                <a:cubicBezTo>
                  <a:pt x="7" y="134"/>
                  <a:pt x="9" y="136"/>
                  <a:pt x="11" y="136"/>
                </a:cubicBezTo>
                <a:cubicBezTo>
                  <a:pt x="13" y="136"/>
                  <a:pt x="15" y="134"/>
                  <a:pt x="15" y="132"/>
                </a:cubicBezTo>
                <a:cubicBezTo>
                  <a:pt x="15" y="129"/>
                  <a:pt x="13" y="128"/>
                  <a:pt x="11" y="128"/>
                </a:cubicBezTo>
                <a:close/>
                <a:moveTo>
                  <a:pt x="17" y="157"/>
                </a:moveTo>
                <a:cubicBezTo>
                  <a:pt x="13" y="154"/>
                  <a:pt x="7" y="154"/>
                  <a:pt x="4" y="157"/>
                </a:cubicBezTo>
                <a:cubicBezTo>
                  <a:pt x="0" y="161"/>
                  <a:pt x="0" y="167"/>
                  <a:pt x="4" y="171"/>
                </a:cubicBezTo>
                <a:cubicBezTo>
                  <a:pt x="7" y="175"/>
                  <a:pt x="13" y="175"/>
                  <a:pt x="17" y="171"/>
                </a:cubicBezTo>
                <a:cubicBezTo>
                  <a:pt x="21" y="167"/>
                  <a:pt x="21" y="161"/>
                  <a:pt x="17" y="157"/>
                </a:cubicBezTo>
                <a:close/>
                <a:moveTo>
                  <a:pt x="15" y="20"/>
                </a:moveTo>
                <a:cubicBezTo>
                  <a:pt x="15" y="17"/>
                  <a:pt x="13" y="16"/>
                  <a:pt x="11" y="16"/>
                </a:cubicBezTo>
                <a:cubicBezTo>
                  <a:pt x="9" y="16"/>
                  <a:pt x="7" y="17"/>
                  <a:pt x="7" y="20"/>
                </a:cubicBezTo>
                <a:cubicBezTo>
                  <a:pt x="7" y="22"/>
                  <a:pt x="9" y="24"/>
                  <a:pt x="11" y="24"/>
                </a:cubicBezTo>
                <a:cubicBezTo>
                  <a:pt x="13" y="24"/>
                  <a:pt x="15" y="22"/>
                  <a:pt x="15" y="20"/>
                </a:cubicBezTo>
                <a:close/>
                <a:moveTo>
                  <a:pt x="11" y="152"/>
                </a:moveTo>
                <a:cubicBezTo>
                  <a:pt x="13" y="152"/>
                  <a:pt x="15" y="150"/>
                  <a:pt x="15" y="148"/>
                </a:cubicBezTo>
                <a:cubicBezTo>
                  <a:pt x="15" y="145"/>
                  <a:pt x="13" y="144"/>
                  <a:pt x="11" y="144"/>
                </a:cubicBezTo>
                <a:cubicBezTo>
                  <a:pt x="9" y="144"/>
                  <a:pt x="7" y="145"/>
                  <a:pt x="7" y="148"/>
                </a:cubicBezTo>
                <a:cubicBezTo>
                  <a:pt x="7" y="150"/>
                  <a:pt x="9" y="152"/>
                  <a:pt x="11" y="152"/>
                </a:cubicBezTo>
                <a:close/>
                <a:moveTo>
                  <a:pt x="11" y="32"/>
                </a:moveTo>
                <a:cubicBezTo>
                  <a:pt x="9" y="32"/>
                  <a:pt x="7" y="33"/>
                  <a:pt x="7" y="36"/>
                </a:cubicBezTo>
                <a:cubicBezTo>
                  <a:pt x="7" y="38"/>
                  <a:pt x="9" y="40"/>
                  <a:pt x="11" y="40"/>
                </a:cubicBezTo>
                <a:cubicBezTo>
                  <a:pt x="13" y="40"/>
                  <a:pt x="15" y="38"/>
                  <a:pt x="15" y="36"/>
                </a:cubicBezTo>
                <a:cubicBezTo>
                  <a:pt x="15" y="33"/>
                  <a:pt x="13" y="32"/>
                  <a:pt x="11" y="3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1"/>
          <p:cNvSpPr/>
          <p:nvPr/>
        </p:nvSpPr>
        <p:spPr bwMode="auto">
          <a:xfrm>
            <a:off x="611560" y="1863070"/>
            <a:ext cx="1425575" cy="1679575"/>
          </a:xfrm>
          <a:custGeom>
            <a:avLst/>
            <a:gdLst>
              <a:gd name="T0" fmla="*/ 449 w 449"/>
              <a:gd name="T1" fmla="*/ 381 h 529"/>
              <a:gd name="T2" fmla="*/ 394 w 449"/>
              <a:gd name="T3" fmla="*/ 450 h 529"/>
              <a:gd name="T4" fmla="*/ 56 w 449"/>
              <a:gd name="T5" fmla="*/ 522 h 529"/>
              <a:gd name="T6" fmla="*/ 0 w 449"/>
              <a:gd name="T7" fmla="*/ 477 h 529"/>
              <a:gd name="T8" fmla="*/ 0 w 449"/>
              <a:gd name="T9" fmla="*/ 51 h 529"/>
              <a:gd name="T10" fmla="*/ 56 w 449"/>
              <a:gd name="T11" fmla="*/ 6 h 529"/>
              <a:gd name="T12" fmla="*/ 394 w 449"/>
              <a:gd name="T13" fmla="*/ 79 h 529"/>
              <a:gd name="T14" fmla="*/ 449 w 449"/>
              <a:gd name="T15" fmla="*/ 147 h 529"/>
              <a:gd name="T16" fmla="*/ 449 w 449"/>
              <a:gd name="T17" fmla="*/ 381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529">
                <a:moveTo>
                  <a:pt x="449" y="381"/>
                </a:moveTo>
                <a:cubicBezTo>
                  <a:pt x="449" y="412"/>
                  <a:pt x="424" y="443"/>
                  <a:pt x="394" y="450"/>
                </a:cubicBezTo>
                <a:cubicBezTo>
                  <a:pt x="56" y="522"/>
                  <a:pt x="56" y="522"/>
                  <a:pt x="56" y="522"/>
                </a:cubicBezTo>
                <a:cubicBezTo>
                  <a:pt x="25" y="529"/>
                  <a:pt x="0" y="509"/>
                  <a:pt x="0" y="477"/>
                </a:cubicBezTo>
                <a:cubicBezTo>
                  <a:pt x="0" y="51"/>
                  <a:pt x="0" y="51"/>
                  <a:pt x="0" y="51"/>
                </a:cubicBezTo>
                <a:cubicBezTo>
                  <a:pt x="0" y="20"/>
                  <a:pt x="25" y="0"/>
                  <a:pt x="56" y="6"/>
                </a:cubicBezTo>
                <a:cubicBezTo>
                  <a:pt x="394" y="79"/>
                  <a:pt x="394" y="79"/>
                  <a:pt x="394" y="79"/>
                </a:cubicBezTo>
                <a:cubicBezTo>
                  <a:pt x="424" y="85"/>
                  <a:pt x="449" y="116"/>
                  <a:pt x="449" y="147"/>
                </a:cubicBezTo>
                <a:lnTo>
                  <a:pt x="449" y="38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12"/>
          <p:cNvSpPr>
            <a:spLocks noEditPoints="1"/>
          </p:cNvSpPr>
          <p:nvPr/>
        </p:nvSpPr>
        <p:spPr bwMode="auto">
          <a:xfrm>
            <a:off x="1148135" y="2256770"/>
            <a:ext cx="352425" cy="514350"/>
          </a:xfrm>
          <a:custGeom>
            <a:avLst/>
            <a:gdLst>
              <a:gd name="T0" fmla="*/ 30 w 111"/>
              <a:gd name="T1" fmla="*/ 124 h 162"/>
              <a:gd name="T2" fmla="*/ 31 w 111"/>
              <a:gd name="T3" fmla="*/ 133 h 162"/>
              <a:gd name="T4" fmla="*/ 56 w 111"/>
              <a:gd name="T5" fmla="*/ 137 h 162"/>
              <a:gd name="T6" fmla="*/ 80 w 111"/>
              <a:gd name="T7" fmla="*/ 133 h 162"/>
              <a:gd name="T8" fmla="*/ 81 w 111"/>
              <a:gd name="T9" fmla="*/ 124 h 162"/>
              <a:gd name="T10" fmla="*/ 56 w 111"/>
              <a:gd name="T11" fmla="*/ 129 h 162"/>
              <a:gd name="T12" fmla="*/ 30 w 111"/>
              <a:gd name="T13" fmla="*/ 124 h 162"/>
              <a:gd name="T14" fmla="*/ 32 w 111"/>
              <a:gd name="T15" fmla="*/ 140 h 162"/>
              <a:gd name="T16" fmla="*/ 33 w 111"/>
              <a:gd name="T17" fmla="*/ 149 h 162"/>
              <a:gd name="T18" fmla="*/ 41 w 111"/>
              <a:gd name="T19" fmla="*/ 153 h 162"/>
              <a:gd name="T20" fmla="*/ 41 w 111"/>
              <a:gd name="T21" fmla="*/ 158 h 162"/>
              <a:gd name="T22" fmla="*/ 56 w 111"/>
              <a:gd name="T23" fmla="*/ 162 h 162"/>
              <a:gd name="T24" fmla="*/ 70 w 111"/>
              <a:gd name="T25" fmla="*/ 158 h 162"/>
              <a:gd name="T26" fmla="*/ 70 w 111"/>
              <a:gd name="T27" fmla="*/ 153 h 162"/>
              <a:gd name="T28" fmla="*/ 78 w 111"/>
              <a:gd name="T29" fmla="*/ 149 h 162"/>
              <a:gd name="T30" fmla="*/ 79 w 111"/>
              <a:gd name="T31" fmla="*/ 140 h 162"/>
              <a:gd name="T32" fmla="*/ 56 w 111"/>
              <a:gd name="T33" fmla="*/ 144 h 162"/>
              <a:gd name="T34" fmla="*/ 32 w 111"/>
              <a:gd name="T35" fmla="*/ 140 h 162"/>
              <a:gd name="T36" fmla="*/ 56 w 111"/>
              <a:gd name="T37" fmla="*/ 22 h 162"/>
              <a:gd name="T38" fmla="*/ 59 w 111"/>
              <a:gd name="T39" fmla="*/ 20 h 162"/>
              <a:gd name="T40" fmla="*/ 56 w 111"/>
              <a:gd name="T41" fmla="*/ 17 h 162"/>
              <a:gd name="T42" fmla="*/ 17 w 111"/>
              <a:gd name="T43" fmla="*/ 55 h 162"/>
              <a:gd name="T44" fmla="*/ 20 w 111"/>
              <a:gd name="T45" fmla="*/ 58 h 162"/>
              <a:gd name="T46" fmla="*/ 23 w 111"/>
              <a:gd name="T47" fmla="*/ 55 h 162"/>
              <a:gd name="T48" fmla="*/ 56 w 111"/>
              <a:gd name="T49" fmla="*/ 22 h 162"/>
              <a:gd name="T50" fmla="*/ 56 w 111"/>
              <a:gd name="T51" fmla="*/ 0 h 162"/>
              <a:gd name="T52" fmla="*/ 0 w 111"/>
              <a:gd name="T53" fmla="*/ 55 h 162"/>
              <a:gd name="T54" fmla="*/ 27 w 111"/>
              <a:gd name="T55" fmla="*/ 103 h 162"/>
              <a:gd name="T56" fmla="*/ 29 w 111"/>
              <a:gd name="T57" fmla="*/ 117 h 162"/>
              <a:gd name="T58" fmla="*/ 56 w 111"/>
              <a:gd name="T59" fmla="*/ 122 h 162"/>
              <a:gd name="T60" fmla="*/ 82 w 111"/>
              <a:gd name="T61" fmla="*/ 117 h 162"/>
              <a:gd name="T62" fmla="*/ 84 w 111"/>
              <a:gd name="T63" fmla="*/ 103 h 162"/>
              <a:gd name="T64" fmla="*/ 111 w 111"/>
              <a:gd name="T65" fmla="*/ 55 h 162"/>
              <a:gd name="T66" fmla="*/ 56 w 111"/>
              <a:gd name="T67" fmla="*/ 0 h 162"/>
              <a:gd name="T68" fmla="*/ 76 w 111"/>
              <a:gd name="T69" fmla="*/ 96 h 162"/>
              <a:gd name="T70" fmla="*/ 75 w 111"/>
              <a:gd name="T71" fmla="*/ 110 h 162"/>
              <a:gd name="T72" fmla="*/ 56 w 111"/>
              <a:gd name="T73" fmla="*/ 113 h 162"/>
              <a:gd name="T74" fmla="*/ 36 w 111"/>
              <a:gd name="T75" fmla="*/ 110 h 162"/>
              <a:gd name="T76" fmla="*/ 35 w 111"/>
              <a:gd name="T77" fmla="*/ 96 h 162"/>
              <a:gd name="T78" fmla="*/ 10 w 111"/>
              <a:gd name="T79" fmla="*/ 55 h 162"/>
              <a:gd name="T80" fmla="*/ 56 w 111"/>
              <a:gd name="T81" fmla="*/ 9 h 162"/>
              <a:gd name="T82" fmla="*/ 102 w 111"/>
              <a:gd name="T83" fmla="*/ 55 h 162"/>
              <a:gd name="T84" fmla="*/ 76 w 111"/>
              <a:gd name="T85" fmla="*/ 96 h 162"/>
              <a:gd name="T86" fmla="*/ 68 w 111"/>
              <a:gd name="T87" fmla="*/ 76 h 162"/>
              <a:gd name="T88" fmla="*/ 56 w 111"/>
              <a:gd name="T89" fmla="*/ 53 h 162"/>
              <a:gd name="T90" fmla="*/ 43 w 111"/>
              <a:gd name="T91" fmla="*/ 76 h 162"/>
              <a:gd name="T92" fmla="*/ 38 w 111"/>
              <a:gd name="T93" fmla="*/ 65 h 162"/>
              <a:gd name="T94" fmla="*/ 30 w 111"/>
              <a:gd name="T95" fmla="*/ 69 h 162"/>
              <a:gd name="T96" fmla="*/ 43 w 111"/>
              <a:gd name="T97" fmla="*/ 95 h 162"/>
              <a:gd name="T98" fmla="*/ 56 w 111"/>
              <a:gd name="T99" fmla="*/ 72 h 162"/>
              <a:gd name="T100" fmla="*/ 69 w 111"/>
              <a:gd name="T101" fmla="*/ 95 h 162"/>
              <a:gd name="T102" fmla="*/ 81 w 111"/>
              <a:gd name="T103" fmla="*/ 69 h 162"/>
              <a:gd name="T104" fmla="*/ 73 w 111"/>
              <a:gd name="T105" fmla="*/ 65 h 162"/>
              <a:gd name="T106" fmla="*/ 68 w 111"/>
              <a:gd name="T107" fmla="*/ 7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62">
                <a:moveTo>
                  <a:pt x="30" y="124"/>
                </a:moveTo>
                <a:cubicBezTo>
                  <a:pt x="31" y="133"/>
                  <a:pt x="31" y="133"/>
                  <a:pt x="31" y="133"/>
                </a:cubicBezTo>
                <a:cubicBezTo>
                  <a:pt x="38" y="136"/>
                  <a:pt x="47" y="137"/>
                  <a:pt x="56" y="137"/>
                </a:cubicBezTo>
                <a:cubicBezTo>
                  <a:pt x="64" y="137"/>
                  <a:pt x="73" y="136"/>
                  <a:pt x="80" y="133"/>
                </a:cubicBezTo>
                <a:cubicBezTo>
                  <a:pt x="81" y="124"/>
                  <a:pt x="81" y="124"/>
                  <a:pt x="81" y="124"/>
                </a:cubicBezTo>
                <a:cubicBezTo>
                  <a:pt x="74" y="127"/>
                  <a:pt x="65" y="129"/>
                  <a:pt x="56" y="129"/>
                </a:cubicBezTo>
                <a:cubicBezTo>
                  <a:pt x="46" y="129"/>
                  <a:pt x="38" y="127"/>
                  <a:pt x="30" y="124"/>
                </a:cubicBezTo>
                <a:close/>
                <a:moveTo>
                  <a:pt x="32" y="140"/>
                </a:moveTo>
                <a:cubicBezTo>
                  <a:pt x="33" y="149"/>
                  <a:pt x="33" y="149"/>
                  <a:pt x="33" y="149"/>
                </a:cubicBezTo>
                <a:cubicBezTo>
                  <a:pt x="33" y="149"/>
                  <a:pt x="35" y="151"/>
                  <a:pt x="41" y="153"/>
                </a:cubicBezTo>
                <a:cubicBezTo>
                  <a:pt x="41" y="158"/>
                  <a:pt x="41" y="158"/>
                  <a:pt x="41" y="158"/>
                </a:cubicBezTo>
                <a:cubicBezTo>
                  <a:pt x="41" y="158"/>
                  <a:pt x="45" y="162"/>
                  <a:pt x="56" y="162"/>
                </a:cubicBezTo>
                <a:cubicBezTo>
                  <a:pt x="67" y="162"/>
                  <a:pt x="70" y="158"/>
                  <a:pt x="70" y="158"/>
                </a:cubicBezTo>
                <a:cubicBezTo>
                  <a:pt x="70" y="153"/>
                  <a:pt x="70" y="153"/>
                  <a:pt x="70" y="153"/>
                </a:cubicBezTo>
                <a:cubicBezTo>
                  <a:pt x="76" y="151"/>
                  <a:pt x="78" y="149"/>
                  <a:pt x="78" y="149"/>
                </a:cubicBezTo>
                <a:cubicBezTo>
                  <a:pt x="79" y="140"/>
                  <a:pt x="79" y="140"/>
                  <a:pt x="79" y="140"/>
                </a:cubicBezTo>
                <a:cubicBezTo>
                  <a:pt x="72" y="142"/>
                  <a:pt x="64" y="144"/>
                  <a:pt x="56" y="144"/>
                </a:cubicBezTo>
                <a:cubicBezTo>
                  <a:pt x="47" y="144"/>
                  <a:pt x="39" y="142"/>
                  <a:pt x="32" y="140"/>
                </a:cubicBezTo>
                <a:close/>
                <a:moveTo>
                  <a:pt x="56" y="22"/>
                </a:moveTo>
                <a:cubicBezTo>
                  <a:pt x="57" y="22"/>
                  <a:pt x="59" y="21"/>
                  <a:pt x="59" y="20"/>
                </a:cubicBezTo>
                <a:cubicBezTo>
                  <a:pt x="59" y="18"/>
                  <a:pt x="57" y="17"/>
                  <a:pt x="56" y="17"/>
                </a:cubicBezTo>
                <a:cubicBezTo>
                  <a:pt x="34" y="17"/>
                  <a:pt x="17" y="34"/>
                  <a:pt x="17" y="55"/>
                </a:cubicBezTo>
                <a:cubicBezTo>
                  <a:pt x="17" y="57"/>
                  <a:pt x="18" y="58"/>
                  <a:pt x="20" y="58"/>
                </a:cubicBezTo>
                <a:cubicBezTo>
                  <a:pt x="21" y="58"/>
                  <a:pt x="23" y="57"/>
                  <a:pt x="23" y="55"/>
                </a:cubicBezTo>
                <a:cubicBezTo>
                  <a:pt x="23" y="37"/>
                  <a:pt x="37" y="22"/>
                  <a:pt x="56" y="22"/>
                </a:cubicBezTo>
                <a:close/>
                <a:moveTo>
                  <a:pt x="56" y="0"/>
                </a:moveTo>
                <a:cubicBezTo>
                  <a:pt x="25" y="0"/>
                  <a:pt x="0" y="25"/>
                  <a:pt x="0" y="55"/>
                </a:cubicBezTo>
                <a:cubicBezTo>
                  <a:pt x="0" y="75"/>
                  <a:pt x="11" y="93"/>
                  <a:pt x="27" y="103"/>
                </a:cubicBezTo>
                <a:cubicBezTo>
                  <a:pt x="29" y="117"/>
                  <a:pt x="29" y="117"/>
                  <a:pt x="29" y="117"/>
                </a:cubicBezTo>
                <a:cubicBezTo>
                  <a:pt x="37" y="120"/>
                  <a:pt x="46" y="122"/>
                  <a:pt x="56" y="122"/>
                </a:cubicBezTo>
                <a:cubicBezTo>
                  <a:pt x="65" y="122"/>
                  <a:pt x="75" y="120"/>
                  <a:pt x="82" y="117"/>
                </a:cubicBezTo>
                <a:cubicBezTo>
                  <a:pt x="84" y="103"/>
                  <a:pt x="84" y="103"/>
                  <a:pt x="84" y="103"/>
                </a:cubicBezTo>
                <a:cubicBezTo>
                  <a:pt x="101" y="93"/>
                  <a:pt x="111" y="75"/>
                  <a:pt x="111" y="55"/>
                </a:cubicBezTo>
                <a:cubicBezTo>
                  <a:pt x="111" y="25"/>
                  <a:pt x="86" y="0"/>
                  <a:pt x="56" y="0"/>
                </a:cubicBezTo>
                <a:close/>
                <a:moveTo>
                  <a:pt x="76" y="96"/>
                </a:moveTo>
                <a:cubicBezTo>
                  <a:pt x="75" y="110"/>
                  <a:pt x="75" y="110"/>
                  <a:pt x="75" y="110"/>
                </a:cubicBezTo>
                <a:cubicBezTo>
                  <a:pt x="75" y="110"/>
                  <a:pt x="70" y="113"/>
                  <a:pt x="56" y="113"/>
                </a:cubicBezTo>
                <a:cubicBezTo>
                  <a:pt x="41" y="113"/>
                  <a:pt x="36" y="110"/>
                  <a:pt x="36" y="110"/>
                </a:cubicBezTo>
                <a:cubicBezTo>
                  <a:pt x="35" y="96"/>
                  <a:pt x="35" y="96"/>
                  <a:pt x="35" y="96"/>
                </a:cubicBezTo>
                <a:cubicBezTo>
                  <a:pt x="20" y="89"/>
                  <a:pt x="10" y="73"/>
                  <a:pt x="10" y="55"/>
                </a:cubicBezTo>
                <a:cubicBezTo>
                  <a:pt x="10" y="30"/>
                  <a:pt x="30" y="9"/>
                  <a:pt x="56" y="9"/>
                </a:cubicBezTo>
                <a:cubicBezTo>
                  <a:pt x="81" y="9"/>
                  <a:pt x="102" y="30"/>
                  <a:pt x="102" y="55"/>
                </a:cubicBezTo>
                <a:cubicBezTo>
                  <a:pt x="102" y="73"/>
                  <a:pt x="91" y="89"/>
                  <a:pt x="76" y="96"/>
                </a:cubicBezTo>
                <a:close/>
                <a:moveTo>
                  <a:pt x="68" y="76"/>
                </a:moveTo>
                <a:cubicBezTo>
                  <a:pt x="56" y="53"/>
                  <a:pt x="56" y="53"/>
                  <a:pt x="56" y="53"/>
                </a:cubicBezTo>
                <a:cubicBezTo>
                  <a:pt x="43" y="76"/>
                  <a:pt x="43" y="76"/>
                  <a:pt x="43" y="76"/>
                </a:cubicBezTo>
                <a:cubicBezTo>
                  <a:pt x="38" y="65"/>
                  <a:pt x="38" y="65"/>
                  <a:pt x="38" y="65"/>
                </a:cubicBezTo>
                <a:cubicBezTo>
                  <a:pt x="30" y="69"/>
                  <a:pt x="30" y="69"/>
                  <a:pt x="30" y="69"/>
                </a:cubicBezTo>
                <a:cubicBezTo>
                  <a:pt x="43" y="95"/>
                  <a:pt x="43" y="95"/>
                  <a:pt x="43" y="95"/>
                </a:cubicBezTo>
                <a:cubicBezTo>
                  <a:pt x="56" y="72"/>
                  <a:pt x="56" y="72"/>
                  <a:pt x="56" y="72"/>
                </a:cubicBezTo>
                <a:cubicBezTo>
                  <a:pt x="69" y="95"/>
                  <a:pt x="69" y="95"/>
                  <a:pt x="69" y="95"/>
                </a:cubicBezTo>
                <a:cubicBezTo>
                  <a:pt x="81" y="69"/>
                  <a:pt x="81" y="69"/>
                  <a:pt x="81" y="69"/>
                </a:cubicBezTo>
                <a:cubicBezTo>
                  <a:pt x="73" y="65"/>
                  <a:pt x="73" y="65"/>
                  <a:pt x="73" y="65"/>
                </a:cubicBezTo>
                <a:lnTo>
                  <a:pt x="68" y="7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13"/>
          <p:cNvSpPr/>
          <p:nvPr/>
        </p:nvSpPr>
        <p:spPr bwMode="auto">
          <a:xfrm>
            <a:off x="2218110" y="1863070"/>
            <a:ext cx="1423988" cy="1679575"/>
          </a:xfrm>
          <a:custGeom>
            <a:avLst/>
            <a:gdLst>
              <a:gd name="T0" fmla="*/ 449 w 449"/>
              <a:gd name="T1" fmla="*/ 381 h 529"/>
              <a:gd name="T2" fmla="*/ 393 w 449"/>
              <a:gd name="T3" fmla="*/ 450 h 529"/>
              <a:gd name="T4" fmla="*/ 55 w 449"/>
              <a:gd name="T5" fmla="*/ 522 h 529"/>
              <a:gd name="T6" fmla="*/ 0 w 449"/>
              <a:gd name="T7" fmla="*/ 477 h 529"/>
              <a:gd name="T8" fmla="*/ 0 w 449"/>
              <a:gd name="T9" fmla="*/ 51 h 529"/>
              <a:gd name="T10" fmla="*/ 55 w 449"/>
              <a:gd name="T11" fmla="*/ 6 h 529"/>
              <a:gd name="T12" fmla="*/ 393 w 449"/>
              <a:gd name="T13" fmla="*/ 79 h 529"/>
              <a:gd name="T14" fmla="*/ 449 w 449"/>
              <a:gd name="T15" fmla="*/ 147 h 529"/>
              <a:gd name="T16" fmla="*/ 449 w 449"/>
              <a:gd name="T17" fmla="*/ 381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529">
                <a:moveTo>
                  <a:pt x="449" y="381"/>
                </a:moveTo>
                <a:cubicBezTo>
                  <a:pt x="449" y="412"/>
                  <a:pt x="424" y="443"/>
                  <a:pt x="393" y="450"/>
                </a:cubicBezTo>
                <a:cubicBezTo>
                  <a:pt x="55" y="522"/>
                  <a:pt x="55" y="522"/>
                  <a:pt x="55" y="522"/>
                </a:cubicBezTo>
                <a:cubicBezTo>
                  <a:pt x="25" y="529"/>
                  <a:pt x="0" y="509"/>
                  <a:pt x="0" y="477"/>
                </a:cubicBezTo>
                <a:cubicBezTo>
                  <a:pt x="0" y="51"/>
                  <a:pt x="0" y="51"/>
                  <a:pt x="0" y="51"/>
                </a:cubicBezTo>
                <a:cubicBezTo>
                  <a:pt x="0" y="20"/>
                  <a:pt x="25" y="0"/>
                  <a:pt x="55" y="6"/>
                </a:cubicBezTo>
                <a:cubicBezTo>
                  <a:pt x="393" y="79"/>
                  <a:pt x="393" y="79"/>
                  <a:pt x="393" y="79"/>
                </a:cubicBezTo>
                <a:cubicBezTo>
                  <a:pt x="424" y="85"/>
                  <a:pt x="449" y="116"/>
                  <a:pt x="449" y="147"/>
                </a:cubicBezTo>
                <a:lnTo>
                  <a:pt x="449" y="381"/>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14"/>
          <p:cNvSpPr>
            <a:spLocks noEditPoints="1"/>
          </p:cNvSpPr>
          <p:nvPr/>
        </p:nvSpPr>
        <p:spPr bwMode="auto">
          <a:xfrm>
            <a:off x="2727698" y="2259945"/>
            <a:ext cx="400050" cy="504825"/>
          </a:xfrm>
          <a:custGeom>
            <a:avLst/>
            <a:gdLst>
              <a:gd name="T0" fmla="*/ 182 w 252"/>
              <a:gd name="T1" fmla="*/ 92 h 318"/>
              <a:gd name="T2" fmla="*/ 44 w 252"/>
              <a:gd name="T3" fmla="*/ 92 h 318"/>
              <a:gd name="T4" fmla="*/ 44 w 252"/>
              <a:gd name="T5" fmla="*/ 112 h 318"/>
              <a:gd name="T6" fmla="*/ 182 w 252"/>
              <a:gd name="T7" fmla="*/ 112 h 318"/>
              <a:gd name="T8" fmla="*/ 182 w 252"/>
              <a:gd name="T9" fmla="*/ 92 h 318"/>
              <a:gd name="T10" fmla="*/ 182 w 252"/>
              <a:gd name="T11" fmla="*/ 52 h 318"/>
              <a:gd name="T12" fmla="*/ 44 w 252"/>
              <a:gd name="T13" fmla="*/ 52 h 318"/>
              <a:gd name="T14" fmla="*/ 44 w 252"/>
              <a:gd name="T15" fmla="*/ 72 h 318"/>
              <a:gd name="T16" fmla="*/ 182 w 252"/>
              <a:gd name="T17" fmla="*/ 72 h 318"/>
              <a:gd name="T18" fmla="*/ 182 w 252"/>
              <a:gd name="T19" fmla="*/ 52 h 318"/>
              <a:gd name="T20" fmla="*/ 182 w 252"/>
              <a:gd name="T21" fmla="*/ 130 h 318"/>
              <a:gd name="T22" fmla="*/ 44 w 252"/>
              <a:gd name="T23" fmla="*/ 130 h 318"/>
              <a:gd name="T24" fmla="*/ 44 w 252"/>
              <a:gd name="T25" fmla="*/ 150 h 318"/>
              <a:gd name="T26" fmla="*/ 182 w 252"/>
              <a:gd name="T27" fmla="*/ 150 h 318"/>
              <a:gd name="T28" fmla="*/ 182 w 252"/>
              <a:gd name="T29" fmla="*/ 130 h 318"/>
              <a:gd name="T30" fmla="*/ 44 w 252"/>
              <a:gd name="T31" fmla="*/ 190 h 318"/>
              <a:gd name="T32" fmla="*/ 112 w 252"/>
              <a:gd name="T33" fmla="*/ 190 h 318"/>
              <a:gd name="T34" fmla="*/ 112 w 252"/>
              <a:gd name="T35" fmla="*/ 170 h 318"/>
              <a:gd name="T36" fmla="*/ 44 w 252"/>
              <a:gd name="T37" fmla="*/ 170 h 318"/>
              <a:gd name="T38" fmla="*/ 44 w 252"/>
              <a:gd name="T39" fmla="*/ 190 h 318"/>
              <a:gd name="T40" fmla="*/ 224 w 252"/>
              <a:gd name="T41" fmla="*/ 28 h 318"/>
              <a:gd name="T42" fmla="*/ 224 w 252"/>
              <a:gd name="T43" fmla="*/ 0 h 318"/>
              <a:gd name="T44" fmla="*/ 0 w 252"/>
              <a:gd name="T45" fmla="*/ 0 h 318"/>
              <a:gd name="T46" fmla="*/ 0 w 252"/>
              <a:gd name="T47" fmla="*/ 290 h 318"/>
              <a:gd name="T48" fmla="*/ 28 w 252"/>
              <a:gd name="T49" fmla="*/ 290 h 318"/>
              <a:gd name="T50" fmla="*/ 28 w 252"/>
              <a:gd name="T51" fmla="*/ 318 h 318"/>
              <a:gd name="T52" fmla="*/ 252 w 252"/>
              <a:gd name="T53" fmla="*/ 318 h 318"/>
              <a:gd name="T54" fmla="*/ 252 w 252"/>
              <a:gd name="T55" fmla="*/ 28 h 318"/>
              <a:gd name="T56" fmla="*/ 224 w 252"/>
              <a:gd name="T57" fmla="*/ 28 h 318"/>
              <a:gd name="T58" fmla="*/ 16 w 252"/>
              <a:gd name="T59" fmla="*/ 274 h 318"/>
              <a:gd name="T60" fmla="*/ 16 w 252"/>
              <a:gd name="T61" fmla="*/ 16 h 318"/>
              <a:gd name="T62" fmla="*/ 210 w 252"/>
              <a:gd name="T63" fmla="*/ 16 h 318"/>
              <a:gd name="T64" fmla="*/ 210 w 252"/>
              <a:gd name="T65" fmla="*/ 208 h 318"/>
              <a:gd name="T66" fmla="*/ 144 w 252"/>
              <a:gd name="T67" fmla="*/ 208 h 318"/>
              <a:gd name="T68" fmla="*/ 144 w 252"/>
              <a:gd name="T69" fmla="*/ 274 h 318"/>
              <a:gd name="T70" fmla="*/ 16 w 252"/>
              <a:gd name="T71" fmla="*/ 274 h 318"/>
              <a:gd name="T72" fmla="*/ 238 w 252"/>
              <a:gd name="T73" fmla="*/ 302 h 318"/>
              <a:gd name="T74" fmla="*/ 44 w 252"/>
              <a:gd name="T75" fmla="*/ 302 h 318"/>
              <a:gd name="T76" fmla="*/ 44 w 252"/>
              <a:gd name="T77" fmla="*/ 290 h 318"/>
              <a:gd name="T78" fmla="*/ 150 w 252"/>
              <a:gd name="T79" fmla="*/ 290 h 318"/>
              <a:gd name="T80" fmla="*/ 224 w 252"/>
              <a:gd name="T81" fmla="*/ 216 h 318"/>
              <a:gd name="T82" fmla="*/ 224 w 252"/>
              <a:gd name="T83" fmla="*/ 44 h 318"/>
              <a:gd name="T84" fmla="*/ 238 w 252"/>
              <a:gd name="T85" fmla="*/ 44 h 318"/>
              <a:gd name="T86" fmla="*/ 238 w 252"/>
              <a:gd name="T87" fmla="*/ 30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2" h="318">
                <a:moveTo>
                  <a:pt x="182" y="92"/>
                </a:moveTo>
                <a:lnTo>
                  <a:pt x="44" y="92"/>
                </a:lnTo>
                <a:lnTo>
                  <a:pt x="44" y="112"/>
                </a:lnTo>
                <a:lnTo>
                  <a:pt x="182" y="112"/>
                </a:lnTo>
                <a:lnTo>
                  <a:pt x="182" y="92"/>
                </a:lnTo>
                <a:close/>
                <a:moveTo>
                  <a:pt x="182" y="52"/>
                </a:moveTo>
                <a:lnTo>
                  <a:pt x="44" y="52"/>
                </a:lnTo>
                <a:lnTo>
                  <a:pt x="44" y="72"/>
                </a:lnTo>
                <a:lnTo>
                  <a:pt x="182" y="72"/>
                </a:lnTo>
                <a:lnTo>
                  <a:pt x="182" y="52"/>
                </a:lnTo>
                <a:close/>
                <a:moveTo>
                  <a:pt x="182" y="130"/>
                </a:moveTo>
                <a:lnTo>
                  <a:pt x="44" y="130"/>
                </a:lnTo>
                <a:lnTo>
                  <a:pt x="44" y="150"/>
                </a:lnTo>
                <a:lnTo>
                  <a:pt x="182" y="150"/>
                </a:lnTo>
                <a:lnTo>
                  <a:pt x="182" y="130"/>
                </a:lnTo>
                <a:close/>
                <a:moveTo>
                  <a:pt x="44" y="190"/>
                </a:moveTo>
                <a:lnTo>
                  <a:pt x="112" y="190"/>
                </a:lnTo>
                <a:lnTo>
                  <a:pt x="112" y="170"/>
                </a:lnTo>
                <a:lnTo>
                  <a:pt x="44" y="170"/>
                </a:lnTo>
                <a:lnTo>
                  <a:pt x="44" y="190"/>
                </a:lnTo>
                <a:close/>
                <a:moveTo>
                  <a:pt x="224" y="28"/>
                </a:moveTo>
                <a:lnTo>
                  <a:pt x="224" y="0"/>
                </a:lnTo>
                <a:lnTo>
                  <a:pt x="0" y="0"/>
                </a:lnTo>
                <a:lnTo>
                  <a:pt x="0" y="290"/>
                </a:lnTo>
                <a:lnTo>
                  <a:pt x="28" y="290"/>
                </a:lnTo>
                <a:lnTo>
                  <a:pt x="28" y="318"/>
                </a:lnTo>
                <a:lnTo>
                  <a:pt x="252" y="318"/>
                </a:lnTo>
                <a:lnTo>
                  <a:pt x="252" y="28"/>
                </a:lnTo>
                <a:lnTo>
                  <a:pt x="224" y="28"/>
                </a:lnTo>
                <a:close/>
                <a:moveTo>
                  <a:pt x="16" y="274"/>
                </a:moveTo>
                <a:lnTo>
                  <a:pt x="16" y="16"/>
                </a:lnTo>
                <a:lnTo>
                  <a:pt x="210" y="16"/>
                </a:lnTo>
                <a:lnTo>
                  <a:pt x="210" y="208"/>
                </a:lnTo>
                <a:lnTo>
                  <a:pt x="144" y="208"/>
                </a:lnTo>
                <a:lnTo>
                  <a:pt x="144" y="274"/>
                </a:lnTo>
                <a:lnTo>
                  <a:pt x="16" y="274"/>
                </a:lnTo>
                <a:close/>
                <a:moveTo>
                  <a:pt x="238" y="302"/>
                </a:moveTo>
                <a:lnTo>
                  <a:pt x="44" y="302"/>
                </a:lnTo>
                <a:lnTo>
                  <a:pt x="44" y="290"/>
                </a:lnTo>
                <a:lnTo>
                  <a:pt x="150" y="290"/>
                </a:lnTo>
                <a:lnTo>
                  <a:pt x="224" y="216"/>
                </a:lnTo>
                <a:lnTo>
                  <a:pt x="224" y="44"/>
                </a:lnTo>
                <a:lnTo>
                  <a:pt x="238" y="44"/>
                </a:lnTo>
                <a:lnTo>
                  <a:pt x="238" y="30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15"/>
          <p:cNvSpPr/>
          <p:nvPr/>
        </p:nvSpPr>
        <p:spPr bwMode="auto">
          <a:xfrm>
            <a:off x="3819898" y="1990070"/>
            <a:ext cx="1425575" cy="1425575"/>
          </a:xfrm>
          <a:custGeom>
            <a:avLst/>
            <a:gdLst>
              <a:gd name="T0" fmla="*/ 449 w 449"/>
              <a:gd name="T1" fmla="*/ 392 h 449"/>
              <a:gd name="T2" fmla="*/ 393 w 449"/>
              <a:gd name="T3" fmla="*/ 449 h 449"/>
              <a:gd name="T4" fmla="*/ 57 w 449"/>
              <a:gd name="T5" fmla="*/ 449 h 449"/>
              <a:gd name="T6" fmla="*/ 0 w 449"/>
              <a:gd name="T7" fmla="*/ 392 h 449"/>
              <a:gd name="T8" fmla="*/ 0 w 449"/>
              <a:gd name="T9" fmla="*/ 56 h 449"/>
              <a:gd name="T10" fmla="*/ 57 w 449"/>
              <a:gd name="T11" fmla="*/ 0 h 449"/>
              <a:gd name="T12" fmla="*/ 393 w 449"/>
              <a:gd name="T13" fmla="*/ 0 h 449"/>
              <a:gd name="T14" fmla="*/ 449 w 449"/>
              <a:gd name="T15" fmla="*/ 56 h 449"/>
              <a:gd name="T16" fmla="*/ 449 w 449"/>
              <a:gd name="T17" fmla="*/ 392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449">
                <a:moveTo>
                  <a:pt x="449" y="392"/>
                </a:moveTo>
                <a:cubicBezTo>
                  <a:pt x="449" y="423"/>
                  <a:pt x="424" y="449"/>
                  <a:pt x="393" y="449"/>
                </a:cubicBezTo>
                <a:cubicBezTo>
                  <a:pt x="57" y="449"/>
                  <a:pt x="57" y="449"/>
                  <a:pt x="57" y="449"/>
                </a:cubicBezTo>
                <a:cubicBezTo>
                  <a:pt x="26" y="449"/>
                  <a:pt x="0" y="423"/>
                  <a:pt x="0" y="392"/>
                </a:cubicBezTo>
                <a:cubicBezTo>
                  <a:pt x="0" y="56"/>
                  <a:pt x="0" y="56"/>
                  <a:pt x="0" y="56"/>
                </a:cubicBezTo>
                <a:cubicBezTo>
                  <a:pt x="0" y="25"/>
                  <a:pt x="26" y="0"/>
                  <a:pt x="57" y="0"/>
                </a:cubicBezTo>
                <a:cubicBezTo>
                  <a:pt x="393" y="0"/>
                  <a:pt x="393" y="0"/>
                  <a:pt x="393" y="0"/>
                </a:cubicBezTo>
                <a:cubicBezTo>
                  <a:pt x="424" y="0"/>
                  <a:pt x="449" y="25"/>
                  <a:pt x="449" y="56"/>
                </a:cubicBezTo>
                <a:lnTo>
                  <a:pt x="449" y="392"/>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16"/>
          <p:cNvSpPr>
            <a:spLocks noEditPoints="1"/>
          </p:cNvSpPr>
          <p:nvPr/>
        </p:nvSpPr>
        <p:spPr bwMode="auto">
          <a:xfrm>
            <a:off x="4299323" y="2313920"/>
            <a:ext cx="469900" cy="396875"/>
          </a:xfrm>
          <a:custGeom>
            <a:avLst/>
            <a:gdLst>
              <a:gd name="T0" fmla="*/ 52 w 148"/>
              <a:gd name="T1" fmla="*/ 81 h 125"/>
              <a:gd name="T2" fmla="*/ 52 w 148"/>
              <a:gd name="T3" fmla="*/ 125 h 125"/>
              <a:gd name="T4" fmla="*/ 85 w 148"/>
              <a:gd name="T5" fmla="*/ 125 h 125"/>
              <a:gd name="T6" fmla="*/ 85 w 148"/>
              <a:gd name="T7" fmla="*/ 86 h 125"/>
              <a:gd name="T8" fmla="*/ 71 w 148"/>
              <a:gd name="T9" fmla="*/ 100 h 125"/>
              <a:gd name="T10" fmla="*/ 52 w 148"/>
              <a:gd name="T11" fmla="*/ 81 h 125"/>
              <a:gd name="T12" fmla="*/ 118 w 148"/>
              <a:gd name="T13" fmla="*/ 3 h 125"/>
              <a:gd name="T14" fmla="*/ 113 w 148"/>
              <a:gd name="T15" fmla="*/ 9 h 125"/>
              <a:gd name="T16" fmla="*/ 119 w 148"/>
              <a:gd name="T17" fmla="*/ 14 h 125"/>
              <a:gd name="T18" fmla="*/ 126 w 148"/>
              <a:gd name="T19" fmla="*/ 14 h 125"/>
              <a:gd name="T20" fmla="*/ 71 w 148"/>
              <a:gd name="T21" fmla="*/ 68 h 125"/>
              <a:gd name="T22" fmla="*/ 39 w 148"/>
              <a:gd name="T23" fmla="*/ 36 h 125"/>
              <a:gd name="T24" fmla="*/ 2 w 148"/>
              <a:gd name="T25" fmla="*/ 73 h 125"/>
              <a:gd name="T26" fmla="*/ 2 w 148"/>
              <a:gd name="T27" fmla="*/ 82 h 125"/>
              <a:gd name="T28" fmla="*/ 10 w 148"/>
              <a:gd name="T29" fmla="*/ 82 h 125"/>
              <a:gd name="T30" fmla="*/ 39 w 148"/>
              <a:gd name="T31" fmla="*/ 53 h 125"/>
              <a:gd name="T32" fmla="*/ 71 w 148"/>
              <a:gd name="T33" fmla="*/ 85 h 125"/>
              <a:gd name="T34" fmla="*/ 134 w 148"/>
              <a:gd name="T35" fmla="*/ 22 h 125"/>
              <a:gd name="T36" fmla="*/ 133 w 148"/>
              <a:gd name="T37" fmla="*/ 28 h 125"/>
              <a:gd name="T38" fmla="*/ 139 w 148"/>
              <a:gd name="T39" fmla="*/ 35 h 125"/>
              <a:gd name="T40" fmla="*/ 139 w 148"/>
              <a:gd name="T41" fmla="*/ 35 h 125"/>
              <a:gd name="T42" fmla="*/ 145 w 148"/>
              <a:gd name="T43" fmla="*/ 29 h 125"/>
              <a:gd name="T44" fmla="*/ 148 w 148"/>
              <a:gd name="T45" fmla="*/ 0 h 125"/>
              <a:gd name="T46" fmla="*/ 118 w 148"/>
              <a:gd name="T47" fmla="*/ 3 h 125"/>
              <a:gd name="T48" fmla="*/ 6 w 148"/>
              <a:gd name="T49" fmla="*/ 120 h 125"/>
              <a:gd name="T50" fmla="*/ 12 w 148"/>
              <a:gd name="T51" fmla="*/ 125 h 125"/>
              <a:gd name="T52" fmla="*/ 39 w 148"/>
              <a:gd name="T53" fmla="*/ 125 h 125"/>
              <a:gd name="T54" fmla="*/ 39 w 148"/>
              <a:gd name="T55" fmla="*/ 68 h 125"/>
              <a:gd name="T56" fmla="*/ 6 w 148"/>
              <a:gd name="T57" fmla="*/ 101 h 125"/>
              <a:gd name="T58" fmla="*/ 6 w 148"/>
              <a:gd name="T59" fmla="*/ 120 h 125"/>
              <a:gd name="T60" fmla="*/ 98 w 148"/>
              <a:gd name="T61" fmla="*/ 73 h 125"/>
              <a:gd name="T62" fmla="*/ 98 w 148"/>
              <a:gd name="T63" fmla="*/ 125 h 125"/>
              <a:gd name="T64" fmla="*/ 126 w 148"/>
              <a:gd name="T65" fmla="*/ 125 h 125"/>
              <a:gd name="T66" fmla="*/ 131 w 148"/>
              <a:gd name="T67" fmla="*/ 120 h 125"/>
              <a:gd name="T68" fmla="*/ 131 w 148"/>
              <a:gd name="T69" fmla="*/ 40 h 125"/>
              <a:gd name="T70" fmla="*/ 103 w 148"/>
              <a:gd name="T71" fmla="*/ 68 h 125"/>
              <a:gd name="T72" fmla="*/ 98 w 148"/>
              <a:gd name="T73" fmla="*/ 7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25">
                <a:moveTo>
                  <a:pt x="52" y="81"/>
                </a:moveTo>
                <a:cubicBezTo>
                  <a:pt x="52" y="125"/>
                  <a:pt x="52" y="125"/>
                  <a:pt x="52" y="125"/>
                </a:cubicBezTo>
                <a:cubicBezTo>
                  <a:pt x="85" y="125"/>
                  <a:pt x="85" y="125"/>
                  <a:pt x="85" y="125"/>
                </a:cubicBezTo>
                <a:cubicBezTo>
                  <a:pt x="85" y="86"/>
                  <a:pt x="85" y="86"/>
                  <a:pt x="85" y="86"/>
                </a:cubicBezTo>
                <a:cubicBezTo>
                  <a:pt x="71" y="100"/>
                  <a:pt x="71" y="100"/>
                  <a:pt x="71" y="100"/>
                </a:cubicBezTo>
                <a:lnTo>
                  <a:pt x="52" y="81"/>
                </a:lnTo>
                <a:close/>
                <a:moveTo>
                  <a:pt x="118" y="3"/>
                </a:moveTo>
                <a:cubicBezTo>
                  <a:pt x="115" y="3"/>
                  <a:pt x="113" y="6"/>
                  <a:pt x="113" y="9"/>
                </a:cubicBezTo>
                <a:cubicBezTo>
                  <a:pt x="113" y="12"/>
                  <a:pt x="116" y="15"/>
                  <a:pt x="119" y="14"/>
                </a:cubicBezTo>
                <a:cubicBezTo>
                  <a:pt x="126" y="14"/>
                  <a:pt x="126" y="14"/>
                  <a:pt x="126" y="14"/>
                </a:cubicBezTo>
                <a:cubicBezTo>
                  <a:pt x="71" y="68"/>
                  <a:pt x="71" y="68"/>
                  <a:pt x="71" y="68"/>
                </a:cubicBezTo>
                <a:cubicBezTo>
                  <a:pt x="39" y="36"/>
                  <a:pt x="39" y="36"/>
                  <a:pt x="39" y="36"/>
                </a:cubicBezTo>
                <a:cubicBezTo>
                  <a:pt x="2" y="73"/>
                  <a:pt x="2" y="73"/>
                  <a:pt x="2" y="73"/>
                </a:cubicBezTo>
                <a:cubicBezTo>
                  <a:pt x="0" y="76"/>
                  <a:pt x="0" y="79"/>
                  <a:pt x="2" y="82"/>
                </a:cubicBezTo>
                <a:cubicBezTo>
                  <a:pt x="4" y="84"/>
                  <a:pt x="8" y="84"/>
                  <a:pt x="10" y="82"/>
                </a:cubicBezTo>
                <a:cubicBezTo>
                  <a:pt x="39" y="53"/>
                  <a:pt x="39" y="53"/>
                  <a:pt x="39" y="53"/>
                </a:cubicBezTo>
                <a:cubicBezTo>
                  <a:pt x="71" y="85"/>
                  <a:pt x="71" y="85"/>
                  <a:pt x="71" y="85"/>
                </a:cubicBezTo>
                <a:cubicBezTo>
                  <a:pt x="134" y="22"/>
                  <a:pt x="134" y="22"/>
                  <a:pt x="134" y="22"/>
                </a:cubicBezTo>
                <a:cubicBezTo>
                  <a:pt x="133" y="28"/>
                  <a:pt x="133" y="28"/>
                  <a:pt x="133" y="28"/>
                </a:cubicBezTo>
                <a:cubicBezTo>
                  <a:pt x="133" y="32"/>
                  <a:pt x="135" y="35"/>
                  <a:pt x="139" y="35"/>
                </a:cubicBezTo>
                <a:cubicBezTo>
                  <a:pt x="139" y="35"/>
                  <a:pt x="139" y="35"/>
                  <a:pt x="139" y="35"/>
                </a:cubicBezTo>
                <a:cubicBezTo>
                  <a:pt x="142" y="35"/>
                  <a:pt x="145" y="33"/>
                  <a:pt x="145" y="29"/>
                </a:cubicBezTo>
                <a:cubicBezTo>
                  <a:pt x="148" y="0"/>
                  <a:pt x="148" y="0"/>
                  <a:pt x="148" y="0"/>
                </a:cubicBezTo>
                <a:lnTo>
                  <a:pt x="118" y="3"/>
                </a:lnTo>
                <a:close/>
                <a:moveTo>
                  <a:pt x="6" y="120"/>
                </a:moveTo>
                <a:cubicBezTo>
                  <a:pt x="6" y="123"/>
                  <a:pt x="9" y="125"/>
                  <a:pt x="12" y="125"/>
                </a:cubicBezTo>
                <a:cubicBezTo>
                  <a:pt x="39" y="125"/>
                  <a:pt x="39" y="125"/>
                  <a:pt x="39" y="125"/>
                </a:cubicBezTo>
                <a:cubicBezTo>
                  <a:pt x="39" y="68"/>
                  <a:pt x="39" y="68"/>
                  <a:pt x="39" y="68"/>
                </a:cubicBezTo>
                <a:cubicBezTo>
                  <a:pt x="6" y="101"/>
                  <a:pt x="6" y="101"/>
                  <a:pt x="6" y="101"/>
                </a:cubicBezTo>
                <a:lnTo>
                  <a:pt x="6" y="120"/>
                </a:lnTo>
                <a:close/>
                <a:moveTo>
                  <a:pt x="98" y="73"/>
                </a:moveTo>
                <a:cubicBezTo>
                  <a:pt x="98" y="125"/>
                  <a:pt x="98" y="125"/>
                  <a:pt x="98" y="125"/>
                </a:cubicBezTo>
                <a:cubicBezTo>
                  <a:pt x="126" y="125"/>
                  <a:pt x="126" y="125"/>
                  <a:pt x="126" y="125"/>
                </a:cubicBezTo>
                <a:cubicBezTo>
                  <a:pt x="129" y="125"/>
                  <a:pt x="131" y="123"/>
                  <a:pt x="131" y="120"/>
                </a:cubicBezTo>
                <a:cubicBezTo>
                  <a:pt x="131" y="40"/>
                  <a:pt x="131" y="40"/>
                  <a:pt x="131" y="40"/>
                </a:cubicBezTo>
                <a:cubicBezTo>
                  <a:pt x="103" y="68"/>
                  <a:pt x="103" y="68"/>
                  <a:pt x="103" y="68"/>
                </a:cubicBezTo>
                <a:lnTo>
                  <a:pt x="98" y="73"/>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17"/>
          <p:cNvSpPr/>
          <p:nvPr/>
        </p:nvSpPr>
        <p:spPr bwMode="auto">
          <a:xfrm>
            <a:off x="5426448" y="1863070"/>
            <a:ext cx="1423988" cy="1679575"/>
          </a:xfrm>
          <a:custGeom>
            <a:avLst/>
            <a:gdLst>
              <a:gd name="T0" fmla="*/ 449 w 449"/>
              <a:gd name="T1" fmla="*/ 477 h 529"/>
              <a:gd name="T2" fmla="*/ 394 w 449"/>
              <a:gd name="T3" fmla="*/ 522 h 529"/>
              <a:gd name="T4" fmla="*/ 56 w 449"/>
              <a:gd name="T5" fmla="*/ 450 h 529"/>
              <a:gd name="T6" fmla="*/ 0 w 449"/>
              <a:gd name="T7" fmla="*/ 381 h 529"/>
              <a:gd name="T8" fmla="*/ 0 w 449"/>
              <a:gd name="T9" fmla="*/ 147 h 529"/>
              <a:gd name="T10" fmla="*/ 56 w 449"/>
              <a:gd name="T11" fmla="*/ 79 h 529"/>
              <a:gd name="T12" fmla="*/ 394 w 449"/>
              <a:gd name="T13" fmla="*/ 6 h 529"/>
              <a:gd name="T14" fmla="*/ 449 w 449"/>
              <a:gd name="T15" fmla="*/ 51 h 529"/>
              <a:gd name="T16" fmla="*/ 449 w 449"/>
              <a:gd name="T17" fmla="*/ 477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529">
                <a:moveTo>
                  <a:pt x="449" y="477"/>
                </a:moveTo>
                <a:cubicBezTo>
                  <a:pt x="449" y="509"/>
                  <a:pt x="424" y="529"/>
                  <a:pt x="394" y="522"/>
                </a:cubicBezTo>
                <a:cubicBezTo>
                  <a:pt x="56" y="450"/>
                  <a:pt x="56" y="450"/>
                  <a:pt x="56" y="450"/>
                </a:cubicBezTo>
                <a:cubicBezTo>
                  <a:pt x="25" y="443"/>
                  <a:pt x="0" y="412"/>
                  <a:pt x="0" y="381"/>
                </a:cubicBezTo>
                <a:cubicBezTo>
                  <a:pt x="0" y="147"/>
                  <a:pt x="0" y="147"/>
                  <a:pt x="0" y="147"/>
                </a:cubicBezTo>
                <a:cubicBezTo>
                  <a:pt x="0" y="116"/>
                  <a:pt x="25" y="85"/>
                  <a:pt x="56" y="79"/>
                </a:cubicBezTo>
                <a:cubicBezTo>
                  <a:pt x="394" y="6"/>
                  <a:pt x="394" y="6"/>
                  <a:pt x="394" y="6"/>
                </a:cubicBezTo>
                <a:cubicBezTo>
                  <a:pt x="424" y="0"/>
                  <a:pt x="449" y="20"/>
                  <a:pt x="449" y="51"/>
                </a:cubicBezTo>
                <a:lnTo>
                  <a:pt x="449" y="477"/>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18"/>
          <p:cNvSpPr>
            <a:spLocks noEditPoints="1"/>
          </p:cNvSpPr>
          <p:nvPr/>
        </p:nvSpPr>
        <p:spPr bwMode="auto">
          <a:xfrm>
            <a:off x="5931273" y="2304395"/>
            <a:ext cx="419100" cy="415925"/>
          </a:xfrm>
          <a:custGeom>
            <a:avLst/>
            <a:gdLst>
              <a:gd name="T0" fmla="*/ 65 w 132"/>
              <a:gd name="T1" fmla="*/ 91 h 131"/>
              <a:gd name="T2" fmla="*/ 67 w 132"/>
              <a:gd name="T3" fmla="*/ 91 h 131"/>
              <a:gd name="T4" fmla="*/ 76 w 132"/>
              <a:gd name="T5" fmla="*/ 85 h 131"/>
              <a:gd name="T6" fmla="*/ 55 w 132"/>
              <a:gd name="T7" fmla="*/ 85 h 131"/>
              <a:gd name="T8" fmla="*/ 65 w 132"/>
              <a:gd name="T9" fmla="*/ 91 h 131"/>
              <a:gd name="T10" fmla="*/ 46 w 132"/>
              <a:gd name="T11" fmla="*/ 78 h 131"/>
              <a:gd name="T12" fmla="*/ 85 w 132"/>
              <a:gd name="T13" fmla="*/ 78 h 131"/>
              <a:gd name="T14" fmla="*/ 94 w 132"/>
              <a:gd name="T15" fmla="*/ 72 h 131"/>
              <a:gd name="T16" fmla="*/ 37 w 132"/>
              <a:gd name="T17" fmla="*/ 72 h 131"/>
              <a:gd name="T18" fmla="*/ 46 w 132"/>
              <a:gd name="T19" fmla="*/ 78 h 131"/>
              <a:gd name="T20" fmla="*/ 128 w 132"/>
              <a:gd name="T21" fmla="*/ 41 h 131"/>
              <a:gd name="T22" fmla="*/ 70 w 132"/>
              <a:gd name="T23" fmla="*/ 2 h 131"/>
              <a:gd name="T24" fmla="*/ 61 w 132"/>
              <a:gd name="T25" fmla="*/ 2 h 131"/>
              <a:gd name="T26" fmla="*/ 3 w 132"/>
              <a:gd name="T27" fmla="*/ 41 h 131"/>
              <a:gd name="T28" fmla="*/ 0 w 132"/>
              <a:gd name="T29" fmla="*/ 48 h 131"/>
              <a:gd name="T30" fmla="*/ 0 w 132"/>
              <a:gd name="T31" fmla="*/ 123 h 131"/>
              <a:gd name="T32" fmla="*/ 8 w 132"/>
              <a:gd name="T33" fmla="*/ 131 h 131"/>
              <a:gd name="T34" fmla="*/ 123 w 132"/>
              <a:gd name="T35" fmla="*/ 131 h 131"/>
              <a:gd name="T36" fmla="*/ 132 w 132"/>
              <a:gd name="T37" fmla="*/ 123 h 131"/>
              <a:gd name="T38" fmla="*/ 132 w 132"/>
              <a:gd name="T39" fmla="*/ 48 h 131"/>
              <a:gd name="T40" fmla="*/ 128 w 132"/>
              <a:gd name="T41" fmla="*/ 41 h 131"/>
              <a:gd name="T42" fmla="*/ 123 w 132"/>
              <a:gd name="T43" fmla="*/ 60 h 131"/>
              <a:gd name="T44" fmla="*/ 66 w 132"/>
              <a:gd name="T45" fmla="*/ 99 h 131"/>
              <a:gd name="T46" fmla="*/ 8 w 132"/>
              <a:gd name="T47" fmla="*/ 60 h 131"/>
              <a:gd name="T48" fmla="*/ 8 w 132"/>
              <a:gd name="T49" fmla="*/ 52 h 131"/>
              <a:gd name="T50" fmla="*/ 12 w 132"/>
              <a:gd name="T51" fmla="*/ 48 h 131"/>
              <a:gd name="T52" fmla="*/ 119 w 132"/>
              <a:gd name="T53" fmla="*/ 48 h 131"/>
              <a:gd name="T54" fmla="*/ 123 w 132"/>
              <a:gd name="T55" fmla="*/ 52 h 131"/>
              <a:gd name="T56" fmla="*/ 123 w 132"/>
              <a:gd name="T57" fmla="*/ 60 h 131"/>
              <a:gd name="T58" fmla="*/ 26 w 132"/>
              <a:gd name="T59" fmla="*/ 65 h 131"/>
              <a:gd name="T60" fmla="*/ 28 w 132"/>
              <a:gd name="T61" fmla="*/ 66 h 131"/>
              <a:gd name="T62" fmla="*/ 104 w 132"/>
              <a:gd name="T63" fmla="*/ 66 h 131"/>
              <a:gd name="T64" fmla="*/ 105 w 132"/>
              <a:gd name="T65" fmla="*/ 65 h 131"/>
              <a:gd name="T66" fmla="*/ 105 w 132"/>
              <a:gd name="T67" fmla="*/ 60 h 131"/>
              <a:gd name="T68" fmla="*/ 26 w 132"/>
              <a:gd name="T69" fmla="*/ 60 h 131"/>
              <a:gd name="T70" fmla="*/ 26 w 132"/>
              <a:gd name="T71"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2" h="131">
                <a:moveTo>
                  <a:pt x="65" y="91"/>
                </a:moveTo>
                <a:cubicBezTo>
                  <a:pt x="67" y="91"/>
                  <a:pt x="67" y="91"/>
                  <a:pt x="67" y="91"/>
                </a:cubicBezTo>
                <a:cubicBezTo>
                  <a:pt x="76" y="85"/>
                  <a:pt x="76" y="85"/>
                  <a:pt x="76" y="85"/>
                </a:cubicBezTo>
                <a:cubicBezTo>
                  <a:pt x="55" y="85"/>
                  <a:pt x="55" y="85"/>
                  <a:pt x="55" y="85"/>
                </a:cubicBezTo>
                <a:lnTo>
                  <a:pt x="65" y="91"/>
                </a:lnTo>
                <a:close/>
                <a:moveTo>
                  <a:pt x="46" y="78"/>
                </a:moveTo>
                <a:cubicBezTo>
                  <a:pt x="85" y="78"/>
                  <a:pt x="85" y="78"/>
                  <a:pt x="85" y="78"/>
                </a:cubicBezTo>
                <a:cubicBezTo>
                  <a:pt x="94" y="72"/>
                  <a:pt x="94" y="72"/>
                  <a:pt x="94" y="72"/>
                </a:cubicBezTo>
                <a:cubicBezTo>
                  <a:pt x="37" y="72"/>
                  <a:pt x="37" y="72"/>
                  <a:pt x="37" y="72"/>
                </a:cubicBezTo>
                <a:lnTo>
                  <a:pt x="46" y="78"/>
                </a:lnTo>
                <a:close/>
                <a:moveTo>
                  <a:pt x="128" y="41"/>
                </a:moveTo>
                <a:cubicBezTo>
                  <a:pt x="70" y="2"/>
                  <a:pt x="70" y="2"/>
                  <a:pt x="70" y="2"/>
                </a:cubicBezTo>
                <a:cubicBezTo>
                  <a:pt x="68" y="0"/>
                  <a:pt x="64" y="0"/>
                  <a:pt x="61" y="2"/>
                </a:cubicBezTo>
                <a:cubicBezTo>
                  <a:pt x="3" y="41"/>
                  <a:pt x="3" y="41"/>
                  <a:pt x="3" y="41"/>
                </a:cubicBezTo>
                <a:cubicBezTo>
                  <a:pt x="1" y="43"/>
                  <a:pt x="0" y="45"/>
                  <a:pt x="0" y="48"/>
                </a:cubicBezTo>
                <a:cubicBezTo>
                  <a:pt x="0" y="123"/>
                  <a:pt x="0" y="123"/>
                  <a:pt x="0" y="123"/>
                </a:cubicBezTo>
                <a:cubicBezTo>
                  <a:pt x="0" y="127"/>
                  <a:pt x="3" y="131"/>
                  <a:pt x="8" y="131"/>
                </a:cubicBezTo>
                <a:cubicBezTo>
                  <a:pt x="123" y="131"/>
                  <a:pt x="123" y="131"/>
                  <a:pt x="123" y="131"/>
                </a:cubicBezTo>
                <a:cubicBezTo>
                  <a:pt x="128" y="131"/>
                  <a:pt x="132" y="127"/>
                  <a:pt x="132" y="123"/>
                </a:cubicBezTo>
                <a:cubicBezTo>
                  <a:pt x="132" y="48"/>
                  <a:pt x="132" y="48"/>
                  <a:pt x="132" y="48"/>
                </a:cubicBezTo>
                <a:cubicBezTo>
                  <a:pt x="132" y="45"/>
                  <a:pt x="130" y="43"/>
                  <a:pt x="128" y="41"/>
                </a:cubicBezTo>
                <a:close/>
                <a:moveTo>
                  <a:pt x="123" y="60"/>
                </a:moveTo>
                <a:cubicBezTo>
                  <a:pt x="66" y="99"/>
                  <a:pt x="66" y="99"/>
                  <a:pt x="66" y="99"/>
                </a:cubicBezTo>
                <a:cubicBezTo>
                  <a:pt x="8" y="60"/>
                  <a:pt x="8" y="60"/>
                  <a:pt x="8" y="60"/>
                </a:cubicBezTo>
                <a:cubicBezTo>
                  <a:pt x="8" y="52"/>
                  <a:pt x="8" y="52"/>
                  <a:pt x="8" y="52"/>
                </a:cubicBezTo>
                <a:cubicBezTo>
                  <a:pt x="8" y="49"/>
                  <a:pt x="10" y="48"/>
                  <a:pt x="12" y="48"/>
                </a:cubicBezTo>
                <a:cubicBezTo>
                  <a:pt x="119" y="48"/>
                  <a:pt x="119" y="48"/>
                  <a:pt x="119" y="48"/>
                </a:cubicBezTo>
                <a:cubicBezTo>
                  <a:pt x="121" y="48"/>
                  <a:pt x="123" y="49"/>
                  <a:pt x="123" y="52"/>
                </a:cubicBezTo>
                <a:lnTo>
                  <a:pt x="123" y="60"/>
                </a:lnTo>
                <a:close/>
                <a:moveTo>
                  <a:pt x="26" y="65"/>
                </a:moveTo>
                <a:cubicBezTo>
                  <a:pt x="28" y="66"/>
                  <a:pt x="28" y="66"/>
                  <a:pt x="28" y="66"/>
                </a:cubicBezTo>
                <a:cubicBezTo>
                  <a:pt x="104" y="66"/>
                  <a:pt x="104" y="66"/>
                  <a:pt x="104" y="66"/>
                </a:cubicBezTo>
                <a:cubicBezTo>
                  <a:pt x="105" y="65"/>
                  <a:pt x="105" y="65"/>
                  <a:pt x="105" y="65"/>
                </a:cubicBezTo>
                <a:cubicBezTo>
                  <a:pt x="105" y="60"/>
                  <a:pt x="105" y="60"/>
                  <a:pt x="105" y="60"/>
                </a:cubicBezTo>
                <a:cubicBezTo>
                  <a:pt x="26" y="60"/>
                  <a:pt x="26" y="60"/>
                  <a:pt x="26" y="60"/>
                </a:cubicBezTo>
                <a:lnTo>
                  <a:pt x="26" y="65"/>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19"/>
          <p:cNvSpPr/>
          <p:nvPr/>
        </p:nvSpPr>
        <p:spPr bwMode="auto">
          <a:xfrm>
            <a:off x="7031410" y="1863070"/>
            <a:ext cx="1425575" cy="1679575"/>
          </a:xfrm>
          <a:custGeom>
            <a:avLst/>
            <a:gdLst>
              <a:gd name="T0" fmla="*/ 449 w 449"/>
              <a:gd name="T1" fmla="*/ 477 h 529"/>
              <a:gd name="T2" fmla="*/ 393 w 449"/>
              <a:gd name="T3" fmla="*/ 522 h 529"/>
              <a:gd name="T4" fmla="*/ 55 w 449"/>
              <a:gd name="T5" fmla="*/ 450 h 529"/>
              <a:gd name="T6" fmla="*/ 0 w 449"/>
              <a:gd name="T7" fmla="*/ 381 h 529"/>
              <a:gd name="T8" fmla="*/ 0 w 449"/>
              <a:gd name="T9" fmla="*/ 147 h 529"/>
              <a:gd name="T10" fmla="*/ 55 w 449"/>
              <a:gd name="T11" fmla="*/ 79 h 529"/>
              <a:gd name="T12" fmla="*/ 393 w 449"/>
              <a:gd name="T13" fmla="*/ 6 h 529"/>
              <a:gd name="T14" fmla="*/ 449 w 449"/>
              <a:gd name="T15" fmla="*/ 51 h 529"/>
              <a:gd name="T16" fmla="*/ 449 w 449"/>
              <a:gd name="T17" fmla="*/ 477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529">
                <a:moveTo>
                  <a:pt x="449" y="477"/>
                </a:moveTo>
                <a:cubicBezTo>
                  <a:pt x="449" y="509"/>
                  <a:pt x="424" y="529"/>
                  <a:pt x="393" y="522"/>
                </a:cubicBezTo>
                <a:cubicBezTo>
                  <a:pt x="55" y="450"/>
                  <a:pt x="55" y="450"/>
                  <a:pt x="55" y="450"/>
                </a:cubicBezTo>
                <a:cubicBezTo>
                  <a:pt x="25" y="443"/>
                  <a:pt x="0" y="412"/>
                  <a:pt x="0" y="381"/>
                </a:cubicBezTo>
                <a:cubicBezTo>
                  <a:pt x="0" y="147"/>
                  <a:pt x="0" y="147"/>
                  <a:pt x="0" y="147"/>
                </a:cubicBezTo>
                <a:cubicBezTo>
                  <a:pt x="0" y="116"/>
                  <a:pt x="25" y="85"/>
                  <a:pt x="55" y="79"/>
                </a:cubicBezTo>
                <a:cubicBezTo>
                  <a:pt x="393" y="6"/>
                  <a:pt x="393" y="6"/>
                  <a:pt x="393" y="6"/>
                </a:cubicBezTo>
                <a:cubicBezTo>
                  <a:pt x="424" y="0"/>
                  <a:pt x="449" y="20"/>
                  <a:pt x="449" y="51"/>
                </a:cubicBezTo>
                <a:lnTo>
                  <a:pt x="449" y="477"/>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20"/>
          <p:cNvSpPr>
            <a:spLocks noEditPoints="1"/>
          </p:cNvSpPr>
          <p:nvPr/>
        </p:nvSpPr>
        <p:spPr bwMode="auto">
          <a:xfrm>
            <a:off x="7485435" y="2250420"/>
            <a:ext cx="520700" cy="520700"/>
          </a:xfrm>
          <a:custGeom>
            <a:avLst/>
            <a:gdLst>
              <a:gd name="T0" fmla="*/ 141 w 164"/>
              <a:gd name="T1" fmla="*/ 23 h 164"/>
              <a:gd name="T2" fmla="*/ 58 w 164"/>
              <a:gd name="T3" fmla="*/ 23 h 164"/>
              <a:gd name="T4" fmla="*/ 50 w 164"/>
              <a:gd name="T5" fmla="*/ 95 h 164"/>
              <a:gd name="T6" fmla="*/ 7 w 164"/>
              <a:gd name="T7" fmla="*/ 138 h 164"/>
              <a:gd name="T8" fmla="*/ 11 w 164"/>
              <a:gd name="T9" fmla="*/ 153 h 164"/>
              <a:gd name="T10" fmla="*/ 26 w 164"/>
              <a:gd name="T11" fmla="*/ 157 h 164"/>
              <a:gd name="T12" fmla="*/ 69 w 164"/>
              <a:gd name="T13" fmla="*/ 114 h 164"/>
              <a:gd name="T14" fmla="*/ 141 w 164"/>
              <a:gd name="T15" fmla="*/ 106 h 164"/>
              <a:gd name="T16" fmla="*/ 141 w 164"/>
              <a:gd name="T17" fmla="*/ 23 h 164"/>
              <a:gd name="T18" fmla="*/ 134 w 164"/>
              <a:gd name="T19" fmla="*/ 99 h 164"/>
              <a:gd name="T20" fmla="*/ 65 w 164"/>
              <a:gd name="T21" fmla="*/ 99 h 164"/>
              <a:gd name="T22" fmla="*/ 65 w 164"/>
              <a:gd name="T23" fmla="*/ 30 h 164"/>
              <a:gd name="T24" fmla="*/ 134 w 164"/>
              <a:gd name="T25" fmla="*/ 30 h 164"/>
              <a:gd name="T26" fmla="*/ 134 w 164"/>
              <a:gd name="T27" fmla="*/ 99 h 164"/>
              <a:gd name="T28" fmla="*/ 129 w 164"/>
              <a:gd name="T29" fmla="*/ 36 h 164"/>
              <a:gd name="T30" fmla="*/ 124 w 164"/>
              <a:gd name="T31" fmla="*/ 36 h 164"/>
              <a:gd name="T32" fmla="*/ 124 w 164"/>
              <a:gd name="T33" fmla="*/ 40 h 164"/>
              <a:gd name="T34" fmla="*/ 124 w 164"/>
              <a:gd name="T35" fmla="*/ 89 h 164"/>
              <a:gd name="T36" fmla="*/ 124 w 164"/>
              <a:gd name="T37" fmla="*/ 94 h 164"/>
              <a:gd name="T38" fmla="*/ 129 w 164"/>
              <a:gd name="T39" fmla="*/ 94 h 164"/>
              <a:gd name="T40" fmla="*/ 129 w 164"/>
              <a:gd name="T41" fmla="*/ 3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4" h="164">
                <a:moveTo>
                  <a:pt x="141" y="23"/>
                </a:moveTo>
                <a:cubicBezTo>
                  <a:pt x="118" y="0"/>
                  <a:pt x="81" y="0"/>
                  <a:pt x="58" y="23"/>
                </a:cubicBezTo>
                <a:cubicBezTo>
                  <a:pt x="39" y="43"/>
                  <a:pt x="36" y="73"/>
                  <a:pt x="50" y="95"/>
                </a:cubicBezTo>
                <a:cubicBezTo>
                  <a:pt x="7" y="138"/>
                  <a:pt x="7" y="138"/>
                  <a:pt x="7" y="138"/>
                </a:cubicBezTo>
                <a:cubicBezTo>
                  <a:pt x="7" y="138"/>
                  <a:pt x="0" y="142"/>
                  <a:pt x="11" y="153"/>
                </a:cubicBezTo>
                <a:cubicBezTo>
                  <a:pt x="22" y="164"/>
                  <a:pt x="26" y="157"/>
                  <a:pt x="26" y="157"/>
                </a:cubicBezTo>
                <a:cubicBezTo>
                  <a:pt x="69" y="114"/>
                  <a:pt x="69" y="114"/>
                  <a:pt x="69" y="114"/>
                </a:cubicBezTo>
                <a:cubicBezTo>
                  <a:pt x="91" y="128"/>
                  <a:pt x="121" y="125"/>
                  <a:pt x="141" y="106"/>
                </a:cubicBezTo>
                <a:cubicBezTo>
                  <a:pt x="164" y="83"/>
                  <a:pt x="164" y="46"/>
                  <a:pt x="141" y="23"/>
                </a:cubicBezTo>
                <a:close/>
                <a:moveTo>
                  <a:pt x="134" y="99"/>
                </a:moveTo>
                <a:cubicBezTo>
                  <a:pt x="115" y="117"/>
                  <a:pt x="84" y="117"/>
                  <a:pt x="65" y="99"/>
                </a:cubicBezTo>
                <a:cubicBezTo>
                  <a:pt x="47" y="80"/>
                  <a:pt x="47" y="49"/>
                  <a:pt x="65" y="30"/>
                </a:cubicBezTo>
                <a:cubicBezTo>
                  <a:pt x="84" y="12"/>
                  <a:pt x="115" y="12"/>
                  <a:pt x="134" y="30"/>
                </a:cubicBezTo>
                <a:cubicBezTo>
                  <a:pt x="152" y="49"/>
                  <a:pt x="152" y="80"/>
                  <a:pt x="134" y="99"/>
                </a:cubicBezTo>
                <a:close/>
                <a:moveTo>
                  <a:pt x="129" y="36"/>
                </a:moveTo>
                <a:cubicBezTo>
                  <a:pt x="127" y="34"/>
                  <a:pt x="125" y="34"/>
                  <a:pt x="124" y="36"/>
                </a:cubicBezTo>
                <a:cubicBezTo>
                  <a:pt x="122" y="37"/>
                  <a:pt x="122" y="39"/>
                  <a:pt x="124" y="40"/>
                </a:cubicBezTo>
                <a:cubicBezTo>
                  <a:pt x="137" y="54"/>
                  <a:pt x="137" y="75"/>
                  <a:pt x="124" y="89"/>
                </a:cubicBezTo>
                <a:cubicBezTo>
                  <a:pt x="122" y="90"/>
                  <a:pt x="122" y="92"/>
                  <a:pt x="124" y="94"/>
                </a:cubicBezTo>
                <a:cubicBezTo>
                  <a:pt x="125" y="95"/>
                  <a:pt x="127" y="95"/>
                  <a:pt x="129" y="94"/>
                </a:cubicBezTo>
                <a:cubicBezTo>
                  <a:pt x="145" y="78"/>
                  <a:pt x="145" y="52"/>
                  <a:pt x="129" y="36"/>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21"/>
          <p:cNvSpPr/>
          <p:nvPr/>
        </p:nvSpPr>
        <p:spPr bwMode="auto">
          <a:xfrm>
            <a:off x="611560" y="2999720"/>
            <a:ext cx="1425575" cy="542925"/>
          </a:xfrm>
          <a:custGeom>
            <a:avLst/>
            <a:gdLst>
              <a:gd name="T0" fmla="*/ 449 w 449"/>
              <a:gd name="T1" fmla="*/ 0 h 171"/>
              <a:gd name="T2" fmla="*/ 449 w 449"/>
              <a:gd name="T3" fmla="*/ 23 h 171"/>
              <a:gd name="T4" fmla="*/ 394 w 449"/>
              <a:gd name="T5" fmla="*/ 92 h 171"/>
              <a:gd name="T6" fmla="*/ 56 w 449"/>
              <a:gd name="T7" fmla="*/ 164 h 171"/>
              <a:gd name="T8" fmla="*/ 0 w 449"/>
              <a:gd name="T9" fmla="*/ 119 h 171"/>
              <a:gd name="T10" fmla="*/ 0 w 449"/>
              <a:gd name="T11" fmla="*/ 97 h 171"/>
              <a:gd name="T12" fmla="*/ 56 w 449"/>
              <a:gd name="T13" fmla="*/ 141 h 171"/>
              <a:gd name="T14" fmla="*/ 394 w 449"/>
              <a:gd name="T15" fmla="*/ 69 h 171"/>
              <a:gd name="T16" fmla="*/ 449 w 449"/>
              <a:gd name="T1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171">
                <a:moveTo>
                  <a:pt x="449" y="0"/>
                </a:moveTo>
                <a:cubicBezTo>
                  <a:pt x="449" y="23"/>
                  <a:pt x="449" y="23"/>
                  <a:pt x="449" y="23"/>
                </a:cubicBezTo>
                <a:cubicBezTo>
                  <a:pt x="449" y="54"/>
                  <a:pt x="424" y="85"/>
                  <a:pt x="394" y="92"/>
                </a:cubicBezTo>
                <a:cubicBezTo>
                  <a:pt x="56" y="164"/>
                  <a:pt x="56" y="164"/>
                  <a:pt x="56" y="164"/>
                </a:cubicBezTo>
                <a:cubicBezTo>
                  <a:pt x="25" y="171"/>
                  <a:pt x="0" y="151"/>
                  <a:pt x="0" y="119"/>
                </a:cubicBezTo>
                <a:cubicBezTo>
                  <a:pt x="0" y="97"/>
                  <a:pt x="0" y="97"/>
                  <a:pt x="0" y="97"/>
                </a:cubicBezTo>
                <a:cubicBezTo>
                  <a:pt x="0" y="128"/>
                  <a:pt x="25" y="148"/>
                  <a:pt x="56" y="141"/>
                </a:cubicBezTo>
                <a:cubicBezTo>
                  <a:pt x="394" y="69"/>
                  <a:pt x="394" y="69"/>
                  <a:pt x="394" y="69"/>
                </a:cubicBezTo>
                <a:cubicBezTo>
                  <a:pt x="424" y="62"/>
                  <a:pt x="449" y="31"/>
                  <a:pt x="449"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22"/>
          <p:cNvSpPr/>
          <p:nvPr/>
        </p:nvSpPr>
        <p:spPr bwMode="auto">
          <a:xfrm>
            <a:off x="2218110" y="2999720"/>
            <a:ext cx="1423988" cy="542925"/>
          </a:xfrm>
          <a:custGeom>
            <a:avLst/>
            <a:gdLst>
              <a:gd name="T0" fmla="*/ 449 w 449"/>
              <a:gd name="T1" fmla="*/ 0 h 171"/>
              <a:gd name="T2" fmla="*/ 449 w 449"/>
              <a:gd name="T3" fmla="*/ 23 h 171"/>
              <a:gd name="T4" fmla="*/ 393 w 449"/>
              <a:gd name="T5" fmla="*/ 92 h 171"/>
              <a:gd name="T6" fmla="*/ 55 w 449"/>
              <a:gd name="T7" fmla="*/ 164 h 171"/>
              <a:gd name="T8" fmla="*/ 0 w 449"/>
              <a:gd name="T9" fmla="*/ 119 h 171"/>
              <a:gd name="T10" fmla="*/ 0 w 449"/>
              <a:gd name="T11" fmla="*/ 97 h 171"/>
              <a:gd name="T12" fmla="*/ 55 w 449"/>
              <a:gd name="T13" fmla="*/ 141 h 171"/>
              <a:gd name="T14" fmla="*/ 393 w 449"/>
              <a:gd name="T15" fmla="*/ 69 h 171"/>
              <a:gd name="T16" fmla="*/ 449 w 449"/>
              <a:gd name="T1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171">
                <a:moveTo>
                  <a:pt x="449" y="0"/>
                </a:moveTo>
                <a:cubicBezTo>
                  <a:pt x="449" y="23"/>
                  <a:pt x="449" y="23"/>
                  <a:pt x="449" y="23"/>
                </a:cubicBezTo>
                <a:cubicBezTo>
                  <a:pt x="449" y="54"/>
                  <a:pt x="424" y="85"/>
                  <a:pt x="393" y="92"/>
                </a:cubicBezTo>
                <a:cubicBezTo>
                  <a:pt x="55" y="164"/>
                  <a:pt x="55" y="164"/>
                  <a:pt x="55" y="164"/>
                </a:cubicBezTo>
                <a:cubicBezTo>
                  <a:pt x="25" y="171"/>
                  <a:pt x="0" y="151"/>
                  <a:pt x="0" y="119"/>
                </a:cubicBezTo>
                <a:cubicBezTo>
                  <a:pt x="0" y="97"/>
                  <a:pt x="0" y="97"/>
                  <a:pt x="0" y="97"/>
                </a:cubicBezTo>
                <a:cubicBezTo>
                  <a:pt x="0" y="128"/>
                  <a:pt x="25" y="148"/>
                  <a:pt x="55" y="141"/>
                </a:cubicBezTo>
                <a:cubicBezTo>
                  <a:pt x="393" y="69"/>
                  <a:pt x="393" y="69"/>
                  <a:pt x="393" y="69"/>
                </a:cubicBezTo>
                <a:cubicBezTo>
                  <a:pt x="424" y="62"/>
                  <a:pt x="449" y="31"/>
                  <a:pt x="449"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23"/>
          <p:cNvSpPr/>
          <p:nvPr/>
        </p:nvSpPr>
        <p:spPr bwMode="auto">
          <a:xfrm>
            <a:off x="3819898" y="3161645"/>
            <a:ext cx="1425575" cy="254000"/>
          </a:xfrm>
          <a:custGeom>
            <a:avLst/>
            <a:gdLst>
              <a:gd name="T0" fmla="*/ 449 w 449"/>
              <a:gd name="T1" fmla="*/ 0 h 80"/>
              <a:gd name="T2" fmla="*/ 449 w 449"/>
              <a:gd name="T3" fmla="*/ 23 h 80"/>
              <a:gd name="T4" fmla="*/ 393 w 449"/>
              <a:gd name="T5" fmla="*/ 80 h 80"/>
              <a:gd name="T6" fmla="*/ 57 w 449"/>
              <a:gd name="T7" fmla="*/ 80 h 80"/>
              <a:gd name="T8" fmla="*/ 0 w 449"/>
              <a:gd name="T9" fmla="*/ 23 h 80"/>
              <a:gd name="T10" fmla="*/ 0 w 449"/>
              <a:gd name="T11" fmla="*/ 0 h 80"/>
              <a:gd name="T12" fmla="*/ 57 w 449"/>
              <a:gd name="T13" fmla="*/ 57 h 80"/>
              <a:gd name="T14" fmla="*/ 393 w 449"/>
              <a:gd name="T15" fmla="*/ 57 h 80"/>
              <a:gd name="T16" fmla="*/ 449 w 449"/>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80">
                <a:moveTo>
                  <a:pt x="449" y="0"/>
                </a:moveTo>
                <a:cubicBezTo>
                  <a:pt x="449" y="23"/>
                  <a:pt x="449" y="23"/>
                  <a:pt x="449" y="23"/>
                </a:cubicBezTo>
                <a:cubicBezTo>
                  <a:pt x="449" y="54"/>
                  <a:pt x="424" y="80"/>
                  <a:pt x="393" y="80"/>
                </a:cubicBezTo>
                <a:cubicBezTo>
                  <a:pt x="57" y="80"/>
                  <a:pt x="57" y="80"/>
                  <a:pt x="57" y="80"/>
                </a:cubicBezTo>
                <a:cubicBezTo>
                  <a:pt x="26" y="80"/>
                  <a:pt x="0" y="54"/>
                  <a:pt x="0" y="23"/>
                </a:cubicBezTo>
                <a:cubicBezTo>
                  <a:pt x="0" y="0"/>
                  <a:pt x="0" y="0"/>
                  <a:pt x="0" y="0"/>
                </a:cubicBezTo>
                <a:cubicBezTo>
                  <a:pt x="0" y="31"/>
                  <a:pt x="26" y="57"/>
                  <a:pt x="57" y="57"/>
                </a:cubicBezTo>
                <a:cubicBezTo>
                  <a:pt x="393" y="57"/>
                  <a:pt x="393" y="57"/>
                  <a:pt x="393" y="57"/>
                </a:cubicBezTo>
                <a:cubicBezTo>
                  <a:pt x="424" y="57"/>
                  <a:pt x="449" y="31"/>
                  <a:pt x="449" y="0"/>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24"/>
          <p:cNvSpPr/>
          <p:nvPr/>
        </p:nvSpPr>
        <p:spPr bwMode="auto">
          <a:xfrm>
            <a:off x="5426448" y="2999720"/>
            <a:ext cx="1423988" cy="542925"/>
          </a:xfrm>
          <a:custGeom>
            <a:avLst/>
            <a:gdLst>
              <a:gd name="T0" fmla="*/ 449 w 449"/>
              <a:gd name="T1" fmla="*/ 97 h 171"/>
              <a:gd name="T2" fmla="*/ 449 w 449"/>
              <a:gd name="T3" fmla="*/ 119 h 171"/>
              <a:gd name="T4" fmla="*/ 394 w 449"/>
              <a:gd name="T5" fmla="*/ 164 h 171"/>
              <a:gd name="T6" fmla="*/ 56 w 449"/>
              <a:gd name="T7" fmla="*/ 92 h 171"/>
              <a:gd name="T8" fmla="*/ 0 w 449"/>
              <a:gd name="T9" fmla="*/ 23 h 171"/>
              <a:gd name="T10" fmla="*/ 0 w 449"/>
              <a:gd name="T11" fmla="*/ 0 h 171"/>
              <a:gd name="T12" fmla="*/ 56 w 449"/>
              <a:gd name="T13" fmla="*/ 69 h 171"/>
              <a:gd name="T14" fmla="*/ 394 w 449"/>
              <a:gd name="T15" fmla="*/ 141 h 171"/>
              <a:gd name="T16" fmla="*/ 449 w 449"/>
              <a:gd name="T17" fmla="*/ 9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171">
                <a:moveTo>
                  <a:pt x="449" y="97"/>
                </a:moveTo>
                <a:cubicBezTo>
                  <a:pt x="449" y="119"/>
                  <a:pt x="449" y="119"/>
                  <a:pt x="449" y="119"/>
                </a:cubicBezTo>
                <a:cubicBezTo>
                  <a:pt x="449" y="151"/>
                  <a:pt x="424" y="171"/>
                  <a:pt x="394" y="164"/>
                </a:cubicBezTo>
                <a:cubicBezTo>
                  <a:pt x="56" y="92"/>
                  <a:pt x="56" y="92"/>
                  <a:pt x="56" y="92"/>
                </a:cubicBezTo>
                <a:cubicBezTo>
                  <a:pt x="25" y="85"/>
                  <a:pt x="0" y="54"/>
                  <a:pt x="0" y="23"/>
                </a:cubicBezTo>
                <a:cubicBezTo>
                  <a:pt x="0" y="0"/>
                  <a:pt x="0" y="0"/>
                  <a:pt x="0" y="0"/>
                </a:cubicBezTo>
                <a:cubicBezTo>
                  <a:pt x="0" y="31"/>
                  <a:pt x="25" y="62"/>
                  <a:pt x="56" y="69"/>
                </a:cubicBezTo>
                <a:cubicBezTo>
                  <a:pt x="394" y="141"/>
                  <a:pt x="394" y="141"/>
                  <a:pt x="394" y="141"/>
                </a:cubicBezTo>
                <a:cubicBezTo>
                  <a:pt x="424" y="148"/>
                  <a:pt x="449" y="128"/>
                  <a:pt x="449" y="97"/>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25"/>
          <p:cNvSpPr/>
          <p:nvPr/>
        </p:nvSpPr>
        <p:spPr bwMode="auto">
          <a:xfrm>
            <a:off x="7031410" y="2999720"/>
            <a:ext cx="1425575" cy="542925"/>
          </a:xfrm>
          <a:custGeom>
            <a:avLst/>
            <a:gdLst>
              <a:gd name="T0" fmla="*/ 449 w 449"/>
              <a:gd name="T1" fmla="*/ 97 h 171"/>
              <a:gd name="T2" fmla="*/ 449 w 449"/>
              <a:gd name="T3" fmla="*/ 119 h 171"/>
              <a:gd name="T4" fmla="*/ 393 w 449"/>
              <a:gd name="T5" fmla="*/ 164 h 171"/>
              <a:gd name="T6" fmla="*/ 55 w 449"/>
              <a:gd name="T7" fmla="*/ 92 h 171"/>
              <a:gd name="T8" fmla="*/ 0 w 449"/>
              <a:gd name="T9" fmla="*/ 23 h 171"/>
              <a:gd name="T10" fmla="*/ 0 w 449"/>
              <a:gd name="T11" fmla="*/ 0 h 171"/>
              <a:gd name="T12" fmla="*/ 55 w 449"/>
              <a:gd name="T13" fmla="*/ 69 h 171"/>
              <a:gd name="T14" fmla="*/ 393 w 449"/>
              <a:gd name="T15" fmla="*/ 141 h 171"/>
              <a:gd name="T16" fmla="*/ 449 w 449"/>
              <a:gd name="T17" fmla="*/ 9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 h="171">
                <a:moveTo>
                  <a:pt x="449" y="97"/>
                </a:moveTo>
                <a:cubicBezTo>
                  <a:pt x="449" y="119"/>
                  <a:pt x="449" y="119"/>
                  <a:pt x="449" y="119"/>
                </a:cubicBezTo>
                <a:cubicBezTo>
                  <a:pt x="449" y="151"/>
                  <a:pt x="424" y="171"/>
                  <a:pt x="393" y="164"/>
                </a:cubicBezTo>
                <a:cubicBezTo>
                  <a:pt x="55" y="92"/>
                  <a:pt x="55" y="92"/>
                  <a:pt x="55" y="92"/>
                </a:cubicBezTo>
                <a:cubicBezTo>
                  <a:pt x="25" y="85"/>
                  <a:pt x="0" y="54"/>
                  <a:pt x="0" y="23"/>
                </a:cubicBezTo>
                <a:cubicBezTo>
                  <a:pt x="0" y="0"/>
                  <a:pt x="0" y="0"/>
                  <a:pt x="0" y="0"/>
                </a:cubicBezTo>
                <a:cubicBezTo>
                  <a:pt x="0" y="31"/>
                  <a:pt x="25" y="62"/>
                  <a:pt x="55" y="69"/>
                </a:cubicBezTo>
                <a:cubicBezTo>
                  <a:pt x="393" y="141"/>
                  <a:pt x="393" y="141"/>
                  <a:pt x="393" y="141"/>
                </a:cubicBezTo>
                <a:cubicBezTo>
                  <a:pt x="424" y="148"/>
                  <a:pt x="449" y="128"/>
                  <a:pt x="449" y="97"/>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67" name="Group 33"/>
          <p:cNvGrpSpPr/>
          <p:nvPr/>
        </p:nvGrpSpPr>
        <p:grpSpPr>
          <a:xfrm>
            <a:off x="611560" y="3962832"/>
            <a:ext cx="1425575" cy="1338376"/>
            <a:chOff x="649288" y="4277812"/>
            <a:chExt cx="1425575" cy="1338376"/>
          </a:xfrm>
        </p:grpSpPr>
        <p:sp>
          <p:nvSpPr>
            <p:cNvPr id="68" name="TextBox 67"/>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69" name="Straight Connector 35"/>
            <p:cNvCxnSpPr/>
            <p:nvPr/>
          </p:nvCxnSpPr>
          <p:spPr>
            <a:xfrm>
              <a:off x="1272075" y="4624944"/>
              <a:ext cx="180000" cy="0"/>
            </a:xfrm>
            <a:prstGeom prst="line">
              <a:avLst/>
            </a:prstGeom>
            <a:noFill/>
            <a:ln w="25400" cap="rnd" cmpd="sng" algn="ctr">
              <a:solidFill>
                <a:srgbClr val="B5B5B5"/>
              </a:solidFill>
              <a:prstDash val="solid"/>
              <a:miter lim="800000"/>
            </a:ln>
            <a:effectLst/>
          </p:spPr>
        </p:cxnSp>
        <p:sp>
          <p:nvSpPr>
            <p:cNvPr id="70" name="TextBox 69"/>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71" name="TextBox 70"/>
          <p:cNvSpPr txBox="1"/>
          <p:nvPr/>
        </p:nvSpPr>
        <p:spPr>
          <a:xfrm>
            <a:off x="611560" y="2840089"/>
            <a:ext cx="1425575" cy="215444"/>
          </a:xfrm>
          <a:prstGeom prst="rect">
            <a:avLst/>
          </a:prstGeom>
          <a:noFill/>
        </p:spPr>
        <p:txBody>
          <a:bodyPr wrap="square" lIns="0" tIns="0" rIns="0" bIns="0" rtlCol="0">
            <a:spAutoFit/>
          </a:bodyPr>
          <a:lstStyle/>
          <a:p>
            <a:pPr algn="ctr" fontAlgn="auto">
              <a:spcBef>
                <a:spcPts val="0"/>
              </a:spcBef>
              <a:spcAft>
                <a:spcPts val="0"/>
              </a:spcAft>
            </a:pPr>
            <a:r>
              <a:rPr lang="zh-CN" altLang="en-US" sz="1400" b="1" dirty="0">
                <a:solidFill>
                  <a:srgbClr val="FFFFFF"/>
                </a:solidFill>
                <a:latin typeface="微软雅黑" panose="020B0503020204020204" pitchFamily="34" charset="-122"/>
                <a:ea typeface="微软雅黑" panose="020B0503020204020204" pitchFamily="34" charset="-122"/>
              </a:rPr>
              <a:t>点击输入标题</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grpSp>
        <p:nvGrpSpPr>
          <p:cNvPr id="72" name="Group 38"/>
          <p:cNvGrpSpPr/>
          <p:nvPr/>
        </p:nvGrpSpPr>
        <p:grpSpPr>
          <a:xfrm>
            <a:off x="2216523" y="3962832"/>
            <a:ext cx="1425575" cy="1338376"/>
            <a:chOff x="649288" y="4277812"/>
            <a:chExt cx="1425575" cy="1338376"/>
          </a:xfrm>
        </p:grpSpPr>
        <p:sp>
          <p:nvSpPr>
            <p:cNvPr id="73" name="TextBox 72"/>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74" name="Straight Connector 40"/>
            <p:cNvCxnSpPr/>
            <p:nvPr/>
          </p:nvCxnSpPr>
          <p:spPr>
            <a:xfrm>
              <a:off x="1272075" y="4624944"/>
              <a:ext cx="180000" cy="0"/>
            </a:xfrm>
            <a:prstGeom prst="line">
              <a:avLst/>
            </a:prstGeom>
            <a:noFill/>
            <a:ln w="25400" cap="rnd" cmpd="sng" algn="ctr">
              <a:solidFill>
                <a:srgbClr val="5A6783"/>
              </a:solidFill>
              <a:prstDash val="solid"/>
              <a:miter lim="800000"/>
            </a:ln>
            <a:effectLst/>
          </p:spPr>
        </p:cxnSp>
        <p:sp>
          <p:nvSpPr>
            <p:cNvPr id="75" name="TextBox 74"/>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76" name="TextBox 75"/>
          <p:cNvSpPr txBox="1"/>
          <p:nvPr/>
        </p:nvSpPr>
        <p:spPr>
          <a:xfrm>
            <a:off x="2216523" y="2840089"/>
            <a:ext cx="1425575" cy="215444"/>
          </a:xfrm>
          <a:prstGeom prst="rect">
            <a:avLst/>
          </a:prstGeom>
          <a:noFill/>
        </p:spPr>
        <p:txBody>
          <a:bodyPr wrap="square" lIns="0" tIns="0" rIns="0" bIns="0" rtlCol="0">
            <a:spAutoFit/>
          </a:bodyPr>
          <a:lstStyle/>
          <a:p>
            <a:pPr algn="ctr" fontAlgn="auto">
              <a:spcBef>
                <a:spcPts val="0"/>
              </a:spcBef>
              <a:spcAft>
                <a:spcPts val="0"/>
              </a:spcAft>
            </a:pPr>
            <a:r>
              <a:rPr lang="zh-CN" altLang="en-US" sz="1400" b="1" dirty="0">
                <a:solidFill>
                  <a:srgbClr val="FFFFFF"/>
                </a:solidFill>
                <a:latin typeface="微软雅黑" panose="020B0503020204020204" pitchFamily="34" charset="-122"/>
                <a:ea typeface="微软雅黑" panose="020B0503020204020204" pitchFamily="34" charset="-122"/>
              </a:rPr>
              <a:t>点击输入标题</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grpSp>
        <p:nvGrpSpPr>
          <p:cNvPr id="77" name="Group 43"/>
          <p:cNvGrpSpPr/>
          <p:nvPr/>
        </p:nvGrpSpPr>
        <p:grpSpPr>
          <a:xfrm>
            <a:off x="3819898" y="3962832"/>
            <a:ext cx="1425575" cy="1338376"/>
            <a:chOff x="649288" y="4277812"/>
            <a:chExt cx="1425575" cy="1338376"/>
          </a:xfrm>
        </p:grpSpPr>
        <p:sp>
          <p:nvSpPr>
            <p:cNvPr id="78" name="TextBox 77"/>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79" name="Straight Connector 45"/>
            <p:cNvCxnSpPr/>
            <p:nvPr/>
          </p:nvCxnSpPr>
          <p:spPr>
            <a:xfrm>
              <a:off x="1272075" y="4624944"/>
              <a:ext cx="180000" cy="0"/>
            </a:xfrm>
            <a:prstGeom prst="line">
              <a:avLst/>
            </a:prstGeom>
            <a:noFill/>
            <a:ln w="25400" cap="rnd" cmpd="sng" algn="ctr">
              <a:solidFill>
                <a:srgbClr val="16B6EA"/>
              </a:solidFill>
              <a:prstDash val="solid"/>
              <a:miter lim="800000"/>
            </a:ln>
            <a:effectLst/>
          </p:spPr>
        </p:cxnSp>
        <p:sp>
          <p:nvSpPr>
            <p:cNvPr id="80" name="TextBox 79"/>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81" name="TextBox 80"/>
          <p:cNvSpPr txBox="1"/>
          <p:nvPr/>
        </p:nvSpPr>
        <p:spPr>
          <a:xfrm>
            <a:off x="3819898" y="2840089"/>
            <a:ext cx="1425575" cy="215444"/>
          </a:xfrm>
          <a:prstGeom prst="rect">
            <a:avLst/>
          </a:prstGeom>
          <a:noFill/>
        </p:spPr>
        <p:txBody>
          <a:bodyPr wrap="square" lIns="0" tIns="0" rIns="0" bIns="0" rtlCol="0">
            <a:spAutoFit/>
          </a:bodyPr>
          <a:lstStyle/>
          <a:p>
            <a:pPr algn="ctr" fontAlgn="auto">
              <a:spcBef>
                <a:spcPts val="0"/>
              </a:spcBef>
              <a:spcAft>
                <a:spcPts val="0"/>
              </a:spcAft>
            </a:pPr>
            <a:r>
              <a:rPr lang="zh-CN" altLang="en-US" sz="1400" b="1" dirty="0">
                <a:solidFill>
                  <a:srgbClr val="FFFFFF"/>
                </a:solidFill>
                <a:latin typeface="微软雅黑" panose="020B0503020204020204" pitchFamily="34" charset="-122"/>
                <a:ea typeface="微软雅黑" panose="020B0503020204020204" pitchFamily="34" charset="-122"/>
              </a:rPr>
              <a:t>点击输入标题</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grpSp>
        <p:nvGrpSpPr>
          <p:cNvPr id="82" name="Group 48"/>
          <p:cNvGrpSpPr/>
          <p:nvPr/>
        </p:nvGrpSpPr>
        <p:grpSpPr>
          <a:xfrm>
            <a:off x="5424861" y="3962832"/>
            <a:ext cx="1425575" cy="1338376"/>
            <a:chOff x="649288" y="4277812"/>
            <a:chExt cx="1425575" cy="1338376"/>
          </a:xfrm>
        </p:grpSpPr>
        <p:sp>
          <p:nvSpPr>
            <p:cNvPr id="83" name="TextBox 82"/>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84" name="Straight Connector 50"/>
            <p:cNvCxnSpPr/>
            <p:nvPr/>
          </p:nvCxnSpPr>
          <p:spPr>
            <a:xfrm>
              <a:off x="1272075" y="4624944"/>
              <a:ext cx="180000" cy="0"/>
            </a:xfrm>
            <a:prstGeom prst="line">
              <a:avLst/>
            </a:prstGeom>
            <a:noFill/>
            <a:ln w="25400" cap="rnd" cmpd="sng" algn="ctr">
              <a:solidFill>
                <a:srgbClr val="B5B5B5"/>
              </a:solidFill>
              <a:prstDash val="solid"/>
              <a:miter lim="800000"/>
            </a:ln>
            <a:effectLst/>
          </p:spPr>
        </p:cxnSp>
        <p:sp>
          <p:nvSpPr>
            <p:cNvPr id="85" name="TextBox 84"/>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86" name="TextBox 85"/>
          <p:cNvSpPr txBox="1"/>
          <p:nvPr/>
        </p:nvSpPr>
        <p:spPr>
          <a:xfrm>
            <a:off x="5424861" y="2840089"/>
            <a:ext cx="1425575" cy="215444"/>
          </a:xfrm>
          <a:prstGeom prst="rect">
            <a:avLst/>
          </a:prstGeom>
          <a:noFill/>
        </p:spPr>
        <p:txBody>
          <a:bodyPr wrap="square" lIns="0" tIns="0" rIns="0" bIns="0" rtlCol="0">
            <a:spAutoFit/>
          </a:bodyPr>
          <a:lstStyle/>
          <a:p>
            <a:pPr algn="ctr" fontAlgn="auto">
              <a:spcBef>
                <a:spcPts val="0"/>
              </a:spcBef>
              <a:spcAft>
                <a:spcPts val="0"/>
              </a:spcAft>
            </a:pPr>
            <a:r>
              <a:rPr lang="zh-CN" altLang="en-US" sz="1400" b="1" dirty="0">
                <a:solidFill>
                  <a:srgbClr val="FFFFFF"/>
                </a:solidFill>
                <a:latin typeface="微软雅黑" panose="020B0503020204020204" pitchFamily="34" charset="-122"/>
                <a:ea typeface="微软雅黑" panose="020B0503020204020204" pitchFamily="34" charset="-122"/>
              </a:rPr>
              <a:t>点击输入标题</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grpSp>
        <p:nvGrpSpPr>
          <p:cNvPr id="87" name="Group 53"/>
          <p:cNvGrpSpPr/>
          <p:nvPr/>
        </p:nvGrpSpPr>
        <p:grpSpPr>
          <a:xfrm>
            <a:off x="7031410" y="3962832"/>
            <a:ext cx="1425575" cy="1338376"/>
            <a:chOff x="649288" y="4277812"/>
            <a:chExt cx="1425575" cy="1338376"/>
          </a:xfrm>
        </p:grpSpPr>
        <p:sp>
          <p:nvSpPr>
            <p:cNvPr id="88" name="TextBox 87"/>
            <p:cNvSpPr txBox="1"/>
            <p:nvPr/>
          </p:nvSpPr>
          <p:spPr>
            <a:xfrm>
              <a:off x="649288" y="4718506"/>
              <a:ext cx="1425575"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a:t>
              </a:r>
            </a:p>
          </p:txBody>
        </p:sp>
        <p:cxnSp>
          <p:nvCxnSpPr>
            <p:cNvPr id="89" name="Straight Connector 55"/>
            <p:cNvCxnSpPr/>
            <p:nvPr/>
          </p:nvCxnSpPr>
          <p:spPr>
            <a:xfrm>
              <a:off x="1272075" y="4624944"/>
              <a:ext cx="180000" cy="0"/>
            </a:xfrm>
            <a:prstGeom prst="line">
              <a:avLst/>
            </a:prstGeom>
            <a:noFill/>
            <a:ln w="25400" cap="rnd" cmpd="sng" algn="ctr">
              <a:solidFill>
                <a:srgbClr val="B5B5B5"/>
              </a:solidFill>
              <a:prstDash val="solid"/>
              <a:miter lim="800000"/>
            </a:ln>
            <a:effectLst/>
          </p:spPr>
        </p:cxnSp>
        <p:sp>
          <p:nvSpPr>
            <p:cNvPr id="90" name="TextBox 89"/>
            <p:cNvSpPr txBox="1"/>
            <p:nvPr/>
          </p:nvSpPr>
          <p:spPr>
            <a:xfrm>
              <a:off x="649288" y="4277812"/>
              <a:ext cx="142557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91" name="TextBox 90"/>
          <p:cNvSpPr txBox="1"/>
          <p:nvPr/>
        </p:nvSpPr>
        <p:spPr>
          <a:xfrm>
            <a:off x="7031410" y="2840089"/>
            <a:ext cx="1425575" cy="215444"/>
          </a:xfrm>
          <a:prstGeom prst="rect">
            <a:avLst/>
          </a:prstGeom>
          <a:noFill/>
        </p:spPr>
        <p:txBody>
          <a:bodyPr wrap="square" lIns="0" tIns="0" rIns="0" bIns="0" rtlCol="0">
            <a:spAutoFit/>
          </a:bodyPr>
          <a:lstStyle/>
          <a:p>
            <a:pPr algn="ctr" fontAlgn="auto">
              <a:spcBef>
                <a:spcPts val="0"/>
              </a:spcBef>
              <a:spcAft>
                <a:spcPts val="0"/>
              </a:spcAft>
            </a:pPr>
            <a:r>
              <a:rPr lang="zh-CN" altLang="en-US" sz="1400" b="1" dirty="0">
                <a:solidFill>
                  <a:srgbClr val="FFFFFF"/>
                </a:solidFill>
                <a:latin typeface="微软雅黑" panose="020B0503020204020204" pitchFamily="34" charset="-122"/>
                <a:ea typeface="微软雅黑" panose="020B0503020204020204" pitchFamily="34" charset="-122"/>
              </a:rPr>
              <a:t>点击输入标题</a:t>
            </a:r>
            <a:endParaRPr lang="en-US" altLang="zh-CN" sz="1400"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93638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57"/>
          <p:cNvGrpSpPr/>
          <p:nvPr/>
        </p:nvGrpSpPr>
        <p:grpSpPr>
          <a:xfrm>
            <a:off x="6156326" y="1839923"/>
            <a:ext cx="1944688" cy="2660650"/>
            <a:chOff x="6156326" y="2209800"/>
            <a:chExt cx="1944688" cy="2660650"/>
          </a:xfrm>
        </p:grpSpPr>
        <p:sp>
          <p:nvSpPr>
            <p:cNvPr id="49" name="Freeform 70"/>
            <p:cNvSpPr/>
            <p:nvPr/>
          </p:nvSpPr>
          <p:spPr bwMode="auto">
            <a:xfrm>
              <a:off x="6156326" y="2209800"/>
              <a:ext cx="1944688" cy="2660650"/>
            </a:xfrm>
            <a:custGeom>
              <a:avLst/>
              <a:gdLst>
                <a:gd name="T0" fmla="*/ 1225 w 1225"/>
                <a:gd name="T1" fmla="*/ 268 h 1676"/>
                <a:gd name="T2" fmla="*/ 1129 w 1225"/>
                <a:gd name="T3" fmla="*/ 268 h 1676"/>
                <a:gd name="T4" fmla="*/ 915 w 1225"/>
                <a:gd name="T5" fmla="*/ 1276 h 1676"/>
                <a:gd name="T6" fmla="*/ 915 w 1225"/>
                <a:gd name="T7" fmla="*/ 1276 h 1676"/>
                <a:gd name="T8" fmla="*/ 759 w 1225"/>
                <a:gd name="T9" fmla="*/ 1364 h 1676"/>
                <a:gd name="T10" fmla="*/ 535 w 1225"/>
                <a:gd name="T11" fmla="*/ 1364 h 1676"/>
                <a:gd name="T12" fmla="*/ 412 w 1225"/>
                <a:gd name="T13" fmla="*/ 784 h 1676"/>
                <a:gd name="T14" fmla="*/ 224 w 1225"/>
                <a:gd name="T15" fmla="*/ 1676 h 1676"/>
                <a:gd name="T16" fmla="*/ 0 w 1225"/>
                <a:gd name="T17" fmla="*/ 1676 h 1676"/>
                <a:gd name="T18" fmla="*/ 214 w 1225"/>
                <a:gd name="T19" fmla="*/ 666 h 1676"/>
                <a:gd name="T20" fmla="*/ 368 w 1225"/>
                <a:gd name="T21" fmla="*/ 578 h 1676"/>
                <a:gd name="T22" fmla="*/ 591 w 1225"/>
                <a:gd name="T23" fmla="*/ 578 h 1676"/>
                <a:gd name="T24" fmla="*/ 715 w 1225"/>
                <a:gd name="T25" fmla="*/ 1158 h 1676"/>
                <a:gd name="T26" fmla="*/ 905 w 1225"/>
                <a:gd name="T27" fmla="*/ 268 h 1676"/>
                <a:gd name="T28" fmla="*/ 811 w 1225"/>
                <a:gd name="T29" fmla="*/ 268 h 1676"/>
                <a:gd name="T30" fmla="*/ 1073 w 1225"/>
                <a:gd name="T31" fmla="*/ 0 h 1676"/>
                <a:gd name="T32" fmla="*/ 1225 w 1225"/>
                <a:gd name="T33" fmla="*/ 26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25" h="1676">
                  <a:moveTo>
                    <a:pt x="1225" y="268"/>
                  </a:moveTo>
                  <a:lnTo>
                    <a:pt x="1129" y="268"/>
                  </a:lnTo>
                  <a:lnTo>
                    <a:pt x="915" y="1276"/>
                  </a:lnTo>
                  <a:lnTo>
                    <a:pt x="915" y="1276"/>
                  </a:lnTo>
                  <a:lnTo>
                    <a:pt x="759" y="1364"/>
                  </a:lnTo>
                  <a:lnTo>
                    <a:pt x="535" y="1364"/>
                  </a:lnTo>
                  <a:lnTo>
                    <a:pt x="412" y="784"/>
                  </a:lnTo>
                  <a:lnTo>
                    <a:pt x="224" y="1676"/>
                  </a:lnTo>
                  <a:lnTo>
                    <a:pt x="0" y="1676"/>
                  </a:lnTo>
                  <a:lnTo>
                    <a:pt x="214" y="666"/>
                  </a:lnTo>
                  <a:lnTo>
                    <a:pt x="368" y="578"/>
                  </a:lnTo>
                  <a:lnTo>
                    <a:pt x="591" y="578"/>
                  </a:lnTo>
                  <a:lnTo>
                    <a:pt x="715" y="1158"/>
                  </a:lnTo>
                  <a:lnTo>
                    <a:pt x="905" y="268"/>
                  </a:lnTo>
                  <a:lnTo>
                    <a:pt x="811" y="268"/>
                  </a:lnTo>
                  <a:lnTo>
                    <a:pt x="1073" y="0"/>
                  </a:lnTo>
                  <a:lnTo>
                    <a:pt x="1225" y="26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91"/>
            <p:cNvSpPr/>
            <p:nvPr/>
          </p:nvSpPr>
          <p:spPr bwMode="auto">
            <a:xfrm>
              <a:off x="7332663" y="4235450"/>
              <a:ext cx="276225" cy="142875"/>
            </a:xfrm>
            <a:custGeom>
              <a:avLst/>
              <a:gdLst>
                <a:gd name="T0" fmla="*/ 18 w 174"/>
                <a:gd name="T1" fmla="*/ 90 h 90"/>
                <a:gd name="T2" fmla="*/ 174 w 174"/>
                <a:gd name="T3" fmla="*/ 0 h 90"/>
                <a:gd name="T4" fmla="*/ 0 w 174"/>
                <a:gd name="T5" fmla="*/ 0 h 90"/>
                <a:gd name="T6" fmla="*/ 18 w 174"/>
                <a:gd name="T7" fmla="*/ 90 h 90"/>
              </a:gdLst>
              <a:ahLst/>
              <a:cxnLst>
                <a:cxn ang="0">
                  <a:pos x="T0" y="T1"/>
                </a:cxn>
                <a:cxn ang="0">
                  <a:pos x="T2" y="T3"/>
                </a:cxn>
                <a:cxn ang="0">
                  <a:pos x="T4" y="T5"/>
                </a:cxn>
                <a:cxn ang="0">
                  <a:pos x="T6" y="T7"/>
                </a:cxn>
              </a:cxnLst>
              <a:rect l="0" t="0" r="r" b="b"/>
              <a:pathLst>
                <a:path w="174" h="90">
                  <a:moveTo>
                    <a:pt x="18" y="90"/>
                  </a:moveTo>
                  <a:lnTo>
                    <a:pt x="174" y="0"/>
                  </a:lnTo>
                  <a:lnTo>
                    <a:pt x="0" y="0"/>
                  </a:lnTo>
                  <a:lnTo>
                    <a:pt x="18" y="9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92"/>
            <p:cNvSpPr/>
            <p:nvPr/>
          </p:nvSpPr>
          <p:spPr bwMode="auto">
            <a:xfrm>
              <a:off x="6810376" y="3127375"/>
              <a:ext cx="550863" cy="1247775"/>
            </a:xfrm>
            <a:custGeom>
              <a:avLst/>
              <a:gdLst>
                <a:gd name="T0" fmla="*/ 347 w 347"/>
                <a:gd name="T1" fmla="*/ 786 h 786"/>
                <a:gd name="T2" fmla="*/ 123 w 347"/>
                <a:gd name="T3" fmla="*/ 786 h 786"/>
                <a:gd name="T4" fmla="*/ 0 w 347"/>
                <a:gd name="T5" fmla="*/ 206 h 786"/>
                <a:gd name="T6" fmla="*/ 26 w 347"/>
                <a:gd name="T7" fmla="*/ 88 h 786"/>
                <a:gd name="T8" fmla="*/ 179 w 347"/>
                <a:gd name="T9" fmla="*/ 0 h 786"/>
                <a:gd name="T10" fmla="*/ 303 w 347"/>
                <a:gd name="T11" fmla="*/ 580 h 786"/>
                <a:gd name="T12" fmla="*/ 329 w 347"/>
                <a:gd name="T13" fmla="*/ 698 h 786"/>
                <a:gd name="T14" fmla="*/ 347 w 347"/>
                <a:gd name="T15" fmla="*/ 786 h 7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786">
                  <a:moveTo>
                    <a:pt x="347" y="786"/>
                  </a:moveTo>
                  <a:lnTo>
                    <a:pt x="123" y="786"/>
                  </a:lnTo>
                  <a:lnTo>
                    <a:pt x="0" y="206"/>
                  </a:lnTo>
                  <a:lnTo>
                    <a:pt x="26" y="88"/>
                  </a:lnTo>
                  <a:lnTo>
                    <a:pt x="179" y="0"/>
                  </a:lnTo>
                  <a:lnTo>
                    <a:pt x="303" y="580"/>
                  </a:lnTo>
                  <a:lnTo>
                    <a:pt x="329" y="698"/>
                  </a:lnTo>
                  <a:lnTo>
                    <a:pt x="347" y="786"/>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93"/>
            <p:cNvSpPr/>
            <p:nvPr/>
          </p:nvSpPr>
          <p:spPr bwMode="auto">
            <a:xfrm>
              <a:off x="6496051" y="3127375"/>
              <a:ext cx="598488" cy="139700"/>
            </a:xfrm>
            <a:custGeom>
              <a:avLst/>
              <a:gdLst>
                <a:gd name="T0" fmla="*/ 377 w 377"/>
                <a:gd name="T1" fmla="*/ 0 h 88"/>
                <a:gd name="T2" fmla="*/ 224 w 377"/>
                <a:gd name="T3" fmla="*/ 88 h 88"/>
                <a:gd name="T4" fmla="*/ 0 w 377"/>
                <a:gd name="T5" fmla="*/ 88 h 88"/>
                <a:gd name="T6" fmla="*/ 154 w 377"/>
                <a:gd name="T7" fmla="*/ 0 h 88"/>
                <a:gd name="T8" fmla="*/ 377 w 377"/>
                <a:gd name="T9" fmla="*/ 0 h 88"/>
              </a:gdLst>
              <a:ahLst/>
              <a:cxnLst>
                <a:cxn ang="0">
                  <a:pos x="T0" y="T1"/>
                </a:cxn>
                <a:cxn ang="0">
                  <a:pos x="T2" y="T3"/>
                </a:cxn>
                <a:cxn ang="0">
                  <a:pos x="T4" y="T5"/>
                </a:cxn>
                <a:cxn ang="0">
                  <a:pos x="T6" y="T7"/>
                </a:cxn>
                <a:cxn ang="0">
                  <a:pos x="T8" y="T9"/>
                </a:cxn>
              </a:cxnLst>
              <a:rect l="0" t="0" r="r" b="b"/>
              <a:pathLst>
                <a:path w="377" h="88">
                  <a:moveTo>
                    <a:pt x="377" y="0"/>
                  </a:moveTo>
                  <a:lnTo>
                    <a:pt x="224" y="88"/>
                  </a:lnTo>
                  <a:lnTo>
                    <a:pt x="0" y="88"/>
                  </a:lnTo>
                  <a:lnTo>
                    <a:pt x="154" y="0"/>
                  </a:lnTo>
                  <a:lnTo>
                    <a:pt x="377"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3" name="Group 56"/>
          <p:cNvGrpSpPr/>
          <p:nvPr/>
        </p:nvGrpSpPr>
        <p:grpSpPr>
          <a:xfrm>
            <a:off x="5054601" y="3389323"/>
            <a:ext cx="1457325" cy="1743075"/>
            <a:chOff x="5054601" y="3759200"/>
            <a:chExt cx="1457325" cy="1743075"/>
          </a:xfrm>
        </p:grpSpPr>
        <p:sp>
          <p:nvSpPr>
            <p:cNvPr id="54" name="Freeform 71"/>
            <p:cNvSpPr/>
            <p:nvPr/>
          </p:nvSpPr>
          <p:spPr bwMode="auto">
            <a:xfrm>
              <a:off x="5054601" y="3759200"/>
              <a:ext cx="1457325" cy="1743075"/>
            </a:xfrm>
            <a:custGeom>
              <a:avLst/>
              <a:gdLst>
                <a:gd name="T0" fmla="*/ 918 w 918"/>
                <a:gd name="T1" fmla="*/ 700 h 1098"/>
                <a:gd name="T2" fmla="*/ 762 w 918"/>
                <a:gd name="T3" fmla="*/ 788 h 1098"/>
                <a:gd name="T4" fmla="*/ 538 w 918"/>
                <a:gd name="T5" fmla="*/ 788 h 1098"/>
                <a:gd name="T6" fmla="*/ 414 w 918"/>
                <a:gd name="T7" fmla="*/ 208 h 1098"/>
                <a:gd name="T8" fmla="*/ 226 w 918"/>
                <a:gd name="T9" fmla="*/ 1098 h 1098"/>
                <a:gd name="T10" fmla="*/ 0 w 918"/>
                <a:gd name="T11" fmla="*/ 1098 h 1098"/>
                <a:gd name="T12" fmla="*/ 216 w 918"/>
                <a:gd name="T13" fmla="*/ 90 h 1098"/>
                <a:gd name="T14" fmla="*/ 370 w 918"/>
                <a:gd name="T15" fmla="*/ 0 h 1098"/>
                <a:gd name="T16" fmla="*/ 594 w 918"/>
                <a:gd name="T17" fmla="*/ 0 h 1098"/>
                <a:gd name="T18" fmla="*/ 744 w 918"/>
                <a:gd name="T19" fmla="*/ 700 h 1098"/>
                <a:gd name="T20" fmla="*/ 918 w 918"/>
                <a:gd name="T21" fmla="*/ 700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8" h="1098">
                  <a:moveTo>
                    <a:pt x="918" y="700"/>
                  </a:moveTo>
                  <a:lnTo>
                    <a:pt x="762" y="788"/>
                  </a:lnTo>
                  <a:lnTo>
                    <a:pt x="538" y="788"/>
                  </a:lnTo>
                  <a:lnTo>
                    <a:pt x="414" y="208"/>
                  </a:lnTo>
                  <a:lnTo>
                    <a:pt x="226" y="1098"/>
                  </a:lnTo>
                  <a:lnTo>
                    <a:pt x="0" y="1098"/>
                  </a:lnTo>
                  <a:lnTo>
                    <a:pt x="216" y="90"/>
                  </a:lnTo>
                  <a:lnTo>
                    <a:pt x="370" y="0"/>
                  </a:lnTo>
                  <a:lnTo>
                    <a:pt x="594" y="0"/>
                  </a:lnTo>
                  <a:lnTo>
                    <a:pt x="744" y="700"/>
                  </a:lnTo>
                  <a:lnTo>
                    <a:pt x="918" y="70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88"/>
            <p:cNvSpPr/>
            <p:nvPr/>
          </p:nvSpPr>
          <p:spPr bwMode="auto">
            <a:xfrm>
              <a:off x="6235701" y="4870450"/>
              <a:ext cx="276225" cy="139700"/>
            </a:xfrm>
            <a:custGeom>
              <a:avLst/>
              <a:gdLst>
                <a:gd name="T0" fmla="*/ 0 w 174"/>
                <a:gd name="T1" fmla="*/ 0 h 88"/>
                <a:gd name="T2" fmla="*/ 18 w 174"/>
                <a:gd name="T3" fmla="*/ 88 h 88"/>
                <a:gd name="T4" fmla="*/ 174 w 174"/>
                <a:gd name="T5" fmla="*/ 0 h 88"/>
                <a:gd name="T6" fmla="*/ 0 w 174"/>
                <a:gd name="T7" fmla="*/ 0 h 88"/>
              </a:gdLst>
              <a:ahLst/>
              <a:cxnLst>
                <a:cxn ang="0">
                  <a:pos x="T0" y="T1"/>
                </a:cxn>
                <a:cxn ang="0">
                  <a:pos x="T2" y="T3"/>
                </a:cxn>
                <a:cxn ang="0">
                  <a:pos x="T4" y="T5"/>
                </a:cxn>
                <a:cxn ang="0">
                  <a:pos x="T6" y="T7"/>
                </a:cxn>
              </a:cxnLst>
              <a:rect l="0" t="0" r="r" b="b"/>
              <a:pathLst>
                <a:path w="174" h="88">
                  <a:moveTo>
                    <a:pt x="0" y="0"/>
                  </a:moveTo>
                  <a:lnTo>
                    <a:pt x="18" y="88"/>
                  </a:lnTo>
                  <a:lnTo>
                    <a:pt x="174" y="0"/>
                  </a:lnTo>
                  <a:lnTo>
                    <a:pt x="0"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89"/>
            <p:cNvSpPr/>
            <p:nvPr/>
          </p:nvSpPr>
          <p:spPr bwMode="auto">
            <a:xfrm>
              <a:off x="5711826" y="3759200"/>
              <a:ext cx="552450" cy="1250950"/>
            </a:xfrm>
            <a:custGeom>
              <a:avLst/>
              <a:gdLst>
                <a:gd name="T0" fmla="*/ 348 w 348"/>
                <a:gd name="T1" fmla="*/ 788 h 788"/>
                <a:gd name="T2" fmla="*/ 124 w 348"/>
                <a:gd name="T3" fmla="*/ 788 h 788"/>
                <a:gd name="T4" fmla="*/ 0 w 348"/>
                <a:gd name="T5" fmla="*/ 208 h 788"/>
                <a:gd name="T6" fmla="*/ 26 w 348"/>
                <a:gd name="T7" fmla="*/ 90 h 788"/>
                <a:gd name="T8" fmla="*/ 180 w 348"/>
                <a:gd name="T9" fmla="*/ 0 h 788"/>
                <a:gd name="T10" fmla="*/ 330 w 348"/>
                <a:gd name="T11" fmla="*/ 700 h 788"/>
                <a:gd name="T12" fmla="*/ 348 w 348"/>
                <a:gd name="T13" fmla="*/ 788 h 788"/>
              </a:gdLst>
              <a:ahLst/>
              <a:cxnLst>
                <a:cxn ang="0">
                  <a:pos x="T0" y="T1"/>
                </a:cxn>
                <a:cxn ang="0">
                  <a:pos x="T2" y="T3"/>
                </a:cxn>
                <a:cxn ang="0">
                  <a:pos x="T4" y="T5"/>
                </a:cxn>
                <a:cxn ang="0">
                  <a:pos x="T6" y="T7"/>
                </a:cxn>
                <a:cxn ang="0">
                  <a:pos x="T8" y="T9"/>
                </a:cxn>
                <a:cxn ang="0">
                  <a:pos x="T10" y="T11"/>
                </a:cxn>
                <a:cxn ang="0">
                  <a:pos x="T12" y="T13"/>
                </a:cxn>
              </a:cxnLst>
              <a:rect l="0" t="0" r="r" b="b"/>
              <a:pathLst>
                <a:path w="348" h="788">
                  <a:moveTo>
                    <a:pt x="348" y="788"/>
                  </a:moveTo>
                  <a:lnTo>
                    <a:pt x="124" y="788"/>
                  </a:lnTo>
                  <a:lnTo>
                    <a:pt x="0" y="208"/>
                  </a:lnTo>
                  <a:lnTo>
                    <a:pt x="26" y="90"/>
                  </a:lnTo>
                  <a:lnTo>
                    <a:pt x="180" y="0"/>
                  </a:lnTo>
                  <a:lnTo>
                    <a:pt x="330" y="700"/>
                  </a:lnTo>
                  <a:lnTo>
                    <a:pt x="348" y="788"/>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90"/>
            <p:cNvSpPr/>
            <p:nvPr/>
          </p:nvSpPr>
          <p:spPr bwMode="auto">
            <a:xfrm>
              <a:off x="5397501" y="3759200"/>
              <a:ext cx="600075" cy="142875"/>
            </a:xfrm>
            <a:custGeom>
              <a:avLst/>
              <a:gdLst>
                <a:gd name="T0" fmla="*/ 378 w 378"/>
                <a:gd name="T1" fmla="*/ 0 h 90"/>
                <a:gd name="T2" fmla="*/ 224 w 378"/>
                <a:gd name="T3" fmla="*/ 90 h 90"/>
                <a:gd name="T4" fmla="*/ 0 w 378"/>
                <a:gd name="T5" fmla="*/ 90 h 90"/>
                <a:gd name="T6" fmla="*/ 154 w 378"/>
                <a:gd name="T7" fmla="*/ 0 h 90"/>
                <a:gd name="T8" fmla="*/ 378 w 378"/>
                <a:gd name="T9" fmla="*/ 0 h 90"/>
              </a:gdLst>
              <a:ahLst/>
              <a:cxnLst>
                <a:cxn ang="0">
                  <a:pos x="T0" y="T1"/>
                </a:cxn>
                <a:cxn ang="0">
                  <a:pos x="T2" y="T3"/>
                </a:cxn>
                <a:cxn ang="0">
                  <a:pos x="T4" y="T5"/>
                </a:cxn>
                <a:cxn ang="0">
                  <a:pos x="T6" y="T7"/>
                </a:cxn>
                <a:cxn ang="0">
                  <a:pos x="T8" y="T9"/>
                </a:cxn>
              </a:cxnLst>
              <a:rect l="0" t="0" r="r" b="b"/>
              <a:pathLst>
                <a:path w="378" h="90">
                  <a:moveTo>
                    <a:pt x="378" y="0"/>
                  </a:moveTo>
                  <a:lnTo>
                    <a:pt x="224" y="90"/>
                  </a:lnTo>
                  <a:lnTo>
                    <a:pt x="0" y="90"/>
                  </a:lnTo>
                  <a:lnTo>
                    <a:pt x="154" y="0"/>
                  </a:lnTo>
                  <a:lnTo>
                    <a:pt x="378"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8" name="Group 11"/>
          <p:cNvGrpSpPr/>
          <p:nvPr/>
        </p:nvGrpSpPr>
        <p:grpSpPr>
          <a:xfrm>
            <a:off x="611187" y="1412776"/>
            <a:ext cx="3549911" cy="821654"/>
            <a:chOff x="611187" y="1718996"/>
            <a:chExt cx="3549911" cy="821654"/>
          </a:xfrm>
        </p:grpSpPr>
        <p:sp>
          <p:nvSpPr>
            <p:cNvPr id="59" name="TextBox 58"/>
            <p:cNvSpPr txBox="1"/>
            <p:nvPr/>
          </p:nvSpPr>
          <p:spPr>
            <a:xfrm>
              <a:off x="611187" y="2181577"/>
              <a:ext cx="3549911" cy="359073"/>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a:t>
              </a:r>
            </a:p>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Sociis natoque penatibus et magnis dis parturient montes.</a:t>
              </a:r>
            </a:p>
          </p:txBody>
        </p:sp>
        <p:sp>
          <p:nvSpPr>
            <p:cNvPr id="60" name="TextBox 59"/>
            <p:cNvSpPr txBox="1"/>
            <p:nvPr/>
          </p:nvSpPr>
          <p:spPr>
            <a:xfrm>
              <a:off x="923926" y="1749774"/>
              <a:ext cx="2877332"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61" name="TextBox 60"/>
            <p:cNvSpPr txBox="1"/>
            <p:nvPr/>
          </p:nvSpPr>
          <p:spPr>
            <a:xfrm>
              <a:off x="611560" y="1718996"/>
              <a:ext cx="201648"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srgbClr val="B5B5B5"/>
                  </a:solidFill>
                  <a:effectLst/>
                  <a:uLnTx/>
                  <a:uFillTx/>
                  <a:latin typeface="微软雅黑" panose="020B0503020204020204" pitchFamily="34" charset="-122"/>
                  <a:ea typeface="微软雅黑" panose="020B0503020204020204" pitchFamily="34" charset="-122"/>
                </a:rPr>
                <a:t>1</a:t>
              </a:r>
            </a:p>
          </p:txBody>
        </p:sp>
        <p:sp>
          <p:nvSpPr>
            <p:cNvPr id="62" name="Line 23"/>
            <p:cNvSpPr>
              <a:spLocks noChangeShapeType="1"/>
            </p:cNvSpPr>
            <p:nvPr/>
          </p:nvSpPr>
          <p:spPr bwMode="auto">
            <a:xfrm flipH="1">
              <a:off x="621896" y="2083152"/>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63" name="Group 12"/>
          <p:cNvGrpSpPr/>
          <p:nvPr/>
        </p:nvGrpSpPr>
        <p:grpSpPr>
          <a:xfrm>
            <a:off x="611187" y="2518158"/>
            <a:ext cx="3549911" cy="821654"/>
            <a:chOff x="611187" y="1718996"/>
            <a:chExt cx="3549911" cy="821654"/>
          </a:xfrm>
        </p:grpSpPr>
        <p:sp>
          <p:nvSpPr>
            <p:cNvPr id="64" name="TextBox 63"/>
            <p:cNvSpPr txBox="1"/>
            <p:nvPr/>
          </p:nvSpPr>
          <p:spPr>
            <a:xfrm>
              <a:off x="611187" y="2181577"/>
              <a:ext cx="3549911" cy="359073"/>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a:t>
              </a:r>
            </a:p>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Sociis natoque penatibus et magnis dis parturient montes.</a:t>
              </a:r>
            </a:p>
          </p:txBody>
        </p:sp>
        <p:sp>
          <p:nvSpPr>
            <p:cNvPr id="65" name="TextBox 64"/>
            <p:cNvSpPr txBox="1"/>
            <p:nvPr/>
          </p:nvSpPr>
          <p:spPr>
            <a:xfrm>
              <a:off x="923926" y="1749774"/>
              <a:ext cx="2877332"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66" name="TextBox 65"/>
            <p:cNvSpPr txBox="1"/>
            <p:nvPr/>
          </p:nvSpPr>
          <p:spPr>
            <a:xfrm>
              <a:off x="611560" y="1718996"/>
              <a:ext cx="201648"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srgbClr val="5A6783"/>
                  </a:solidFill>
                  <a:effectLst/>
                  <a:uLnTx/>
                  <a:uFillTx/>
                  <a:latin typeface="微软雅黑" panose="020B0503020204020204" pitchFamily="34" charset="-122"/>
                  <a:ea typeface="微软雅黑" panose="020B0503020204020204" pitchFamily="34" charset="-122"/>
                </a:rPr>
                <a:t>2</a:t>
              </a:r>
            </a:p>
          </p:txBody>
        </p:sp>
        <p:sp>
          <p:nvSpPr>
            <p:cNvPr id="67" name="Line 23"/>
            <p:cNvSpPr>
              <a:spLocks noChangeShapeType="1"/>
            </p:cNvSpPr>
            <p:nvPr/>
          </p:nvSpPr>
          <p:spPr bwMode="auto">
            <a:xfrm flipH="1">
              <a:off x="621896" y="2083152"/>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68" name="Group 22"/>
          <p:cNvGrpSpPr/>
          <p:nvPr/>
        </p:nvGrpSpPr>
        <p:grpSpPr>
          <a:xfrm>
            <a:off x="611187" y="3632760"/>
            <a:ext cx="3549911" cy="821654"/>
            <a:chOff x="611187" y="1718996"/>
            <a:chExt cx="3549911" cy="821654"/>
          </a:xfrm>
        </p:grpSpPr>
        <p:sp>
          <p:nvSpPr>
            <p:cNvPr id="69" name="TextBox 68"/>
            <p:cNvSpPr txBox="1"/>
            <p:nvPr/>
          </p:nvSpPr>
          <p:spPr>
            <a:xfrm>
              <a:off x="611187" y="2181577"/>
              <a:ext cx="3549911" cy="359073"/>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a:t>
              </a:r>
            </a:p>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Sociis natoque penatibus et magnis dis parturient montes.</a:t>
              </a:r>
            </a:p>
          </p:txBody>
        </p:sp>
        <p:sp>
          <p:nvSpPr>
            <p:cNvPr id="70" name="TextBox 69"/>
            <p:cNvSpPr txBox="1"/>
            <p:nvPr/>
          </p:nvSpPr>
          <p:spPr>
            <a:xfrm>
              <a:off x="923926" y="1749774"/>
              <a:ext cx="2877332"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71" name="TextBox 70"/>
            <p:cNvSpPr txBox="1"/>
            <p:nvPr/>
          </p:nvSpPr>
          <p:spPr>
            <a:xfrm>
              <a:off x="611560" y="1718996"/>
              <a:ext cx="201648"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smtClean="0">
                  <a:ln>
                    <a:noFill/>
                  </a:ln>
                  <a:solidFill>
                    <a:srgbClr val="16B6EA"/>
                  </a:solidFill>
                  <a:effectLst/>
                  <a:uLnTx/>
                  <a:uFillTx/>
                  <a:latin typeface="微软雅黑" panose="020B0503020204020204" pitchFamily="34" charset="-122"/>
                  <a:ea typeface="微软雅黑" panose="020B0503020204020204" pitchFamily="34" charset="-122"/>
                </a:rPr>
                <a:t>3</a:t>
              </a:r>
            </a:p>
          </p:txBody>
        </p:sp>
        <p:sp>
          <p:nvSpPr>
            <p:cNvPr id="72" name="Line 23"/>
            <p:cNvSpPr>
              <a:spLocks noChangeShapeType="1"/>
            </p:cNvSpPr>
            <p:nvPr/>
          </p:nvSpPr>
          <p:spPr bwMode="auto">
            <a:xfrm flipH="1">
              <a:off x="621896" y="2083152"/>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73" name="TextBox 72"/>
          <p:cNvSpPr txBox="1"/>
          <p:nvPr/>
        </p:nvSpPr>
        <p:spPr>
          <a:xfrm>
            <a:off x="7094539" y="1454780"/>
            <a:ext cx="1699217" cy="307777"/>
          </a:xfrm>
          <a:prstGeom prst="rect">
            <a:avLst/>
          </a:prstGeom>
          <a:noFill/>
        </p:spPr>
        <p:txBody>
          <a:bodyPr wrap="square" lIns="0" tIns="0" rIns="0" bIns="0" rtlCol="0">
            <a:spAutoFit/>
          </a:bodyPr>
          <a:lstStyle/>
          <a:p>
            <a:pPr algn="ctr" fontAlgn="auto">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点击输入标题</a:t>
            </a:r>
            <a:endParaRPr lang="en-US" altLang="zh-CN" sz="2000" b="1" dirty="0">
              <a:solidFill>
                <a:srgbClr val="5A6783"/>
              </a:solidFill>
              <a:latin typeface="微软雅黑" panose="020B0503020204020204" pitchFamily="34" charset="-122"/>
              <a:ea typeface="微软雅黑" panose="020B0503020204020204" pitchFamily="34" charset="-122"/>
            </a:endParaRPr>
          </a:p>
        </p:txBody>
      </p:sp>
      <p:sp>
        <p:nvSpPr>
          <p:cNvPr id="74" name="Freeform 82"/>
          <p:cNvSpPr/>
          <p:nvPr/>
        </p:nvSpPr>
        <p:spPr bwMode="auto">
          <a:xfrm>
            <a:off x="776288" y="3722698"/>
            <a:ext cx="3617913" cy="273050"/>
          </a:xfrm>
          <a:custGeom>
            <a:avLst/>
            <a:gdLst>
              <a:gd name="T0" fmla="*/ 0 w 2279"/>
              <a:gd name="T1" fmla="*/ 172 h 172"/>
              <a:gd name="T2" fmla="*/ 2107 w 2279"/>
              <a:gd name="T3" fmla="*/ 172 h 172"/>
              <a:gd name="T4" fmla="*/ 2279 w 2279"/>
              <a:gd name="T5" fmla="*/ 0 h 172"/>
            </a:gdLst>
            <a:ahLst/>
            <a:cxnLst>
              <a:cxn ang="0">
                <a:pos x="T0" y="T1"/>
              </a:cxn>
              <a:cxn ang="0">
                <a:pos x="T2" y="T3"/>
              </a:cxn>
              <a:cxn ang="0">
                <a:pos x="T4" y="T5"/>
              </a:cxn>
            </a:cxnLst>
            <a:rect l="0" t="0" r="r" b="b"/>
            <a:pathLst>
              <a:path w="2279" h="172">
                <a:moveTo>
                  <a:pt x="0" y="172"/>
                </a:moveTo>
                <a:lnTo>
                  <a:pt x="2107" y="172"/>
                </a:lnTo>
                <a:lnTo>
                  <a:pt x="2279" y="0"/>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83"/>
          <p:cNvSpPr/>
          <p:nvPr/>
        </p:nvSpPr>
        <p:spPr bwMode="auto">
          <a:xfrm>
            <a:off x="776288" y="1773248"/>
            <a:ext cx="5815013" cy="273050"/>
          </a:xfrm>
          <a:custGeom>
            <a:avLst/>
            <a:gdLst>
              <a:gd name="T0" fmla="*/ 0 w 3663"/>
              <a:gd name="T1" fmla="*/ 0 h 172"/>
              <a:gd name="T2" fmla="*/ 3491 w 3663"/>
              <a:gd name="T3" fmla="*/ 0 h 172"/>
              <a:gd name="T4" fmla="*/ 3663 w 3663"/>
              <a:gd name="T5" fmla="*/ 172 h 172"/>
            </a:gdLst>
            <a:ahLst/>
            <a:cxnLst>
              <a:cxn ang="0">
                <a:pos x="T0" y="T1"/>
              </a:cxn>
              <a:cxn ang="0">
                <a:pos x="T2" y="T3"/>
              </a:cxn>
              <a:cxn ang="0">
                <a:pos x="T4" y="T5"/>
              </a:cxn>
            </a:cxnLst>
            <a:rect l="0" t="0" r="r" b="b"/>
            <a:pathLst>
              <a:path w="3663" h="172">
                <a:moveTo>
                  <a:pt x="0" y="0"/>
                </a:moveTo>
                <a:lnTo>
                  <a:pt x="3491" y="0"/>
                </a:lnTo>
                <a:lnTo>
                  <a:pt x="3663" y="172"/>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Line 84"/>
          <p:cNvSpPr>
            <a:spLocks noChangeShapeType="1"/>
          </p:cNvSpPr>
          <p:nvPr/>
        </p:nvSpPr>
        <p:spPr bwMode="auto">
          <a:xfrm>
            <a:off x="776288" y="2884498"/>
            <a:ext cx="4633913" cy="0"/>
          </a:xfrm>
          <a:prstGeom prst="line">
            <a:avLst/>
          </a:pr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7" name="Group 34"/>
          <p:cNvGrpSpPr/>
          <p:nvPr/>
        </p:nvGrpSpPr>
        <p:grpSpPr>
          <a:xfrm>
            <a:off x="4298951" y="3217873"/>
            <a:ext cx="600075" cy="603250"/>
            <a:chOff x="4298951" y="3587750"/>
            <a:chExt cx="600075" cy="603250"/>
          </a:xfrm>
        </p:grpSpPr>
        <p:sp>
          <p:nvSpPr>
            <p:cNvPr id="78" name="Oval 73"/>
            <p:cNvSpPr>
              <a:spLocks noChangeArrowheads="1"/>
            </p:cNvSpPr>
            <p:nvPr/>
          </p:nvSpPr>
          <p:spPr bwMode="auto">
            <a:xfrm>
              <a:off x="4311651" y="3600450"/>
              <a:ext cx="574675"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74"/>
            <p:cNvSpPr>
              <a:spLocks noEditPoints="1"/>
            </p:cNvSpPr>
            <p:nvPr/>
          </p:nvSpPr>
          <p:spPr bwMode="auto">
            <a:xfrm>
              <a:off x="4298951" y="3587750"/>
              <a:ext cx="600075" cy="603250"/>
            </a:xfrm>
            <a:custGeom>
              <a:avLst/>
              <a:gdLst>
                <a:gd name="T0" fmla="*/ 94 w 189"/>
                <a:gd name="T1" fmla="*/ 190 h 190"/>
                <a:gd name="T2" fmla="*/ 0 w 189"/>
                <a:gd name="T3" fmla="*/ 95 h 190"/>
                <a:gd name="T4" fmla="*/ 94 w 189"/>
                <a:gd name="T5" fmla="*/ 0 h 190"/>
                <a:gd name="T6" fmla="*/ 189 w 189"/>
                <a:gd name="T7" fmla="*/ 95 h 190"/>
                <a:gd name="T8" fmla="*/ 94 w 189"/>
                <a:gd name="T9" fmla="*/ 190 h 190"/>
                <a:gd name="T10" fmla="*/ 94 w 189"/>
                <a:gd name="T11" fmla="*/ 8 h 190"/>
                <a:gd name="T12" fmla="*/ 8 w 189"/>
                <a:gd name="T13" fmla="*/ 95 h 190"/>
                <a:gd name="T14" fmla="*/ 94 w 189"/>
                <a:gd name="T15" fmla="*/ 182 h 190"/>
                <a:gd name="T16" fmla="*/ 181 w 189"/>
                <a:gd name="T17" fmla="*/ 95 h 190"/>
                <a:gd name="T18" fmla="*/ 94 w 189"/>
                <a:gd name="T19"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90">
                  <a:moveTo>
                    <a:pt x="94" y="190"/>
                  </a:moveTo>
                  <a:cubicBezTo>
                    <a:pt x="42" y="190"/>
                    <a:pt x="0" y="147"/>
                    <a:pt x="0" y="95"/>
                  </a:cubicBezTo>
                  <a:cubicBezTo>
                    <a:pt x="0" y="43"/>
                    <a:pt x="42" y="0"/>
                    <a:pt x="94" y="0"/>
                  </a:cubicBezTo>
                  <a:cubicBezTo>
                    <a:pt x="147" y="0"/>
                    <a:pt x="189" y="43"/>
                    <a:pt x="189" y="95"/>
                  </a:cubicBezTo>
                  <a:cubicBezTo>
                    <a:pt x="189" y="147"/>
                    <a:pt x="147" y="190"/>
                    <a:pt x="94" y="190"/>
                  </a:cubicBezTo>
                  <a:close/>
                  <a:moveTo>
                    <a:pt x="94" y="8"/>
                  </a:moveTo>
                  <a:cubicBezTo>
                    <a:pt x="47" y="8"/>
                    <a:pt x="8" y="47"/>
                    <a:pt x="8" y="95"/>
                  </a:cubicBezTo>
                  <a:cubicBezTo>
                    <a:pt x="8" y="143"/>
                    <a:pt x="47" y="182"/>
                    <a:pt x="94" y="182"/>
                  </a:cubicBezTo>
                  <a:cubicBezTo>
                    <a:pt x="142" y="182"/>
                    <a:pt x="181" y="143"/>
                    <a:pt x="181" y="95"/>
                  </a:cubicBezTo>
                  <a:cubicBezTo>
                    <a:pt x="181" y="47"/>
                    <a:pt x="142" y="8"/>
                    <a:pt x="94"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75"/>
            <p:cNvSpPr>
              <a:spLocks noEditPoints="1"/>
            </p:cNvSpPr>
            <p:nvPr/>
          </p:nvSpPr>
          <p:spPr bwMode="auto">
            <a:xfrm>
              <a:off x="4470401" y="3714750"/>
              <a:ext cx="254000" cy="368300"/>
            </a:xfrm>
            <a:custGeom>
              <a:avLst/>
              <a:gdLst>
                <a:gd name="T0" fmla="*/ 22 w 80"/>
                <a:gd name="T1" fmla="*/ 89 h 116"/>
                <a:gd name="T2" fmla="*/ 23 w 80"/>
                <a:gd name="T3" fmla="*/ 95 h 116"/>
                <a:gd name="T4" fmla="*/ 40 w 80"/>
                <a:gd name="T5" fmla="*/ 99 h 116"/>
                <a:gd name="T6" fmla="*/ 58 w 80"/>
                <a:gd name="T7" fmla="*/ 95 h 116"/>
                <a:gd name="T8" fmla="*/ 59 w 80"/>
                <a:gd name="T9" fmla="*/ 89 h 116"/>
                <a:gd name="T10" fmla="*/ 40 w 80"/>
                <a:gd name="T11" fmla="*/ 93 h 116"/>
                <a:gd name="T12" fmla="*/ 22 w 80"/>
                <a:gd name="T13" fmla="*/ 89 h 116"/>
                <a:gd name="T14" fmla="*/ 23 w 80"/>
                <a:gd name="T15" fmla="*/ 101 h 116"/>
                <a:gd name="T16" fmla="*/ 24 w 80"/>
                <a:gd name="T17" fmla="*/ 107 h 116"/>
                <a:gd name="T18" fmla="*/ 30 w 80"/>
                <a:gd name="T19" fmla="*/ 110 h 116"/>
                <a:gd name="T20" fmla="*/ 30 w 80"/>
                <a:gd name="T21" fmla="*/ 113 h 116"/>
                <a:gd name="T22" fmla="*/ 40 w 80"/>
                <a:gd name="T23" fmla="*/ 116 h 116"/>
                <a:gd name="T24" fmla="*/ 50 w 80"/>
                <a:gd name="T25" fmla="*/ 113 h 116"/>
                <a:gd name="T26" fmla="*/ 51 w 80"/>
                <a:gd name="T27" fmla="*/ 110 h 116"/>
                <a:gd name="T28" fmla="*/ 56 w 80"/>
                <a:gd name="T29" fmla="*/ 107 h 116"/>
                <a:gd name="T30" fmla="*/ 57 w 80"/>
                <a:gd name="T31" fmla="*/ 101 h 116"/>
                <a:gd name="T32" fmla="*/ 40 w 80"/>
                <a:gd name="T33" fmla="*/ 103 h 116"/>
                <a:gd name="T34" fmla="*/ 23 w 80"/>
                <a:gd name="T35" fmla="*/ 101 h 116"/>
                <a:gd name="T36" fmla="*/ 40 w 80"/>
                <a:gd name="T37" fmla="*/ 16 h 116"/>
                <a:gd name="T38" fmla="*/ 42 w 80"/>
                <a:gd name="T39" fmla="*/ 14 h 116"/>
                <a:gd name="T40" fmla="*/ 40 w 80"/>
                <a:gd name="T41" fmla="*/ 12 h 116"/>
                <a:gd name="T42" fmla="*/ 13 w 80"/>
                <a:gd name="T43" fmla="*/ 40 h 116"/>
                <a:gd name="T44" fmla="*/ 15 w 80"/>
                <a:gd name="T45" fmla="*/ 42 h 116"/>
                <a:gd name="T46" fmla="*/ 17 w 80"/>
                <a:gd name="T47" fmla="*/ 40 h 116"/>
                <a:gd name="T48" fmla="*/ 40 w 80"/>
                <a:gd name="T49" fmla="*/ 16 h 116"/>
                <a:gd name="T50" fmla="*/ 49 w 80"/>
                <a:gd name="T51" fmla="*/ 55 h 116"/>
                <a:gd name="T52" fmla="*/ 40 w 80"/>
                <a:gd name="T53" fmla="*/ 38 h 116"/>
                <a:gd name="T54" fmla="*/ 31 w 80"/>
                <a:gd name="T55" fmla="*/ 55 h 116"/>
                <a:gd name="T56" fmla="*/ 28 w 80"/>
                <a:gd name="T57" fmla="*/ 47 h 116"/>
                <a:gd name="T58" fmla="*/ 22 w 80"/>
                <a:gd name="T59" fmla="*/ 49 h 116"/>
                <a:gd name="T60" fmla="*/ 31 w 80"/>
                <a:gd name="T61" fmla="*/ 68 h 116"/>
                <a:gd name="T62" fmla="*/ 40 w 80"/>
                <a:gd name="T63" fmla="*/ 52 h 116"/>
                <a:gd name="T64" fmla="*/ 50 w 80"/>
                <a:gd name="T65" fmla="*/ 68 h 116"/>
                <a:gd name="T66" fmla="*/ 59 w 80"/>
                <a:gd name="T67" fmla="*/ 49 h 116"/>
                <a:gd name="T68" fmla="*/ 53 w 80"/>
                <a:gd name="T69" fmla="*/ 47 h 116"/>
                <a:gd name="T70" fmla="*/ 49 w 80"/>
                <a:gd name="T71" fmla="*/ 55 h 116"/>
                <a:gd name="T72" fmla="*/ 40 w 80"/>
                <a:gd name="T73" fmla="*/ 0 h 116"/>
                <a:gd name="T74" fmla="*/ 0 w 80"/>
                <a:gd name="T75" fmla="*/ 40 h 116"/>
                <a:gd name="T76" fmla="*/ 20 w 80"/>
                <a:gd name="T77" fmla="*/ 74 h 116"/>
                <a:gd name="T78" fmla="*/ 21 w 80"/>
                <a:gd name="T79" fmla="*/ 84 h 116"/>
                <a:gd name="T80" fmla="*/ 40 w 80"/>
                <a:gd name="T81" fmla="*/ 88 h 116"/>
                <a:gd name="T82" fmla="*/ 60 w 80"/>
                <a:gd name="T83" fmla="*/ 84 h 116"/>
                <a:gd name="T84" fmla="*/ 61 w 80"/>
                <a:gd name="T85" fmla="*/ 74 h 116"/>
                <a:gd name="T86" fmla="*/ 80 w 80"/>
                <a:gd name="T87" fmla="*/ 40 h 116"/>
                <a:gd name="T88" fmla="*/ 40 w 80"/>
                <a:gd name="T89" fmla="*/ 0 h 116"/>
                <a:gd name="T90" fmla="*/ 55 w 80"/>
                <a:gd name="T91" fmla="*/ 69 h 116"/>
                <a:gd name="T92" fmla="*/ 54 w 80"/>
                <a:gd name="T93" fmla="*/ 79 h 116"/>
                <a:gd name="T94" fmla="*/ 40 w 80"/>
                <a:gd name="T95" fmla="*/ 81 h 116"/>
                <a:gd name="T96" fmla="*/ 27 w 80"/>
                <a:gd name="T97" fmla="*/ 79 h 116"/>
                <a:gd name="T98" fmla="*/ 26 w 80"/>
                <a:gd name="T99" fmla="*/ 69 h 116"/>
                <a:gd name="T100" fmla="*/ 7 w 80"/>
                <a:gd name="T101" fmla="*/ 40 h 116"/>
                <a:gd name="T102" fmla="*/ 40 w 80"/>
                <a:gd name="T103" fmla="*/ 7 h 116"/>
                <a:gd name="T104" fmla="*/ 73 w 80"/>
                <a:gd name="T105" fmla="*/ 40 h 116"/>
                <a:gd name="T106" fmla="*/ 55 w 80"/>
                <a:gd name="T107" fmla="*/ 6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6">
                  <a:moveTo>
                    <a:pt x="22" y="89"/>
                  </a:moveTo>
                  <a:cubicBezTo>
                    <a:pt x="23" y="95"/>
                    <a:pt x="23" y="95"/>
                    <a:pt x="23" y="95"/>
                  </a:cubicBezTo>
                  <a:cubicBezTo>
                    <a:pt x="28" y="97"/>
                    <a:pt x="34" y="99"/>
                    <a:pt x="40" y="99"/>
                  </a:cubicBezTo>
                  <a:cubicBezTo>
                    <a:pt x="47" y="99"/>
                    <a:pt x="53" y="97"/>
                    <a:pt x="58" y="95"/>
                  </a:cubicBezTo>
                  <a:cubicBezTo>
                    <a:pt x="59" y="89"/>
                    <a:pt x="59" y="89"/>
                    <a:pt x="59" y="89"/>
                  </a:cubicBezTo>
                  <a:cubicBezTo>
                    <a:pt x="53" y="91"/>
                    <a:pt x="47" y="93"/>
                    <a:pt x="40" y="93"/>
                  </a:cubicBezTo>
                  <a:cubicBezTo>
                    <a:pt x="34" y="93"/>
                    <a:pt x="27" y="91"/>
                    <a:pt x="22" y="89"/>
                  </a:cubicBezTo>
                  <a:close/>
                  <a:moveTo>
                    <a:pt x="23" y="101"/>
                  </a:moveTo>
                  <a:cubicBezTo>
                    <a:pt x="24" y="107"/>
                    <a:pt x="24" y="107"/>
                    <a:pt x="24" y="107"/>
                  </a:cubicBezTo>
                  <a:cubicBezTo>
                    <a:pt x="24" y="107"/>
                    <a:pt x="26" y="109"/>
                    <a:pt x="30" y="110"/>
                  </a:cubicBezTo>
                  <a:cubicBezTo>
                    <a:pt x="30" y="113"/>
                    <a:pt x="30" y="113"/>
                    <a:pt x="30" y="113"/>
                  </a:cubicBezTo>
                  <a:cubicBezTo>
                    <a:pt x="30" y="113"/>
                    <a:pt x="32" y="116"/>
                    <a:pt x="40" y="116"/>
                  </a:cubicBezTo>
                  <a:cubicBezTo>
                    <a:pt x="48" y="116"/>
                    <a:pt x="50" y="113"/>
                    <a:pt x="50" y="113"/>
                  </a:cubicBezTo>
                  <a:cubicBezTo>
                    <a:pt x="51" y="110"/>
                    <a:pt x="51" y="110"/>
                    <a:pt x="51" y="110"/>
                  </a:cubicBezTo>
                  <a:cubicBezTo>
                    <a:pt x="55" y="109"/>
                    <a:pt x="56" y="107"/>
                    <a:pt x="56" y="107"/>
                  </a:cubicBezTo>
                  <a:cubicBezTo>
                    <a:pt x="57" y="101"/>
                    <a:pt x="57" y="101"/>
                    <a:pt x="57" y="101"/>
                  </a:cubicBezTo>
                  <a:cubicBezTo>
                    <a:pt x="52" y="102"/>
                    <a:pt x="46" y="103"/>
                    <a:pt x="40" y="103"/>
                  </a:cubicBezTo>
                  <a:cubicBezTo>
                    <a:pt x="34" y="103"/>
                    <a:pt x="29" y="102"/>
                    <a:pt x="23" y="101"/>
                  </a:cubicBezTo>
                  <a:close/>
                  <a:moveTo>
                    <a:pt x="40" y="16"/>
                  </a:moveTo>
                  <a:cubicBezTo>
                    <a:pt x="41" y="16"/>
                    <a:pt x="42" y="15"/>
                    <a:pt x="42" y="14"/>
                  </a:cubicBezTo>
                  <a:cubicBezTo>
                    <a:pt x="42" y="13"/>
                    <a:pt x="41" y="12"/>
                    <a:pt x="40" y="12"/>
                  </a:cubicBezTo>
                  <a:cubicBezTo>
                    <a:pt x="25" y="12"/>
                    <a:pt x="13" y="25"/>
                    <a:pt x="13" y="40"/>
                  </a:cubicBezTo>
                  <a:cubicBezTo>
                    <a:pt x="13" y="41"/>
                    <a:pt x="14" y="42"/>
                    <a:pt x="15" y="42"/>
                  </a:cubicBezTo>
                  <a:cubicBezTo>
                    <a:pt x="16" y="42"/>
                    <a:pt x="17" y="41"/>
                    <a:pt x="17" y="40"/>
                  </a:cubicBezTo>
                  <a:cubicBezTo>
                    <a:pt x="17" y="27"/>
                    <a:pt x="27" y="16"/>
                    <a:pt x="40" y="16"/>
                  </a:cubicBezTo>
                  <a:close/>
                  <a:moveTo>
                    <a:pt x="49" y="55"/>
                  </a:moveTo>
                  <a:cubicBezTo>
                    <a:pt x="40" y="38"/>
                    <a:pt x="40" y="38"/>
                    <a:pt x="40" y="38"/>
                  </a:cubicBezTo>
                  <a:cubicBezTo>
                    <a:pt x="31" y="55"/>
                    <a:pt x="31" y="55"/>
                    <a:pt x="31" y="55"/>
                  </a:cubicBezTo>
                  <a:cubicBezTo>
                    <a:pt x="28" y="47"/>
                    <a:pt x="28" y="47"/>
                    <a:pt x="28" y="47"/>
                  </a:cubicBezTo>
                  <a:cubicBezTo>
                    <a:pt x="22" y="49"/>
                    <a:pt x="22" y="49"/>
                    <a:pt x="22" y="49"/>
                  </a:cubicBezTo>
                  <a:cubicBezTo>
                    <a:pt x="31" y="68"/>
                    <a:pt x="31" y="68"/>
                    <a:pt x="31" y="68"/>
                  </a:cubicBezTo>
                  <a:cubicBezTo>
                    <a:pt x="40" y="52"/>
                    <a:pt x="40" y="52"/>
                    <a:pt x="40" y="52"/>
                  </a:cubicBezTo>
                  <a:cubicBezTo>
                    <a:pt x="50" y="68"/>
                    <a:pt x="50" y="68"/>
                    <a:pt x="50" y="68"/>
                  </a:cubicBezTo>
                  <a:cubicBezTo>
                    <a:pt x="59" y="49"/>
                    <a:pt x="59" y="49"/>
                    <a:pt x="59" y="49"/>
                  </a:cubicBezTo>
                  <a:cubicBezTo>
                    <a:pt x="53" y="47"/>
                    <a:pt x="53" y="47"/>
                    <a:pt x="53" y="47"/>
                  </a:cubicBezTo>
                  <a:lnTo>
                    <a:pt x="49" y="55"/>
                  </a:lnTo>
                  <a:close/>
                  <a:moveTo>
                    <a:pt x="40" y="0"/>
                  </a:moveTo>
                  <a:cubicBezTo>
                    <a:pt x="18" y="0"/>
                    <a:pt x="0" y="18"/>
                    <a:pt x="0" y="40"/>
                  </a:cubicBezTo>
                  <a:cubicBezTo>
                    <a:pt x="0" y="54"/>
                    <a:pt x="8" y="67"/>
                    <a:pt x="20" y="74"/>
                  </a:cubicBezTo>
                  <a:cubicBezTo>
                    <a:pt x="21" y="84"/>
                    <a:pt x="21" y="84"/>
                    <a:pt x="21" y="84"/>
                  </a:cubicBezTo>
                  <a:cubicBezTo>
                    <a:pt x="27" y="87"/>
                    <a:pt x="33" y="88"/>
                    <a:pt x="40" y="88"/>
                  </a:cubicBezTo>
                  <a:cubicBezTo>
                    <a:pt x="47" y="88"/>
                    <a:pt x="54" y="87"/>
                    <a:pt x="60" y="84"/>
                  </a:cubicBezTo>
                  <a:cubicBezTo>
                    <a:pt x="61" y="74"/>
                    <a:pt x="61" y="74"/>
                    <a:pt x="61" y="74"/>
                  </a:cubicBezTo>
                  <a:cubicBezTo>
                    <a:pt x="73" y="67"/>
                    <a:pt x="80" y="54"/>
                    <a:pt x="80" y="40"/>
                  </a:cubicBezTo>
                  <a:cubicBezTo>
                    <a:pt x="80" y="18"/>
                    <a:pt x="62" y="0"/>
                    <a:pt x="40" y="0"/>
                  </a:cubicBezTo>
                  <a:close/>
                  <a:moveTo>
                    <a:pt x="55" y="69"/>
                  </a:moveTo>
                  <a:cubicBezTo>
                    <a:pt x="54" y="79"/>
                    <a:pt x="54" y="79"/>
                    <a:pt x="54" y="79"/>
                  </a:cubicBezTo>
                  <a:cubicBezTo>
                    <a:pt x="54" y="79"/>
                    <a:pt x="50" y="81"/>
                    <a:pt x="40" y="81"/>
                  </a:cubicBezTo>
                  <a:cubicBezTo>
                    <a:pt x="30" y="81"/>
                    <a:pt x="27" y="79"/>
                    <a:pt x="27" y="79"/>
                  </a:cubicBezTo>
                  <a:cubicBezTo>
                    <a:pt x="26" y="69"/>
                    <a:pt x="26" y="69"/>
                    <a:pt x="26" y="69"/>
                  </a:cubicBezTo>
                  <a:cubicBezTo>
                    <a:pt x="15" y="64"/>
                    <a:pt x="7" y="53"/>
                    <a:pt x="7" y="40"/>
                  </a:cubicBezTo>
                  <a:cubicBezTo>
                    <a:pt x="7" y="22"/>
                    <a:pt x="22" y="7"/>
                    <a:pt x="40" y="7"/>
                  </a:cubicBezTo>
                  <a:cubicBezTo>
                    <a:pt x="59" y="7"/>
                    <a:pt x="73" y="22"/>
                    <a:pt x="73" y="40"/>
                  </a:cubicBezTo>
                  <a:cubicBezTo>
                    <a:pt x="73" y="53"/>
                    <a:pt x="66" y="64"/>
                    <a:pt x="55" y="69"/>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1" name="Group 38"/>
          <p:cNvGrpSpPr/>
          <p:nvPr/>
        </p:nvGrpSpPr>
        <p:grpSpPr>
          <a:xfrm>
            <a:off x="5397501" y="2582873"/>
            <a:ext cx="600075" cy="603250"/>
            <a:chOff x="5397501" y="2952750"/>
            <a:chExt cx="600075" cy="603250"/>
          </a:xfrm>
        </p:grpSpPr>
        <p:sp>
          <p:nvSpPr>
            <p:cNvPr id="82" name="Oval 76"/>
            <p:cNvSpPr>
              <a:spLocks noChangeArrowheads="1"/>
            </p:cNvSpPr>
            <p:nvPr/>
          </p:nvSpPr>
          <p:spPr bwMode="auto">
            <a:xfrm>
              <a:off x="5410201" y="2965450"/>
              <a:ext cx="574675"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77"/>
            <p:cNvSpPr>
              <a:spLocks noEditPoints="1"/>
            </p:cNvSpPr>
            <p:nvPr/>
          </p:nvSpPr>
          <p:spPr bwMode="auto">
            <a:xfrm>
              <a:off x="5397501" y="2952750"/>
              <a:ext cx="600075" cy="603250"/>
            </a:xfrm>
            <a:custGeom>
              <a:avLst/>
              <a:gdLst>
                <a:gd name="T0" fmla="*/ 94 w 189"/>
                <a:gd name="T1" fmla="*/ 190 h 190"/>
                <a:gd name="T2" fmla="*/ 0 w 189"/>
                <a:gd name="T3" fmla="*/ 95 h 190"/>
                <a:gd name="T4" fmla="*/ 94 w 189"/>
                <a:gd name="T5" fmla="*/ 0 h 190"/>
                <a:gd name="T6" fmla="*/ 189 w 189"/>
                <a:gd name="T7" fmla="*/ 95 h 190"/>
                <a:gd name="T8" fmla="*/ 94 w 189"/>
                <a:gd name="T9" fmla="*/ 190 h 190"/>
                <a:gd name="T10" fmla="*/ 94 w 189"/>
                <a:gd name="T11" fmla="*/ 8 h 190"/>
                <a:gd name="T12" fmla="*/ 8 w 189"/>
                <a:gd name="T13" fmla="*/ 95 h 190"/>
                <a:gd name="T14" fmla="*/ 94 w 189"/>
                <a:gd name="T15" fmla="*/ 182 h 190"/>
                <a:gd name="T16" fmla="*/ 181 w 189"/>
                <a:gd name="T17" fmla="*/ 95 h 190"/>
                <a:gd name="T18" fmla="*/ 94 w 189"/>
                <a:gd name="T19"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90">
                  <a:moveTo>
                    <a:pt x="94" y="190"/>
                  </a:moveTo>
                  <a:cubicBezTo>
                    <a:pt x="42" y="190"/>
                    <a:pt x="0" y="147"/>
                    <a:pt x="0" y="95"/>
                  </a:cubicBezTo>
                  <a:cubicBezTo>
                    <a:pt x="0" y="43"/>
                    <a:pt x="42" y="0"/>
                    <a:pt x="94" y="0"/>
                  </a:cubicBezTo>
                  <a:cubicBezTo>
                    <a:pt x="147" y="0"/>
                    <a:pt x="189" y="43"/>
                    <a:pt x="189" y="95"/>
                  </a:cubicBezTo>
                  <a:cubicBezTo>
                    <a:pt x="189" y="147"/>
                    <a:pt x="147" y="190"/>
                    <a:pt x="94" y="190"/>
                  </a:cubicBezTo>
                  <a:close/>
                  <a:moveTo>
                    <a:pt x="94" y="8"/>
                  </a:moveTo>
                  <a:cubicBezTo>
                    <a:pt x="47" y="8"/>
                    <a:pt x="8" y="47"/>
                    <a:pt x="8" y="95"/>
                  </a:cubicBezTo>
                  <a:cubicBezTo>
                    <a:pt x="8" y="143"/>
                    <a:pt x="47" y="182"/>
                    <a:pt x="94" y="182"/>
                  </a:cubicBezTo>
                  <a:cubicBezTo>
                    <a:pt x="142" y="182"/>
                    <a:pt x="181" y="143"/>
                    <a:pt x="181" y="95"/>
                  </a:cubicBezTo>
                  <a:cubicBezTo>
                    <a:pt x="181" y="47"/>
                    <a:pt x="142" y="8"/>
                    <a:pt x="94"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78"/>
            <p:cNvSpPr>
              <a:spLocks noEditPoints="1"/>
            </p:cNvSpPr>
            <p:nvPr/>
          </p:nvSpPr>
          <p:spPr bwMode="auto">
            <a:xfrm>
              <a:off x="5559426" y="3098800"/>
              <a:ext cx="276225" cy="349250"/>
            </a:xfrm>
            <a:custGeom>
              <a:avLst/>
              <a:gdLst>
                <a:gd name="T0" fmla="*/ 47 w 87"/>
                <a:gd name="T1" fmla="*/ 66 h 110"/>
                <a:gd name="T2" fmla="*/ 44 w 87"/>
                <a:gd name="T3" fmla="*/ 66 h 110"/>
                <a:gd name="T4" fmla="*/ 36 w 87"/>
                <a:gd name="T5" fmla="*/ 70 h 110"/>
                <a:gd name="T6" fmla="*/ 36 w 87"/>
                <a:gd name="T7" fmla="*/ 73 h 110"/>
                <a:gd name="T8" fmla="*/ 42 w 87"/>
                <a:gd name="T9" fmla="*/ 73 h 110"/>
                <a:gd name="T10" fmla="*/ 42 w 87"/>
                <a:gd name="T11" fmla="*/ 89 h 110"/>
                <a:gd name="T12" fmla="*/ 39 w 87"/>
                <a:gd name="T13" fmla="*/ 89 h 110"/>
                <a:gd name="T14" fmla="*/ 39 w 87"/>
                <a:gd name="T15" fmla="*/ 92 h 110"/>
                <a:gd name="T16" fmla="*/ 50 w 87"/>
                <a:gd name="T17" fmla="*/ 92 h 110"/>
                <a:gd name="T18" fmla="*/ 50 w 87"/>
                <a:gd name="T19" fmla="*/ 89 h 110"/>
                <a:gd name="T20" fmla="*/ 47 w 87"/>
                <a:gd name="T21" fmla="*/ 89 h 110"/>
                <a:gd name="T22" fmla="*/ 47 w 87"/>
                <a:gd name="T23" fmla="*/ 66 h 110"/>
                <a:gd name="T24" fmla="*/ 43 w 87"/>
                <a:gd name="T25" fmla="*/ 56 h 110"/>
                <a:gd name="T26" fmla="*/ 21 w 87"/>
                <a:gd name="T27" fmla="*/ 79 h 110"/>
                <a:gd name="T28" fmla="*/ 43 w 87"/>
                <a:gd name="T29" fmla="*/ 102 h 110"/>
                <a:gd name="T30" fmla="*/ 66 w 87"/>
                <a:gd name="T31" fmla="*/ 79 h 110"/>
                <a:gd name="T32" fmla="*/ 43 w 87"/>
                <a:gd name="T33" fmla="*/ 56 h 110"/>
                <a:gd name="T34" fmla="*/ 43 w 87"/>
                <a:gd name="T35" fmla="*/ 99 h 110"/>
                <a:gd name="T36" fmla="*/ 23 w 87"/>
                <a:gd name="T37" fmla="*/ 79 h 110"/>
                <a:gd name="T38" fmla="*/ 43 w 87"/>
                <a:gd name="T39" fmla="*/ 59 h 110"/>
                <a:gd name="T40" fmla="*/ 64 w 87"/>
                <a:gd name="T41" fmla="*/ 79 h 110"/>
                <a:gd name="T42" fmla="*/ 43 w 87"/>
                <a:gd name="T43" fmla="*/ 99 h 110"/>
                <a:gd name="T44" fmla="*/ 87 w 87"/>
                <a:gd name="T45" fmla="*/ 17 h 110"/>
                <a:gd name="T46" fmla="*/ 82 w 87"/>
                <a:gd name="T47" fmla="*/ 11 h 110"/>
                <a:gd name="T48" fmla="*/ 61 w 87"/>
                <a:gd name="T49" fmla="*/ 53 h 110"/>
                <a:gd name="T50" fmla="*/ 55 w 87"/>
                <a:gd name="T51" fmla="*/ 50 h 110"/>
                <a:gd name="T52" fmla="*/ 76 w 87"/>
                <a:gd name="T53" fmla="*/ 6 h 110"/>
                <a:gd name="T54" fmla="*/ 70 w 87"/>
                <a:gd name="T55" fmla="*/ 0 h 110"/>
                <a:gd name="T56" fmla="*/ 17 w 87"/>
                <a:gd name="T57" fmla="*/ 0 h 110"/>
                <a:gd name="T58" fmla="*/ 11 w 87"/>
                <a:gd name="T59" fmla="*/ 6 h 110"/>
                <a:gd name="T60" fmla="*/ 32 w 87"/>
                <a:gd name="T61" fmla="*/ 50 h 110"/>
                <a:gd name="T62" fmla="*/ 26 w 87"/>
                <a:gd name="T63" fmla="*/ 53 h 110"/>
                <a:gd name="T64" fmla="*/ 5 w 87"/>
                <a:gd name="T65" fmla="*/ 11 h 110"/>
                <a:gd name="T66" fmla="*/ 0 w 87"/>
                <a:gd name="T67" fmla="*/ 17 h 110"/>
                <a:gd name="T68" fmla="*/ 20 w 87"/>
                <a:gd name="T69" fmla="*/ 58 h 110"/>
                <a:gd name="T70" fmla="*/ 12 w 87"/>
                <a:gd name="T71" fmla="*/ 79 h 110"/>
                <a:gd name="T72" fmla="*/ 43 w 87"/>
                <a:gd name="T73" fmla="*/ 110 h 110"/>
                <a:gd name="T74" fmla="*/ 75 w 87"/>
                <a:gd name="T75" fmla="*/ 79 h 110"/>
                <a:gd name="T76" fmla="*/ 67 w 87"/>
                <a:gd name="T77" fmla="*/ 58 h 110"/>
                <a:gd name="T78" fmla="*/ 87 w 87"/>
                <a:gd name="T79" fmla="*/ 17 h 110"/>
                <a:gd name="T80" fmla="*/ 21 w 87"/>
                <a:gd name="T81" fmla="*/ 8 h 110"/>
                <a:gd name="T82" fmla="*/ 66 w 87"/>
                <a:gd name="T83" fmla="*/ 8 h 110"/>
                <a:gd name="T84" fmla="*/ 63 w 87"/>
                <a:gd name="T85" fmla="*/ 16 h 110"/>
                <a:gd name="T86" fmla="*/ 24 w 87"/>
                <a:gd name="T87" fmla="*/ 16 h 110"/>
                <a:gd name="T88" fmla="*/ 21 w 87"/>
                <a:gd name="T89" fmla="*/ 8 h 110"/>
                <a:gd name="T90" fmla="*/ 28 w 87"/>
                <a:gd name="T91" fmla="*/ 24 h 110"/>
                <a:gd name="T92" fmla="*/ 59 w 87"/>
                <a:gd name="T93" fmla="*/ 24 h 110"/>
                <a:gd name="T94" fmla="*/ 47 w 87"/>
                <a:gd name="T95" fmla="*/ 48 h 110"/>
                <a:gd name="T96" fmla="*/ 43 w 87"/>
                <a:gd name="T97" fmla="*/ 48 h 110"/>
                <a:gd name="T98" fmla="*/ 40 w 87"/>
                <a:gd name="T99" fmla="*/ 48 h 110"/>
                <a:gd name="T100" fmla="*/ 28 w 87"/>
                <a:gd name="T101" fmla="*/ 24 h 110"/>
                <a:gd name="T102" fmla="*/ 68 w 87"/>
                <a:gd name="T103" fmla="*/ 79 h 110"/>
                <a:gd name="T104" fmla="*/ 43 w 87"/>
                <a:gd name="T105" fmla="*/ 104 h 110"/>
                <a:gd name="T106" fmla="*/ 19 w 87"/>
                <a:gd name="T107" fmla="*/ 79 h 110"/>
                <a:gd name="T108" fmla="*/ 43 w 87"/>
                <a:gd name="T109" fmla="*/ 54 h 110"/>
                <a:gd name="T110" fmla="*/ 68 w 87"/>
                <a:gd name="T111"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7" h="110">
                  <a:moveTo>
                    <a:pt x="47" y="66"/>
                  </a:moveTo>
                  <a:cubicBezTo>
                    <a:pt x="44" y="66"/>
                    <a:pt x="44" y="66"/>
                    <a:pt x="44" y="66"/>
                  </a:cubicBezTo>
                  <a:cubicBezTo>
                    <a:pt x="44" y="66"/>
                    <a:pt x="42" y="70"/>
                    <a:pt x="36" y="70"/>
                  </a:cubicBezTo>
                  <a:cubicBezTo>
                    <a:pt x="36" y="73"/>
                    <a:pt x="36" y="73"/>
                    <a:pt x="36" y="73"/>
                  </a:cubicBezTo>
                  <a:cubicBezTo>
                    <a:pt x="42" y="73"/>
                    <a:pt x="42" y="73"/>
                    <a:pt x="42" y="73"/>
                  </a:cubicBezTo>
                  <a:cubicBezTo>
                    <a:pt x="42" y="89"/>
                    <a:pt x="42" y="89"/>
                    <a:pt x="42" y="89"/>
                  </a:cubicBezTo>
                  <a:cubicBezTo>
                    <a:pt x="39" y="89"/>
                    <a:pt x="39" y="89"/>
                    <a:pt x="39" y="89"/>
                  </a:cubicBezTo>
                  <a:cubicBezTo>
                    <a:pt x="39" y="92"/>
                    <a:pt x="39" y="92"/>
                    <a:pt x="39" y="92"/>
                  </a:cubicBezTo>
                  <a:cubicBezTo>
                    <a:pt x="50" y="92"/>
                    <a:pt x="50" y="92"/>
                    <a:pt x="50" y="92"/>
                  </a:cubicBezTo>
                  <a:cubicBezTo>
                    <a:pt x="50" y="89"/>
                    <a:pt x="50" y="89"/>
                    <a:pt x="50" y="89"/>
                  </a:cubicBezTo>
                  <a:cubicBezTo>
                    <a:pt x="47" y="89"/>
                    <a:pt x="47" y="89"/>
                    <a:pt x="47" y="89"/>
                  </a:cubicBezTo>
                  <a:lnTo>
                    <a:pt x="47" y="66"/>
                  </a:lnTo>
                  <a:close/>
                  <a:moveTo>
                    <a:pt x="43" y="56"/>
                  </a:moveTo>
                  <a:cubicBezTo>
                    <a:pt x="31" y="56"/>
                    <a:pt x="21" y="66"/>
                    <a:pt x="21" y="79"/>
                  </a:cubicBezTo>
                  <a:cubicBezTo>
                    <a:pt x="21" y="91"/>
                    <a:pt x="31" y="102"/>
                    <a:pt x="43" y="102"/>
                  </a:cubicBezTo>
                  <a:cubicBezTo>
                    <a:pt x="56" y="102"/>
                    <a:pt x="66" y="91"/>
                    <a:pt x="66" y="79"/>
                  </a:cubicBezTo>
                  <a:cubicBezTo>
                    <a:pt x="66" y="66"/>
                    <a:pt x="56" y="56"/>
                    <a:pt x="43" y="56"/>
                  </a:cubicBezTo>
                  <a:close/>
                  <a:moveTo>
                    <a:pt x="43" y="99"/>
                  </a:moveTo>
                  <a:cubicBezTo>
                    <a:pt x="32" y="99"/>
                    <a:pt x="23" y="90"/>
                    <a:pt x="23" y="79"/>
                  </a:cubicBezTo>
                  <a:cubicBezTo>
                    <a:pt x="23" y="68"/>
                    <a:pt x="32" y="59"/>
                    <a:pt x="43" y="59"/>
                  </a:cubicBezTo>
                  <a:cubicBezTo>
                    <a:pt x="55" y="59"/>
                    <a:pt x="64" y="68"/>
                    <a:pt x="64" y="79"/>
                  </a:cubicBezTo>
                  <a:cubicBezTo>
                    <a:pt x="64" y="90"/>
                    <a:pt x="55" y="99"/>
                    <a:pt x="43" y="99"/>
                  </a:cubicBezTo>
                  <a:close/>
                  <a:moveTo>
                    <a:pt x="87" y="17"/>
                  </a:moveTo>
                  <a:cubicBezTo>
                    <a:pt x="82" y="11"/>
                    <a:pt x="82" y="11"/>
                    <a:pt x="82" y="11"/>
                  </a:cubicBezTo>
                  <a:cubicBezTo>
                    <a:pt x="61" y="53"/>
                    <a:pt x="61" y="53"/>
                    <a:pt x="61" y="53"/>
                  </a:cubicBezTo>
                  <a:cubicBezTo>
                    <a:pt x="59" y="52"/>
                    <a:pt x="57" y="50"/>
                    <a:pt x="55" y="50"/>
                  </a:cubicBezTo>
                  <a:cubicBezTo>
                    <a:pt x="76" y="6"/>
                    <a:pt x="76" y="6"/>
                    <a:pt x="76" y="6"/>
                  </a:cubicBezTo>
                  <a:cubicBezTo>
                    <a:pt x="70" y="0"/>
                    <a:pt x="70" y="0"/>
                    <a:pt x="70" y="0"/>
                  </a:cubicBezTo>
                  <a:cubicBezTo>
                    <a:pt x="17" y="0"/>
                    <a:pt x="17" y="0"/>
                    <a:pt x="17" y="0"/>
                  </a:cubicBezTo>
                  <a:cubicBezTo>
                    <a:pt x="11" y="6"/>
                    <a:pt x="11" y="6"/>
                    <a:pt x="11" y="6"/>
                  </a:cubicBezTo>
                  <a:cubicBezTo>
                    <a:pt x="32" y="50"/>
                    <a:pt x="32" y="50"/>
                    <a:pt x="32" y="50"/>
                  </a:cubicBezTo>
                  <a:cubicBezTo>
                    <a:pt x="30" y="50"/>
                    <a:pt x="28" y="52"/>
                    <a:pt x="26" y="53"/>
                  </a:cubicBezTo>
                  <a:cubicBezTo>
                    <a:pt x="5" y="11"/>
                    <a:pt x="5" y="11"/>
                    <a:pt x="5" y="11"/>
                  </a:cubicBezTo>
                  <a:cubicBezTo>
                    <a:pt x="0" y="17"/>
                    <a:pt x="0" y="17"/>
                    <a:pt x="0" y="17"/>
                  </a:cubicBezTo>
                  <a:cubicBezTo>
                    <a:pt x="20" y="58"/>
                    <a:pt x="20" y="58"/>
                    <a:pt x="20" y="58"/>
                  </a:cubicBezTo>
                  <a:cubicBezTo>
                    <a:pt x="15" y="64"/>
                    <a:pt x="12" y="71"/>
                    <a:pt x="12" y="79"/>
                  </a:cubicBezTo>
                  <a:cubicBezTo>
                    <a:pt x="12" y="96"/>
                    <a:pt x="26" y="110"/>
                    <a:pt x="43" y="110"/>
                  </a:cubicBezTo>
                  <a:cubicBezTo>
                    <a:pt x="61" y="110"/>
                    <a:pt x="75" y="96"/>
                    <a:pt x="75" y="79"/>
                  </a:cubicBezTo>
                  <a:cubicBezTo>
                    <a:pt x="75" y="71"/>
                    <a:pt x="72" y="64"/>
                    <a:pt x="67" y="58"/>
                  </a:cubicBezTo>
                  <a:lnTo>
                    <a:pt x="87" y="17"/>
                  </a:lnTo>
                  <a:close/>
                  <a:moveTo>
                    <a:pt x="21" y="8"/>
                  </a:moveTo>
                  <a:cubicBezTo>
                    <a:pt x="66" y="8"/>
                    <a:pt x="66" y="8"/>
                    <a:pt x="66" y="8"/>
                  </a:cubicBezTo>
                  <a:cubicBezTo>
                    <a:pt x="63" y="16"/>
                    <a:pt x="63" y="16"/>
                    <a:pt x="63" y="16"/>
                  </a:cubicBezTo>
                  <a:cubicBezTo>
                    <a:pt x="24" y="16"/>
                    <a:pt x="24" y="16"/>
                    <a:pt x="24" y="16"/>
                  </a:cubicBezTo>
                  <a:lnTo>
                    <a:pt x="21" y="8"/>
                  </a:lnTo>
                  <a:close/>
                  <a:moveTo>
                    <a:pt x="28" y="24"/>
                  </a:moveTo>
                  <a:cubicBezTo>
                    <a:pt x="59" y="24"/>
                    <a:pt x="59" y="24"/>
                    <a:pt x="59" y="24"/>
                  </a:cubicBezTo>
                  <a:cubicBezTo>
                    <a:pt x="47" y="48"/>
                    <a:pt x="47" y="48"/>
                    <a:pt x="47" y="48"/>
                  </a:cubicBezTo>
                  <a:cubicBezTo>
                    <a:pt x="46" y="48"/>
                    <a:pt x="45" y="48"/>
                    <a:pt x="43" y="48"/>
                  </a:cubicBezTo>
                  <a:cubicBezTo>
                    <a:pt x="42" y="48"/>
                    <a:pt x="41" y="48"/>
                    <a:pt x="40" y="48"/>
                  </a:cubicBezTo>
                  <a:lnTo>
                    <a:pt x="28" y="24"/>
                  </a:lnTo>
                  <a:close/>
                  <a:moveTo>
                    <a:pt x="68" y="79"/>
                  </a:moveTo>
                  <a:cubicBezTo>
                    <a:pt x="68" y="93"/>
                    <a:pt x="57" y="104"/>
                    <a:pt x="43" y="104"/>
                  </a:cubicBezTo>
                  <a:cubicBezTo>
                    <a:pt x="30" y="104"/>
                    <a:pt x="19" y="93"/>
                    <a:pt x="19" y="79"/>
                  </a:cubicBezTo>
                  <a:cubicBezTo>
                    <a:pt x="19" y="65"/>
                    <a:pt x="30" y="54"/>
                    <a:pt x="43" y="54"/>
                  </a:cubicBezTo>
                  <a:cubicBezTo>
                    <a:pt x="57" y="54"/>
                    <a:pt x="68" y="65"/>
                    <a:pt x="68" y="79"/>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5" name="Group 42"/>
          <p:cNvGrpSpPr/>
          <p:nvPr/>
        </p:nvGrpSpPr>
        <p:grpSpPr>
          <a:xfrm>
            <a:off x="6496051" y="1951048"/>
            <a:ext cx="598488" cy="600075"/>
            <a:chOff x="6496051" y="2320925"/>
            <a:chExt cx="598488" cy="600075"/>
          </a:xfrm>
        </p:grpSpPr>
        <p:sp>
          <p:nvSpPr>
            <p:cNvPr id="86" name="Oval 79"/>
            <p:cNvSpPr>
              <a:spLocks noChangeArrowheads="1"/>
            </p:cNvSpPr>
            <p:nvPr/>
          </p:nvSpPr>
          <p:spPr bwMode="auto">
            <a:xfrm>
              <a:off x="6508751" y="2333625"/>
              <a:ext cx="573088"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7" name="Freeform 80"/>
            <p:cNvSpPr>
              <a:spLocks noEditPoints="1"/>
            </p:cNvSpPr>
            <p:nvPr/>
          </p:nvSpPr>
          <p:spPr bwMode="auto">
            <a:xfrm>
              <a:off x="6496051" y="2320925"/>
              <a:ext cx="598488" cy="600075"/>
            </a:xfrm>
            <a:custGeom>
              <a:avLst/>
              <a:gdLst>
                <a:gd name="T0" fmla="*/ 95 w 189"/>
                <a:gd name="T1" fmla="*/ 189 h 189"/>
                <a:gd name="T2" fmla="*/ 0 w 189"/>
                <a:gd name="T3" fmla="*/ 94 h 189"/>
                <a:gd name="T4" fmla="*/ 95 w 189"/>
                <a:gd name="T5" fmla="*/ 0 h 189"/>
                <a:gd name="T6" fmla="*/ 189 w 189"/>
                <a:gd name="T7" fmla="*/ 94 h 189"/>
                <a:gd name="T8" fmla="*/ 95 w 189"/>
                <a:gd name="T9" fmla="*/ 189 h 189"/>
                <a:gd name="T10" fmla="*/ 95 w 189"/>
                <a:gd name="T11" fmla="*/ 8 h 189"/>
                <a:gd name="T12" fmla="*/ 8 w 189"/>
                <a:gd name="T13" fmla="*/ 94 h 189"/>
                <a:gd name="T14" fmla="*/ 95 w 189"/>
                <a:gd name="T15" fmla="*/ 181 h 189"/>
                <a:gd name="T16" fmla="*/ 181 w 189"/>
                <a:gd name="T17" fmla="*/ 94 h 189"/>
                <a:gd name="T18" fmla="*/ 95 w 189"/>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89">
                  <a:moveTo>
                    <a:pt x="95" y="189"/>
                  </a:moveTo>
                  <a:cubicBezTo>
                    <a:pt x="42" y="189"/>
                    <a:pt x="0" y="147"/>
                    <a:pt x="0" y="94"/>
                  </a:cubicBezTo>
                  <a:cubicBezTo>
                    <a:pt x="0" y="42"/>
                    <a:pt x="42" y="0"/>
                    <a:pt x="95" y="0"/>
                  </a:cubicBezTo>
                  <a:cubicBezTo>
                    <a:pt x="147" y="0"/>
                    <a:pt x="189" y="42"/>
                    <a:pt x="189" y="94"/>
                  </a:cubicBezTo>
                  <a:cubicBezTo>
                    <a:pt x="189" y="147"/>
                    <a:pt x="147" y="189"/>
                    <a:pt x="95" y="189"/>
                  </a:cubicBezTo>
                  <a:close/>
                  <a:moveTo>
                    <a:pt x="95" y="8"/>
                  </a:moveTo>
                  <a:cubicBezTo>
                    <a:pt x="47" y="8"/>
                    <a:pt x="8" y="46"/>
                    <a:pt x="8" y="94"/>
                  </a:cubicBezTo>
                  <a:cubicBezTo>
                    <a:pt x="8" y="142"/>
                    <a:pt x="47" y="181"/>
                    <a:pt x="95" y="181"/>
                  </a:cubicBezTo>
                  <a:cubicBezTo>
                    <a:pt x="142" y="181"/>
                    <a:pt x="181" y="142"/>
                    <a:pt x="181" y="94"/>
                  </a:cubicBezTo>
                  <a:cubicBezTo>
                    <a:pt x="181" y="46"/>
                    <a:pt x="142"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81"/>
            <p:cNvSpPr>
              <a:spLocks noEditPoints="1"/>
            </p:cNvSpPr>
            <p:nvPr/>
          </p:nvSpPr>
          <p:spPr bwMode="auto">
            <a:xfrm>
              <a:off x="6629401" y="2486025"/>
              <a:ext cx="328613" cy="279400"/>
            </a:xfrm>
            <a:custGeom>
              <a:avLst/>
              <a:gdLst>
                <a:gd name="T0" fmla="*/ 5 w 104"/>
                <a:gd name="T1" fmla="*/ 84 h 88"/>
                <a:gd name="T2" fmla="*/ 9 w 104"/>
                <a:gd name="T3" fmla="*/ 88 h 88"/>
                <a:gd name="T4" fmla="*/ 28 w 104"/>
                <a:gd name="T5" fmla="*/ 88 h 88"/>
                <a:gd name="T6" fmla="*/ 28 w 104"/>
                <a:gd name="T7" fmla="*/ 48 h 88"/>
                <a:gd name="T8" fmla="*/ 5 w 104"/>
                <a:gd name="T9" fmla="*/ 71 h 88"/>
                <a:gd name="T10" fmla="*/ 5 w 104"/>
                <a:gd name="T11" fmla="*/ 84 h 88"/>
                <a:gd name="T12" fmla="*/ 37 w 104"/>
                <a:gd name="T13" fmla="*/ 57 h 88"/>
                <a:gd name="T14" fmla="*/ 37 w 104"/>
                <a:gd name="T15" fmla="*/ 88 h 88"/>
                <a:gd name="T16" fmla="*/ 61 w 104"/>
                <a:gd name="T17" fmla="*/ 88 h 88"/>
                <a:gd name="T18" fmla="*/ 61 w 104"/>
                <a:gd name="T19" fmla="*/ 60 h 88"/>
                <a:gd name="T20" fmla="*/ 51 w 104"/>
                <a:gd name="T21" fmla="*/ 70 h 88"/>
                <a:gd name="T22" fmla="*/ 37 w 104"/>
                <a:gd name="T23" fmla="*/ 57 h 88"/>
                <a:gd name="T24" fmla="*/ 84 w 104"/>
                <a:gd name="T25" fmla="*/ 2 h 88"/>
                <a:gd name="T26" fmla="*/ 80 w 104"/>
                <a:gd name="T27" fmla="*/ 6 h 88"/>
                <a:gd name="T28" fmla="*/ 84 w 104"/>
                <a:gd name="T29" fmla="*/ 10 h 88"/>
                <a:gd name="T30" fmla="*/ 89 w 104"/>
                <a:gd name="T31" fmla="*/ 10 h 88"/>
                <a:gd name="T32" fmla="*/ 51 w 104"/>
                <a:gd name="T33" fmla="*/ 48 h 88"/>
                <a:gd name="T34" fmla="*/ 28 w 104"/>
                <a:gd name="T35" fmla="*/ 25 h 88"/>
                <a:gd name="T36" fmla="*/ 2 w 104"/>
                <a:gd name="T37" fmla="*/ 51 h 88"/>
                <a:gd name="T38" fmla="*/ 2 w 104"/>
                <a:gd name="T39" fmla="*/ 57 h 88"/>
                <a:gd name="T40" fmla="*/ 8 w 104"/>
                <a:gd name="T41" fmla="*/ 57 h 88"/>
                <a:gd name="T42" fmla="*/ 28 w 104"/>
                <a:gd name="T43" fmla="*/ 37 h 88"/>
                <a:gd name="T44" fmla="*/ 51 w 104"/>
                <a:gd name="T45" fmla="*/ 60 h 88"/>
                <a:gd name="T46" fmla="*/ 95 w 104"/>
                <a:gd name="T47" fmla="*/ 15 h 88"/>
                <a:gd name="T48" fmla="*/ 94 w 104"/>
                <a:gd name="T49" fmla="*/ 20 h 88"/>
                <a:gd name="T50" fmla="*/ 98 w 104"/>
                <a:gd name="T51" fmla="*/ 24 h 88"/>
                <a:gd name="T52" fmla="*/ 98 w 104"/>
                <a:gd name="T53" fmla="*/ 24 h 88"/>
                <a:gd name="T54" fmla="*/ 103 w 104"/>
                <a:gd name="T55" fmla="*/ 21 h 88"/>
                <a:gd name="T56" fmla="*/ 104 w 104"/>
                <a:gd name="T57" fmla="*/ 0 h 88"/>
                <a:gd name="T58" fmla="*/ 84 w 104"/>
                <a:gd name="T59" fmla="*/ 2 h 88"/>
                <a:gd name="T60" fmla="*/ 70 w 104"/>
                <a:gd name="T61" fmla="*/ 51 h 88"/>
                <a:gd name="T62" fmla="*/ 70 w 104"/>
                <a:gd name="T63" fmla="*/ 88 h 88"/>
                <a:gd name="T64" fmla="*/ 89 w 104"/>
                <a:gd name="T65" fmla="*/ 88 h 88"/>
                <a:gd name="T66" fmla="*/ 93 w 104"/>
                <a:gd name="T67" fmla="*/ 84 h 88"/>
                <a:gd name="T68" fmla="*/ 93 w 104"/>
                <a:gd name="T69" fmla="*/ 48 h 88"/>
                <a:gd name="T70" fmla="*/ 93 w 104"/>
                <a:gd name="T71" fmla="*/ 28 h 88"/>
                <a:gd name="T72" fmla="*/ 73 w 104"/>
                <a:gd name="T73" fmla="*/ 48 h 88"/>
                <a:gd name="T74" fmla="*/ 70 w 104"/>
                <a:gd name="T75"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88">
                  <a:moveTo>
                    <a:pt x="5" y="84"/>
                  </a:moveTo>
                  <a:cubicBezTo>
                    <a:pt x="5" y="86"/>
                    <a:pt x="7" y="88"/>
                    <a:pt x="9" y="88"/>
                  </a:cubicBezTo>
                  <a:cubicBezTo>
                    <a:pt x="28" y="88"/>
                    <a:pt x="28" y="88"/>
                    <a:pt x="28" y="88"/>
                  </a:cubicBezTo>
                  <a:cubicBezTo>
                    <a:pt x="28" y="48"/>
                    <a:pt x="28" y="48"/>
                    <a:pt x="28" y="48"/>
                  </a:cubicBezTo>
                  <a:cubicBezTo>
                    <a:pt x="5" y="71"/>
                    <a:pt x="5" y="71"/>
                    <a:pt x="5" y="71"/>
                  </a:cubicBezTo>
                  <a:lnTo>
                    <a:pt x="5" y="84"/>
                  </a:lnTo>
                  <a:close/>
                  <a:moveTo>
                    <a:pt x="37" y="57"/>
                  </a:moveTo>
                  <a:cubicBezTo>
                    <a:pt x="37" y="88"/>
                    <a:pt x="37" y="88"/>
                    <a:pt x="37" y="88"/>
                  </a:cubicBezTo>
                  <a:cubicBezTo>
                    <a:pt x="61" y="88"/>
                    <a:pt x="61" y="88"/>
                    <a:pt x="61" y="88"/>
                  </a:cubicBezTo>
                  <a:cubicBezTo>
                    <a:pt x="61" y="60"/>
                    <a:pt x="61" y="60"/>
                    <a:pt x="61" y="60"/>
                  </a:cubicBezTo>
                  <a:cubicBezTo>
                    <a:pt x="51" y="70"/>
                    <a:pt x="51" y="70"/>
                    <a:pt x="51" y="70"/>
                  </a:cubicBezTo>
                  <a:lnTo>
                    <a:pt x="37" y="57"/>
                  </a:lnTo>
                  <a:close/>
                  <a:moveTo>
                    <a:pt x="84" y="2"/>
                  </a:moveTo>
                  <a:cubicBezTo>
                    <a:pt x="81" y="2"/>
                    <a:pt x="80" y="4"/>
                    <a:pt x="80" y="6"/>
                  </a:cubicBezTo>
                  <a:cubicBezTo>
                    <a:pt x="80" y="8"/>
                    <a:pt x="82" y="10"/>
                    <a:pt x="84" y="10"/>
                  </a:cubicBezTo>
                  <a:cubicBezTo>
                    <a:pt x="89" y="10"/>
                    <a:pt x="89" y="10"/>
                    <a:pt x="89" y="10"/>
                  </a:cubicBezTo>
                  <a:cubicBezTo>
                    <a:pt x="51" y="48"/>
                    <a:pt x="51" y="48"/>
                    <a:pt x="51" y="48"/>
                  </a:cubicBezTo>
                  <a:cubicBezTo>
                    <a:pt x="28" y="25"/>
                    <a:pt x="28" y="25"/>
                    <a:pt x="28" y="25"/>
                  </a:cubicBezTo>
                  <a:cubicBezTo>
                    <a:pt x="2" y="51"/>
                    <a:pt x="2" y="51"/>
                    <a:pt x="2" y="51"/>
                  </a:cubicBezTo>
                  <a:cubicBezTo>
                    <a:pt x="0" y="53"/>
                    <a:pt x="0" y="56"/>
                    <a:pt x="2" y="57"/>
                  </a:cubicBezTo>
                  <a:cubicBezTo>
                    <a:pt x="4" y="59"/>
                    <a:pt x="6" y="59"/>
                    <a:pt x="8" y="57"/>
                  </a:cubicBezTo>
                  <a:cubicBezTo>
                    <a:pt x="28" y="37"/>
                    <a:pt x="28" y="37"/>
                    <a:pt x="28" y="37"/>
                  </a:cubicBezTo>
                  <a:cubicBezTo>
                    <a:pt x="51" y="60"/>
                    <a:pt x="51" y="60"/>
                    <a:pt x="51" y="60"/>
                  </a:cubicBezTo>
                  <a:cubicBezTo>
                    <a:pt x="95" y="15"/>
                    <a:pt x="95" y="15"/>
                    <a:pt x="95" y="15"/>
                  </a:cubicBezTo>
                  <a:cubicBezTo>
                    <a:pt x="94" y="20"/>
                    <a:pt x="94" y="20"/>
                    <a:pt x="94" y="20"/>
                  </a:cubicBezTo>
                  <a:cubicBezTo>
                    <a:pt x="94" y="22"/>
                    <a:pt x="96" y="24"/>
                    <a:pt x="98" y="24"/>
                  </a:cubicBezTo>
                  <a:cubicBezTo>
                    <a:pt x="98" y="24"/>
                    <a:pt x="98" y="24"/>
                    <a:pt x="98" y="24"/>
                  </a:cubicBezTo>
                  <a:cubicBezTo>
                    <a:pt x="101" y="24"/>
                    <a:pt x="102" y="23"/>
                    <a:pt x="103" y="21"/>
                  </a:cubicBezTo>
                  <a:cubicBezTo>
                    <a:pt x="104" y="0"/>
                    <a:pt x="104" y="0"/>
                    <a:pt x="104" y="0"/>
                  </a:cubicBezTo>
                  <a:lnTo>
                    <a:pt x="84" y="2"/>
                  </a:lnTo>
                  <a:close/>
                  <a:moveTo>
                    <a:pt x="70" y="51"/>
                  </a:moveTo>
                  <a:cubicBezTo>
                    <a:pt x="70" y="88"/>
                    <a:pt x="70" y="88"/>
                    <a:pt x="70" y="88"/>
                  </a:cubicBezTo>
                  <a:cubicBezTo>
                    <a:pt x="89" y="88"/>
                    <a:pt x="89" y="88"/>
                    <a:pt x="89" y="88"/>
                  </a:cubicBezTo>
                  <a:cubicBezTo>
                    <a:pt x="91" y="88"/>
                    <a:pt x="93" y="86"/>
                    <a:pt x="93" y="84"/>
                  </a:cubicBezTo>
                  <a:cubicBezTo>
                    <a:pt x="93" y="48"/>
                    <a:pt x="93" y="48"/>
                    <a:pt x="93" y="48"/>
                  </a:cubicBezTo>
                  <a:cubicBezTo>
                    <a:pt x="93" y="28"/>
                    <a:pt x="93" y="28"/>
                    <a:pt x="93" y="28"/>
                  </a:cubicBezTo>
                  <a:cubicBezTo>
                    <a:pt x="73" y="48"/>
                    <a:pt x="73" y="48"/>
                    <a:pt x="73" y="48"/>
                  </a:cubicBezTo>
                  <a:lnTo>
                    <a:pt x="70" y="5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9" name="Group 55"/>
          <p:cNvGrpSpPr/>
          <p:nvPr/>
        </p:nvGrpSpPr>
        <p:grpSpPr>
          <a:xfrm>
            <a:off x="3956051" y="4024323"/>
            <a:ext cx="1457325" cy="1743075"/>
            <a:chOff x="3956051" y="4394200"/>
            <a:chExt cx="1457325" cy="1743075"/>
          </a:xfrm>
        </p:grpSpPr>
        <p:sp>
          <p:nvSpPr>
            <p:cNvPr id="90" name="Freeform 72"/>
            <p:cNvSpPr/>
            <p:nvPr/>
          </p:nvSpPr>
          <p:spPr bwMode="auto">
            <a:xfrm>
              <a:off x="3956051" y="4394200"/>
              <a:ext cx="1457325" cy="1743075"/>
            </a:xfrm>
            <a:custGeom>
              <a:avLst/>
              <a:gdLst>
                <a:gd name="T0" fmla="*/ 918 w 918"/>
                <a:gd name="T1" fmla="*/ 698 h 1098"/>
                <a:gd name="T2" fmla="*/ 762 w 918"/>
                <a:gd name="T3" fmla="*/ 788 h 1098"/>
                <a:gd name="T4" fmla="*/ 538 w 918"/>
                <a:gd name="T5" fmla="*/ 788 h 1098"/>
                <a:gd name="T6" fmla="*/ 414 w 918"/>
                <a:gd name="T7" fmla="*/ 208 h 1098"/>
                <a:gd name="T8" fmla="*/ 224 w 918"/>
                <a:gd name="T9" fmla="*/ 1098 h 1098"/>
                <a:gd name="T10" fmla="*/ 0 w 918"/>
                <a:gd name="T11" fmla="*/ 1098 h 1098"/>
                <a:gd name="T12" fmla="*/ 214 w 918"/>
                <a:gd name="T13" fmla="*/ 90 h 1098"/>
                <a:gd name="T14" fmla="*/ 370 w 918"/>
                <a:gd name="T15" fmla="*/ 0 h 1098"/>
                <a:gd name="T16" fmla="*/ 594 w 918"/>
                <a:gd name="T17" fmla="*/ 0 h 1098"/>
                <a:gd name="T18" fmla="*/ 742 w 918"/>
                <a:gd name="T19" fmla="*/ 698 h 1098"/>
                <a:gd name="T20" fmla="*/ 918 w 918"/>
                <a:gd name="T21" fmla="*/ 698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8" h="1098">
                  <a:moveTo>
                    <a:pt x="918" y="698"/>
                  </a:moveTo>
                  <a:lnTo>
                    <a:pt x="762" y="788"/>
                  </a:lnTo>
                  <a:lnTo>
                    <a:pt x="538" y="788"/>
                  </a:lnTo>
                  <a:lnTo>
                    <a:pt x="414" y="208"/>
                  </a:lnTo>
                  <a:lnTo>
                    <a:pt x="224" y="1098"/>
                  </a:lnTo>
                  <a:lnTo>
                    <a:pt x="0" y="1098"/>
                  </a:lnTo>
                  <a:lnTo>
                    <a:pt x="214" y="90"/>
                  </a:lnTo>
                  <a:lnTo>
                    <a:pt x="370" y="0"/>
                  </a:lnTo>
                  <a:lnTo>
                    <a:pt x="594" y="0"/>
                  </a:lnTo>
                  <a:lnTo>
                    <a:pt x="742" y="698"/>
                  </a:lnTo>
                  <a:lnTo>
                    <a:pt x="918" y="698"/>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85"/>
            <p:cNvSpPr/>
            <p:nvPr/>
          </p:nvSpPr>
          <p:spPr bwMode="auto">
            <a:xfrm>
              <a:off x="5133976" y="5502275"/>
              <a:ext cx="279400" cy="142875"/>
            </a:xfrm>
            <a:custGeom>
              <a:avLst/>
              <a:gdLst>
                <a:gd name="T0" fmla="*/ 0 w 176"/>
                <a:gd name="T1" fmla="*/ 0 h 90"/>
                <a:gd name="T2" fmla="*/ 20 w 176"/>
                <a:gd name="T3" fmla="*/ 90 h 90"/>
                <a:gd name="T4" fmla="*/ 176 w 176"/>
                <a:gd name="T5" fmla="*/ 0 h 90"/>
                <a:gd name="T6" fmla="*/ 0 w 176"/>
                <a:gd name="T7" fmla="*/ 0 h 90"/>
              </a:gdLst>
              <a:ahLst/>
              <a:cxnLst>
                <a:cxn ang="0">
                  <a:pos x="T0" y="T1"/>
                </a:cxn>
                <a:cxn ang="0">
                  <a:pos x="T2" y="T3"/>
                </a:cxn>
                <a:cxn ang="0">
                  <a:pos x="T4" y="T5"/>
                </a:cxn>
                <a:cxn ang="0">
                  <a:pos x="T6" y="T7"/>
                </a:cxn>
              </a:cxnLst>
              <a:rect l="0" t="0" r="r" b="b"/>
              <a:pathLst>
                <a:path w="176" h="90">
                  <a:moveTo>
                    <a:pt x="0" y="0"/>
                  </a:moveTo>
                  <a:lnTo>
                    <a:pt x="20" y="90"/>
                  </a:lnTo>
                  <a:lnTo>
                    <a:pt x="176" y="0"/>
                  </a:lnTo>
                  <a:lnTo>
                    <a:pt x="0"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86"/>
            <p:cNvSpPr/>
            <p:nvPr/>
          </p:nvSpPr>
          <p:spPr bwMode="auto">
            <a:xfrm>
              <a:off x="4613276" y="4394200"/>
              <a:ext cx="552450" cy="1250950"/>
            </a:xfrm>
            <a:custGeom>
              <a:avLst/>
              <a:gdLst>
                <a:gd name="T0" fmla="*/ 348 w 348"/>
                <a:gd name="T1" fmla="*/ 788 h 788"/>
                <a:gd name="T2" fmla="*/ 124 w 348"/>
                <a:gd name="T3" fmla="*/ 788 h 788"/>
                <a:gd name="T4" fmla="*/ 0 w 348"/>
                <a:gd name="T5" fmla="*/ 208 h 788"/>
                <a:gd name="T6" fmla="*/ 26 w 348"/>
                <a:gd name="T7" fmla="*/ 90 h 788"/>
                <a:gd name="T8" fmla="*/ 180 w 348"/>
                <a:gd name="T9" fmla="*/ 0 h 788"/>
                <a:gd name="T10" fmla="*/ 328 w 348"/>
                <a:gd name="T11" fmla="*/ 698 h 788"/>
                <a:gd name="T12" fmla="*/ 348 w 348"/>
                <a:gd name="T13" fmla="*/ 788 h 788"/>
              </a:gdLst>
              <a:ahLst/>
              <a:cxnLst>
                <a:cxn ang="0">
                  <a:pos x="T0" y="T1"/>
                </a:cxn>
                <a:cxn ang="0">
                  <a:pos x="T2" y="T3"/>
                </a:cxn>
                <a:cxn ang="0">
                  <a:pos x="T4" y="T5"/>
                </a:cxn>
                <a:cxn ang="0">
                  <a:pos x="T6" y="T7"/>
                </a:cxn>
                <a:cxn ang="0">
                  <a:pos x="T8" y="T9"/>
                </a:cxn>
                <a:cxn ang="0">
                  <a:pos x="T10" y="T11"/>
                </a:cxn>
                <a:cxn ang="0">
                  <a:pos x="T12" y="T13"/>
                </a:cxn>
              </a:cxnLst>
              <a:rect l="0" t="0" r="r" b="b"/>
              <a:pathLst>
                <a:path w="348" h="788">
                  <a:moveTo>
                    <a:pt x="348" y="788"/>
                  </a:moveTo>
                  <a:lnTo>
                    <a:pt x="124" y="788"/>
                  </a:lnTo>
                  <a:lnTo>
                    <a:pt x="0" y="208"/>
                  </a:lnTo>
                  <a:lnTo>
                    <a:pt x="26" y="90"/>
                  </a:lnTo>
                  <a:lnTo>
                    <a:pt x="180" y="0"/>
                  </a:lnTo>
                  <a:lnTo>
                    <a:pt x="328" y="698"/>
                  </a:lnTo>
                  <a:lnTo>
                    <a:pt x="348" y="788"/>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87"/>
            <p:cNvSpPr/>
            <p:nvPr/>
          </p:nvSpPr>
          <p:spPr bwMode="auto">
            <a:xfrm>
              <a:off x="4295776" y="4394200"/>
              <a:ext cx="603250" cy="142875"/>
            </a:xfrm>
            <a:custGeom>
              <a:avLst/>
              <a:gdLst>
                <a:gd name="T0" fmla="*/ 380 w 380"/>
                <a:gd name="T1" fmla="*/ 0 h 90"/>
                <a:gd name="T2" fmla="*/ 226 w 380"/>
                <a:gd name="T3" fmla="*/ 90 h 90"/>
                <a:gd name="T4" fmla="*/ 0 w 380"/>
                <a:gd name="T5" fmla="*/ 90 h 90"/>
                <a:gd name="T6" fmla="*/ 156 w 380"/>
                <a:gd name="T7" fmla="*/ 0 h 90"/>
                <a:gd name="T8" fmla="*/ 380 w 380"/>
                <a:gd name="T9" fmla="*/ 0 h 90"/>
              </a:gdLst>
              <a:ahLst/>
              <a:cxnLst>
                <a:cxn ang="0">
                  <a:pos x="T0" y="T1"/>
                </a:cxn>
                <a:cxn ang="0">
                  <a:pos x="T2" y="T3"/>
                </a:cxn>
                <a:cxn ang="0">
                  <a:pos x="T4" y="T5"/>
                </a:cxn>
                <a:cxn ang="0">
                  <a:pos x="T6" y="T7"/>
                </a:cxn>
                <a:cxn ang="0">
                  <a:pos x="T8" y="T9"/>
                </a:cxn>
              </a:cxnLst>
              <a:rect l="0" t="0" r="r" b="b"/>
              <a:pathLst>
                <a:path w="380" h="90">
                  <a:moveTo>
                    <a:pt x="380" y="0"/>
                  </a:moveTo>
                  <a:lnTo>
                    <a:pt x="226" y="90"/>
                  </a:lnTo>
                  <a:lnTo>
                    <a:pt x="0" y="90"/>
                  </a:lnTo>
                  <a:lnTo>
                    <a:pt x="156" y="0"/>
                  </a:lnTo>
                  <a:lnTo>
                    <a:pt x="380"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05289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61"/>
          <p:cNvSpPr/>
          <p:nvPr/>
        </p:nvSpPr>
        <p:spPr bwMode="auto">
          <a:xfrm>
            <a:off x="4476751" y="1759908"/>
            <a:ext cx="831850" cy="552450"/>
          </a:xfrm>
          <a:custGeom>
            <a:avLst/>
            <a:gdLst>
              <a:gd name="T0" fmla="*/ 524 w 524"/>
              <a:gd name="T1" fmla="*/ 0 h 348"/>
              <a:gd name="T2" fmla="*/ 200 w 524"/>
              <a:gd name="T3" fmla="*/ 0 h 348"/>
              <a:gd name="T4" fmla="*/ 0 w 524"/>
              <a:gd name="T5" fmla="*/ 348 h 348"/>
            </a:gdLst>
            <a:ahLst/>
            <a:cxnLst>
              <a:cxn ang="0">
                <a:pos x="T0" y="T1"/>
              </a:cxn>
              <a:cxn ang="0">
                <a:pos x="T2" y="T3"/>
              </a:cxn>
              <a:cxn ang="0">
                <a:pos x="T4" y="T5"/>
              </a:cxn>
            </a:cxnLst>
            <a:rect l="0" t="0" r="r" b="b"/>
            <a:pathLst>
              <a:path w="524" h="348">
                <a:moveTo>
                  <a:pt x="524" y="0"/>
                </a:moveTo>
                <a:lnTo>
                  <a:pt x="200" y="0"/>
                </a:lnTo>
                <a:lnTo>
                  <a:pt x="0" y="348"/>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4" name="Line 162"/>
          <p:cNvSpPr>
            <a:spLocks noChangeShapeType="1"/>
          </p:cNvSpPr>
          <p:nvPr/>
        </p:nvSpPr>
        <p:spPr bwMode="auto">
          <a:xfrm flipH="1">
            <a:off x="4308476" y="2832495"/>
            <a:ext cx="1000125"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5" name="Freeform 163"/>
          <p:cNvSpPr/>
          <p:nvPr/>
        </p:nvSpPr>
        <p:spPr bwMode="auto">
          <a:xfrm>
            <a:off x="4143376" y="3355807"/>
            <a:ext cx="1165225" cy="549275"/>
          </a:xfrm>
          <a:custGeom>
            <a:avLst/>
            <a:gdLst>
              <a:gd name="T0" fmla="*/ 734 w 734"/>
              <a:gd name="T1" fmla="*/ 346 h 346"/>
              <a:gd name="T2" fmla="*/ 228 w 734"/>
              <a:gd name="T3" fmla="*/ 346 h 346"/>
              <a:gd name="T4" fmla="*/ 0 w 734"/>
              <a:gd name="T5" fmla="*/ 0 h 346"/>
            </a:gdLst>
            <a:ahLst/>
            <a:cxnLst>
              <a:cxn ang="0">
                <a:pos x="T0" y="T1"/>
              </a:cxn>
              <a:cxn ang="0">
                <a:pos x="T2" y="T3"/>
              </a:cxn>
              <a:cxn ang="0">
                <a:pos x="T4" y="T5"/>
              </a:cxn>
            </a:cxnLst>
            <a:rect l="0" t="0" r="r" b="b"/>
            <a:pathLst>
              <a:path w="734" h="346">
                <a:moveTo>
                  <a:pt x="734" y="346"/>
                </a:moveTo>
                <a:lnTo>
                  <a:pt x="228" y="346"/>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6" name="Freeform 164"/>
          <p:cNvSpPr/>
          <p:nvPr/>
        </p:nvSpPr>
        <p:spPr bwMode="auto">
          <a:xfrm>
            <a:off x="4003676" y="3787045"/>
            <a:ext cx="1304925" cy="1190625"/>
          </a:xfrm>
          <a:custGeom>
            <a:avLst/>
            <a:gdLst>
              <a:gd name="T0" fmla="*/ 822 w 822"/>
              <a:gd name="T1" fmla="*/ 750 h 750"/>
              <a:gd name="T2" fmla="*/ 498 w 822"/>
              <a:gd name="T3" fmla="*/ 750 h 750"/>
              <a:gd name="T4" fmla="*/ 0 w 822"/>
              <a:gd name="T5" fmla="*/ 0 h 750"/>
            </a:gdLst>
            <a:ahLst/>
            <a:cxnLst>
              <a:cxn ang="0">
                <a:pos x="T0" y="T1"/>
              </a:cxn>
              <a:cxn ang="0">
                <a:pos x="T2" y="T3"/>
              </a:cxn>
              <a:cxn ang="0">
                <a:pos x="T4" y="T5"/>
              </a:cxn>
            </a:cxnLst>
            <a:rect l="0" t="0" r="r" b="b"/>
            <a:pathLst>
              <a:path w="822" h="750">
                <a:moveTo>
                  <a:pt x="822" y="750"/>
                </a:moveTo>
                <a:lnTo>
                  <a:pt x="498" y="750"/>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7" name="Freeform 169"/>
          <p:cNvSpPr/>
          <p:nvPr/>
        </p:nvSpPr>
        <p:spPr bwMode="auto">
          <a:xfrm>
            <a:off x="1509713" y="2301470"/>
            <a:ext cx="2967038" cy="361950"/>
          </a:xfrm>
          <a:custGeom>
            <a:avLst/>
            <a:gdLst>
              <a:gd name="T0" fmla="*/ 1869 w 1869"/>
              <a:gd name="T1" fmla="*/ 0 h 228"/>
              <a:gd name="T2" fmla="*/ 1795 w 1869"/>
              <a:gd name="T3" fmla="*/ 228 h 228"/>
              <a:gd name="T4" fmla="*/ 72 w 1869"/>
              <a:gd name="T5" fmla="*/ 228 h 228"/>
              <a:gd name="T6" fmla="*/ 0 w 1869"/>
              <a:gd name="T7" fmla="*/ 0 h 228"/>
              <a:gd name="T8" fmla="*/ 1869 w 1869"/>
              <a:gd name="T9" fmla="*/ 0 h 228"/>
            </a:gdLst>
            <a:ahLst/>
            <a:cxnLst>
              <a:cxn ang="0">
                <a:pos x="T0" y="T1"/>
              </a:cxn>
              <a:cxn ang="0">
                <a:pos x="T2" y="T3"/>
              </a:cxn>
              <a:cxn ang="0">
                <a:pos x="T4" y="T5"/>
              </a:cxn>
              <a:cxn ang="0">
                <a:pos x="T6" y="T7"/>
              </a:cxn>
              <a:cxn ang="0">
                <a:pos x="T8" y="T9"/>
              </a:cxn>
            </a:cxnLst>
            <a:rect l="0" t="0" r="r" b="b"/>
            <a:pathLst>
              <a:path w="1869" h="228">
                <a:moveTo>
                  <a:pt x="1869" y="0"/>
                </a:moveTo>
                <a:lnTo>
                  <a:pt x="1795" y="228"/>
                </a:lnTo>
                <a:lnTo>
                  <a:pt x="72" y="228"/>
                </a:lnTo>
                <a:lnTo>
                  <a:pt x="0" y="0"/>
                </a:lnTo>
                <a:lnTo>
                  <a:pt x="1869" y="0"/>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8" name="Freeform 170"/>
          <p:cNvSpPr/>
          <p:nvPr/>
        </p:nvSpPr>
        <p:spPr bwMode="auto">
          <a:xfrm>
            <a:off x="1646238" y="2736445"/>
            <a:ext cx="2690813" cy="361950"/>
          </a:xfrm>
          <a:custGeom>
            <a:avLst/>
            <a:gdLst>
              <a:gd name="T0" fmla="*/ 1695 w 1695"/>
              <a:gd name="T1" fmla="*/ 0 h 228"/>
              <a:gd name="T2" fmla="*/ 1623 w 1695"/>
              <a:gd name="T3" fmla="*/ 228 h 228"/>
              <a:gd name="T4" fmla="*/ 74 w 1695"/>
              <a:gd name="T5" fmla="*/ 228 h 228"/>
              <a:gd name="T6" fmla="*/ 0 w 1695"/>
              <a:gd name="T7" fmla="*/ 0 h 228"/>
              <a:gd name="T8" fmla="*/ 1695 w 1695"/>
              <a:gd name="T9" fmla="*/ 0 h 228"/>
            </a:gdLst>
            <a:ahLst/>
            <a:cxnLst>
              <a:cxn ang="0">
                <a:pos x="T0" y="T1"/>
              </a:cxn>
              <a:cxn ang="0">
                <a:pos x="T2" y="T3"/>
              </a:cxn>
              <a:cxn ang="0">
                <a:pos x="T4" y="T5"/>
              </a:cxn>
              <a:cxn ang="0">
                <a:pos x="T6" y="T7"/>
              </a:cxn>
              <a:cxn ang="0">
                <a:pos x="T8" y="T9"/>
              </a:cxn>
            </a:cxnLst>
            <a:rect l="0" t="0" r="r" b="b"/>
            <a:pathLst>
              <a:path w="1695" h="228">
                <a:moveTo>
                  <a:pt x="1695" y="0"/>
                </a:moveTo>
                <a:lnTo>
                  <a:pt x="1623" y="228"/>
                </a:lnTo>
                <a:lnTo>
                  <a:pt x="74" y="228"/>
                </a:lnTo>
                <a:lnTo>
                  <a:pt x="0" y="0"/>
                </a:lnTo>
                <a:lnTo>
                  <a:pt x="1695" y="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9" name="Freeform 171"/>
          <p:cNvSpPr/>
          <p:nvPr/>
        </p:nvSpPr>
        <p:spPr bwMode="auto">
          <a:xfrm>
            <a:off x="1785938" y="3171420"/>
            <a:ext cx="2414588" cy="361950"/>
          </a:xfrm>
          <a:custGeom>
            <a:avLst/>
            <a:gdLst>
              <a:gd name="T0" fmla="*/ 1521 w 1521"/>
              <a:gd name="T1" fmla="*/ 0 h 228"/>
              <a:gd name="T2" fmla="*/ 1447 w 1521"/>
              <a:gd name="T3" fmla="*/ 228 h 228"/>
              <a:gd name="T4" fmla="*/ 72 w 1521"/>
              <a:gd name="T5" fmla="*/ 228 h 228"/>
              <a:gd name="T6" fmla="*/ 0 w 1521"/>
              <a:gd name="T7" fmla="*/ 0 h 228"/>
              <a:gd name="T8" fmla="*/ 1521 w 1521"/>
              <a:gd name="T9" fmla="*/ 0 h 228"/>
            </a:gdLst>
            <a:ahLst/>
            <a:cxnLst>
              <a:cxn ang="0">
                <a:pos x="T0" y="T1"/>
              </a:cxn>
              <a:cxn ang="0">
                <a:pos x="T2" y="T3"/>
              </a:cxn>
              <a:cxn ang="0">
                <a:pos x="T4" y="T5"/>
              </a:cxn>
              <a:cxn ang="0">
                <a:pos x="T6" y="T7"/>
              </a:cxn>
              <a:cxn ang="0">
                <a:pos x="T8" y="T9"/>
              </a:cxn>
            </a:cxnLst>
            <a:rect l="0" t="0" r="r" b="b"/>
            <a:pathLst>
              <a:path w="1521" h="228">
                <a:moveTo>
                  <a:pt x="1521" y="0"/>
                </a:moveTo>
                <a:lnTo>
                  <a:pt x="1447" y="228"/>
                </a:lnTo>
                <a:lnTo>
                  <a:pt x="72" y="228"/>
                </a:lnTo>
                <a:lnTo>
                  <a:pt x="0" y="0"/>
                </a:lnTo>
                <a:lnTo>
                  <a:pt x="1521"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0" name="Freeform 172"/>
          <p:cNvSpPr/>
          <p:nvPr/>
        </p:nvSpPr>
        <p:spPr bwMode="auto">
          <a:xfrm>
            <a:off x="1925638" y="3603220"/>
            <a:ext cx="2135188" cy="330200"/>
          </a:xfrm>
          <a:custGeom>
            <a:avLst/>
            <a:gdLst>
              <a:gd name="T0" fmla="*/ 1345 w 1345"/>
              <a:gd name="T1" fmla="*/ 0 h 208"/>
              <a:gd name="T2" fmla="*/ 1279 w 1345"/>
              <a:gd name="T3" fmla="*/ 208 h 208"/>
              <a:gd name="T4" fmla="*/ 66 w 1345"/>
              <a:gd name="T5" fmla="*/ 208 h 208"/>
              <a:gd name="T6" fmla="*/ 0 w 1345"/>
              <a:gd name="T7" fmla="*/ 0 h 208"/>
              <a:gd name="T8" fmla="*/ 1345 w 1345"/>
              <a:gd name="T9" fmla="*/ 0 h 208"/>
            </a:gdLst>
            <a:ahLst/>
            <a:cxnLst>
              <a:cxn ang="0">
                <a:pos x="T0" y="T1"/>
              </a:cxn>
              <a:cxn ang="0">
                <a:pos x="T2" y="T3"/>
              </a:cxn>
              <a:cxn ang="0">
                <a:pos x="T4" y="T5"/>
              </a:cxn>
              <a:cxn ang="0">
                <a:pos x="T6" y="T7"/>
              </a:cxn>
              <a:cxn ang="0">
                <a:pos x="T8" y="T9"/>
              </a:cxn>
            </a:cxnLst>
            <a:rect l="0" t="0" r="r" b="b"/>
            <a:pathLst>
              <a:path w="1345" h="208">
                <a:moveTo>
                  <a:pt x="1345" y="0"/>
                </a:moveTo>
                <a:lnTo>
                  <a:pt x="1279" y="208"/>
                </a:lnTo>
                <a:lnTo>
                  <a:pt x="66" y="208"/>
                </a:lnTo>
                <a:lnTo>
                  <a:pt x="0" y="0"/>
                </a:lnTo>
                <a:lnTo>
                  <a:pt x="1345"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1" name="Freeform 173"/>
          <p:cNvSpPr>
            <a:spLocks noEditPoints="1"/>
          </p:cNvSpPr>
          <p:nvPr/>
        </p:nvSpPr>
        <p:spPr bwMode="auto">
          <a:xfrm>
            <a:off x="750888" y="1990320"/>
            <a:ext cx="3354388" cy="3082925"/>
          </a:xfrm>
          <a:custGeom>
            <a:avLst/>
            <a:gdLst>
              <a:gd name="T0" fmla="*/ 420 w 1057"/>
              <a:gd name="T1" fmla="*/ 844 h 971"/>
              <a:gd name="T2" fmla="*/ 388 w 1057"/>
              <a:gd name="T3" fmla="*/ 876 h 971"/>
              <a:gd name="T4" fmla="*/ 420 w 1057"/>
              <a:gd name="T5" fmla="*/ 909 h 971"/>
              <a:gd name="T6" fmla="*/ 453 w 1057"/>
              <a:gd name="T7" fmla="*/ 876 h 971"/>
              <a:gd name="T8" fmla="*/ 420 w 1057"/>
              <a:gd name="T9" fmla="*/ 844 h 971"/>
              <a:gd name="T10" fmla="*/ 420 w 1057"/>
              <a:gd name="T11" fmla="*/ 901 h 971"/>
              <a:gd name="T12" fmla="*/ 396 w 1057"/>
              <a:gd name="T13" fmla="*/ 876 h 971"/>
              <a:gd name="T14" fmla="*/ 420 w 1057"/>
              <a:gd name="T15" fmla="*/ 852 h 971"/>
              <a:gd name="T16" fmla="*/ 445 w 1057"/>
              <a:gd name="T17" fmla="*/ 876 h 971"/>
              <a:gd name="T18" fmla="*/ 420 w 1057"/>
              <a:gd name="T19" fmla="*/ 901 h 971"/>
              <a:gd name="T20" fmla="*/ 1037 w 1057"/>
              <a:gd name="T21" fmla="*/ 770 h 971"/>
              <a:gd name="T22" fmla="*/ 316 w 1057"/>
              <a:gd name="T23" fmla="*/ 770 h 971"/>
              <a:gd name="T24" fmla="*/ 384 w 1057"/>
              <a:gd name="T25" fmla="*/ 672 h 971"/>
              <a:gd name="T26" fmla="*/ 1019 w 1057"/>
              <a:gd name="T27" fmla="*/ 672 h 971"/>
              <a:gd name="T28" fmla="*/ 1039 w 1057"/>
              <a:gd name="T29" fmla="*/ 652 h 971"/>
              <a:gd name="T30" fmla="*/ 1019 w 1057"/>
              <a:gd name="T31" fmla="*/ 632 h 971"/>
              <a:gd name="T32" fmla="*/ 388 w 1057"/>
              <a:gd name="T33" fmla="*/ 632 h 971"/>
              <a:gd name="T34" fmla="*/ 200 w 1057"/>
              <a:gd name="T35" fmla="*/ 42 h 971"/>
              <a:gd name="T36" fmla="*/ 184 w 1057"/>
              <a:gd name="T37" fmla="*/ 28 h 971"/>
              <a:gd name="T38" fmla="*/ 24 w 1057"/>
              <a:gd name="T39" fmla="*/ 0 h 971"/>
              <a:gd name="T40" fmla="*/ 21 w 1057"/>
              <a:gd name="T41" fmla="*/ 0 h 971"/>
              <a:gd name="T42" fmla="*/ 1 w 1057"/>
              <a:gd name="T43" fmla="*/ 17 h 971"/>
              <a:gd name="T44" fmla="*/ 4 w 1057"/>
              <a:gd name="T45" fmla="*/ 32 h 971"/>
              <a:gd name="T46" fmla="*/ 17 w 1057"/>
              <a:gd name="T47" fmla="*/ 40 h 971"/>
              <a:gd name="T48" fmla="*/ 166 w 1057"/>
              <a:gd name="T49" fmla="*/ 65 h 971"/>
              <a:gd name="T50" fmla="*/ 351 w 1057"/>
              <a:gd name="T51" fmla="*/ 649 h 971"/>
              <a:gd name="T52" fmla="*/ 261 w 1057"/>
              <a:gd name="T53" fmla="*/ 779 h 971"/>
              <a:gd name="T54" fmla="*/ 259 w 1057"/>
              <a:gd name="T55" fmla="*/ 799 h 971"/>
              <a:gd name="T56" fmla="*/ 277 w 1057"/>
              <a:gd name="T57" fmla="*/ 810 h 971"/>
              <a:gd name="T58" fmla="*/ 353 w 1057"/>
              <a:gd name="T59" fmla="*/ 810 h 971"/>
              <a:gd name="T60" fmla="*/ 325 w 1057"/>
              <a:gd name="T61" fmla="*/ 876 h 971"/>
              <a:gd name="T62" fmla="*/ 420 w 1057"/>
              <a:gd name="T63" fmla="*/ 971 h 971"/>
              <a:gd name="T64" fmla="*/ 515 w 1057"/>
              <a:gd name="T65" fmla="*/ 876 h 971"/>
              <a:gd name="T66" fmla="*/ 488 w 1057"/>
              <a:gd name="T67" fmla="*/ 810 h 971"/>
              <a:gd name="T68" fmla="*/ 855 w 1057"/>
              <a:gd name="T69" fmla="*/ 810 h 971"/>
              <a:gd name="T70" fmla="*/ 828 w 1057"/>
              <a:gd name="T71" fmla="*/ 876 h 971"/>
              <a:gd name="T72" fmla="*/ 923 w 1057"/>
              <a:gd name="T73" fmla="*/ 971 h 971"/>
              <a:gd name="T74" fmla="*/ 1018 w 1057"/>
              <a:gd name="T75" fmla="*/ 876 h 971"/>
              <a:gd name="T76" fmla="*/ 991 w 1057"/>
              <a:gd name="T77" fmla="*/ 810 h 971"/>
              <a:gd name="T78" fmla="*/ 1037 w 1057"/>
              <a:gd name="T79" fmla="*/ 810 h 971"/>
              <a:gd name="T80" fmla="*/ 1057 w 1057"/>
              <a:gd name="T81" fmla="*/ 790 h 971"/>
              <a:gd name="T82" fmla="*/ 1037 w 1057"/>
              <a:gd name="T83" fmla="*/ 770 h 971"/>
              <a:gd name="T84" fmla="*/ 495 w 1057"/>
              <a:gd name="T85" fmla="*/ 876 h 971"/>
              <a:gd name="T86" fmla="*/ 420 w 1057"/>
              <a:gd name="T87" fmla="*/ 951 h 971"/>
              <a:gd name="T88" fmla="*/ 345 w 1057"/>
              <a:gd name="T89" fmla="*/ 876 h 971"/>
              <a:gd name="T90" fmla="*/ 420 w 1057"/>
              <a:gd name="T91" fmla="*/ 801 h 971"/>
              <a:gd name="T92" fmla="*/ 495 w 1057"/>
              <a:gd name="T93" fmla="*/ 876 h 971"/>
              <a:gd name="T94" fmla="*/ 998 w 1057"/>
              <a:gd name="T95" fmla="*/ 876 h 971"/>
              <a:gd name="T96" fmla="*/ 923 w 1057"/>
              <a:gd name="T97" fmla="*/ 951 h 971"/>
              <a:gd name="T98" fmla="*/ 848 w 1057"/>
              <a:gd name="T99" fmla="*/ 876 h 971"/>
              <a:gd name="T100" fmla="*/ 923 w 1057"/>
              <a:gd name="T101" fmla="*/ 801 h 971"/>
              <a:gd name="T102" fmla="*/ 998 w 1057"/>
              <a:gd name="T103" fmla="*/ 876 h 971"/>
              <a:gd name="T104" fmla="*/ 923 w 1057"/>
              <a:gd name="T105" fmla="*/ 844 h 971"/>
              <a:gd name="T106" fmla="*/ 891 w 1057"/>
              <a:gd name="T107" fmla="*/ 876 h 971"/>
              <a:gd name="T108" fmla="*/ 923 w 1057"/>
              <a:gd name="T109" fmla="*/ 909 h 971"/>
              <a:gd name="T110" fmla="*/ 956 w 1057"/>
              <a:gd name="T111" fmla="*/ 876 h 971"/>
              <a:gd name="T112" fmla="*/ 923 w 1057"/>
              <a:gd name="T113" fmla="*/ 844 h 971"/>
              <a:gd name="T114" fmla="*/ 923 w 1057"/>
              <a:gd name="T115" fmla="*/ 901 h 971"/>
              <a:gd name="T116" fmla="*/ 899 w 1057"/>
              <a:gd name="T117" fmla="*/ 876 h 971"/>
              <a:gd name="T118" fmla="*/ 923 w 1057"/>
              <a:gd name="T119" fmla="*/ 852 h 971"/>
              <a:gd name="T120" fmla="*/ 948 w 1057"/>
              <a:gd name="T121" fmla="*/ 876 h 971"/>
              <a:gd name="T122" fmla="*/ 923 w 1057"/>
              <a:gd name="T123" fmla="*/ 901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7" h="971">
                <a:moveTo>
                  <a:pt x="420" y="844"/>
                </a:moveTo>
                <a:cubicBezTo>
                  <a:pt x="403" y="844"/>
                  <a:pt x="388" y="859"/>
                  <a:pt x="388" y="876"/>
                </a:cubicBezTo>
                <a:cubicBezTo>
                  <a:pt x="388" y="894"/>
                  <a:pt x="403" y="909"/>
                  <a:pt x="420" y="909"/>
                </a:cubicBezTo>
                <a:cubicBezTo>
                  <a:pt x="438" y="909"/>
                  <a:pt x="453" y="894"/>
                  <a:pt x="453" y="876"/>
                </a:cubicBezTo>
                <a:cubicBezTo>
                  <a:pt x="453" y="859"/>
                  <a:pt x="438" y="844"/>
                  <a:pt x="420" y="844"/>
                </a:cubicBezTo>
                <a:close/>
                <a:moveTo>
                  <a:pt x="420" y="901"/>
                </a:moveTo>
                <a:cubicBezTo>
                  <a:pt x="407" y="901"/>
                  <a:pt x="396" y="890"/>
                  <a:pt x="396" y="876"/>
                </a:cubicBezTo>
                <a:cubicBezTo>
                  <a:pt x="396" y="863"/>
                  <a:pt x="407" y="852"/>
                  <a:pt x="420" y="852"/>
                </a:cubicBezTo>
                <a:cubicBezTo>
                  <a:pt x="434" y="852"/>
                  <a:pt x="445" y="863"/>
                  <a:pt x="445" y="876"/>
                </a:cubicBezTo>
                <a:cubicBezTo>
                  <a:pt x="445" y="890"/>
                  <a:pt x="434" y="901"/>
                  <a:pt x="420" y="901"/>
                </a:cubicBezTo>
                <a:close/>
                <a:moveTo>
                  <a:pt x="1037" y="770"/>
                </a:moveTo>
                <a:cubicBezTo>
                  <a:pt x="316" y="770"/>
                  <a:pt x="316" y="770"/>
                  <a:pt x="316" y="770"/>
                </a:cubicBezTo>
                <a:cubicBezTo>
                  <a:pt x="384" y="672"/>
                  <a:pt x="384" y="672"/>
                  <a:pt x="384" y="672"/>
                </a:cubicBezTo>
                <a:cubicBezTo>
                  <a:pt x="1019" y="672"/>
                  <a:pt x="1019" y="672"/>
                  <a:pt x="1019" y="672"/>
                </a:cubicBezTo>
                <a:cubicBezTo>
                  <a:pt x="1030" y="672"/>
                  <a:pt x="1039" y="663"/>
                  <a:pt x="1039" y="652"/>
                </a:cubicBezTo>
                <a:cubicBezTo>
                  <a:pt x="1039" y="641"/>
                  <a:pt x="1030" y="632"/>
                  <a:pt x="1019" y="632"/>
                </a:cubicBezTo>
                <a:cubicBezTo>
                  <a:pt x="388" y="632"/>
                  <a:pt x="388" y="632"/>
                  <a:pt x="388" y="632"/>
                </a:cubicBezTo>
                <a:cubicBezTo>
                  <a:pt x="200" y="42"/>
                  <a:pt x="200" y="42"/>
                  <a:pt x="200" y="42"/>
                </a:cubicBezTo>
                <a:cubicBezTo>
                  <a:pt x="198" y="35"/>
                  <a:pt x="192" y="29"/>
                  <a:pt x="184" y="28"/>
                </a:cubicBezTo>
                <a:cubicBezTo>
                  <a:pt x="24" y="0"/>
                  <a:pt x="24" y="0"/>
                  <a:pt x="24" y="0"/>
                </a:cubicBezTo>
                <a:cubicBezTo>
                  <a:pt x="23" y="0"/>
                  <a:pt x="22" y="0"/>
                  <a:pt x="21" y="0"/>
                </a:cubicBezTo>
                <a:cubicBezTo>
                  <a:pt x="11" y="0"/>
                  <a:pt x="3" y="7"/>
                  <a:pt x="1" y="17"/>
                </a:cubicBezTo>
                <a:cubicBezTo>
                  <a:pt x="0" y="22"/>
                  <a:pt x="1" y="27"/>
                  <a:pt x="4" y="32"/>
                </a:cubicBezTo>
                <a:cubicBezTo>
                  <a:pt x="8" y="36"/>
                  <a:pt x="12" y="39"/>
                  <a:pt x="17" y="40"/>
                </a:cubicBezTo>
                <a:cubicBezTo>
                  <a:pt x="166" y="65"/>
                  <a:pt x="166" y="65"/>
                  <a:pt x="166" y="65"/>
                </a:cubicBezTo>
                <a:cubicBezTo>
                  <a:pt x="351" y="649"/>
                  <a:pt x="351" y="649"/>
                  <a:pt x="351" y="649"/>
                </a:cubicBezTo>
                <a:cubicBezTo>
                  <a:pt x="261" y="779"/>
                  <a:pt x="261" y="779"/>
                  <a:pt x="261" y="779"/>
                </a:cubicBezTo>
                <a:cubicBezTo>
                  <a:pt x="256" y="785"/>
                  <a:pt x="256" y="793"/>
                  <a:pt x="259" y="799"/>
                </a:cubicBezTo>
                <a:cubicBezTo>
                  <a:pt x="263" y="806"/>
                  <a:pt x="270" y="810"/>
                  <a:pt x="277" y="810"/>
                </a:cubicBezTo>
                <a:cubicBezTo>
                  <a:pt x="353" y="810"/>
                  <a:pt x="353" y="810"/>
                  <a:pt x="353" y="810"/>
                </a:cubicBezTo>
                <a:cubicBezTo>
                  <a:pt x="336" y="827"/>
                  <a:pt x="325" y="851"/>
                  <a:pt x="325" y="876"/>
                </a:cubicBezTo>
                <a:cubicBezTo>
                  <a:pt x="325" y="929"/>
                  <a:pt x="368" y="971"/>
                  <a:pt x="420" y="971"/>
                </a:cubicBezTo>
                <a:cubicBezTo>
                  <a:pt x="473" y="971"/>
                  <a:pt x="515" y="929"/>
                  <a:pt x="515" y="876"/>
                </a:cubicBezTo>
                <a:cubicBezTo>
                  <a:pt x="515" y="851"/>
                  <a:pt x="505" y="827"/>
                  <a:pt x="488" y="810"/>
                </a:cubicBezTo>
                <a:cubicBezTo>
                  <a:pt x="855" y="810"/>
                  <a:pt x="855" y="810"/>
                  <a:pt x="855" y="810"/>
                </a:cubicBezTo>
                <a:cubicBezTo>
                  <a:pt x="839" y="827"/>
                  <a:pt x="828" y="851"/>
                  <a:pt x="828" y="876"/>
                </a:cubicBezTo>
                <a:cubicBezTo>
                  <a:pt x="828" y="929"/>
                  <a:pt x="871" y="971"/>
                  <a:pt x="923" y="971"/>
                </a:cubicBezTo>
                <a:cubicBezTo>
                  <a:pt x="976" y="971"/>
                  <a:pt x="1018" y="929"/>
                  <a:pt x="1018" y="876"/>
                </a:cubicBezTo>
                <a:cubicBezTo>
                  <a:pt x="1018" y="851"/>
                  <a:pt x="1008" y="827"/>
                  <a:pt x="991" y="810"/>
                </a:cubicBezTo>
                <a:cubicBezTo>
                  <a:pt x="1037" y="810"/>
                  <a:pt x="1037" y="810"/>
                  <a:pt x="1037" y="810"/>
                </a:cubicBezTo>
                <a:cubicBezTo>
                  <a:pt x="1048" y="810"/>
                  <a:pt x="1057" y="801"/>
                  <a:pt x="1057" y="790"/>
                </a:cubicBezTo>
                <a:cubicBezTo>
                  <a:pt x="1057" y="779"/>
                  <a:pt x="1048" y="770"/>
                  <a:pt x="1037" y="770"/>
                </a:cubicBezTo>
                <a:close/>
                <a:moveTo>
                  <a:pt x="495" y="876"/>
                </a:moveTo>
                <a:cubicBezTo>
                  <a:pt x="495" y="918"/>
                  <a:pt x="462" y="951"/>
                  <a:pt x="420" y="951"/>
                </a:cubicBezTo>
                <a:cubicBezTo>
                  <a:pt x="379" y="951"/>
                  <a:pt x="345" y="918"/>
                  <a:pt x="345" y="876"/>
                </a:cubicBezTo>
                <a:cubicBezTo>
                  <a:pt x="345" y="835"/>
                  <a:pt x="379" y="801"/>
                  <a:pt x="420" y="801"/>
                </a:cubicBezTo>
                <a:cubicBezTo>
                  <a:pt x="462" y="801"/>
                  <a:pt x="495" y="835"/>
                  <a:pt x="495" y="876"/>
                </a:cubicBezTo>
                <a:close/>
                <a:moveTo>
                  <a:pt x="998" y="876"/>
                </a:moveTo>
                <a:cubicBezTo>
                  <a:pt x="998" y="918"/>
                  <a:pt x="965" y="951"/>
                  <a:pt x="923" y="951"/>
                </a:cubicBezTo>
                <a:cubicBezTo>
                  <a:pt x="882" y="951"/>
                  <a:pt x="848" y="918"/>
                  <a:pt x="848" y="876"/>
                </a:cubicBezTo>
                <a:cubicBezTo>
                  <a:pt x="848" y="835"/>
                  <a:pt x="882" y="801"/>
                  <a:pt x="923" y="801"/>
                </a:cubicBezTo>
                <a:cubicBezTo>
                  <a:pt x="965" y="801"/>
                  <a:pt x="998" y="835"/>
                  <a:pt x="998" y="876"/>
                </a:cubicBezTo>
                <a:close/>
                <a:moveTo>
                  <a:pt x="923" y="844"/>
                </a:moveTo>
                <a:cubicBezTo>
                  <a:pt x="905" y="844"/>
                  <a:pt x="891" y="859"/>
                  <a:pt x="891" y="876"/>
                </a:cubicBezTo>
                <a:cubicBezTo>
                  <a:pt x="891" y="894"/>
                  <a:pt x="905" y="909"/>
                  <a:pt x="923" y="909"/>
                </a:cubicBezTo>
                <a:cubicBezTo>
                  <a:pt x="941" y="909"/>
                  <a:pt x="956" y="894"/>
                  <a:pt x="956" y="876"/>
                </a:cubicBezTo>
                <a:cubicBezTo>
                  <a:pt x="956" y="859"/>
                  <a:pt x="941" y="844"/>
                  <a:pt x="923" y="844"/>
                </a:cubicBezTo>
                <a:close/>
                <a:moveTo>
                  <a:pt x="923" y="901"/>
                </a:moveTo>
                <a:cubicBezTo>
                  <a:pt x="910" y="901"/>
                  <a:pt x="899" y="890"/>
                  <a:pt x="899" y="876"/>
                </a:cubicBezTo>
                <a:cubicBezTo>
                  <a:pt x="899" y="863"/>
                  <a:pt x="910" y="852"/>
                  <a:pt x="923" y="852"/>
                </a:cubicBezTo>
                <a:cubicBezTo>
                  <a:pt x="937" y="852"/>
                  <a:pt x="948" y="863"/>
                  <a:pt x="948" y="876"/>
                </a:cubicBezTo>
                <a:cubicBezTo>
                  <a:pt x="948" y="890"/>
                  <a:pt x="937" y="901"/>
                  <a:pt x="923" y="901"/>
                </a:cubicBez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2" name="TextBox 31"/>
          <p:cNvSpPr txBox="1"/>
          <p:nvPr/>
        </p:nvSpPr>
        <p:spPr>
          <a:xfrm>
            <a:off x="5158631" y="1836109"/>
            <a:ext cx="3374182"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a:t>
            </a:r>
          </a:p>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montes.</a:t>
            </a:r>
          </a:p>
        </p:txBody>
      </p:sp>
      <p:cxnSp>
        <p:nvCxnSpPr>
          <p:cNvPr id="33" name="Straight Connector 7"/>
          <p:cNvCxnSpPr/>
          <p:nvPr/>
        </p:nvCxnSpPr>
        <p:spPr>
          <a:xfrm>
            <a:off x="5158632" y="1759908"/>
            <a:ext cx="180000" cy="0"/>
          </a:xfrm>
          <a:prstGeom prst="line">
            <a:avLst/>
          </a:prstGeom>
          <a:noFill/>
          <a:ln w="25400" cap="rnd" cmpd="sng" algn="ctr">
            <a:solidFill>
              <a:srgbClr val="16B6EA"/>
            </a:solidFill>
            <a:prstDash val="solid"/>
            <a:miter lim="800000"/>
          </a:ln>
          <a:effectLst/>
        </p:spPr>
      </p:cxnSp>
      <p:sp>
        <p:nvSpPr>
          <p:cNvPr id="34" name="TextBox 33"/>
          <p:cNvSpPr txBox="1"/>
          <p:nvPr/>
        </p:nvSpPr>
        <p:spPr>
          <a:xfrm>
            <a:off x="5158631" y="1412776"/>
            <a:ext cx="337418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5158631" y="2908696"/>
            <a:ext cx="3374182"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a:t>
            </a:r>
          </a:p>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montes.</a:t>
            </a:r>
          </a:p>
        </p:txBody>
      </p:sp>
      <p:cxnSp>
        <p:nvCxnSpPr>
          <p:cNvPr id="36" name="Straight Connector 13"/>
          <p:cNvCxnSpPr/>
          <p:nvPr/>
        </p:nvCxnSpPr>
        <p:spPr>
          <a:xfrm>
            <a:off x="5158632" y="2832495"/>
            <a:ext cx="180000" cy="0"/>
          </a:xfrm>
          <a:prstGeom prst="line">
            <a:avLst/>
          </a:prstGeom>
          <a:noFill/>
          <a:ln w="25400" cap="rnd" cmpd="sng" algn="ctr">
            <a:solidFill>
              <a:srgbClr val="5A6783"/>
            </a:solidFill>
            <a:prstDash val="solid"/>
            <a:miter lim="800000"/>
          </a:ln>
          <a:effectLst/>
        </p:spPr>
      </p:cxnSp>
      <p:sp>
        <p:nvSpPr>
          <p:cNvPr id="37" name="TextBox 36"/>
          <p:cNvSpPr txBox="1"/>
          <p:nvPr/>
        </p:nvSpPr>
        <p:spPr>
          <a:xfrm>
            <a:off x="5158631" y="2485363"/>
            <a:ext cx="337418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5158631" y="3981283"/>
            <a:ext cx="3374182"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a:t>
            </a:r>
          </a:p>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montes.</a:t>
            </a:r>
          </a:p>
        </p:txBody>
      </p:sp>
      <p:cxnSp>
        <p:nvCxnSpPr>
          <p:cNvPr id="39" name="Straight Connector 26"/>
          <p:cNvCxnSpPr/>
          <p:nvPr/>
        </p:nvCxnSpPr>
        <p:spPr>
          <a:xfrm>
            <a:off x="5158632" y="3905082"/>
            <a:ext cx="180000" cy="0"/>
          </a:xfrm>
          <a:prstGeom prst="line">
            <a:avLst/>
          </a:prstGeom>
          <a:noFill/>
          <a:ln w="25400" cap="rnd" cmpd="sng" algn="ctr">
            <a:solidFill>
              <a:srgbClr val="B5B5B5"/>
            </a:solidFill>
            <a:prstDash val="solid"/>
            <a:miter lim="800000"/>
          </a:ln>
          <a:effectLst/>
        </p:spPr>
      </p:cxnSp>
      <p:sp>
        <p:nvSpPr>
          <p:cNvPr id="40" name="TextBox 39"/>
          <p:cNvSpPr txBox="1"/>
          <p:nvPr/>
        </p:nvSpPr>
        <p:spPr>
          <a:xfrm>
            <a:off x="5158631" y="3557950"/>
            <a:ext cx="337418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5158631" y="5053871"/>
            <a:ext cx="3374182"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a:t>
            </a:r>
          </a:p>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montes.</a:t>
            </a:r>
          </a:p>
        </p:txBody>
      </p:sp>
      <p:cxnSp>
        <p:nvCxnSpPr>
          <p:cNvPr id="42" name="Straight Connector 30"/>
          <p:cNvCxnSpPr/>
          <p:nvPr/>
        </p:nvCxnSpPr>
        <p:spPr>
          <a:xfrm>
            <a:off x="5158632" y="4977670"/>
            <a:ext cx="180000" cy="0"/>
          </a:xfrm>
          <a:prstGeom prst="line">
            <a:avLst/>
          </a:prstGeom>
          <a:noFill/>
          <a:ln w="25400" cap="rnd" cmpd="sng" algn="ctr">
            <a:solidFill>
              <a:srgbClr val="B5B5B5"/>
            </a:solidFill>
            <a:prstDash val="solid"/>
            <a:miter lim="800000"/>
          </a:ln>
          <a:effectLst/>
        </p:spPr>
      </p:cxnSp>
      <p:sp>
        <p:nvSpPr>
          <p:cNvPr id="43" name="TextBox 42"/>
          <p:cNvSpPr txBox="1"/>
          <p:nvPr/>
        </p:nvSpPr>
        <p:spPr>
          <a:xfrm>
            <a:off x="5158631" y="4630538"/>
            <a:ext cx="337418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5285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18"/>
          <p:cNvGrpSpPr/>
          <p:nvPr/>
        </p:nvGrpSpPr>
        <p:grpSpPr>
          <a:xfrm>
            <a:off x="611188" y="4268225"/>
            <a:ext cx="1765300" cy="1321015"/>
            <a:chOff x="611188" y="4876801"/>
            <a:chExt cx="1765300" cy="1321015"/>
          </a:xfrm>
        </p:grpSpPr>
        <p:sp>
          <p:nvSpPr>
            <p:cNvPr id="74" name="TextBox 73"/>
            <p:cNvSpPr txBox="1"/>
            <p:nvPr/>
          </p:nvSpPr>
          <p:spPr>
            <a:xfrm>
              <a:off x="611188" y="5300134"/>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5" name="Straight Connector 7"/>
            <p:cNvCxnSpPr/>
            <p:nvPr/>
          </p:nvCxnSpPr>
          <p:spPr>
            <a:xfrm>
              <a:off x="1439333" y="5223933"/>
              <a:ext cx="180000" cy="0"/>
            </a:xfrm>
            <a:prstGeom prst="line">
              <a:avLst/>
            </a:prstGeom>
            <a:noFill/>
            <a:ln w="25400" cap="rnd" cmpd="sng" algn="ctr">
              <a:solidFill>
                <a:srgbClr val="16B6EA"/>
              </a:solidFill>
              <a:prstDash val="solid"/>
              <a:miter lim="800000"/>
            </a:ln>
            <a:effectLst/>
          </p:spPr>
        </p:cxnSp>
        <p:sp>
          <p:nvSpPr>
            <p:cNvPr id="76" name="TextBox 75"/>
            <p:cNvSpPr txBox="1"/>
            <p:nvPr/>
          </p:nvSpPr>
          <p:spPr>
            <a:xfrm>
              <a:off x="611188" y="4876801"/>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7" name="Group 19"/>
          <p:cNvGrpSpPr/>
          <p:nvPr/>
        </p:nvGrpSpPr>
        <p:grpSpPr>
          <a:xfrm>
            <a:off x="2663825" y="4268225"/>
            <a:ext cx="1765300" cy="1321015"/>
            <a:chOff x="2663825" y="4876801"/>
            <a:chExt cx="1765300" cy="1321015"/>
          </a:xfrm>
        </p:grpSpPr>
        <p:sp>
          <p:nvSpPr>
            <p:cNvPr id="78" name="TextBox 77"/>
            <p:cNvSpPr txBox="1"/>
            <p:nvPr/>
          </p:nvSpPr>
          <p:spPr>
            <a:xfrm>
              <a:off x="2663825" y="5300134"/>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9" name="Straight Connector 9"/>
            <p:cNvCxnSpPr/>
            <p:nvPr/>
          </p:nvCxnSpPr>
          <p:spPr>
            <a:xfrm>
              <a:off x="3491970" y="5223933"/>
              <a:ext cx="180000" cy="0"/>
            </a:xfrm>
            <a:prstGeom prst="line">
              <a:avLst/>
            </a:prstGeom>
            <a:noFill/>
            <a:ln w="25400" cap="rnd" cmpd="sng" algn="ctr">
              <a:solidFill>
                <a:srgbClr val="5A6783"/>
              </a:solidFill>
              <a:prstDash val="solid"/>
              <a:miter lim="800000"/>
            </a:ln>
            <a:effectLst/>
          </p:spPr>
        </p:cxnSp>
        <p:sp>
          <p:nvSpPr>
            <p:cNvPr id="80" name="TextBox 79"/>
            <p:cNvSpPr txBox="1"/>
            <p:nvPr/>
          </p:nvSpPr>
          <p:spPr>
            <a:xfrm>
              <a:off x="2663825" y="4876801"/>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1" name="Group 20"/>
          <p:cNvGrpSpPr/>
          <p:nvPr/>
        </p:nvGrpSpPr>
        <p:grpSpPr>
          <a:xfrm>
            <a:off x="4714875" y="4268225"/>
            <a:ext cx="1765300" cy="1321015"/>
            <a:chOff x="4714875" y="4876801"/>
            <a:chExt cx="1765300" cy="1321015"/>
          </a:xfrm>
        </p:grpSpPr>
        <p:sp>
          <p:nvSpPr>
            <p:cNvPr id="82" name="TextBox 81"/>
            <p:cNvSpPr txBox="1"/>
            <p:nvPr/>
          </p:nvSpPr>
          <p:spPr>
            <a:xfrm>
              <a:off x="4714875" y="5300134"/>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83" name="Straight Connector 11"/>
            <p:cNvCxnSpPr/>
            <p:nvPr/>
          </p:nvCxnSpPr>
          <p:spPr>
            <a:xfrm>
              <a:off x="5543020" y="5223933"/>
              <a:ext cx="180000" cy="0"/>
            </a:xfrm>
            <a:prstGeom prst="line">
              <a:avLst/>
            </a:prstGeom>
            <a:noFill/>
            <a:ln w="25400" cap="rnd" cmpd="sng" algn="ctr">
              <a:solidFill>
                <a:srgbClr val="B5B5B5"/>
              </a:solidFill>
              <a:prstDash val="solid"/>
              <a:miter lim="800000"/>
            </a:ln>
            <a:effectLst/>
          </p:spPr>
        </p:cxnSp>
        <p:sp>
          <p:nvSpPr>
            <p:cNvPr id="84" name="TextBox 83"/>
            <p:cNvSpPr txBox="1"/>
            <p:nvPr/>
          </p:nvSpPr>
          <p:spPr>
            <a:xfrm>
              <a:off x="4714875" y="4876801"/>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5" name="Group 21"/>
          <p:cNvGrpSpPr/>
          <p:nvPr/>
        </p:nvGrpSpPr>
        <p:grpSpPr>
          <a:xfrm>
            <a:off x="6767512" y="4268225"/>
            <a:ext cx="1765300" cy="1321015"/>
            <a:chOff x="6767512" y="4876801"/>
            <a:chExt cx="1765300" cy="1321015"/>
          </a:xfrm>
        </p:grpSpPr>
        <p:sp>
          <p:nvSpPr>
            <p:cNvPr id="86" name="TextBox 85"/>
            <p:cNvSpPr txBox="1"/>
            <p:nvPr/>
          </p:nvSpPr>
          <p:spPr>
            <a:xfrm>
              <a:off x="6767512" y="5300134"/>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sp>
          <p:nvSpPr>
            <p:cNvPr id="87" name="TextBox 86"/>
            <p:cNvSpPr txBox="1"/>
            <p:nvPr/>
          </p:nvSpPr>
          <p:spPr>
            <a:xfrm>
              <a:off x="6767512" y="4876801"/>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cxnSp>
          <p:nvCxnSpPr>
            <p:cNvPr id="88" name="Straight Connector 17"/>
            <p:cNvCxnSpPr/>
            <p:nvPr/>
          </p:nvCxnSpPr>
          <p:spPr>
            <a:xfrm>
              <a:off x="7595657" y="5223933"/>
              <a:ext cx="180000" cy="0"/>
            </a:xfrm>
            <a:prstGeom prst="line">
              <a:avLst/>
            </a:prstGeom>
            <a:noFill/>
            <a:ln w="25400" cap="rnd" cmpd="sng" algn="ctr">
              <a:solidFill>
                <a:srgbClr val="B5B5B5"/>
              </a:solidFill>
              <a:prstDash val="solid"/>
              <a:miter lim="800000"/>
            </a:ln>
            <a:effectLst/>
          </p:spPr>
        </p:cxnSp>
      </p:grpSp>
      <p:sp>
        <p:nvSpPr>
          <p:cNvPr id="89" name="Freeform 248"/>
          <p:cNvSpPr/>
          <p:nvPr/>
        </p:nvSpPr>
        <p:spPr bwMode="auto">
          <a:xfrm>
            <a:off x="5572126" y="2464824"/>
            <a:ext cx="1833563" cy="1003300"/>
          </a:xfrm>
          <a:custGeom>
            <a:avLst/>
            <a:gdLst>
              <a:gd name="T0" fmla="*/ 1119 w 1155"/>
              <a:gd name="T1" fmla="*/ 632 h 632"/>
              <a:gd name="T2" fmla="*/ 0 w 1155"/>
              <a:gd name="T3" fmla="*/ 72 h 632"/>
              <a:gd name="T4" fmla="*/ 36 w 1155"/>
              <a:gd name="T5" fmla="*/ 0 h 632"/>
              <a:gd name="T6" fmla="*/ 1155 w 1155"/>
              <a:gd name="T7" fmla="*/ 560 h 632"/>
              <a:gd name="T8" fmla="*/ 1119 w 1155"/>
              <a:gd name="T9" fmla="*/ 632 h 632"/>
            </a:gdLst>
            <a:ahLst/>
            <a:cxnLst>
              <a:cxn ang="0">
                <a:pos x="T0" y="T1"/>
              </a:cxn>
              <a:cxn ang="0">
                <a:pos x="T2" y="T3"/>
              </a:cxn>
              <a:cxn ang="0">
                <a:pos x="T4" y="T5"/>
              </a:cxn>
              <a:cxn ang="0">
                <a:pos x="T6" y="T7"/>
              </a:cxn>
              <a:cxn ang="0">
                <a:pos x="T8" y="T9"/>
              </a:cxn>
            </a:cxnLst>
            <a:rect l="0" t="0" r="r" b="b"/>
            <a:pathLst>
              <a:path w="1155" h="632">
                <a:moveTo>
                  <a:pt x="1119" y="632"/>
                </a:moveTo>
                <a:lnTo>
                  <a:pt x="0" y="72"/>
                </a:lnTo>
                <a:lnTo>
                  <a:pt x="36" y="0"/>
                </a:lnTo>
                <a:lnTo>
                  <a:pt x="1155" y="560"/>
                </a:lnTo>
                <a:lnTo>
                  <a:pt x="1119" y="632"/>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249"/>
          <p:cNvSpPr/>
          <p:nvPr/>
        </p:nvSpPr>
        <p:spPr bwMode="auto">
          <a:xfrm>
            <a:off x="7018338" y="3376049"/>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1" name="Group 76"/>
          <p:cNvGrpSpPr/>
          <p:nvPr/>
        </p:nvGrpSpPr>
        <p:grpSpPr>
          <a:xfrm>
            <a:off x="6948488" y="3115699"/>
            <a:ext cx="1346200" cy="673100"/>
            <a:chOff x="6948488" y="3724275"/>
            <a:chExt cx="1346200" cy="673100"/>
          </a:xfrm>
        </p:grpSpPr>
        <p:sp>
          <p:nvSpPr>
            <p:cNvPr id="92" name="Freeform 250"/>
            <p:cNvSpPr/>
            <p:nvPr/>
          </p:nvSpPr>
          <p:spPr bwMode="auto">
            <a:xfrm>
              <a:off x="7018338" y="3759200"/>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251"/>
            <p:cNvSpPr>
              <a:spLocks noEditPoints="1"/>
            </p:cNvSpPr>
            <p:nvPr/>
          </p:nvSpPr>
          <p:spPr bwMode="auto">
            <a:xfrm>
              <a:off x="6948488" y="3724275"/>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88 w 848"/>
                <a:gd name="T11" fmla="*/ 212 h 424"/>
                <a:gd name="T12" fmla="*/ 424 w 848"/>
                <a:gd name="T13" fmla="*/ 380 h 424"/>
                <a:gd name="T14" fmla="*/ 758 w 848"/>
                <a:gd name="T15" fmla="*/ 212 h 424"/>
                <a:gd name="T16" fmla="*/ 424 w 848"/>
                <a:gd name="T17" fmla="*/ 44 h 424"/>
                <a:gd name="T18" fmla="*/ 88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88" y="212"/>
                  </a:moveTo>
                  <a:lnTo>
                    <a:pt x="424" y="380"/>
                  </a:lnTo>
                  <a:lnTo>
                    <a:pt x="758" y="212"/>
                  </a:lnTo>
                  <a:lnTo>
                    <a:pt x="424" y="44"/>
                  </a:lnTo>
                  <a:lnTo>
                    <a:pt x="88" y="212"/>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4" name="Group 77"/>
          <p:cNvGrpSpPr/>
          <p:nvPr/>
        </p:nvGrpSpPr>
        <p:grpSpPr>
          <a:xfrm>
            <a:off x="6948488" y="2890274"/>
            <a:ext cx="1346200" cy="673100"/>
            <a:chOff x="6948488" y="3498850"/>
            <a:chExt cx="1346200" cy="673100"/>
          </a:xfrm>
        </p:grpSpPr>
        <p:sp>
          <p:nvSpPr>
            <p:cNvPr id="95" name="Freeform 252"/>
            <p:cNvSpPr/>
            <p:nvPr/>
          </p:nvSpPr>
          <p:spPr bwMode="auto">
            <a:xfrm>
              <a:off x="7018338" y="3533775"/>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Freeform 253"/>
            <p:cNvSpPr>
              <a:spLocks noEditPoints="1"/>
            </p:cNvSpPr>
            <p:nvPr/>
          </p:nvSpPr>
          <p:spPr bwMode="auto">
            <a:xfrm>
              <a:off x="6948488" y="3498850"/>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88 w 848"/>
                <a:gd name="T11" fmla="*/ 212 h 424"/>
                <a:gd name="T12" fmla="*/ 424 w 848"/>
                <a:gd name="T13" fmla="*/ 380 h 424"/>
                <a:gd name="T14" fmla="*/ 758 w 848"/>
                <a:gd name="T15" fmla="*/ 212 h 424"/>
                <a:gd name="T16" fmla="*/ 424 w 848"/>
                <a:gd name="T17" fmla="*/ 44 h 424"/>
                <a:gd name="T18" fmla="*/ 88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88" y="212"/>
                  </a:moveTo>
                  <a:lnTo>
                    <a:pt x="424" y="380"/>
                  </a:lnTo>
                  <a:lnTo>
                    <a:pt x="758" y="212"/>
                  </a:lnTo>
                  <a:lnTo>
                    <a:pt x="424" y="44"/>
                  </a:lnTo>
                  <a:lnTo>
                    <a:pt x="88" y="212"/>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7" name="Group 78"/>
          <p:cNvGrpSpPr/>
          <p:nvPr/>
        </p:nvGrpSpPr>
        <p:grpSpPr>
          <a:xfrm>
            <a:off x="6948488" y="2664849"/>
            <a:ext cx="1346200" cy="673100"/>
            <a:chOff x="6948488" y="3273425"/>
            <a:chExt cx="1346200" cy="673100"/>
          </a:xfrm>
        </p:grpSpPr>
        <p:sp>
          <p:nvSpPr>
            <p:cNvPr id="98" name="Freeform 254"/>
            <p:cNvSpPr/>
            <p:nvPr/>
          </p:nvSpPr>
          <p:spPr bwMode="auto">
            <a:xfrm>
              <a:off x="7018338" y="3308350"/>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9" name="Freeform 255"/>
            <p:cNvSpPr>
              <a:spLocks noEditPoints="1"/>
            </p:cNvSpPr>
            <p:nvPr/>
          </p:nvSpPr>
          <p:spPr bwMode="auto">
            <a:xfrm>
              <a:off x="6948488" y="3273425"/>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88 w 848"/>
                <a:gd name="T11" fmla="*/ 212 h 424"/>
                <a:gd name="T12" fmla="*/ 424 w 848"/>
                <a:gd name="T13" fmla="*/ 378 h 424"/>
                <a:gd name="T14" fmla="*/ 758 w 848"/>
                <a:gd name="T15" fmla="*/ 212 h 424"/>
                <a:gd name="T16" fmla="*/ 424 w 848"/>
                <a:gd name="T17" fmla="*/ 44 h 424"/>
                <a:gd name="T18" fmla="*/ 88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88" y="212"/>
                  </a:moveTo>
                  <a:lnTo>
                    <a:pt x="424" y="378"/>
                  </a:lnTo>
                  <a:lnTo>
                    <a:pt x="758" y="212"/>
                  </a:lnTo>
                  <a:lnTo>
                    <a:pt x="424" y="44"/>
                  </a:lnTo>
                  <a:lnTo>
                    <a:pt x="88" y="21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00" name="Freeform 256"/>
          <p:cNvSpPr/>
          <p:nvPr/>
        </p:nvSpPr>
        <p:spPr bwMode="auto">
          <a:xfrm>
            <a:off x="1385888" y="2407674"/>
            <a:ext cx="1954213" cy="1060450"/>
          </a:xfrm>
          <a:custGeom>
            <a:avLst/>
            <a:gdLst>
              <a:gd name="T0" fmla="*/ 1195 w 1231"/>
              <a:gd name="T1" fmla="*/ 668 h 668"/>
              <a:gd name="T2" fmla="*/ 0 w 1231"/>
              <a:gd name="T3" fmla="*/ 70 h 668"/>
              <a:gd name="T4" fmla="*/ 36 w 1231"/>
              <a:gd name="T5" fmla="*/ 0 h 668"/>
              <a:gd name="T6" fmla="*/ 1231 w 1231"/>
              <a:gd name="T7" fmla="*/ 596 h 668"/>
              <a:gd name="T8" fmla="*/ 1195 w 1231"/>
              <a:gd name="T9" fmla="*/ 668 h 668"/>
            </a:gdLst>
            <a:ahLst/>
            <a:cxnLst>
              <a:cxn ang="0">
                <a:pos x="T0" y="T1"/>
              </a:cxn>
              <a:cxn ang="0">
                <a:pos x="T2" y="T3"/>
              </a:cxn>
              <a:cxn ang="0">
                <a:pos x="T4" y="T5"/>
              </a:cxn>
              <a:cxn ang="0">
                <a:pos x="T6" y="T7"/>
              </a:cxn>
              <a:cxn ang="0">
                <a:pos x="T8" y="T9"/>
              </a:cxn>
            </a:cxnLst>
            <a:rect l="0" t="0" r="r" b="b"/>
            <a:pathLst>
              <a:path w="1231" h="668">
                <a:moveTo>
                  <a:pt x="1195" y="668"/>
                </a:moveTo>
                <a:lnTo>
                  <a:pt x="0" y="70"/>
                </a:lnTo>
                <a:lnTo>
                  <a:pt x="36" y="0"/>
                </a:lnTo>
                <a:lnTo>
                  <a:pt x="1231" y="596"/>
                </a:lnTo>
                <a:lnTo>
                  <a:pt x="1195" y="668"/>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Freeform 257"/>
          <p:cNvSpPr/>
          <p:nvPr/>
        </p:nvSpPr>
        <p:spPr bwMode="auto">
          <a:xfrm>
            <a:off x="3771901" y="2433074"/>
            <a:ext cx="1901825" cy="1035050"/>
          </a:xfrm>
          <a:custGeom>
            <a:avLst/>
            <a:gdLst>
              <a:gd name="T0" fmla="*/ 36 w 1198"/>
              <a:gd name="T1" fmla="*/ 652 h 652"/>
              <a:gd name="T2" fmla="*/ 0 w 1198"/>
              <a:gd name="T3" fmla="*/ 580 h 652"/>
              <a:gd name="T4" fmla="*/ 1162 w 1198"/>
              <a:gd name="T5" fmla="*/ 0 h 652"/>
              <a:gd name="T6" fmla="*/ 1198 w 1198"/>
              <a:gd name="T7" fmla="*/ 70 h 652"/>
              <a:gd name="T8" fmla="*/ 36 w 1198"/>
              <a:gd name="T9" fmla="*/ 652 h 652"/>
            </a:gdLst>
            <a:ahLst/>
            <a:cxnLst>
              <a:cxn ang="0">
                <a:pos x="T0" y="T1"/>
              </a:cxn>
              <a:cxn ang="0">
                <a:pos x="T2" y="T3"/>
              </a:cxn>
              <a:cxn ang="0">
                <a:pos x="T4" y="T5"/>
              </a:cxn>
              <a:cxn ang="0">
                <a:pos x="T6" y="T7"/>
              </a:cxn>
              <a:cxn ang="0">
                <a:pos x="T8" y="T9"/>
              </a:cxn>
            </a:cxnLst>
            <a:rect l="0" t="0" r="r" b="b"/>
            <a:pathLst>
              <a:path w="1198" h="652">
                <a:moveTo>
                  <a:pt x="36" y="652"/>
                </a:moveTo>
                <a:lnTo>
                  <a:pt x="0" y="580"/>
                </a:lnTo>
                <a:lnTo>
                  <a:pt x="1162" y="0"/>
                </a:lnTo>
                <a:lnTo>
                  <a:pt x="1198" y="70"/>
                </a:lnTo>
                <a:lnTo>
                  <a:pt x="36" y="652"/>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258"/>
          <p:cNvSpPr/>
          <p:nvPr/>
        </p:nvSpPr>
        <p:spPr bwMode="auto">
          <a:xfrm>
            <a:off x="4984751" y="2360049"/>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Freeform 259"/>
          <p:cNvSpPr/>
          <p:nvPr/>
        </p:nvSpPr>
        <p:spPr bwMode="auto">
          <a:xfrm>
            <a:off x="919163" y="2360049"/>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04" name="Group 66"/>
          <p:cNvGrpSpPr/>
          <p:nvPr/>
        </p:nvGrpSpPr>
        <p:grpSpPr>
          <a:xfrm>
            <a:off x="849313" y="2099699"/>
            <a:ext cx="1346200" cy="673100"/>
            <a:chOff x="849313" y="2708275"/>
            <a:chExt cx="1346200" cy="673100"/>
          </a:xfrm>
        </p:grpSpPr>
        <p:sp>
          <p:nvSpPr>
            <p:cNvPr id="105" name="Freeform 260"/>
            <p:cNvSpPr/>
            <p:nvPr/>
          </p:nvSpPr>
          <p:spPr bwMode="auto">
            <a:xfrm>
              <a:off x="919163" y="2743200"/>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6" name="Freeform 261"/>
            <p:cNvSpPr>
              <a:spLocks noEditPoints="1"/>
            </p:cNvSpPr>
            <p:nvPr/>
          </p:nvSpPr>
          <p:spPr bwMode="auto">
            <a:xfrm>
              <a:off x="849313" y="2708275"/>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90 w 848"/>
                <a:gd name="T11" fmla="*/ 212 h 424"/>
                <a:gd name="T12" fmla="*/ 424 w 848"/>
                <a:gd name="T13" fmla="*/ 378 h 424"/>
                <a:gd name="T14" fmla="*/ 760 w 848"/>
                <a:gd name="T15" fmla="*/ 212 h 424"/>
                <a:gd name="T16" fmla="*/ 424 w 848"/>
                <a:gd name="T17" fmla="*/ 44 h 424"/>
                <a:gd name="T18" fmla="*/ 90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90" y="212"/>
                  </a:moveTo>
                  <a:lnTo>
                    <a:pt x="424" y="378"/>
                  </a:lnTo>
                  <a:lnTo>
                    <a:pt x="760" y="212"/>
                  </a:lnTo>
                  <a:lnTo>
                    <a:pt x="424" y="44"/>
                  </a:lnTo>
                  <a:lnTo>
                    <a:pt x="90" y="212"/>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07" name="Group 72"/>
          <p:cNvGrpSpPr/>
          <p:nvPr/>
        </p:nvGrpSpPr>
        <p:grpSpPr>
          <a:xfrm>
            <a:off x="4914901" y="2099699"/>
            <a:ext cx="1346200" cy="673100"/>
            <a:chOff x="4914901" y="2708275"/>
            <a:chExt cx="1346200" cy="673100"/>
          </a:xfrm>
        </p:grpSpPr>
        <p:sp>
          <p:nvSpPr>
            <p:cNvPr id="108" name="Freeform 262"/>
            <p:cNvSpPr/>
            <p:nvPr/>
          </p:nvSpPr>
          <p:spPr bwMode="auto">
            <a:xfrm>
              <a:off x="4984751" y="2743200"/>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9" name="Freeform 263"/>
            <p:cNvSpPr>
              <a:spLocks noEditPoints="1"/>
            </p:cNvSpPr>
            <p:nvPr/>
          </p:nvSpPr>
          <p:spPr bwMode="auto">
            <a:xfrm>
              <a:off x="4914901" y="2708275"/>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90 w 848"/>
                <a:gd name="T11" fmla="*/ 212 h 424"/>
                <a:gd name="T12" fmla="*/ 424 w 848"/>
                <a:gd name="T13" fmla="*/ 378 h 424"/>
                <a:gd name="T14" fmla="*/ 760 w 848"/>
                <a:gd name="T15" fmla="*/ 212 h 424"/>
                <a:gd name="T16" fmla="*/ 424 w 848"/>
                <a:gd name="T17" fmla="*/ 44 h 424"/>
                <a:gd name="T18" fmla="*/ 90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90" y="212"/>
                  </a:moveTo>
                  <a:lnTo>
                    <a:pt x="424" y="378"/>
                  </a:lnTo>
                  <a:lnTo>
                    <a:pt x="760" y="212"/>
                  </a:lnTo>
                  <a:lnTo>
                    <a:pt x="424" y="44"/>
                  </a:lnTo>
                  <a:lnTo>
                    <a:pt x="90" y="212"/>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10" name="Group 79"/>
          <p:cNvGrpSpPr/>
          <p:nvPr/>
        </p:nvGrpSpPr>
        <p:grpSpPr>
          <a:xfrm>
            <a:off x="6948488" y="2436249"/>
            <a:ext cx="1346200" cy="676275"/>
            <a:chOff x="6948488" y="3044825"/>
            <a:chExt cx="1346200" cy="676275"/>
          </a:xfrm>
        </p:grpSpPr>
        <p:sp>
          <p:nvSpPr>
            <p:cNvPr id="111" name="Freeform 264"/>
            <p:cNvSpPr/>
            <p:nvPr/>
          </p:nvSpPr>
          <p:spPr bwMode="auto">
            <a:xfrm>
              <a:off x="7018338" y="3082925"/>
              <a:ext cx="1206500" cy="600075"/>
            </a:xfrm>
            <a:custGeom>
              <a:avLst/>
              <a:gdLst>
                <a:gd name="T0" fmla="*/ 760 w 760"/>
                <a:gd name="T1" fmla="*/ 188 h 378"/>
                <a:gd name="T2" fmla="*/ 380 w 760"/>
                <a:gd name="T3" fmla="*/ 378 h 378"/>
                <a:gd name="T4" fmla="*/ 0 w 760"/>
                <a:gd name="T5" fmla="*/ 188 h 378"/>
                <a:gd name="T6" fmla="*/ 380 w 760"/>
                <a:gd name="T7" fmla="*/ 0 h 378"/>
                <a:gd name="T8" fmla="*/ 760 w 760"/>
                <a:gd name="T9" fmla="*/ 188 h 378"/>
              </a:gdLst>
              <a:ahLst/>
              <a:cxnLst>
                <a:cxn ang="0">
                  <a:pos x="T0" y="T1"/>
                </a:cxn>
                <a:cxn ang="0">
                  <a:pos x="T2" y="T3"/>
                </a:cxn>
                <a:cxn ang="0">
                  <a:pos x="T4" y="T5"/>
                </a:cxn>
                <a:cxn ang="0">
                  <a:pos x="T6" y="T7"/>
                </a:cxn>
                <a:cxn ang="0">
                  <a:pos x="T8" y="T9"/>
                </a:cxn>
              </a:cxnLst>
              <a:rect l="0" t="0" r="r" b="b"/>
              <a:pathLst>
                <a:path w="760" h="378">
                  <a:moveTo>
                    <a:pt x="760" y="188"/>
                  </a:moveTo>
                  <a:lnTo>
                    <a:pt x="380" y="378"/>
                  </a:lnTo>
                  <a:lnTo>
                    <a:pt x="0" y="188"/>
                  </a:lnTo>
                  <a:lnTo>
                    <a:pt x="380" y="0"/>
                  </a:lnTo>
                  <a:lnTo>
                    <a:pt x="760" y="18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2" name="Freeform 265"/>
            <p:cNvSpPr>
              <a:spLocks noEditPoints="1"/>
            </p:cNvSpPr>
            <p:nvPr/>
          </p:nvSpPr>
          <p:spPr bwMode="auto">
            <a:xfrm>
              <a:off x="6948488" y="3044825"/>
              <a:ext cx="1346200" cy="676275"/>
            </a:xfrm>
            <a:custGeom>
              <a:avLst/>
              <a:gdLst>
                <a:gd name="T0" fmla="*/ 424 w 848"/>
                <a:gd name="T1" fmla="*/ 426 h 426"/>
                <a:gd name="T2" fmla="*/ 0 w 848"/>
                <a:gd name="T3" fmla="*/ 212 h 426"/>
                <a:gd name="T4" fmla="*/ 424 w 848"/>
                <a:gd name="T5" fmla="*/ 0 h 426"/>
                <a:gd name="T6" fmla="*/ 848 w 848"/>
                <a:gd name="T7" fmla="*/ 212 h 426"/>
                <a:gd name="T8" fmla="*/ 424 w 848"/>
                <a:gd name="T9" fmla="*/ 426 h 426"/>
                <a:gd name="T10" fmla="*/ 88 w 848"/>
                <a:gd name="T11" fmla="*/ 212 h 426"/>
                <a:gd name="T12" fmla="*/ 424 w 848"/>
                <a:gd name="T13" fmla="*/ 380 h 426"/>
                <a:gd name="T14" fmla="*/ 758 w 848"/>
                <a:gd name="T15" fmla="*/ 212 h 426"/>
                <a:gd name="T16" fmla="*/ 424 w 848"/>
                <a:gd name="T17" fmla="*/ 46 h 426"/>
                <a:gd name="T18" fmla="*/ 88 w 848"/>
                <a:gd name="T1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6">
                  <a:moveTo>
                    <a:pt x="424" y="426"/>
                  </a:moveTo>
                  <a:lnTo>
                    <a:pt x="0" y="212"/>
                  </a:lnTo>
                  <a:lnTo>
                    <a:pt x="424" y="0"/>
                  </a:lnTo>
                  <a:lnTo>
                    <a:pt x="848" y="212"/>
                  </a:lnTo>
                  <a:lnTo>
                    <a:pt x="424" y="426"/>
                  </a:lnTo>
                  <a:close/>
                  <a:moveTo>
                    <a:pt x="88" y="212"/>
                  </a:moveTo>
                  <a:lnTo>
                    <a:pt x="424" y="380"/>
                  </a:lnTo>
                  <a:lnTo>
                    <a:pt x="758" y="212"/>
                  </a:lnTo>
                  <a:lnTo>
                    <a:pt x="424" y="46"/>
                  </a:lnTo>
                  <a:lnTo>
                    <a:pt x="88" y="21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13" name="Group 80"/>
          <p:cNvGrpSpPr/>
          <p:nvPr/>
        </p:nvGrpSpPr>
        <p:grpSpPr>
          <a:xfrm>
            <a:off x="7262813" y="2055249"/>
            <a:ext cx="717550" cy="800100"/>
            <a:chOff x="7262813" y="2663825"/>
            <a:chExt cx="717550" cy="800100"/>
          </a:xfrm>
        </p:grpSpPr>
        <p:sp>
          <p:nvSpPr>
            <p:cNvPr id="114" name="Oval 270"/>
            <p:cNvSpPr>
              <a:spLocks noChangeArrowheads="1"/>
            </p:cNvSpPr>
            <p:nvPr/>
          </p:nvSpPr>
          <p:spPr bwMode="auto">
            <a:xfrm>
              <a:off x="7262813" y="3302000"/>
              <a:ext cx="717550" cy="1619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5" name="Oval 271"/>
            <p:cNvSpPr>
              <a:spLocks noChangeArrowheads="1"/>
            </p:cNvSpPr>
            <p:nvPr/>
          </p:nvSpPr>
          <p:spPr bwMode="auto">
            <a:xfrm>
              <a:off x="7262813" y="2663825"/>
              <a:ext cx="717550" cy="7175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6" name="Freeform 272"/>
            <p:cNvSpPr>
              <a:spLocks noEditPoints="1"/>
            </p:cNvSpPr>
            <p:nvPr/>
          </p:nvSpPr>
          <p:spPr bwMode="auto">
            <a:xfrm>
              <a:off x="7427913" y="2797175"/>
              <a:ext cx="387350" cy="403225"/>
            </a:xfrm>
            <a:custGeom>
              <a:avLst/>
              <a:gdLst>
                <a:gd name="T0" fmla="*/ 85 w 122"/>
                <a:gd name="T1" fmla="*/ 106 h 127"/>
                <a:gd name="T2" fmla="*/ 88 w 122"/>
                <a:gd name="T3" fmla="*/ 109 h 127"/>
                <a:gd name="T4" fmla="*/ 122 w 122"/>
                <a:gd name="T5" fmla="*/ 127 h 127"/>
                <a:gd name="T6" fmla="*/ 122 w 122"/>
                <a:gd name="T7" fmla="*/ 89 h 127"/>
                <a:gd name="T8" fmla="*/ 120 w 122"/>
                <a:gd name="T9" fmla="*/ 85 h 127"/>
                <a:gd name="T10" fmla="*/ 117 w 122"/>
                <a:gd name="T11" fmla="*/ 79 h 127"/>
                <a:gd name="T12" fmla="*/ 82 w 122"/>
                <a:gd name="T13" fmla="*/ 100 h 127"/>
                <a:gd name="T14" fmla="*/ 85 w 122"/>
                <a:gd name="T15" fmla="*/ 106 h 127"/>
                <a:gd name="T16" fmla="*/ 105 w 122"/>
                <a:gd name="T17" fmla="*/ 79 h 127"/>
                <a:gd name="T18" fmla="*/ 114 w 122"/>
                <a:gd name="T19" fmla="*/ 74 h 127"/>
                <a:gd name="T20" fmla="*/ 78 w 122"/>
                <a:gd name="T21" fmla="*/ 14 h 127"/>
                <a:gd name="T22" fmla="*/ 69 w 122"/>
                <a:gd name="T23" fmla="*/ 19 h 127"/>
                <a:gd name="T24" fmla="*/ 105 w 122"/>
                <a:gd name="T25" fmla="*/ 79 h 127"/>
                <a:gd name="T26" fmla="*/ 102 w 122"/>
                <a:gd name="T27" fmla="*/ 81 h 127"/>
                <a:gd name="T28" fmla="*/ 66 w 122"/>
                <a:gd name="T29" fmla="*/ 22 h 127"/>
                <a:gd name="T30" fmla="*/ 55 w 122"/>
                <a:gd name="T31" fmla="*/ 28 h 127"/>
                <a:gd name="T32" fmla="*/ 91 w 122"/>
                <a:gd name="T33" fmla="*/ 88 h 127"/>
                <a:gd name="T34" fmla="*/ 102 w 122"/>
                <a:gd name="T35" fmla="*/ 81 h 127"/>
                <a:gd name="T36" fmla="*/ 43 w 122"/>
                <a:gd name="T37" fmla="*/ 35 h 127"/>
                <a:gd name="T38" fmla="*/ 79 w 122"/>
                <a:gd name="T39" fmla="*/ 95 h 127"/>
                <a:gd name="T40" fmla="*/ 87 w 122"/>
                <a:gd name="T41" fmla="*/ 90 h 127"/>
                <a:gd name="T42" fmla="*/ 51 w 122"/>
                <a:gd name="T43" fmla="*/ 30 h 127"/>
                <a:gd name="T44" fmla="*/ 43 w 122"/>
                <a:gd name="T45" fmla="*/ 35 h 127"/>
                <a:gd name="T46" fmla="*/ 40 w 122"/>
                <a:gd name="T47" fmla="*/ 30 h 127"/>
                <a:gd name="T48" fmla="*/ 75 w 122"/>
                <a:gd name="T49" fmla="*/ 9 h 127"/>
                <a:gd name="T50" fmla="*/ 72 w 122"/>
                <a:gd name="T51" fmla="*/ 5 h 127"/>
                <a:gd name="T52" fmla="*/ 61 w 122"/>
                <a:gd name="T53" fmla="*/ 2 h 127"/>
                <a:gd name="T54" fmla="*/ 40 w 122"/>
                <a:gd name="T55" fmla="*/ 15 h 127"/>
                <a:gd name="T56" fmla="*/ 37 w 122"/>
                <a:gd name="T57" fmla="*/ 26 h 127"/>
                <a:gd name="T58" fmla="*/ 40 w 122"/>
                <a:gd name="T59" fmla="*/ 30 h 127"/>
                <a:gd name="T60" fmla="*/ 0 w 122"/>
                <a:gd name="T61" fmla="*/ 127 h 127"/>
                <a:gd name="T62" fmla="*/ 94 w 122"/>
                <a:gd name="T63" fmla="*/ 127 h 127"/>
                <a:gd name="T64" fmla="*/ 94 w 122"/>
                <a:gd name="T65" fmla="*/ 120 h 127"/>
                <a:gd name="T66" fmla="*/ 0 w 122"/>
                <a:gd name="T67" fmla="*/ 120 h 127"/>
                <a:gd name="T68" fmla="*/ 0 w 122"/>
                <a:gd name="T6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7">
                  <a:moveTo>
                    <a:pt x="85" y="106"/>
                  </a:moveTo>
                  <a:cubicBezTo>
                    <a:pt x="86" y="107"/>
                    <a:pt x="87" y="108"/>
                    <a:pt x="88" y="109"/>
                  </a:cubicBezTo>
                  <a:cubicBezTo>
                    <a:pt x="122" y="127"/>
                    <a:pt x="122" y="127"/>
                    <a:pt x="122" y="127"/>
                  </a:cubicBezTo>
                  <a:cubicBezTo>
                    <a:pt x="122" y="89"/>
                    <a:pt x="122" y="89"/>
                    <a:pt x="122" y="89"/>
                  </a:cubicBezTo>
                  <a:cubicBezTo>
                    <a:pt x="122" y="87"/>
                    <a:pt x="121" y="86"/>
                    <a:pt x="120" y="85"/>
                  </a:cubicBezTo>
                  <a:cubicBezTo>
                    <a:pt x="117" y="79"/>
                    <a:pt x="117" y="79"/>
                    <a:pt x="117" y="79"/>
                  </a:cubicBezTo>
                  <a:cubicBezTo>
                    <a:pt x="82" y="100"/>
                    <a:pt x="82" y="100"/>
                    <a:pt x="82" y="100"/>
                  </a:cubicBezTo>
                  <a:lnTo>
                    <a:pt x="85" y="106"/>
                  </a:lnTo>
                  <a:close/>
                  <a:moveTo>
                    <a:pt x="105" y="79"/>
                  </a:moveTo>
                  <a:cubicBezTo>
                    <a:pt x="114" y="74"/>
                    <a:pt x="114" y="74"/>
                    <a:pt x="114" y="74"/>
                  </a:cubicBezTo>
                  <a:cubicBezTo>
                    <a:pt x="78" y="14"/>
                    <a:pt x="78" y="14"/>
                    <a:pt x="78" y="14"/>
                  </a:cubicBezTo>
                  <a:cubicBezTo>
                    <a:pt x="69" y="19"/>
                    <a:pt x="69" y="19"/>
                    <a:pt x="69" y="19"/>
                  </a:cubicBezTo>
                  <a:lnTo>
                    <a:pt x="105" y="79"/>
                  </a:lnTo>
                  <a:close/>
                  <a:moveTo>
                    <a:pt x="102" y="81"/>
                  </a:moveTo>
                  <a:cubicBezTo>
                    <a:pt x="66" y="22"/>
                    <a:pt x="66" y="22"/>
                    <a:pt x="66" y="22"/>
                  </a:cubicBezTo>
                  <a:cubicBezTo>
                    <a:pt x="55" y="28"/>
                    <a:pt x="55" y="28"/>
                    <a:pt x="55" y="28"/>
                  </a:cubicBezTo>
                  <a:cubicBezTo>
                    <a:pt x="91" y="88"/>
                    <a:pt x="91" y="88"/>
                    <a:pt x="91" y="88"/>
                  </a:cubicBezTo>
                  <a:lnTo>
                    <a:pt x="102" y="81"/>
                  </a:lnTo>
                  <a:close/>
                  <a:moveTo>
                    <a:pt x="43" y="35"/>
                  </a:moveTo>
                  <a:cubicBezTo>
                    <a:pt x="79" y="95"/>
                    <a:pt x="79" y="95"/>
                    <a:pt x="79" y="95"/>
                  </a:cubicBezTo>
                  <a:cubicBezTo>
                    <a:pt x="87" y="90"/>
                    <a:pt x="87" y="90"/>
                    <a:pt x="87" y="90"/>
                  </a:cubicBezTo>
                  <a:cubicBezTo>
                    <a:pt x="51" y="30"/>
                    <a:pt x="51" y="30"/>
                    <a:pt x="51" y="30"/>
                  </a:cubicBezTo>
                  <a:lnTo>
                    <a:pt x="43" y="35"/>
                  </a:lnTo>
                  <a:close/>
                  <a:moveTo>
                    <a:pt x="40" y="30"/>
                  </a:moveTo>
                  <a:cubicBezTo>
                    <a:pt x="75" y="9"/>
                    <a:pt x="75" y="9"/>
                    <a:pt x="75" y="9"/>
                  </a:cubicBezTo>
                  <a:cubicBezTo>
                    <a:pt x="72" y="5"/>
                    <a:pt x="72" y="5"/>
                    <a:pt x="72" y="5"/>
                  </a:cubicBezTo>
                  <a:cubicBezTo>
                    <a:pt x="70" y="1"/>
                    <a:pt x="65" y="0"/>
                    <a:pt x="61" y="2"/>
                  </a:cubicBezTo>
                  <a:cubicBezTo>
                    <a:pt x="40" y="15"/>
                    <a:pt x="40" y="15"/>
                    <a:pt x="40" y="15"/>
                  </a:cubicBezTo>
                  <a:cubicBezTo>
                    <a:pt x="36" y="17"/>
                    <a:pt x="35" y="22"/>
                    <a:pt x="37" y="26"/>
                  </a:cubicBezTo>
                  <a:lnTo>
                    <a:pt x="40" y="30"/>
                  </a:lnTo>
                  <a:close/>
                  <a:moveTo>
                    <a:pt x="0" y="127"/>
                  </a:moveTo>
                  <a:cubicBezTo>
                    <a:pt x="94" y="127"/>
                    <a:pt x="94" y="127"/>
                    <a:pt x="94" y="127"/>
                  </a:cubicBezTo>
                  <a:cubicBezTo>
                    <a:pt x="94" y="120"/>
                    <a:pt x="94" y="120"/>
                    <a:pt x="94" y="120"/>
                  </a:cubicBezTo>
                  <a:cubicBezTo>
                    <a:pt x="0" y="120"/>
                    <a:pt x="0" y="120"/>
                    <a:pt x="0" y="120"/>
                  </a:cubicBezTo>
                  <a:lnTo>
                    <a:pt x="0" y="127"/>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17" name="Freeform 273"/>
          <p:cNvSpPr/>
          <p:nvPr/>
        </p:nvSpPr>
        <p:spPr bwMode="auto">
          <a:xfrm>
            <a:off x="2952751" y="3376049"/>
            <a:ext cx="1203325" cy="603250"/>
          </a:xfrm>
          <a:custGeom>
            <a:avLst/>
            <a:gdLst>
              <a:gd name="T0" fmla="*/ 758 w 758"/>
              <a:gd name="T1" fmla="*/ 190 h 380"/>
              <a:gd name="T2" fmla="*/ 380 w 758"/>
              <a:gd name="T3" fmla="*/ 380 h 380"/>
              <a:gd name="T4" fmla="*/ 0 w 758"/>
              <a:gd name="T5" fmla="*/ 190 h 380"/>
              <a:gd name="T6" fmla="*/ 380 w 758"/>
              <a:gd name="T7" fmla="*/ 0 h 380"/>
              <a:gd name="T8" fmla="*/ 758 w 758"/>
              <a:gd name="T9" fmla="*/ 190 h 380"/>
            </a:gdLst>
            <a:ahLst/>
            <a:cxnLst>
              <a:cxn ang="0">
                <a:pos x="T0" y="T1"/>
              </a:cxn>
              <a:cxn ang="0">
                <a:pos x="T2" y="T3"/>
              </a:cxn>
              <a:cxn ang="0">
                <a:pos x="T4" y="T5"/>
              </a:cxn>
              <a:cxn ang="0">
                <a:pos x="T6" y="T7"/>
              </a:cxn>
              <a:cxn ang="0">
                <a:pos x="T8" y="T9"/>
              </a:cxn>
            </a:cxnLst>
            <a:rect l="0" t="0" r="r" b="b"/>
            <a:pathLst>
              <a:path w="758" h="380">
                <a:moveTo>
                  <a:pt x="758" y="190"/>
                </a:moveTo>
                <a:lnTo>
                  <a:pt x="380" y="380"/>
                </a:lnTo>
                <a:lnTo>
                  <a:pt x="0" y="190"/>
                </a:lnTo>
                <a:lnTo>
                  <a:pt x="380" y="0"/>
                </a:lnTo>
                <a:lnTo>
                  <a:pt x="758" y="190"/>
                </a:lnTo>
                <a:close/>
              </a:path>
            </a:pathLst>
          </a:custGeom>
          <a:solidFill>
            <a:srgbClr val="85898F">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18" name="Group 67"/>
          <p:cNvGrpSpPr/>
          <p:nvPr/>
        </p:nvGrpSpPr>
        <p:grpSpPr>
          <a:xfrm>
            <a:off x="2882901" y="3115699"/>
            <a:ext cx="1346200" cy="673100"/>
            <a:chOff x="2882901" y="3724275"/>
            <a:chExt cx="1346200" cy="673100"/>
          </a:xfrm>
        </p:grpSpPr>
        <p:sp>
          <p:nvSpPr>
            <p:cNvPr id="119" name="Freeform 274"/>
            <p:cNvSpPr/>
            <p:nvPr/>
          </p:nvSpPr>
          <p:spPr bwMode="auto">
            <a:xfrm>
              <a:off x="2952751" y="3759200"/>
              <a:ext cx="1203325" cy="603250"/>
            </a:xfrm>
            <a:custGeom>
              <a:avLst/>
              <a:gdLst>
                <a:gd name="T0" fmla="*/ 758 w 758"/>
                <a:gd name="T1" fmla="*/ 190 h 380"/>
                <a:gd name="T2" fmla="*/ 380 w 758"/>
                <a:gd name="T3" fmla="*/ 380 h 380"/>
                <a:gd name="T4" fmla="*/ 0 w 758"/>
                <a:gd name="T5" fmla="*/ 190 h 380"/>
                <a:gd name="T6" fmla="*/ 380 w 758"/>
                <a:gd name="T7" fmla="*/ 0 h 380"/>
                <a:gd name="T8" fmla="*/ 758 w 758"/>
                <a:gd name="T9" fmla="*/ 190 h 380"/>
              </a:gdLst>
              <a:ahLst/>
              <a:cxnLst>
                <a:cxn ang="0">
                  <a:pos x="T0" y="T1"/>
                </a:cxn>
                <a:cxn ang="0">
                  <a:pos x="T2" y="T3"/>
                </a:cxn>
                <a:cxn ang="0">
                  <a:pos x="T4" y="T5"/>
                </a:cxn>
                <a:cxn ang="0">
                  <a:pos x="T6" y="T7"/>
                </a:cxn>
                <a:cxn ang="0">
                  <a:pos x="T8" y="T9"/>
                </a:cxn>
              </a:cxnLst>
              <a:rect l="0" t="0" r="r" b="b"/>
              <a:pathLst>
                <a:path w="758" h="380">
                  <a:moveTo>
                    <a:pt x="758" y="190"/>
                  </a:moveTo>
                  <a:lnTo>
                    <a:pt x="380" y="380"/>
                  </a:lnTo>
                  <a:lnTo>
                    <a:pt x="0" y="190"/>
                  </a:lnTo>
                  <a:lnTo>
                    <a:pt x="380" y="0"/>
                  </a:lnTo>
                  <a:lnTo>
                    <a:pt x="758"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0" name="Freeform 275"/>
            <p:cNvSpPr>
              <a:spLocks noEditPoints="1"/>
            </p:cNvSpPr>
            <p:nvPr/>
          </p:nvSpPr>
          <p:spPr bwMode="auto">
            <a:xfrm>
              <a:off x="2882901" y="3724275"/>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88 w 848"/>
                <a:gd name="T11" fmla="*/ 212 h 424"/>
                <a:gd name="T12" fmla="*/ 424 w 848"/>
                <a:gd name="T13" fmla="*/ 380 h 424"/>
                <a:gd name="T14" fmla="*/ 758 w 848"/>
                <a:gd name="T15" fmla="*/ 212 h 424"/>
                <a:gd name="T16" fmla="*/ 424 w 848"/>
                <a:gd name="T17" fmla="*/ 44 h 424"/>
                <a:gd name="T18" fmla="*/ 88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88" y="212"/>
                  </a:moveTo>
                  <a:lnTo>
                    <a:pt x="424" y="380"/>
                  </a:lnTo>
                  <a:lnTo>
                    <a:pt x="758" y="212"/>
                  </a:lnTo>
                  <a:lnTo>
                    <a:pt x="424" y="44"/>
                  </a:lnTo>
                  <a:lnTo>
                    <a:pt x="88" y="212"/>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21" name="Group 68"/>
          <p:cNvGrpSpPr/>
          <p:nvPr/>
        </p:nvGrpSpPr>
        <p:grpSpPr>
          <a:xfrm>
            <a:off x="2882901" y="2890274"/>
            <a:ext cx="1346200" cy="673100"/>
            <a:chOff x="2882901" y="3498850"/>
            <a:chExt cx="1346200" cy="673100"/>
          </a:xfrm>
        </p:grpSpPr>
        <p:sp>
          <p:nvSpPr>
            <p:cNvPr id="122" name="Freeform 276"/>
            <p:cNvSpPr/>
            <p:nvPr/>
          </p:nvSpPr>
          <p:spPr bwMode="auto">
            <a:xfrm>
              <a:off x="2952751" y="3533775"/>
              <a:ext cx="1203325" cy="603250"/>
            </a:xfrm>
            <a:custGeom>
              <a:avLst/>
              <a:gdLst>
                <a:gd name="T0" fmla="*/ 758 w 758"/>
                <a:gd name="T1" fmla="*/ 190 h 380"/>
                <a:gd name="T2" fmla="*/ 380 w 758"/>
                <a:gd name="T3" fmla="*/ 380 h 380"/>
                <a:gd name="T4" fmla="*/ 0 w 758"/>
                <a:gd name="T5" fmla="*/ 190 h 380"/>
                <a:gd name="T6" fmla="*/ 380 w 758"/>
                <a:gd name="T7" fmla="*/ 0 h 380"/>
                <a:gd name="T8" fmla="*/ 758 w 758"/>
                <a:gd name="T9" fmla="*/ 190 h 380"/>
              </a:gdLst>
              <a:ahLst/>
              <a:cxnLst>
                <a:cxn ang="0">
                  <a:pos x="T0" y="T1"/>
                </a:cxn>
                <a:cxn ang="0">
                  <a:pos x="T2" y="T3"/>
                </a:cxn>
                <a:cxn ang="0">
                  <a:pos x="T4" y="T5"/>
                </a:cxn>
                <a:cxn ang="0">
                  <a:pos x="T6" y="T7"/>
                </a:cxn>
                <a:cxn ang="0">
                  <a:pos x="T8" y="T9"/>
                </a:cxn>
              </a:cxnLst>
              <a:rect l="0" t="0" r="r" b="b"/>
              <a:pathLst>
                <a:path w="758" h="380">
                  <a:moveTo>
                    <a:pt x="758" y="190"/>
                  </a:moveTo>
                  <a:lnTo>
                    <a:pt x="380" y="380"/>
                  </a:lnTo>
                  <a:lnTo>
                    <a:pt x="0" y="190"/>
                  </a:lnTo>
                  <a:lnTo>
                    <a:pt x="380" y="0"/>
                  </a:lnTo>
                  <a:lnTo>
                    <a:pt x="758"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3" name="Freeform 277"/>
            <p:cNvSpPr>
              <a:spLocks noEditPoints="1"/>
            </p:cNvSpPr>
            <p:nvPr/>
          </p:nvSpPr>
          <p:spPr bwMode="auto">
            <a:xfrm>
              <a:off x="2882901" y="3498850"/>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88 w 848"/>
                <a:gd name="T11" fmla="*/ 212 h 424"/>
                <a:gd name="T12" fmla="*/ 424 w 848"/>
                <a:gd name="T13" fmla="*/ 380 h 424"/>
                <a:gd name="T14" fmla="*/ 758 w 848"/>
                <a:gd name="T15" fmla="*/ 212 h 424"/>
                <a:gd name="T16" fmla="*/ 424 w 848"/>
                <a:gd name="T17" fmla="*/ 44 h 424"/>
                <a:gd name="T18" fmla="*/ 88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88" y="212"/>
                  </a:moveTo>
                  <a:lnTo>
                    <a:pt x="424" y="380"/>
                  </a:lnTo>
                  <a:lnTo>
                    <a:pt x="758" y="212"/>
                  </a:lnTo>
                  <a:lnTo>
                    <a:pt x="424" y="44"/>
                  </a:lnTo>
                  <a:lnTo>
                    <a:pt x="88" y="212"/>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24" name="Group 69"/>
          <p:cNvGrpSpPr/>
          <p:nvPr/>
        </p:nvGrpSpPr>
        <p:grpSpPr>
          <a:xfrm>
            <a:off x="3194051" y="2506099"/>
            <a:ext cx="720725" cy="800100"/>
            <a:chOff x="3194051" y="3114675"/>
            <a:chExt cx="720725" cy="800100"/>
          </a:xfrm>
        </p:grpSpPr>
        <p:sp>
          <p:nvSpPr>
            <p:cNvPr id="125" name="Oval 278"/>
            <p:cNvSpPr>
              <a:spLocks noChangeArrowheads="1"/>
            </p:cNvSpPr>
            <p:nvPr/>
          </p:nvSpPr>
          <p:spPr bwMode="auto">
            <a:xfrm>
              <a:off x="3194051" y="3756025"/>
              <a:ext cx="720725" cy="15875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6" name="Oval 279"/>
            <p:cNvSpPr>
              <a:spLocks noChangeArrowheads="1"/>
            </p:cNvSpPr>
            <p:nvPr/>
          </p:nvSpPr>
          <p:spPr bwMode="auto">
            <a:xfrm>
              <a:off x="3194051" y="3114675"/>
              <a:ext cx="720725" cy="720725"/>
            </a:xfrm>
            <a:prstGeom prst="ellipse">
              <a:avLst/>
            </a:pr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7" name="Freeform 280"/>
            <p:cNvSpPr>
              <a:spLocks noEditPoints="1"/>
            </p:cNvSpPr>
            <p:nvPr/>
          </p:nvSpPr>
          <p:spPr bwMode="auto">
            <a:xfrm>
              <a:off x="3381376" y="3279775"/>
              <a:ext cx="349250" cy="438150"/>
            </a:xfrm>
            <a:custGeom>
              <a:avLst/>
              <a:gdLst>
                <a:gd name="T0" fmla="*/ 110 w 110"/>
                <a:gd name="T1" fmla="*/ 21 h 138"/>
                <a:gd name="T2" fmla="*/ 102 w 110"/>
                <a:gd name="T3" fmla="*/ 14 h 138"/>
                <a:gd name="T4" fmla="*/ 77 w 110"/>
                <a:gd name="T5" fmla="*/ 66 h 138"/>
                <a:gd name="T6" fmla="*/ 69 w 110"/>
                <a:gd name="T7" fmla="*/ 62 h 138"/>
                <a:gd name="T8" fmla="*/ 95 w 110"/>
                <a:gd name="T9" fmla="*/ 7 h 138"/>
                <a:gd name="T10" fmla="*/ 88 w 110"/>
                <a:gd name="T11" fmla="*/ 0 h 138"/>
                <a:gd name="T12" fmla="*/ 21 w 110"/>
                <a:gd name="T13" fmla="*/ 0 h 138"/>
                <a:gd name="T14" fmla="*/ 14 w 110"/>
                <a:gd name="T15" fmla="*/ 7 h 138"/>
                <a:gd name="T16" fmla="*/ 41 w 110"/>
                <a:gd name="T17" fmla="*/ 62 h 138"/>
                <a:gd name="T18" fmla="*/ 32 w 110"/>
                <a:gd name="T19" fmla="*/ 66 h 138"/>
                <a:gd name="T20" fmla="*/ 7 w 110"/>
                <a:gd name="T21" fmla="*/ 14 h 138"/>
                <a:gd name="T22" fmla="*/ 0 w 110"/>
                <a:gd name="T23" fmla="*/ 21 h 138"/>
                <a:gd name="T24" fmla="*/ 25 w 110"/>
                <a:gd name="T25" fmla="*/ 73 h 138"/>
                <a:gd name="T26" fmla="*/ 15 w 110"/>
                <a:gd name="T27" fmla="*/ 99 h 138"/>
                <a:gd name="T28" fmla="*/ 55 w 110"/>
                <a:gd name="T29" fmla="*/ 138 h 138"/>
                <a:gd name="T30" fmla="*/ 94 w 110"/>
                <a:gd name="T31" fmla="*/ 99 h 138"/>
                <a:gd name="T32" fmla="*/ 84 w 110"/>
                <a:gd name="T33" fmla="*/ 73 h 138"/>
                <a:gd name="T34" fmla="*/ 110 w 110"/>
                <a:gd name="T35" fmla="*/ 21 h 138"/>
                <a:gd name="T36" fmla="*/ 26 w 110"/>
                <a:gd name="T37" fmla="*/ 10 h 138"/>
                <a:gd name="T38" fmla="*/ 83 w 110"/>
                <a:gd name="T39" fmla="*/ 10 h 138"/>
                <a:gd name="T40" fmla="*/ 78 w 110"/>
                <a:gd name="T41" fmla="*/ 20 h 138"/>
                <a:gd name="T42" fmla="*/ 31 w 110"/>
                <a:gd name="T43" fmla="*/ 20 h 138"/>
                <a:gd name="T44" fmla="*/ 26 w 110"/>
                <a:gd name="T45" fmla="*/ 10 h 138"/>
                <a:gd name="T46" fmla="*/ 36 w 110"/>
                <a:gd name="T47" fmla="*/ 30 h 138"/>
                <a:gd name="T48" fmla="*/ 74 w 110"/>
                <a:gd name="T49" fmla="*/ 30 h 138"/>
                <a:gd name="T50" fmla="*/ 59 w 110"/>
                <a:gd name="T51" fmla="*/ 60 h 138"/>
                <a:gd name="T52" fmla="*/ 55 w 110"/>
                <a:gd name="T53" fmla="*/ 59 h 138"/>
                <a:gd name="T54" fmla="*/ 50 w 110"/>
                <a:gd name="T55" fmla="*/ 60 h 138"/>
                <a:gd name="T56" fmla="*/ 36 w 110"/>
                <a:gd name="T57" fmla="*/ 30 h 138"/>
                <a:gd name="T58" fmla="*/ 86 w 110"/>
                <a:gd name="T59" fmla="*/ 99 h 138"/>
                <a:gd name="T60" fmla="*/ 55 w 110"/>
                <a:gd name="T61" fmla="*/ 130 h 138"/>
                <a:gd name="T62" fmla="*/ 24 w 110"/>
                <a:gd name="T63" fmla="*/ 99 h 138"/>
                <a:gd name="T64" fmla="*/ 55 w 110"/>
                <a:gd name="T65" fmla="*/ 68 h 138"/>
                <a:gd name="T66" fmla="*/ 86 w 110"/>
                <a:gd name="T67" fmla="*/ 99 h 138"/>
                <a:gd name="T68" fmla="*/ 59 w 110"/>
                <a:gd name="T69" fmla="*/ 82 h 138"/>
                <a:gd name="T70" fmla="*/ 55 w 110"/>
                <a:gd name="T71" fmla="*/ 82 h 138"/>
                <a:gd name="T72" fmla="*/ 46 w 110"/>
                <a:gd name="T73" fmla="*/ 87 h 138"/>
                <a:gd name="T74" fmla="*/ 46 w 110"/>
                <a:gd name="T75" fmla="*/ 92 h 138"/>
                <a:gd name="T76" fmla="*/ 52 w 110"/>
                <a:gd name="T77" fmla="*/ 92 h 138"/>
                <a:gd name="T78" fmla="*/ 52 w 110"/>
                <a:gd name="T79" fmla="*/ 111 h 138"/>
                <a:gd name="T80" fmla="*/ 49 w 110"/>
                <a:gd name="T81" fmla="*/ 111 h 138"/>
                <a:gd name="T82" fmla="*/ 49 w 110"/>
                <a:gd name="T83" fmla="*/ 116 h 138"/>
                <a:gd name="T84" fmla="*/ 63 w 110"/>
                <a:gd name="T85" fmla="*/ 116 h 138"/>
                <a:gd name="T86" fmla="*/ 63 w 110"/>
                <a:gd name="T87" fmla="*/ 111 h 138"/>
                <a:gd name="T88" fmla="*/ 59 w 110"/>
                <a:gd name="T89" fmla="*/ 111 h 138"/>
                <a:gd name="T90" fmla="*/ 59 w 110"/>
                <a:gd name="T91" fmla="*/ 82 h 138"/>
                <a:gd name="T92" fmla="*/ 55 w 110"/>
                <a:gd name="T93" fmla="*/ 70 h 138"/>
                <a:gd name="T94" fmla="*/ 26 w 110"/>
                <a:gd name="T95" fmla="*/ 99 h 138"/>
                <a:gd name="T96" fmla="*/ 55 w 110"/>
                <a:gd name="T97" fmla="*/ 127 h 138"/>
                <a:gd name="T98" fmla="*/ 83 w 110"/>
                <a:gd name="T99" fmla="*/ 99 h 138"/>
                <a:gd name="T100" fmla="*/ 55 w 110"/>
                <a:gd name="T101" fmla="*/ 70 h 138"/>
                <a:gd name="T102" fmla="*/ 55 w 110"/>
                <a:gd name="T103" fmla="*/ 124 h 138"/>
                <a:gd name="T104" fmla="*/ 29 w 110"/>
                <a:gd name="T105" fmla="*/ 99 h 138"/>
                <a:gd name="T106" fmla="*/ 55 w 110"/>
                <a:gd name="T107" fmla="*/ 73 h 138"/>
                <a:gd name="T108" fmla="*/ 80 w 110"/>
                <a:gd name="T109" fmla="*/ 99 h 138"/>
                <a:gd name="T110" fmla="*/ 55 w 110"/>
                <a:gd name="T111" fmla="*/ 12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0" h="138">
                  <a:moveTo>
                    <a:pt x="110" y="21"/>
                  </a:moveTo>
                  <a:cubicBezTo>
                    <a:pt x="102" y="14"/>
                    <a:pt x="102" y="14"/>
                    <a:pt x="102" y="14"/>
                  </a:cubicBezTo>
                  <a:cubicBezTo>
                    <a:pt x="77" y="66"/>
                    <a:pt x="77" y="66"/>
                    <a:pt x="77" y="66"/>
                  </a:cubicBezTo>
                  <a:cubicBezTo>
                    <a:pt x="74" y="65"/>
                    <a:pt x="72" y="63"/>
                    <a:pt x="69" y="62"/>
                  </a:cubicBezTo>
                  <a:cubicBezTo>
                    <a:pt x="95" y="7"/>
                    <a:pt x="95" y="7"/>
                    <a:pt x="95" y="7"/>
                  </a:cubicBezTo>
                  <a:cubicBezTo>
                    <a:pt x="88" y="0"/>
                    <a:pt x="88" y="0"/>
                    <a:pt x="88" y="0"/>
                  </a:cubicBezTo>
                  <a:cubicBezTo>
                    <a:pt x="21" y="0"/>
                    <a:pt x="21" y="0"/>
                    <a:pt x="21" y="0"/>
                  </a:cubicBezTo>
                  <a:cubicBezTo>
                    <a:pt x="14" y="7"/>
                    <a:pt x="14" y="7"/>
                    <a:pt x="14" y="7"/>
                  </a:cubicBezTo>
                  <a:cubicBezTo>
                    <a:pt x="41" y="62"/>
                    <a:pt x="41" y="62"/>
                    <a:pt x="41" y="62"/>
                  </a:cubicBezTo>
                  <a:cubicBezTo>
                    <a:pt x="38" y="63"/>
                    <a:pt x="35" y="65"/>
                    <a:pt x="32" y="66"/>
                  </a:cubicBezTo>
                  <a:cubicBezTo>
                    <a:pt x="7" y="14"/>
                    <a:pt x="7" y="14"/>
                    <a:pt x="7" y="14"/>
                  </a:cubicBezTo>
                  <a:cubicBezTo>
                    <a:pt x="0" y="21"/>
                    <a:pt x="0" y="21"/>
                    <a:pt x="0" y="21"/>
                  </a:cubicBezTo>
                  <a:cubicBezTo>
                    <a:pt x="25" y="73"/>
                    <a:pt x="25" y="73"/>
                    <a:pt x="25" y="73"/>
                  </a:cubicBezTo>
                  <a:cubicBezTo>
                    <a:pt x="19" y="80"/>
                    <a:pt x="15" y="89"/>
                    <a:pt x="15" y="99"/>
                  </a:cubicBezTo>
                  <a:cubicBezTo>
                    <a:pt x="15" y="120"/>
                    <a:pt x="33" y="138"/>
                    <a:pt x="55" y="138"/>
                  </a:cubicBezTo>
                  <a:cubicBezTo>
                    <a:pt x="76" y="138"/>
                    <a:pt x="94" y="120"/>
                    <a:pt x="94" y="99"/>
                  </a:cubicBezTo>
                  <a:cubicBezTo>
                    <a:pt x="94" y="89"/>
                    <a:pt x="90" y="80"/>
                    <a:pt x="84" y="73"/>
                  </a:cubicBezTo>
                  <a:lnTo>
                    <a:pt x="110" y="21"/>
                  </a:lnTo>
                  <a:close/>
                  <a:moveTo>
                    <a:pt x="26" y="10"/>
                  </a:moveTo>
                  <a:cubicBezTo>
                    <a:pt x="83" y="10"/>
                    <a:pt x="83" y="10"/>
                    <a:pt x="83" y="10"/>
                  </a:cubicBezTo>
                  <a:cubicBezTo>
                    <a:pt x="78" y="20"/>
                    <a:pt x="78" y="20"/>
                    <a:pt x="78" y="20"/>
                  </a:cubicBezTo>
                  <a:cubicBezTo>
                    <a:pt x="31" y="20"/>
                    <a:pt x="31" y="20"/>
                    <a:pt x="31" y="20"/>
                  </a:cubicBezTo>
                  <a:lnTo>
                    <a:pt x="26" y="10"/>
                  </a:lnTo>
                  <a:close/>
                  <a:moveTo>
                    <a:pt x="36" y="30"/>
                  </a:moveTo>
                  <a:cubicBezTo>
                    <a:pt x="74" y="30"/>
                    <a:pt x="74" y="30"/>
                    <a:pt x="74" y="30"/>
                  </a:cubicBezTo>
                  <a:cubicBezTo>
                    <a:pt x="59" y="60"/>
                    <a:pt x="59" y="60"/>
                    <a:pt x="59" y="60"/>
                  </a:cubicBezTo>
                  <a:cubicBezTo>
                    <a:pt x="58" y="60"/>
                    <a:pt x="56" y="59"/>
                    <a:pt x="55" y="59"/>
                  </a:cubicBezTo>
                  <a:cubicBezTo>
                    <a:pt x="53" y="59"/>
                    <a:pt x="52" y="60"/>
                    <a:pt x="50" y="60"/>
                  </a:cubicBezTo>
                  <a:lnTo>
                    <a:pt x="36" y="30"/>
                  </a:lnTo>
                  <a:close/>
                  <a:moveTo>
                    <a:pt x="86" y="99"/>
                  </a:moveTo>
                  <a:cubicBezTo>
                    <a:pt x="86" y="116"/>
                    <a:pt x="72" y="130"/>
                    <a:pt x="55" y="130"/>
                  </a:cubicBezTo>
                  <a:cubicBezTo>
                    <a:pt x="38" y="130"/>
                    <a:pt x="24" y="116"/>
                    <a:pt x="24" y="99"/>
                  </a:cubicBezTo>
                  <a:cubicBezTo>
                    <a:pt x="24" y="82"/>
                    <a:pt x="38" y="68"/>
                    <a:pt x="55" y="68"/>
                  </a:cubicBezTo>
                  <a:cubicBezTo>
                    <a:pt x="72" y="68"/>
                    <a:pt x="86" y="82"/>
                    <a:pt x="86" y="99"/>
                  </a:cubicBezTo>
                  <a:close/>
                  <a:moveTo>
                    <a:pt x="59" y="82"/>
                  </a:moveTo>
                  <a:cubicBezTo>
                    <a:pt x="55" y="82"/>
                    <a:pt x="55" y="82"/>
                    <a:pt x="55" y="82"/>
                  </a:cubicBezTo>
                  <a:cubicBezTo>
                    <a:pt x="55" y="82"/>
                    <a:pt x="53" y="87"/>
                    <a:pt x="46" y="87"/>
                  </a:cubicBezTo>
                  <a:cubicBezTo>
                    <a:pt x="46" y="92"/>
                    <a:pt x="46" y="92"/>
                    <a:pt x="46" y="92"/>
                  </a:cubicBezTo>
                  <a:cubicBezTo>
                    <a:pt x="52" y="92"/>
                    <a:pt x="52" y="92"/>
                    <a:pt x="52" y="92"/>
                  </a:cubicBezTo>
                  <a:cubicBezTo>
                    <a:pt x="52" y="111"/>
                    <a:pt x="52" y="111"/>
                    <a:pt x="52" y="111"/>
                  </a:cubicBezTo>
                  <a:cubicBezTo>
                    <a:pt x="49" y="111"/>
                    <a:pt x="49" y="111"/>
                    <a:pt x="49" y="111"/>
                  </a:cubicBezTo>
                  <a:cubicBezTo>
                    <a:pt x="49" y="116"/>
                    <a:pt x="49" y="116"/>
                    <a:pt x="49" y="116"/>
                  </a:cubicBezTo>
                  <a:cubicBezTo>
                    <a:pt x="63" y="116"/>
                    <a:pt x="63" y="116"/>
                    <a:pt x="63" y="116"/>
                  </a:cubicBezTo>
                  <a:cubicBezTo>
                    <a:pt x="63" y="111"/>
                    <a:pt x="63" y="111"/>
                    <a:pt x="63" y="111"/>
                  </a:cubicBezTo>
                  <a:cubicBezTo>
                    <a:pt x="59" y="111"/>
                    <a:pt x="59" y="111"/>
                    <a:pt x="59" y="111"/>
                  </a:cubicBezTo>
                  <a:lnTo>
                    <a:pt x="59" y="82"/>
                  </a:lnTo>
                  <a:close/>
                  <a:moveTo>
                    <a:pt x="55" y="70"/>
                  </a:moveTo>
                  <a:cubicBezTo>
                    <a:pt x="39" y="70"/>
                    <a:pt x="26" y="83"/>
                    <a:pt x="26" y="99"/>
                  </a:cubicBezTo>
                  <a:cubicBezTo>
                    <a:pt x="26" y="114"/>
                    <a:pt x="39" y="127"/>
                    <a:pt x="55" y="127"/>
                  </a:cubicBezTo>
                  <a:cubicBezTo>
                    <a:pt x="70" y="127"/>
                    <a:pt x="83" y="114"/>
                    <a:pt x="83" y="99"/>
                  </a:cubicBezTo>
                  <a:cubicBezTo>
                    <a:pt x="83" y="83"/>
                    <a:pt x="70" y="70"/>
                    <a:pt x="55" y="70"/>
                  </a:cubicBezTo>
                  <a:close/>
                  <a:moveTo>
                    <a:pt x="55" y="124"/>
                  </a:moveTo>
                  <a:cubicBezTo>
                    <a:pt x="41" y="124"/>
                    <a:pt x="29" y="113"/>
                    <a:pt x="29" y="99"/>
                  </a:cubicBezTo>
                  <a:cubicBezTo>
                    <a:pt x="29" y="85"/>
                    <a:pt x="41" y="73"/>
                    <a:pt x="55" y="73"/>
                  </a:cubicBezTo>
                  <a:cubicBezTo>
                    <a:pt x="69" y="73"/>
                    <a:pt x="80" y="85"/>
                    <a:pt x="80" y="99"/>
                  </a:cubicBezTo>
                  <a:cubicBezTo>
                    <a:pt x="80" y="113"/>
                    <a:pt x="69" y="124"/>
                    <a:pt x="55" y="124"/>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28" name="Group 73"/>
          <p:cNvGrpSpPr/>
          <p:nvPr/>
        </p:nvGrpSpPr>
        <p:grpSpPr>
          <a:xfrm>
            <a:off x="4914901" y="1871099"/>
            <a:ext cx="1346200" cy="676275"/>
            <a:chOff x="4914901" y="2479675"/>
            <a:chExt cx="1346200" cy="676275"/>
          </a:xfrm>
        </p:grpSpPr>
        <p:sp>
          <p:nvSpPr>
            <p:cNvPr id="129" name="Freeform 281"/>
            <p:cNvSpPr/>
            <p:nvPr/>
          </p:nvSpPr>
          <p:spPr bwMode="auto">
            <a:xfrm>
              <a:off x="4984751" y="2517775"/>
              <a:ext cx="1206500" cy="600075"/>
            </a:xfrm>
            <a:custGeom>
              <a:avLst/>
              <a:gdLst>
                <a:gd name="T0" fmla="*/ 760 w 760"/>
                <a:gd name="T1" fmla="*/ 190 h 378"/>
                <a:gd name="T2" fmla="*/ 380 w 760"/>
                <a:gd name="T3" fmla="*/ 378 h 378"/>
                <a:gd name="T4" fmla="*/ 0 w 760"/>
                <a:gd name="T5" fmla="*/ 190 h 378"/>
                <a:gd name="T6" fmla="*/ 380 w 760"/>
                <a:gd name="T7" fmla="*/ 0 h 378"/>
                <a:gd name="T8" fmla="*/ 760 w 760"/>
                <a:gd name="T9" fmla="*/ 190 h 378"/>
              </a:gdLst>
              <a:ahLst/>
              <a:cxnLst>
                <a:cxn ang="0">
                  <a:pos x="T0" y="T1"/>
                </a:cxn>
                <a:cxn ang="0">
                  <a:pos x="T2" y="T3"/>
                </a:cxn>
                <a:cxn ang="0">
                  <a:pos x="T4" y="T5"/>
                </a:cxn>
                <a:cxn ang="0">
                  <a:pos x="T6" y="T7"/>
                </a:cxn>
                <a:cxn ang="0">
                  <a:pos x="T8" y="T9"/>
                </a:cxn>
              </a:cxnLst>
              <a:rect l="0" t="0" r="r" b="b"/>
              <a:pathLst>
                <a:path w="760" h="378">
                  <a:moveTo>
                    <a:pt x="760" y="190"/>
                  </a:moveTo>
                  <a:lnTo>
                    <a:pt x="380" y="378"/>
                  </a:lnTo>
                  <a:lnTo>
                    <a:pt x="0" y="190"/>
                  </a:lnTo>
                  <a:lnTo>
                    <a:pt x="380" y="0"/>
                  </a:lnTo>
                  <a:lnTo>
                    <a:pt x="760"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0" name="Freeform 282"/>
            <p:cNvSpPr>
              <a:spLocks noEditPoints="1"/>
            </p:cNvSpPr>
            <p:nvPr/>
          </p:nvSpPr>
          <p:spPr bwMode="auto">
            <a:xfrm>
              <a:off x="4914901" y="2479675"/>
              <a:ext cx="1346200" cy="676275"/>
            </a:xfrm>
            <a:custGeom>
              <a:avLst/>
              <a:gdLst>
                <a:gd name="T0" fmla="*/ 424 w 848"/>
                <a:gd name="T1" fmla="*/ 426 h 426"/>
                <a:gd name="T2" fmla="*/ 0 w 848"/>
                <a:gd name="T3" fmla="*/ 214 h 426"/>
                <a:gd name="T4" fmla="*/ 424 w 848"/>
                <a:gd name="T5" fmla="*/ 0 h 426"/>
                <a:gd name="T6" fmla="*/ 848 w 848"/>
                <a:gd name="T7" fmla="*/ 214 h 426"/>
                <a:gd name="T8" fmla="*/ 424 w 848"/>
                <a:gd name="T9" fmla="*/ 426 h 426"/>
                <a:gd name="T10" fmla="*/ 90 w 848"/>
                <a:gd name="T11" fmla="*/ 214 h 426"/>
                <a:gd name="T12" fmla="*/ 424 w 848"/>
                <a:gd name="T13" fmla="*/ 380 h 426"/>
                <a:gd name="T14" fmla="*/ 760 w 848"/>
                <a:gd name="T15" fmla="*/ 214 h 426"/>
                <a:gd name="T16" fmla="*/ 424 w 848"/>
                <a:gd name="T17" fmla="*/ 46 h 426"/>
                <a:gd name="T18" fmla="*/ 90 w 848"/>
                <a:gd name="T19" fmla="*/ 214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6">
                  <a:moveTo>
                    <a:pt x="424" y="426"/>
                  </a:moveTo>
                  <a:lnTo>
                    <a:pt x="0" y="214"/>
                  </a:lnTo>
                  <a:lnTo>
                    <a:pt x="424" y="0"/>
                  </a:lnTo>
                  <a:lnTo>
                    <a:pt x="848" y="214"/>
                  </a:lnTo>
                  <a:lnTo>
                    <a:pt x="424" y="426"/>
                  </a:lnTo>
                  <a:close/>
                  <a:moveTo>
                    <a:pt x="90" y="214"/>
                  </a:moveTo>
                  <a:lnTo>
                    <a:pt x="424" y="380"/>
                  </a:lnTo>
                  <a:lnTo>
                    <a:pt x="760" y="214"/>
                  </a:lnTo>
                  <a:lnTo>
                    <a:pt x="424" y="46"/>
                  </a:lnTo>
                  <a:lnTo>
                    <a:pt x="90" y="214"/>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1" name="Group 74"/>
          <p:cNvGrpSpPr/>
          <p:nvPr/>
        </p:nvGrpSpPr>
        <p:grpSpPr>
          <a:xfrm>
            <a:off x="4914901" y="1645674"/>
            <a:ext cx="1346200" cy="673100"/>
            <a:chOff x="4914901" y="2254250"/>
            <a:chExt cx="1346200" cy="673100"/>
          </a:xfrm>
        </p:grpSpPr>
        <p:sp>
          <p:nvSpPr>
            <p:cNvPr id="132" name="Freeform 283"/>
            <p:cNvSpPr/>
            <p:nvPr/>
          </p:nvSpPr>
          <p:spPr bwMode="auto">
            <a:xfrm>
              <a:off x="4984751" y="2289175"/>
              <a:ext cx="1206500" cy="603250"/>
            </a:xfrm>
            <a:custGeom>
              <a:avLst/>
              <a:gdLst>
                <a:gd name="T0" fmla="*/ 760 w 760"/>
                <a:gd name="T1" fmla="*/ 190 h 380"/>
                <a:gd name="T2" fmla="*/ 380 w 760"/>
                <a:gd name="T3" fmla="*/ 380 h 380"/>
                <a:gd name="T4" fmla="*/ 0 w 760"/>
                <a:gd name="T5" fmla="*/ 190 h 380"/>
                <a:gd name="T6" fmla="*/ 380 w 760"/>
                <a:gd name="T7" fmla="*/ 0 h 380"/>
                <a:gd name="T8" fmla="*/ 760 w 760"/>
                <a:gd name="T9" fmla="*/ 190 h 380"/>
              </a:gdLst>
              <a:ahLst/>
              <a:cxnLst>
                <a:cxn ang="0">
                  <a:pos x="T0" y="T1"/>
                </a:cxn>
                <a:cxn ang="0">
                  <a:pos x="T2" y="T3"/>
                </a:cxn>
                <a:cxn ang="0">
                  <a:pos x="T4" y="T5"/>
                </a:cxn>
                <a:cxn ang="0">
                  <a:pos x="T6" y="T7"/>
                </a:cxn>
                <a:cxn ang="0">
                  <a:pos x="T8" y="T9"/>
                </a:cxn>
              </a:cxnLst>
              <a:rect l="0" t="0" r="r" b="b"/>
              <a:pathLst>
                <a:path w="760" h="380">
                  <a:moveTo>
                    <a:pt x="760" y="190"/>
                  </a:moveTo>
                  <a:lnTo>
                    <a:pt x="380" y="380"/>
                  </a:lnTo>
                  <a:lnTo>
                    <a:pt x="0" y="190"/>
                  </a:lnTo>
                  <a:lnTo>
                    <a:pt x="380" y="0"/>
                  </a:lnTo>
                  <a:lnTo>
                    <a:pt x="760" y="19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3" name="Freeform 284"/>
            <p:cNvSpPr>
              <a:spLocks noEditPoints="1"/>
            </p:cNvSpPr>
            <p:nvPr/>
          </p:nvSpPr>
          <p:spPr bwMode="auto">
            <a:xfrm>
              <a:off x="4914901" y="2254250"/>
              <a:ext cx="1346200" cy="673100"/>
            </a:xfrm>
            <a:custGeom>
              <a:avLst/>
              <a:gdLst>
                <a:gd name="T0" fmla="*/ 424 w 848"/>
                <a:gd name="T1" fmla="*/ 424 h 424"/>
                <a:gd name="T2" fmla="*/ 0 w 848"/>
                <a:gd name="T3" fmla="*/ 212 h 424"/>
                <a:gd name="T4" fmla="*/ 424 w 848"/>
                <a:gd name="T5" fmla="*/ 0 h 424"/>
                <a:gd name="T6" fmla="*/ 848 w 848"/>
                <a:gd name="T7" fmla="*/ 212 h 424"/>
                <a:gd name="T8" fmla="*/ 424 w 848"/>
                <a:gd name="T9" fmla="*/ 424 h 424"/>
                <a:gd name="T10" fmla="*/ 90 w 848"/>
                <a:gd name="T11" fmla="*/ 212 h 424"/>
                <a:gd name="T12" fmla="*/ 424 w 848"/>
                <a:gd name="T13" fmla="*/ 380 h 424"/>
                <a:gd name="T14" fmla="*/ 760 w 848"/>
                <a:gd name="T15" fmla="*/ 212 h 424"/>
                <a:gd name="T16" fmla="*/ 424 w 848"/>
                <a:gd name="T17" fmla="*/ 46 h 424"/>
                <a:gd name="T18" fmla="*/ 90 w 848"/>
                <a:gd name="T19" fmla="*/ 21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8" h="424">
                  <a:moveTo>
                    <a:pt x="424" y="424"/>
                  </a:moveTo>
                  <a:lnTo>
                    <a:pt x="0" y="212"/>
                  </a:lnTo>
                  <a:lnTo>
                    <a:pt x="424" y="0"/>
                  </a:lnTo>
                  <a:lnTo>
                    <a:pt x="848" y="212"/>
                  </a:lnTo>
                  <a:lnTo>
                    <a:pt x="424" y="424"/>
                  </a:lnTo>
                  <a:close/>
                  <a:moveTo>
                    <a:pt x="90" y="212"/>
                  </a:moveTo>
                  <a:lnTo>
                    <a:pt x="424" y="380"/>
                  </a:lnTo>
                  <a:lnTo>
                    <a:pt x="760" y="212"/>
                  </a:lnTo>
                  <a:lnTo>
                    <a:pt x="424" y="46"/>
                  </a:lnTo>
                  <a:lnTo>
                    <a:pt x="90" y="21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4" name="Group 75"/>
          <p:cNvGrpSpPr/>
          <p:nvPr/>
        </p:nvGrpSpPr>
        <p:grpSpPr>
          <a:xfrm>
            <a:off x="5229226" y="1264674"/>
            <a:ext cx="720725" cy="800100"/>
            <a:chOff x="5229226" y="1873250"/>
            <a:chExt cx="720725" cy="800100"/>
          </a:xfrm>
        </p:grpSpPr>
        <p:sp>
          <p:nvSpPr>
            <p:cNvPr id="135" name="Oval 285"/>
            <p:cNvSpPr>
              <a:spLocks noChangeArrowheads="1"/>
            </p:cNvSpPr>
            <p:nvPr/>
          </p:nvSpPr>
          <p:spPr bwMode="auto">
            <a:xfrm>
              <a:off x="5229226" y="2511425"/>
              <a:ext cx="720725" cy="1619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6" name="Oval 286"/>
            <p:cNvSpPr>
              <a:spLocks noChangeArrowheads="1"/>
            </p:cNvSpPr>
            <p:nvPr/>
          </p:nvSpPr>
          <p:spPr bwMode="auto">
            <a:xfrm>
              <a:off x="5229226" y="1873250"/>
              <a:ext cx="720725" cy="7175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7" name="Freeform 287"/>
            <p:cNvSpPr>
              <a:spLocks noEditPoints="1"/>
            </p:cNvSpPr>
            <p:nvPr/>
          </p:nvSpPr>
          <p:spPr bwMode="auto">
            <a:xfrm>
              <a:off x="5381626" y="2063750"/>
              <a:ext cx="412750" cy="349250"/>
            </a:xfrm>
            <a:custGeom>
              <a:avLst/>
              <a:gdLst>
                <a:gd name="T0" fmla="*/ 6 w 130"/>
                <a:gd name="T1" fmla="*/ 105 h 110"/>
                <a:gd name="T2" fmla="*/ 11 w 130"/>
                <a:gd name="T3" fmla="*/ 110 h 110"/>
                <a:gd name="T4" fmla="*/ 35 w 130"/>
                <a:gd name="T5" fmla="*/ 110 h 110"/>
                <a:gd name="T6" fmla="*/ 35 w 130"/>
                <a:gd name="T7" fmla="*/ 60 h 110"/>
                <a:gd name="T8" fmla="*/ 6 w 130"/>
                <a:gd name="T9" fmla="*/ 89 h 110"/>
                <a:gd name="T10" fmla="*/ 6 w 130"/>
                <a:gd name="T11" fmla="*/ 105 h 110"/>
                <a:gd name="T12" fmla="*/ 46 w 130"/>
                <a:gd name="T13" fmla="*/ 71 h 110"/>
                <a:gd name="T14" fmla="*/ 46 w 130"/>
                <a:gd name="T15" fmla="*/ 110 h 110"/>
                <a:gd name="T16" fmla="*/ 75 w 130"/>
                <a:gd name="T17" fmla="*/ 110 h 110"/>
                <a:gd name="T18" fmla="*/ 75 w 130"/>
                <a:gd name="T19" fmla="*/ 75 h 110"/>
                <a:gd name="T20" fmla="*/ 63 w 130"/>
                <a:gd name="T21" fmla="*/ 88 h 110"/>
                <a:gd name="T22" fmla="*/ 46 w 130"/>
                <a:gd name="T23" fmla="*/ 71 h 110"/>
                <a:gd name="T24" fmla="*/ 87 w 130"/>
                <a:gd name="T25" fmla="*/ 64 h 110"/>
                <a:gd name="T26" fmla="*/ 87 w 130"/>
                <a:gd name="T27" fmla="*/ 110 h 110"/>
                <a:gd name="T28" fmla="*/ 111 w 130"/>
                <a:gd name="T29" fmla="*/ 110 h 110"/>
                <a:gd name="T30" fmla="*/ 116 w 130"/>
                <a:gd name="T31" fmla="*/ 105 h 110"/>
                <a:gd name="T32" fmla="*/ 116 w 130"/>
                <a:gd name="T33" fmla="*/ 60 h 110"/>
                <a:gd name="T34" fmla="*/ 116 w 130"/>
                <a:gd name="T35" fmla="*/ 35 h 110"/>
                <a:gd name="T36" fmla="*/ 91 w 130"/>
                <a:gd name="T37" fmla="*/ 60 h 110"/>
                <a:gd name="T38" fmla="*/ 87 w 130"/>
                <a:gd name="T39" fmla="*/ 64 h 110"/>
                <a:gd name="T40" fmla="*/ 104 w 130"/>
                <a:gd name="T41" fmla="*/ 2 h 110"/>
                <a:gd name="T42" fmla="*/ 99 w 130"/>
                <a:gd name="T43" fmla="*/ 8 h 110"/>
                <a:gd name="T44" fmla="*/ 105 w 130"/>
                <a:gd name="T45" fmla="*/ 13 h 110"/>
                <a:gd name="T46" fmla="*/ 111 w 130"/>
                <a:gd name="T47" fmla="*/ 12 h 110"/>
                <a:gd name="T48" fmla="*/ 63 w 130"/>
                <a:gd name="T49" fmla="*/ 60 h 110"/>
                <a:gd name="T50" fmla="*/ 35 w 130"/>
                <a:gd name="T51" fmla="*/ 32 h 110"/>
                <a:gd name="T52" fmla="*/ 2 w 130"/>
                <a:gd name="T53" fmla="*/ 64 h 110"/>
                <a:gd name="T54" fmla="*/ 2 w 130"/>
                <a:gd name="T55" fmla="*/ 72 h 110"/>
                <a:gd name="T56" fmla="*/ 9 w 130"/>
                <a:gd name="T57" fmla="*/ 72 h 110"/>
                <a:gd name="T58" fmla="*/ 35 w 130"/>
                <a:gd name="T59" fmla="*/ 47 h 110"/>
                <a:gd name="T60" fmla="*/ 63 w 130"/>
                <a:gd name="T61" fmla="*/ 75 h 110"/>
                <a:gd name="T62" fmla="*/ 118 w 130"/>
                <a:gd name="T63" fmla="*/ 19 h 110"/>
                <a:gd name="T64" fmla="*/ 117 w 130"/>
                <a:gd name="T65" fmla="*/ 25 h 110"/>
                <a:gd name="T66" fmla="*/ 122 w 130"/>
                <a:gd name="T67" fmla="*/ 31 h 110"/>
                <a:gd name="T68" fmla="*/ 123 w 130"/>
                <a:gd name="T69" fmla="*/ 31 h 110"/>
                <a:gd name="T70" fmla="*/ 128 w 130"/>
                <a:gd name="T71" fmla="*/ 26 h 110"/>
                <a:gd name="T72" fmla="*/ 130 w 130"/>
                <a:gd name="T73" fmla="*/ 0 h 110"/>
                <a:gd name="T74" fmla="*/ 104 w 130"/>
                <a:gd name="T75" fmla="*/ 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0" h="110">
                  <a:moveTo>
                    <a:pt x="6" y="105"/>
                  </a:moveTo>
                  <a:cubicBezTo>
                    <a:pt x="6" y="108"/>
                    <a:pt x="8" y="110"/>
                    <a:pt x="11" y="110"/>
                  </a:cubicBezTo>
                  <a:cubicBezTo>
                    <a:pt x="35" y="110"/>
                    <a:pt x="35" y="110"/>
                    <a:pt x="35" y="110"/>
                  </a:cubicBezTo>
                  <a:cubicBezTo>
                    <a:pt x="35" y="60"/>
                    <a:pt x="35" y="60"/>
                    <a:pt x="35" y="60"/>
                  </a:cubicBezTo>
                  <a:cubicBezTo>
                    <a:pt x="6" y="89"/>
                    <a:pt x="6" y="89"/>
                    <a:pt x="6" y="89"/>
                  </a:cubicBezTo>
                  <a:lnTo>
                    <a:pt x="6" y="105"/>
                  </a:lnTo>
                  <a:close/>
                  <a:moveTo>
                    <a:pt x="46" y="71"/>
                  </a:moveTo>
                  <a:cubicBezTo>
                    <a:pt x="46" y="110"/>
                    <a:pt x="46" y="110"/>
                    <a:pt x="46" y="110"/>
                  </a:cubicBezTo>
                  <a:cubicBezTo>
                    <a:pt x="75" y="110"/>
                    <a:pt x="75" y="110"/>
                    <a:pt x="75" y="110"/>
                  </a:cubicBezTo>
                  <a:cubicBezTo>
                    <a:pt x="75" y="75"/>
                    <a:pt x="75" y="75"/>
                    <a:pt x="75" y="75"/>
                  </a:cubicBezTo>
                  <a:cubicBezTo>
                    <a:pt x="63" y="88"/>
                    <a:pt x="63" y="88"/>
                    <a:pt x="63" y="88"/>
                  </a:cubicBezTo>
                  <a:lnTo>
                    <a:pt x="46" y="71"/>
                  </a:lnTo>
                  <a:close/>
                  <a:moveTo>
                    <a:pt x="87" y="64"/>
                  </a:moveTo>
                  <a:cubicBezTo>
                    <a:pt x="87" y="110"/>
                    <a:pt x="87" y="110"/>
                    <a:pt x="87" y="110"/>
                  </a:cubicBezTo>
                  <a:cubicBezTo>
                    <a:pt x="111" y="110"/>
                    <a:pt x="111" y="110"/>
                    <a:pt x="111" y="110"/>
                  </a:cubicBezTo>
                  <a:cubicBezTo>
                    <a:pt x="113" y="110"/>
                    <a:pt x="116" y="108"/>
                    <a:pt x="116" y="105"/>
                  </a:cubicBezTo>
                  <a:cubicBezTo>
                    <a:pt x="116" y="60"/>
                    <a:pt x="116" y="60"/>
                    <a:pt x="116" y="60"/>
                  </a:cubicBezTo>
                  <a:cubicBezTo>
                    <a:pt x="116" y="35"/>
                    <a:pt x="116" y="35"/>
                    <a:pt x="116" y="35"/>
                  </a:cubicBezTo>
                  <a:cubicBezTo>
                    <a:pt x="91" y="60"/>
                    <a:pt x="91" y="60"/>
                    <a:pt x="91" y="60"/>
                  </a:cubicBezTo>
                  <a:lnTo>
                    <a:pt x="87" y="64"/>
                  </a:lnTo>
                  <a:close/>
                  <a:moveTo>
                    <a:pt x="104" y="2"/>
                  </a:moveTo>
                  <a:cubicBezTo>
                    <a:pt x="101" y="2"/>
                    <a:pt x="99" y="5"/>
                    <a:pt x="99" y="8"/>
                  </a:cubicBezTo>
                  <a:cubicBezTo>
                    <a:pt x="100" y="11"/>
                    <a:pt x="102" y="13"/>
                    <a:pt x="105" y="13"/>
                  </a:cubicBezTo>
                  <a:cubicBezTo>
                    <a:pt x="111" y="12"/>
                    <a:pt x="111" y="12"/>
                    <a:pt x="111" y="12"/>
                  </a:cubicBezTo>
                  <a:cubicBezTo>
                    <a:pt x="63" y="60"/>
                    <a:pt x="63" y="60"/>
                    <a:pt x="63" y="60"/>
                  </a:cubicBezTo>
                  <a:cubicBezTo>
                    <a:pt x="35" y="32"/>
                    <a:pt x="35" y="32"/>
                    <a:pt x="35" y="32"/>
                  </a:cubicBezTo>
                  <a:cubicBezTo>
                    <a:pt x="2" y="64"/>
                    <a:pt x="2" y="64"/>
                    <a:pt x="2" y="64"/>
                  </a:cubicBezTo>
                  <a:cubicBezTo>
                    <a:pt x="0" y="66"/>
                    <a:pt x="0" y="70"/>
                    <a:pt x="2" y="72"/>
                  </a:cubicBezTo>
                  <a:cubicBezTo>
                    <a:pt x="4" y="74"/>
                    <a:pt x="7" y="74"/>
                    <a:pt x="9" y="72"/>
                  </a:cubicBezTo>
                  <a:cubicBezTo>
                    <a:pt x="35" y="47"/>
                    <a:pt x="35" y="47"/>
                    <a:pt x="35" y="47"/>
                  </a:cubicBezTo>
                  <a:cubicBezTo>
                    <a:pt x="63" y="75"/>
                    <a:pt x="63" y="75"/>
                    <a:pt x="63" y="75"/>
                  </a:cubicBezTo>
                  <a:cubicBezTo>
                    <a:pt x="118" y="19"/>
                    <a:pt x="118" y="19"/>
                    <a:pt x="118" y="19"/>
                  </a:cubicBezTo>
                  <a:cubicBezTo>
                    <a:pt x="117" y="25"/>
                    <a:pt x="117" y="25"/>
                    <a:pt x="117" y="25"/>
                  </a:cubicBezTo>
                  <a:cubicBezTo>
                    <a:pt x="117" y="28"/>
                    <a:pt x="119" y="30"/>
                    <a:pt x="122" y="31"/>
                  </a:cubicBezTo>
                  <a:cubicBezTo>
                    <a:pt x="122" y="31"/>
                    <a:pt x="122" y="31"/>
                    <a:pt x="123" y="31"/>
                  </a:cubicBezTo>
                  <a:cubicBezTo>
                    <a:pt x="125" y="31"/>
                    <a:pt x="127" y="29"/>
                    <a:pt x="128" y="26"/>
                  </a:cubicBezTo>
                  <a:cubicBezTo>
                    <a:pt x="130" y="0"/>
                    <a:pt x="130" y="0"/>
                    <a:pt x="130" y="0"/>
                  </a:cubicBezTo>
                  <a:lnTo>
                    <a:pt x="104" y="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8" name="Group 65"/>
          <p:cNvGrpSpPr/>
          <p:nvPr/>
        </p:nvGrpSpPr>
        <p:grpSpPr>
          <a:xfrm>
            <a:off x="1163638" y="1715524"/>
            <a:ext cx="717550" cy="800100"/>
            <a:chOff x="1163638" y="2324100"/>
            <a:chExt cx="717550" cy="800100"/>
          </a:xfrm>
        </p:grpSpPr>
        <p:sp>
          <p:nvSpPr>
            <p:cNvPr id="139" name="Oval 266"/>
            <p:cNvSpPr>
              <a:spLocks noChangeArrowheads="1"/>
            </p:cNvSpPr>
            <p:nvPr/>
          </p:nvSpPr>
          <p:spPr bwMode="auto">
            <a:xfrm>
              <a:off x="1163638" y="2962275"/>
              <a:ext cx="717550" cy="1619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0" name="Oval 267"/>
            <p:cNvSpPr>
              <a:spLocks noChangeArrowheads="1"/>
            </p:cNvSpPr>
            <p:nvPr/>
          </p:nvSpPr>
          <p:spPr bwMode="auto">
            <a:xfrm>
              <a:off x="1163638" y="2324100"/>
              <a:ext cx="717550" cy="720725"/>
            </a:xfrm>
            <a:prstGeom prst="ellipse">
              <a:avLst/>
            </a:pr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41" name="Group 62"/>
            <p:cNvGrpSpPr/>
            <p:nvPr/>
          </p:nvGrpSpPr>
          <p:grpSpPr>
            <a:xfrm>
              <a:off x="1363663" y="2463800"/>
              <a:ext cx="317500" cy="463550"/>
              <a:chOff x="1363663" y="2463800"/>
              <a:chExt cx="317500" cy="463550"/>
            </a:xfrm>
          </p:grpSpPr>
          <p:sp>
            <p:nvSpPr>
              <p:cNvPr id="142" name="Freeform 268"/>
              <p:cNvSpPr>
                <a:spLocks noEditPoints="1"/>
              </p:cNvSpPr>
              <p:nvPr/>
            </p:nvSpPr>
            <p:spPr bwMode="auto">
              <a:xfrm>
                <a:off x="1363663" y="2463800"/>
                <a:ext cx="317500" cy="463550"/>
              </a:xfrm>
              <a:custGeom>
                <a:avLst/>
                <a:gdLst>
                  <a:gd name="T0" fmla="*/ 29 w 100"/>
                  <a:gd name="T1" fmla="*/ 126 h 146"/>
                  <a:gd name="T2" fmla="*/ 30 w 100"/>
                  <a:gd name="T3" fmla="*/ 134 h 146"/>
                  <a:gd name="T4" fmla="*/ 37 w 100"/>
                  <a:gd name="T5" fmla="*/ 138 h 146"/>
                  <a:gd name="T6" fmla="*/ 37 w 100"/>
                  <a:gd name="T7" fmla="*/ 142 h 146"/>
                  <a:gd name="T8" fmla="*/ 50 w 100"/>
                  <a:gd name="T9" fmla="*/ 146 h 146"/>
                  <a:gd name="T10" fmla="*/ 63 w 100"/>
                  <a:gd name="T11" fmla="*/ 142 h 146"/>
                  <a:gd name="T12" fmla="*/ 63 w 100"/>
                  <a:gd name="T13" fmla="*/ 138 h 146"/>
                  <a:gd name="T14" fmla="*/ 70 w 100"/>
                  <a:gd name="T15" fmla="*/ 134 h 146"/>
                  <a:gd name="T16" fmla="*/ 71 w 100"/>
                  <a:gd name="T17" fmla="*/ 126 h 146"/>
                  <a:gd name="T18" fmla="*/ 50 w 100"/>
                  <a:gd name="T19" fmla="*/ 130 h 146"/>
                  <a:gd name="T20" fmla="*/ 29 w 100"/>
                  <a:gd name="T21" fmla="*/ 126 h 146"/>
                  <a:gd name="T22" fmla="*/ 27 w 100"/>
                  <a:gd name="T23" fmla="*/ 112 h 146"/>
                  <a:gd name="T24" fmla="*/ 28 w 100"/>
                  <a:gd name="T25" fmla="*/ 120 h 146"/>
                  <a:gd name="T26" fmla="*/ 50 w 100"/>
                  <a:gd name="T27" fmla="*/ 124 h 146"/>
                  <a:gd name="T28" fmla="*/ 72 w 100"/>
                  <a:gd name="T29" fmla="*/ 120 h 146"/>
                  <a:gd name="T30" fmla="*/ 73 w 100"/>
                  <a:gd name="T31" fmla="*/ 112 h 146"/>
                  <a:gd name="T32" fmla="*/ 50 w 100"/>
                  <a:gd name="T33" fmla="*/ 116 h 146"/>
                  <a:gd name="T34" fmla="*/ 27 w 100"/>
                  <a:gd name="T35" fmla="*/ 112 h 146"/>
                  <a:gd name="T36" fmla="*/ 50 w 100"/>
                  <a:gd name="T37" fmla="*/ 0 h 146"/>
                  <a:gd name="T38" fmla="*/ 0 w 100"/>
                  <a:gd name="T39" fmla="*/ 50 h 146"/>
                  <a:gd name="T40" fmla="*/ 24 w 100"/>
                  <a:gd name="T41" fmla="*/ 93 h 146"/>
                  <a:gd name="T42" fmla="*/ 26 w 100"/>
                  <a:gd name="T43" fmla="*/ 106 h 146"/>
                  <a:gd name="T44" fmla="*/ 50 w 100"/>
                  <a:gd name="T45" fmla="*/ 111 h 146"/>
                  <a:gd name="T46" fmla="*/ 74 w 100"/>
                  <a:gd name="T47" fmla="*/ 106 h 146"/>
                  <a:gd name="T48" fmla="*/ 76 w 100"/>
                  <a:gd name="T49" fmla="*/ 93 h 146"/>
                  <a:gd name="T50" fmla="*/ 100 w 100"/>
                  <a:gd name="T51" fmla="*/ 50 h 146"/>
                  <a:gd name="T52" fmla="*/ 50 w 100"/>
                  <a:gd name="T53" fmla="*/ 0 h 146"/>
                  <a:gd name="T54" fmla="*/ 69 w 100"/>
                  <a:gd name="T55" fmla="*/ 87 h 146"/>
                  <a:gd name="T56" fmla="*/ 67 w 100"/>
                  <a:gd name="T57" fmla="*/ 99 h 146"/>
                  <a:gd name="T58" fmla="*/ 50 w 100"/>
                  <a:gd name="T59" fmla="*/ 102 h 146"/>
                  <a:gd name="T60" fmla="*/ 33 w 100"/>
                  <a:gd name="T61" fmla="*/ 99 h 146"/>
                  <a:gd name="T62" fmla="*/ 32 w 100"/>
                  <a:gd name="T63" fmla="*/ 87 h 146"/>
                  <a:gd name="T64" fmla="*/ 9 w 100"/>
                  <a:gd name="T65" fmla="*/ 50 h 146"/>
                  <a:gd name="T66" fmla="*/ 50 w 100"/>
                  <a:gd name="T67" fmla="*/ 9 h 146"/>
                  <a:gd name="T68" fmla="*/ 91 w 100"/>
                  <a:gd name="T69" fmla="*/ 50 h 146"/>
                  <a:gd name="T70" fmla="*/ 69 w 100"/>
                  <a:gd name="T71" fmla="*/ 8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46">
                    <a:moveTo>
                      <a:pt x="29" y="126"/>
                    </a:moveTo>
                    <a:cubicBezTo>
                      <a:pt x="30" y="134"/>
                      <a:pt x="30" y="134"/>
                      <a:pt x="30" y="134"/>
                    </a:cubicBezTo>
                    <a:cubicBezTo>
                      <a:pt x="30" y="134"/>
                      <a:pt x="32" y="136"/>
                      <a:pt x="37" y="138"/>
                    </a:cubicBezTo>
                    <a:cubicBezTo>
                      <a:pt x="37" y="142"/>
                      <a:pt x="37" y="142"/>
                      <a:pt x="37" y="142"/>
                    </a:cubicBezTo>
                    <a:cubicBezTo>
                      <a:pt x="37" y="142"/>
                      <a:pt x="40" y="146"/>
                      <a:pt x="50" y="146"/>
                    </a:cubicBezTo>
                    <a:cubicBezTo>
                      <a:pt x="60" y="146"/>
                      <a:pt x="63" y="142"/>
                      <a:pt x="63" y="142"/>
                    </a:cubicBezTo>
                    <a:cubicBezTo>
                      <a:pt x="63" y="138"/>
                      <a:pt x="63" y="138"/>
                      <a:pt x="63" y="138"/>
                    </a:cubicBezTo>
                    <a:cubicBezTo>
                      <a:pt x="68" y="136"/>
                      <a:pt x="70" y="134"/>
                      <a:pt x="70" y="134"/>
                    </a:cubicBezTo>
                    <a:cubicBezTo>
                      <a:pt x="71" y="126"/>
                      <a:pt x="71" y="126"/>
                      <a:pt x="71" y="126"/>
                    </a:cubicBezTo>
                    <a:cubicBezTo>
                      <a:pt x="65" y="129"/>
                      <a:pt x="58" y="130"/>
                      <a:pt x="50" y="130"/>
                    </a:cubicBezTo>
                    <a:cubicBezTo>
                      <a:pt x="43" y="130"/>
                      <a:pt x="35" y="129"/>
                      <a:pt x="29" y="126"/>
                    </a:cubicBezTo>
                    <a:close/>
                    <a:moveTo>
                      <a:pt x="27" y="112"/>
                    </a:moveTo>
                    <a:cubicBezTo>
                      <a:pt x="28" y="120"/>
                      <a:pt x="28" y="120"/>
                      <a:pt x="28" y="120"/>
                    </a:cubicBezTo>
                    <a:cubicBezTo>
                      <a:pt x="35" y="122"/>
                      <a:pt x="42" y="124"/>
                      <a:pt x="50" y="124"/>
                    </a:cubicBezTo>
                    <a:cubicBezTo>
                      <a:pt x="58" y="124"/>
                      <a:pt x="66" y="122"/>
                      <a:pt x="72" y="120"/>
                    </a:cubicBezTo>
                    <a:cubicBezTo>
                      <a:pt x="73" y="112"/>
                      <a:pt x="73" y="112"/>
                      <a:pt x="73" y="112"/>
                    </a:cubicBezTo>
                    <a:cubicBezTo>
                      <a:pt x="66" y="115"/>
                      <a:pt x="58" y="116"/>
                      <a:pt x="50" y="116"/>
                    </a:cubicBezTo>
                    <a:cubicBezTo>
                      <a:pt x="42" y="116"/>
                      <a:pt x="34" y="115"/>
                      <a:pt x="27" y="112"/>
                    </a:cubicBezTo>
                    <a:close/>
                    <a:moveTo>
                      <a:pt x="50" y="0"/>
                    </a:moveTo>
                    <a:cubicBezTo>
                      <a:pt x="22" y="0"/>
                      <a:pt x="0" y="23"/>
                      <a:pt x="0" y="50"/>
                    </a:cubicBezTo>
                    <a:cubicBezTo>
                      <a:pt x="0" y="69"/>
                      <a:pt x="10" y="84"/>
                      <a:pt x="24" y="93"/>
                    </a:cubicBezTo>
                    <a:cubicBezTo>
                      <a:pt x="26" y="106"/>
                      <a:pt x="26" y="106"/>
                      <a:pt x="26" y="106"/>
                    </a:cubicBezTo>
                    <a:cubicBezTo>
                      <a:pt x="33" y="109"/>
                      <a:pt x="41" y="111"/>
                      <a:pt x="50" y="111"/>
                    </a:cubicBezTo>
                    <a:cubicBezTo>
                      <a:pt x="59" y="111"/>
                      <a:pt x="67" y="109"/>
                      <a:pt x="74" y="106"/>
                    </a:cubicBezTo>
                    <a:cubicBezTo>
                      <a:pt x="76" y="93"/>
                      <a:pt x="76" y="93"/>
                      <a:pt x="76" y="93"/>
                    </a:cubicBezTo>
                    <a:cubicBezTo>
                      <a:pt x="90" y="84"/>
                      <a:pt x="100" y="69"/>
                      <a:pt x="100" y="50"/>
                    </a:cubicBezTo>
                    <a:cubicBezTo>
                      <a:pt x="100" y="23"/>
                      <a:pt x="78" y="0"/>
                      <a:pt x="50" y="0"/>
                    </a:cubicBezTo>
                    <a:close/>
                    <a:moveTo>
                      <a:pt x="69" y="87"/>
                    </a:moveTo>
                    <a:cubicBezTo>
                      <a:pt x="67" y="99"/>
                      <a:pt x="67" y="99"/>
                      <a:pt x="67" y="99"/>
                    </a:cubicBezTo>
                    <a:cubicBezTo>
                      <a:pt x="67" y="99"/>
                      <a:pt x="63" y="102"/>
                      <a:pt x="50" y="102"/>
                    </a:cubicBezTo>
                    <a:cubicBezTo>
                      <a:pt x="37" y="102"/>
                      <a:pt x="33" y="99"/>
                      <a:pt x="33" y="99"/>
                    </a:cubicBezTo>
                    <a:cubicBezTo>
                      <a:pt x="32" y="87"/>
                      <a:pt x="32" y="87"/>
                      <a:pt x="32" y="87"/>
                    </a:cubicBezTo>
                    <a:cubicBezTo>
                      <a:pt x="18" y="80"/>
                      <a:pt x="9" y="67"/>
                      <a:pt x="9" y="50"/>
                    </a:cubicBezTo>
                    <a:cubicBezTo>
                      <a:pt x="9" y="28"/>
                      <a:pt x="27" y="9"/>
                      <a:pt x="50" y="9"/>
                    </a:cubicBezTo>
                    <a:cubicBezTo>
                      <a:pt x="73" y="9"/>
                      <a:pt x="91" y="28"/>
                      <a:pt x="91" y="50"/>
                    </a:cubicBezTo>
                    <a:cubicBezTo>
                      <a:pt x="91" y="67"/>
                      <a:pt x="82" y="80"/>
                      <a:pt x="69" y="87"/>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3" name="Freeform 269"/>
              <p:cNvSpPr>
                <a:spLocks noEditPoints="1"/>
              </p:cNvSpPr>
              <p:nvPr/>
            </p:nvSpPr>
            <p:spPr bwMode="auto">
              <a:xfrm>
                <a:off x="1411288" y="2514600"/>
                <a:ext cx="184150" cy="222250"/>
              </a:xfrm>
              <a:custGeom>
                <a:avLst/>
                <a:gdLst>
                  <a:gd name="T0" fmla="*/ 51 w 58"/>
                  <a:gd name="T1" fmla="*/ 43 h 70"/>
                  <a:gd name="T2" fmla="*/ 46 w 58"/>
                  <a:gd name="T3" fmla="*/ 53 h 70"/>
                  <a:gd name="T4" fmla="*/ 35 w 58"/>
                  <a:gd name="T5" fmla="*/ 33 h 70"/>
                  <a:gd name="T6" fmla="*/ 24 w 58"/>
                  <a:gd name="T7" fmla="*/ 53 h 70"/>
                  <a:gd name="T8" fmla="*/ 19 w 58"/>
                  <a:gd name="T9" fmla="*/ 43 h 70"/>
                  <a:gd name="T10" fmla="*/ 12 w 58"/>
                  <a:gd name="T11" fmla="*/ 46 h 70"/>
                  <a:gd name="T12" fmla="*/ 23 w 58"/>
                  <a:gd name="T13" fmla="*/ 70 h 70"/>
                  <a:gd name="T14" fmla="*/ 35 w 58"/>
                  <a:gd name="T15" fmla="*/ 49 h 70"/>
                  <a:gd name="T16" fmla="*/ 47 w 58"/>
                  <a:gd name="T17" fmla="*/ 70 h 70"/>
                  <a:gd name="T18" fmla="*/ 58 w 58"/>
                  <a:gd name="T19" fmla="*/ 46 h 70"/>
                  <a:gd name="T20" fmla="*/ 51 w 58"/>
                  <a:gd name="T21" fmla="*/ 43 h 70"/>
                  <a:gd name="T22" fmla="*/ 35 w 58"/>
                  <a:gd name="T23" fmla="*/ 5 h 70"/>
                  <a:gd name="T24" fmla="*/ 38 w 58"/>
                  <a:gd name="T25" fmla="*/ 2 h 70"/>
                  <a:gd name="T26" fmla="*/ 35 w 58"/>
                  <a:gd name="T27" fmla="*/ 0 h 70"/>
                  <a:gd name="T28" fmla="*/ 0 w 58"/>
                  <a:gd name="T29" fmla="*/ 34 h 70"/>
                  <a:gd name="T30" fmla="*/ 3 w 58"/>
                  <a:gd name="T31" fmla="*/ 37 h 70"/>
                  <a:gd name="T32" fmla="*/ 6 w 58"/>
                  <a:gd name="T33" fmla="*/ 34 h 70"/>
                  <a:gd name="T34" fmla="*/ 35 w 58"/>
                  <a:gd name="T35" fmla="*/ 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70">
                    <a:moveTo>
                      <a:pt x="51" y="43"/>
                    </a:moveTo>
                    <a:cubicBezTo>
                      <a:pt x="46" y="53"/>
                      <a:pt x="46" y="53"/>
                      <a:pt x="46" y="53"/>
                    </a:cubicBezTo>
                    <a:cubicBezTo>
                      <a:pt x="35" y="33"/>
                      <a:pt x="35" y="33"/>
                      <a:pt x="35" y="33"/>
                    </a:cubicBezTo>
                    <a:cubicBezTo>
                      <a:pt x="24" y="53"/>
                      <a:pt x="24" y="53"/>
                      <a:pt x="24" y="53"/>
                    </a:cubicBezTo>
                    <a:cubicBezTo>
                      <a:pt x="19" y="43"/>
                      <a:pt x="19" y="43"/>
                      <a:pt x="19" y="43"/>
                    </a:cubicBezTo>
                    <a:cubicBezTo>
                      <a:pt x="12" y="46"/>
                      <a:pt x="12" y="46"/>
                      <a:pt x="12" y="46"/>
                    </a:cubicBezTo>
                    <a:cubicBezTo>
                      <a:pt x="23" y="70"/>
                      <a:pt x="23" y="70"/>
                      <a:pt x="23" y="70"/>
                    </a:cubicBezTo>
                    <a:cubicBezTo>
                      <a:pt x="35" y="49"/>
                      <a:pt x="35" y="49"/>
                      <a:pt x="35" y="49"/>
                    </a:cubicBezTo>
                    <a:cubicBezTo>
                      <a:pt x="47" y="70"/>
                      <a:pt x="47" y="70"/>
                      <a:pt x="47" y="70"/>
                    </a:cubicBezTo>
                    <a:cubicBezTo>
                      <a:pt x="58" y="46"/>
                      <a:pt x="58" y="46"/>
                      <a:pt x="58" y="46"/>
                    </a:cubicBezTo>
                    <a:lnTo>
                      <a:pt x="51" y="43"/>
                    </a:lnTo>
                    <a:close/>
                    <a:moveTo>
                      <a:pt x="35" y="5"/>
                    </a:moveTo>
                    <a:cubicBezTo>
                      <a:pt x="37" y="5"/>
                      <a:pt x="38" y="4"/>
                      <a:pt x="38" y="2"/>
                    </a:cubicBezTo>
                    <a:cubicBezTo>
                      <a:pt x="38" y="1"/>
                      <a:pt x="37" y="0"/>
                      <a:pt x="35" y="0"/>
                    </a:cubicBezTo>
                    <a:cubicBezTo>
                      <a:pt x="16" y="0"/>
                      <a:pt x="0" y="15"/>
                      <a:pt x="0" y="34"/>
                    </a:cubicBezTo>
                    <a:cubicBezTo>
                      <a:pt x="0" y="36"/>
                      <a:pt x="2" y="37"/>
                      <a:pt x="3" y="37"/>
                    </a:cubicBezTo>
                    <a:cubicBezTo>
                      <a:pt x="4" y="37"/>
                      <a:pt x="6" y="36"/>
                      <a:pt x="6" y="34"/>
                    </a:cubicBezTo>
                    <a:cubicBezTo>
                      <a:pt x="6" y="18"/>
                      <a:pt x="19" y="5"/>
                      <a:pt x="35" y="5"/>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352602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995"/>
          <p:cNvSpPr>
            <a:spLocks noEditPoints="1"/>
          </p:cNvSpPr>
          <p:nvPr/>
        </p:nvSpPr>
        <p:spPr bwMode="auto">
          <a:xfrm>
            <a:off x="3276601" y="1417850"/>
            <a:ext cx="2590800" cy="4152900"/>
          </a:xfrm>
          <a:custGeom>
            <a:avLst/>
            <a:gdLst>
              <a:gd name="T0" fmla="*/ 89 w 816"/>
              <a:gd name="T1" fmla="*/ 663 h 1308"/>
              <a:gd name="T2" fmla="*/ 202 w 816"/>
              <a:gd name="T3" fmla="*/ 856 h 1308"/>
              <a:gd name="T4" fmla="*/ 244 w 816"/>
              <a:gd name="T5" fmla="*/ 1079 h 1308"/>
              <a:gd name="T6" fmla="*/ 265 w 816"/>
              <a:gd name="T7" fmla="*/ 1235 h 1308"/>
              <a:gd name="T8" fmla="*/ 408 w 816"/>
              <a:gd name="T9" fmla="*/ 1308 h 1308"/>
              <a:gd name="T10" fmla="*/ 551 w 816"/>
              <a:gd name="T11" fmla="*/ 1235 h 1308"/>
              <a:gd name="T12" fmla="*/ 572 w 816"/>
              <a:gd name="T13" fmla="*/ 1079 h 1308"/>
              <a:gd name="T14" fmla="*/ 614 w 816"/>
              <a:gd name="T15" fmla="*/ 856 h 1308"/>
              <a:gd name="T16" fmla="*/ 727 w 816"/>
              <a:gd name="T17" fmla="*/ 663 h 1308"/>
              <a:gd name="T18" fmla="*/ 534 w 816"/>
              <a:gd name="T19" fmla="*/ 1233 h 1308"/>
              <a:gd name="T20" fmla="*/ 528 w 816"/>
              <a:gd name="T21" fmla="*/ 1235 h 1308"/>
              <a:gd name="T22" fmla="*/ 524 w 816"/>
              <a:gd name="T23" fmla="*/ 1236 h 1308"/>
              <a:gd name="T24" fmla="*/ 511 w 816"/>
              <a:gd name="T25" fmla="*/ 1239 h 1308"/>
              <a:gd name="T26" fmla="*/ 506 w 816"/>
              <a:gd name="T27" fmla="*/ 1240 h 1308"/>
              <a:gd name="T28" fmla="*/ 497 w 816"/>
              <a:gd name="T29" fmla="*/ 1241 h 1308"/>
              <a:gd name="T30" fmla="*/ 491 w 816"/>
              <a:gd name="T31" fmla="*/ 1243 h 1308"/>
              <a:gd name="T32" fmla="*/ 482 w 816"/>
              <a:gd name="T33" fmla="*/ 1244 h 1308"/>
              <a:gd name="T34" fmla="*/ 474 w 816"/>
              <a:gd name="T35" fmla="*/ 1246 h 1308"/>
              <a:gd name="T36" fmla="*/ 463 w 816"/>
              <a:gd name="T37" fmla="*/ 1247 h 1308"/>
              <a:gd name="T38" fmla="*/ 456 w 816"/>
              <a:gd name="T39" fmla="*/ 1248 h 1308"/>
              <a:gd name="T40" fmla="*/ 446 w 816"/>
              <a:gd name="T41" fmla="*/ 1249 h 1308"/>
              <a:gd name="T42" fmla="*/ 437 w 816"/>
              <a:gd name="T43" fmla="*/ 1250 h 1308"/>
              <a:gd name="T44" fmla="*/ 428 w 816"/>
              <a:gd name="T45" fmla="*/ 1251 h 1308"/>
              <a:gd name="T46" fmla="*/ 420 w 816"/>
              <a:gd name="T47" fmla="*/ 1251 h 1308"/>
              <a:gd name="T48" fmla="*/ 408 w 816"/>
              <a:gd name="T49" fmla="*/ 1251 h 1308"/>
              <a:gd name="T50" fmla="*/ 396 w 816"/>
              <a:gd name="T51" fmla="*/ 1251 h 1308"/>
              <a:gd name="T52" fmla="*/ 388 w 816"/>
              <a:gd name="T53" fmla="*/ 1251 h 1308"/>
              <a:gd name="T54" fmla="*/ 379 w 816"/>
              <a:gd name="T55" fmla="*/ 1250 h 1308"/>
              <a:gd name="T56" fmla="*/ 370 w 816"/>
              <a:gd name="T57" fmla="*/ 1249 h 1308"/>
              <a:gd name="T58" fmla="*/ 360 w 816"/>
              <a:gd name="T59" fmla="*/ 1248 h 1308"/>
              <a:gd name="T60" fmla="*/ 353 w 816"/>
              <a:gd name="T61" fmla="*/ 1247 h 1308"/>
              <a:gd name="T62" fmla="*/ 342 w 816"/>
              <a:gd name="T63" fmla="*/ 1246 h 1308"/>
              <a:gd name="T64" fmla="*/ 334 w 816"/>
              <a:gd name="T65" fmla="*/ 1244 h 1308"/>
              <a:gd name="T66" fmla="*/ 325 w 816"/>
              <a:gd name="T67" fmla="*/ 1243 h 1308"/>
              <a:gd name="T68" fmla="*/ 318 w 816"/>
              <a:gd name="T69" fmla="*/ 1241 h 1308"/>
              <a:gd name="T70" fmla="*/ 310 w 816"/>
              <a:gd name="T71" fmla="*/ 1240 h 1308"/>
              <a:gd name="T72" fmla="*/ 305 w 816"/>
              <a:gd name="T73" fmla="*/ 1239 h 1308"/>
              <a:gd name="T74" fmla="*/ 292 w 816"/>
              <a:gd name="T75" fmla="*/ 1236 h 1308"/>
              <a:gd name="T76" fmla="*/ 288 w 816"/>
              <a:gd name="T77" fmla="*/ 1235 h 1308"/>
              <a:gd name="T78" fmla="*/ 282 w 816"/>
              <a:gd name="T79" fmla="*/ 1233 h 1308"/>
              <a:gd name="T80" fmla="*/ 271 w 816"/>
              <a:gd name="T81" fmla="*/ 1188 h 1308"/>
              <a:gd name="T82" fmla="*/ 545 w 816"/>
              <a:gd name="T83" fmla="*/ 1230 h 1308"/>
              <a:gd name="T84" fmla="*/ 545 w 816"/>
              <a:gd name="T85" fmla="*/ 1182 h 1308"/>
              <a:gd name="T86" fmla="*/ 271 w 816"/>
              <a:gd name="T87" fmla="*/ 1140 h 1308"/>
              <a:gd name="T88" fmla="*/ 545 w 816"/>
              <a:gd name="T89" fmla="*/ 1182 h 1308"/>
              <a:gd name="T90" fmla="*/ 408 w 816"/>
              <a:gd name="T91" fmla="*/ 1257 h 1308"/>
              <a:gd name="T92" fmla="*/ 545 w 816"/>
              <a:gd name="T93" fmla="*/ 1133 h 1308"/>
              <a:gd name="T94" fmla="*/ 271 w 816"/>
              <a:gd name="T95" fmla="*/ 1089 h 1308"/>
              <a:gd name="T96" fmla="*/ 545 w 816"/>
              <a:gd name="T97" fmla="*/ 1133 h 1308"/>
              <a:gd name="T98" fmla="*/ 250 w 816"/>
              <a:gd name="T99" fmla="*/ 1075 h 1308"/>
              <a:gd name="T100" fmla="*/ 500 w 816"/>
              <a:gd name="T101" fmla="*/ 1011 h 1308"/>
              <a:gd name="T102" fmla="*/ 715 w 816"/>
              <a:gd name="T103" fmla="*/ 653 h 1308"/>
              <a:gd name="T104" fmla="*/ 598 w 816"/>
              <a:gd name="T105" fmla="*/ 856 h 1308"/>
              <a:gd name="T106" fmla="*/ 316 w 816"/>
              <a:gd name="T107" fmla="*/ 995 h 1308"/>
              <a:gd name="T108" fmla="*/ 201 w 816"/>
              <a:gd name="T109" fmla="*/ 795 h 1308"/>
              <a:gd name="T110" fmla="*/ 16 w 816"/>
              <a:gd name="T111" fmla="*/ 408 h 1308"/>
              <a:gd name="T112" fmla="*/ 715 w 816"/>
              <a:gd name="T113" fmla="*/ 653 h 1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6" h="1308">
                <a:moveTo>
                  <a:pt x="408" y="0"/>
                </a:moveTo>
                <a:cubicBezTo>
                  <a:pt x="183" y="0"/>
                  <a:pt x="0" y="183"/>
                  <a:pt x="0" y="408"/>
                </a:cubicBezTo>
                <a:cubicBezTo>
                  <a:pt x="0" y="501"/>
                  <a:pt x="32" y="591"/>
                  <a:pt x="89" y="663"/>
                </a:cubicBezTo>
                <a:cubicBezTo>
                  <a:pt x="90" y="664"/>
                  <a:pt x="90" y="664"/>
                  <a:pt x="90" y="664"/>
                </a:cubicBezTo>
                <a:cubicBezTo>
                  <a:pt x="94" y="669"/>
                  <a:pt x="145" y="738"/>
                  <a:pt x="187" y="804"/>
                </a:cubicBezTo>
                <a:cubicBezTo>
                  <a:pt x="197" y="820"/>
                  <a:pt x="202" y="838"/>
                  <a:pt x="202" y="856"/>
                </a:cubicBezTo>
                <a:cubicBezTo>
                  <a:pt x="202" y="898"/>
                  <a:pt x="202" y="898"/>
                  <a:pt x="202" y="898"/>
                </a:cubicBezTo>
                <a:cubicBezTo>
                  <a:pt x="202" y="933"/>
                  <a:pt x="219" y="965"/>
                  <a:pt x="244" y="986"/>
                </a:cubicBezTo>
                <a:cubicBezTo>
                  <a:pt x="244" y="1079"/>
                  <a:pt x="244" y="1079"/>
                  <a:pt x="244" y="1079"/>
                </a:cubicBezTo>
                <a:cubicBezTo>
                  <a:pt x="246" y="1080"/>
                  <a:pt x="246" y="1080"/>
                  <a:pt x="246" y="1080"/>
                </a:cubicBezTo>
                <a:cubicBezTo>
                  <a:pt x="246" y="1080"/>
                  <a:pt x="253" y="1083"/>
                  <a:pt x="265" y="1087"/>
                </a:cubicBezTo>
                <a:cubicBezTo>
                  <a:pt x="265" y="1235"/>
                  <a:pt x="265" y="1235"/>
                  <a:pt x="265" y="1235"/>
                </a:cubicBezTo>
                <a:cubicBezTo>
                  <a:pt x="267" y="1235"/>
                  <a:pt x="267" y="1235"/>
                  <a:pt x="267" y="1235"/>
                </a:cubicBezTo>
                <a:cubicBezTo>
                  <a:pt x="267" y="1236"/>
                  <a:pt x="284" y="1240"/>
                  <a:pt x="309" y="1246"/>
                </a:cubicBezTo>
                <a:cubicBezTo>
                  <a:pt x="312" y="1256"/>
                  <a:pt x="331" y="1308"/>
                  <a:pt x="408" y="1308"/>
                </a:cubicBezTo>
                <a:cubicBezTo>
                  <a:pt x="485" y="1308"/>
                  <a:pt x="504" y="1256"/>
                  <a:pt x="507" y="1246"/>
                </a:cubicBezTo>
                <a:cubicBezTo>
                  <a:pt x="532" y="1240"/>
                  <a:pt x="549" y="1236"/>
                  <a:pt x="549" y="1235"/>
                </a:cubicBezTo>
                <a:cubicBezTo>
                  <a:pt x="551" y="1235"/>
                  <a:pt x="551" y="1235"/>
                  <a:pt x="551" y="1235"/>
                </a:cubicBezTo>
                <a:cubicBezTo>
                  <a:pt x="551" y="1087"/>
                  <a:pt x="551" y="1087"/>
                  <a:pt x="551" y="1087"/>
                </a:cubicBezTo>
                <a:cubicBezTo>
                  <a:pt x="563" y="1083"/>
                  <a:pt x="570" y="1080"/>
                  <a:pt x="570" y="1080"/>
                </a:cubicBezTo>
                <a:cubicBezTo>
                  <a:pt x="572" y="1079"/>
                  <a:pt x="572" y="1079"/>
                  <a:pt x="572" y="1079"/>
                </a:cubicBezTo>
                <a:cubicBezTo>
                  <a:pt x="572" y="986"/>
                  <a:pt x="572" y="986"/>
                  <a:pt x="572" y="986"/>
                </a:cubicBezTo>
                <a:cubicBezTo>
                  <a:pt x="597" y="965"/>
                  <a:pt x="614" y="933"/>
                  <a:pt x="614" y="898"/>
                </a:cubicBezTo>
                <a:cubicBezTo>
                  <a:pt x="614" y="856"/>
                  <a:pt x="614" y="856"/>
                  <a:pt x="614" y="856"/>
                </a:cubicBezTo>
                <a:cubicBezTo>
                  <a:pt x="614" y="838"/>
                  <a:pt x="619" y="820"/>
                  <a:pt x="629" y="804"/>
                </a:cubicBezTo>
                <a:cubicBezTo>
                  <a:pt x="671" y="738"/>
                  <a:pt x="722" y="670"/>
                  <a:pt x="726" y="664"/>
                </a:cubicBezTo>
                <a:cubicBezTo>
                  <a:pt x="727" y="663"/>
                  <a:pt x="727" y="663"/>
                  <a:pt x="727" y="663"/>
                </a:cubicBezTo>
                <a:cubicBezTo>
                  <a:pt x="784" y="591"/>
                  <a:pt x="816" y="501"/>
                  <a:pt x="816" y="408"/>
                </a:cubicBezTo>
                <a:cubicBezTo>
                  <a:pt x="816" y="183"/>
                  <a:pt x="633" y="0"/>
                  <a:pt x="408" y="0"/>
                </a:cubicBezTo>
                <a:close/>
                <a:moveTo>
                  <a:pt x="534" y="1233"/>
                </a:moveTo>
                <a:cubicBezTo>
                  <a:pt x="534" y="1233"/>
                  <a:pt x="533" y="1234"/>
                  <a:pt x="532" y="1234"/>
                </a:cubicBezTo>
                <a:cubicBezTo>
                  <a:pt x="531" y="1234"/>
                  <a:pt x="531" y="1234"/>
                  <a:pt x="531" y="1234"/>
                </a:cubicBezTo>
                <a:cubicBezTo>
                  <a:pt x="530" y="1234"/>
                  <a:pt x="529" y="1234"/>
                  <a:pt x="528" y="1235"/>
                </a:cubicBezTo>
                <a:cubicBezTo>
                  <a:pt x="528" y="1235"/>
                  <a:pt x="528" y="1235"/>
                  <a:pt x="528" y="1235"/>
                </a:cubicBezTo>
                <a:cubicBezTo>
                  <a:pt x="527" y="1235"/>
                  <a:pt x="526" y="1235"/>
                  <a:pt x="525" y="1236"/>
                </a:cubicBezTo>
                <a:cubicBezTo>
                  <a:pt x="524" y="1236"/>
                  <a:pt x="524" y="1236"/>
                  <a:pt x="524" y="1236"/>
                </a:cubicBezTo>
                <a:cubicBezTo>
                  <a:pt x="523" y="1236"/>
                  <a:pt x="521" y="1236"/>
                  <a:pt x="520" y="1237"/>
                </a:cubicBezTo>
                <a:cubicBezTo>
                  <a:pt x="520" y="1237"/>
                  <a:pt x="520" y="1237"/>
                  <a:pt x="520" y="1237"/>
                </a:cubicBezTo>
                <a:cubicBezTo>
                  <a:pt x="517" y="1237"/>
                  <a:pt x="514" y="1238"/>
                  <a:pt x="511" y="1239"/>
                </a:cubicBezTo>
                <a:cubicBezTo>
                  <a:pt x="511" y="1239"/>
                  <a:pt x="511" y="1239"/>
                  <a:pt x="511" y="1239"/>
                </a:cubicBezTo>
                <a:cubicBezTo>
                  <a:pt x="510" y="1239"/>
                  <a:pt x="508" y="1239"/>
                  <a:pt x="507" y="1240"/>
                </a:cubicBezTo>
                <a:cubicBezTo>
                  <a:pt x="507" y="1240"/>
                  <a:pt x="506" y="1240"/>
                  <a:pt x="506" y="1240"/>
                </a:cubicBezTo>
                <a:cubicBezTo>
                  <a:pt x="505" y="1240"/>
                  <a:pt x="504" y="1240"/>
                  <a:pt x="502" y="1241"/>
                </a:cubicBezTo>
                <a:cubicBezTo>
                  <a:pt x="502" y="1241"/>
                  <a:pt x="501" y="1241"/>
                  <a:pt x="501" y="1241"/>
                </a:cubicBezTo>
                <a:cubicBezTo>
                  <a:pt x="500" y="1241"/>
                  <a:pt x="499" y="1241"/>
                  <a:pt x="497" y="1241"/>
                </a:cubicBezTo>
                <a:cubicBezTo>
                  <a:pt x="497" y="1242"/>
                  <a:pt x="496" y="1242"/>
                  <a:pt x="496" y="1242"/>
                </a:cubicBezTo>
                <a:cubicBezTo>
                  <a:pt x="495" y="1242"/>
                  <a:pt x="494" y="1242"/>
                  <a:pt x="492" y="1242"/>
                </a:cubicBezTo>
                <a:cubicBezTo>
                  <a:pt x="492" y="1243"/>
                  <a:pt x="491" y="1243"/>
                  <a:pt x="491" y="1243"/>
                </a:cubicBezTo>
                <a:cubicBezTo>
                  <a:pt x="489" y="1243"/>
                  <a:pt x="488" y="1243"/>
                  <a:pt x="487" y="1243"/>
                </a:cubicBezTo>
                <a:cubicBezTo>
                  <a:pt x="487" y="1244"/>
                  <a:pt x="486" y="1244"/>
                  <a:pt x="485" y="1244"/>
                </a:cubicBezTo>
                <a:cubicBezTo>
                  <a:pt x="484" y="1244"/>
                  <a:pt x="483" y="1244"/>
                  <a:pt x="482" y="1244"/>
                </a:cubicBezTo>
                <a:cubicBezTo>
                  <a:pt x="481" y="1244"/>
                  <a:pt x="481" y="1245"/>
                  <a:pt x="480" y="1245"/>
                </a:cubicBezTo>
                <a:cubicBezTo>
                  <a:pt x="479" y="1245"/>
                  <a:pt x="477" y="1245"/>
                  <a:pt x="476" y="1245"/>
                </a:cubicBezTo>
                <a:cubicBezTo>
                  <a:pt x="476" y="1245"/>
                  <a:pt x="475" y="1245"/>
                  <a:pt x="474" y="1246"/>
                </a:cubicBezTo>
                <a:cubicBezTo>
                  <a:pt x="473" y="1246"/>
                  <a:pt x="471" y="1246"/>
                  <a:pt x="470" y="1246"/>
                </a:cubicBezTo>
                <a:cubicBezTo>
                  <a:pt x="470" y="1246"/>
                  <a:pt x="469" y="1246"/>
                  <a:pt x="469" y="1246"/>
                </a:cubicBezTo>
                <a:cubicBezTo>
                  <a:pt x="467" y="1247"/>
                  <a:pt x="465" y="1247"/>
                  <a:pt x="463" y="1247"/>
                </a:cubicBezTo>
                <a:cubicBezTo>
                  <a:pt x="463" y="1247"/>
                  <a:pt x="463" y="1247"/>
                  <a:pt x="462" y="1247"/>
                </a:cubicBezTo>
                <a:cubicBezTo>
                  <a:pt x="461" y="1248"/>
                  <a:pt x="459" y="1248"/>
                  <a:pt x="457" y="1248"/>
                </a:cubicBezTo>
                <a:cubicBezTo>
                  <a:pt x="457" y="1248"/>
                  <a:pt x="456" y="1248"/>
                  <a:pt x="456" y="1248"/>
                </a:cubicBezTo>
                <a:cubicBezTo>
                  <a:pt x="454" y="1248"/>
                  <a:pt x="453" y="1249"/>
                  <a:pt x="452" y="1249"/>
                </a:cubicBezTo>
                <a:cubicBezTo>
                  <a:pt x="451" y="1249"/>
                  <a:pt x="450" y="1249"/>
                  <a:pt x="449" y="1249"/>
                </a:cubicBezTo>
                <a:cubicBezTo>
                  <a:pt x="448" y="1249"/>
                  <a:pt x="447" y="1249"/>
                  <a:pt x="446" y="1249"/>
                </a:cubicBezTo>
                <a:cubicBezTo>
                  <a:pt x="445" y="1249"/>
                  <a:pt x="444" y="1249"/>
                  <a:pt x="443" y="1250"/>
                </a:cubicBezTo>
                <a:cubicBezTo>
                  <a:pt x="442" y="1250"/>
                  <a:pt x="441" y="1250"/>
                  <a:pt x="440" y="1250"/>
                </a:cubicBezTo>
                <a:cubicBezTo>
                  <a:pt x="439" y="1250"/>
                  <a:pt x="438" y="1250"/>
                  <a:pt x="437" y="1250"/>
                </a:cubicBezTo>
                <a:cubicBezTo>
                  <a:pt x="436" y="1250"/>
                  <a:pt x="435" y="1250"/>
                  <a:pt x="434" y="1250"/>
                </a:cubicBezTo>
                <a:cubicBezTo>
                  <a:pt x="433" y="1250"/>
                  <a:pt x="432" y="1250"/>
                  <a:pt x="432" y="1251"/>
                </a:cubicBezTo>
                <a:cubicBezTo>
                  <a:pt x="430" y="1251"/>
                  <a:pt x="429" y="1251"/>
                  <a:pt x="428" y="1251"/>
                </a:cubicBezTo>
                <a:cubicBezTo>
                  <a:pt x="427" y="1251"/>
                  <a:pt x="426" y="1251"/>
                  <a:pt x="426" y="1251"/>
                </a:cubicBezTo>
                <a:cubicBezTo>
                  <a:pt x="424" y="1251"/>
                  <a:pt x="423" y="1251"/>
                  <a:pt x="422" y="1251"/>
                </a:cubicBezTo>
                <a:cubicBezTo>
                  <a:pt x="421" y="1251"/>
                  <a:pt x="420" y="1251"/>
                  <a:pt x="420" y="1251"/>
                </a:cubicBezTo>
                <a:cubicBezTo>
                  <a:pt x="418" y="1251"/>
                  <a:pt x="417" y="1251"/>
                  <a:pt x="416" y="1251"/>
                </a:cubicBezTo>
                <a:cubicBezTo>
                  <a:pt x="415" y="1251"/>
                  <a:pt x="414" y="1251"/>
                  <a:pt x="414" y="1251"/>
                </a:cubicBezTo>
                <a:cubicBezTo>
                  <a:pt x="412" y="1251"/>
                  <a:pt x="410" y="1251"/>
                  <a:pt x="408" y="1251"/>
                </a:cubicBezTo>
                <a:cubicBezTo>
                  <a:pt x="406" y="1251"/>
                  <a:pt x="404" y="1251"/>
                  <a:pt x="402" y="1251"/>
                </a:cubicBezTo>
                <a:cubicBezTo>
                  <a:pt x="402" y="1251"/>
                  <a:pt x="401" y="1251"/>
                  <a:pt x="400" y="1251"/>
                </a:cubicBezTo>
                <a:cubicBezTo>
                  <a:pt x="399" y="1251"/>
                  <a:pt x="398" y="1251"/>
                  <a:pt x="396" y="1251"/>
                </a:cubicBezTo>
                <a:cubicBezTo>
                  <a:pt x="395" y="1251"/>
                  <a:pt x="395" y="1251"/>
                  <a:pt x="394" y="1251"/>
                </a:cubicBezTo>
                <a:cubicBezTo>
                  <a:pt x="393" y="1251"/>
                  <a:pt x="392" y="1251"/>
                  <a:pt x="390" y="1251"/>
                </a:cubicBezTo>
                <a:cubicBezTo>
                  <a:pt x="390" y="1251"/>
                  <a:pt x="389" y="1251"/>
                  <a:pt x="388" y="1251"/>
                </a:cubicBezTo>
                <a:cubicBezTo>
                  <a:pt x="387" y="1251"/>
                  <a:pt x="386" y="1251"/>
                  <a:pt x="384" y="1251"/>
                </a:cubicBezTo>
                <a:cubicBezTo>
                  <a:pt x="384" y="1250"/>
                  <a:pt x="383" y="1250"/>
                  <a:pt x="382" y="1250"/>
                </a:cubicBezTo>
                <a:cubicBezTo>
                  <a:pt x="381" y="1250"/>
                  <a:pt x="380" y="1250"/>
                  <a:pt x="379" y="1250"/>
                </a:cubicBezTo>
                <a:cubicBezTo>
                  <a:pt x="378" y="1250"/>
                  <a:pt x="377" y="1250"/>
                  <a:pt x="376" y="1250"/>
                </a:cubicBezTo>
                <a:cubicBezTo>
                  <a:pt x="375" y="1250"/>
                  <a:pt x="374" y="1250"/>
                  <a:pt x="373" y="1250"/>
                </a:cubicBezTo>
                <a:cubicBezTo>
                  <a:pt x="372" y="1249"/>
                  <a:pt x="371" y="1249"/>
                  <a:pt x="370" y="1249"/>
                </a:cubicBezTo>
                <a:cubicBezTo>
                  <a:pt x="369" y="1249"/>
                  <a:pt x="368" y="1249"/>
                  <a:pt x="367" y="1249"/>
                </a:cubicBezTo>
                <a:cubicBezTo>
                  <a:pt x="366" y="1249"/>
                  <a:pt x="365" y="1249"/>
                  <a:pt x="364" y="1249"/>
                </a:cubicBezTo>
                <a:cubicBezTo>
                  <a:pt x="363" y="1249"/>
                  <a:pt x="362" y="1248"/>
                  <a:pt x="360" y="1248"/>
                </a:cubicBezTo>
                <a:cubicBezTo>
                  <a:pt x="360" y="1248"/>
                  <a:pt x="359" y="1248"/>
                  <a:pt x="359" y="1248"/>
                </a:cubicBezTo>
                <a:cubicBezTo>
                  <a:pt x="357" y="1248"/>
                  <a:pt x="355" y="1248"/>
                  <a:pt x="354" y="1247"/>
                </a:cubicBezTo>
                <a:cubicBezTo>
                  <a:pt x="354" y="1247"/>
                  <a:pt x="353" y="1247"/>
                  <a:pt x="353" y="1247"/>
                </a:cubicBezTo>
                <a:cubicBezTo>
                  <a:pt x="351" y="1247"/>
                  <a:pt x="349" y="1247"/>
                  <a:pt x="347" y="1246"/>
                </a:cubicBezTo>
                <a:cubicBezTo>
                  <a:pt x="347" y="1246"/>
                  <a:pt x="346" y="1246"/>
                  <a:pt x="346" y="1246"/>
                </a:cubicBezTo>
                <a:cubicBezTo>
                  <a:pt x="344" y="1246"/>
                  <a:pt x="343" y="1246"/>
                  <a:pt x="342" y="1246"/>
                </a:cubicBezTo>
                <a:cubicBezTo>
                  <a:pt x="341" y="1245"/>
                  <a:pt x="340" y="1245"/>
                  <a:pt x="340" y="1245"/>
                </a:cubicBezTo>
                <a:cubicBezTo>
                  <a:pt x="338" y="1245"/>
                  <a:pt x="337" y="1245"/>
                  <a:pt x="336" y="1245"/>
                </a:cubicBezTo>
                <a:cubicBezTo>
                  <a:pt x="335" y="1245"/>
                  <a:pt x="335" y="1244"/>
                  <a:pt x="334" y="1244"/>
                </a:cubicBezTo>
                <a:cubicBezTo>
                  <a:pt x="333" y="1244"/>
                  <a:pt x="332" y="1244"/>
                  <a:pt x="331" y="1244"/>
                </a:cubicBezTo>
                <a:cubicBezTo>
                  <a:pt x="330" y="1244"/>
                  <a:pt x="329" y="1244"/>
                  <a:pt x="329" y="1243"/>
                </a:cubicBezTo>
                <a:cubicBezTo>
                  <a:pt x="328" y="1243"/>
                  <a:pt x="327" y="1243"/>
                  <a:pt x="325" y="1243"/>
                </a:cubicBezTo>
                <a:cubicBezTo>
                  <a:pt x="325" y="1243"/>
                  <a:pt x="324" y="1243"/>
                  <a:pt x="324" y="1242"/>
                </a:cubicBezTo>
                <a:cubicBezTo>
                  <a:pt x="322" y="1242"/>
                  <a:pt x="321" y="1242"/>
                  <a:pt x="320" y="1242"/>
                </a:cubicBezTo>
                <a:cubicBezTo>
                  <a:pt x="320" y="1242"/>
                  <a:pt x="319" y="1242"/>
                  <a:pt x="318" y="1241"/>
                </a:cubicBezTo>
                <a:cubicBezTo>
                  <a:pt x="317" y="1241"/>
                  <a:pt x="316" y="1241"/>
                  <a:pt x="315" y="1241"/>
                </a:cubicBezTo>
                <a:cubicBezTo>
                  <a:pt x="315" y="1241"/>
                  <a:pt x="314" y="1241"/>
                  <a:pt x="314" y="1241"/>
                </a:cubicBezTo>
                <a:cubicBezTo>
                  <a:pt x="313" y="1240"/>
                  <a:pt x="311" y="1240"/>
                  <a:pt x="310" y="1240"/>
                </a:cubicBezTo>
                <a:cubicBezTo>
                  <a:pt x="310" y="1240"/>
                  <a:pt x="309" y="1240"/>
                  <a:pt x="309" y="1240"/>
                </a:cubicBezTo>
                <a:cubicBezTo>
                  <a:pt x="308" y="1239"/>
                  <a:pt x="306" y="1239"/>
                  <a:pt x="305" y="1239"/>
                </a:cubicBezTo>
                <a:cubicBezTo>
                  <a:pt x="305" y="1239"/>
                  <a:pt x="305" y="1239"/>
                  <a:pt x="305" y="1239"/>
                </a:cubicBezTo>
                <a:cubicBezTo>
                  <a:pt x="302" y="1238"/>
                  <a:pt x="299" y="1237"/>
                  <a:pt x="296" y="1237"/>
                </a:cubicBezTo>
                <a:cubicBezTo>
                  <a:pt x="296" y="1237"/>
                  <a:pt x="296" y="1237"/>
                  <a:pt x="295" y="1237"/>
                </a:cubicBezTo>
                <a:cubicBezTo>
                  <a:pt x="294" y="1236"/>
                  <a:pt x="293" y="1236"/>
                  <a:pt x="292" y="1236"/>
                </a:cubicBezTo>
                <a:cubicBezTo>
                  <a:pt x="292" y="1236"/>
                  <a:pt x="292" y="1236"/>
                  <a:pt x="291" y="1236"/>
                </a:cubicBezTo>
                <a:cubicBezTo>
                  <a:pt x="290" y="1235"/>
                  <a:pt x="289" y="1235"/>
                  <a:pt x="288" y="1235"/>
                </a:cubicBezTo>
                <a:cubicBezTo>
                  <a:pt x="288" y="1235"/>
                  <a:pt x="288" y="1235"/>
                  <a:pt x="288" y="1235"/>
                </a:cubicBezTo>
                <a:cubicBezTo>
                  <a:pt x="287" y="1234"/>
                  <a:pt x="286" y="1234"/>
                  <a:pt x="285" y="1234"/>
                </a:cubicBezTo>
                <a:cubicBezTo>
                  <a:pt x="285" y="1234"/>
                  <a:pt x="285" y="1234"/>
                  <a:pt x="284" y="1234"/>
                </a:cubicBezTo>
                <a:cubicBezTo>
                  <a:pt x="283" y="1234"/>
                  <a:pt x="282" y="1233"/>
                  <a:pt x="282" y="1233"/>
                </a:cubicBezTo>
                <a:cubicBezTo>
                  <a:pt x="282" y="1233"/>
                  <a:pt x="281" y="1233"/>
                  <a:pt x="281" y="1233"/>
                </a:cubicBezTo>
                <a:cubicBezTo>
                  <a:pt x="276" y="1232"/>
                  <a:pt x="273" y="1231"/>
                  <a:pt x="271" y="1230"/>
                </a:cubicBezTo>
                <a:cubicBezTo>
                  <a:pt x="271" y="1188"/>
                  <a:pt x="271" y="1188"/>
                  <a:pt x="271" y="1188"/>
                </a:cubicBezTo>
                <a:cubicBezTo>
                  <a:pt x="287" y="1192"/>
                  <a:pt x="351" y="1209"/>
                  <a:pt x="408" y="1209"/>
                </a:cubicBezTo>
                <a:cubicBezTo>
                  <a:pt x="465" y="1209"/>
                  <a:pt x="529" y="1192"/>
                  <a:pt x="545" y="1188"/>
                </a:cubicBezTo>
                <a:cubicBezTo>
                  <a:pt x="545" y="1230"/>
                  <a:pt x="545" y="1230"/>
                  <a:pt x="545" y="1230"/>
                </a:cubicBezTo>
                <a:cubicBezTo>
                  <a:pt x="543" y="1231"/>
                  <a:pt x="539" y="1232"/>
                  <a:pt x="534" y="1233"/>
                </a:cubicBezTo>
                <a:cubicBezTo>
                  <a:pt x="534" y="1233"/>
                  <a:pt x="534" y="1233"/>
                  <a:pt x="534" y="1233"/>
                </a:cubicBezTo>
                <a:close/>
                <a:moveTo>
                  <a:pt x="545" y="1182"/>
                </a:moveTo>
                <a:cubicBezTo>
                  <a:pt x="533" y="1185"/>
                  <a:pt x="467" y="1203"/>
                  <a:pt x="408" y="1203"/>
                </a:cubicBezTo>
                <a:cubicBezTo>
                  <a:pt x="349" y="1203"/>
                  <a:pt x="283" y="1185"/>
                  <a:pt x="271" y="1182"/>
                </a:cubicBezTo>
                <a:cubicBezTo>
                  <a:pt x="271" y="1140"/>
                  <a:pt x="271" y="1140"/>
                  <a:pt x="271" y="1140"/>
                </a:cubicBezTo>
                <a:cubicBezTo>
                  <a:pt x="287" y="1144"/>
                  <a:pt x="351" y="1160"/>
                  <a:pt x="408" y="1160"/>
                </a:cubicBezTo>
                <a:cubicBezTo>
                  <a:pt x="465" y="1160"/>
                  <a:pt x="529" y="1144"/>
                  <a:pt x="545" y="1140"/>
                </a:cubicBezTo>
                <a:lnTo>
                  <a:pt x="545" y="1182"/>
                </a:lnTo>
                <a:close/>
                <a:moveTo>
                  <a:pt x="408" y="1302"/>
                </a:moveTo>
                <a:cubicBezTo>
                  <a:pt x="340" y="1302"/>
                  <a:pt x="320" y="1261"/>
                  <a:pt x="316" y="1247"/>
                </a:cubicBezTo>
                <a:cubicBezTo>
                  <a:pt x="342" y="1252"/>
                  <a:pt x="376" y="1257"/>
                  <a:pt x="408" y="1257"/>
                </a:cubicBezTo>
                <a:cubicBezTo>
                  <a:pt x="440" y="1257"/>
                  <a:pt x="474" y="1252"/>
                  <a:pt x="500" y="1247"/>
                </a:cubicBezTo>
                <a:cubicBezTo>
                  <a:pt x="496" y="1261"/>
                  <a:pt x="476" y="1302"/>
                  <a:pt x="408" y="1302"/>
                </a:cubicBezTo>
                <a:close/>
                <a:moveTo>
                  <a:pt x="545" y="1133"/>
                </a:moveTo>
                <a:cubicBezTo>
                  <a:pt x="533" y="1137"/>
                  <a:pt x="467" y="1154"/>
                  <a:pt x="408" y="1154"/>
                </a:cubicBezTo>
                <a:cubicBezTo>
                  <a:pt x="349" y="1154"/>
                  <a:pt x="283" y="1137"/>
                  <a:pt x="271" y="1133"/>
                </a:cubicBezTo>
                <a:cubicBezTo>
                  <a:pt x="271" y="1089"/>
                  <a:pt x="271" y="1089"/>
                  <a:pt x="271" y="1089"/>
                </a:cubicBezTo>
                <a:cubicBezTo>
                  <a:pt x="297" y="1096"/>
                  <a:pt x="344" y="1106"/>
                  <a:pt x="408" y="1106"/>
                </a:cubicBezTo>
                <a:cubicBezTo>
                  <a:pt x="472" y="1106"/>
                  <a:pt x="519" y="1096"/>
                  <a:pt x="545" y="1089"/>
                </a:cubicBezTo>
                <a:lnTo>
                  <a:pt x="545" y="1133"/>
                </a:lnTo>
                <a:close/>
                <a:moveTo>
                  <a:pt x="566" y="1075"/>
                </a:moveTo>
                <a:cubicBezTo>
                  <a:pt x="555" y="1080"/>
                  <a:pt x="499" y="1100"/>
                  <a:pt x="408" y="1100"/>
                </a:cubicBezTo>
                <a:cubicBezTo>
                  <a:pt x="317" y="1100"/>
                  <a:pt x="261" y="1080"/>
                  <a:pt x="250" y="1075"/>
                </a:cubicBezTo>
                <a:cubicBezTo>
                  <a:pt x="250" y="990"/>
                  <a:pt x="250" y="990"/>
                  <a:pt x="250" y="990"/>
                </a:cubicBezTo>
                <a:cubicBezTo>
                  <a:pt x="269" y="1003"/>
                  <a:pt x="292" y="1011"/>
                  <a:pt x="316" y="1011"/>
                </a:cubicBezTo>
                <a:cubicBezTo>
                  <a:pt x="500" y="1011"/>
                  <a:pt x="500" y="1011"/>
                  <a:pt x="500" y="1011"/>
                </a:cubicBezTo>
                <a:cubicBezTo>
                  <a:pt x="524" y="1011"/>
                  <a:pt x="547" y="1003"/>
                  <a:pt x="566" y="990"/>
                </a:cubicBezTo>
                <a:lnTo>
                  <a:pt x="566" y="1075"/>
                </a:lnTo>
                <a:close/>
                <a:moveTo>
                  <a:pt x="715" y="653"/>
                </a:moveTo>
                <a:cubicBezTo>
                  <a:pt x="714" y="654"/>
                  <a:pt x="714" y="654"/>
                  <a:pt x="714" y="654"/>
                </a:cubicBezTo>
                <a:cubicBezTo>
                  <a:pt x="713" y="654"/>
                  <a:pt x="659" y="726"/>
                  <a:pt x="615" y="795"/>
                </a:cubicBezTo>
                <a:cubicBezTo>
                  <a:pt x="604" y="814"/>
                  <a:pt x="598" y="835"/>
                  <a:pt x="598" y="856"/>
                </a:cubicBezTo>
                <a:cubicBezTo>
                  <a:pt x="598" y="898"/>
                  <a:pt x="598" y="898"/>
                  <a:pt x="598" y="898"/>
                </a:cubicBezTo>
                <a:cubicBezTo>
                  <a:pt x="598" y="951"/>
                  <a:pt x="554" y="995"/>
                  <a:pt x="500" y="995"/>
                </a:cubicBezTo>
                <a:cubicBezTo>
                  <a:pt x="316" y="995"/>
                  <a:pt x="316" y="995"/>
                  <a:pt x="316" y="995"/>
                </a:cubicBezTo>
                <a:cubicBezTo>
                  <a:pt x="262" y="995"/>
                  <a:pt x="218" y="951"/>
                  <a:pt x="218" y="898"/>
                </a:cubicBezTo>
                <a:cubicBezTo>
                  <a:pt x="218" y="856"/>
                  <a:pt x="218" y="856"/>
                  <a:pt x="218" y="856"/>
                </a:cubicBezTo>
                <a:cubicBezTo>
                  <a:pt x="218" y="835"/>
                  <a:pt x="212" y="814"/>
                  <a:pt x="201" y="795"/>
                </a:cubicBezTo>
                <a:cubicBezTo>
                  <a:pt x="157" y="727"/>
                  <a:pt x="103" y="654"/>
                  <a:pt x="102" y="654"/>
                </a:cubicBezTo>
                <a:cubicBezTo>
                  <a:pt x="102" y="653"/>
                  <a:pt x="102" y="653"/>
                  <a:pt x="102" y="653"/>
                </a:cubicBezTo>
                <a:cubicBezTo>
                  <a:pt x="46" y="584"/>
                  <a:pt x="16" y="497"/>
                  <a:pt x="16" y="408"/>
                </a:cubicBezTo>
                <a:cubicBezTo>
                  <a:pt x="16" y="192"/>
                  <a:pt x="192" y="16"/>
                  <a:pt x="408" y="16"/>
                </a:cubicBezTo>
                <a:cubicBezTo>
                  <a:pt x="624" y="16"/>
                  <a:pt x="800" y="192"/>
                  <a:pt x="800" y="408"/>
                </a:cubicBezTo>
                <a:cubicBezTo>
                  <a:pt x="800" y="498"/>
                  <a:pt x="771" y="583"/>
                  <a:pt x="715" y="653"/>
                </a:cubicBez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Line 997"/>
          <p:cNvSpPr>
            <a:spLocks noChangeShapeType="1"/>
          </p:cNvSpPr>
          <p:nvPr/>
        </p:nvSpPr>
        <p:spPr bwMode="auto">
          <a:xfrm>
            <a:off x="2355851" y="2713171"/>
            <a:ext cx="831850"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Line 998"/>
          <p:cNvSpPr>
            <a:spLocks noChangeShapeType="1"/>
          </p:cNvSpPr>
          <p:nvPr/>
        </p:nvSpPr>
        <p:spPr bwMode="auto">
          <a:xfrm flipH="1">
            <a:off x="2863851" y="3817485"/>
            <a:ext cx="828675"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Line 999"/>
          <p:cNvSpPr>
            <a:spLocks noChangeShapeType="1"/>
          </p:cNvSpPr>
          <p:nvPr/>
        </p:nvSpPr>
        <p:spPr bwMode="auto">
          <a:xfrm>
            <a:off x="2863851" y="1615892"/>
            <a:ext cx="825500" cy="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Line 1000"/>
          <p:cNvSpPr>
            <a:spLocks noChangeShapeType="1"/>
          </p:cNvSpPr>
          <p:nvPr/>
        </p:nvSpPr>
        <p:spPr bwMode="auto">
          <a:xfrm flipH="1">
            <a:off x="5454651" y="1615892"/>
            <a:ext cx="825500"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Line 1001"/>
          <p:cNvSpPr>
            <a:spLocks noChangeShapeType="1"/>
          </p:cNvSpPr>
          <p:nvPr/>
        </p:nvSpPr>
        <p:spPr bwMode="auto">
          <a:xfrm>
            <a:off x="5451476" y="3817485"/>
            <a:ext cx="828675"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Line 1002"/>
          <p:cNvSpPr>
            <a:spLocks noChangeShapeType="1"/>
          </p:cNvSpPr>
          <p:nvPr/>
        </p:nvSpPr>
        <p:spPr bwMode="auto">
          <a:xfrm flipH="1">
            <a:off x="5956301" y="2713171"/>
            <a:ext cx="831850"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1003"/>
          <p:cNvSpPr>
            <a:spLocks noEditPoints="1"/>
          </p:cNvSpPr>
          <p:nvPr/>
        </p:nvSpPr>
        <p:spPr bwMode="auto">
          <a:xfrm>
            <a:off x="3883026" y="2135400"/>
            <a:ext cx="1355725" cy="1181100"/>
          </a:xfrm>
          <a:custGeom>
            <a:avLst/>
            <a:gdLst>
              <a:gd name="T0" fmla="*/ 850 w 854"/>
              <a:gd name="T1" fmla="*/ 362 h 744"/>
              <a:gd name="T2" fmla="*/ 644 w 854"/>
              <a:gd name="T3" fmla="*/ 12 h 744"/>
              <a:gd name="T4" fmla="*/ 640 w 854"/>
              <a:gd name="T5" fmla="*/ 4 h 744"/>
              <a:gd name="T6" fmla="*/ 224 w 854"/>
              <a:gd name="T7" fmla="*/ 0 h 744"/>
              <a:gd name="T8" fmla="*/ 222 w 854"/>
              <a:gd name="T9" fmla="*/ 14 h 744"/>
              <a:gd name="T10" fmla="*/ 24 w 854"/>
              <a:gd name="T11" fmla="*/ 370 h 744"/>
              <a:gd name="T12" fmla="*/ 224 w 854"/>
              <a:gd name="T13" fmla="*/ 724 h 744"/>
              <a:gd name="T14" fmla="*/ 628 w 854"/>
              <a:gd name="T15" fmla="*/ 724 h 744"/>
              <a:gd name="T16" fmla="*/ 658 w 854"/>
              <a:gd name="T17" fmla="*/ 736 h 744"/>
              <a:gd name="T18" fmla="*/ 644 w 854"/>
              <a:gd name="T19" fmla="*/ 262 h 744"/>
              <a:gd name="T20" fmla="*/ 644 w 854"/>
              <a:gd name="T21" fmla="*/ 262 h 744"/>
              <a:gd name="T22" fmla="*/ 628 w 854"/>
              <a:gd name="T23" fmla="*/ 234 h 744"/>
              <a:gd name="T24" fmla="*/ 628 w 854"/>
              <a:gd name="T25" fmla="*/ 356 h 744"/>
              <a:gd name="T26" fmla="*/ 628 w 854"/>
              <a:gd name="T27" fmla="*/ 252 h 744"/>
              <a:gd name="T28" fmla="*/ 614 w 854"/>
              <a:gd name="T29" fmla="*/ 36 h 744"/>
              <a:gd name="T30" fmla="*/ 434 w 854"/>
              <a:gd name="T31" fmla="*/ 348 h 744"/>
              <a:gd name="T32" fmla="*/ 524 w 854"/>
              <a:gd name="T33" fmla="*/ 192 h 744"/>
              <a:gd name="T34" fmla="*/ 240 w 854"/>
              <a:gd name="T35" fmla="*/ 252 h 744"/>
              <a:gd name="T36" fmla="*/ 336 w 854"/>
              <a:gd name="T37" fmla="*/ 178 h 744"/>
              <a:gd name="T38" fmla="*/ 336 w 854"/>
              <a:gd name="T39" fmla="*/ 178 h 744"/>
              <a:gd name="T40" fmla="*/ 240 w 854"/>
              <a:gd name="T41" fmla="*/ 44 h 744"/>
              <a:gd name="T42" fmla="*/ 52 w 854"/>
              <a:gd name="T43" fmla="*/ 342 h 744"/>
              <a:gd name="T44" fmla="*/ 224 w 854"/>
              <a:gd name="T45" fmla="*/ 262 h 744"/>
              <a:gd name="T46" fmla="*/ 224 w 854"/>
              <a:gd name="T47" fmla="*/ 262 h 744"/>
              <a:gd name="T48" fmla="*/ 60 w 854"/>
              <a:gd name="T49" fmla="*/ 372 h 744"/>
              <a:gd name="T50" fmla="*/ 420 w 854"/>
              <a:gd name="T51" fmla="*/ 372 h 744"/>
              <a:gd name="T52" fmla="*/ 240 w 854"/>
              <a:gd name="T53" fmla="*/ 372 h 744"/>
              <a:gd name="T54" fmla="*/ 240 w 854"/>
              <a:gd name="T55" fmla="*/ 496 h 744"/>
              <a:gd name="T56" fmla="*/ 418 w 854"/>
              <a:gd name="T57" fmla="*/ 598 h 744"/>
              <a:gd name="T58" fmla="*/ 344 w 854"/>
              <a:gd name="T59" fmla="*/ 536 h 744"/>
              <a:gd name="T60" fmla="*/ 434 w 854"/>
              <a:gd name="T61" fmla="*/ 588 h 744"/>
              <a:gd name="T62" fmla="*/ 614 w 854"/>
              <a:gd name="T63" fmla="*/ 694 h 744"/>
              <a:gd name="T64" fmla="*/ 546 w 854"/>
              <a:gd name="T65" fmla="*/ 542 h 744"/>
              <a:gd name="T66" fmla="*/ 546 w 854"/>
              <a:gd name="T67" fmla="*/ 542 h 744"/>
              <a:gd name="T68" fmla="*/ 628 w 854"/>
              <a:gd name="T69" fmla="*/ 372 h 744"/>
              <a:gd name="T70" fmla="*/ 644 w 854"/>
              <a:gd name="T71" fmla="*/ 372 h 744"/>
              <a:gd name="T72" fmla="*/ 644 w 854"/>
              <a:gd name="T73" fmla="*/ 372 h 744"/>
              <a:gd name="T74" fmla="*/ 644 w 854"/>
              <a:gd name="T75" fmla="*/ 44 h 744"/>
              <a:gd name="T76" fmla="*/ 434 w 854"/>
              <a:gd name="T77" fmla="*/ 122 h 744"/>
              <a:gd name="T78" fmla="*/ 224 w 854"/>
              <a:gd name="T79" fmla="*/ 486 h 744"/>
              <a:gd name="T80" fmla="*/ 224 w 854"/>
              <a:gd name="T81" fmla="*/ 486 h 744"/>
              <a:gd name="T82" fmla="*/ 262 w 854"/>
              <a:gd name="T83" fmla="*/ 708 h 744"/>
              <a:gd name="T84" fmla="*/ 816 w 854"/>
              <a:gd name="T85" fmla="*/ 386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4" h="744">
                <a:moveTo>
                  <a:pt x="844" y="370"/>
                </a:moveTo>
                <a:lnTo>
                  <a:pt x="854" y="364"/>
                </a:lnTo>
                <a:lnTo>
                  <a:pt x="850" y="362"/>
                </a:lnTo>
                <a:lnTo>
                  <a:pt x="852" y="356"/>
                </a:lnTo>
                <a:lnTo>
                  <a:pt x="844" y="356"/>
                </a:lnTo>
                <a:lnTo>
                  <a:pt x="644" y="12"/>
                </a:lnTo>
                <a:lnTo>
                  <a:pt x="644" y="6"/>
                </a:lnTo>
                <a:lnTo>
                  <a:pt x="640" y="6"/>
                </a:lnTo>
                <a:lnTo>
                  <a:pt x="640" y="4"/>
                </a:lnTo>
                <a:lnTo>
                  <a:pt x="634" y="6"/>
                </a:lnTo>
                <a:lnTo>
                  <a:pt x="234" y="6"/>
                </a:lnTo>
                <a:lnTo>
                  <a:pt x="224" y="0"/>
                </a:lnTo>
                <a:lnTo>
                  <a:pt x="224" y="6"/>
                </a:lnTo>
                <a:lnTo>
                  <a:pt x="218" y="6"/>
                </a:lnTo>
                <a:lnTo>
                  <a:pt x="222" y="14"/>
                </a:lnTo>
                <a:lnTo>
                  <a:pt x="24" y="356"/>
                </a:lnTo>
                <a:lnTo>
                  <a:pt x="0" y="356"/>
                </a:lnTo>
                <a:lnTo>
                  <a:pt x="24" y="370"/>
                </a:lnTo>
                <a:lnTo>
                  <a:pt x="222" y="716"/>
                </a:lnTo>
                <a:lnTo>
                  <a:pt x="218" y="724"/>
                </a:lnTo>
                <a:lnTo>
                  <a:pt x="224" y="724"/>
                </a:lnTo>
                <a:lnTo>
                  <a:pt x="224" y="728"/>
                </a:lnTo>
                <a:lnTo>
                  <a:pt x="234" y="724"/>
                </a:lnTo>
                <a:lnTo>
                  <a:pt x="628" y="724"/>
                </a:lnTo>
                <a:lnTo>
                  <a:pt x="628" y="744"/>
                </a:lnTo>
                <a:lnTo>
                  <a:pt x="640" y="726"/>
                </a:lnTo>
                <a:lnTo>
                  <a:pt x="658" y="736"/>
                </a:lnTo>
                <a:lnTo>
                  <a:pt x="646" y="716"/>
                </a:lnTo>
                <a:lnTo>
                  <a:pt x="844" y="370"/>
                </a:lnTo>
                <a:close/>
                <a:moveTo>
                  <a:pt x="644" y="262"/>
                </a:moveTo>
                <a:lnTo>
                  <a:pt x="808" y="356"/>
                </a:lnTo>
                <a:lnTo>
                  <a:pt x="644" y="356"/>
                </a:lnTo>
                <a:lnTo>
                  <a:pt x="644" y="262"/>
                </a:lnTo>
                <a:close/>
                <a:moveTo>
                  <a:pt x="546" y="186"/>
                </a:moveTo>
                <a:lnTo>
                  <a:pt x="628" y="44"/>
                </a:lnTo>
                <a:lnTo>
                  <a:pt x="628" y="234"/>
                </a:lnTo>
                <a:lnTo>
                  <a:pt x="546" y="186"/>
                </a:lnTo>
                <a:close/>
                <a:moveTo>
                  <a:pt x="628" y="252"/>
                </a:moveTo>
                <a:lnTo>
                  <a:pt x="628" y="356"/>
                </a:lnTo>
                <a:lnTo>
                  <a:pt x="448" y="356"/>
                </a:lnTo>
                <a:lnTo>
                  <a:pt x="538" y="200"/>
                </a:lnTo>
                <a:lnTo>
                  <a:pt x="628" y="252"/>
                </a:lnTo>
                <a:close/>
                <a:moveTo>
                  <a:pt x="532" y="178"/>
                </a:moveTo>
                <a:lnTo>
                  <a:pt x="450" y="130"/>
                </a:lnTo>
                <a:lnTo>
                  <a:pt x="614" y="36"/>
                </a:lnTo>
                <a:lnTo>
                  <a:pt x="532" y="178"/>
                </a:lnTo>
                <a:close/>
                <a:moveTo>
                  <a:pt x="524" y="192"/>
                </a:moveTo>
                <a:lnTo>
                  <a:pt x="434" y="348"/>
                </a:lnTo>
                <a:lnTo>
                  <a:pt x="344" y="192"/>
                </a:lnTo>
                <a:lnTo>
                  <a:pt x="434" y="140"/>
                </a:lnTo>
                <a:lnTo>
                  <a:pt x="524" y="192"/>
                </a:lnTo>
                <a:close/>
                <a:moveTo>
                  <a:pt x="420" y="356"/>
                </a:moveTo>
                <a:lnTo>
                  <a:pt x="240" y="356"/>
                </a:lnTo>
                <a:lnTo>
                  <a:pt x="240" y="252"/>
                </a:lnTo>
                <a:lnTo>
                  <a:pt x="330" y="200"/>
                </a:lnTo>
                <a:lnTo>
                  <a:pt x="420" y="356"/>
                </a:lnTo>
                <a:close/>
                <a:moveTo>
                  <a:pt x="336" y="178"/>
                </a:moveTo>
                <a:lnTo>
                  <a:pt x="254" y="36"/>
                </a:lnTo>
                <a:lnTo>
                  <a:pt x="418" y="130"/>
                </a:lnTo>
                <a:lnTo>
                  <a:pt x="336" y="178"/>
                </a:lnTo>
                <a:close/>
                <a:moveTo>
                  <a:pt x="322" y="186"/>
                </a:moveTo>
                <a:lnTo>
                  <a:pt x="240" y="234"/>
                </a:lnTo>
                <a:lnTo>
                  <a:pt x="240" y="44"/>
                </a:lnTo>
                <a:lnTo>
                  <a:pt x="322" y="186"/>
                </a:lnTo>
                <a:close/>
                <a:moveTo>
                  <a:pt x="224" y="244"/>
                </a:moveTo>
                <a:lnTo>
                  <a:pt x="52" y="342"/>
                </a:lnTo>
                <a:lnTo>
                  <a:pt x="224" y="44"/>
                </a:lnTo>
                <a:lnTo>
                  <a:pt x="224" y="244"/>
                </a:lnTo>
                <a:close/>
                <a:moveTo>
                  <a:pt x="224" y="262"/>
                </a:moveTo>
                <a:lnTo>
                  <a:pt x="224" y="356"/>
                </a:lnTo>
                <a:lnTo>
                  <a:pt x="60" y="356"/>
                </a:lnTo>
                <a:lnTo>
                  <a:pt x="224" y="262"/>
                </a:lnTo>
                <a:close/>
                <a:moveTo>
                  <a:pt x="224" y="372"/>
                </a:moveTo>
                <a:lnTo>
                  <a:pt x="224" y="468"/>
                </a:lnTo>
                <a:lnTo>
                  <a:pt x="60" y="372"/>
                </a:lnTo>
                <a:lnTo>
                  <a:pt x="224" y="372"/>
                </a:lnTo>
                <a:close/>
                <a:moveTo>
                  <a:pt x="240" y="372"/>
                </a:moveTo>
                <a:lnTo>
                  <a:pt x="420" y="372"/>
                </a:lnTo>
                <a:lnTo>
                  <a:pt x="330" y="528"/>
                </a:lnTo>
                <a:lnTo>
                  <a:pt x="240" y="476"/>
                </a:lnTo>
                <a:lnTo>
                  <a:pt x="240" y="372"/>
                </a:lnTo>
                <a:close/>
                <a:moveTo>
                  <a:pt x="322" y="542"/>
                </a:moveTo>
                <a:lnTo>
                  <a:pt x="240" y="686"/>
                </a:lnTo>
                <a:lnTo>
                  <a:pt x="240" y="496"/>
                </a:lnTo>
                <a:lnTo>
                  <a:pt x="322" y="542"/>
                </a:lnTo>
                <a:close/>
                <a:moveTo>
                  <a:pt x="336" y="550"/>
                </a:moveTo>
                <a:lnTo>
                  <a:pt x="418" y="598"/>
                </a:lnTo>
                <a:lnTo>
                  <a:pt x="254" y="694"/>
                </a:lnTo>
                <a:lnTo>
                  <a:pt x="336" y="550"/>
                </a:lnTo>
                <a:close/>
                <a:moveTo>
                  <a:pt x="344" y="536"/>
                </a:moveTo>
                <a:lnTo>
                  <a:pt x="434" y="380"/>
                </a:lnTo>
                <a:lnTo>
                  <a:pt x="524" y="536"/>
                </a:lnTo>
                <a:lnTo>
                  <a:pt x="434" y="588"/>
                </a:lnTo>
                <a:lnTo>
                  <a:pt x="344" y="536"/>
                </a:lnTo>
                <a:close/>
                <a:moveTo>
                  <a:pt x="532" y="550"/>
                </a:moveTo>
                <a:lnTo>
                  <a:pt x="614" y="694"/>
                </a:lnTo>
                <a:lnTo>
                  <a:pt x="450" y="598"/>
                </a:lnTo>
                <a:lnTo>
                  <a:pt x="532" y="550"/>
                </a:lnTo>
                <a:close/>
                <a:moveTo>
                  <a:pt x="546" y="542"/>
                </a:moveTo>
                <a:lnTo>
                  <a:pt x="628" y="496"/>
                </a:lnTo>
                <a:lnTo>
                  <a:pt x="628" y="686"/>
                </a:lnTo>
                <a:lnTo>
                  <a:pt x="546" y="542"/>
                </a:lnTo>
                <a:close/>
                <a:moveTo>
                  <a:pt x="538" y="528"/>
                </a:moveTo>
                <a:lnTo>
                  <a:pt x="448" y="372"/>
                </a:lnTo>
                <a:lnTo>
                  <a:pt x="628" y="372"/>
                </a:lnTo>
                <a:lnTo>
                  <a:pt x="628" y="476"/>
                </a:lnTo>
                <a:lnTo>
                  <a:pt x="538" y="528"/>
                </a:lnTo>
                <a:close/>
                <a:moveTo>
                  <a:pt x="644" y="372"/>
                </a:moveTo>
                <a:lnTo>
                  <a:pt x="808" y="372"/>
                </a:lnTo>
                <a:lnTo>
                  <a:pt x="644" y="468"/>
                </a:lnTo>
                <a:lnTo>
                  <a:pt x="644" y="372"/>
                </a:lnTo>
                <a:close/>
                <a:moveTo>
                  <a:pt x="816" y="342"/>
                </a:moveTo>
                <a:lnTo>
                  <a:pt x="644" y="244"/>
                </a:lnTo>
                <a:lnTo>
                  <a:pt x="644" y="44"/>
                </a:lnTo>
                <a:lnTo>
                  <a:pt x="816" y="342"/>
                </a:lnTo>
                <a:close/>
                <a:moveTo>
                  <a:pt x="606" y="22"/>
                </a:moveTo>
                <a:lnTo>
                  <a:pt x="434" y="122"/>
                </a:lnTo>
                <a:lnTo>
                  <a:pt x="262" y="22"/>
                </a:lnTo>
                <a:lnTo>
                  <a:pt x="606" y="22"/>
                </a:lnTo>
                <a:close/>
                <a:moveTo>
                  <a:pt x="224" y="486"/>
                </a:moveTo>
                <a:lnTo>
                  <a:pt x="224" y="686"/>
                </a:lnTo>
                <a:lnTo>
                  <a:pt x="52" y="386"/>
                </a:lnTo>
                <a:lnTo>
                  <a:pt x="224" y="486"/>
                </a:lnTo>
                <a:close/>
                <a:moveTo>
                  <a:pt x="434" y="608"/>
                </a:moveTo>
                <a:lnTo>
                  <a:pt x="606" y="708"/>
                </a:lnTo>
                <a:lnTo>
                  <a:pt x="262" y="708"/>
                </a:lnTo>
                <a:lnTo>
                  <a:pt x="434" y="608"/>
                </a:lnTo>
                <a:close/>
                <a:moveTo>
                  <a:pt x="644" y="486"/>
                </a:moveTo>
                <a:lnTo>
                  <a:pt x="816" y="386"/>
                </a:lnTo>
                <a:lnTo>
                  <a:pt x="644" y="686"/>
                </a:lnTo>
                <a:lnTo>
                  <a:pt x="644" y="486"/>
                </a:ln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1004"/>
          <p:cNvSpPr>
            <a:spLocks noEditPoints="1"/>
          </p:cNvSpPr>
          <p:nvPr/>
        </p:nvSpPr>
        <p:spPr bwMode="auto">
          <a:xfrm>
            <a:off x="3917951" y="1592475"/>
            <a:ext cx="352425" cy="584200"/>
          </a:xfrm>
          <a:custGeom>
            <a:avLst/>
            <a:gdLst>
              <a:gd name="T0" fmla="*/ 40 w 111"/>
              <a:gd name="T1" fmla="*/ 66 h 184"/>
              <a:gd name="T2" fmla="*/ 38 w 111"/>
              <a:gd name="T3" fmla="*/ 74 h 184"/>
              <a:gd name="T4" fmla="*/ 43 w 111"/>
              <a:gd name="T5" fmla="*/ 77 h 184"/>
              <a:gd name="T6" fmla="*/ 46 w 111"/>
              <a:gd name="T7" fmla="*/ 76 h 184"/>
              <a:gd name="T8" fmla="*/ 48 w 111"/>
              <a:gd name="T9" fmla="*/ 68 h 184"/>
              <a:gd name="T10" fmla="*/ 40 w 111"/>
              <a:gd name="T11" fmla="*/ 66 h 184"/>
              <a:gd name="T12" fmla="*/ 28 w 111"/>
              <a:gd name="T13" fmla="*/ 44 h 184"/>
              <a:gd name="T14" fmla="*/ 25 w 111"/>
              <a:gd name="T15" fmla="*/ 53 h 184"/>
              <a:gd name="T16" fmla="*/ 31 w 111"/>
              <a:gd name="T17" fmla="*/ 56 h 184"/>
              <a:gd name="T18" fmla="*/ 34 w 111"/>
              <a:gd name="T19" fmla="*/ 55 h 184"/>
              <a:gd name="T20" fmla="*/ 36 w 111"/>
              <a:gd name="T21" fmla="*/ 47 h 184"/>
              <a:gd name="T22" fmla="*/ 28 w 111"/>
              <a:gd name="T23" fmla="*/ 44 h 184"/>
              <a:gd name="T24" fmla="*/ 52 w 111"/>
              <a:gd name="T25" fmla="*/ 87 h 184"/>
              <a:gd name="T26" fmla="*/ 50 w 111"/>
              <a:gd name="T27" fmla="*/ 95 h 184"/>
              <a:gd name="T28" fmla="*/ 55 w 111"/>
              <a:gd name="T29" fmla="*/ 98 h 184"/>
              <a:gd name="T30" fmla="*/ 58 w 111"/>
              <a:gd name="T31" fmla="*/ 98 h 184"/>
              <a:gd name="T32" fmla="*/ 61 w 111"/>
              <a:gd name="T33" fmla="*/ 89 h 184"/>
              <a:gd name="T34" fmla="*/ 52 w 111"/>
              <a:gd name="T35" fmla="*/ 87 h 184"/>
              <a:gd name="T36" fmla="*/ 15 w 111"/>
              <a:gd name="T37" fmla="*/ 23 h 184"/>
              <a:gd name="T38" fmla="*/ 13 w 111"/>
              <a:gd name="T39" fmla="*/ 31 h 184"/>
              <a:gd name="T40" fmla="*/ 18 w 111"/>
              <a:gd name="T41" fmla="*/ 34 h 184"/>
              <a:gd name="T42" fmla="*/ 21 w 111"/>
              <a:gd name="T43" fmla="*/ 33 h 184"/>
              <a:gd name="T44" fmla="*/ 23 w 111"/>
              <a:gd name="T45" fmla="*/ 25 h 184"/>
              <a:gd name="T46" fmla="*/ 15 w 111"/>
              <a:gd name="T47" fmla="*/ 23 h 184"/>
              <a:gd name="T48" fmla="*/ 2 w 111"/>
              <a:gd name="T49" fmla="*/ 2 h 184"/>
              <a:gd name="T50" fmla="*/ 0 w 111"/>
              <a:gd name="T51" fmla="*/ 7 h 184"/>
              <a:gd name="T52" fmla="*/ 2 w 111"/>
              <a:gd name="T53" fmla="*/ 11 h 184"/>
              <a:gd name="T54" fmla="*/ 6 w 111"/>
              <a:gd name="T55" fmla="*/ 13 h 184"/>
              <a:gd name="T56" fmla="*/ 10 w 111"/>
              <a:gd name="T57" fmla="*/ 11 h 184"/>
              <a:gd name="T58" fmla="*/ 12 w 111"/>
              <a:gd name="T59" fmla="*/ 7 h 184"/>
              <a:gd name="T60" fmla="*/ 10 w 111"/>
              <a:gd name="T61" fmla="*/ 2 h 184"/>
              <a:gd name="T62" fmla="*/ 2 w 111"/>
              <a:gd name="T63" fmla="*/ 2 h 184"/>
              <a:gd name="T64" fmla="*/ 89 w 111"/>
              <a:gd name="T65" fmla="*/ 151 h 184"/>
              <a:gd name="T66" fmla="*/ 87 w 111"/>
              <a:gd name="T67" fmla="*/ 160 h 184"/>
              <a:gd name="T68" fmla="*/ 92 w 111"/>
              <a:gd name="T69" fmla="*/ 163 h 184"/>
              <a:gd name="T70" fmla="*/ 95 w 111"/>
              <a:gd name="T71" fmla="*/ 162 h 184"/>
              <a:gd name="T72" fmla="*/ 98 w 111"/>
              <a:gd name="T73" fmla="*/ 154 h 184"/>
              <a:gd name="T74" fmla="*/ 89 w 111"/>
              <a:gd name="T75" fmla="*/ 151 h 184"/>
              <a:gd name="T76" fmla="*/ 65 w 111"/>
              <a:gd name="T77" fmla="*/ 109 h 184"/>
              <a:gd name="T78" fmla="*/ 63 w 111"/>
              <a:gd name="T79" fmla="*/ 117 h 184"/>
              <a:gd name="T80" fmla="*/ 68 w 111"/>
              <a:gd name="T81" fmla="*/ 120 h 184"/>
              <a:gd name="T82" fmla="*/ 71 w 111"/>
              <a:gd name="T83" fmla="*/ 119 h 184"/>
              <a:gd name="T84" fmla="*/ 73 w 111"/>
              <a:gd name="T85" fmla="*/ 111 h 184"/>
              <a:gd name="T86" fmla="*/ 65 w 111"/>
              <a:gd name="T87" fmla="*/ 109 h 184"/>
              <a:gd name="T88" fmla="*/ 109 w 111"/>
              <a:gd name="T89" fmla="*/ 174 h 184"/>
              <a:gd name="T90" fmla="*/ 101 w 111"/>
              <a:gd name="T91" fmla="*/ 174 h 184"/>
              <a:gd name="T92" fmla="*/ 99 w 111"/>
              <a:gd name="T93" fmla="*/ 178 h 184"/>
              <a:gd name="T94" fmla="*/ 101 w 111"/>
              <a:gd name="T95" fmla="*/ 182 h 184"/>
              <a:gd name="T96" fmla="*/ 105 w 111"/>
              <a:gd name="T97" fmla="*/ 184 h 184"/>
              <a:gd name="T98" fmla="*/ 109 w 111"/>
              <a:gd name="T99" fmla="*/ 182 h 184"/>
              <a:gd name="T100" fmla="*/ 111 w 111"/>
              <a:gd name="T101" fmla="*/ 178 h 184"/>
              <a:gd name="T102" fmla="*/ 109 w 111"/>
              <a:gd name="T103" fmla="*/ 174 h 184"/>
              <a:gd name="T104" fmla="*/ 77 w 111"/>
              <a:gd name="T105" fmla="*/ 130 h 184"/>
              <a:gd name="T106" fmla="*/ 75 w 111"/>
              <a:gd name="T107" fmla="*/ 138 h 184"/>
              <a:gd name="T108" fmla="*/ 80 w 111"/>
              <a:gd name="T109" fmla="*/ 141 h 184"/>
              <a:gd name="T110" fmla="*/ 83 w 111"/>
              <a:gd name="T111" fmla="*/ 140 h 184"/>
              <a:gd name="T112" fmla="*/ 85 w 111"/>
              <a:gd name="T113" fmla="*/ 132 h 184"/>
              <a:gd name="T114" fmla="*/ 77 w 111"/>
              <a:gd name="T115" fmla="*/ 13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184">
                <a:moveTo>
                  <a:pt x="40" y="66"/>
                </a:moveTo>
                <a:cubicBezTo>
                  <a:pt x="37" y="67"/>
                  <a:pt x="36" y="71"/>
                  <a:pt x="38" y="74"/>
                </a:cubicBezTo>
                <a:cubicBezTo>
                  <a:pt x="39" y="76"/>
                  <a:pt x="41" y="77"/>
                  <a:pt x="43" y="77"/>
                </a:cubicBezTo>
                <a:cubicBezTo>
                  <a:pt x="44" y="77"/>
                  <a:pt x="45" y="77"/>
                  <a:pt x="46" y="76"/>
                </a:cubicBezTo>
                <a:cubicBezTo>
                  <a:pt x="49" y="75"/>
                  <a:pt x="50" y="71"/>
                  <a:pt x="48" y="68"/>
                </a:cubicBezTo>
                <a:cubicBezTo>
                  <a:pt x="47" y="65"/>
                  <a:pt x="43" y="64"/>
                  <a:pt x="40" y="66"/>
                </a:cubicBezTo>
                <a:close/>
                <a:moveTo>
                  <a:pt x="28" y="44"/>
                </a:moveTo>
                <a:cubicBezTo>
                  <a:pt x="25" y="46"/>
                  <a:pt x="24" y="50"/>
                  <a:pt x="25" y="53"/>
                </a:cubicBezTo>
                <a:cubicBezTo>
                  <a:pt x="27" y="54"/>
                  <a:pt x="29" y="56"/>
                  <a:pt x="31" y="56"/>
                </a:cubicBezTo>
                <a:cubicBezTo>
                  <a:pt x="32" y="56"/>
                  <a:pt x="33" y="55"/>
                  <a:pt x="34" y="55"/>
                </a:cubicBezTo>
                <a:cubicBezTo>
                  <a:pt x="36" y="53"/>
                  <a:pt x="37" y="49"/>
                  <a:pt x="36" y="47"/>
                </a:cubicBezTo>
                <a:cubicBezTo>
                  <a:pt x="34" y="44"/>
                  <a:pt x="30" y="43"/>
                  <a:pt x="28" y="44"/>
                </a:cubicBezTo>
                <a:close/>
                <a:moveTo>
                  <a:pt x="52" y="87"/>
                </a:moveTo>
                <a:cubicBezTo>
                  <a:pt x="49" y="89"/>
                  <a:pt x="49" y="93"/>
                  <a:pt x="50" y="95"/>
                </a:cubicBezTo>
                <a:cubicBezTo>
                  <a:pt x="51" y="97"/>
                  <a:pt x="53" y="98"/>
                  <a:pt x="55" y="98"/>
                </a:cubicBezTo>
                <a:cubicBezTo>
                  <a:pt x="56" y="98"/>
                  <a:pt x="57" y="98"/>
                  <a:pt x="58" y="98"/>
                </a:cubicBezTo>
                <a:cubicBezTo>
                  <a:pt x="61" y="96"/>
                  <a:pt x="62" y="92"/>
                  <a:pt x="61" y="89"/>
                </a:cubicBezTo>
                <a:cubicBezTo>
                  <a:pt x="59" y="87"/>
                  <a:pt x="55" y="86"/>
                  <a:pt x="52" y="87"/>
                </a:cubicBezTo>
                <a:close/>
                <a:moveTo>
                  <a:pt x="15" y="23"/>
                </a:moveTo>
                <a:cubicBezTo>
                  <a:pt x="12" y="25"/>
                  <a:pt x="11" y="28"/>
                  <a:pt x="13" y="31"/>
                </a:cubicBezTo>
                <a:cubicBezTo>
                  <a:pt x="14" y="33"/>
                  <a:pt x="16" y="34"/>
                  <a:pt x="18" y="34"/>
                </a:cubicBezTo>
                <a:cubicBezTo>
                  <a:pt x="19" y="34"/>
                  <a:pt x="20" y="34"/>
                  <a:pt x="21" y="33"/>
                </a:cubicBezTo>
                <a:cubicBezTo>
                  <a:pt x="24" y="32"/>
                  <a:pt x="25" y="28"/>
                  <a:pt x="23" y="25"/>
                </a:cubicBezTo>
                <a:cubicBezTo>
                  <a:pt x="22" y="22"/>
                  <a:pt x="18" y="21"/>
                  <a:pt x="15" y="23"/>
                </a:cubicBezTo>
                <a:close/>
                <a:moveTo>
                  <a:pt x="2" y="2"/>
                </a:moveTo>
                <a:cubicBezTo>
                  <a:pt x="1" y="4"/>
                  <a:pt x="0" y="5"/>
                  <a:pt x="0" y="7"/>
                </a:cubicBezTo>
                <a:cubicBezTo>
                  <a:pt x="0" y="8"/>
                  <a:pt x="1" y="10"/>
                  <a:pt x="2" y="11"/>
                </a:cubicBezTo>
                <a:cubicBezTo>
                  <a:pt x="3" y="12"/>
                  <a:pt x="4" y="13"/>
                  <a:pt x="6" y="13"/>
                </a:cubicBezTo>
                <a:cubicBezTo>
                  <a:pt x="7" y="13"/>
                  <a:pt x="9" y="12"/>
                  <a:pt x="10" y="11"/>
                </a:cubicBezTo>
                <a:cubicBezTo>
                  <a:pt x="11" y="10"/>
                  <a:pt x="12" y="8"/>
                  <a:pt x="12" y="7"/>
                </a:cubicBezTo>
                <a:cubicBezTo>
                  <a:pt x="12" y="5"/>
                  <a:pt x="11" y="4"/>
                  <a:pt x="10" y="2"/>
                </a:cubicBezTo>
                <a:cubicBezTo>
                  <a:pt x="8" y="0"/>
                  <a:pt x="4" y="0"/>
                  <a:pt x="2" y="2"/>
                </a:cubicBezTo>
                <a:close/>
                <a:moveTo>
                  <a:pt x="89" y="151"/>
                </a:moveTo>
                <a:cubicBezTo>
                  <a:pt x="87" y="153"/>
                  <a:pt x="86" y="157"/>
                  <a:pt x="87" y="160"/>
                </a:cubicBezTo>
                <a:cubicBezTo>
                  <a:pt x="88" y="162"/>
                  <a:pt x="90" y="163"/>
                  <a:pt x="92" y="163"/>
                </a:cubicBezTo>
                <a:cubicBezTo>
                  <a:pt x="93" y="163"/>
                  <a:pt x="95" y="162"/>
                  <a:pt x="95" y="162"/>
                </a:cubicBezTo>
                <a:cubicBezTo>
                  <a:pt x="98" y="160"/>
                  <a:pt x="99" y="156"/>
                  <a:pt x="98" y="154"/>
                </a:cubicBezTo>
                <a:cubicBezTo>
                  <a:pt x="96" y="151"/>
                  <a:pt x="92" y="150"/>
                  <a:pt x="89" y="151"/>
                </a:cubicBezTo>
                <a:close/>
                <a:moveTo>
                  <a:pt x="65" y="109"/>
                </a:moveTo>
                <a:cubicBezTo>
                  <a:pt x="62" y="110"/>
                  <a:pt x="61" y="114"/>
                  <a:pt x="63" y="117"/>
                </a:cubicBezTo>
                <a:cubicBezTo>
                  <a:pt x="64" y="119"/>
                  <a:pt x="66" y="120"/>
                  <a:pt x="68" y="120"/>
                </a:cubicBezTo>
                <a:cubicBezTo>
                  <a:pt x="69" y="120"/>
                  <a:pt x="70" y="120"/>
                  <a:pt x="71" y="119"/>
                </a:cubicBezTo>
                <a:cubicBezTo>
                  <a:pt x="74" y="117"/>
                  <a:pt x="75" y="114"/>
                  <a:pt x="73" y="111"/>
                </a:cubicBezTo>
                <a:cubicBezTo>
                  <a:pt x="71" y="108"/>
                  <a:pt x="68" y="107"/>
                  <a:pt x="65" y="109"/>
                </a:cubicBezTo>
                <a:close/>
                <a:moveTo>
                  <a:pt x="109" y="174"/>
                </a:moveTo>
                <a:cubicBezTo>
                  <a:pt x="107" y="172"/>
                  <a:pt x="103" y="172"/>
                  <a:pt x="101" y="174"/>
                </a:cubicBezTo>
                <a:cubicBezTo>
                  <a:pt x="99" y="175"/>
                  <a:pt x="99" y="176"/>
                  <a:pt x="99" y="178"/>
                </a:cubicBezTo>
                <a:cubicBezTo>
                  <a:pt x="99" y="180"/>
                  <a:pt x="99" y="181"/>
                  <a:pt x="101" y="182"/>
                </a:cubicBezTo>
                <a:cubicBezTo>
                  <a:pt x="102" y="183"/>
                  <a:pt x="103" y="184"/>
                  <a:pt x="105" y="184"/>
                </a:cubicBezTo>
                <a:cubicBezTo>
                  <a:pt x="106" y="184"/>
                  <a:pt x="108" y="183"/>
                  <a:pt x="109" y="182"/>
                </a:cubicBezTo>
                <a:cubicBezTo>
                  <a:pt x="110" y="181"/>
                  <a:pt x="111" y="180"/>
                  <a:pt x="111" y="178"/>
                </a:cubicBezTo>
                <a:cubicBezTo>
                  <a:pt x="111" y="176"/>
                  <a:pt x="110" y="175"/>
                  <a:pt x="109" y="174"/>
                </a:cubicBezTo>
                <a:close/>
                <a:moveTo>
                  <a:pt x="77" y="130"/>
                </a:moveTo>
                <a:cubicBezTo>
                  <a:pt x="74" y="132"/>
                  <a:pt x="73" y="135"/>
                  <a:pt x="75" y="138"/>
                </a:cubicBezTo>
                <a:cubicBezTo>
                  <a:pt x="76" y="140"/>
                  <a:pt x="78" y="141"/>
                  <a:pt x="80" y="141"/>
                </a:cubicBezTo>
                <a:cubicBezTo>
                  <a:pt x="81" y="141"/>
                  <a:pt x="82" y="141"/>
                  <a:pt x="83" y="140"/>
                </a:cubicBezTo>
                <a:cubicBezTo>
                  <a:pt x="86" y="139"/>
                  <a:pt x="87" y="135"/>
                  <a:pt x="85" y="132"/>
                </a:cubicBezTo>
                <a:cubicBezTo>
                  <a:pt x="84" y="129"/>
                  <a:pt x="80" y="128"/>
                  <a:pt x="77" y="130"/>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1005"/>
          <p:cNvSpPr>
            <a:spLocks noEditPoints="1"/>
          </p:cNvSpPr>
          <p:nvPr/>
        </p:nvSpPr>
        <p:spPr bwMode="auto">
          <a:xfrm>
            <a:off x="3787776" y="3249825"/>
            <a:ext cx="482600" cy="584200"/>
          </a:xfrm>
          <a:custGeom>
            <a:avLst/>
            <a:gdLst>
              <a:gd name="T0" fmla="*/ 49 w 152"/>
              <a:gd name="T1" fmla="*/ 125 h 184"/>
              <a:gd name="T2" fmla="*/ 57 w 152"/>
              <a:gd name="T3" fmla="*/ 125 h 184"/>
              <a:gd name="T4" fmla="*/ 48 w 152"/>
              <a:gd name="T5" fmla="*/ 117 h 184"/>
              <a:gd name="T6" fmla="*/ 64 w 152"/>
              <a:gd name="T7" fmla="*/ 106 h 184"/>
              <a:gd name="T8" fmla="*/ 73 w 152"/>
              <a:gd name="T9" fmla="*/ 105 h 184"/>
              <a:gd name="T10" fmla="*/ 63 w 152"/>
              <a:gd name="T11" fmla="*/ 98 h 184"/>
              <a:gd name="T12" fmla="*/ 33 w 152"/>
              <a:gd name="T13" fmla="*/ 144 h 184"/>
              <a:gd name="T14" fmla="*/ 41 w 152"/>
              <a:gd name="T15" fmla="*/ 144 h 184"/>
              <a:gd name="T16" fmla="*/ 32 w 152"/>
              <a:gd name="T17" fmla="*/ 136 h 184"/>
              <a:gd name="T18" fmla="*/ 17 w 152"/>
              <a:gd name="T19" fmla="*/ 155 h 184"/>
              <a:gd name="T20" fmla="*/ 21 w 152"/>
              <a:gd name="T21" fmla="*/ 165 h 184"/>
              <a:gd name="T22" fmla="*/ 25 w 152"/>
              <a:gd name="T23" fmla="*/ 154 h 184"/>
              <a:gd name="T24" fmla="*/ 0 w 152"/>
              <a:gd name="T25" fmla="*/ 178 h 184"/>
              <a:gd name="T26" fmla="*/ 6 w 152"/>
              <a:gd name="T27" fmla="*/ 184 h 184"/>
              <a:gd name="T28" fmla="*/ 12 w 152"/>
              <a:gd name="T29" fmla="*/ 178 h 184"/>
              <a:gd name="T30" fmla="*/ 1 w 152"/>
              <a:gd name="T31" fmla="*/ 174 h 184"/>
              <a:gd name="T32" fmla="*/ 142 w 152"/>
              <a:gd name="T33" fmla="*/ 2 h 184"/>
              <a:gd name="T34" fmla="*/ 142 w 152"/>
              <a:gd name="T35" fmla="*/ 11 h 184"/>
              <a:gd name="T36" fmla="*/ 150 w 152"/>
              <a:gd name="T37" fmla="*/ 11 h 184"/>
              <a:gd name="T38" fmla="*/ 150 w 152"/>
              <a:gd name="T39" fmla="*/ 2 h 184"/>
              <a:gd name="T40" fmla="*/ 110 w 152"/>
              <a:gd name="T41" fmla="*/ 41 h 184"/>
              <a:gd name="T42" fmla="*/ 115 w 152"/>
              <a:gd name="T43" fmla="*/ 51 h 184"/>
              <a:gd name="T44" fmla="*/ 118 w 152"/>
              <a:gd name="T45" fmla="*/ 40 h 184"/>
              <a:gd name="T46" fmla="*/ 126 w 152"/>
              <a:gd name="T47" fmla="*/ 22 h 184"/>
              <a:gd name="T48" fmla="*/ 130 w 152"/>
              <a:gd name="T49" fmla="*/ 32 h 184"/>
              <a:gd name="T50" fmla="*/ 134 w 152"/>
              <a:gd name="T51" fmla="*/ 21 h 184"/>
              <a:gd name="T52" fmla="*/ 94 w 152"/>
              <a:gd name="T53" fmla="*/ 60 h 184"/>
              <a:gd name="T54" fmla="*/ 99 w 152"/>
              <a:gd name="T55" fmla="*/ 70 h 184"/>
              <a:gd name="T56" fmla="*/ 103 w 152"/>
              <a:gd name="T57" fmla="*/ 59 h 184"/>
              <a:gd name="T58" fmla="*/ 79 w 152"/>
              <a:gd name="T59" fmla="*/ 79 h 184"/>
              <a:gd name="T60" fmla="*/ 84 w 152"/>
              <a:gd name="T61" fmla="*/ 89 h 184"/>
              <a:gd name="T62" fmla="*/ 87 w 152"/>
              <a:gd name="T63" fmla="*/ 7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84">
                <a:moveTo>
                  <a:pt x="48" y="117"/>
                </a:moveTo>
                <a:cubicBezTo>
                  <a:pt x="46" y="119"/>
                  <a:pt x="46" y="123"/>
                  <a:pt x="49" y="125"/>
                </a:cubicBezTo>
                <a:cubicBezTo>
                  <a:pt x="50" y="126"/>
                  <a:pt x="51" y="127"/>
                  <a:pt x="52" y="127"/>
                </a:cubicBezTo>
                <a:cubicBezTo>
                  <a:pt x="54" y="127"/>
                  <a:pt x="56" y="126"/>
                  <a:pt x="57" y="125"/>
                </a:cubicBezTo>
                <a:cubicBezTo>
                  <a:pt x="59" y="122"/>
                  <a:pt x="59" y="118"/>
                  <a:pt x="56" y="116"/>
                </a:cubicBezTo>
                <a:cubicBezTo>
                  <a:pt x="54" y="114"/>
                  <a:pt x="50" y="114"/>
                  <a:pt x="48" y="117"/>
                </a:cubicBezTo>
                <a:close/>
                <a:moveTo>
                  <a:pt x="63" y="98"/>
                </a:moveTo>
                <a:cubicBezTo>
                  <a:pt x="61" y="100"/>
                  <a:pt x="62" y="104"/>
                  <a:pt x="64" y="106"/>
                </a:cubicBezTo>
                <a:cubicBezTo>
                  <a:pt x="65" y="107"/>
                  <a:pt x="67" y="108"/>
                  <a:pt x="68" y="108"/>
                </a:cubicBezTo>
                <a:cubicBezTo>
                  <a:pt x="70" y="108"/>
                  <a:pt x="71" y="107"/>
                  <a:pt x="73" y="105"/>
                </a:cubicBezTo>
                <a:cubicBezTo>
                  <a:pt x="75" y="103"/>
                  <a:pt x="74" y="99"/>
                  <a:pt x="72" y="97"/>
                </a:cubicBezTo>
                <a:cubicBezTo>
                  <a:pt x="69" y="95"/>
                  <a:pt x="65" y="95"/>
                  <a:pt x="63" y="98"/>
                </a:cubicBezTo>
                <a:close/>
                <a:moveTo>
                  <a:pt x="32" y="136"/>
                </a:moveTo>
                <a:cubicBezTo>
                  <a:pt x="30" y="139"/>
                  <a:pt x="30" y="142"/>
                  <a:pt x="33" y="144"/>
                </a:cubicBezTo>
                <a:cubicBezTo>
                  <a:pt x="34" y="145"/>
                  <a:pt x="35" y="146"/>
                  <a:pt x="37" y="146"/>
                </a:cubicBezTo>
                <a:cubicBezTo>
                  <a:pt x="39" y="146"/>
                  <a:pt x="40" y="145"/>
                  <a:pt x="41" y="144"/>
                </a:cubicBezTo>
                <a:cubicBezTo>
                  <a:pt x="44" y="141"/>
                  <a:pt x="43" y="137"/>
                  <a:pt x="41" y="135"/>
                </a:cubicBezTo>
                <a:cubicBezTo>
                  <a:pt x="38" y="133"/>
                  <a:pt x="34" y="133"/>
                  <a:pt x="32" y="136"/>
                </a:cubicBezTo>
                <a:close/>
                <a:moveTo>
                  <a:pt x="25" y="154"/>
                </a:moveTo>
                <a:cubicBezTo>
                  <a:pt x="22" y="152"/>
                  <a:pt x="19" y="152"/>
                  <a:pt x="17" y="155"/>
                </a:cubicBezTo>
                <a:cubicBezTo>
                  <a:pt x="14" y="158"/>
                  <a:pt x="15" y="161"/>
                  <a:pt x="17" y="163"/>
                </a:cubicBezTo>
                <a:cubicBezTo>
                  <a:pt x="19" y="164"/>
                  <a:pt x="20" y="165"/>
                  <a:pt x="21" y="165"/>
                </a:cubicBezTo>
                <a:cubicBezTo>
                  <a:pt x="23" y="165"/>
                  <a:pt x="25" y="164"/>
                  <a:pt x="26" y="163"/>
                </a:cubicBezTo>
                <a:cubicBezTo>
                  <a:pt x="28" y="160"/>
                  <a:pt x="28" y="156"/>
                  <a:pt x="25" y="154"/>
                </a:cubicBezTo>
                <a:close/>
                <a:moveTo>
                  <a:pt x="1" y="174"/>
                </a:moveTo>
                <a:cubicBezTo>
                  <a:pt x="0" y="175"/>
                  <a:pt x="0" y="176"/>
                  <a:pt x="0" y="178"/>
                </a:cubicBezTo>
                <a:cubicBezTo>
                  <a:pt x="0" y="179"/>
                  <a:pt x="0" y="181"/>
                  <a:pt x="1" y="182"/>
                </a:cubicBezTo>
                <a:cubicBezTo>
                  <a:pt x="3" y="183"/>
                  <a:pt x="4" y="184"/>
                  <a:pt x="6" y="184"/>
                </a:cubicBezTo>
                <a:cubicBezTo>
                  <a:pt x="7" y="184"/>
                  <a:pt x="9" y="183"/>
                  <a:pt x="10" y="182"/>
                </a:cubicBezTo>
                <a:cubicBezTo>
                  <a:pt x="11" y="181"/>
                  <a:pt x="12" y="179"/>
                  <a:pt x="12" y="178"/>
                </a:cubicBezTo>
                <a:cubicBezTo>
                  <a:pt x="12" y="176"/>
                  <a:pt x="11" y="175"/>
                  <a:pt x="10" y="174"/>
                </a:cubicBezTo>
                <a:cubicBezTo>
                  <a:pt x="8" y="171"/>
                  <a:pt x="4" y="171"/>
                  <a:pt x="1" y="174"/>
                </a:cubicBezTo>
                <a:close/>
                <a:moveTo>
                  <a:pt x="150" y="2"/>
                </a:moveTo>
                <a:cubicBezTo>
                  <a:pt x="148" y="0"/>
                  <a:pt x="144" y="0"/>
                  <a:pt x="142" y="2"/>
                </a:cubicBezTo>
                <a:cubicBezTo>
                  <a:pt x="140" y="3"/>
                  <a:pt x="140" y="5"/>
                  <a:pt x="140" y="7"/>
                </a:cubicBezTo>
                <a:cubicBezTo>
                  <a:pt x="140" y="8"/>
                  <a:pt x="140" y="10"/>
                  <a:pt x="142" y="11"/>
                </a:cubicBezTo>
                <a:cubicBezTo>
                  <a:pt x="143" y="12"/>
                  <a:pt x="144" y="13"/>
                  <a:pt x="146" y="13"/>
                </a:cubicBezTo>
                <a:cubicBezTo>
                  <a:pt x="147" y="13"/>
                  <a:pt x="149" y="12"/>
                  <a:pt x="150" y="11"/>
                </a:cubicBezTo>
                <a:cubicBezTo>
                  <a:pt x="151" y="10"/>
                  <a:pt x="152" y="8"/>
                  <a:pt x="152" y="7"/>
                </a:cubicBezTo>
                <a:cubicBezTo>
                  <a:pt x="152" y="5"/>
                  <a:pt x="151" y="3"/>
                  <a:pt x="150" y="2"/>
                </a:cubicBezTo>
                <a:close/>
                <a:moveTo>
                  <a:pt x="118" y="40"/>
                </a:moveTo>
                <a:cubicBezTo>
                  <a:pt x="116" y="38"/>
                  <a:pt x="112" y="38"/>
                  <a:pt x="110" y="41"/>
                </a:cubicBezTo>
                <a:cubicBezTo>
                  <a:pt x="108" y="43"/>
                  <a:pt x="108" y="47"/>
                  <a:pt x="111" y="49"/>
                </a:cubicBezTo>
                <a:cubicBezTo>
                  <a:pt x="112" y="50"/>
                  <a:pt x="113" y="51"/>
                  <a:pt x="115" y="51"/>
                </a:cubicBezTo>
                <a:cubicBezTo>
                  <a:pt x="116" y="51"/>
                  <a:pt x="118" y="50"/>
                  <a:pt x="119" y="48"/>
                </a:cubicBezTo>
                <a:cubicBezTo>
                  <a:pt x="121" y="46"/>
                  <a:pt x="121" y="42"/>
                  <a:pt x="118" y="40"/>
                </a:cubicBezTo>
                <a:close/>
                <a:moveTo>
                  <a:pt x="134" y="21"/>
                </a:moveTo>
                <a:cubicBezTo>
                  <a:pt x="131" y="19"/>
                  <a:pt x="128" y="19"/>
                  <a:pt x="126" y="22"/>
                </a:cubicBezTo>
                <a:cubicBezTo>
                  <a:pt x="124" y="24"/>
                  <a:pt x="124" y="28"/>
                  <a:pt x="126" y="30"/>
                </a:cubicBezTo>
                <a:cubicBezTo>
                  <a:pt x="128" y="31"/>
                  <a:pt x="129" y="32"/>
                  <a:pt x="130" y="32"/>
                </a:cubicBezTo>
                <a:cubicBezTo>
                  <a:pt x="132" y="32"/>
                  <a:pt x="134" y="31"/>
                  <a:pt x="135" y="29"/>
                </a:cubicBezTo>
                <a:cubicBezTo>
                  <a:pt x="137" y="27"/>
                  <a:pt x="137" y="23"/>
                  <a:pt x="134" y="21"/>
                </a:cubicBezTo>
                <a:close/>
                <a:moveTo>
                  <a:pt x="103" y="59"/>
                </a:moveTo>
                <a:cubicBezTo>
                  <a:pt x="100" y="57"/>
                  <a:pt x="97" y="57"/>
                  <a:pt x="94" y="60"/>
                </a:cubicBezTo>
                <a:cubicBezTo>
                  <a:pt x="92" y="62"/>
                  <a:pt x="93" y="66"/>
                  <a:pt x="95" y="68"/>
                </a:cubicBezTo>
                <a:cubicBezTo>
                  <a:pt x="96" y="69"/>
                  <a:pt x="98" y="70"/>
                  <a:pt x="99" y="70"/>
                </a:cubicBezTo>
                <a:cubicBezTo>
                  <a:pt x="101" y="70"/>
                  <a:pt x="103" y="69"/>
                  <a:pt x="104" y="67"/>
                </a:cubicBezTo>
                <a:cubicBezTo>
                  <a:pt x="106" y="65"/>
                  <a:pt x="105" y="61"/>
                  <a:pt x="103" y="59"/>
                </a:cubicBezTo>
                <a:close/>
                <a:moveTo>
                  <a:pt x="87" y="78"/>
                </a:moveTo>
                <a:cubicBezTo>
                  <a:pt x="85" y="76"/>
                  <a:pt x="81" y="76"/>
                  <a:pt x="79" y="79"/>
                </a:cubicBezTo>
                <a:cubicBezTo>
                  <a:pt x="77" y="81"/>
                  <a:pt x="77" y="85"/>
                  <a:pt x="80" y="87"/>
                </a:cubicBezTo>
                <a:cubicBezTo>
                  <a:pt x="81" y="88"/>
                  <a:pt x="82" y="89"/>
                  <a:pt x="84" y="89"/>
                </a:cubicBezTo>
                <a:cubicBezTo>
                  <a:pt x="85" y="89"/>
                  <a:pt x="87" y="88"/>
                  <a:pt x="88" y="86"/>
                </a:cubicBezTo>
                <a:cubicBezTo>
                  <a:pt x="90" y="84"/>
                  <a:pt x="90" y="80"/>
                  <a:pt x="87" y="7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1006"/>
          <p:cNvSpPr>
            <a:spLocks noEditPoints="1"/>
          </p:cNvSpPr>
          <p:nvPr/>
        </p:nvSpPr>
        <p:spPr bwMode="auto">
          <a:xfrm>
            <a:off x="5194301" y="2694200"/>
            <a:ext cx="666750" cy="38100"/>
          </a:xfrm>
          <a:custGeom>
            <a:avLst/>
            <a:gdLst>
              <a:gd name="T0" fmla="*/ 81 w 210"/>
              <a:gd name="T1" fmla="*/ 0 h 12"/>
              <a:gd name="T2" fmla="*/ 75 w 210"/>
              <a:gd name="T3" fmla="*/ 6 h 12"/>
              <a:gd name="T4" fmla="*/ 81 w 210"/>
              <a:gd name="T5" fmla="*/ 12 h 12"/>
              <a:gd name="T6" fmla="*/ 87 w 210"/>
              <a:gd name="T7" fmla="*/ 6 h 12"/>
              <a:gd name="T8" fmla="*/ 81 w 210"/>
              <a:gd name="T9" fmla="*/ 0 h 12"/>
              <a:gd name="T10" fmla="*/ 56 w 210"/>
              <a:gd name="T11" fmla="*/ 0 h 12"/>
              <a:gd name="T12" fmla="*/ 50 w 210"/>
              <a:gd name="T13" fmla="*/ 6 h 12"/>
              <a:gd name="T14" fmla="*/ 56 w 210"/>
              <a:gd name="T15" fmla="*/ 12 h 12"/>
              <a:gd name="T16" fmla="*/ 62 w 210"/>
              <a:gd name="T17" fmla="*/ 6 h 12"/>
              <a:gd name="T18" fmla="*/ 56 w 210"/>
              <a:gd name="T19" fmla="*/ 0 h 12"/>
              <a:gd name="T20" fmla="*/ 31 w 210"/>
              <a:gd name="T21" fmla="*/ 0 h 12"/>
              <a:gd name="T22" fmla="*/ 25 w 210"/>
              <a:gd name="T23" fmla="*/ 6 h 12"/>
              <a:gd name="T24" fmla="*/ 31 w 210"/>
              <a:gd name="T25" fmla="*/ 12 h 12"/>
              <a:gd name="T26" fmla="*/ 37 w 210"/>
              <a:gd name="T27" fmla="*/ 6 h 12"/>
              <a:gd name="T28" fmla="*/ 31 w 210"/>
              <a:gd name="T29" fmla="*/ 0 h 12"/>
              <a:gd name="T30" fmla="*/ 2 w 210"/>
              <a:gd name="T31" fmla="*/ 2 h 12"/>
              <a:gd name="T32" fmla="*/ 0 w 210"/>
              <a:gd name="T33" fmla="*/ 6 h 12"/>
              <a:gd name="T34" fmla="*/ 2 w 210"/>
              <a:gd name="T35" fmla="*/ 11 h 12"/>
              <a:gd name="T36" fmla="*/ 6 w 210"/>
              <a:gd name="T37" fmla="*/ 12 h 12"/>
              <a:gd name="T38" fmla="*/ 11 w 210"/>
              <a:gd name="T39" fmla="*/ 11 h 12"/>
              <a:gd name="T40" fmla="*/ 12 w 210"/>
              <a:gd name="T41" fmla="*/ 6 h 12"/>
              <a:gd name="T42" fmla="*/ 11 w 210"/>
              <a:gd name="T43" fmla="*/ 2 h 12"/>
              <a:gd name="T44" fmla="*/ 2 w 210"/>
              <a:gd name="T45" fmla="*/ 2 h 12"/>
              <a:gd name="T46" fmla="*/ 179 w 210"/>
              <a:gd name="T47" fmla="*/ 0 h 12"/>
              <a:gd name="T48" fmla="*/ 173 w 210"/>
              <a:gd name="T49" fmla="*/ 6 h 12"/>
              <a:gd name="T50" fmla="*/ 179 w 210"/>
              <a:gd name="T51" fmla="*/ 12 h 12"/>
              <a:gd name="T52" fmla="*/ 185 w 210"/>
              <a:gd name="T53" fmla="*/ 6 h 12"/>
              <a:gd name="T54" fmla="*/ 179 w 210"/>
              <a:gd name="T55" fmla="*/ 0 h 12"/>
              <a:gd name="T56" fmla="*/ 155 w 210"/>
              <a:gd name="T57" fmla="*/ 0 h 12"/>
              <a:gd name="T58" fmla="*/ 149 w 210"/>
              <a:gd name="T59" fmla="*/ 6 h 12"/>
              <a:gd name="T60" fmla="*/ 155 w 210"/>
              <a:gd name="T61" fmla="*/ 12 h 12"/>
              <a:gd name="T62" fmla="*/ 161 w 210"/>
              <a:gd name="T63" fmla="*/ 6 h 12"/>
              <a:gd name="T64" fmla="*/ 155 w 210"/>
              <a:gd name="T65" fmla="*/ 0 h 12"/>
              <a:gd name="T66" fmla="*/ 105 w 210"/>
              <a:gd name="T67" fmla="*/ 0 h 12"/>
              <a:gd name="T68" fmla="*/ 99 w 210"/>
              <a:gd name="T69" fmla="*/ 6 h 12"/>
              <a:gd name="T70" fmla="*/ 105 w 210"/>
              <a:gd name="T71" fmla="*/ 12 h 12"/>
              <a:gd name="T72" fmla="*/ 111 w 210"/>
              <a:gd name="T73" fmla="*/ 6 h 12"/>
              <a:gd name="T74" fmla="*/ 105 w 210"/>
              <a:gd name="T75" fmla="*/ 0 h 12"/>
              <a:gd name="T76" fmla="*/ 208 w 210"/>
              <a:gd name="T77" fmla="*/ 2 h 12"/>
              <a:gd name="T78" fmla="*/ 200 w 210"/>
              <a:gd name="T79" fmla="*/ 2 h 12"/>
              <a:gd name="T80" fmla="*/ 198 w 210"/>
              <a:gd name="T81" fmla="*/ 6 h 12"/>
              <a:gd name="T82" fmla="*/ 200 w 210"/>
              <a:gd name="T83" fmla="*/ 11 h 12"/>
              <a:gd name="T84" fmla="*/ 204 w 210"/>
              <a:gd name="T85" fmla="*/ 12 h 12"/>
              <a:gd name="T86" fmla="*/ 208 w 210"/>
              <a:gd name="T87" fmla="*/ 11 h 12"/>
              <a:gd name="T88" fmla="*/ 210 w 210"/>
              <a:gd name="T89" fmla="*/ 6 h 12"/>
              <a:gd name="T90" fmla="*/ 208 w 210"/>
              <a:gd name="T91" fmla="*/ 2 h 12"/>
              <a:gd name="T92" fmla="*/ 130 w 210"/>
              <a:gd name="T93" fmla="*/ 0 h 12"/>
              <a:gd name="T94" fmla="*/ 124 w 210"/>
              <a:gd name="T95" fmla="*/ 6 h 12"/>
              <a:gd name="T96" fmla="*/ 130 w 210"/>
              <a:gd name="T97" fmla="*/ 12 h 12"/>
              <a:gd name="T98" fmla="*/ 136 w 210"/>
              <a:gd name="T99" fmla="*/ 6 h 12"/>
              <a:gd name="T100" fmla="*/ 130 w 210"/>
              <a:gd name="T10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0" h="12">
                <a:moveTo>
                  <a:pt x="81" y="0"/>
                </a:moveTo>
                <a:cubicBezTo>
                  <a:pt x="77" y="0"/>
                  <a:pt x="75" y="3"/>
                  <a:pt x="75" y="6"/>
                </a:cubicBezTo>
                <a:cubicBezTo>
                  <a:pt x="75" y="10"/>
                  <a:pt x="77" y="12"/>
                  <a:pt x="81" y="12"/>
                </a:cubicBezTo>
                <a:cubicBezTo>
                  <a:pt x="84" y="12"/>
                  <a:pt x="87" y="10"/>
                  <a:pt x="87" y="6"/>
                </a:cubicBezTo>
                <a:cubicBezTo>
                  <a:pt x="87" y="3"/>
                  <a:pt x="84" y="0"/>
                  <a:pt x="81" y="0"/>
                </a:cubicBezTo>
                <a:close/>
                <a:moveTo>
                  <a:pt x="56" y="0"/>
                </a:moveTo>
                <a:cubicBezTo>
                  <a:pt x="52" y="0"/>
                  <a:pt x="50" y="3"/>
                  <a:pt x="50" y="6"/>
                </a:cubicBezTo>
                <a:cubicBezTo>
                  <a:pt x="50" y="10"/>
                  <a:pt x="52" y="12"/>
                  <a:pt x="56" y="12"/>
                </a:cubicBezTo>
                <a:cubicBezTo>
                  <a:pt x="59" y="12"/>
                  <a:pt x="62" y="10"/>
                  <a:pt x="62" y="6"/>
                </a:cubicBezTo>
                <a:cubicBezTo>
                  <a:pt x="62" y="3"/>
                  <a:pt x="59" y="0"/>
                  <a:pt x="56" y="0"/>
                </a:cubicBezTo>
                <a:close/>
                <a:moveTo>
                  <a:pt x="31" y="0"/>
                </a:moveTo>
                <a:cubicBezTo>
                  <a:pt x="28" y="0"/>
                  <a:pt x="25" y="3"/>
                  <a:pt x="25" y="6"/>
                </a:cubicBezTo>
                <a:cubicBezTo>
                  <a:pt x="25" y="10"/>
                  <a:pt x="28" y="12"/>
                  <a:pt x="31" y="12"/>
                </a:cubicBezTo>
                <a:cubicBezTo>
                  <a:pt x="34" y="12"/>
                  <a:pt x="37" y="10"/>
                  <a:pt x="37" y="6"/>
                </a:cubicBezTo>
                <a:cubicBezTo>
                  <a:pt x="37" y="3"/>
                  <a:pt x="34" y="0"/>
                  <a:pt x="31" y="0"/>
                </a:cubicBezTo>
                <a:close/>
                <a:moveTo>
                  <a:pt x="2" y="2"/>
                </a:moveTo>
                <a:cubicBezTo>
                  <a:pt x="1" y="3"/>
                  <a:pt x="0" y="5"/>
                  <a:pt x="0" y="6"/>
                </a:cubicBezTo>
                <a:cubicBezTo>
                  <a:pt x="0" y="8"/>
                  <a:pt x="1" y="9"/>
                  <a:pt x="2" y="11"/>
                </a:cubicBezTo>
                <a:cubicBezTo>
                  <a:pt x="3" y="12"/>
                  <a:pt x="5" y="12"/>
                  <a:pt x="6" y="12"/>
                </a:cubicBezTo>
                <a:cubicBezTo>
                  <a:pt x="8" y="12"/>
                  <a:pt x="9" y="12"/>
                  <a:pt x="11" y="11"/>
                </a:cubicBezTo>
                <a:cubicBezTo>
                  <a:pt x="12" y="9"/>
                  <a:pt x="12" y="8"/>
                  <a:pt x="12" y="6"/>
                </a:cubicBezTo>
                <a:cubicBezTo>
                  <a:pt x="12" y="5"/>
                  <a:pt x="12" y="3"/>
                  <a:pt x="11" y="2"/>
                </a:cubicBezTo>
                <a:cubicBezTo>
                  <a:pt x="8" y="0"/>
                  <a:pt x="4" y="0"/>
                  <a:pt x="2" y="2"/>
                </a:cubicBezTo>
                <a:close/>
                <a:moveTo>
                  <a:pt x="179" y="0"/>
                </a:moveTo>
                <a:cubicBezTo>
                  <a:pt x="176" y="0"/>
                  <a:pt x="173" y="3"/>
                  <a:pt x="173" y="6"/>
                </a:cubicBezTo>
                <a:cubicBezTo>
                  <a:pt x="173" y="10"/>
                  <a:pt x="176" y="12"/>
                  <a:pt x="179" y="12"/>
                </a:cubicBezTo>
                <a:cubicBezTo>
                  <a:pt x="183" y="12"/>
                  <a:pt x="185" y="10"/>
                  <a:pt x="185" y="6"/>
                </a:cubicBezTo>
                <a:cubicBezTo>
                  <a:pt x="185" y="3"/>
                  <a:pt x="183" y="0"/>
                  <a:pt x="179" y="0"/>
                </a:cubicBezTo>
                <a:close/>
                <a:moveTo>
                  <a:pt x="155" y="0"/>
                </a:moveTo>
                <a:cubicBezTo>
                  <a:pt x="151" y="0"/>
                  <a:pt x="149" y="3"/>
                  <a:pt x="149" y="6"/>
                </a:cubicBezTo>
                <a:cubicBezTo>
                  <a:pt x="149" y="10"/>
                  <a:pt x="151" y="12"/>
                  <a:pt x="155" y="12"/>
                </a:cubicBezTo>
                <a:cubicBezTo>
                  <a:pt x="158" y="12"/>
                  <a:pt x="161" y="10"/>
                  <a:pt x="161" y="6"/>
                </a:cubicBezTo>
                <a:cubicBezTo>
                  <a:pt x="161" y="3"/>
                  <a:pt x="158" y="0"/>
                  <a:pt x="155" y="0"/>
                </a:cubicBezTo>
                <a:close/>
                <a:moveTo>
                  <a:pt x="105" y="0"/>
                </a:moveTo>
                <a:cubicBezTo>
                  <a:pt x="102" y="0"/>
                  <a:pt x="99" y="3"/>
                  <a:pt x="99" y="6"/>
                </a:cubicBezTo>
                <a:cubicBezTo>
                  <a:pt x="99" y="10"/>
                  <a:pt x="102" y="12"/>
                  <a:pt x="105" y="12"/>
                </a:cubicBezTo>
                <a:cubicBezTo>
                  <a:pt x="109" y="12"/>
                  <a:pt x="111" y="10"/>
                  <a:pt x="111" y="6"/>
                </a:cubicBezTo>
                <a:cubicBezTo>
                  <a:pt x="111" y="3"/>
                  <a:pt x="109" y="0"/>
                  <a:pt x="105" y="0"/>
                </a:cubicBezTo>
                <a:close/>
                <a:moveTo>
                  <a:pt x="208" y="2"/>
                </a:moveTo>
                <a:cubicBezTo>
                  <a:pt x="206" y="0"/>
                  <a:pt x="202" y="0"/>
                  <a:pt x="200" y="2"/>
                </a:cubicBezTo>
                <a:cubicBezTo>
                  <a:pt x="199" y="3"/>
                  <a:pt x="198" y="5"/>
                  <a:pt x="198" y="6"/>
                </a:cubicBezTo>
                <a:cubicBezTo>
                  <a:pt x="198" y="8"/>
                  <a:pt x="199" y="9"/>
                  <a:pt x="200" y="11"/>
                </a:cubicBezTo>
                <a:cubicBezTo>
                  <a:pt x="201" y="12"/>
                  <a:pt x="203" y="12"/>
                  <a:pt x="204" y="12"/>
                </a:cubicBezTo>
                <a:cubicBezTo>
                  <a:pt x="206" y="12"/>
                  <a:pt x="207" y="12"/>
                  <a:pt x="208" y="11"/>
                </a:cubicBezTo>
                <a:cubicBezTo>
                  <a:pt x="210" y="9"/>
                  <a:pt x="210" y="8"/>
                  <a:pt x="210" y="6"/>
                </a:cubicBezTo>
                <a:cubicBezTo>
                  <a:pt x="210" y="5"/>
                  <a:pt x="210" y="3"/>
                  <a:pt x="208" y="2"/>
                </a:cubicBezTo>
                <a:close/>
                <a:moveTo>
                  <a:pt x="130" y="0"/>
                </a:moveTo>
                <a:cubicBezTo>
                  <a:pt x="127" y="0"/>
                  <a:pt x="124" y="3"/>
                  <a:pt x="124" y="6"/>
                </a:cubicBezTo>
                <a:cubicBezTo>
                  <a:pt x="124" y="10"/>
                  <a:pt x="127" y="12"/>
                  <a:pt x="130" y="12"/>
                </a:cubicBezTo>
                <a:cubicBezTo>
                  <a:pt x="133" y="12"/>
                  <a:pt x="136" y="10"/>
                  <a:pt x="136" y="6"/>
                </a:cubicBezTo>
                <a:cubicBezTo>
                  <a:pt x="136" y="3"/>
                  <a:pt x="133" y="0"/>
                  <a:pt x="130" y="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1007"/>
          <p:cNvSpPr>
            <a:spLocks noEditPoints="1"/>
          </p:cNvSpPr>
          <p:nvPr/>
        </p:nvSpPr>
        <p:spPr bwMode="auto">
          <a:xfrm>
            <a:off x="3282951" y="2694200"/>
            <a:ext cx="666750" cy="38100"/>
          </a:xfrm>
          <a:custGeom>
            <a:avLst/>
            <a:gdLst>
              <a:gd name="T0" fmla="*/ 55 w 210"/>
              <a:gd name="T1" fmla="*/ 0 h 12"/>
              <a:gd name="T2" fmla="*/ 49 w 210"/>
              <a:gd name="T3" fmla="*/ 6 h 12"/>
              <a:gd name="T4" fmla="*/ 55 w 210"/>
              <a:gd name="T5" fmla="*/ 12 h 12"/>
              <a:gd name="T6" fmla="*/ 61 w 210"/>
              <a:gd name="T7" fmla="*/ 6 h 12"/>
              <a:gd name="T8" fmla="*/ 55 w 210"/>
              <a:gd name="T9" fmla="*/ 0 h 12"/>
              <a:gd name="T10" fmla="*/ 105 w 210"/>
              <a:gd name="T11" fmla="*/ 0 h 12"/>
              <a:gd name="T12" fmla="*/ 99 w 210"/>
              <a:gd name="T13" fmla="*/ 6 h 12"/>
              <a:gd name="T14" fmla="*/ 105 w 210"/>
              <a:gd name="T15" fmla="*/ 12 h 12"/>
              <a:gd name="T16" fmla="*/ 111 w 210"/>
              <a:gd name="T17" fmla="*/ 6 h 12"/>
              <a:gd name="T18" fmla="*/ 105 w 210"/>
              <a:gd name="T19" fmla="*/ 0 h 12"/>
              <a:gd name="T20" fmla="*/ 31 w 210"/>
              <a:gd name="T21" fmla="*/ 0 h 12"/>
              <a:gd name="T22" fmla="*/ 25 w 210"/>
              <a:gd name="T23" fmla="*/ 6 h 12"/>
              <a:gd name="T24" fmla="*/ 31 w 210"/>
              <a:gd name="T25" fmla="*/ 12 h 12"/>
              <a:gd name="T26" fmla="*/ 37 w 210"/>
              <a:gd name="T27" fmla="*/ 6 h 12"/>
              <a:gd name="T28" fmla="*/ 31 w 210"/>
              <a:gd name="T29" fmla="*/ 0 h 12"/>
              <a:gd name="T30" fmla="*/ 2 w 210"/>
              <a:gd name="T31" fmla="*/ 2 h 12"/>
              <a:gd name="T32" fmla="*/ 0 w 210"/>
              <a:gd name="T33" fmla="*/ 6 h 12"/>
              <a:gd name="T34" fmla="*/ 2 w 210"/>
              <a:gd name="T35" fmla="*/ 11 h 12"/>
              <a:gd name="T36" fmla="*/ 6 w 210"/>
              <a:gd name="T37" fmla="*/ 12 h 12"/>
              <a:gd name="T38" fmla="*/ 10 w 210"/>
              <a:gd name="T39" fmla="*/ 11 h 12"/>
              <a:gd name="T40" fmla="*/ 12 w 210"/>
              <a:gd name="T41" fmla="*/ 6 h 12"/>
              <a:gd name="T42" fmla="*/ 10 w 210"/>
              <a:gd name="T43" fmla="*/ 2 h 12"/>
              <a:gd name="T44" fmla="*/ 2 w 210"/>
              <a:gd name="T45" fmla="*/ 2 h 12"/>
              <a:gd name="T46" fmla="*/ 80 w 210"/>
              <a:gd name="T47" fmla="*/ 0 h 12"/>
              <a:gd name="T48" fmla="*/ 74 w 210"/>
              <a:gd name="T49" fmla="*/ 6 h 12"/>
              <a:gd name="T50" fmla="*/ 80 w 210"/>
              <a:gd name="T51" fmla="*/ 12 h 12"/>
              <a:gd name="T52" fmla="*/ 86 w 210"/>
              <a:gd name="T53" fmla="*/ 6 h 12"/>
              <a:gd name="T54" fmla="*/ 80 w 210"/>
              <a:gd name="T55" fmla="*/ 0 h 12"/>
              <a:gd name="T56" fmla="*/ 129 w 210"/>
              <a:gd name="T57" fmla="*/ 0 h 12"/>
              <a:gd name="T58" fmla="*/ 123 w 210"/>
              <a:gd name="T59" fmla="*/ 6 h 12"/>
              <a:gd name="T60" fmla="*/ 129 w 210"/>
              <a:gd name="T61" fmla="*/ 12 h 12"/>
              <a:gd name="T62" fmla="*/ 135 w 210"/>
              <a:gd name="T63" fmla="*/ 6 h 12"/>
              <a:gd name="T64" fmla="*/ 129 w 210"/>
              <a:gd name="T65" fmla="*/ 0 h 12"/>
              <a:gd name="T66" fmla="*/ 208 w 210"/>
              <a:gd name="T67" fmla="*/ 2 h 12"/>
              <a:gd name="T68" fmla="*/ 199 w 210"/>
              <a:gd name="T69" fmla="*/ 2 h 12"/>
              <a:gd name="T70" fmla="*/ 198 w 210"/>
              <a:gd name="T71" fmla="*/ 6 h 12"/>
              <a:gd name="T72" fmla="*/ 199 w 210"/>
              <a:gd name="T73" fmla="*/ 11 h 12"/>
              <a:gd name="T74" fmla="*/ 204 w 210"/>
              <a:gd name="T75" fmla="*/ 12 h 12"/>
              <a:gd name="T76" fmla="*/ 208 w 210"/>
              <a:gd name="T77" fmla="*/ 11 h 12"/>
              <a:gd name="T78" fmla="*/ 210 w 210"/>
              <a:gd name="T79" fmla="*/ 6 h 12"/>
              <a:gd name="T80" fmla="*/ 208 w 210"/>
              <a:gd name="T81" fmla="*/ 2 h 12"/>
              <a:gd name="T82" fmla="*/ 179 w 210"/>
              <a:gd name="T83" fmla="*/ 0 h 12"/>
              <a:gd name="T84" fmla="*/ 173 w 210"/>
              <a:gd name="T85" fmla="*/ 6 h 12"/>
              <a:gd name="T86" fmla="*/ 179 w 210"/>
              <a:gd name="T87" fmla="*/ 12 h 12"/>
              <a:gd name="T88" fmla="*/ 185 w 210"/>
              <a:gd name="T89" fmla="*/ 6 h 12"/>
              <a:gd name="T90" fmla="*/ 179 w 210"/>
              <a:gd name="T91" fmla="*/ 0 h 12"/>
              <a:gd name="T92" fmla="*/ 154 w 210"/>
              <a:gd name="T93" fmla="*/ 0 h 12"/>
              <a:gd name="T94" fmla="*/ 148 w 210"/>
              <a:gd name="T95" fmla="*/ 6 h 12"/>
              <a:gd name="T96" fmla="*/ 154 w 210"/>
              <a:gd name="T97" fmla="*/ 12 h 12"/>
              <a:gd name="T98" fmla="*/ 160 w 210"/>
              <a:gd name="T99" fmla="*/ 6 h 12"/>
              <a:gd name="T100" fmla="*/ 154 w 210"/>
              <a:gd name="T10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0" h="12">
                <a:moveTo>
                  <a:pt x="55" y="0"/>
                </a:moveTo>
                <a:cubicBezTo>
                  <a:pt x="52" y="0"/>
                  <a:pt x="49" y="3"/>
                  <a:pt x="49" y="6"/>
                </a:cubicBezTo>
                <a:cubicBezTo>
                  <a:pt x="49" y="10"/>
                  <a:pt x="52" y="12"/>
                  <a:pt x="55" y="12"/>
                </a:cubicBezTo>
                <a:cubicBezTo>
                  <a:pt x="59" y="12"/>
                  <a:pt x="61" y="10"/>
                  <a:pt x="61" y="6"/>
                </a:cubicBezTo>
                <a:cubicBezTo>
                  <a:pt x="61" y="3"/>
                  <a:pt x="59" y="0"/>
                  <a:pt x="55" y="0"/>
                </a:cubicBezTo>
                <a:close/>
                <a:moveTo>
                  <a:pt x="105" y="0"/>
                </a:moveTo>
                <a:cubicBezTo>
                  <a:pt x="101" y="0"/>
                  <a:pt x="99" y="3"/>
                  <a:pt x="99" y="6"/>
                </a:cubicBezTo>
                <a:cubicBezTo>
                  <a:pt x="99" y="10"/>
                  <a:pt x="101" y="12"/>
                  <a:pt x="105" y="12"/>
                </a:cubicBezTo>
                <a:cubicBezTo>
                  <a:pt x="108" y="12"/>
                  <a:pt x="111" y="10"/>
                  <a:pt x="111" y="6"/>
                </a:cubicBezTo>
                <a:cubicBezTo>
                  <a:pt x="111" y="3"/>
                  <a:pt x="108" y="0"/>
                  <a:pt x="105" y="0"/>
                </a:cubicBezTo>
                <a:close/>
                <a:moveTo>
                  <a:pt x="31" y="0"/>
                </a:moveTo>
                <a:cubicBezTo>
                  <a:pt x="27" y="0"/>
                  <a:pt x="25" y="3"/>
                  <a:pt x="25" y="6"/>
                </a:cubicBezTo>
                <a:cubicBezTo>
                  <a:pt x="25" y="10"/>
                  <a:pt x="27" y="12"/>
                  <a:pt x="31" y="12"/>
                </a:cubicBezTo>
                <a:cubicBezTo>
                  <a:pt x="34" y="12"/>
                  <a:pt x="37" y="10"/>
                  <a:pt x="37" y="6"/>
                </a:cubicBezTo>
                <a:cubicBezTo>
                  <a:pt x="37" y="3"/>
                  <a:pt x="34" y="0"/>
                  <a:pt x="31" y="0"/>
                </a:cubicBezTo>
                <a:close/>
                <a:moveTo>
                  <a:pt x="2" y="2"/>
                </a:moveTo>
                <a:cubicBezTo>
                  <a:pt x="0" y="3"/>
                  <a:pt x="0" y="5"/>
                  <a:pt x="0" y="6"/>
                </a:cubicBezTo>
                <a:cubicBezTo>
                  <a:pt x="0" y="8"/>
                  <a:pt x="0" y="9"/>
                  <a:pt x="2" y="11"/>
                </a:cubicBezTo>
                <a:cubicBezTo>
                  <a:pt x="3" y="12"/>
                  <a:pt x="4" y="12"/>
                  <a:pt x="6" y="12"/>
                </a:cubicBezTo>
                <a:cubicBezTo>
                  <a:pt x="7" y="12"/>
                  <a:pt x="9" y="12"/>
                  <a:pt x="10" y="11"/>
                </a:cubicBezTo>
                <a:cubicBezTo>
                  <a:pt x="11" y="9"/>
                  <a:pt x="12" y="8"/>
                  <a:pt x="12" y="6"/>
                </a:cubicBezTo>
                <a:cubicBezTo>
                  <a:pt x="12" y="5"/>
                  <a:pt x="11" y="3"/>
                  <a:pt x="10" y="2"/>
                </a:cubicBezTo>
                <a:cubicBezTo>
                  <a:pt x="8" y="0"/>
                  <a:pt x="4" y="0"/>
                  <a:pt x="2" y="2"/>
                </a:cubicBezTo>
                <a:close/>
                <a:moveTo>
                  <a:pt x="80" y="0"/>
                </a:moveTo>
                <a:cubicBezTo>
                  <a:pt x="77" y="0"/>
                  <a:pt x="74" y="3"/>
                  <a:pt x="74" y="6"/>
                </a:cubicBezTo>
                <a:cubicBezTo>
                  <a:pt x="74" y="10"/>
                  <a:pt x="77" y="12"/>
                  <a:pt x="80" y="12"/>
                </a:cubicBezTo>
                <a:cubicBezTo>
                  <a:pt x="83" y="12"/>
                  <a:pt x="86" y="10"/>
                  <a:pt x="86" y="6"/>
                </a:cubicBezTo>
                <a:cubicBezTo>
                  <a:pt x="86" y="3"/>
                  <a:pt x="83" y="0"/>
                  <a:pt x="80" y="0"/>
                </a:cubicBezTo>
                <a:close/>
                <a:moveTo>
                  <a:pt x="129" y="0"/>
                </a:moveTo>
                <a:cubicBezTo>
                  <a:pt x="126" y="0"/>
                  <a:pt x="123" y="3"/>
                  <a:pt x="123" y="6"/>
                </a:cubicBezTo>
                <a:cubicBezTo>
                  <a:pt x="123" y="10"/>
                  <a:pt x="126" y="12"/>
                  <a:pt x="129" y="12"/>
                </a:cubicBezTo>
                <a:cubicBezTo>
                  <a:pt x="133" y="12"/>
                  <a:pt x="135" y="10"/>
                  <a:pt x="135" y="6"/>
                </a:cubicBezTo>
                <a:cubicBezTo>
                  <a:pt x="135" y="3"/>
                  <a:pt x="133" y="0"/>
                  <a:pt x="129" y="0"/>
                </a:cubicBezTo>
                <a:close/>
                <a:moveTo>
                  <a:pt x="208" y="2"/>
                </a:moveTo>
                <a:cubicBezTo>
                  <a:pt x="206" y="0"/>
                  <a:pt x="202" y="0"/>
                  <a:pt x="199" y="2"/>
                </a:cubicBezTo>
                <a:cubicBezTo>
                  <a:pt x="198" y="3"/>
                  <a:pt x="198" y="5"/>
                  <a:pt x="198" y="6"/>
                </a:cubicBezTo>
                <a:cubicBezTo>
                  <a:pt x="198" y="8"/>
                  <a:pt x="198" y="9"/>
                  <a:pt x="199" y="11"/>
                </a:cubicBezTo>
                <a:cubicBezTo>
                  <a:pt x="201" y="12"/>
                  <a:pt x="202" y="12"/>
                  <a:pt x="204" y="12"/>
                </a:cubicBezTo>
                <a:cubicBezTo>
                  <a:pt x="205" y="12"/>
                  <a:pt x="207" y="12"/>
                  <a:pt x="208" y="11"/>
                </a:cubicBezTo>
                <a:cubicBezTo>
                  <a:pt x="209" y="9"/>
                  <a:pt x="210" y="8"/>
                  <a:pt x="210" y="6"/>
                </a:cubicBezTo>
                <a:cubicBezTo>
                  <a:pt x="210" y="5"/>
                  <a:pt x="209" y="3"/>
                  <a:pt x="208" y="2"/>
                </a:cubicBezTo>
                <a:close/>
                <a:moveTo>
                  <a:pt x="179" y="0"/>
                </a:moveTo>
                <a:cubicBezTo>
                  <a:pt x="176" y="0"/>
                  <a:pt x="173" y="3"/>
                  <a:pt x="173" y="6"/>
                </a:cubicBezTo>
                <a:cubicBezTo>
                  <a:pt x="173" y="10"/>
                  <a:pt x="176" y="12"/>
                  <a:pt x="179" y="12"/>
                </a:cubicBezTo>
                <a:cubicBezTo>
                  <a:pt x="182" y="12"/>
                  <a:pt x="185" y="10"/>
                  <a:pt x="185" y="6"/>
                </a:cubicBezTo>
                <a:cubicBezTo>
                  <a:pt x="185" y="3"/>
                  <a:pt x="182" y="0"/>
                  <a:pt x="179" y="0"/>
                </a:cubicBezTo>
                <a:close/>
                <a:moveTo>
                  <a:pt x="154" y="0"/>
                </a:moveTo>
                <a:cubicBezTo>
                  <a:pt x="151" y="0"/>
                  <a:pt x="148" y="3"/>
                  <a:pt x="148" y="6"/>
                </a:cubicBezTo>
                <a:cubicBezTo>
                  <a:pt x="148" y="10"/>
                  <a:pt x="151" y="12"/>
                  <a:pt x="154" y="12"/>
                </a:cubicBezTo>
                <a:cubicBezTo>
                  <a:pt x="157" y="12"/>
                  <a:pt x="160" y="10"/>
                  <a:pt x="160" y="6"/>
                </a:cubicBezTo>
                <a:cubicBezTo>
                  <a:pt x="160" y="3"/>
                  <a:pt x="157" y="0"/>
                  <a:pt x="154" y="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1008"/>
          <p:cNvSpPr>
            <a:spLocks noEditPoints="1"/>
          </p:cNvSpPr>
          <p:nvPr/>
        </p:nvSpPr>
        <p:spPr bwMode="auto">
          <a:xfrm>
            <a:off x="4860926" y="1592475"/>
            <a:ext cx="365125" cy="593725"/>
          </a:xfrm>
          <a:custGeom>
            <a:avLst/>
            <a:gdLst>
              <a:gd name="T0" fmla="*/ 60 w 115"/>
              <a:gd name="T1" fmla="*/ 89 h 187"/>
              <a:gd name="T2" fmla="*/ 52 w 115"/>
              <a:gd name="T3" fmla="*/ 91 h 187"/>
              <a:gd name="T4" fmla="*/ 54 w 115"/>
              <a:gd name="T5" fmla="*/ 99 h 187"/>
              <a:gd name="T6" fmla="*/ 57 w 115"/>
              <a:gd name="T7" fmla="*/ 100 h 187"/>
              <a:gd name="T8" fmla="*/ 63 w 115"/>
              <a:gd name="T9" fmla="*/ 97 h 187"/>
              <a:gd name="T10" fmla="*/ 60 w 115"/>
              <a:gd name="T11" fmla="*/ 89 h 187"/>
              <a:gd name="T12" fmla="*/ 35 w 115"/>
              <a:gd name="T13" fmla="*/ 132 h 187"/>
              <a:gd name="T14" fmla="*/ 26 w 115"/>
              <a:gd name="T15" fmla="*/ 134 h 187"/>
              <a:gd name="T16" fmla="*/ 28 w 115"/>
              <a:gd name="T17" fmla="*/ 142 h 187"/>
              <a:gd name="T18" fmla="*/ 32 w 115"/>
              <a:gd name="T19" fmla="*/ 143 h 187"/>
              <a:gd name="T20" fmla="*/ 37 w 115"/>
              <a:gd name="T21" fmla="*/ 140 h 187"/>
              <a:gd name="T22" fmla="*/ 35 w 115"/>
              <a:gd name="T23" fmla="*/ 132 h 187"/>
              <a:gd name="T24" fmla="*/ 48 w 115"/>
              <a:gd name="T25" fmla="*/ 110 h 187"/>
              <a:gd name="T26" fmla="*/ 39 w 115"/>
              <a:gd name="T27" fmla="*/ 112 h 187"/>
              <a:gd name="T28" fmla="*/ 41 w 115"/>
              <a:gd name="T29" fmla="*/ 121 h 187"/>
              <a:gd name="T30" fmla="*/ 44 w 115"/>
              <a:gd name="T31" fmla="*/ 121 h 187"/>
              <a:gd name="T32" fmla="*/ 50 w 115"/>
              <a:gd name="T33" fmla="*/ 118 h 187"/>
              <a:gd name="T34" fmla="*/ 48 w 115"/>
              <a:gd name="T35" fmla="*/ 110 h 187"/>
              <a:gd name="T36" fmla="*/ 1 w 115"/>
              <a:gd name="T37" fmla="*/ 176 h 187"/>
              <a:gd name="T38" fmla="*/ 0 w 115"/>
              <a:gd name="T39" fmla="*/ 181 h 187"/>
              <a:gd name="T40" fmla="*/ 1 w 115"/>
              <a:gd name="T41" fmla="*/ 185 h 187"/>
              <a:gd name="T42" fmla="*/ 6 w 115"/>
              <a:gd name="T43" fmla="*/ 187 h 187"/>
              <a:gd name="T44" fmla="*/ 10 w 115"/>
              <a:gd name="T45" fmla="*/ 185 h 187"/>
              <a:gd name="T46" fmla="*/ 12 w 115"/>
              <a:gd name="T47" fmla="*/ 181 h 187"/>
              <a:gd name="T48" fmla="*/ 10 w 115"/>
              <a:gd name="T49" fmla="*/ 176 h 187"/>
              <a:gd name="T50" fmla="*/ 1 w 115"/>
              <a:gd name="T51" fmla="*/ 176 h 187"/>
              <a:gd name="T52" fmla="*/ 22 w 115"/>
              <a:gd name="T53" fmla="*/ 154 h 187"/>
              <a:gd name="T54" fmla="*/ 13 w 115"/>
              <a:gd name="T55" fmla="*/ 156 h 187"/>
              <a:gd name="T56" fmla="*/ 16 w 115"/>
              <a:gd name="T57" fmla="*/ 164 h 187"/>
              <a:gd name="T58" fmla="*/ 19 w 115"/>
              <a:gd name="T59" fmla="*/ 165 h 187"/>
              <a:gd name="T60" fmla="*/ 24 w 115"/>
              <a:gd name="T61" fmla="*/ 162 h 187"/>
              <a:gd name="T62" fmla="*/ 22 w 115"/>
              <a:gd name="T63" fmla="*/ 154 h 187"/>
              <a:gd name="T64" fmla="*/ 113 w 115"/>
              <a:gd name="T65" fmla="*/ 2 h 187"/>
              <a:gd name="T66" fmla="*/ 105 w 115"/>
              <a:gd name="T67" fmla="*/ 2 h 187"/>
              <a:gd name="T68" fmla="*/ 103 w 115"/>
              <a:gd name="T69" fmla="*/ 7 h 187"/>
              <a:gd name="T70" fmla="*/ 105 w 115"/>
              <a:gd name="T71" fmla="*/ 11 h 187"/>
              <a:gd name="T72" fmla="*/ 109 w 115"/>
              <a:gd name="T73" fmla="*/ 13 h 187"/>
              <a:gd name="T74" fmla="*/ 113 w 115"/>
              <a:gd name="T75" fmla="*/ 11 h 187"/>
              <a:gd name="T76" fmla="*/ 115 w 115"/>
              <a:gd name="T77" fmla="*/ 7 h 187"/>
              <a:gd name="T78" fmla="*/ 113 w 115"/>
              <a:gd name="T79" fmla="*/ 2 h 187"/>
              <a:gd name="T80" fmla="*/ 99 w 115"/>
              <a:gd name="T81" fmla="*/ 23 h 187"/>
              <a:gd name="T82" fmla="*/ 91 w 115"/>
              <a:gd name="T83" fmla="*/ 25 h 187"/>
              <a:gd name="T84" fmla="*/ 93 w 115"/>
              <a:gd name="T85" fmla="*/ 34 h 187"/>
              <a:gd name="T86" fmla="*/ 96 w 115"/>
              <a:gd name="T87" fmla="*/ 34 h 187"/>
              <a:gd name="T88" fmla="*/ 101 w 115"/>
              <a:gd name="T89" fmla="*/ 32 h 187"/>
              <a:gd name="T90" fmla="*/ 99 w 115"/>
              <a:gd name="T91" fmla="*/ 23 h 187"/>
              <a:gd name="T92" fmla="*/ 86 w 115"/>
              <a:gd name="T93" fmla="*/ 45 h 187"/>
              <a:gd name="T94" fmla="*/ 78 w 115"/>
              <a:gd name="T95" fmla="*/ 47 h 187"/>
              <a:gd name="T96" fmla="*/ 80 w 115"/>
              <a:gd name="T97" fmla="*/ 55 h 187"/>
              <a:gd name="T98" fmla="*/ 83 w 115"/>
              <a:gd name="T99" fmla="*/ 56 h 187"/>
              <a:gd name="T100" fmla="*/ 88 w 115"/>
              <a:gd name="T101" fmla="*/ 53 h 187"/>
              <a:gd name="T102" fmla="*/ 86 w 115"/>
              <a:gd name="T103" fmla="*/ 45 h 187"/>
              <a:gd name="T104" fmla="*/ 73 w 115"/>
              <a:gd name="T105" fmla="*/ 67 h 187"/>
              <a:gd name="T106" fmla="*/ 65 w 115"/>
              <a:gd name="T107" fmla="*/ 69 h 187"/>
              <a:gd name="T108" fmla="*/ 67 w 115"/>
              <a:gd name="T109" fmla="*/ 77 h 187"/>
              <a:gd name="T110" fmla="*/ 70 w 115"/>
              <a:gd name="T111" fmla="*/ 78 h 187"/>
              <a:gd name="T112" fmla="*/ 75 w 115"/>
              <a:gd name="T113" fmla="*/ 75 h 187"/>
              <a:gd name="T114" fmla="*/ 73 w 115"/>
              <a:gd name="T115" fmla="*/ 6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 h="187">
                <a:moveTo>
                  <a:pt x="60" y="89"/>
                </a:moveTo>
                <a:cubicBezTo>
                  <a:pt x="58" y="87"/>
                  <a:pt x="54" y="88"/>
                  <a:pt x="52" y="91"/>
                </a:cubicBezTo>
                <a:cubicBezTo>
                  <a:pt x="51" y="93"/>
                  <a:pt x="51" y="97"/>
                  <a:pt x="54" y="99"/>
                </a:cubicBezTo>
                <a:cubicBezTo>
                  <a:pt x="55" y="99"/>
                  <a:pt x="56" y="100"/>
                  <a:pt x="57" y="100"/>
                </a:cubicBezTo>
                <a:cubicBezTo>
                  <a:pt x="59" y="100"/>
                  <a:pt x="61" y="99"/>
                  <a:pt x="63" y="97"/>
                </a:cubicBezTo>
                <a:cubicBezTo>
                  <a:pt x="64" y="94"/>
                  <a:pt x="63" y="90"/>
                  <a:pt x="60" y="89"/>
                </a:cubicBezTo>
                <a:close/>
                <a:moveTo>
                  <a:pt x="35" y="132"/>
                </a:moveTo>
                <a:cubicBezTo>
                  <a:pt x="32" y="130"/>
                  <a:pt x="28" y="131"/>
                  <a:pt x="26" y="134"/>
                </a:cubicBezTo>
                <a:cubicBezTo>
                  <a:pt x="25" y="137"/>
                  <a:pt x="26" y="141"/>
                  <a:pt x="28" y="142"/>
                </a:cubicBezTo>
                <a:cubicBezTo>
                  <a:pt x="29" y="143"/>
                  <a:pt x="31" y="143"/>
                  <a:pt x="32" y="143"/>
                </a:cubicBezTo>
                <a:cubicBezTo>
                  <a:pt x="34" y="143"/>
                  <a:pt x="36" y="142"/>
                  <a:pt x="37" y="140"/>
                </a:cubicBezTo>
                <a:cubicBezTo>
                  <a:pt x="38" y="137"/>
                  <a:pt x="37" y="134"/>
                  <a:pt x="35" y="132"/>
                </a:cubicBezTo>
                <a:close/>
                <a:moveTo>
                  <a:pt x="48" y="110"/>
                </a:moveTo>
                <a:cubicBezTo>
                  <a:pt x="45" y="109"/>
                  <a:pt x="41" y="109"/>
                  <a:pt x="39" y="112"/>
                </a:cubicBezTo>
                <a:cubicBezTo>
                  <a:pt x="38" y="115"/>
                  <a:pt x="39" y="119"/>
                  <a:pt x="41" y="121"/>
                </a:cubicBezTo>
                <a:cubicBezTo>
                  <a:pt x="42" y="121"/>
                  <a:pt x="43" y="121"/>
                  <a:pt x="44" y="121"/>
                </a:cubicBezTo>
                <a:cubicBezTo>
                  <a:pt x="47" y="121"/>
                  <a:pt x="49" y="120"/>
                  <a:pt x="50" y="118"/>
                </a:cubicBezTo>
                <a:cubicBezTo>
                  <a:pt x="51" y="116"/>
                  <a:pt x="50" y="112"/>
                  <a:pt x="48" y="110"/>
                </a:cubicBezTo>
                <a:close/>
                <a:moveTo>
                  <a:pt x="1" y="176"/>
                </a:moveTo>
                <a:cubicBezTo>
                  <a:pt x="0" y="177"/>
                  <a:pt x="0" y="179"/>
                  <a:pt x="0" y="181"/>
                </a:cubicBezTo>
                <a:cubicBezTo>
                  <a:pt x="0" y="182"/>
                  <a:pt x="0" y="184"/>
                  <a:pt x="1" y="185"/>
                </a:cubicBezTo>
                <a:cubicBezTo>
                  <a:pt x="3" y="186"/>
                  <a:pt x="4" y="187"/>
                  <a:pt x="6" y="187"/>
                </a:cubicBezTo>
                <a:cubicBezTo>
                  <a:pt x="7" y="187"/>
                  <a:pt x="9" y="186"/>
                  <a:pt x="10" y="185"/>
                </a:cubicBezTo>
                <a:cubicBezTo>
                  <a:pt x="11" y="184"/>
                  <a:pt x="12" y="182"/>
                  <a:pt x="12" y="181"/>
                </a:cubicBezTo>
                <a:cubicBezTo>
                  <a:pt x="12" y="179"/>
                  <a:pt x="11" y="177"/>
                  <a:pt x="10" y="176"/>
                </a:cubicBezTo>
                <a:cubicBezTo>
                  <a:pt x="8" y="174"/>
                  <a:pt x="4" y="174"/>
                  <a:pt x="1" y="176"/>
                </a:cubicBezTo>
                <a:close/>
                <a:moveTo>
                  <a:pt x="22" y="154"/>
                </a:moveTo>
                <a:cubicBezTo>
                  <a:pt x="19" y="152"/>
                  <a:pt x="15" y="153"/>
                  <a:pt x="13" y="156"/>
                </a:cubicBezTo>
                <a:cubicBezTo>
                  <a:pt x="12" y="159"/>
                  <a:pt x="13" y="162"/>
                  <a:pt x="16" y="164"/>
                </a:cubicBezTo>
                <a:cubicBezTo>
                  <a:pt x="17" y="165"/>
                  <a:pt x="18" y="165"/>
                  <a:pt x="19" y="165"/>
                </a:cubicBezTo>
                <a:cubicBezTo>
                  <a:pt x="21" y="165"/>
                  <a:pt x="23" y="164"/>
                  <a:pt x="24" y="162"/>
                </a:cubicBezTo>
                <a:cubicBezTo>
                  <a:pt x="25" y="159"/>
                  <a:pt x="25" y="155"/>
                  <a:pt x="22" y="154"/>
                </a:cubicBezTo>
                <a:close/>
                <a:moveTo>
                  <a:pt x="113" y="2"/>
                </a:moveTo>
                <a:cubicBezTo>
                  <a:pt x="111" y="0"/>
                  <a:pt x="107" y="0"/>
                  <a:pt x="105" y="2"/>
                </a:cubicBezTo>
                <a:cubicBezTo>
                  <a:pt x="104" y="4"/>
                  <a:pt x="103" y="5"/>
                  <a:pt x="103" y="7"/>
                </a:cubicBezTo>
                <a:cubicBezTo>
                  <a:pt x="103" y="8"/>
                  <a:pt x="104" y="10"/>
                  <a:pt x="105" y="11"/>
                </a:cubicBezTo>
                <a:cubicBezTo>
                  <a:pt x="106" y="12"/>
                  <a:pt x="108" y="13"/>
                  <a:pt x="109" y="13"/>
                </a:cubicBezTo>
                <a:cubicBezTo>
                  <a:pt x="111" y="13"/>
                  <a:pt x="112" y="12"/>
                  <a:pt x="113" y="11"/>
                </a:cubicBezTo>
                <a:cubicBezTo>
                  <a:pt x="114" y="10"/>
                  <a:pt x="115" y="8"/>
                  <a:pt x="115" y="7"/>
                </a:cubicBezTo>
                <a:cubicBezTo>
                  <a:pt x="115" y="5"/>
                  <a:pt x="114" y="4"/>
                  <a:pt x="113" y="2"/>
                </a:cubicBezTo>
                <a:close/>
                <a:moveTo>
                  <a:pt x="99" y="23"/>
                </a:moveTo>
                <a:cubicBezTo>
                  <a:pt x="96" y="22"/>
                  <a:pt x="93" y="23"/>
                  <a:pt x="91" y="25"/>
                </a:cubicBezTo>
                <a:cubicBezTo>
                  <a:pt x="89" y="28"/>
                  <a:pt x="90" y="32"/>
                  <a:pt x="93" y="34"/>
                </a:cubicBezTo>
                <a:cubicBezTo>
                  <a:pt x="94" y="34"/>
                  <a:pt x="95" y="34"/>
                  <a:pt x="96" y="34"/>
                </a:cubicBezTo>
                <a:cubicBezTo>
                  <a:pt x="98" y="34"/>
                  <a:pt x="100" y="33"/>
                  <a:pt x="101" y="32"/>
                </a:cubicBezTo>
                <a:cubicBezTo>
                  <a:pt x="103" y="29"/>
                  <a:pt x="102" y="25"/>
                  <a:pt x="99" y="23"/>
                </a:cubicBezTo>
                <a:close/>
                <a:moveTo>
                  <a:pt x="86" y="45"/>
                </a:moveTo>
                <a:cubicBezTo>
                  <a:pt x="83" y="43"/>
                  <a:pt x="80" y="44"/>
                  <a:pt x="78" y="47"/>
                </a:cubicBezTo>
                <a:cubicBezTo>
                  <a:pt x="76" y="50"/>
                  <a:pt x="77" y="54"/>
                  <a:pt x="80" y="55"/>
                </a:cubicBezTo>
                <a:cubicBezTo>
                  <a:pt x="81" y="56"/>
                  <a:pt x="82" y="56"/>
                  <a:pt x="83" y="56"/>
                </a:cubicBezTo>
                <a:cubicBezTo>
                  <a:pt x="85" y="56"/>
                  <a:pt x="87" y="55"/>
                  <a:pt x="88" y="53"/>
                </a:cubicBezTo>
                <a:cubicBezTo>
                  <a:pt x="90" y="50"/>
                  <a:pt x="89" y="47"/>
                  <a:pt x="86" y="45"/>
                </a:cubicBezTo>
                <a:close/>
                <a:moveTo>
                  <a:pt x="73" y="67"/>
                </a:moveTo>
                <a:cubicBezTo>
                  <a:pt x="71" y="65"/>
                  <a:pt x="67" y="66"/>
                  <a:pt x="65" y="69"/>
                </a:cubicBezTo>
                <a:cubicBezTo>
                  <a:pt x="63" y="72"/>
                  <a:pt x="64" y="75"/>
                  <a:pt x="67" y="77"/>
                </a:cubicBezTo>
                <a:cubicBezTo>
                  <a:pt x="68" y="78"/>
                  <a:pt x="69" y="78"/>
                  <a:pt x="70" y="78"/>
                </a:cubicBezTo>
                <a:cubicBezTo>
                  <a:pt x="72" y="78"/>
                  <a:pt x="74" y="77"/>
                  <a:pt x="75" y="75"/>
                </a:cubicBezTo>
                <a:cubicBezTo>
                  <a:pt x="77" y="72"/>
                  <a:pt x="76" y="68"/>
                  <a:pt x="73" y="6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1009"/>
          <p:cNvSpPr>
            <a:spLocks noEditPoints="1"/>
          </p:cNvSpPr>
          <p:nvPr/>
        </p:nvSpPr>
        <p:spPr bwMode="auto">
          <a:xfrm>
            <a:off x="4873626" y="3249825"/>
            <a:ext cx="482600" cy="584200"/>
          </a:xfrm>
          <a:custGeom>
            <a:avLst/>
            <a:gdLst>
              <a:gd name="T0" fmla="*/ 33 w 152"/>
              <a:gd name="T1" fmla="*/ 48 h 184"/>
              <a:gd name="T2" fmla="*/ 41 w 152"/>
              <a:gd name="T3" fmla="*/ 49 h 184"/>
              <a:gd name="T4" fmla="*/ 34 w 152"/>
              <a:gd name="T5" fmla="*/ 40 h 184"/>
              <a:gd name="T6" fmla="*/ 48 w 152"/>
              <a:gd name="T7" fmla="*/ 67 h 184"/>
              <a:gd name="T8" fmla="*/ 57 w 152"/>
              <a:gd name="T9" fmla="*/ 68 h 184"/>
              <a:gd name="T10" fmla="*/ 49 w 152"/>
              <a:gd name="T11" fmla="*/ 59 h 184"/>
              <a:gd name="T12" fmla="*/ 0 w 152"/>
              <a:gd name="T13" fmla="*/ 7 h 184"/>
              <a:gd name="T14" fmla="*/ 6 w 152"/>
              <a:gd name="T15" fmla="*/ 13 h 184"/>
              <a:gd name="T16" fmla="*/ 12 w 152"/>
              <a:gd name="T17" fmla="*/ 7 h 184"/>
              <a:gd name="T18" fmla="*/ 2 w 152"/>
              <a:gd name="T19" fmla="*/ 2 h 184"/>
              <a:gd name="T20" fmla="*/ 64 w 152"/>
              <a:gd name="T21" fmla="*/ 86 h 184"/>
              <a:gd name="T22" fmla="*/ 72 w 152"/>
              <a:gd name="T23" fmla="*/ 87 h 184"/>
              <a:gd name="T24" fmla="*/ 65 w 152"/>
              <a:gd name="T25" fmla="*/ 78 h 184"/>
              <a:gd name="T26" fmla="*/ 17 w 152"/>
              <a:gd name="T27" fmla="*/ 29 h 184"/>
              <a:gd name="T28" fmla="*/ 26 w 152"/>
              <a:gd name="T29" fmla="*/ 30 h 184"/>
              <a:gd name="T30" fmla="*/ 18 w 152"/>
              <a:gd name="T31" fmla="*/ 21 h 184"/>
              <a:gd name="T32" fmla="*/ 111 w 152"/>
              <a:gd name="T33" fmla="*/ 144 h 184"/>
              <a:gd name="T34" fmla="*/ 119 w 152"/>
              <a:gd name="T35" fmla="*/ 144 h 184"/>
              <a:gd name="T36" fmla="*/ 111 w 152"/>
              <a:gd name="T37" fmla="*/ 135 h 184"/>
              <a:gd name="T38" fmla="*/ 142 w 152"/>
              <a:gd name="T39" fmla="*/ 174 h 184"/>
              <a:gd name="T40" fmla="*/ 142 w 152"/>
              <a:gd name="T41" fmla="*/ 182 h 184"/>
              <a:gd name="T42" fmla="*/ 151 w 152"/>
              <a:gd name="T43" fmla="*/ 182 h 184"/>
              <a:gd name="T44" fmla="*/ 151 w 152"/>
              <a:gd name="T45" fmla="*/ 174 h 184"/>
              <a:gd name="T46" fmla="*/ 126 w 152"/>
              <a:gd name="T47" fmla="*/ 163 h 184"/>
              <a:gd name="T48" fmla="*/ 135 w 152"/>
              <a:gd name="T49" fmla="*/ 163 h 184"/>
              <a:gd name="T50" fmla="*/ 127 w 152"/>
              <a:gd name="T51" fmla="*/ 154 h 184"/>
              <a:gd name="T52" fmla="*/ 79 w 152"/>
              <a:gd name="T53" fmla="*/ 105 h 184"/>
              <a:gd name="T54" fmla="*/ 88 w 152"/>
              <a:gd name="T55" fmla="*/ 106 h 184"/>
              <a:gd name="T56" fmla="*/ 80 w 152"/>
              <a:gd name="T57" fmla="*/ 97 h 184"/>
              <a:gd name="T58" fmla="*/ 95 w 152"/>
              <a:gd name="T59" fmla="*/ 125 h 184"/>
              <a:gd name="T60" fmla="*/ 103 w 152"/>
              <a:gd name="T61" fmla="*/ 125 h 184"/>
              <a:gd name="T62" fmla="*/ 96 w 152"/>
              <a:gd name="T63" fmla="*/ 1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84">
                <a:moveTo>
                  <a:pt x="34" y="40"/>
                </a:moveTo>
                <a:cubicBezTo>
                  <a:pt x="31" y="42"/>
                  <a:pt x="31" y="46"/>
                  <a:pt x="33" y="48"/>
                </a:cubicBezTo>
                <a:cubicBezTo>
                  <a:pt x="34" y="50"/>
                  <a:pt x="36" y="51"/>
                  <a:pt x="37" y="51"/>
                </a:cubicBezTo>
                <a:cubicBezTo>
                  <a:pt x="39" y="51"/>
                  <a:pt x="40" y="50"/>
                  <a:pt x="41" y="49"/>
                </a:cubicBezTo>
                <a:cubicBezTo>
                  <a:pt x="44" y="47"/>
                  <a:pt x="44" y="43"/>
                  <a:pt x="42" y="41"/>
                </a:cubicBezTo>
                <a:cubicBezTo>
                  <a:pt x="40" y="38"/>
                  <a:pt x="36" y="38"/>
                  <a:pt x="34" y="40"/>
                </a:cubicBezTo>
                <a:close/>
                <a:moveTo>
                  <a:pt x="49" y="59"/>
                </a:moveTo>
                <a:cubicBezTo>
                  <a:pt x="47" y="61"/>
                  <a:pt x="46" y="65"/>
                  <a:pt x="48" y="67"/>
                </a:cubicBezTo>
                <a:cubicBezTo>
                  <a:pt x="49" y="69"/>
                  <a:pt x="51" y="70"/>
                  <a:pt x="53" y="70"/>
                </a:cubicBezTo>
                <a:cubicBezTo>
                  <a:pt x="54" y="70"/>
                  <a:pt x="56" y="69"/>
                  <a:pt x="57" y="68"/>
                </a:cubicBezTo>
                <a:cubicBezTo>
                  <a:pt x="59" y="66"/>
                  <a:pt x="60" y="62"/>
                  <a:pt x="58" y="60"/>
                </a:cubicBezTo>
                <a:cubicBezTo>
                  <a:pt x="55" y="57"/>
                  <a:pt x="52" y="57"/>
                  <a:pt x="49" y="59"/>
                </a:cubicBezTo>
                <a:close/>
                <a:moveTo>
                  <a:pt x="2" y="2"/>
                </a:moveTo>
                <a:cubicBezTo>
                  <a:pt x="1" y="3"/>
                  <a:pt x="0" y="5"/>
                  <a:pt x="0" y="7"/>
                </a:cubicBezTo>
                <a:cubicBezTo>
                  <a:pt x="0" y="8"/>
                  <a:pt x="1" y="10"/>
                  <a:pt x="2" y="11"/>
                </a:cubicBezTo>
                <a:cubicBezTo>
                  <a:pt x="3" y="12"/>
                  <a:pt x="5" y="13"/>
                  <a:pt x="6" y="13"/>
                </a:cubicBezTo>
                <a:cubicBezTo>
                  <a:pt x="8" y="13"/>
                  <a:pt x="9" y="12"/>
                  <a:pt x="10" y="11"/>
                </a:cubicBezTo>
                <a:cubicBezTo>
                  <a:pt x="12" y="10"/>
                  <a:pt x="12" y="8"/>
                  <a:pt x="12" y="7"/>
                </a:cubicBezTo>
                <a:cubicBezTo>
                  <a:pt x="12" y="5"/>
                  <a:pt x="12" y="3"/>
                  <a:pt x="10" y="2"/>
                </a:cubicBezTo>
                <a:cubicBezTo>
                  <a:pt x="8" y="0"/>
                  <a:pt x="4" y="0"/>
                  <a:pt x="2" y="2"/>
                </a:cubicBezTo>
                <a:close/>
                <a:moveTo>
                  <a:pt x="65" y="78"/>
                </a:moveTo>
                <a:cubicBezTo>
                  <a:pt x="62" y="80"/>
                  <a:pt x="62" y="84"/>
                  <a:pt x="64" y="86"/>
                </a:cubicBezTo>
                <a:cubicBezTo>
                  <a:pt x="65" y="88"/>
                  <a:pt x="67" y="89"/>
                  <a:pt x="68" y="89"/>
                </a:cubicBezTo>
                <a:cubicBezTo>
                  <a:pt x="70" y="89"/>
                  <a:pt x="71" y="88"/>
                  <a:pt x="72" y="87"/>
                </a:cubicBezTo>
                <a:cubicBezTo>
                  <a:pt x="75" y="85"/>
                  <a:pt x="75" y="81"/>
                  <a:pt x="73" y="79"/>
                </a:cubicBezTo>
                <a:cubicBezTo>
                  <a:pt x="71" y="76"/>
                  <a:pt x="67" y="76"/>
                  <a:pt x="65" y="78"/>
                </a:cubicBezTo>
                <a:close/>
                <a:moveTo>
                  <a:pt x="18" y="21"/>
                </a:moveTo>
                <a:cubicBezTo>
                  <a:pt x="15" y="23"/>
                  <a:pt x="15" y="27"/>
                  <a:pt x="17" y="29"/>
                </a:cubicBezTo>
                <a:cubicBezTo>
                  <a:pt x="18" y="31"/>
                  <a:pt x="20" y="32"/>
                  <a:pt x="22" y="32"/>
                </a:cubicBezTo>
                <a:cubicBezTo>
                  <a:pt x="23" y="32"/>
                  <a:pt x="24" y="31"/>
                  <a:pt x="26" y="30"/>
                </a:cubicBezTo>
                <a:cubicBezTo>
                  <a:pt x="28" y="28"/>
                  <a:pt x="28" y="24"/>
                  <a:pt x="26" y="22"/>
                </a:cubicBezTo>
                <a:cubicBezTo>
                  <a:pt x="24" y="19"/>
                  <a:pt x="21" y="19"/>
                  <a:pt x="18" y="21"/>
                </a:cubicBezTo>
                <a:close/>
                <a:moveTo>
                  <a:pt x="111" y="135"/>
                </a:moveTo>
                <a:cubicBezTo>
                  <a:pt x="109" y="137"/>
                  <a:pt x="108" y="141"/>
                  <a:pt x="111" y="144"/>
                </a:cubicBezTo>
                <a:cubicBezTo>
                  <a:pt x="112" y="145"/>
                  <a:pt x="113" y="146"/>
                  <a:pt x="115" y="146"/>
                </a:cubicBezTo>
                <a:cubicBezTo>
                  <a:pt x="117" y="146"/>
                  <a:pt x="118" y="145"/>
                  <a:pt x="119" y="144"/>
                </a:cubicBezTo>
                <a:cubicBezTo>
                  <a:pt x="122" y="142"/>
                  <a:pt x="122" y="139"/>
                  <a:pt x="120" y="136"/>
                </a:cubicBezTo>
                <a:cubicBezTo>
                  <a:pt x="118" y="133"/>
                  <a:pt x="114" y="133"/>
                  <a:pt x="111" y="135"/>
                </a:cubicBezTo>
                <a:close/>
                <a:moveTo>
                  <a:pt x="151" y="174"/>
                </a:moveTo>
                <a:cubicBezTo>
                  <a:pt x="148" y="171"/>
                  <a:pt x="144" y="171"/>
                  <a:pt x="142" y="174"/>
                </a:cubicBezTo>
                <a:cubicBezTo>
                  <a:pt x="141" y="175"/>
                  <a:pt x="140" y="176"/>
                  <a:pt x="140" y="178"/>
                </a:cubicBezTo>
                <a:cubicBezTo>
                  <a:pt x="140" y="179"/>
                  <a:pt x="141" y="181"/>
                  <a:pt x="142" y="182"/>
                </a:cubicBezTo>
                <a:cubicBezTo>
                  <a:pt x="143" y="183"/>
                  <a:pt x="145" y="184"/>
                  <a:pt x="146" y="184"/>
                </a:cubicBezTo>
                <a:cubicBezTo>
                  <a:pt x="148" y="184"/>
                  <a:pt x="149" y="183"/>
                  <a:pt x="151" y="182"/>
                </a:cubicBezTo>
                <a:cubicBezTo>
                  <a:pt x="152" y="181"/>
                  <a:pt x="152" y="179"/>
                  <a:pt x="152" y="178"/>
                </a:cubicBezTo>
                <a:cubicBezTo>
                  <a:pt x="152" y="176"/>
                  <a:pt x="152" y="175"/>
                  <a:pt x="151" y="174"/>
                </a:cubicBezTo>
                <a:close/>
                <a:moveTo>
                  <a:pt x="127" y="154"/>
                </a:moveTo>
                <a:cubicBezTo>
                  <a:pt x="124" y="156"/>
                  <a:pt x="124" y="160"/>
                  <a:pt x="126" y="163"/>
                </a:cubicBezTo>
                <a:cubicBezTo>
                  <a:pt x="127" y="164"/>
                  <a:pt x="129" y="165"/>
                  <a:pt x="131" y="165"/>
                </a:cubicBezTo>
                <a:cubicBezTo>
                  <a:pt x="132" y="165"/>
                  <a:pt x="133" y="164"/>
                  <a:pt x="135" y="163"/>
                </a:cubicBezTo>
                <a:cubicBezTo>
                  <a:pt x="137" y="161"/>
                  <a:pt x="138" y="158"/>
                  <a:pt x="135" y="155"/>
                </a:cubicBezTo>
                <a:cubicBezTo>
                  <a:pt x="133" y="152"/>
                  <a:pt x="130" y="152"/>
                  <a:pt x="127" y="154"/>
                </a:cubicBezTo>
                <a:close/>
                <a:moveTo>
                  <a:pt x="80" y="97"/>
                </a:moveTo>
                <a:cubicBezTo>
                  <a:pt x="78" y="99"/>
                  <a:pt x="77" y="103"/>
                  <a:pt x="79" y="105"/>
                </a:cubicBezTo>
                <a:cubicBezTo>
                  <a:pt x="81" y="107"/>
                  <a:pt x="82" y="108"/>
                  <a:pt x="84" y="108"/>
                </a:cubicBezTo>
                <a:cubicBezTo>
                  <a:pt x="85" y="108"/>
                  <a:pt x="87" y="107"/>
                  <a:pt x="88" y="106"/>
                </a:cubicBezTo>
                <a:cubicBezTo>
                  <a:pt x="90" y="104"/>
                  <a:pt x="91" y="100"/>
                  <a:pt x="89" y="98"/>
                </a:cubicBezTo>
                <a:cubicBezTo>
                  <a:pt x="87" y="95"/>
                  <a:pt x="83" y="95"/>
                  <a:pt x="80" y="97"/>
                </a:cubicBezTo>
                <a:close/>
                <a:moveTo>
                  <a:pt x="96" y="116"/>
                </a:moveTo>
                <a:cubicBezTo>
                  <a:pt x="93" y="118"/>
                  <a:pt x="93" y="122"/>
                  <a:pt x="95" y="125"/>
                </a:cubicBezTo>
                <a:cubicBezTo>
                  <a:pt x="96" y="126"/>
                  <a:pt x="98" y="127"/>
                  <a:pt x="100" y="127"/>
                </a:cubicBezTo>
                <a:cubicBezTo>
                  <a:pt x="101" y="127"/>
                  <a:pt x="102" y="126"/>
                  <a:pt x="103" y="125"/>
                </a:cubicBezTo>
                <a:cubicBezTo>
                  <a:pt x="106" y="123"/>
                  <a:pt x="106" y="119"/>
                  <a:pt x="104" y="117"/>
                </a:cubicBezTo>
                <a:cubicBezTo>
                  <a:pt x="102" y="114"/>
                  <a:pt x="98" y="114"/>
                  <a:pt x="96" y="11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1010"/>
          <p:cNvSpPr/>
          <p:nvPr/>
        </p:nvSpPr>
        <p:spPr bwMode="auto">
          <a:xfrm>
            <a:off x="4124326" y="2030625"/>
            <a:ext cx="254000" cy="254000"/>
          </a:xfrm>
          <a:custGeom>
            <a:avLst/>
            <a:gdLst>
              <a:gd name="T0" fmla="*/ 70 w 80"/>
              <a:gd name="T1" fmla="*/ 22 h 80"/>
              <a:gd name="T2" fmla="*/ 57 w 80"/>
              <a:gd name="T3" fmla="*/ 70 h 80"/>
              <a:gd name="T4" fmla="*/ 9 w 80"/>
              <a:gd name="T5" fmla="*/ 58 h 80"/>
              <a:gd name="T6" fmla="*/ 22 w 80"/>
              <a:gd name="T7" fmla="*/ 10 h 80"/>
              <a:gd name="T8" fmla="*/ 70 w 80"/>
              <a:gd name="T9" fmla="*/ 22 h 80"/>
            </a:gdLst>
            <a:ahLst/>
            <a:cxnLst>
              <a:cxn ang="0">
                <a:pos x="T0" y="T1"/>
              </a:cxn>
              <a:cxn ang="0">
                <a:pos x="T2" y="T3"/>
              </a:cxn>
              <a:cxn ang="0">
                <a:pos x="T4" y="T5"/>
              </a:cxn>
              <a:cxn ang="0">
                <a:pos x="T6" y="T7"/>
              </a:cxn>
              <a:cxn ang="0">
                <a:pos x="T8" y="T9"/>
              </a:cxn>
            </a:cxnLst>
            <a:rect l="0" t="0" r="r" b="b"/>
            <a:pathLst>
              <a:path w="80" h="80">
                <a:moveTo>
                  <a:pt x="70" y="22"/>
                </a:moveTo>
                <a:cubicBezTo>
                  <a:pt x="80" y="39"/>
                  <a:pt x="74" y="61"/>
                  <a:pt x="57" y="70"/>
                </a:cubicBezTo>
                <a:cubicBezTo>
                  <a:pt x="41" y="80"/>
                  <a:pt x="19" y="74"/>
                  <a:pt x="9" y="58"/>
                </a:cubicBezTo>
                <a:cubicBezTo>
                  <a:pt x="0" y="41"/>
                  <a:pt x="5" y="19"/>
                  <a:pt x="22" y="10"/>
                </a:cubicBezTo>
                <a:cubicBezTo>
                  <a:pt x="39" y="0"/>
                  <a:pt x="61" y="6"/>
                  <a:pt x="70" y="22"/>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Oval 1011"/>
          <p:cNvSpPr>
            <a:spLocks noChangeArrowheads="1"/>
          </p:cNvSpPr>
          <p:nvPr/>
        </p:nvSpPr>
        <p:spPr bwMode="auto">
          <a:xfrm>
            <a:off x="3816351" y="2602125"/>
            <a:ext cx="225425" cy="222250"/>
          </a:xfrm>
          <a:prstGeom prst="ellipse">
            <a:avLst/>
          </a:pr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1012"/>
          <p:cNvSpPr/>
          <p:nvPr/>
        </p:nvSpPr>
        <p:spPr bwMode="auto">
          <a:xfrm>
            <a:off x="4124326" y="3141875"/>
            <a:ext cx="254000" cy="257175"/>
          </a:xfrm>
          <a:custGeom>
            <a:avLst/>
            <a:gdLst>
              <a:gd name="T0" fmla="*/ 9 w 80"/>
              <a:gd name="T1" fmla="*/ 23 h 81"/>
              <a:gd name="T2" fmla="*/ 57 w 80"/>
              <a:gd name="T3" fmla="*/ 10 h 81"/>
              <a:gd name="T4" fmla="*/ 70 w 80"/>
              <a:gd name="T5" fmla="*/ 58 h 81"/>
              <a:gd name="T6" fmla="*/ 22 w 80"/>
              <a:gd name="T7" fmla="*/ 71 h 81"/>
              <a:gd name="T8" fmla="*/ 9 w 80"/>
              <a:gd name="T9" fmla="*/ 23 h 81"/>
            </a:gdLst>
            <a:ahLst/>
            <a:cxnLst>
              <a:cxn ang="0">
                <a:pos x="T0" y="T1"/>
              </a:cxn>
              <a:cxn ang="0">
                <a:pos x="T2" y="T3"/>
              </a:cxn>
              <a:cxn ang="0">
                <a:pos x="T4" y="T5"/>
              </a:cxn>
              <a:cxn ang="0">
                <a:pos x="T6" y="T7"/>
              </a:cxn>
              <a:cxn ang="0">
                <a:pos x="T8" y="T9"/>
              </a:cxn>
            </a:cxnLst>
            <a:rect l="0" t="0" r="r" b="b"/>
            <a:pathLst>
              <a:path w="80" h="81">
                <a:moveTo>
                  <a:pt x="9" y="23"/>
                </a:moveTo>
                <a:cubicBezTo>
                  <a:pt x="19" y="6"/>
                  <a:pt x="41" y="0"/>
                  <a:pt x="57" y="10"/>
                </a:cubicBezTo>
                <a:cubicBezTo>
                  <a:pt x="74" y="20"/>
                  <a:pt x="80" y="41"/>
                  <a:pt x="70" y="58"/>
                </a:cubicBezTo>
                <a:cubicBezTo>
                  <a:pt x="61" y="75"/>
                  <a:pt x="39" y="81"/>
                  <a:pt x="22" y="71"/>
                </a:cubicBezTo>
                <a:cubicBezTo>
                  <a:pt x="5" y="61"/>
                  <a:pt x="0" y="40"/>
                  <a:pt x="9" y="2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1013"/>
          <p:cNvSpPr/>
          <p:nvPr/>
        </p:nvSpPr>
        <p:spPr bwMode="auto">
          <a:xfrm>
            <a:off x="4765676" y="3141875"/>
            <a:ext cx="254000" cy="257175"/>
          </a:xfrm>
          <a:custGeom>
            <a:avLst/>
            <a:gdLst>
              <a:gd name="T0" fmla="*/ 10 w 80"/>
              <a:gd name="T1" fmla="*/ 58 h 81"/>
              <a:gd name="T2" fmla="*/ 23 w 80"/>
              <a:gd name="T3" fmla="*/ 10 h 81"/>
              <a:gd name="T4" fmla="*/ 71 w 80"/>
              <a:gd name="T5" fmla="*/ 23 h 81"/>
              <a:gd name="T6" fmla="*/ 58 w 80"/>
              <a:gd name="T7" fmla="*/ 71 h 81"/>
              <a:gd name="T8" fmla="*/ 10 w 80"/>
              <a:gd name="T9" fmla="*/ 58 h 81"/>
            </a:gdLst>
            <a:ahLst/>
            <a:cxnLst>
              <a:cxn ang="0">
                <a:pos x="T0" y="T1"/>
              </a:cxn>
              <a:cxn ang="0">
                <a:pos x="T2" y="T3"/>
              </a:cxn>
              <a:cxn ang="0">
                <a:pos x="T4" y="T5"/>
              </a:cxn>
              <a:cxn ang="0">
                <a:pos x="T6" y="T7"/>
              </a:cxn>
              <a:cxn ang="0">
                <a:pos x="T8" y="T9"/>
              </a:cxn>
            </a:cxnLst>
            <a:rect l="0" t="0" r="r" b="b"/>
            <a:pathLst>
              <a:path w="80" h="81">
                <a:moveTo>
                  <a:pt x="10" y="58"/>
                </a:moveTo>
                <a:cubicBezTo>
                  <a:pt x="0" y="41"/>
                  <a:pt x="6" y="20"/>
                  <a:pt x="23" y="10"/>
                </a:cubicBezTo>
                <a:cubicBezTo>
                  <a:pt x="39" y="0"/>
                  <a:pt x="61" y="6"/>
                  <a:pt x="71" y="23"/>
                </a:cubicBezTo>
                <a:cubicBezTo>
                  <a:pt x="80" y="40"/>
                  <a:pt x="75" y="61"/>
                  <a:pt x="58" y="71"/>
                </a:cubicBezTo>
                <a:cubicBezTo>
                  <a:pt x="41" y="81"/>
                  <a:pt x="19" y="75"/>
                  <a:pt x="10" y="5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Oval 1014"/>
          <p:cNvSpPr>
            <a:spLocks noChangeArrowheads="1"/>
          </p:cNvSpPr>
          <p:nvPr/>
        </p:nvSpPr>
        <p:spPr bwMode="auto">
          <a:xfrm>
            <a:off x="5102226" y="2602125"/>
            <a:ext cx="225425" cy="22225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1015"/>
          <p:cNvSpPr/>
          <p:nvPr/>
        </p:nvSpPr>
        <p:spPr bwMode="auto">
          <a:xfrm>
            <a:off x="4765676" y="2030625"/>
            <a:ext cx="254000" cy="254000"/>
          </a:xfrm>
          <a:custGeom>
            <a:avLst/>
            <a:gdLst>
              <a:gd name="T0" fmla="*/ 71 w 80"/>
              <a:gd name="T1" fmla="*/ 58 h 80"/>
              <a:gd name="T2" fmla="*/ 23 w 80"/>
              <a:gd name="T3" fmla="*/ 70 h 80"/>
              <a:gd name="T4" fmla="*/ 10 w 80"/>
              <a:gd name="T5" fmla="*/ 22 h 80"/>
              <a:gd name="T6" fmla="*/ 58 w 80"/>
              <a:gd name="T7" fmla="*/ 10 h 80"/>
              <a:gd name="T8" fmla="*/ 71 w 80"/>
              <a:gd name="T9" fmla="*/ 58 h 80"/>
            </a:gdLst>
            <a:ahLst/>
            <a:cxnLst>
              <a:cxn ang="0">
                <a:pos x="T0" y="T1"/>
              </a:cxn>
              <a:cxn ang="0">
                <a:pos x="T2" y="T3"/>
              </a:cxn>
              <a:cxn ang="0">
                <a:pos x="T4" y="T5"/>
              </a:cxn>
              <a:cxn ang="0">
                <a:pos x="T6" y="T7"/>
              </a:cxn>
              <a:cxn ang="0">
                <a:pos x="T8" y="T9"/>
              </a:cxn>
            </a:cxnLst>
            <a:rect l="0" t="0" r="r" b="b"/>
            <a:pathLst>
              <a:path w="80" h="80">
                <a:moveTo>
                  <a:pt x="71" y="58"/>
                </a:moveTo>
                <a:cubicBezTo>
                  <a:pt x="61" y="74"/>
                  <a:pt x="39" y="80"/>
                  <a:pt x="23" y="70"/>
                </a:cubicBezTo>
                <a:cubicBezTo>
                  <a:pt x="6" y="61"/>
                  <a:pt x="0" y="39"/>
                  <a:pt x="10" y="22"/>
                </a:cubicBezTo>
                <a:cubicBezTo>
                  <a:pt x="19" y="6"/>
                  <a:pt x="41" y="0"/>
                  <a:pt x="58" y="10"/>
                </a:cubicBezTo>
                <a:cubicBezTo>
                  <a:pt x="75" y="19"/>
                  <a:pt x="80" y="41"/>
                  <a:pt x="71" y="5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1016"/>
          <p:cNvSpPr/>
          <p:nvPr/>
        </p:nvSpPr>
        <p:spPr bwMode="auto">
          <a:xfrm>
            <a:off x="3635376" y="1309900"/>
            <a:ext cx="603250" cy="606425"/>
          </a:xfrm>
          <a:custGeom>
            <a:avLst/>
            <a:gdLst>
              <a:gd name="T0" fmla="*/ 69 w 190"/>
              <a:gd name="T1" fmla="*/ 15 h 191"/>
              <a:gd name="T2" fmla="*/ 176 w 190"/>
              <a:gd name="T3" fmla="*/ 69 h 191"/>
              <a:gd name="T4" fmla="*/ 121 w 190"/>
              <a:gd name="T5" fmla="*/ 177 h 191"/>
              <a:gd name="T6" fmla="*/ 14 w 190"/>
              <a:gd name="T7" fmla="*/ 122 h 191"/>
              <a:gd name="T8" fmla="*/ 69 w 190"/>
              <a:gd name="T9" fmla="*/ 15 h 191"/>
            </a:gdLst>
            <a:ahLst/>
            <a:cxnLst>
              <a:cxn ang="0">
                <a:pos x="T0" y="T1"/>
              </a:cxn>
              <a:cxn ang="0">
                <a:pos x="T2" y="T3"/>
              </a:cxn>
              <a:cxn ang="0">
                <a:pos x="T4" y="T5"/>
              </a:cxn>
              <a:cxn ang="0">
                <a:pos x="T6" y="T7"/>
              </a:cxn>
              <a:cxn ang="0">
                <a:pos x="T8" y="T9"/>
              </a:cxn>
            </a:cxnLst>
            <a:rect l="0" t="0" r="r" b="b"/>
            <a:pathLst>
              <a:path w="190" h="191">
                <a:moveTo>
                  <a:pt x="69" y="15"/>
                </a:moveTo>
                <a:cubicBezTo>
                  <a:pt x="113" y="0"/>
                  <a:pt x="161" y="25"/>
                  <a:pt x="176" y="69"/>
                </a:cubicBezTo>
                <a:cubicBezTo>
                  <a:pt x="190" y="114"/>
                  <a:pt x="166" y="162"/>
                  <a:pt x="121" y="177"/>
                </a:cubicBezTo>
                <a:cubicBezTo>
                  <a:pt x="77" y="191"/>
                  <a:pt x="29" y="167"/>
                  <a:pt x="14" y="122"/>
                </a:cubicBezTo>
                <a:cubicBezTo>
                  <a:pt x="0" y="77"/>
                  <a:pt x="24" y="29"/>
                  <a:pt x="69" y="15"/>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1017"/>
          <p:cNvSpPr>
            <a:spLocks noEditPoints="1"/>
          </p:cNvSpPr>
          <p:nvPr/>
        </p:nvSpPr>
        <p:spPr bwMode="auto">
          <a:xfrm>
            <a:off x="3806826" y="1433725"/>
            <a:ext cx="250825" cy="361950"/>
          </a:xfrm>
          <a:custGeom>
            <a:avLst/>
            <a:gdLst>
              <a:gd name="T0" fmla="*/ 23 w 79"/>
              <a:gd name="T1" fmla="*/ 98 h 114"/>
              <a:gd name="T2" fmla="*/ 24 w 79"/>
              <a:gd name="T3" fmla="*/ 105 h 114"/>
              <a:gd name="T4" fmla="*/ 29 w 79"/>
              <a:gd name="T5" fmla="*/ 108 h 114"/>
              <a:gd name="T6" fmla="*/ 30 w 79"/>
              <a:gd name="T7" fmla="*/ 111 h 114"/>
              <a:gd name="T8" fmla="*/ 40 w 79"/>
              <a:gd name="T9" fmla="*/ 114 h 114"/>
              <a:gd name="T10" fmla="*/ 50 w 79"/>
              <a:gd name="T11" fmla="*/ 111 h 114"/>
              <a:gd name="T12" fmla="*/ 50 w 79"/>
              <a:gd name="T13" fmla="*/ 108 h 114"/>
              <a:gd name="T14" fmla="*/ 55 w 79"/>
              <a:gd name="T15" fmla="*/ 105 h 114"/>
              <a:gd name="T16" fmla="*/ 56 w 79"/>
              <a:gd name="T17" fmla="*/ 98 h 114"/>
              <a:gd name="T18" fmla="*/ 40 w 79"/>
              <a:gd name="T19" fmla="*/ 101 h 114"/>
              <a:gd name="T20" fmla="*/ 23 w 79"/>
              <a:gd name="T21" fmla="*/ 98 h 114"/>
              <a:gd name="T22" fmla="*/ 22 w 79"/>
              <a:gd name="T23" fmla="*/ 87 h 114"/>
              <a:gd name="T24" fmla="*/ 22 w 79"/>
              <a:gd name="T25" fmla="*/ 93 h 114"/>
              <a:gd name="T26" fmla="*/ 40 w 79"/>
              <a:gd name="T27" fmla="*/ 97 h 114"/>
              <a:gd name="T28" fmla="*/ 57 w 79"/>
              <a:gd name="T29" fmla="*/ 93 h 114"/>
              <a:gd name="T30" fmla="*/ 58 w 79"/>
              <a:gd name="T31" fmla="*/ 87 h 114"/>
              <a:gd name="T32" fmla="*/ 40 w 79"/>
              <a:gd name="T33" fmla="*/ 91 h 114"/>
              <a:gd name="T34" fmla="*/ 22 w 79"/>
              <a:gd name="T35" fmla="*/ 87 h 114"/>
              <a:gd name="T36" fmla="*/ 40 w 79"/>
              <a:gd name="T37" fmla="*/ 0 h 114"/>
              <a:gd name="T38" fmla="*/ 0 w 79"/>
              <a:gd name="T39" fmla="*/ 39 h 114"/>
              <a:gd name="T40" fmla="*/ 19 w 79"/>
              <a:gd name="T41" fmla="*/ 72 h 114"/>
              <a:gd name="T42" fmla="*/ 21 w 79"/>
              <a:gd name="T43" fmla="*/ 82 h 114"/>
              <a:gd name="T44" fmla="*/ 40 w 79"/>
              <a:gd name="T45" fmla="*/ 86 h 114"/>
              <a:gd name="T46" fmla="*/ 59 w 79"/>
              <a:gd name="T47" fmla="*/ 82 h 114"/>
              <a:gd name="T48" fmla="*/ 60 w 79"/>
              <a:gd name="T49" fmla="*/ 72 h 114"/>
              <a:gd name="T50" fmla="*/ 79 w 79"/>
              <a:gd name="T51" fmla="*/ 39 h 114"/>
              <a:gd name="T52" fmla="*/ 40 w 79"/>
              <a:gd name="T53" fmla="*/ 0 h 114"/>
              <a:gd name="T54" fmla="*/ 54 w 79"/>
              <a:gd name="T55" fmla="*/ 68 h 114"/>
              <a:gd name="T56" fmla="*/ 53 w 79"/>
              <a:gd name="T57" fmla="*/ 77 h 114"/>
              <a:gd name="T58" fmla="*/ 40 w 79"/>
              <a:gd name="T59" fmla="*/ 79 h 114"/>
              <a:gd name="T60" fmla="*/ 26 w 79"/>
              <a:gd name="T61" fmla="*/ 77 h 114"/>
              <a:gd name="T62" fmla="*/ 25 w 79"/>
              <a:gd name="T63" fmla="*/ 68 h 114"/>
              <a:gd name="T64" fmla="*/ 7 w 79"/>
              <a:gd name="T65" fmla="*/ 39 h 114"/>
              <a:gd name="T66" fmla="*/ 40 w 79"/>
              <a:gd name="T67" fmla="*/ 7 h 114"/>
              <a:gd name="T68" fmla="*/ 72 w 79"/>
              <a:gd name="T69" fmla="*/ 39 h 114"/>
              <a:gd name="T70" fmla="*/ 54 w 79"/>
              <a:gd name="T71" fmla="*/ 68 h 114"/>
              <a:gd name="T72" fmla="*/ 48 w 79"/>
              <a:gd name="T73" fmla="*/ 53 h 114"/>
              <a:gd name="T74" fmla="*/ 40 w 79"/>
              <a:gd name="T75" fmla="*/ 37 h 114"/>
              <a:gd name="T76" fmla="*/ 31 w 79"/>
              <a:gd name="T77" fmla="*/ 53 h 114"/>
              <a:gd name="T78" fmla="*/ 27 w 79"/>
              <a:gd name="T79" fmla="*/ 46 h 114"/>
              <a:gd name="T80" fmla="*/ 22 w 79"/>
              <a:gd name="T81" fmla="*/ 48 h 114"/>
              <a:gd name="T82" fmla="*/ 31 w 79"/>
              <a:gd name="T83" fmla="*/ 67 h 114"/>
              <a:gd name="T84" fmla="*/ 40 w 79"/>
              <a:gd name="T85" fmla="*/ 50 h 114"/>
              <a:gd name="T86" fmla="*/ 49 w 79"/>
              <a:gd name="T87" fmla="*/ 67 h 114"/>
              <a:gd name="T88" fmla="*/ 58 w 79"/>
              <a:gd name="T89" fmla="*/ 48 h 114"/>
              <a:gd name="T90" fmla="*/ 52 w 79"/>
              <a:gd name="T91" fmla="*/ 46 h 114"/>
              <a:gd name="T92" fmla="*/ 48 w 79"/>
              <a:gd name="T93" fmla="*/ 53 h 114"/>
              <a:gd name="T94" fmla="*/ 40 w 79"/>
              <a:gd name="T95" fmla="*/ 16 h 114"/>
              <a:gd name="T96" fmla="*/ 42 w 79"/>
              <a:gd name="T97" fmla="*/ 14 h 114"/>
              <a:gd name="T98" fmla="*/ 40 w 79"/>
              <a:gd name="T99" fmla="*/ 12 h 114"/>
              <a:gd name="T100" fmla="*/ 12 w 79"/>
              <a:gd name="T101" fmla="*/ 39 h 114"/>
              <a:gd name="T102" fmla="*/ 15 w 79"/>
              <a:gd name="T103" fmla="*/ 41 h 114"/>
              <a:gd name="T104" fmla="*/ 17 w 79"/>
              <a:gd name="T105" fmla="*/ 39 h 114"/>
              <a:gd name="T106" fmla="*/ 40 w 79"/>
              <a:gd name="T107" fmla="*/ 1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114">
                <a:moveTo>
                  <a:pt x="23" y="98"/>
                </a:moveTo>
                <a:cubicBezTo>
                  <a:pt x="24" y="105"/>
                  <a:pt x="24" y="105"/>
                  <a:pt x="24" y="105"/>
                </a:cubicBezTo>
                <a:cubicBezTo>
                  <a:pt x="24" y="105"/>
                  <a:pt x="25" y="106"/>
                  <a:pt x="29" y="108"/>
                </a:cubicBezTo>
                <a:cubicBezTo>
                  <a:pt x="30" y="111"/>
                  <a:pt x="30" y="111"/>
                  <a:pt x="30" y="111"/>
                </a:cubicBezTo>
                <a:cubicBezTo>
                  <a:pt x="30" y="111"/>
                  <a:pt x="32" y="114"/>
                  <a:pt x="40" y="114"/>
                </a:cubicBezTo>
                <a:cubicBezTo>
                  <a:pt x="47" y="114"/>
                  <a:pt x="50" y="111"/>
                  <a:pt x="50" y="111"/>
                </a:cubicBezTo>
                <a:cubicBezTo>
                  <a:pt x="50" y="108"/>
                  <a:pt x="50" y="108"/>
                  <a:pt x="50" y="108"/>
                </a:cubicBezTo>
                <a:cubicBezTo>
                  <a:pt x="54" y="106"/>
                  <a:pt x="55" y="105"/>
                  <a:pt x="55" y="105"/>
                </a:cubicBezTo>
                <a:cubicBezTo>
                  <a:pt x="56" y="98"/>
                  <a:pt x="56" y="98"/>
                  <a:pt x="56" y="98"/>
                </a:cubicBezTo>
                <a:cubicBezTo>
                  <a:pt x="51" y="100"/>
                  <a:pt x="46" y="101"/>
                  <a:pt x="40" y="101"/>
                </a:cubicBezTo>
                <a:cubicBezTo>
                  <a:pt x="34" y="101"/>
                  <a:pt x="28" y="100"/>
                  <a:pt x="23" y="98"/>
                </a:cubicBezTo>
                <a:close/>
                <a:moveTo>
                  <a:pt x="22" y="87"/>
                </a:moveTo>
                <a:cubicBezTo>
                  <a:pt x="22" y="93"/>
                  <a:pt x="22" y="93"/>
                  <a:pt x="22" y="93"/>
                </a:cubicBezTo>
                <a:cubicBezTo>
                  <a:pt x="28" y="95"/>
                  <a:pt x="33" y="97"/>
                  <a:pt x="40" y="97"/>
                </a:cubicBezTo>
                <a:cubicBezTo>
                  <a:pt x="46" y="97"/>
                  <a:pt x="52" y="95"/>
                  <a:pt x="57" y="93"/>
                </a:cubicBezTo>
                <a:cubicBezTo>
                  <a:pt x="58" y="87"/>
                  <a:pt x="58" y="87"/>
                  <a:pt x="58" y="87"/>
                </a:cubicBezTo>
                <a:cubicBezTo>
                  <a:pt x="52" y="90"/>
                  <a:pt x="46" y="91"/>
                  <a:pt x="40" y="91"/>
                </a:cubicBezTo>
                <a:cubicBezTo>
                  <a:pt x="33" y="91"/>
                  <a:pt x="27" y="90"/>
                  <a:pt x="22" y="87"/>
                </a:cubicBezTo>
                <a:close/>
                <a:moveTo>
                  <a:pt x="40" y="0"/>
                </a:moveTo>
                <a:cubicBezTo>
                  <a:pt x="18" y="0"/>
                  <a:pt x="0" y="17"/>
                  <a:pt x="0" y="39"/>
                </a:cubicBezTo>
                <a:cubicBezTo>
                  <a:pt x="0" y="53"/>
                  <a:pt x="8" y="66"/>
                  <a:pt x="19" y="72"/>
                </a:cubicBezTo>
                <a:cubicBezTo>
                  <a:pt x="21" y="82"/>
                  <a:pt x="21" y="82"/>
                  <a:pt x="21" y="82"/>
                </a:cubicBezTo>
                <a:cubicBezTo>
                  <a:pt x="26" y="85"/>
                  <a:pt x="33" y="86"/>
                  <a:pt x="40" y="86"/>
                </a:cubicBezTo>
                <a:cubicBezTo>
                  <a:pt x="47" y="86"/>
                  <a:pt x="53" y="85"/>
                  <a:pt x="59" y="82"/>
                </a:cubicBezTo>
                <a:cubicBezTo>
                  <a:pt x="60" y="72"/>
                  <a:pt x="60" y="72"/>
                  <a:pt x="60" y="72"/>
                </a:cubicBezTo>
                <a:cubicBezTo>
                  <a:pt x="71" y="66"/>
                  <a:pt x="79" y="53"/>
                  <a:pt x="79" y="39"/>
                </a:cubicBezTo>
                <a:cubicBezTo>
                  <a:pt x="79" y="17"/>
                  <a:pt x="61" y="0"/>
                  <a:pt x="40" y="0"/>
                </a:cubicBezTo>
                <a:close/>
                <a:moveTo>
                  <a:pt x="54" y="68"/>
                </a:moveTo>
                <a:cubicBezTo>
                  <a:pt x="53" y="77"/>
                  <a:pt x="53" y="77"/>
                  <a:pt x="53" y="77"/>
                </a:cubicBezTo>
                <a:cubicBezTo>
                  <a:pt x="53" y="77"/>
                  <a:pt x="50" y="79"/>
                  <a:pt x="40" y="79"/>
                </a:cubicBezTo>
                <a:cubicBezTo>
                  <a:pt x="30" y="79"/>
                  <a:pt x="26" y="77"/>
                  <a:pt x="26" y="77"/>
                </a:cubicBezTo>
                <a:cubicBezTo>
                  <a:pt x="25" y="68"/>
                  <a:pt x="25" y="68"/>
                  <a:pt x="25" y="68"/>
                </a:cubicBezTo>
                <a:cubicBezTo>
                  <a:pt x="15" y="62"/>
                  <a:pt x="7" y="52"/>
                  <a:pt x="7" y="39"/>
                </a:cubicBezTo>
                <a:cubicBezTo>
                  <a:pt x="7" y="21"/>
                  <a:pt x="22" y="7"/>
                  <a:pt x="40" y="7"/>
                </a:cubicBezTo>
                <a:cubicBezTo>
                  <a:pt x="58" y="7"/>
                  <a:pt x="72" y="21"/>
                  <a:pt x="72" y="39"/>
                </a:cubicBezTo>
                <a:cubicBezTo>
                  <a:pt x="72" y="51"/>
                  <a:pt x="65" y="62"/>
                  <a:pt x="54" y="68"/>
                </a:cubicBezTo>
                <a:close/>
                <a:moveTo>
                  <a:pt x="48" y="53"/>
                </a:moveTo>
                <a:cubicBezTo>
                  <a:pt x="40" y="37"/>
                  <a:pt x="40" y="37"/>
                  <a:pt x="40" y="37"/>
                </a:cubicBezTo>
                <a:cubicBezTo>
                  <a:pt x="31" y="53"/>
                  <a:pt x="31" y="53"/>
                  <a:pt x="31" y="53"/>
                </a:cubicBezTo>
                <a:cubicBezTo>
                  <a:pt x="27" y="46"/>
                  <a:pt x="27" y="46"/>
                  <a:pt x="27" y="46"/>
                </a:cubicBezTo>
                <a:cubicBezTo>
                  <a:pt x="22" y="48"/>
                  <a:pt x="22" y="48"/>
                  <a:pt x="22" y="48"/>
                </a:cubicBezTo>
                <a:cubicBezTo>
                  <a:pt x="31" y="67"/>
                  <a:pt x="31" y="67"/>
                  <a:pt x="31" y="67"/>
                </a:cubicBezTo>
                <a:cubicBezTo>
                  <a:pt x="40" y="50"/>
                  <a:pt x="40" y="50"/>
                  <a:pt x="40" y="50"/>
                </a:cubicBezTo>
                <a:cubicBezTo>
                  <a:pt x="49" y="67"/>
                  <a:pt x="49" y="67"/>
                  <a:pt x="49" y="67"/>
                </a:cubicBezTo>
                <a:cubicBezTo>
                  <a:pt x="58" y="48"/>
                  <a:pt x="58" y="48"/>
                  <a:pt x="58" y="48"/>
                </a:cubicBezTo>
                <a:cubicBezTo>
                  <a:pt x="52" y="46"/>
                  <a:pt x="52" y="46"/>
                  <a:pt x="52" y="46"/>
                </a:cubicBezTo>
                <a:lnTo>
                  <a:pt x="48" y="53"/>
                </a:lnTo>
                <a:close/>
                <a:moveTo>
                  <a:pt x="40" y="16"/>
                </a:moveTo>
                <a:cubicBezTo>
                  <a:pt x="41" y="16"/>
                  <a:pt x="42" y="15"/>
                  <a:pt x="42" y="14"/>
                </a:cubicBezTo>
                <a:cubicBezTo>
                  <a:pt x="42" y="13"/>
                  <a:pt x="41" y="12"/>
                  <a:pt x="40" y="12"/>
                </a:cubicBezTo>
                <a:cubicBezTo>
                  <a:pt x="25" y="12"/>
                  <a:pt x="12" y="24"/>
                  <a:pt x="12" y="39"/>
                </a:cubicBezTo>
                <a:cubicBezTo>
                  <a:pt x="12" y="40"/>
                  <a:pt x="13" y="41"/>
                  <a:pt x="15" y="41"/>
                </a:cubicBezTo>
                <a:cubicBezTo>
                  <a:pt x="16" y="41"/>
                  <a:pt x="17" y="40"/>
                  <a:pt x="17" y="39"/>
                </a:cubicBezTo>
                <a:cubicBezTo>
                  <a:pt x="17" y="26"/>
                  <a:pt x="27" y="16"/>
                  <a:pt x="40" y="16"/>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1018"/>
          <p:cNvSpPr/>
          <p:nvPr/>
        </p:nvSpPr>
        <p:spPr bwMode="auto">
          <a:xfrm>
            <a:off x="2997201" y="2411625"/>
            <a:ext cx="606425" cy="606425"/>
          </a:xfrm>
          <a:custGeom>
            <a:avLst/>
            <a:gdLst>
              <a:gd name="T0" fmla="*/ 122 w 191"/>
              <a:gd name="T1" fmla="*/ 14 h 191"/>
              <a:gd name="T2" fmla="*/ 177 w 191"/>
              <a:gd name="T3" fmla="*/ 122 h 191"/>
              <a:gd name="T4" fmla="*/ 70 w 191"/>
              <a:gd name="T5" fmla="*/ 176 h 191"/>
              <a:gd name="T6" fmla="*/ 15 w 191"/>
              <a:gd name="T7" fmla="*/ 69 h 191"/>
              <a:gd name="T8" fmla="*/ 122 w 191"/>
              <a:gd name="T9" fmla="*/ 14 h 191"/>
            </a:gdLst>
            <a:ahLst/>
            <a:cxnLst>
              <a:cxn ang="0">
                <a:pos x="T0" y="T1"/>
              </a:cxn>
              <a:cxn ang="0">
                <a:pos x="T2" y="T3"/>
              </a:cxn>
              <a:cxn ang="0">
                <a:pos x="T4" y="T5"/>
              </a:cxn>
              <a:cxn ang="0">
                <a:pos x="T6" y="T7"/>
              </a:cxn>
              <a:cxn ang="0">
                <a:pos x="T8" y="T9"/>
              </a:cxn>
            </a:cxnLst>
            <a:rect l="0" t="0" r="r" b="b"/>
            <a:pathLst>
              <a:path w="191" h="191">
                <a:moveTo>
                  <a:pt x="122" y="14"/>
                </a:moveTo>
                <a:cubicBezTo>
                  <a:pt x="167" y="29"/>
                  <a:pt x="191" y="77"/>
                  <a:pt x="177" y="122"/>
                </a:cubicBezTo>
                <a:cubicBezTo>
                  <a:pt x="162" y="166"/>
                  <a:pt x="114" y="191"/>
                  <a:pt x="70" y="176"/>
                </a:cubicBezTo>
                <a:cubicBezTo>
                  <a:pt x="25" y="162"/>
                  <a:pt x="0" y="114"/>
                  <a:pt x="15" y="69"/>
                </a:cubicBezTo>
                <a:cubicBezTo>
                  <a:pt x="29" y="24"/>
                  <a:pt x="77" y="0"/>
                  <a:pt x="122" y="14"/>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1019"/>
          <p:cNvSpPr>
            <a:spLocks noEditPoints="1"/>
          </p:cNvSpPr>
          <p:nvPr/>
        </p:nvSpPr>
        <p:spPr bwMode="auto">
          <a:xfrm>
            <a:off x="3130551" y="2570375"/>
            <a:ext cx="333375" cy="285750"/>
          </a:xfrm>
          <a:custGeom>
            <a:avLst/>
            <a:gdLst>
              <a:gd name="T0" fmla="*/ 37 w 105"/>
              <a:gd name="T1" fmla="*/ 59 h 90"/>
              <a:gd name="T2" fmla="*/ 37 w 105"/>
              <a:gd name="T3" fmla="*/ 90 h 90"/>
              <a:gd name="T4" fmla="*/ 61 w 105"/>
              <a:gd name="T5" fmla="*/ 90 h 90"/>
              <a:gd name="T6" fmla="*/ 61 w 105"/>
              <a:gd name="T7" fmla="*/ 62 h 90"/>
              <a:gd name="T8" fmla="*/ 51 w 105"/>
              <a:gd name="T9" fmla="*/ 72 h 90"/>
              <a:gd name="T10" fmla="*/ 37 w 105"/>
              <a:gd name="T11" fmla="*/ 59 h 90"/>
              <a:gd name="T12" fmla="*/ 4 w 105"/>
              <a:gd name="T13" fmla="*/ 86 h 90"/>
              <a:gd name="T14" fmla="*/ 8 w 105"/>
              <a:gd name="T15" fmla="*/ 90 h 90"/>
              <a:gd name="T16" fmla="*/ 28 w 105"/>
              <a:gd name="T17" fmla="*/ 90 h 90"/>
              <a:gd name="T18" fmla="*/ 28 w 105"/>
              <a:gd name="T19" fmla="*/ 49 h 90"/>
              <a:gd name="T20" fmla="*/ 4 w 105"/>
              <a:gd name="T21" fmla="*/ 73 h 90"/>
              <a:gd name="T22" fmla="*/ 4 w 105"/>
              <a:gd name="T23" fmla="*/ 86 h 90"/>
              <a:gd name="T24" fmla="*/ 70 w 105"/>
              <a:gd name="T25" fmla="*/ 53 h 90"/>
              <a:gd name="T26" fmla="*/ 70 w 105"/>
              <a:gd name="T27" fmla="*/ 90 h 90"/>
              <a:gd name="T28" fmla="*/ 90 w 105"/>
              <a:gd name="T29" fmla="*/ 90 h 90"/>
              <a:gd name="T30" fmla="*/ 94 w 105"/>
              <a:gd name="T31" fmla="*/ 86 h 90"/>
              <a:gd name="T32" fmla="*/ 94 w 105"/>
              <a:gd name="T33" fmla="*/ 29 h 90"/>
              <a:gd name="T34" fmla="*/ 73 w 105"/>
              <a:gd name="T35" fmla="*/ 49 h 90"/>
              <a:gd name="T36" fmla="*/ 70 w 105"/>
              <a:gd name="T37" fmla="*/ 53 h 90"/>
              <a:gd name="T38" fmla="*/ 84 w 105"/>
              <a:gd name="T39" fmla="*/ 2 h 90"/>
              <a:gd name="T40" fmla="*/ 80 w 105"/>
              <a:gd name="T41" fmla="*/ 7 h 90"/>
              <a:gd name="T42" fmla="*/ 85 w 105"/>
              <a:gd name="T43" fmla="*/ 11 h 90"/>
              <a:gd name="T44" fmla="*/ 89 w 105"/>
              <a:gd name="T45" fmla="*/ 10 h 90"/>
              <a:gd name="T46" fmla="*/ 51 w 105"/>
              <a:gd name="T47" fmla="*/ 49 h 90"/>
              <a:gd name="T48" fmla="*/ 28 w 105"/>
              <a:gd name="T49" fmla="*/ 26 h 90"/>
              <a:gd name="T50" fmla="*/ 1 w 105"/>
              <a:gd name="T51" fmla="*/ 53 h 90"/>
              <a:gd name="T52" fmla="*/ 1 w 105"/>
              <a:gd name="T53" fmla="*/ 59 h 90"/>
              <a:gd name="T54" fmla="*/ 7 w 105"/>
              <a:gd name="T55" fmla="*/ 59 h 90"/>
              <a:gd name="T56" fmla="*/ 28 w 105"/>
              <a:gd name="T57" fmla="*/ 38 h 90"/>
              <a:gd name="T58" fmla="*/ 51 w 105"/>
              <a:gd name="T59" fmla="*/ 61 h 90"/>
              <a:gd name="T60" fmla="*/ 95 w 105"/>
              <a:gd name="T61" fmla="*/ 16 h 90"/>
              <a:gd name="T62" fmla="*/ 95 w 105"/>
              <a:gd name="T63" fmla="*/ 21 h 90"/>
              <a:gd name="T64" fmla="*/ 99 w 105"/>
              <a:gd name="T65" fmla="*/ 25 h 90"/>
              <a:gd name="T66" fmla="*/ 99 w 105"/>
              <a:gd name="T67" fmla="*/ 25 h 90"/>
              <a:gd name="T68" fmla="*/ 103 w 105"/>
              <a:gd name="T69" fmla="*/ 22 h 90"/>
              <a:gd name="T70" fmla="*/ 105 w 105"/>
              <a:gd name="T71" fmla="*/ 0 h 90"/>
              <a:gd name="T72" fmla="*/ 84 w 105"/>
              <a:gd name="T73"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 h="90">
                <a:moveTo>
                  <a:pt x="37" y="59"/>
                </a:moveTo>
                <a:cubicBezTo>
                  <a:pt x="37" y="90"/>
                  <a:pt x="37" y="90"/>
                  <a:pt x="37" y="90"/>
                </a:cubicBezTo>
                <a:cubicBezTo>
                  <a:pt x="61" y="90"/>
                  <a:pt x="61" y="90"/>
                  <a:pt x="61" y="90"/>
                </a:cubicBezTo>
                <a:cubicBezTo>
                  <a:pt x="61" y="62"/>
                  <a:pt x="61" y="62"/>
                  <a:pt x="61" y="62"/>
                </a:cubicBezTo>
                <a:cubicBezTo>
                  <a:pt x="51" y="72"/>
                  <a:pt x="51" y="72"/>
                  <a:pt x="51" y="72"/>
                </a:cubicBezTo>
                <a:lnTo>
                  <a:pt x="37" y="59"/>
                </a:lnTo>
                <a:close/>
                <a:moveTo>
                  <a:pt x="4" y="86"/>
                </a:moveTo>
                <a:cubicBezTo>
                  <a:pt x="4" y="88"/>
                  <a:pt x="6" y="90"/>
                  <a:pt x="8" y="90"/>
                </a:cubicBezTo>
                <a:cubicBezTo>
                  <a:pt x="28" y="90"/>
                  <a:pt x="28" y="90"/>
                  <a:pt x="28" y="90"/>
                </a:cubicBezTo>
                <a:cubicBezTo>
                  <a:pt x="28" y="49"/>
                  <a:pt x="28" y="49"/>
                  <a:pt x="28" y="49"/>
                </a:cubicBezTo>
                <a:cubicBezTo>
                  <a:pt x="4" y="73"/>
                  <a:pt x="4" y="73"/>
                  <a:pt x="4" y="73"/>
                </a:cubicBezTo>
                <a:lnTo>
                  <a:pt x="4" y="86"/>
                </a:lnTo>
                <a:close/>
                <a:moveTo>
                  <a:pt x="70" y="53"/>
                </a:moveTo>
                <a:cubicBezTo>
                  <a:pt x="70" y="90"/>
                  <a:pt x="70" y="90"/>
                  <a:pt x="70" y="90"/>
                </a:cubicBezTo>
                <a:cubicBezTo>
                  <a:pt x="90" y="90"/>
                  <a:pt x="90" y="90"/>
                  <a:pt x="90" y="90"/>
                </a:cubicBezTo>
                <a:cubicBezTo>
                  <a:pt x="92" y="90"/>
                  <a:pt x="94" y="88"/>
                  <a:pt x="94" y="86"/>
                </a:cubicBezTo>
                <a:cubicBezTo>
                  <a:pt x="94" y="29"/>
                  <a:pt x="94" y="29"/>
                  <a:pt x="94" y="29"/>
                </a:cubicBezTo>
                <a:cubicBezTo>
                  <a:pt x="73" y="49"/>
                  <a:pt x="73" y="49"/>
                  <a:pt x="73" y="49"/>
                </a:cubicBezTo>
                <a:lnTo>
                  <a:pt x="70" y="53"/>
                </a:lnTo>
                <a:close/>
                <a:moveTo>
                  <a:pt x="84" y="2"/>
                </a:moveTo>
                <a:cubicBezTo>
                  <a:pt x="82" y="3"/>
                  <a:pt x="80" y="5"/>
                  <a:pt x="80" y="7"/>
                </a:cubicBezTo>
                <a:cubicBezTo>
                  <a:pt x="81" y="9"/>
                  <a:pt x="83" y="11"/>
                  <a:pt x="85" y="11"/>
                </a:cubicBezTo>
                <a:cubicBezTo>
                  <a:pt x="89" y="10"/>
                  <a:pt x="89" y="10"/>
                  <a:pt x="89" y="10"/>
                </a:cubicBezTo>
                <a:cubicBezTo>
                  <a:pt x="51" y="49"/>
                  <a:pt x="51" y="49"/>
                  <a:pt x="51" y="49"/>
                </a:cubicBezTo>
                <a:cubicBezTo>
                  <a:pt x="28" y="26"/>
                  <a:pt x="28" y="26"/>
                  <a:pt x="28" y="26"/>
                </a:cubicBezTo>
                <a:cubicBezTo>
                  <a:pt x="1" y="53"/>
                  <a:pt x="1" y="53"/>
                  <a:pt x="1" y="53"/>
                </a:cubicBezTo>
                <a:cubicBezTo>
                  <a:pt x="0" y="55"/>
                  <a:pt x="0" y="57"/>
                  <a:pt x="1" y="59"/>
                </a:cubicBezTo>
                <a:cubicBezTo>
                  <a:pt x="3" y="61"/>
                  <a:pt x="6" y="61"/>
                  <a:pt x="7" y="59"/>
                </a:cubicBezTo>
                <a:cubicBezTo>
                  <a:pt x="28" y="38"/>
                  <a:pt x="28" y="38"/>
                  <a:pt x="28" y="38"/>
                </a:cubicBezTo>
                <a:cubicBezTo>
                  <a:pt x="51" y="61"/>
                  <a:pt x="51" y="61"/>
                  <a:pt x="51" y="61"/>
                </a:cubicBezTo>
                <a:cubicBezTo>
                  <a:pt x="95" y="16"/>
                  <a:pt x="95" y="16"/>
                  <a:pt x="95" y="16"/>
                </a:cubicBezTo>
                <a:cubicBezTo>
                  <a:pt x="95" y="21"/>
                  <a:pt x="95" y="21"/>
                  <a:pt x="95" y="21"/>
                </a:cubicBezTo>
                <a:cubicBezTo>
                  <a:pt x="95" y="23"/>
                  <a:pt x="97" y="25"/>
                  <a:pt x="99" y="25"/>
                </a:cubicBezTo>
                <a:cubicBezTo>
                  <a:pt x="99" y="25"/>
                  <a:pt x="99" y="25"/>
                  <a:pt x="99" y="25"/>
                </a:cubicBezTo>
                <a:cubicBezTo>
                  <a:pt x="101" y="25"/>
                  <a:pt x="103" y="24"/>
                  <a:pt x="103" y="22"/>
                </a:cubicBezTo>
                <a:cubicBezTo>
                  <a:pt x="105" y="0"/>
                  <a:pt x="105" y="0"/>
                  <a:pt x="105" y="0"/>
                </a:cubicBezTo>
                <a:lnTo>
                  <a:pt x="84" y="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1020"/>
          <p:cNvSpPr/>
          <p:nvPr/>
        </p:nvSpPr>
        <p:spPr bwMode="auto">
          <a:xfrm>
            <a:off x="3498851" y="3507000"/>
            <a:ext cx="612775" cy="612775"/>
          </a:xfrm>
          <a:custGeom>
            <a:avLst/>
            <a:gdLst>
              <a:gd name="T0" fmla="*/ 165 w 193"/>
              <a:gd name="T1" fmla="*/ 47 h 193"/>
              <a:gd name="T2" fmla="*/ 147 w 193"/>
              <a:gd name="T3" fmla="*/ 166 h 193"/>
              <a:gd name="T4" fmla="*/ 28 w 193"/>
              <a:gd name="T5" fmla="*/ 147 h 193"/>
              <a:gd name="T6" fmla="*/ 47 w 193"/>
              <a:gd name="T7" fmla="*/ 28 h 193"/>
              <a:gd name="T8" fmla="*/ 165 w 193"/>
              <a:gd name="T9" fmla="*/ 47 h 193"/>
            </a:gdLst>
            <a:ahLst/>
            <a:cxnLst>
              <a:cxn ang="0">
                <a:pos x="T0" y="T1"/>
              </a:cxn>
              <a:cxn ang="0">
                <a:pos x="T2" y="T3"/>
              </a:cxn>
              <a:cxn ang="0">
                <a:pos x="T4" y="T5"/>
              </a:cxn>
              <a:cxn ang="0">
                <a:pos x="T6" y="T7"/>
              </a:cxn>
              <a:cxn ang="0">
                <a:pos x="T8" y="T9"/>
              </a:cxn>
            </a:cxnLst>
            <a:rect l="0" t="0" r="r" b="b"/>
            <a:pathLst>
              <a:path w="193" h="193">
                <a:moveTo>
                  <a:pt x="165" y="47"/>
                </a:moveTo>
                <a:cubicBezTo>
                  <a:pt x="193" y="85"/>
                  <a:pt x="185" y="138"/>
                  <a:pt x="147" y="166"/>
                </a:cubicBezTo>
                <a:cubicBezTo>
                  <a:pt x="109" y="193"/>
                  <a:pt x="55" y="185"/>
                  <a:pt x="28" y="147"/>
                </a:cubicBezTo>
                <a:cubicBezTo>
                  <a:pt x="0" y="109"/>
                  <a:pt x="9" y="56"/>
                  <a:pt x="47" y="28"/>
                </a:cubicBezTo>
                <a:cubicBezTo>
                  <a:pt x="85" y="0"/>
                  <a:pt x="138" y="9"/>
                  <a:pt x="165" y="4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1021"/>
          <p:cNvSpPr>
            <a:spLocks noEditPoints="1"/>
          </p:cNvSpPr>
          <p:nvPr/>
        </p:nvSpPr>
        <p:spPr bwMode="auto">
          <a:xfrm>
            <a:off x="3676651" y="3653050"/>
            <a:ext cx="260350" cy="327025"/>
          </a:xfrm>
          <a:custGeom>
            <a:avLst/>
            <a:gdLst>
              <a:gd name="T0" fmla="*/ 118 w 164"/>
              <a:gd name="T1" fmla="*/ 34 h 206"/>
              <a:gd name="T2" fmla="*/ 28 w 164"/>
              <a:gd name="T3" fmla="*/ 34 h 206"/>
              <a:gd name="T4" fmla="*/ 28 w 164"/>
              <a:gd name="T5" fmla="*/ 46 h 206"/>
              <a:gd name="T6" fmla="*/ 118 w 164"/>
              <a:gd name="T7" fmla="*/ 46 h 206"/>
              <a:gd name="T8" fmla="*/ 118 w 164"/>
              <a:gd name="T9" fmla="*/ 34 h 206"/>
              <a:gd name="T10" fmla="*/ 146 w 164"/>
              <a:gd name="T11" fmla="*/ 18 h 206"/>
              <a:gd name="T12" fmla="*/ 146 w 164"/>
              <a:gd name="T13" fmla="*/ 0 h 206"/>
              <a:gd name="T14" fmla="*/ 0 w 164"/>
              <a:gd name="T15" fmla="*/ 0 h 206"/>
              <a:gd name="T16" fmla="*/ 0 w 164"/>
              <a:gd name="T17" fmla="*/ 188 h 206"/>
              <a:gd name="T18" fmla="*/ 18 w 164"/>
              <a:gd name="T19" fmla="*/ 188 h 206"/>
              <a:gd name="T20" fmla="*/ 18 w 164"/>
              <a:gd name="T21" fmla="*/ 206 h 206"/>
              <a:gd name="T22" fmla="*/ 164 w 164"/>
              <a:gd name="T23" fmla="*/ 206 h 206"/>
              <a:gd name="T24" fmla="*/ 164 w 164"/>
              <a:gd name="T25" fmla="*/ 18 h 206"/>
              <a:gd name="T26" fmla="*/ 146 w 164"/>
              <a:gd name="T27" fmla="*/ 18 h 206"/>
              <a:gd name="T28" fmla="*/ 10 w 164"/>
              <a:gd name="T29" fmla="*/ 178 h 206"/>
              <a:gd name="T30" fmla="*/ 10 w 164"/>
              <a:gd name="T31" fmla="*/ 10 h 206"/>
              <a:gd name="T32" fmla="*/ 136 w 164"/>
              <a:gd name="T33" fmla="*/ 10 h 206"/>
              <a:gd name="T34" fmla="*/ 136 w 164"/>
              <a:gd name="T35" fmla="*/ 136 h 206"/>
              <a:gd name="T36" fmla="*/ 94 w 164"/>
              <a:gd name="T37" fmla="*/ 136 h 206"/>
              <a:gd name="T38" fmla="*/ 94 w 164"/>
              <a:gd name="T39" fmla="*/ 178 h 206"/>
              <a:gd name="T40" fmla="*/ 10 w 164"/>
              <a:gd name="T41" fmla="*/ 178 h 206"/>
              <a:gd name="T42" fmla="*/ 154 w 164"/>
              <a:gd name="T43" fmla="*/ 196 h 206"/>
              <a:gd name="T44" fmla="*/ 28 w 164"/>
              <a:gd name="T45" fmla="*/ 196 h 206"/>
              <a:gd name="T46" fmla="*/ 28 w 164"/>
              <a:gd name="T47" fmla="*/ 188 h 206"/>
              <a:gd name="T48" fmla="*/ 98 w 164"/>
              <a:gd name="T49" fmla="*/ 188 h 206"/>
              <a:gd name="T50" fmla="*/ 146 w 164"/>
              <a:gd name="T51" fmla="*/ 140 h 206"/>
              <a:gd name="T52" fmla="*/ 146 w 164"/>
              <a:gd name="T53" fmla="*/ 28 h 206"/>
              <a:gd name="T54" fmla="*/ 154 w 164"/>
              <a:gd name="T55" fmla="*/ 28 h 206"/>
              <a:gd name="T56" fmla="*/ 154 w 164"/>
              <a:gd name="T57" fmla="*/ 196 h 206"/>
              <a:gd name="T58" fmla="*/ 118 w 164"/>
              <a:gd name="T59" fmla="*/ 60 h 206"/>
              <a:gd name="T60" fmla="*/ 28 w 164"/>
              <a:gd name="T61" fmla="*/ 60 h 206"/>
              <a:gd name="T62" fmla="*/ 28 w 164"/>
              <a:gd name="T63" fmla="*/ 72 h 206"/>
              <a:gd name="T64" fmla="*/ 118 w 164"/>
              <a:gd name="T65" fmla="*/ 72 h 206"/>
              <a:gd name="T66" fmla="*/ 118 w 164"/>
              <a:gd name="T67" fmla="*/ 60 h 206"/>
              <a:gd name="T68" fmla="*/ 28 w 164"/>
              <a:gd name="T69" fmla="*/ 122 h 206"/>
              <a:gd name="T70" fmla="*/ 74 w 164"/>
              <a:gd name="T71" fmla="*/ 122 h 206"/>
              <a:gd name="T72" fmla="*/ 74 w 164"/>
              <a:gd name="T73" fmla="*/ 110 h 206"/>
              <a:gd name="T74" fmla="*/ 28 w 164"/>
              <a:gd name="T75" fmla="*/ 110 h 206"/>
              <a:gd name="T76" fmla="*/ 28 w 164"/>
              <a:gd name="T77" fmla="*/ 122 h 206"/>
              <a:gd name="T78" fmla="*/ 118 w 164"/>
              <a:gd name="T79" fmla="*/ 84 h 206"/>
              <a:gd name="T80" fmla="*/ 28 w 164"/>
              <a:gd name="T81" fmla="*/ 84 h 206"/>
              <a:gd name="T82" fmla="*/ 28 w 164"/>
              <a:gd name="T83" fmla="*/ 98 h 206"/>
              <a:gd name="T84" fmla="*/ 118 w 164"/>
              <a:gd name="T85" fmla="*/ 98 h 206"/>
              <a:gd name="T86" fmla="*/ 118 w 164"/>
              <a:gd name="T87" fmla="*/ 8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4" h="206">
                <a:moveTo>
                  <a:pt x="118" y="34"/>
                </a:moveTo>
                <a:lnTo>
                  <a:pt x="28" y="34"/>
                </a:lnTo>
                <a:lnTo>
                  <a:pt x="28" y="46"/>
                </a:lnTo>
                <a:lnTo>
                  <a:pt x="118" y="46"/>
                </a:lnTo>
                <a:lnTo>
                  <a:pt x="118" y="34"/>
                </a:lnTo>
                <a:close/>
                <a:moveTo>
                  <a:pt x="146" y="18"/>
                </a:moveTo>
                <a:lnTo>
                  <a:pt x="146" y="0"/>
                </a:lnTo>
                <a:lnTo>
                  <a:pt x="0" y="0"/>
                </a:lnTo>
                <a:lnTo>
                  <a:pt x="0" y="188"/>
                </a:lnTo>
                <a:lnTo>
                  <a:pt x="18" y="188"/>
                </a:lnTo>
                <a:lnTo>
                  <a:pt x="18" y="206"/>
                </a:lnTo>
                <a:lnTo>
                  <a:pt x="164" y="206"/>
                </a:lnTo>
                <a:lnTo>
                  <a:pt x="164" y="18"/>
                </a:lnTo>
                <a:lnTo>
                  <a:pt x="146" y="18"/>
                </a:lnTo>
                <a:close/>
                <a:moveTo>
                  <a:pt x="10" y="178"/>
                </a:moveTo>
                <a:lnTo>
                  <a:pt x="10" y="10"/>
                </a:lnTo>
                <a:lnTo>
                  <a:pt x="136" y="10"/>
                </a:lnTo>
                <a:lnTo>
                  <a:pt x="136" y="136"/>
                </a:lnTo>
                <a:lnTo>
                  <a:pt x="94" y="136"/>
                </a:lnTo>
                <a:lnTo>
                  <a:pt x="94" y="178"/>
                </a:lnTo>
                <a:lnTo>
                  <a:pt x="10" y="178"/>
                </a:lnTo>
                <a:close/>
                <a:moveTo>
                  <a:pt x="154" y="196"/>
                </a:moveTo>
                <a:lnTo>
                  <a:pt x="28" y="196"/>
                </a:lnTo>
                <a:lnTo>
                  <a:pt x="28" y="188"/>
                </a:lnTo>
                <a:lnTo>
                  <a:pt x="98" y="188"/>
                </a:lnTo>
                <a:lnTo>
                  <a:pt x="146" y="140"/>
                </a:lnTo>
                <a:lnTo>
                  <a:pt x="146" y="28"/>
                </a:lnTo>
                <a:lnTo>
                  <a:pt x="154" y="28"/>
                </a:lnTo>
                <a:lnTo>
                  <a:pt x="154" y="196"/>
                </a:lnTo>
                <a:close/>
                <a:moveTo>
                  <a:pt x="118" y="60"/>
                </a:moveTo>
                <a:lnTo>
                  <a:pt x="28" y="60"/>
                </a:lnTo>
                <a:lnTo>
                  <a:pt x="28" y="72"/>
                </a:lnTo>
                <a:lnTo>
                  <a:pt x="118" y="72"/>
                </a:lnTo>
                <a:lnTo>
                  <a:pt x="118" y="60"/>
                </a:lnTo>
                <a:close/>
                <a:moveTo>
                  <a:pt x="28" y="122"/>
                </a:moveTo>
                <a:lnTo>
                  <a:pt x="74" y="122"/>
                </a:lnTo>
                <a:lnTo>
                  <a:pt x="74" y="110"/>
                </a:lnTo>
                <a:lnTo>
                  <a:pt x="28" y="110"/>
                </a:lnTo>
                <a:lnTo>
                  <a:pt x="28" y="122"/>
                </a:lnTo>
                <a:close/>
                <a:moveTo>
                  <a:pt x="118" y="84"/>
                </a:moveTo>
                <a:lnTo>
                  <a:pt x="28" y="84"/>
                </a:lnTo>
                <a:lnTo>
                  <a:pt x="28" y="98"/>
                </a:lnTo>
                <a:lnTo>
                  <a:pt x="118" y="98"/>
                </a:lnTo>
                <a:lnTo>
                  <a:pt x="118" y="84"/>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Freeform 1022"/>
          <p:cNvSpPr/>
          <p:nvPr/>
        </p:nvSpPr>
        <p:spPr bwMode="auto">
          <a:xfrm>
            <a:off x="4902201" y="1306725"/>
            <a:ext cx="612775" cy="612775"/>
          </a:xfrm>
          <a:custGeom>
            <a:avLst/>
            <a:gdLst>
              <a:gd name="T0" fmla="*/ 165 w 193"/>
              <a:gd name="T1" fmla="*/ 147 h 193"/>
              <a:gd name="T2" fmla="*/ 46 w 193"/>
              <a:gd name="T3" fmla="*/ 166 h 193"/>
              <a:gd name="T4" fmla="*/ 27 w 193"/>
              <a:gd name="T5" fmla="*/ 47 h 193"/>
              <a:gd name="T6" fmla="*/ 146 w 193"/>
              <a:gd name="T7" fmla="*/ 28 h 193"/>
              <a:gd name="T8" fmla="*/ 165 w 193"/>
              <a:gd name="T9" fmla="*/ 147 h 193"/>
            </a:gdLst>
            <a:ahLst/>
            <a:cxnLst>
              <a:cxn ang="0">
                <a:pos x="T0" y="T1"/>
              </a:cxn>
              <a:cxn ang="0">
                <a:pos x="T2" y="T3"/>
              </a:cxn>
              <a:cxn ang="0">
                <a:pos x="T4" y="T5"/>
              </a:cxn>
              <a:cxn ang="0">
                <a:pos x="T6" y="T7"/>
              </a:cxn>
              <a:cxn ang="0">
                <a:pos x="T8" y="T9"/>
              </a:cxn>
            </a:cxnLst>
            <a:rect l="0" t="0" r="r" b="b"/>
            <a:pathLst>
              <a:path w="193" h="193">
                <a:moveTo>
                  <a:pt x="165" y="147"/>
                </a:moveTo>
                <a:cubicBezTo>
                  <a:pt x="137" y="185"/>
                  <a:pt x="84" y="193"/>
                  <a:pt x="46" y="166"/>
                </a:cubicBezTo>
                <a:cubicBezTo>
                  <a:pt x="8" y="138"/>
                  <a:pt x="0" y="85"/>
                  <a:pt x="27" y="47"/>
                </a:cubicBezTo>
                <a:cubicBezTo>
                  <a:pt x="55" y="9"/>
                  <a:pt x="108" y="0"/>
                  <a:pt x="146" y="28"/>
                </a:cubicBezTo>
                <a:cubicBezTo>
                  <a:pt x="184" y="56"/>
                  <a:pt x="193" y="109"/>
                  <a:pt x="165" y="14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1023"/>
          <p:cNvSpPr>
            <a:spLocks noEditPoints="1"/>
          </p:cNvSpPr>
          <p:nvPr/>
        </p:nvSpPr>
        <p:spPr bwMode="auto">
          <a:xfrm>
            <a:off x="5045076" y="1433725"/>
            <a:ext cx="330200" cy="368300"/>
          </a:xfrm>
          <a:custGeom>
            <a:avLst/>
            <a:gdLst>
              <a:gd name="T0" fmla="*/ 56 w 104"/>
              <a:gd name="T1" fmla="*/ 65 h 116"/>
              <a:gd name="T2" fmla="*/ 57 w 104"/>
              <a:gd name="T3" fmla="*/ 64 h 116"/>
              <a:gd name="T4" fmla="*/ 57 w 104"/>
              <a:gd name="T5" fmla="*/ 40 h 116"/>
              <a:gd name="T6" fmla="*/ 52 w 104"/>
              <a:gd name="T7" fmla="*/ 36 h 116"/>
              <a:gd name="T8" fmla="*/ 47 w 104"/>
              <a:gd name="T9" fmla="*/ 40 h 116"/>
              <a:gd name="T10" fmla="*/ 47 w 104"/>
              <a:gd name="T11" fmla="*/ 64 h 116"/>
              <a:gd name="T12" fmla="*/ 52 w 104"/>
              <a:gd name="T13" fmla="*/ 68 h 116"/>
              <a:gd name="T14" fmla="*/ 53 w 104"/>
              <a:gd name="T15" fmla="*/ 68 h 116"/>
              <a:gd name="T16" fmla="*/ 73 w 104"/>
              <a:gd name="T17" fmla="*/ 89 h 116"/>
              <a:gd name="T18" fmla="*/ 75 w 104"/>
              <a:gd name="T19" fmla="*/ 90 h 116"/>
              <a:gd name="T20" fmla="*/ 77 w 104"/>
              <a:gd name="T21" fmla="*/ 89 h 116"/>
              <a:gd name="T22" fmla="*/ 77 w 104"/>
              <a:gd name="T23" fmla="*/ 85 h 116"/>
              <a:gd name="T24" fmla="*/ 56 w 104"/>
              <a:gd name="T25" fmla="*/ 65 h 116"/>
              <a:gd name="T26" fmla="*/ 84 w 104"/>
              <a:gd name="T27" fmla="*/ 23 h 116"/>
              <a:gd name="T28" fmla="*/ 87 w 104"/>
              <a:gd name="T29" fmla="*/ 18 h 116"/>
              <a:gd name="T30" fmla="*/ 88 w 104"/>
              <a:gd name="T31" fmla="*/ 19 h 116"/>
              <a:gd name="T32" fmla="*/ 91 w 104"/>
              <a:gd name="T33" fmla="*/ 19 h 116"/>
              <a:gd name="T34" fmla="*/ 93 w 104"/>
              <a:gd name="T35" fmla="*/ 17 h 116"/>
              <a:gd name="T36" fmla="*/ 95 w 104"/>
              <a:gd name="T37" fmla="*/ 14 h 116"/>
              <a:gd name="T38" fmla="*/ 94 w 104"/>
              <a:gd name="T39" fmla="*/ 9 h 116"/>
              <a:gd name="T40" fmla="*/ 79 w 104"/>
              <a:gd name="T41" fmla="*/ 1 h 116"/>
              <a:gd name="T42" fmla="*/ 75 w 104"/>
              <a:gd name="T43" fmla="*/ 2 h 116"/>
              <a:gd name="T44" fmla="*/ 73 w 104"/>
              <a:gd name="T45" fmla="*/ 6 h 116"/>
              <a:gd name="T46" fmla="*/ 72 w 104"/>
              <a:gd name="T47" fmla="*/ 8 h 116"/>
              <a:gd name="T48" fmla="*/ 74 w 104"/>
              <a:gd name="T49" fmla="*/ 10 h 116"/>
              <a:gd name="T50" fmla="*/ 75 w 104"/>
              <a:gd name="T51" fmla="*/ 11 h 116"/>
              <a:gd name="T52" fmla="*/ 72 w 104"/>
              <a:gd name="T53" fmla="*/ 16 h 116"/>
              <a:gd name="T54" fmla="*/ 52 w 104"/>
              <a:gd name="T55" fmla="*/ 12 h 116"/>
              <a:gd name="T56" fmla="*/ 32 w 104"/>
              <a:gd name="T57" fmla="*/ 16 h 116"/>
              <a:gd name="T58" fmla="*/ 29 w 104"/>
              <a:gd name="T59" fmla="*/ 11 h 116"/>
              <a:gd name="T60" fmla="*/ 30 w 104"/>
              <a:gd name="T61" fmla="*/ 10 h 116"/>
              <a:gd name="T62" fmla="*/ 32 w 104"/>
              <a:gd name="T63" fmla="*/ 8 h 116"/>
              <a:gd name="T64" fmla="*/ 31 w 104"/>
              <a:gd name="T65" fmla="*/ 6 h 116"/>
              <a:gd name="T66" fmla="*/ 29 w 104"/>
              <a:gd name="T67" fmla="*/ 2 h 116"/>
              <a:gd name="T68" fmla="*/ 25 w 104"/>
              <a:gd name="T69" fmla="*/ 1 h 116"/>
              <a:gd name="T70" fmla="*/ 10 w 104"/>
              <a:gd name="T71" fmla="*/ 9 h 116"/>
              <a:gd name="T72" fmla="*/ 9 w 104"/>
              <a:gd name="T73" fmla="*/ 14 h 116"/>
              <a:gd name="T74" fmla="*/ 11 w 104"/>
              <a:gd name="T75" fmla="*/ 17 h 116"/>
              <a:gd name="T76" fmla="*/ 13 w 104"/>
              <a:gd name="T77" fmla="*/ 19 h 116"/>
              <a:gd name="T78" fmla="*/ 16 w 104"/>
              <a:gd name="T79" fmla="*/ 19 h 116"/>
              <a:gd name="T80" fmla="*/ 17 w 104"/>
              <a:gd name="T81" fmla="*/ 18 h 116"/>
              <a:gd name="T82" fmla="*/ 20 w 104"/>
              <a:gd name="T83" fmla="*/ 23 h 116"/>
              <a:gd name="T84" fmla="*/ 0 w 104"/>
              <a:gd name="T85" fmla="*/ 64 h 116"/>
              <a:gd name="T86" fmla="*/ 52 w 104"/>
              <a:gd name="T87" fmla="*/ 116 h 116"/>
              <a:gd name="T88" fmla="*/ 104 w 104"/>
              <a:gd name="T89" fmla="*/ 64 h 116"/>
              <a:gd name="T90" fmla="*/ 84 w 104"/>
              <a:gd name="T91" fmla="*/ 23 h 116"/>
              <a:gd name="T92" fmla="*/ 52 w 104"/>
              <a:gd name="T93" fmla="*/ 106 h 116"/>
              <a:gd name="T94" fmla="*/ 10 w 104"/>
              <a:gd name="T95" fmla="*/ 64 h 116"/>
              <a:gd name="T96" fmla="*/ 52 w 104"/>
              <a:gd name="T97" fmla="*/ 22 h 116"/>
              <a:gd name="T98" fmla="*/ 94 w 104"/>
              <a:gd name="T99" fmla="*/ 64 h 116"/>
              <a:gd name="T100" fmla="*/ 52 w 104"/>
              <a:gd name="T101" fmla="*/ 10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 h="116">
                <a:moveTo>
                  <a:pt x="56" y="65"/>
                </a:moveTo>
                <a:cubicBezTo>
                  <a:pt x="56" y="64"/>
                  <a:pt x="57" y="64"/>
                  <a:pt x="57" y="64"/>
                </a:cubicBezTo>
                <a:cubicBezTo>
                  <a:pt x="57" y="40"/>
                  <a:pt x="57" y="40"/>
                  <a:pt x="57" y="40"/>
                </a:cubicBezTo>
                <a:cubicBezTo>
                  <a:pt x="57" y="38"/>
                  <a:pt x="54" y="36"/>
                  <a:pt x="52" y="36"/>
                </a:cubicBezTo>
                <a:cubicBezTo>
                  <a:pt x="49" y="36"/>
                  <a:pt x="47" y="38"/>
                  <a:pt x="47" y="40"/>
                </a:cubicBezTo>
                <a:cubicBezTo>
                  <a:pt x="47" y="64"/>
                  <a:pt x="47" y="64"/>
                  <a:pt x="47" y="64"/>
                </a:cubicBezTo>
                <a:cubicBezTo>
                  <a:pt x="47" y="66"/>
                  <a:pt x="49" y="68"/>
                  <a:pt x="52" y="68"/>
                </a:cubicBezTo>
                <a:cubicBezTo>
                  <a:pt x="52" y="68"/>
                  <a:pt x="52" y="68"/>
                  <a:pt x="53" y="68"/>
                </a:cubicBezTo>
                <a:cubicBezTo>
                  <a:pt x="73" y="89"/>
                  <a:pt x="73" y="89"/>
                  <a:pt x="73" y="89"/>
                </a:cubicBezTo>
                <a:cubicBezTo>
                  <a:pt x="74" y="90"/>
                  <a:pt x="75" y="90"/>
                  <a:pt x="75" y="90"/>
                </a:cubicBezTo>
                <a:cubicBezTo>
                  <a:pt x="76" y="90"/>
                  <a:pt x="77" y="90"/>
                  <a:pt x="77" y="89"/>
                </a:cubicBezTo>
                <a:cubicBezTo>
                  <a:pt x="78" y="88"/>
                  <a:pt x="78" y="86"/>
                  <a:pt x="77" y="85"/>
                </a:cubicBezTo>
                <a:lnTo>
                  <a:pt x="56" y="65"/>
                </a:lnTo>
                <a:close/>
                <a:moveTo>
                  <a:pt x="84" y="23"/>
                </a:moveTo>
                <a:cubicBezTo>
                  <a:pt x="87" y="18"/>
                  <a:pt x="87" y="18"/>
                  <a:pt x="87" y="18"/>
                </a:cubicBezTo>
                <a:cubicBezTo>
                  <a:pt x="88" y="19"/>
                  <a:pt x="88" y="19"/>
                  <a:pt x="88" y="19"/>
                </a:cubicBezTo>
                <a:cubicBezTo>
                  <a:pt x="89" y="19"/>
                  <a:pt x="90" y="19"/>
                  <a:pt x="91" y="19"/>
                </a:cubicBezTo>
                <a:cubicBezTo>
                  <a:pt x="92" y="19"/>
                  <a:pt x="92" y="18"/>
                  <a:pt x="93" y="17"/>
                </a:cubicBezTo>
                <a:cubicBezTo>
                  <a:pt x="95" y="14"/>
                  <a:pt x="95" y="14"/>
                  <a:pt x="95" y="14"/>
                </a:cubicBezTo>
                <a:cubicBezTo>
                  <a:pt x="96" y="12"/>
                  <a:pt x="95" y="10"/>
                  <a:pt x="94" y="9"/>
                </a:cubicBezTo>
                <a:cubicBezTo>
                  <a:pt x="79" y="1"/>
                  <a:pt x="79" y="1"/>
                  <a:pt x="79" y="1"/>
                </a:cubicBezTo>
                <a:cubicBezTo>
                  <a:pt x="78" y="0"/>
                  <a:pt x="76" y="0"/>
                  <a:pt x="75" y="2"/>
                </a:cubicBezTo>
                <a:cubicBezTo>
                  <a:pt x="73" y="6"/>
                  <a:pt x="73" y="6"/>
                  <a:pt x="73" y="6"/>
                </a:cubicBezTo>
                <a:cubicBezTo>
                  <a:pt x="72" y="6"/>
                  <a:pt x="72" y="7"/>
                  <a:pt x="72" y="8"/>
                </a:cubicBezTo>
                <a:cubicBezTo>
                  <a:pt x="73" y="9"/>
                  <a:pt x="73" y="10"/>
                  <a:pt x="74" y="10"/>
                </a:cubicBezTo>
                <a:cubicBezTo>
                  <a:pt x="75" y="11"/>
                  <a:pt x="75" y="11"/>
                  <a:pt x="75" y="11"/>
                </a:cubicBezTo>
                <a:cubicBezTo>
                  <a:pt x="72" y="16"/>
                  <a:pt x="72" y="16"/>
                  <a:pt x="72" y="16"/>
                </a:cubicBezTo>
                <a:cubicBezTo>
                  <a:pt x="66" y="13"/>
                  <a:pt x="59" y="12"/>
                  <a:pt x="52" y="12"/>
                </a:cubicBezTo>
                <a:cubicBezTo>
                  <a:pt x="45" y="12"/>
                  <a:pt x="38" y="13"/>
                  <a:pt x="32" y="16"/>
                </a:cubicBezTo>
                <a:cubicBezTo>
                  <a:pt x="29" y="11"/>
                  <a:pt x="29" y="11"/>
                  <a:pt x="29" y="11"/>
                </a:cubicBezTo>
                <a:cubicBezTo>
                  <a:pt x="30" y="10"/>
                  <a:pt x="30" y="10"/>
                  <a:pt x="30" y="10"/>
                </a:cubicBezTo>
                <a:cubicBezTo>
                  <a:pt x="31" y="10"/>
                  <a:pt x="31" y="9"/>
                  <a:pt x="32" y="8"/>
                </a:cubicBezTo>
                <a:cubicBezTo>
                  <a:pt x="32" y="7"/>
                  <a:pt x="32" y="6"/>
                  <a:pt x="31" y="6"/>
                </a:cubicBezTo>
                <a:cubicBezTo>
                  <a:pt x="29" y="2"/>
                  <a:pt x="29" y="2"/>
                  <a:pt x="29" y="2"/>
                </a:cubicBezTo>
                <a:cubicBezTo>
                  <a:pt x="28" y="0"/>
                  <a:pt x="26" y="0"/>
                  <a:pt x="25" y="1"/>
                </a:cubicBezTo>
                <a:cubicBezTo>
                  <a:pt x="10" y="9"/>
                  <a:pt x="10" y="9"/>
                  <a:pt x="10" y="9"/>
                </a:cubicBezTo>
                <a:cubicBezTo>
                  <a:pt x="9" y="10"/>
                  <a:pt x="8" y="12"/>
                  <a:pt x="9" y="14"/>
                </a:cubicBezTo>
                <a:cubicBezTo>
                  <a:pt x="11" y="17"/>
                  <a:pt x="11" y="17"/>
                  <a:pt x="11" y="17"/>
                </a:cubicBezTo>
                <a:cubicBezTo>
                  <a:pt x="12" y="18"/>
                  <a:pt x="12" y="19"/>
                  <a:pt x="13" y="19"/>
                </a:cubicBezTo>
                <a:cubicBezTo>
                  <a:pt x="14" y="19"/>
                  <a:pt x="15" y="19"/>
                  <a:pt x="16" y="19"/>
                </a:cubicBezTo>
                <a:cubicBezTo>
                  <a:pt x="17" y="18"/>
                  <a:pt x="17" y="18"/>
                  <a:pt x="17" y="18"/>
                </a:cubicBezTo>
                <a:cubicBezTo>
                  <a:pt x="20" y="23"/>
                  <a:pt x="20" y="23"/>
                  <a:pt x="20" y="23"/>
                </a:cubicBezTo>
                <a:cubicBezTo>
                  <a:pt x="8" y="33"/>
                  <a:pt x="0" y="47"/>
                  <a:pt x="0" y="64"/>
                </a:cubicBezTo>
                <a:cubicBezTo>
                  <a:pt x="0" y="93"/>
                  <a:pt x="23" y="116"/>
                  <a:pt x="52" y="116"/>
                </a:cubicBezTo>
                <a:cubicBezTo>
                  <a:pt x="81" y="116"/>
                  <a:pt x="104" y="93"/>
                  <a:pt x="104" y="64"/>
                </a:cubicBezTo>
                <a:cubicBezTo>
                  <a:pt x="104" y="47"/>
                  <a:pt x="96" y="33"/>
                  <a:pt x="84" y="23"/>
                </a:cubicBezTo>
                <a:close/>
                <a:moveTo>
                  <a:pt x="52" y="106"/>
                </a:moveTo>
                <a:cubicBezTo>
                  <a:pt x="29" y="106"/>
                  <a:pt x="10" y="87"/>
                  <a:pt x="10" y="64"/>
                </a:cubicBezTo>
                <a:cubicBezTo>
                  <a:pt x="10" y="41"/>
                  <a:pt x="29" y="22"/>
                  <a:pt x="52" y="22"/>
                </a:cubicBezTo>
                <a:cubicBezTo>
                  <a:pt x="75" y="22"/>
                  <a:pt x="94" y="41"/>
                  <a:pt x="94" y="64"/>
                </a:cubicBezTo>
                <a:cubicBezTo>
                  <a:pt x="94" y="87"/>
                  <a:pt x="75" y="106"/>
                  <a:pt x="52" y="106"/>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1024"/>
          <p:cNvSpPr/>
          <p:nvPr/>
        </p:nvSpPr>
        <p:spPr bwMode="auto">
          <a:xfrm>
            <a:off x="5540376" y="2411625"/>
            <a:ext cx="606425" cy="606425"/>
          </a:xfrm>
          <a:custGeom>
            <a:avLst/>
            <a:gdLst>
              <a:gd name="T0" fmla="*/ 121 w 191"/>
              <a:gd name="T1" fmla="*/ 176 h 191"/>
              <a:gd name="T2" fmla="*/ 14 w 191"/>
              <a:gd name="T3" fmla="*/ 122 h 191"/>
              <a:gd name="T4" fmla="*/ 69 w 191"/>
              <a:gd name="T5" fmla="*/ 14 h 191"/>
              <a:gd name="T6" fmla="*/ 176 w 191"/>
              <a:gd name="T7" fmla="*/ 69 h 191"/>
              <a:gd name="T8" fmla="*/ 121 w 191"/>
              <a:gd name="T9" fmla="*/ 176 h 191"/>
            </a:gdLst>
            <a:ahLst/>
            <a:cxnLst>
              <a:cxn ang="0">
                <a:pos x="T0" y="T1"/>
              </a:cxn>
              <a:cxn ang="0">
                <a:pos x="T2" y="T3"/>
              </a:cxn>
              <a:cxn ang="0">
                <a:pos x="T4" y="T5"/>
              </a:cxn>
              <a:cxn ang="0">
                <a:pos x="T6" y="T7"/>
              </a:cxn>
              <a:cxn ang="0">
                <a:pos x="T8" y="T9"/>
              </a:cxn>
            </a:cxnLst>
            <a:rect l="0" t="0" r="r" b="b"/>
            <a:pathLst>
              <a:path w="191" h="191">
                <a:moveTo>
                  <a:pt x="121" y="176"/>
                </a:moveTo>
                <a:cubicBezTo>
                  <a:pt x="77" y="191"/>
                  <a:pt x="29" y="166"/>
                  <a:pt x="14" y="122"/>
                </a:cubicBezTo>
                <a:cubicBezTo>
                  <a:pt x="0" y="77"/>
                  <a:pt x="24" y="29"/>
                  <a:pt x="69" y="14"/>
                </a:cubicBezTo>
                <a:cubicBezTo>
                  <a:pt x="114" y="0"/>
                  <a:pt x="162" y="24"/>
                  <a:pt x="176" y="69"/>
                </a:cubicBezTo>
                <a:cubicBezTo>
                  <a:pt x="191" y="114"/>
                  <a:pt x="166" y="162"/>
                  <a:pt x="121" y="17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1025"/>
          <p:cNvSpPr>
            <a:spLocks noEditPoints="1"/>
          </p:cNvSpPr>
          <p:nvPr/>
        </p:nvSpPr>
        <p:spPr bwMode="auto">
          <a:xfrm>
            <a:off x="5648326" y="2567200"/>
            <a:ext cx="384175" cy="269875"/>
          </a:xfrm>
          <a:custGeom>
            <a:avLst/>
            <a:gdLst>
              <a:gd name="T0" fmla="*/ 109 w 121"/>
              <a:gd name="T1" fmla="*/ 73 h 85"/>
              <a:gd name="T2" fmla="*/ 121 w 121"/>
              <a:gd name="T3" fmla="*/ 52 h 85"/>
              <a:gd name="T4" fmla="*/ 101 w 121"/>
              <a:gd name="T5" fmla="*/ 27 h 85"/>
              <a:gd name="T6" fmla="*/ 103 w 121"/>
              <a:gd name="T7" fmla="*/ 36 h 85"/>
              <a:gd name="T8" fmla="*/ 60 w 121"/>
              <a:gd name="T9" fmla="*/ 75 h 85"/>
              <a:gd name="T10" fmla="*/ 82 w 121"/>
              <a:gd name="T11" fmla="*/ 80 h 85"/>
              <a:gd name="T12" fmla="*/ 94 w 121"/>
              <a:gd name="T13" fmla="*/ 79 h 85"/>
              <a:gd name="T14" fmla="*/ 121 w 121"/>
              <a:gd name="T15" fmla="*/ 80 h 85"/>
              <a:gd name="T16" fmla="*/ 109 w 121"/>
              <a:gd name="T17" fmla="*/ 73 h 85"/>
              <a:gd name="T18" fmla="*/ 98 w 121"/>
              <a:gd name="T19" fmla="*/ 36 h 85"/>
              <a:gd name="T20" fmla="*/ 49 w 121"/>
              <a:gd name="T21" fmla="*/ 0 h 85"/>
              <a:gd name="T22" fmla="*/ 0 w 121"/>
              <a:gd name="T23" fmla="*/ 36 h 85"/>
              <a:gd name="T24" fmla="*/ 15 w 121"/>
              <a:gd name="T25" fmla="*/ 62 h 85"/>
              <a:gd name="T26" fmla="*/ 0 w 121"/>
              <a:gd name="T27" fmla="*/ 72 h 85"/>
              <a:gd name="T28" fmla="*/ 34 w 121"/>
              <a:gd name="T29" fmla="*/ 70 h 85"/>
              <a:gd name="T30" fmla="*/ 49 w 121"/>
              <a:gd name="T31" fmla="*/ 72 h 85"/>
              <a:gd name="T32" fmla="*/ 98 w 121"/>
              <a:gd name="T33" fmla="*/ 36 h 85"/>
              <a:gd name="T34" fmla="*/ 58 w 121"/>
              <a:gd name="T35" fmla="*/ 51 h 85"/>
              <a:gd name="T36" fmla="*/ 27 w 121"/>
              <a:gd name="T37" fmla="*/ 51 h 85"/>
              <a:gd name="T38" fmla="*/ 27 w 121"/>
              <a:gd name="T39" fmla="*/ 46 h 85"/>
              <a:gd name="T40" fmla="*/ 58 w 121"/>
              <a:gd name="T41" fmla="*/ 46 h 85"/>
              <a:gd name="T42" fmla="*/ 58 w 121"/>
              <a:gd name="T43" fmla="*/ 51 h 85"/>
              <a:gd name="T44" fmla="*/ 71 w 121"/>
              <a:gd name="T45" fmla="*/ 39 h 85"/>
              <a:gd name="T46" fmla="*/ 27 w 121"/>
              <a:gd name="T47" fmla="*/ 39 h 85"/>
              <a:gd name="T48" fmla="*/ 27 w 121"/>
              <a:gd name="T49" fmla="*/ 34 h 85"/>
              <a:gd name="T50" fmla="*/ 71 w 121"/>
              <a:gd name="T51" fmla="*/ 34 h 85"/>
              <a:gd name="T52" fmla="*/ 71 w 121"/>
              <a:gd name="T53" fmla="*/ 39 h 85"/>
              <a:gd name="T54" fmla="*/ 71 w 121"/>
              <a:gd name="T55" fmla="*/ 26 h 85"/>
              <a:gd name="T56" fmla="*/ 27 w 121"/>
              <a:gd name="T57" fmla="*/ 26 h 85"/>
              <a:gd name="T58" fmla="*/ 27 w 121"/>
              <a:gd name="T59" fmla="*/ 22 h 85"/>
              <a:gd name="T60" fmla="*/ 71 w 121"/>
              <a:gd name="T61" fmla="*/ 22 h 85"/>
              <a:gd name="T62" fmla="*/ 71 w 121"/>
              <a:gd name="T63" fmla="*/ 2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85">
                <a:moveTo>
                  <a:pt x="109" y="73"/>
                </a:moveTo>
                <a:cubicBezTo>
                  <a:pt x="116" y="67"/>
                  <a:pt x="121" y="60"/>
                  <a:pt x="121" y="52"/>
                </a:cubicBezTo>
                <a:cubicBezTo>
                  <a:pt x="121" y="41"/>
                  <a:pt x="113" y="32"/>
                  <a:pt x="101" y="27"/>
                </a:cubicBezTo>
                <a:cubicBezTo>
                  <a:pt x="102" y="30"/>
                  <a:pt x="103" y="33"/>
                  <a:pt x="103" y="36"/>
                </a:cubicBezTo>
                <a:cubicBezTo>
                  <a:pt x="103" y="55"/>
                  <a:pt x="84" y="72"/>
                  <a:pt x="60" y="75"/>
                </a:cubicBezTo>
                <a:cubicBezTo>
                  <a:pt x="66" y="78"/>
                  <a:pt x="74" y="80"/>
                  <a:pt x="82" y="80"/>
                </a:cubicBezTo>
                <a:cubicBezTo>
                  <a:pt x="86" y="80"/>
                  <a:pt x="90" y="80"/>
                  <a:pt x="94" y="79"/>
                </a:cubicBezTo>
                <a:cubicBezTo>
                  <a:pt x="106" y="85"/>
                  <a:pt x="121" y="80"/>
                  <a:pt x="121" y="80"/>
                </a:cubicBezTo>
                <a:cubicBezTo>
                  <a:pt x="115" y="79"/>
                  <a:pt x="111" y="76"/>
                  <a:pt x="109" y="73"/>
                </a:cubicBezTo>
                <a:close/>
                <a:moveTo>
                  <a:pt x="98" y="36"/>
                </a:moveTo>
                <a:cubicBezTo>
                  <a:pt x="98" y="16"/>
                  <a:pt x="76" y="0"/>
                  <a:pt x="49" y="0"/>
                </a:cubicBezTo>
                <a:cubicBezTo>
                  <a:pt x="22" y="0"/>
                  <a:pt x="0" y="16"/>
                  <a:pt x="0" y="36"/>
                </a:cubicBezTo>
                <a:cubicBezTo>
                  <a:pt x="0" y="46"/>
                  <a:pt x="6" y="55"/>
                  <a:pt x="15" y="62"/>
                </a:cubicBezTo>
                <a:cubicBezTo>
                  <a:pt x="13" y="66"/>
                  <a:pt x="8" y="71"/>
                  <a:pt x="0" y="72"/>
                </a:cubicBezTo>
                <a:cubicBezTo>
                  <a:pt x="0" y="72"/>
                  <a:pt x="19" y="77"/>
                  <a:pt x="34" y="70"/>
                </a:cubicBezTo>
                <a:cubicBezTo>
                  <a:pt x="38" y="71"/>
                  <a:pt x="44" y="72"/>
                  <a:pt x="49" y="72"/>
                </a:cubicBezTo>
                <a:cubicBezTo>
                  <a:pt x="76" y="72"/>
                  <a:pt x="98" y="56"/>
                  <a:pt x="98" y="36"/>
                </a:cubicBezTo>
                <a:close/>
                <a:moveTo>
                  <a:pt x="58" y="51"/>
                </a:moveTo>
                <a:cubicBezTo>
                  <a:pt x="27" y="51"/>
                  <a:pt x="27" y="51"/>
                  <a:pt x="27" y="51"/>
                </a:cubicBezTo>
                <a:cubicBezTo>
                  <a:pt x="27" y="46"/>
                  <a:pt x="27" y="46"/>
                  <a:pt x="27" y="46"/>
                </a:cubicBezTo>
                <a:cubicBezTo>
                  <a:pt x="58" y="46"/>
                  <a:pt x="58" y="46"/>
                  <a:pt x="58" y="46"/>
                </a:cubicBezTo>
                <a:lnTo>
                  <a:pt x="58" y="51"/>
                </a:lnTo>
                <a:close/>
                <a:moveTo>
                  <a:pt x="71" y="39"/>
                </a:moveTo>
                <a:cubicBezTo>
                  <a:pt x="27" y="39"/>
                  <a:pt x="27" y="39"/>
                  <a:pt x="27" y="39"/>
                </a:cubicBezTo>
                <a:cubicBezTo>
                  <a:pt x="27" y="34"/>
                  <a:pt x="27" y="34"/>
                  <a:pt x="27" y="34"/>
                </a:cubicBezTo>
                <a:cubicBezTo>
                  <a:pt x="71" y="34"/>
                  <a:pt x="71" y="34"/>
                  <a:pt x="71" y="34"/>
                </a:cubicBezTo>
                <a:lnTo>
                  <a:pt x="71" y="39"/>
                </a:lnTo>
                <a:close/>
                <a:moveTo>
                  <a:pt x="71" y="26"/>
                </a:moveTo>
                <a:cubicBezTo>
                  <a:pt x="27" y="26"/>
                  <a:pt x="27" y="26"/>
                  <a:pt x="27" y="26"/>
                </a:cubicBezTo>
                <a:cubicBezTo>
                  <a:pt x="27" y="22"/>
                  <a:pt x="27" y="22"/>
                  <a:pt x="27" y="22"/>
                </a:cubicBezTo>
                <a:cubicBezTo>
                  <a:pt x="71" y="22"/>
                  <a:pt x="71" y="22"/>
                  <a:pt x="71" y="22"/>
                </a:cubicBezTo>
                <a:lnTo>
                  <a:pt x="71" y="2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1026"/>
          <p:cNvSpPr/>
          <p:nvPr/>
        </p:nvSpPr>
        <p:spPr bwMode="auto">
          <a:xfrm>
            <a:off x="5035551" y="3510175"/>
            <a:ext cx="606425" cy="606425"/>
          </a:xfrm>
          <a:custGeom>
            <a:avLst/>
            <a:gdLst>
              <a:gd name="T0" fmla="*/ 69 w 191"/>
              <a:gd name="T1" fmla="*/ 177 h 191"/>
              <a:gd name="T2" fmla="*/ 15 w 191"/>
              <a:gd name="T3" fmla="*/ 70 h 191"/>
              <a:gd name="T4" fmla="*/ 122 w 191"/>
              <a:gd name="T5" fmla="*/ 15 h 191"/>
              <a:gd name="T6" fmla="*/ 176 w 191"/>
              <a:gd name="T7" fmla="*/ 122 h 191"/>
              <a:gd name="T8" fmla="*/ 69 w 191"/>
              <a:gd name="T9" fmla="*/ 177 h 191"/>
            </a:gdLst>
            <a:ahLst/>
            <a:cxnLst>
              <a:cxn ang="0">
                <a:pos x="T0" y="T1"/>
              </a:cxn>
              <a:cxn ang="0">
                <a:pos x="T2" y="T3"/>
              </a:cxn>
              <a:cxn ang="0">
                <a:pos x="T4" y="T5"/>
              </a:cxn>
              <a:cxn ang="0">
                <a:pos x="T6" y="T7"/>
              </a:cxn>
              <a:cxn ang="0">
                <a:pos x="T8" y="T9"/>
              </a:cxn>
            </a:cxnLst>
            <a:rect l="0" t="0" r="r" b="b"/>
            <a:pathLst>
              <a:path w="191" h="191">
                <a:moveTo>
                  <a:pt x="69" y="177"/>
                </a:moveTo>
                <a:cubicBezTo>
                  <a:pt x="24" y="162"/>
                  <a:pt x="0" y="114"/>
                  <a:pt x="15" y="70"/>
                </a:cubicBezTo>
                <a:cubicBezTo>
                  <a:pt x="29" y="25"/>
                  <a:pt x="77" y="0"/>
                  <a:pt x="122" y="15"/>
                </a:cubicBezTo>
                <a:cubicBezTo>
                  <a:pt x="166" y="30"/>
                  <a:pt x="191" y="77"/>
                  <a:pt x="176" y="122"/>
                </a:cubicBezTo>
                <a:cubicBezTo>
                  <a:pt x="162" y="167"/>
                  <a:pt x="114" y="191"/>
                  <a:pt x="69" y="17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1027"/>
          <p:cNvSpPr>
            <a:spLocks noEditPoints="1"/>
          </p:cNvSpPr>
          <p:nvPr/>
        </p:nvSpPr>
        <p:spPr bwMode="auto">
          <a:xfrm>
            <a:off x="5229226" y="3649875"/>
            <a:ext cx="269875" cy="327025"/>
          </a:xfrm>
          <a:custGeom>
            <a:avLst/>
            <a:gdLst>
              <a:gd name="T0" fmla="*/ 4 w 85"/>
              <a:gd name="T1" fmla="*/ 7 h 103"/>
              <a:gd name="T2" fmla="*/ 0 w 85"/>
              <a:gd name="T3" fmla="*/ 11 h 103"/>
              <a:gd name="T4" fmla="*/ 0 w 85"/>
              <a:gd name="T5" fmla="*/ 99 h 103"/>
              <a:gd name="T6" fmla="*/ 4 w 85"/>
              <a:gd name="T7" fmla="*/ 103 h 103"/>
              <a:gd name="T8" fmla="*/ 8 w 85"/>
              <a:gd name="T9" fmla="*/ 99 h 103"/>
              <a:gd name="T10" fmla="*/ 8 w 85"/>
              <a:gd name="T11" fmla="*/ 11 h 103"/>
              <a:gd name="T12" fmla="*/ 4 w 85"/>
              <a:gd name="T13" fmla="*/ 7 h 103"/>
              <a:gd name="T14" fmla="*/ 49 w 85"/>
              <a:gd name="T15" fmla="*/ 12 h 103"/>
              <a:gd name="T16" fmla="*/ 12 w 85"/>
              <a:gd name="T17" fmla="*/ 13 h 103"/>
              <a:gd name="T18" fmla="*/ 12 w 85"/>
              <a:gd name="T19" fmla="*/ 59 h 103"/>
              <a:gd name="T20" fmla="*/ 49 w 85"/>
              <a:gd name="T21" fmla="*/ 59 h 103"/>
              <a:gd name="T22" fmla="*/ 85 w 85"/>
              <a:gd name="T23" fmla="*/ 56 h 103"/>
              <a:gd name="T24" fmla="*/ 85 w 85"/>
              <a:gd name="T25" fmla="*/ 9 h 103"/>
              <a:gd name="T26" fmla="*/ 49 w 85"/>
              <a:gd name="T27" fmla="*/ 1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103">
                <a:moveTo>
                  <a:pt x="4" y="7"/>
                </a:moveTo>
                <a:cubicBezTo>
                  <a:pt x="2" y="7"/>
                  <a:pt x="0" y="9"/>
                  <a:pt x="0" y="11"/>
                </a:cubicBezTo>
                <a:cubicBezTo>
                  <a:pt x="0" y="99"/>
                  <a:pt x="0" y="99"/>
                  <a:pt x="0" y="99"/>
                </a:cubicBezTo>
                <a:cubicBezTo>
                  <a:pt x="0" y="101"/>
                  <a:pt x="2" y="103"/>
                  <a:pt x="4" y="103"/>
                </a:cubicBezTo>
                <a:cubicBezTo>
                  <a:pt x="6" y="103"/>
                  <a:pt x="8" y="101"/>
                  <a:pt x="8" y="99"/>
                </a:cubicBezTo>
                <a:cubicBezTo>
                  <a:pt x="8" y="11"/>
                  <a:pt x="8" y="11"/>
                  <a:pt x="8" y="11"/>
                </a:cubicBezTo>
                <a:cubicBezTo>
                  <a:pt x="8" y="9"/>
                  <a:pt x="6" y="7"/>
                  <a:pt x="4" y="7"/>
                </a:cubicBezTo>
                <a:close/>
                <a:moveTo>
                  <a:pt x="49" y="12"/>
                </a:moveTo>
                <a:cubicBezTo>
                  <a:pt x="24" y="0"/>
                  <a:pt x="12" y="13"/>
                  <a:pt x="12" y="13"/>
                </a:cubicBezTo>
                <a:cubicBezTo>
                  <a:pt x="12" y="59"/>
                  <a:pt x="12" y="59"/>
                  <a:pt x="12" y="59"/>
                </a:cubicBezTo>
                <a:cubicBezTo>
                  <a:pt x="12" y="59"/>
                  <a:pt x="24" y="46"/>
                  <a:pt x="49" y="59"/>
                </a:cubicBezTo>
                <a:cubicBezTo>
                  <a:pt x="73" y="71"/>
                  <a:pt x="85" y="56"/>
                  <a:pt x="85" y="56"/>
                </a:cubicBezTo>
                <a:cubicBezTo>
                  <a:pt x="85" y="9"/>
                  <a:pt x="85" y="9"/>
                  <a:pt x="85" y="9"/>
                </a:cubicBezTo>
                <a:cubicBezTo>
                  <a:pt x="85" y="9"/>
                  <a:pt x="73" y="25"/>
                  <a:pt x="49" y="12"/>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TextBox 83"/>
          <p:cNvSpPr txBox="1"/>
          <p:nvPr/>
        </p:nvSpPr>
        <p:spPr>
          <a:xfrm flipH="1">
            <a:off x="6197771" y="1692093"/>
            <a:ext cx="1609799"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85" name="Straight Connector 39"/>
          <p:cNvCxnSpPr/>
          <p:nvPr/>
        </p:nvCxnSpPr>
        <p:spPr>
          <a:xfrm flipH="1">
            <a:off x="6197770" y="1615892"/>
            <a:ext cx="180000" cy="0"/>
          </a:xfrm>
          <a:prstGeom prst="line">
            <a:avLst/>
          </a:prstGeom>
          <a:noFill/>
          <a:ln w="25400" cap="rnd" cmpd="sng" algn="ctr">
            <a:solidFill>
              <a:srgbClr val="B5B5B5"/>
            </a:solidFill>
            <a:prstDash val="solid"/>
            <a:miter lim="800000"/>
          </a:ln>
          <a:effectLst/>
        </p:spPr>
      </p:cxnSp>
      <p:sp>
        <p:nvSpPr>
          <p:cNvPr id="86" name="TextBox 85"/>
          <p:cNvSpPr txBox="1"/>
          <p:nvPr/>
        </p:nvSpPr>
        <p:spPr>
          <a:xfrm flipH="1">
            <a:off x="6197771" y="1268760"/>
            <a:ext cx="1609799"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7" name="TextBox 86"/>
          <p:cNvSpPr txBox="1"/>
          <p:nvPr/>
        </p:nvSpPr>
        <p:spPr>
          <a:xfrm flipH="1">
            <a:off x="6711242" y="2789372"/>
            <a:ext cx="1609799"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88" name="Straight Connector 43"/>
          <p:cNvCxnSpPr/>
          <p:nvPr/>
        </p:nvCxnSpPr>
        <p:spPr>
          <a:xfrm flipH="1">
            <a:off x="6711241" y="2713171"/>
            <a:ext cx="180000" cy="0"/>
          </a:xfrm>
          <a:prstGeom prst="line">
            <a:avLst/>
          </a:prstGeom>
          <a:noFill/>
          <a:ln w="25400" cap="rnd" cmpd="sng" algn="ctr">
            <a:solidFill>
              <a:srgbClr val="B5B5B5"/>
            </a:solidFill>
            <a:prstDash val="solid"/>
            <a:miter lim="800000"/>
          </a:ln>
          <a:effectLst/>
        </p:spPr>
      </p:cxnSp>
      <p:sp>
        <p:nvSpPr>
          <p:cNvPr id="89" name="TextBox 88"/>
          <p:cNvSpPr txBox="1"/>
          <p:nvPr/>
        </p:nvSpPr>
        <p:spPr>
          <a:xfrm flipH="1">
            <a:off x="6711242" y="2366039"/>
            <a:ext cx="1609799"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0" name="TextBox 89"/>
          <p:cNvSpPr txBox="1"/>
          <p:nvPr/>
        </p:nvSpPr>
        <p:spPr>
          <a:xfrm flipH="1">
            <a:off x="6197771" y="3893686"/>
            <a:ext cx="1609799"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91" name="Straight Connector 46"/>
          <p:cNvCxnSpPr/>
          <p:nvPr/>
        </p:nvCxnSpPr>
        <p:spPr>
          <a:xfrm flipH="1">
            <a:off x="6197770" y="3817485"/>
            <a:ext cx="180000" cy="0"/>
          </a:xfrm>
          <a:prstGeom prst="line">
            <a:avLst/>
          </a:prstGeom>
          <a:noFill/>
          <a:ln w="25400" cap="rnd" cmpd="sng" algn="ctr">
            <a:solidFill>
              <a:srgbClr val="B5B5B5"/>
            </a:solidFill>
            <a:prstDash val="solid"/>
            <a:miter lim="800000"/>
          </a:ln>
          <a:effectLst/>
        </p:spPr>
      </p:cxnSp>
      <p:sp>
        <p:nvSpPr>
          <p:cNvPr id="92" name="TextBox 91"/>
          <p:cNvSpPr txBox="1"/>
          <p:nvPr/>
        </p:nvSpPr>
        <p:spPr>
          <a:xfrm flipH="1">
            <a:off x="6197771" y="3470353"/>
            <a:ext cx="1609799"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1336430" y="1692093"/>
            <a:ext cx="1609799" cy="359073"/>
          </a:xfrm>
          <a:prstGeom prst="rect">
            <a:avLst/>
          </a:prstGeom>
          <a:noFill/>
        </p:spPr>
        <p:txBody>
          <a:bodyPr wrap="square" lIns="0" tIns="0" rIns="0" bIns="0" rtlCol="0">
            <a:spAutoFit/>
          </a:bodyPr>
          <a:lstStyle/>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94" name="Straight Connector 53"/>
          <p:cNvCxnSpPr/>
          <p:nvPr/>
        </p:nvCxnSpPr>
        <p:spPr>
          <a:xfrm>
            <a:off x="2766230" y="1615892"/>
            <a:ext cx="180000" cy="0"/>
          </a:xfrm>
          <a:prstGeom prst="line">
            <a:avLst/>
          </a:prstGeom>
          <a:noFill/>
          <a:ln w="25400" cap="rnd" cmpd="sng" algn="ctr">
            <a:solidFill>
              <a:srgbClr val="16B6EA"/>
            </a:solidFill>
            <a:prstDash val="solid"/>
            <a:miter lim="800000"/>
          </a:ln>
          <a:effectLst/>
        </p:spPr>
      </p:cxnSp>
      <p:sp>
        <p:nvSpPr>
          <p:cNvPr id="95" name="TextBox 94"/>
          <p:cNvSpPr txBox="1"/>
          <p:nvPr/>
        </p:nvSpPr>
        <p:spPr>
          <a:xfrm>
            <a:off x="1336430" y="1268760"/>
            <a:ext cx="1609799"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822959" y="2789372"/>
            <a:ext cx="1609799" cy="359073"/>
          </a:xfrm>
          <a:prstGeom prst="rect">
            <a:avLst/>
          </a:prstGeom>
          <a:noFill/>
        </p:spPr>
        <p:txBody>
          <a:bodyPr wrap="square" lIns="0" tIns="0" rIns="0" bIns="0" rtlCol="0">
            <a:spAutoFit/>
          </a:bodyPr>
          <a:lstStyle/>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97" name="Straight Connector 56"/>
          <p:cNvCxnSpPr/>
          <p:nvPr/>
        </p:nvCxnSpPr>
        <p:spPr>
          <a:xfrm>
            <a:off x="2252759" y="2713171"/>
            <a:ext cx="180000" cy="0"/>
          </a:xfrm>
          <a:prstGeom prst="line">
            <a:avLst/>
          </a:prstGeom>
          <a:noFill/>
          <a:ln w="25400" cap="rnd" cmpd="sng" algn="ctr">
            <a:solidFill>
              <a:srgbClr val="5A6783"/>
            </a:solidFill>
            <a:prstDash val="solid"/>
            <a:miter lim="800000"/>
          </a:ln>
          <a:effectLst/>
        </p:spPr>
      </p:cxnSp>
      <p:sp>
        <p:nvSpPr>
          <p:cNvPr id="98" name="TextBox 97"/>
          <p:cNvSpPr txBox="1"/>
          <p:nvPr/>
        </p:nvSpPr>
        <p:spPr>
          <a:xfrm>
            <a:off x="822959" y="2366039"/>
            <a:ext cx="1609799"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1336430" y="3893686"/>
            <a:ext cx="1609799" cy="359073"/>
          </a:xfrm>
          <a:prstGeom prst="rect">
            <a:avLst/>
          </a:prstGeom>
          <a:noFill/>
        </p:spPr>
        <p:txBody>
          <a:bodyPr wrap="square" lIns="0" tIns="0" rIns="0" bIns="0" rtlCol="0">
            <a:spAutoFit/>
          </a:bodyPr>
          <a:lstStyle/>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Cum sociis natoque </a:t>
            </a:r>
          </a:p>
          <a:p>
            <a:pPr algn="r" fontAlgn="auto">
              <a:lnSpc>
                <a:spcPts val="1400"/>
              </a:lnSpc>
              <a:spcBef>
                <a:spcPts val="0"/>
              </a:spcBef>
              <a:spcAft>
                <a:spcPts val="0"/>
              </a:spcAft>
            </a:pPr>
            <a:r>
              <a:rPr lang="fr-FR" sz="1000">
                <a:solidFill>
                  <a:srgbClr val="85898F"/>
                </a:solidFill>
                <a:latin typeface="微软雅黑" panose="020B0503020204020204" pitchFamily="34" charset="-122"/>
                <a:ea typeface="微软雅黑" panose="020B0503020204020204" pitchFamily="34" charset="-122"/>
              </a:rPr>
              <a:t>penatibus et magnis.</a:t>
            </a:r>
            <a:endParaRPr lang="en-US" sz="1000">
              <a:solidFill>
                <a:srgbClr val="85898F"/>
              </a:solidFill>
              <a:latin typeface="微软雅黑" panose="020B0503020204020204" pitchFamily="34" charset="-122"/>
              <a:ea typeface="微软雅黑" panose="020B0503020204020204" pitchFamily="34" charset="-122"/>
            </a:endParaRPr>
          </a:p>
        </p:txBody>
      </p:sp>
      <p:cxnSp>
        <p:nvCxnSpPr>
          <p:cNvPr id="100" name="Straight Connector 59"/>
          <p:cNvCxnSpPr/>
          <p:nvPr/>
        </p:nvCxnSpPr>
        <p:spPr>
          <a:xfrm>
            <a:off x="2766230" y="3817485"/>
            <a:ext cx="180000" cy="0"/>
          </a:xfrm>
          <a:prstGeom prst="line">
            <a:avLst/>
          </a:prstGeom>
          <a:noFill/>
          <a:ln w="25400" cap="rnd" cmpd="sng" algn="ctr">
            <a:solidFill>
              <a:srgbClr val="B5B5B5"/>
            </a:solidFill>
            <a:prstDash val="solid"/>
            <a:miter lim="800000"/>
          </a:ln>
          <a:effectLst/>
        </p:spPr>
      </p:cxnSp>
      <p:sp>
        <p:nvSpPr>
          <p:cNvPr id="101" name="TextBox 100"/>
          <p:cNvSpPr txBox="1"/>
          <p:nvPr/>
        </p:nvSpPr>
        <p:spPr>
          <a:xfrm>
            <a:off x="1336430" y="3470353"/>
            <a:ext cx="1609799"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3912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211"/>
          <p:cNvSpPr/>
          <p:nvPr/>
        </p:nvSpPr>
        <p:spPr bwMode="auto">
          <a:xfrm>
            <a:off x="1002085" y="1538635"/>
            <a:ext cx="2992438" cy="1981200"/>
          </a:xfrm>
          <a:custGeom>
            <a:avLst/>
            <a:gdLst>
              <a:gd name="T0" fmla="*/ 864 w 943"/>
              <a:gd name="T1" fmla="*/ 125 h 624"/>
              <a:gd name="T2" fmla="*/ 864 w 943"/>
              <a:gd name="T3" fmla="*/ 86 h 624"/>
              <a:gd name="T4" fmla="*/ 161 w 943"/>
              <a:gd name="T5" fmla="*/ 86 h 624"/>
              <a:gd name="T6" fmla="*/ 48 w 943"/>
              <a:gd name="T7" fmla="*/ 198 h 624"/>
              <a:gd name="T8" fmla="*/ 48 w 943"/>
              <a:gd name="T9" fmla="*/ 624 h 624"/>
              <a:gd name="T10" fmla="*/ 0 w 943"/>
              <a:gd name="T11" fmla="*/ 624 h 624"/>
              <a:gd name="T12" fmla="*/ 0 w 943"/>
              <a:gd name="T13" fmla="*/ 198 h 624"/>
              <a:gd name="T14" fmla="*/ 161 w 943"/>
              <a:gd name="T15" fmla="*/ 38 h 624"/>
              <a:gd name="T16" fmla="*/ 864 w 943"/>
              <a:gd name="T17" fmla="*/ 38 h 624"/>
              <a:gd name="T18" fmla="*/ 864 w 943"/>
              <a:gd name="T19" fmla="*/ 0 h 624"/>
              <a:gd name="T20" fmla="*/ 943 w 943"/>
              <a:gd name="T21" fmla="*/ 62 h 624"/>
              <a:gd name="T22" fmla="*/ 864 w 943"/>
              <a:gd name="T23" fmla="*/ 125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3" h="624">
                <a:moveTo>
                  <a:pt x="864" y="125"/>
                </a:moveTo>
                <a:cubicBezTo>
                  <a:pt x="864" y="86"/>
                  <a:pt x="864" y="86"/>
                  <a:pt x="864" y="86"/>
                </a:cubicBezTo>
                <a:cubicBezTo>
                  <a:pt x="161" y="86"/>
                  <a:pt x="161" y="86"/>
                  <a:pt x="161" y="86"/>
                </a:cubicBezTo>
                <a:cubicBezTo>
                  <a:pt x="99" y="86"/>
                  <a:pt x="48" y="137"/>
                  <a:pt x="48" y="198"/>
                </a:cubicBezTo>
                <a:cubicBezTo>
                  <a:pt x="48" y="624"/>
                  <a:pt x="48" y="624"/>
                  <a:pt x="48" y="624"/>
                </a:cubicBezTo>
                <a:cubicBezTo>
                  <a:pt x="0" y="624"/>
                  <a:pt x="0" y="624"/>
                  <a:pt x="0" y="624"/>
                </a:cubicBezTo>
                <a:cubicBezTo>
                  <a:pt x="0" y="198"/>
                  <a:pt x="0" y="198"/>
                  <a:pt x="0" y="198"/>
                </a:cubicBezTo>
                <a:cubicBezTo>
                  <a:pt x="0" y="110"/>
                  <a:pt x="72" y="38"/>
                  <a:pt x="161" y="38"/>
                </a:cubicBezTo>
                <a:cubicBezTo>
                  <a:pt x="864" y="38"/>
                  <a:pt x="864" y="38"/>
                  <a:pt x="864" y="38"/>
                </a:cubicBezTo>
                <a:cubicBezTo>
                  <a:pt x="864" y="0"/>
                  <a:pt x="864" y="0"/>
                  <a:pt x="864" y="0"/>
                </a:cubicBezTo>
                <a:cubicBezTo>
                  <a:pt x="943" y="62"/>
                  <a:pt x="943" y="62"/>
                  <a:pt x="943" y="62"/>
                </a:cubicBezTo>
                <a:lnTo>
                  <a:pt x="864" y="125"/>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5" name="Freeform 212"/>
          <p:cNvSpPr/>
          <p:nvPr/>
        </p:nvSpPr>
        <p:spPr bwMode="auto">
          <a:xfrm>
            <a:off x="5074023" y="3519835"/>
            <a:ext cx="2992438" cy="1978025"/>
          </a:xfrm>
          <a:custGeom>
            <a:avLst/>
            <a:gdLst>
              <a:gd name="T0" fmla="*/ 943 w 943"/>
              <a:gd name="T1" fmla="*/ 0 h 623"/>
              <a:gd name="T2" fmla="*/ 943 w 943"/>
              <a:gd name="T3" fmla="*/ 425 h 623"/>
              <a:gd name="T4" fmla="*/ 782 w 943"/>
              <a:gd name="T5" fmla="*/ 585 h 623"/>
              <a:gd name="T6" fmla="*/ 79 w 943"/>
              <a:gd name="T7" fmla="*/ 585 h 623"/>
              <a:gd name="T8" fmla="*/ 79 w 943"/>
              <a:gd name="T9" fmla="*/ 623 h 623"/>
              <a:gd name="T10" fmla="*/ 0 w 943"/>
              <a:gd name="T11" fmla="*/ 561 h 623"/>
              <a:gd name="T12" fmla="*/ 79 w 943"/>
              <a:gd name="T13" fmla="*/ 498 h 623"/>
              <a:gd name="T14" fmla="*/ 79 w 943"/>
              <a:gd name="T15" fmla="*/ 537 h 623"/>
              <a:gd name="T16" fmla="*/ 782 w 943"/>
              <a:gd name="T17" fmla="*/ 537 h 623"/>
              <a:gd name="T18" fmla="*/ 895 w 943"/>
              <a:gd name="T19" fmla="*/ 425 h 623"/>
              <a:gd name="T20" fmla="*/ 895 w 943"/>
              <a:gd name="T21" fmla="*/ 0 h 623"/>
              <a:gd name="T22" fmla="*/ 943 w 943"/>
              <a:gd name="T23" fmla="*/ 0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3" h="623">
                <a:moveTo>
                  <a:pt x="943" y="0"/>
                </a:moveTo>
                <a:cubicBezTo>
                  <a:pt x="943" y="425"/>
                  <a:pt x="943" y="425"/>
                  <a:pt x="943" y="425"/>
                </a:cubicBezTo>
                <a:cubicBezTo>
                  <a:pt x="943" y="513"/>
                  <a:pt x="871" y="585"/>
                  <a:pt x="782" y="585"/>
                </a:cubicBezTo>
                <a:cubicBezTo>
                  <a:pt x="79" y="585"/>
                  <a:pt x="79" y="585"/>
                  <a:pt x="79" y="585"/>
                </a:cubicBezTo>
                <a:cubicBezTo>
                  <a:pt x="79" y="623"/>
                  <a:pt x="79" y="623"/>
                  <a:pt x="79" y="623"/>
                </a:cubicBezTo>
                <a:cubicBezTo>
                  <a:pt x="0" y="561"/>
                  <a:pt x="0" y="561"/>
                  <a:pt x="0" y="561"/>
                </a:cubicBezTo>
                <a:cubicBezTo>
                  <a:pt x="79" y="498"/>
                  <a:pt x="79" y="498"/>
                  <a:pt x="79" y="498"/>
                </a:cubicBezTo>
                <a:cubicBezTo>
                  <a:pt x="79" y="537"/>
                  <a:pt x="79" y="537"/>
                  <a:pt x="79" y="537"/>
                </a:cubicBezTo>
                <a:cubicBezTo>
                  <a:pt x="782" y="537"/>
                  <a:pt x="782" y="537"/>
                  <a:pt x="782" y="537"/>
                </a:cubicBezTo>
                <a:cubicBezTo>
                  <a:pt x="844" y="537"/>
                  <a:pt x="895" y="487"/>
                  <a:pt x="895" y="425"/>
                </a:cubicBezTo>
                <a:cubicBezTo>
                  <a:pt x="895" y="0"/>
                  <a:pt x="895" y="0"/>
                  <a:pt x="895" y="0"/>
                </a:cubicBezTo>
                <a:lnTo>
                  <a:pt x="943" y="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6" name="Freeform 213"/>
          <p:cNvSpPr/>
          <p:nvPr/>
        </p:nvSpPr>
        <p:spPr bwMode="auto">
          <a:xfrm>
            <a:off x="4534273" y="1659285"/>
            <a:ext cx="3652838" cy="1317625"/>
          </a:xfrm>
          <a:custGeom>
            <a:avLst/>
            <a:gdLst>
              <a:gd name="T0" fmla="*/ 1151 w 1151"/>
              <a:gd name="T1" fmla="*/ 336 h 415"/>
              <a:gd name="T2" fmla="*/ 1089 w 1151"/>
              <a:gd name="T3" fmla="*/ 415 h 415"/>
              <a:gd name="T4" fmla="*/ 1026 w 1151"/>
              <a:gd name="T5" fmla="*/ 336 h 415"/>
              <a:gd name="T6" fmla="*/ 1065 w 1151"/>
              <a:gd name="T7" fmla="*/ 336 h 415"/>
              <a:gd name="T8" fmla="*/ 1065 w 1151"/>
              <a:gd name="T9" fmla="*/ 160 h 415"/>
              <a:gd name="T10" fmla="*/ 952 w 1151"/>
              <a:gd name="T11" fmla="*/ 48 h 415"/>
              <a:gd name="T12" fmla="*/ 0 w 1151"/>
              <a:gd name="T13" fmla="*/ 48 h 415"/>
              <a:gd name="T14" fmla="*/ 0 w 1151"/>
              <a:gd name="T15" fmla="*/ 0 h 415"/>
              <a:gd name="T16" fmla="*/ 952 w 1151"/>
              <a:gd name="T17" fmla="*/ 0 h 415"/>
              <a:gd name="T18" fmla="*/ 1113 w 1151"/>
              <a:gd name="T19" fmla="*/ 160 h 415"/>
              <a:gd name="T20" fmla="*/ 1113 w 1151"/>
              <a:gd name="T21" fmla="*/ 336 h 415"/>
              <a:gd name="T22" fmla="*/ 1151 w 1151"/>
              <a:gd name="T23" fmla="*/ 33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1" h="415">
                <a:moveTo>
                  <a:pt x="1151" y="336"/>
                </a:moveTo>
                <a:cubicBezTo>
                  <a:pt x="1089" y="415"/>
                  <a:pt x="1089" y="415"/>
                  <a:pt x="1089" y="415"/>
                </a:cubicBezTo>
                <a:cubicBezTo>
                  <a:pt x="1026" y="336"/>
                  <a:pt x="1026" y="336"/>
                  <a:pt x="1026" y="336"/>
                </a:cubicBezTo>
                <a:cubicBezTo>
                  <a:pt x="1065" y="336"/>
                  <a:pt x="1065" y="336"/>
                  <a:pt x="1065" y="336"/>
                </a:cubicBezTo>
                <a:cubicBezTo>
                  <a:pt x="1065" y="160"/>
                  <a:pt x="1065" y="160"/>
                  <a:pt x="1065" y="160"/>
                </a:cubicBezTo>
                <a:cubicBezTo>
                  <a:pt x="1065" y="99"/>
                  <a:pt x="1014" y="48"/>
                  <a:pt x="952" y="48"/>
                </a:cubicBezTo>
                <a:cubicBezTo>
                  <a:pt x="0" y="48"/>
                  <a:pt x="0" y="48"/>
                  <a:pt x="0" y="48"/>
                </a:cubicBezTo>
                <a:cubicBezTo>
                  <a:pt x="0" y="0"/>
                  <a:pt x="0" y="0"/>
                  <a:pt x="0" y="0"/>
                </a:cubicBezTo>
                <a:cubicBezTo>
                  <a:pt x="952" y="0"/>
                  <a:pt x="952" y="0"/>
                  <a:pt x="952" y="0"/>
                </a:cubicBezTo>
                <a:cubicBezTo>
                  <a:pt x="1041" y="0"/>
                  <a:pt x="1113" y="72"/>
                  <a:pt x="1113" y="160"/>
                </a:cubicBezTo>
                <a:cubicBezTo>
                  <a:pt x="1113" y="336"/>
                  <a:pt x="1113" y="336"/>
                  <a:pt x="1113" y="336"/>
                </a:cubicBezTo>
                <a:lnTo>
                  <a:pt x="1151" y="33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214"/>
          <p:cNvSpPr/>
          <p:nvPr/>
        </p:nvSpPr>
        <p:spPr bwMode="auto">
          <a:xfrm>
            <a:off x="881435" y="4059585"/>
            <a:ext cx="3652838" cy="1317625"/>
          </a:xfrm>
          <a:custGeom>
            <a:avLst/>
            <a:gdLst>
              <a:gd name="T0" fmla="*/ 1151 w 1151"/>
              <a:gd name="T1" fmla="*/ 367 h 415"/>
              <a:gd name="T2" fmla="*/ 1151 w 1151"/>
              <a:gd name="T3" fmla="*/ 415 h 415"/>
              <a:gd name="T4" fmla="*/ 199 w 1151"/>
              <a:gd name="T5" fmla="*/ 415 h 415"/>
              <a:gd name="T6" fmla="*/ 38 w 1151"/>
              <a:gd name="T7" fmla="*/ 255 h 415"/>
              <a:gd name="T8" fmla="*/ 38 w 1151"/>
              <a:gd name="T9" fmla="*/ 79 h 415"/>
              <a:gd name="T10" fmla="*/ 0 w 1151"/>
              <a:gd name="T11" fmla="*/ 79 h 415"/>
              <a:gd name="T12" fmla="*/ 62 w 1151"/>
              <a:gd name="T13" fmla="*/ 0 h 415"/>
              <a:gd name="T14" fmla="*/ 125 w 1151"/>
              <a:gd name="T15" fmla="*/ 79 h 415"/>
              <a:gd name="T16" fmla="*/ 86 w 1151"/>
              <a:gd name="T17" fmla="*/ 79 h 415"/>
              <a:gd name="T18" fmla="*/ 86 w 1151"/>
              <a:gd name="T19" fmla="*/ 255 h 415"/>
              <a:gd name="T20" fmla="*/ 199 w 1151"/>
              <a:gd name="T21" fmla="*/ 367 h 415"/>
              <a:gd name="T22" fmla="*/ 1151 w 1151"/>
              <a:gd name="T23" fmla="*/ 367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1" h="415">
                <a:moveTo>
                  <a:pt x="1151" y="367"/>
                </a:moveTo>
                <a:cubicBezTo>
                  <a:pt x="1151" y="415"/>
                  <a:pt x="1151" y="415"/>
                  <a:pt x="1151" y="415"/>
                </a:cubicBezTo>
                <a:cubicBezTo>
                  <a:pt x="199" y="415"/>
                  <a:pt x="199" y="415"/>
                  <a:pt x="199" y="415"/>
                </a:cubicBezTo>
                <a:cubicBezTo>
                  <a:pt x="110" y="415"/>
                  <a:pt x="38" y="343"/>
                  <a:pt x="38" y="255"/>
                </a:cubicBezTo>
                <a:cubicBezTo>
                  <a:pt x="38" y="79"/>
                  <a:pt x="38" y="79"/>
                  <a:pt x="38" y="79"/>
                </a:cubicBezTo>
                <a:cubicBezTo>
                  <a:pt x="0" y="79"/>
                  <a:pt x="0" y="79"/>
                  <a:pt x="0" y="79"/>
                </a:cubicBezTo>
                <a:cubicBezTo>
                  <a:pt x="62" y="0"/>
                  <a:pt x="62" y="0"/>
                  <a:pt x="62" y="0"/>
                </a:cubicBezTo>
                <a:cubicBezTo>
                  <a:pt x="125" y="79"/>
                  <a:pt x="125" y="79"/>
                  <a:pt x="125" y="79"/>
                </a:cubicBezTo>
                <a:cubicBezTo>
                  <a:pt x="86" y="79"/>
                  <a:pt x="86" y="79"/>
                  <a:pt x="86" y="79"/>
                </a:cubicBezTo>
                <a:cubicBezTo>
                  <a:pt x="86" y="255"/>
                  <a:pt x="86" y="255"/>
                  <a:pt x="86" y="255"/>
                </a:cubicBezTo>
                <a:cubicBezTo>
                  <a:pt x="86" y="317"/>
                  <a:pt x="137" y="367"/>
                  <a:pt x="199" y="367"/>
                </a:cubicBezTo>
                <a:lnTo>
                  <a:pt x="1151" y="367"/>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Oval 215"/>
          <p:cNvSpPr>
            <a:spLocks noChangeArrowheads="1"/>
          </p:cNvSpPr>
          <p:nvPr/>
        </p:nvSpPr>
        <p:spPr bwMode="auto">
          <a:xfrm>
            <a:off x="630610" y="3068985"/>
            <a:ext cx="898525" cy="8985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39" name="Freeform 216"/>
          <p:cNvSpPr/>
          <p:nvPr/>
        </p:nvSpPr>
        <p:spPr bwMode="auto">
          <a:xfrm>
            <a:off x="611560" y="3049935"/>
            <a:ext cx="936625" cy="936625"/>
          </a:xfrm>
          <a:custGeom>
            <a:avLst/>
            <a:gdLst>
              <a:gd name="T0" fmla="*/ 289 w 295"/>
              <a:gd name="T1" fmla="*/ 148 h 295"/>
              <a:gd name="T2" fmla="*/ 283 w 295"/>
              <a:gd name="T3" fmla="*/ 148 h 295"/>
              <a:gd name="T4" fmla="*/ 243 w 295"/>
              <a:gd name="T5" fmla="*/ 244 h 295"/>
              <a:gd name="T6" fmla="*/ 147 w 295"/>
              <a:gd name="T7" fmla="*/ 283 h 295"/>
              <a:gd name="T8" fmla="*/ 52 w 295"/>
              <a:gd name="T9" fmla="*/ 244 h 295"/>
              <a:gd name="T10" fmla="*/ 12 w 295"/>
              <a:gd name="T11" fmla="*/ 148 h 295"/>
              <a:gd name="T12" fmla="*/ 52 w 295"/>
              <a:gd name="T13" fmla="*/ 52 h 295"/>
              <a:gd name="T14" fmla="*/ 147 w 295"/>
              <a:gd name="T15" fmla="*/ 12 h 295"/>
              <a:gd name="T16" fmla="*/ 243 w 295"/>
              <a:gd name="T17" fmla="*/ 52 h 295"/>
              <a:gd name="T18" fmla="*/ 283 w 295"/>
              <a:gd name="T19" fmla="*/ 148 h 295"/>
              <a:gd name="T20" fmla="*/ 289 w 295"/>
              <a:gd name="T21" fmla="*/ 148 h 295"/>
              <a:gd name="T22" fmla="*/ 295 w 295"/>
              <a:gd name="T23" fmla="*/ 148 h 295"/>
              <a:gd name="T24" fmla="*/ 147 w 295"/>
              <a:gd name="T25" fmla="*/ 0 h 295"/>
              <a:gd name="T26" fmla="*/ 0 w 295"/>
              <a:gd name="T27" fmla="*/ 148 h 295"/>
              <a:gd name="T28" fmla="*/ 147 w 295"/>
              <a:gd name="T29" fmla="*/ 295 h 295"/>
              <a:gd name="T30" fmla="*/ 295 w 295"/>
              <a:gd name="T31" fmla="*/ 148 h 295"/>
              <a:gd name="T32" fmla="*/ 289 w 295"/>
              <a:gd name="T33" fmla="*/ 14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5" h="295">
                <a:moveTo>
                  <a:pt x="289" y="148"/>
                </a:moveTo>
                <a:cubicBezTo>
                  <a:pt x="283" y="148"/>
                  <a:pt x="283" y="148"/>
                  <a:pt x="283" y="148"/>
                </a:cubicBezTo>
                <a:cubicBezTo>
                  <a:pt x="283" y="185"/>
                  <a:pt x="268" y="219"/>
                  <a:pt x="243" y="244"/>
                </a:cubicBezTo>
                <a:cubicBezTo>
                  <a:pt x="219" y="268"/>
                  <a:pt x="185" y="283"/>
                  <a:pt x="147" y="283"/>
                </a:cubicBezTo>
                <a:cubicBezTo>
                  <a:pt x="110" y="283"/>
                  <a:pt x="76" y="268"/>
                  <a:pt x="52" y="244"/>
                </a:cubicBezTo>
                <a:cubicBezTo>
                  <a:pt x="27" y="219"/>
                  <a:pt x="12" y="185"/>
                  <a:pt x="12" y="148"/>
                </a:cubicBezTo>
                <a:cubicBezTo>
                  <a:pt x="12" y="110"/>
                  <a:pt x="27" y="76"/>
                  <a:pt x="52" y="52"/>
                </a:cubicBezTo>
                <a:cubicBezTo>
                  <a:pt x="76" y="27"/>
                  <a:pt x="110" y="12"/>
                  <a:pt x="147" y="12"/>
                </a:cubicBezTo>
                <a:cubicBezTo>
                  <a:pt x="185" y="12"/>
                  <a:pt x="219" y="27"/>
                  <a:pt x="243" y="52"/>
                </a:cubicBezTo>
                <a:cubicBezTo>
                  <a:pt x="268" y="76"/>
                  <a:pt x="283" y="110"/>
                  <a:pt x="283" y="148"/>
                </a:cubicBezTo>
                <a:cubicBezTo>
                  <a:pt x="289" y="148"/>
                  <a:pt x="289" y="148"/>
                  <a:pt x="289" y="148"/>
                </a:cubicBezTo>
                <a:cubicBezTo>
                  <a:pt x="295" y="148"/>
                  <a:pt x="295" y="148"/>
                  <a:pt x="295" y="148"/>
                </a:cubicBezTo>
                <a:cubicBezTo>
                  <a:pt x="295" y="66"/>
                  <a:pt x="229" y="0"/>
                  <a:pt x="147" y="0"/>
                </a:cubicBezTo>
                <a:cubicBezTo>
                  <a:pt x="66" y="0"/>
                  <a:pt x="0" y="66"/>
                  <a:pt x="0" y="148"/>
                </a:cubicBezTo>
                <a:cubicBezTo>
                  <a:pt x="0" y="229"/>
                  <a:pt x="66" y="295"/>
                  <a:pt x="147" y="295"/>
                </a:cubicBezTo>
                <a:cubicBezTo>
                  <a:pt x="229" y="295"/>
                  <a:pt x="295" y="229"/>
                  <a:pt x="295" y="148"/>
                </a:cubicBezTo>
                <a:lnTo>
                  <a:pt x="289" y="148"/>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Oval 217"/>
          <p:cNvSpPr>
            <a:spLocks noChangeArrowheads="1"/>
          </p:cNvSpPr>
          <p:nvPr/>
        </p:nvSpPr>
        <p:spPr bwMode="auto">
          <a:xfrm>
            <a:off x="7539410" y="3068985"/>
            <a:ext cx="898525" cy="8985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41" name="Freeform 218"/>
          <p:cNvSpPr/>
          <p:nvPr/>
        </p:nvSpPr>
        <p:spPr bwMode="auto">
          <a:xfrm>
            <a:off x="7520360" y="3049935"/>
            <a:ext cx="936625" cy="936625"/>
          </a:xfrm>
          <a:custGeom>
            <a:avLst/>
            <a:gdLst>
              <a:gd name="T0" fmla="*/ 289 w 295"/>
              <a:gd name="T1" fmla="*/ 148 h 295"/>
              <a:gd name="T2" fmla="*/ 283 w 295"/>
              <a:gd name="T3" fmla="*/ 148 h 295"/>
              <a:gd name="T4" fmla="*/ 243 w 295"/>
              <a:gd name="T5" fmla="*/ 244 h 295"/>
              <a:gd name="T6" fmla="*/ 148 w 295"/>
              <a:gd name="T7" fmla="*/ 283 h 295"/>
              <a:gd name="T8" fmla="*/ 52 w 295"/>
              <a:gd name="T9" fmla="*/ 244 h 295"/>
              <a:gd name="T10" fmla="*/ 12 w 295"/>
              <a:gd name="T11" fmla="*/ 148 h 295"/>
              <a:gd name="T12" fmla="*/ 52 w 295"/>
              <a:gd name="T13" fmla="*/ 52 h 295"/>
              <a:gd name="T14" fmla="*/ 148 w 295"/>
              <a:gd name="T15" fmla="*/ 12 h 295"/>
              <a:gd name="T16" fmla="*/ 243 w 295"/>
              <a:gd name="T17" fmla="*/ 52 h 295"/>
              <a:gd name="T18" fmla="*/ 283 w 295"/>
              <a:gd name="T19" fmla="*/ 148 h 295"/>
              <a:gd name="T20" fmla="*/ 289 w 295"/>
              <a:gd name="T21" fmla="*/ 148 h 295"/>
              <a:gd name="T22" fmla="*/ 295 w 295"/>
              <a:gd name="T23" fmla="*/ 148 h 295"/>
              <a:gd name="T24" fmla="*/ 148 w 295"/>
              <a:gd name="T25" fmla="*/ 0 h 295"/>
              <a:gd name="T26" fmla="*/ 0 w 295"/>
              <a:gd name="T27" fmla="*/ 148 h 295"/>
              <a:gd name="T28" fmla="*/ 148 w 295"/>
              <a:gd name="T29" fmla="*/ 295 h 295"/>
              <a:gd name="T30" fmla="*/ 295 w 295"/>
              <a:gd name="T31" fmla="*/ 148 h 295"/>
              <a:gd name="T32" fmla="*/ 289 w 295"/>
              <a:gd name="T33" fmla="*/ 14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5" h="295">
                <a:moveTo>
                  <a:pt x="289" y="148"/>
                </a:moveTo>
                <a:cubicBezTo>
                  <a:pt x="283" y="148"/>
                  <a:pt x="283" y="148"/>
                  <a:pt x="283" y="148"/>
                </a:cubicBezTo>
                <a:cubicBezTo>
                  <a:pt x="283" y="185"/>
                  <a:pt x="268" y="219"/>
                  <a:pt x="243" y="244"/>
                </a:cubicBezTo>
                <a:cubicBezTo>
                  <a:pt x="219" y="268"/>
                  <a:pt x="185" y="283"/>
                  <a:pt x="148" y="283"/>
                </a:cubicBezTo>
                <a:cubicBezTo>
                  <a:pt x="110" y="283"/>
                  <a:pt x="76" y="268"/>
                  <a:pt x="52" y="244"/>
                </a:cubicBezTo>
                <a:cubicBezTo>
                  <a:pt x="27" y="219"/>
                  <a:pt x="12" y="185"/>
                  <a:pt x="12" y="148"/>
                </a:cubicBezTo>
                <a:cubicBezTo>
                  <a:pt x="12" y="110"/>
                  <a:pt x="27" y="76"/>
                  <a:pt x="52" y="52"/>
                </a:cubicBezTo>
                <a:cubicBezTo>
                  <a:pt x="76" y="27"/>
                  <a:pt x="110" y="12"/>
                  <a:pt x="148" y="12"/>
                </a:cubicBezTo>
                <a:cubicBezTo>
                  <a:pt x="185" y="12"/>
                  <a:pt x="219" y="27"/>
                  <a:pt x="243" y="52"/>
                </a:cubicBezTo>
                <a:cubicBezTo>
                  <a:pt x="268" y="76"/>
                  <a:pt x="283" y="110"/>
                  <a:pt x="283" y="148"/>
                </a:cubicBezTo>
                <a:cubicBezTo>
                  <a:pt x="289" y="148"/>
                  <a:pt x="289" y="148"/>
                  <a:pt x="289" y="148"/>
                </a:cubicBezTo>
                <a:cubicBezTo>
                  <a:pt x="295" y="148"/>
                  <a:pt x="295" y="148"/>
                  <a:pt x="295" y="148"/>
                </a:cubicBezTo>
                <a:cubicBezTo>
                  <a:pt x="295" y="66"/>
                  <a:pt x="229" y="0"/>
                  <a:pt x="148" y="0"/>
                </a:cubicBezTo>
                <a:cubicBezTo>
                  <a:pt x="66" y="0"/>
                  <a:pt x="0" y="66"/>
                  <a:pt x="0" y="148"/>
                </a:cubicBezTo>
                <a:cubicBezTo>
                  <a:pt x="0" y="229"/>
                  <a:pt x="66" y="295"/>
                  <a:pt x="148" y="295"/>
                </a:cubicBezTo>
                <a:cubicBezTo>
                  <a:pt x="229" y="295"/>
                  <a:pt x="295" y="229"/>
                  <a:pt x="295" y="148"/>
                </a:cubicBezTo>
                <a:lnTo>
                  <a:pt x="289" y="148"/>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Oval 219"/>
          <p:cNvSpPr>
            <a:spLocks noChangeArrowheads="1"/>
          </p:cNvSpPr>
          <p:nvPr/>
        </p:nvSpPr>
        <p:spPr bwMode="auto">
          <a:xfrm>
            <a:off x="4083423" y="1287810"/>
            <a:ext cx="901700" cy="898525"/>
          </a:xfrm>
          <a:prstGeom prst="ellipse">
            <a:avLst/>
          </a:prstGeom>
          <a:solidFill>
            <a:srgbClr val="FFFFFF"/>
          </a:solidFill>
          <a:ln w="9525">
            <a:noFill/>
            <a:round/>
          </a:ln>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43" name="Freeform 220"/>
          <p:cNvSpPr/>
          <p:nvPr/>
        </p:nvSpPr>
        <p:spPr bwMode="auto">
          <a:xfrm>
            <a:off x="4064373" y="1268760"/>
            <a:ext cx="939800" cy="936625"/>
          </a:xfrm>
          <a:custGeom>
            <a:avLst/>
            <a:gdLst>
              <a:gd name="T0" fmla="*/ 290 w 296"/>
              <a:gd name="T1" fmla="*/ 147 h 295"/>
              <a:gd name="T2" fmla="*/ 284 w 296"/>
              <a:gd name="T3" fmla="*/ 147 h 295"/>
              <a:gd name="T4" fmla="*/ 244 w 296"/>
              <a:gd name="T5" fmla="*/ 243 h 295"/>
              <a:gd name="T6" fmla="*/ 148 w 296"/>
              <a:gd name="T7" fmla="*/ 283 h 295"/>
              <a:gd name="T8" fmla="*/ 52 w 296"/>
              <a:gd name="T9" fmla="*/ 243 h 295"/>
              <a:gd name="T10" fmla="*/ 12 w 296"/>
              <a:gd name="T11" fmla="*/ 147 h 295"/>
              <a:gd name="T12" fmla="*/ 52 w 296"/>
              <a:gd name="T13" fmla="*/ 51 h 295"/>
              <a:gd name="T14" fmla="*/ 148 w 296"/>
              <a:gd name="T15" fmla="*/ 12 h 295"/>
              <a:gd name="T16" fmla="*/ 244 w 296"/>
              <a:gd name="T17" fmla="*/ 51 h 295"/>
              <a:gd name="T18" fmla="*/ 284 w 296"/>
              <a:gd name="T19" fmla="*/ 147 h 295"/>
              <a:gd name="T20" fmla="*/ 290 w 296"/>
              <a:gd name="T21" fmla="*/ 147 h 295"/>
              <a:gd name="T22" fmla="*/ 296 w 296"/>
              <a:gd name="T23" fmla="*/ 147 h 295"/>
              <a:gd name="T24" fmla="*/ 148 w 296"/>
              <a:gd name="T25" fmla="*/ 0 h 295"/>
              <a:gd name="T26" fmla="*/ 0 w 296"/>
              <a:gd name="T27" fmla="*/ 147 h 295"/>
              <a:gd name="T28" fmla="*/ 148 w 296"/>
              <a:gd name="T29" fmla="*/ 295 h 295"/>
              <a:gd name="T30" fmla="*/ 296 w 296"/>
              <a:gd name="T31" fmla="*/ 147 h 295"/>
              <a:gd name="T32" fmla="*/ 290 w 296"/>
              <a:gd name="T33" fmla="*/ 14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95">
                <a:moveTo>
                  <a:pt x="290" y="147"/>
                </a:moveTo>
                <a:cubicBezTo>
                  <a:pt x="284" y="147"/>
                  <a:pt x="284" y="147"/>
                  <a:pt x="284" y="147"/>
                </a:cubicBezTo>
                <a:cubicBezTo>
                  <a:pt x="284" y="185"/>
                  <a:pt x="269" y="219"/>
                  <a:pt x="244" y="243"/>
                </a:cubicBezTo>
                <a:cubicBezTo>
                  <a:pt x="219" y="268"/>
                  <a:pt x="186" y="283"/>
                  <a:pt x="148" y="283"/>
                </a:cubicBezTo>
                <a:cubicBezTo>
                  <a:pt x="110" y="283"/>
                  <a:pt x="77" y="268"/>
                  <a:pt x="52" y="243"/>
                </a:cubicBezTo>
                <a:cubicBezTo>
                  <a:pt x="27" y="219"/>
                  <a:pt x="12" y="185"/>
                  <a:pt x="12" y="147"/>
                </a:cubicBezTo>
                <a:cubicBezTo>
                  <a:pt x="12" y="110"/>
                  <a:pt x="27" y="76"/>
                  <a:pt x="52" y="51"/>
                </a:cubicBezTo>
                <a:cubicBezTo>
                  <a:pt x="77" y="27"/>
                  <a:pt x="110" y="12"/>
                  <a:pt x="148" y="12"/>
                </a:cubicBezTo>
                <a:cubicBezTo>
                  <a:pt x="186" y="12"/>
                  <a:pt x="219" y="27"/>
                  <a:pt x="244" y="51"/>
                </a:cubicBezTo>
                <a:cubicBezTo>
                  <a:pt x="269" y="76"/>
                  <a:pt x="284" y="110"/>
                  <a:pt x="284" y="147"/>
                </a:cubicBezTo>
                <a:cubicBezTo>
                  <a:pt x="290" y="147"/>
                  <a:pt x="290" y="147"/>
                  <a:pt x="290" y="147"/>
                </a:cubicBezTo>
                <a:cubicBezTo>
                  <a:pt x="296" y="147"/>
                  <a:pt x="296" y="147"/>
                  <a:pt x="296" y="147"/>
                </a:cubicBezTo>
                <a:cubicBezTo>
                  <a:pt x="296" y="66"/>
                  <a:pt x="230" y="0"/>
                  <a:pt x="148" y="0"/>
                </a:cubicBezTo>
                <a:cubicBezTo>
                  <a:pt x="66" y="0"/>
                  <a:pt x="0" y="66"/>
                  <a:pt x="0" y="147"/>
                </a:cubicBezTo>
                <a:cubicBezTo>
                  <a:pt x="0" y="229"/>
                  <a:pt x="66" y="295"/>
                  <a:pt x="148" y="295"/>
                </a:cubicBezTo>
                <a:cubicBezTo>
                  <a:pt x="230" y="295"/>
                  <a:pt x="296" y="229"/>
                  <a:pt x="296" y="147"/>
                </a:cubicBezTo>
                <a:lnTo>
                  <a:pt x="290" y="147"/>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Oval 221"/>
          <p:cNvSpPr>
            <a:spLocks noChangeArrowheads="1"/>
          </p:cNvSpPr>
          <p:nvPr/>
        </p:nvSpPr>
        <p:spPr bwMode="auto">
          <a:xfrm>
            <a:off x="4083423" y="4850160"/>
            <a:ext cx="901700" cy="9017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45" name="Freeform 222"/>
          <p:cNvSpPr/>
          <p:nvPr/>
        </p:nvSpPr>
        <p:spPr bwMode="auto">
          <a:xfrm>
            <a:off x="4064373" y="4831110"/>
            <a:ext cx="939800" cy="939800"/>
          </a:xfrm>
          <a:custGeom>
            <a:avLst/>
            <a:gdLst>
              <a:gd name="T0" fmla="*/ 290 w 296"/>
              <a:gd name="T1" fmla="*/ 148 h 296"/>
              <a:gd name="T2" fmla="*/ 284 w 296"/>
              <a:gd name="T3" fmla="*/ 148 h 296"/>
              <a:gd name="T4" fmla="*/ 244 w 296"/>
              <a:gd name="T5" fmla="*/ 244 h 296"/>
              <a:gd name="T6" fmla="*/ 148 w 296"/>
              <a:gd name="T7" fmla="*/ 284 h 296"/>
              <a:gd name="T8" fmla="*/ 52 w 296"/>
              <a:gd name="T9" fmla="*/ 244 h 296"/>
              <a:gd name="T10" fmla="*/ 12 w 296"/>
              <a:gd name="T11" fmla="*/ 148 h 296"/>
              <a:gd name="T12" fmla="*/ 52 w 296"/>
              <a:gd name="T13" fmla="*/ 52 h 296"/>
              <a:gd name="T14" fmla="*/ 148 w 296"/>
              <a:gd name="T15" fmla="*/ 12 h 296"/>
              <a:gd name="T16" fmla="*/ 244 w 296"/>
              <a:gd name="T17" fmla="*/ 52 h 296"/>
              <a:gd name="T18" fmla="*/ 284 w 296"/>
              <a:gd name="T19" fmla="*/ 148 h 296"/>
              <a:gd name="T20" fmla="*/ 290 w 296"/>
              <a:gd name="T21" fmla="*/ 148 h 296"/>
              <a:gd name="T22" fmla="*/ 296 w 296"/>
              <a:gd name="T23" fmla="*/ 148 h 296"/>
              <a:gd name="T24" fmla="*/ 148 w 296"/>
              <a:gd name="T25" fmla="*/ 0 h 296"/>
              <a:gd name="T26" fmla="*/ 0 w 296"/>
              <a:gd name="T27" fmla="*/ 148 h 296"/>
              <a:gd name="T28" fmla="*/ 148 w 296"/>
              <a:gd name="T29" fmla="*/ 296 h 296"/>
              <a:gd name="T30" fmla="*/ 296 w 296"/>
              <a:gd name="T31" fmla="*/ 148 h 296"/>
              <a:gd name="T32" fmla="*/ 290 w 296"/>
              <a:gd name="T33" fmla="*/ 14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96">
                <a:moveTo>
                  <a:pt x="290" y="148"/>
                </a:moveTo>
                <a:cubicBezTo>
                  <a:pt x="284" y="148"/>
                  <a:pt x="284" y="148"/>
                  <a:pt x="284" y="148"/>
                </a:cubicBezTo>
                <a:cubicBezTo>
                  <a:pt x="284" y="185"/>
                  <a:pt x="269" y="219"/>
                  <a:pt x="244" y="244"/>
                </a:cubicBezTo>
                <a:cubicBezTo>
                  <a:pt x="219" y="268"/>
                  <a:pt x="186" y="284"/>
                  <a:pt x="148" y="284"/>
                </a:cubicBezTo>
                <a:cubicBezTo>
                  <a:pt x="110" y="284"/>
                  <a:pt x="77" y="268"/>
                  <a:pt x="52" y="244"/>
                </a:cubicBezTo>
                <a:cubicBezTo>
                  <a:pt x="27" y="219"/>
                  <a:pt x="12" y="185"/>
                  <a:pt x="12" y="148"/>
                </a:cubicBezTo>
                <a:cubicBezTo>
                  <a:pt x="12" y="110"/>
                  <a:pt x="27" y="76"/>
                  <a:pt x="52" y="52"/>
                </a:cubicBezTo>
                <a:cubicBezTo>
                  <a:pt x="77" y="27"/>
                  <a:pt x="110" y="12"/>
                  <a:pt x="148" y="12"/>
                </a:cubicBezTo>
                <a:cubicBezTo>
                  <a:pt x="186" y="12"/>
                  <a:pt x="219" y="27"/>
                  <a:pt x="244" y="52"/>
                </a:cubicBezTo>
                <a:cubicBezTo>
                  <a:pt x="269" y="76"/>
                  <a:pt x="284" y="110"/>
                  <a:pt x="284" y="148"/>
                </a:cubicBezTo>
                <a:cubicBezTo>
                  <a:pt x="290" y="148"/>
                  <a:pt x="290" y="148"/>
                  <a:pt x="290" y="148"/>
                </a:cubicBezTo>
                <a:cubicBezTo>
                  <a:pt x="296" y="148"/>
                  <a:pt x="296" y="148"/>
                  <a:pt x="296" y="148"/>
                </a:cubicBezTo>
                <a:cubicBezTo>
                  <a:pt x="296" y="66"/>
                  <a:pt x="230" y="0"/>
                  <a:pt x="148" y="0"/>
                </a:cubicBezTo>
                <a:cubicBezTo>
                  <a:pt x="66" y="0"/>
                  <a:pt x="0" y="66"/>
                  <a:pt x="0" y="148"/>
                </a:cubicBezTo>
                <a:cubicBezTo>
                  <a:pt x="0" y="229"/>
                  <a:pt x="66" y="296"/>
                  <a:pt x="148" y="296"/>
                </a:cubicBezTo>
                <a:cubicBezTo>
                  <a:pt x="230" y="296"/>
                  <a:pt x="296" y="229"/>
                  <a:pt x="296" y="148"/>
                </a:cubicBezTo>
                <a:lnTo>
                  <a:pt x="290" y="14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223"/>
          <p:cNvSpPr>
            <a:spLocks noEditPoints="1"/>
          </p:cNvSpPr>
          <p:nvPr/>
        </p:nvSpPr>
        <p:spPr bwMode="auto">
          <a:xfrm>
            <a:off x="4305673" y="5056535"/>
            <a:ext cx="457200" cy="454025"/>
          </a:xfrm>
          <a:custGeom>
            <a:avLst/>
            <a:gdLst>
              <a:gd name="T0" fmla="*/ 51 w 144"/>
              <a:gd name="T1" fmla="*/ 85 h 143"/>
              <a:gd name="T2" fmla="*/ 93 w 144"/>
              <a:gd name="T3" fmla="*/ 85 h 143"/>
              <a:gd name="T4" fmla="*/ 103 w 144"/>
              <a:gd name="T5" fmla="*/ 79 h 143"/>
              <a:gd name="T6" fmla="*/ 41 w 144"/>
              <a:gd name="T7" fmla="*/ 79 h 143"/>
              <a:gd name="T8" fmla="*/ 51 w 144"/>
              <a:gd name="T9" fmla="*/ 85 h 143"/>
              <a:gd name="T10" fmla="*/ 71 w 144"/>
              <a:gd name="T11" fmla="*/ 99 h 143"/>
              <a:gd name="T12" fmla="*/ 73 w 144"/>
              <a:gd name="T13" fmla="*/ 99 h 143"/>
              <a:gd name="T14" fmla="*/ 83 w 144"/>
              <a:gd name="T15" fmla="*/ 92 h 143"/>
              <a:gd name="T16" fmla="*/ 61 w 144"/>
              <a:gd name="T17" fmla="*/ 92 h 143"/>
              <a:gd name="T18" fmla="*/ 71 w 144"/>
              <a:gd name="T19" fmla="*/ 99 h 143"/>
              <a:gd name="T20" fmla="*/ 29 w 144"/>
              <a:gd name="T21" fmla="*/ 71 h 143"/>
              <a:gd name="T22" fmla="*/ 31 w 144"/>
              <a:gd name="T23" fmla="*/ 72 h 143"/>
              <a:gd name="T24" fmla="*/ 113 w 144"/>
              <a:gd name="T25" fmla="*/ 72 h 143"/>
              <a:gd name="T26" fmla="*/ 115 w 144"/>
              <a:gd name="T27" fmla="*/ 71 h 143"/>
              <a:gd name="T28" fmla="*/ 115 w 144"/>
              <a:gd name="T29" fmla="*/ 65 h 143"/>
              <a:gd name="T30" fmla="*/ 29 w 144"/>
              <a:gd name="T31" fmla="*/ 65 h 143"/>
              <a:gd name="T32" fmla="*/ 29 w 144"/>
              <a:gd name="T33" fmla="*/ 71 h 143"/>
              <a:gd name="T34" fmla="*/ 140 w 144"/>
              <a:gd name="T35" fmla="*/ 45 h 143"/>
              <a:gd name="T36" fmla="*/ 77 w 144"/>
              <a:gd name="T37" fmla="*/ 2 h 143"/>
              <a:gd name="T38" fmla="*/ 67 w 144"/>
              <a:gd name="T39" fmla="*/ 2 h 143"/>
              <a:gd name="T40" fmla="*/ 4 w 144"/>
              <a:gd name="T41" fmla="*/ 45 h 143"/>
              <a:gd name="T42" fmla="*/ 0 w 144"/>
              <a:gd name="T43" fmla="*/ 52 h 143"/>
              <a:gd name="T44" fmla="*/ 0 w 144"/>
              <a:gd name="T45" fmla="*/ 134 h 143"/>
              <a:gd name="T46" fmla="*/ 9 w 144"/>
              <a:gd name="T47" fmla="*/ 143 h 143"/>
              <a:gd name="T48" fmla="*/ 135 w 144"/>
              <a:gd name="T49" fmla="*/ 143 h 143"/>
              <a:gd name="T50" fmla="*/ 144 w 144"/>
              <a:gd name="T51" fmla="*/ 134 h 143"/>
              <a:gd name="T52" fmla="*/ 144 w 144"/>
              <a:gd name="T53" fmla="*/ 52 h 143"/>
              <a:gd name="T54" fmla="*/ 140 w 144"/>
              <a:gd name="T55" fmla="*/ 45 h 143"/>
              <a:gd name="T56" fmla="*/ 135 w 144"/>
              <a:gd name="T57" fmla="*/ 65 h 143"/>
              <a:gd name="T58" fmla="*/ 72 w 144"/>
              <a:gd name="T59" fmla="*/ 108 h 143"/>
              <a:gd name="T60" fmla="*/ 9 w 144"/>
              <a:gd name="T61" fmla="*/ 65 h 143"/>
              <a:gd name="T62" fmla="*/ 9 w 144"/>
              <a:gd name="T63" fmla="*/ 57 h 143"/>
              <a:gd name="T64" fmla="*/ 14 w 144"/>
              <a:gd name="T65" fmla="*/ 52 h 143"/>
              <a:gd name="T66" fmla="*/ 130 w 144"/>
              <a:gd name="T67" fmla="*/ 52 h 143"/>
              <a:gd name="T68" fmla="*/ 135 w 144"/>
              <a:gd name="T69" fmla="*/ 57 h 143"/>
              <a:gd name="T70" fmla="*/ 135 w 144"/>
              <a:gd name="T71" fmla="*/ 6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4" h="143">
                <a:moveTo>
                  <a:pt x="51" y="85"/>
                </a:moveTo>
                <a:cubicBezTo>
                  <a:pt x="93" y="85"/>
                  <a:pt x="93" y="85"/>
                  <a:pt x="93" y="85"/>
                </a:cubicBezTo>
                <a:cubicBezTo>
                  <a:pt x="103" y="79"/>
                  <a:pt x="103" y="79"/>
                  <a:pt x="103" y="79"/>
                </a:cubicBezTo>
                <a:cubicBezTo>
                  <a:pt x="41" y="79"/>
                  <a:pt x="41" y="79"/>
                  <a:pt x="41" y="79"/>
                </a:cubicBezTo>
                <a:lnTo>
                  <a:pt x="51" y="85"/>
                </a:lnTo>
                <a:close/>
                <a:moveTo>
                  <a:pt x="71" y="99"/>
                </a:moveTo>
                <a:cubicBezTo>
                  <a:pt x="73" y="99"/>
                  <a:pt x="73" y="99"/>
                  <a:pt x="73" y="99"/>
                </a:cubicBezTo>
                <a:cubicBezTo>
                  <a:pt x="83" y="92"/>
                  <a:pt x="83" y="92"/>
                  <a:pt x="83" y="92"/>
                </a:cubicBezTo>
                <a:cubicBezTo>
                  <a:pt x="61" y="92"/>
                  <a:pt x="61" y="92"/>
                  <a:pt x="61" y="92"/>
                </a:cubicBezTo>
                <a:lnTo>
                  <a:pt x="71" y="99"/>
                </a:lnTo>
                <a:close/>
                <a:moveTo>
                  <a:pt x="29" y="71"/>
                </a:moveTo>
                <a:cubicBezTo>
                  <a:pt x="31" y="72"/>
                  <a:pt x="31" y="72"/>
                  <a:pt x="31" y="72"/>
                </a:cubicBezTo>
                <a:cubicBezTo>
                  <a:pt x="113" y="72"/>
                  <a:pt x="113" y="72"/>
                  <a:pt x="113" y="72"/>
                </a:cubicBezTo>
                <a:cubicBezTo>
                  <a:pt x="115" y="71"/>
                  <a:pt x="115" y="71"/>
                  <a:pt x="115" y="71"/>
                </a:cubicBezTo>
                <a:cubicBezTo>
                  <a:pt x="115" y="65"/>
                  <a:pt x="115" y="65"/>
                  <a:pt x="115" y="65"/>
                </a:cubicBezTo>
                <a:cubicBezTo>
                  <a:pt x="29" y="65"/>
                  <a:pt x="29" y="65"/>
                  <a:pt x="29" y="65"/>
                </a:cubicBezTo>
                <a:lnTo>
                  <a:pt x="29" y="71"/>
                </a:lnTo>
                <a:close/>
                <a:moveTo>
                  <a:pt x="140" y="45"/>
                </a:moveTo>
                <a:cubicBezTo>
                  <a:pt x="77" y="2"/>
                  <a:pt x="77" y="2"/>
                  <a:pt x="77" y="2"/>
                </a:cubicBezTo>
                <a:cubicBezTo>
                  <a:pt x="74" y="0"/>
                  <a:pt x="70" y="0"/>
                  <a:pt x="67" y="2"/>
                </a:cubicBezTo>
                <a:cubicBezTo>
                  <a:pt x="4" y="45"/>
                  <a:pt x="4" y="45"/>
                  <a:pt x="4" y="45"/>
                </a:cubicBezTo>
                <a:cubicBezTo>
                  <a:pt x="1" y="47"/>
                  <a:pt x="0" y="49"/>
                  <a:pt x="0" y="52"/>
                </a:cubicBezTo>
                <a:cubicBezTo>
                  <a:pt x="0" y="134"/>
                  <a:pt x="0" y="134"/>
                  <a:pt x="0" y="134"/>
                </a:cubicBezTo>
                <a:cubicBezTo>
                  <a:pt x="0" y="139"/>
                  <a:pt x="4" y="143"/>
                  <a:pt x="9" y="143"/>
                </a:cubicBezTo>
                <a:cubicBezTo>
                  <a:pt x="135" y="143"/>
                  <a:pt x="135" y="143"/>
                  <a:pt x="135" y="143"/>
                </a:cubicBezTo>
                <a:cubicBezTo>
                  <a:pt x="140" y="143"/>
                  <a:pt x="144" y="139"/>
                  <a:pt x="144" y="134"/>
                </a:cubicBezTo>
                <a:cubicBezTo>
                  <a:pt x="144" y="52"/>
                  <a:pt x="144" y="52"/>
                  <a:pt x="144" y="52"/>
                </a:cubicBezTo>
                <a:cubicBezTo>
                  <a:pt x="144" y="49"/>
                  <a:pt x="143" y="47"/>
                  <a:pt x="140" y="45"/>
                </a:cubicBezTo>
                <a:close/>
                <a:moveTo>
                  <a:pt x="135" y="65"/>
                </a:moveTo>
                <a:cubicBezTo>
                  <a:pt x="72" y="108"/>
                  <a:pt x="72" y="108"/>
                  <a:pt x="72" y="108"/>
                </a:cubicBezTo>
                <a:cubicBezTo>
                  <a:pt x="9" y="65"/>
                  <a:pt x="9" y="65"/>
                  <a:pt x="9" y="65"/>
                </a:cubicBezTo>
                <a:cubicBezTo>
                  <a:pt x="9" y="57"/>
                  <a:pt x="9" y="57"/>
                  <a:pt x="9" y="57"/>
                </a:cubicBezTo>
                <a:cubicBezTo>
                  <a:pt x="9" y="54"/>
                  <a:pt x="11" y="52"/>
                  <a:pt x="14" y="52"/>
                </a:cubicBezTo>
                <a:cubicBezTo>
                  <a:pt x="130" y="52"/>
                  <a:pt x="130" y="52"/>
                  <a:pt x="130" y="52"/>
                </a:cubicBezTo>
                <a:cubicBezTo>
                  <a:pt x="133" y="52"/>
                  <a:pt x="135" y="54"/>
                  <a:pt x="135" y="57"/>
                </a:cubicBezTo>
                <a:lnTo>
                  <a:pt x="135" y="65"/>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224"/>
          <p:cNvSpPr>
            <a:spLocks noEditPoints="1"/>
          </p:cNvSpPr>
          <p:nvPr/>
        </p:nvSpPr>
        <p:spPr bwMode="auto">
          <a:xfrm>
            <a:off x="881435" y="3227735"/>
            <a:ext cx="396875" cy="581025"/>
          </a:xfrm>
          <a:custGeom>
            <a:avLst/>
            <a:gdLst>
              <a:gd name="T0" fmla="*/ 33 w 125"/>
              <a:gd name="T1" fmla="*/ 141 h 183"/>
              <a:gd name="T2" fmla="*/ 35 w 125"/>
              <a:gd name="T3" fmla="*/ 150 h 183"/>
              <a:gd name="T4" fmla="*/ 62 w 125"/>
              <a:gd name="T5" fmla="*/ 155 h 183"/>
              <a:gd name="T6" fmla="*/ 90 w 125"/>
              <a:gd name="T7" fmla="*/ 150 h 183"/>
              <a:gd name="T8" fmla="*/ 92 w 125"/>
              <a:gd name="T9" fmla="*/ 141 h 183"/>
              <a:gd name="T10" fmla="*/ 62 w 125"/>
              <a:gd name="T11" fmla="*/ 146 h 183"/>
              <a:gd name="T12" fmla="*/ 33 w 125"/>
              <a:gd name="T13" fmla="*/ 141 h 183"/>
              <a:gd name="T14" fmla="*/ 36 w 125"/>
              <a:gd name="T15" fmla="*/ 158 h 183"/>
              <a:gd name="T16" fmla="*/ 37 w 125"/>
              <a:gd name="T17" fmla="*/ 168 h 183"/>
              <a:gd name="T18" fmla="*/ 46 w 125"/>
              <a:gd name="T19" fmla="*/ 173 h 183"/>
              <a:gd name="T20" fmla="*/ 47 w 125"/>
              <a:gd name="T21" fmla="*/ 179 h 183"/>
              <a:gd name="T22" fmla="*/ 62 w 125"/>
              <a:gd name="T23" fmla="*/ 183 h 183"/>
              <a:gd name="T24" fmla="*/ 78 w 125"/>
              <a:gd name="T25" fmla="*/ 179 h 183"/>
              <a:gd name="T26" fmla="*/ 79 w 125"/>
              <a:gd name="T27" fmla="*/ 173 h 183"/>
              <a:gd name="T28" fmla="*/ 88 w 125"/>
              <a:gd name="T29" fmla="*/ 168 h 183"/>
              <a:gd name="T30" fmla="*/ 89 w 125"/>
              <a:gd name="T31" fmla="*/ 158 h 183"/>
              <a:gd name="T32" fmla="*/ 62 w 125"/>
              <a:gd name="T33" fmla="*/ 163 h 183"/>
              <a:gd name="T34" fmla="*/ 36 w 125"/>
              <a:gd name="T35" fmla="*/ 158 h 183"/>
              <a:gd name="T36" fmla="*/ 62 w 125"/>
              <a:gd name="T37" fmla="*/ 26 h 183"/>
              <a:gd name="T38" fmla="*/ 66 w 125"/>
              <a:gd name="T39" fmla="*/ 23 h 183"/>
              <a:gd name="T40" fmla="*/ 62 w 125"/>
              <a:gd name="T41" fmla="*/ 19 h 183"/>
              <a:gd name="T42" fmla="*/ 19 w 125"/>
              <a:gd name="T43" fmla="*/ 63 h 183"/>
              <a:gd name="T44" fmla="*/ 22 w 125"/>
              <a:gd name="T45" fmla="*/ 66 h 183"/>
              <a:gd name="T46" fmla="*/ 25 w 125"/>
              <a:gd name="T47" fmla="*/ 63 h 183"/>
              <a:gd name="T48" fmla="*/ 62 w 125"/>
              <a:gd name="T49" fmla="*/ 26 h 183"/>
              <a:gd name="T50" fmla="*/ 76 w 125"/>
              <a:gd name="T51" fmla="*/ 86 h 183"/>
              <a:gd name="T52" fmla="*/ 62 w 125"/>
              <a:gd name="T53" fmla="*/ 61 h 183"/>
              <a:gd name="T54" fmla="*/ 48 w 125"/>
              <a:gd name="T55" fmla="*/ 86 h 183"/>
              <a:gd name="T56" fmla="*/ 43 w 125"/>
              <a:gd name="T57" fmla="*/ 74 h 183"/>
              <a:gd name="T58" fmla="*/ 34 w 125"/>
              <a:gd name="T59" fmla="*/ 78 h 183"/>
              <a:gd name="T60" fmla="*/ 48 w 125"/>
              <a:gd name="T61" fmla="*/ 108 h 183"/>
              <a:gd name="T62" fmla="*/ 62 w 125"/>
              <a:gd name="T63" fmla="*/ 81 h 183"/>
              <a:gd name="T64" fmla="*/ 77 w 125"/>
              <a:gd name="T65" fmla="*/ 108 h 183"/>
              <a:gd name="T66" fmla="*/ 91 w 125"/>
              <a:gd name="T67" fmla="*/ 78 h 183"/>
              <a:gd name="T68" fmla="*/ 82 w 125"/>
              <a:gd name="T69" fmla="*/ 74 h 183"/>
              <a:gd name="T70" fmla="*/ 76 w 125"/>
              <a:gd name="T71" fmla="*/ 86 h 183"/>
              <a:gd name="T72" fmla="*/ 62 w 125"/>
              <a:gd name="T73" fmla="*/ 0 h 183"/>
              <a:gd name="T74" fmla="*/ 0 w 125"/>
              <a:gd name="T75" fmla="*/ 63 h 183"/>
              <a:gd name="T76" fmla="*/ 30 w 125"/>
              <a:gd name="T77" fmla="*/ 117 h 183"/>
              <a:gd name="T78" fmla="*/ 32 w 125"/>
              <a:gd name="T79" fmla="*/ 132 h 183"/>
              <a:gd name="T80" fmla="*/ 62 w 125"/>
              <a:gd name="T81" fmla="*/ 139 h 183"/>
              <a:gd name="T82" fmla="*/ 93 w 125"/>
              <a:gd name="T83" fmla="*/ 132 h 183"/>
              <a:gd name="T84" fmla="*/ 95 w 125"/>
              <a:gd name="T85" fmla="*/ 117 h 183"/>
              <a:gd name="T86" fmla="*/ 125 w 125"/>
              <a:gd name="T87" fmla="*/ 63 h 183"/>
              <a:gd name="T88" fmla="*/ 62 w 125"/>
              <a:gd name="T89" fmla="*/ 0 h 183"/>
              <a:gd name="T90" fmla="*/ 86 w 125"/>
              <a:gd name="T91" fmla="*/ 109 h 183"/>
              <a:gd name="T92" fmla="*/ 84 w 125"/>
              <a:gd name="T93" fmla="*/ 124 h 183"/>
              <a:gd name="T94" fmla="*/ 62 w 125"/>
              <a:gd name="T95" fmla="*/ 127 h 183"/>
              <a:gd name="T96" fmla="*/ 41 w 125"/>
              <a:gd name="T97" fmla="*/ 124 h 183"/>
              <a:gd name="T98" fmla="*/ 39 w 125"/>
              <a:gd name="T99" fmla="*/ 109 h 183"/>
              <a:gd name="T100" fmla="*/ 11 w 125"/>
              <a:gd name="T101" fmla="*/ 63 h 183"/>
              <a:gd name="T102" fmla="*/ 62 w 125"/>
              <a:gd name="T103" fmla="*/ 11 h 183"/>
              <a:gd name="T104" fmla="*/ 114 w 125"/>
              <a:gd name="T105" fmla="*/ 63 h 183"/>
              <a:gd name="T106" fmla="*/ 86 w 125"/>
              <a:gd name="T107" fmla="*/ 10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5" h="183">
                <a:moveTo>
                  <a:pt x="33" y="141"/>
                </a:moveTo>
                <a:cubicBezTo>
                  <a:pt x="35" y="150"/>
                  <a:pt x="35" y="150"/>
                  <a:pt x="35" y="150"/>
                </a:cubicBezTo>
                <a:cubicBezTo>
                  <a:pt x="43" y="153"/>
                  <a:pt x="52" y="155"/>
                  <a:pt x="62" y="155"/>
                </a:cubicBezTo>
                <a:cubicBezTo>
                  <a:pt x="73" y="155"/>
                  <a:pt x="82" y="153"/>
                  <a:pt x="90" y="150"/>
                </a:cubicBezTo>
                <a:cubicBezTo>
                  <a:pt x="92" y="141"/>
                  <a:pt x="92" y="141"/>
                  <a:pt x="92" y="141"/>
                </a:cubicBezTo>
                <a:cubicBezTo>
                  <a:pt x="83" y="144"/>
                  <a:pt x="73" y="146"/>
                  <a:pt x="62" y="146"/>
                </a:cubicBezTo>
                <a:cubicBezTo>
                  <a:pt x="52" y="146"/>
                  <a:pt x="42" y="144"/>
                  <a:pt x="33" y="141"/>
                </a:cubicBezTo>
                <a:close/>
                <a:moveTo>
                  <a:pt x="36" y="158"/>
                </a:moveTo>
                <a:cubicBezTo>
                  <a:pt x="37" y="168"/>
                  <a:pt x="37" y="168"/>
                  <a:pt x="37" y="168"/>
                </a:cubicBezTo>
                <a:cubicBezTo>
                  <a:pt x="37" y="168"/>
                  <a:pt x="40" y="171"/>
                  <a:pt x="46" y="173"/>
                </a:cubicBezTo>
                <a:cubicBezTo>
                  <a:pt x="47" y="179"/>
                  <a:pt x="47" y="179"/>
                  <a:pt x="47" y="179"/>
                </a:cubicBezTo>
                <a:cubicBezTo>
                  <a:pt x="47" y="179"/>
                  <a:pt x="50" y="183"/>
                  <a:pt x="62" y="183"/>
                </a:cubicBezTo>
                <a:cubicBezTo>
                  <a:pt x="75" y="183"/>
                  <a:pt x="78" y="179"/>
                  <a:pt x="78" y="179"/>
                </a:cubicBezTo>
                <a:cubicBezTo>
                  <a:pt x="79" y="173"/>
                  <a:pt x="79" y="173"/>
                  <a:pt x="79" y="173"/>
                </a:cubicBezTo>
                <a:cubicBezTo>
                  <a:pt x="85" y="171"/>
                  <a:pt x="88" y="168"/>
                  <a:pt x="88" y="168"/>
                </a:cubicBezTo>
                <a:cubicBezTo>
                  <a:pt x="89" y="158"/>
                  <a:pt x="89" y="158"/>
                  <a:pt x="89" y="158"/>
                </a:cubicBezTo>
                <a:cubicBezTo>
                  <a:pt x="81" y="161"/>
                  <a:pt x="72" y="163"/>
                  <a:pt x="62" y="163"/>
                </a:cubicBezTo>
                <a:cubicBezTo>
                  <a:pt x="53" y="163"/>
                  <a:pt x="44" y="161"/>
                  <a:pt x="36" y="158"/>
                </a:cubicBezTo>
                <a:close/>
                <a:moveTo>
                  <a:pt x="62" y="26"/>
                </a:moveTo>
                <a:cubicBezTo>
                  <a:pt x="64" y="26"/>
                  <a:pt x="66" y="25"/>
                  <a:pt x="66" y="23"/>
                </a:cubicBezTo>
                <a:cubicBezTo>
                  <a:pt x="66" y="21"/>
                  <a:pt x="64" y="19"/>
                  <a:pt x="62" y="19"/>
                </a:cubicBezTo>
                <a:cubicBezTo>
                  <a:pt x="38" y="19"/>
                  <a:pt x="19" y="39"/>
                  <a:pt x="19" y="63"/>
                </a:cubicBezTo>
                <a:cubicBezTo>
                  <a:pt x="19" y="65"/>
                  <a:pt x="20" y="66"/>
                  <a:pt x="22" y="66"/>
                </a:cubicBezTo>
                <a:cubicBezTo>
                  <a:pt x="24" y="66"/>
                  <a:pt x="25" y="65"/>
                  <a:pt x="25" y="63"/>
                </a:cubicBezTo>
                <a:cubicBezTo>
                  <a:pt x="25" y="43"/>
                  <a:pt x="42" y="26"/>
                  <a:pt x="62" y="26"/>
                </a:cubicBezTo>
                <a:close/>
                <a:moveTo>
                  <a:pt x="76" y="86"/>
                </a:moveTo>
                <a:cubicBezTo>
                  <a:pt x="62" y="61"/>
                  <a:pt x="62" y="61"/>
                  <a:pt x="62" y="61"/>
                </a:cubicBezTo>
                <a:cubicBezTo>
                  <a:pt x="48" y="86"/>
                  <a:pt x="48" y="86"/>
                  <a:pt x="48" y="86"/>
                </a:cubicBezTo>
                <a:cubicBezTo>
                  <a:pt x="43" y="74"/>
                  <a:pt x="43" y="74"/>
                  <a:pt x="43" y="74"/>
                </a:cubicBezTo>
                <a:cubicBezTo>
                  <a:pt x="34" y="78"/>
                  <a:pt x="34" y="78"/>
                  <a:pt x="34" y="78"/>
                </a:cubicBezTo>
                <a:cubicBezTo>
                  <a:pt x="48" y="108"/>
                  <a:pt x="48" y="108"/>
                  <a:pt x="48" y="108"/>
                </a:cubicBezTo>
                <a:cubicBezTo>
                  <a:pt x="62" y="81"/>
                  <a:pt x="62" y="81"/>
                  <a:pt x="62" y="81"/>
                </a:cubicBezTo>
                <a:cubicBezTo>
                  <a:pt x="77" y="108"/>
                  <a:pt x="77" y="108"/>
                  <a:pt x="77" y="108"/>
                </a:cubicBezTo>
                <a:cubicBezTo>
                  <a:pt x="91" y="78"/>
                  <a:pt x="91" y="78"/>
                  <a:pt x="91" y="78"/>
                </a:cubicBezTo>
                <a:cubicBezTo>
                  <a:pt x="82" y="74"/>
                  <a:pt x="82" y="74"/>
                  <a:pt x="82" y="74"/>
                </a:cubicBezTo>
                <a:lnTo>
                  <a:pt x="76" y="86"/>
                </a:lnTo>
                <a:close/>
                <a:moveTo>
                  <a:pt x="62" y="0"/>
                </a:moveTo>
                <a:cubicBezTo>
                  <a:pt x="28" y="0"/>
                  <a:pt x="0" y="28"/>
                  <a:pt x="0" y="63"/>
                </a:cubicBezTo>
                <a:cubicBezTo>
                  <a:pt x="0" y="86"/>
                  <a:pt x="12" y="106"/>
                  <a:pt x="30" y="117"/>
                </a:cubicBezTo>
                <a:cubicBezTo>
                  <a:pt x="32" y="132"/>
                  <a:pt x="32" y="132"/>
                  <a:pt x="32" y="132"/>
                </a:cubicBezTo>
                <a:cubicBezTo>
                  <a:pt x="41" y="136"/>
                  <a:pt x="51" y="139"/>
                  <a:pt x="62" y="139"/>
                </a:cubicBezTo>
                <a:cubicBezTo>
                  <a:pt x="74" y="139"/>
                  <a:pt x="84" y="136"/>
                  <a:pt x="93" y="132"/>
                </a:cubicBezTo>
                <a:cubicBezTo>
                  <a:pt x="95" y="117"/>
                  <a:pt x="95" y="117"/>
                  <a:pt x="95" y="117"/>
                </a:cubicBezTo>
                <a:cubicBezTo>
                  <a:pt x="113" y="106"/>
                  <a:pt x="125" y="86"/>
                  <a:pt x="125" y="63"/>
                </a:cubicBezTo>
                <a:cubicBezTo>
                  <a:pt x="125" y="28"/>
                  <a:pt x="97" y="0"/>
                  <a:pt x="62" y="0"/>
                </a:cubicBezTo>
                <a:close/>
                <a:moveTo>
                  <a:pt x="86" y="109"/>
                </a:moveTo>
                <a:cubicBezTo>
                  <a:pt x="84" y="124"/>
                  <a:pt x="84" y="124"/>
                  <a:pt x="84" y="124"/>
                </a:cubicBezTo>
                <a:cubicBezTo>
                  <a:pt x="84" y="124"/>
                  <a:pt x="78" y="127"/>
                  <a:pt x="62" y="127"/>
                </a:cubicBezTo>
                <a:cubicBezTo>
                  <a:pt x="47" y="127"/>
                  <a:pt x="41" y="124"/>
                  <a:pt x="41" y="124"/>
                </a:cubicBezTo>
                <a:cubicBezTo>
                  <a:pt x="39" y="109"/>
                  <a:pt x="39" y="109"/>
                  <a:pt x="39" y="109"/>
                </a:cubicBezTo>
                <a:cubicBezTo>
                  <a:pt x="22" y="101"/>
                  <a:pt x="11" y="83"/>
                  <a:pt x="11" y="63"/>
                </a:cubicBezTo>
                <a:cubicBezTo>
                  <a:pt x="11" y="34"/>
                  <a:pt x="34" y="11"/>
                  <a:pt x="62" y="11"/>
                </a:cubicBezTo>
                <a:cubicBezTo>
                  <a:pt x="91" y="11"/>
                  <a:pt x="114" y="34"/>
                  <a:pt x="114" y="63"/>
                </a:cubicBezTo>
                <a:cubicBezTo>
                  <a:pt x="114" y="83"/>
                  <a:pt x="103" y="101"/>
                  <a:pt x="86" y="109"/>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225"/>
          <p:cNvSpPr>
            <a:spLocks noEditPoints="1"/>
          </p:cNvSpPr>
          <p:nvPr/>
        </p:nvSpPr>
        <p:spPr bwMode="auto">
          <a:xfrm>
            <a:off x="4292973" y="1538635"/>
            <a:ext cx="482600" cy="409575"/>
          </a:xfrm>
          <a:custGeom>
            <a:avLst/>
            <a:gdLst>
              <a:gd name="T0" fmla="*/ 6 w 152"/>
              <a:gd name="T1" fmla="*/ 123 h 129"/>
              <a:gd name="T2" fmla="*/ 12 w 152"/>
              <a:gd name="T3" fmla="*/ 129 h 129"/>
              <a:gd name="T4" fmla="*/ 40 w 152"/>
              <a:gd name="T5" fmla="*/ 129 h 129"/>
              <a:gd name="T6" fmla="*/ 40 w 152"/>
              <a:gd name="T7" fmla="*/ 70 h 129"/>
              <a:gd name="T8" fmla="*/ 6 w 152"/>
              <a:gd name="T9" fmla="*/ 104 h 129"/>
              <a:gd name="T10" fmla="*/ 6 w 152"/>
              <a:gd name="T11" fmla="*/ 123 h 129"/>
              <a:gd name="T12" fmla="*/ 54 w 152"/>
              <a:gd name="T13" fmla="*/ 84 h 129"/>
              <a:gd name="T14" fmla="*/ 54 w 152"/>
              <a:gd name="T15" fmla="*/ 129 h 129"/>
              <a:gd name="T16" fmla="*/ 88 w 152"/>
              <a:gd name="T17" fmla="*/ 129 h 129"/>
              <a:gd name="T18" fmla="*/ 88 w 152"/>
              <a:gd name="T19" fmla="*/ 88 h 129"/>
              <a:gd name="T20" fmla="*/ 73 w 152"/>
              <a:gd name="T21" fmla="*/ 103 h 129"/>
              <a:gd name="T22" fmla="*/ 54 w 152"/>
              <a:gd name="T23" fmla="*/ 84 h 129"/>
              <a:gd name="T24" fmla="*/ 101 w 152"/>
              <a:gd name="T25" fmla="*/ 75 h 129"/>
              <a:gd name="T26" fmla="*/ 101 w 152"/>
              <a:gd name="T27" fmla="*/ 129 h 129"/>
              <a:gd name="T28" fmla="*/ 129 w 152"/>
              <a:gd name="T29" fmla="*/ 129 h 129"/>
              <a:gd name="T30" fmla="*/ 135 w 152"/>
              <a:gd name="T31" fmla="*/ 123 h 129"/>
              <a:gd name="T32" fmla="*/ 135 w 152"/>
              <a:gd name="T33" fmla="*/ 41 h 129"/>
              <a:gd name="T34" fmla="*/ 106 w 152"/>
              <a:gd name="T35" fmla="*/ 70 h 129"/>
              <a:gd name="T36" fmla="*/ 101 w 152"/>
              <a:gd name="T37" fmla="*/ 75 h 129"/>
              <a:gd name="T38" fmla="*/ 121 w 152"/>
              <a:gd name="T39" fmla="*/ 3 h 129"/>
              <a:gd name="T40" fmla="*/ 116 w 152"/>
              <a:gd name="T41" fmla="*/ 9 h 129"/>
              <a:gd name="T42" fmla="*/ 122 w 152"/>
              <a:gd name="T43" fmla="*/ 15 h 129"/>
              <a:gd name="T44" fmla="*/ 129 w 152"/>
              <a:gd name="T45" fmla="*/ 14 h 129"/>
              <a:gd name="T46" fmla="*/ 73 w 152"/>
              <a:gd name="T47" fmla="*/ 70 h 129"/>
              <a:gd name="T48" fmla="*/ 40 w 152"/>
              <a:gd name="T49" fmla="*/ 37 h 129"/>
              <a:gd name="T50" fmla="*/ 2 w 152"/>
              <a:gd name="T51" fmla="*/ 75 h 129"/>
              <a:gd name="T52" fmla="*/ 2 w 152"/>
              <a:gd name="T53" fmla="*/ 84 h 129"/>
              <a:gd name="T54" fmla="*/ 11 w 152"/>
              <a:gd name="T55" fmla="*/ 84 h 129"/>
              <a:gd name="T56" fmla="*/ 40 w 152"/>
              <a:gd name="T57" fmla="*/ 54 h 129"/>
              <a:gd name="T58" fmla="*/ 73 w 152"/>
              <a:gd name="T59" fmla="*/ 87 h 129"/>
              <a:gd name="T60" fmla="*/ 137 w 152"/>
              <a:gd name="T61" fmla="*/ 23 h 129"/>
              <a:gd name="T62" fmla="*/ 137 w 152"/>
              <a:gd name="T63" fmla="*/ 29 h 129"/>
              <a:gd name="T64" fmla="*/ 142 w 152"/>
              <a:gd name="T65" fmla="*/ 36 h 129"/>
              <a:gd name="T66" fmla="*/ 143 w 152"/>
              <a:gd name="T67" fmla="*/ 36 h 129"/>
              <a:gd name="T68" fmla="*/ 149 w 152"/>
              <a:gd name="T69" fmla="*/ 30 h 129"/>
              <a:gd name="T70" fmla="*/ 152 w 152"/>
              <a:gd name="T71" fmla="*/ 0 h 129"/>
              <a:gd name="T72" fmla="*/ 121 w 152"/>
              <a:gd name="T73" fmla="*/ 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2" h="129">
                <a:moveTo>
                  <a:pt x="6" y="123"/>
                </a:moveTo>
                <a:cubicBezTo>
                  <a:pt x="6" y="126"/>
                  <a:pt x="9" y="129"/>
                  <a:pt x="12" y="129"/>
                </a:cubicBezTo>
                <a:cubicBezTo>
                  <a:pt x="40" y="129"/>
                  <a:pt x="40" y="129"/>
                  <a:pt x="40" y="129"/>
                </a:cubicBezTo>
                <a:cubicBezTo>
                  <a:pt x="40" y="70"/>
                  <a:pt x="40" y="70"/>
                  <a:pt x="40" y="70"/>
                </a:cubicBezTo>
                <a:cubicBezTo>
                  <a:pt x="6" y="104"/>
                  <a:pt x="6" y="104"/>
                  <a:pt x="6" y="104"/>
                </a:cubicBezTo>
                <a:lnTo>
                  <a:pt x="6" y="123"/>
                </a:lnTo>
                <a:close/>
                <a:moveTo>
                  <a:pt x="54" y="84"/>
                </a:moveTo>
                <a:cubicBezTo>
                  <a:pt x="54" y="129"/>
                  <a:pt x="54" y="129"/>
                  <a:pt x="54" y="129"/>
                </a:cubicBezTo>
                <a:cubicBezTo>
                  <a:pt x="88" y="129"/>
                  <a:pt x="88" y="129"/>
                  <a:pt x="88" y="129"/>
                </a:cubicBezTo>
                <a:cubicBezTo>
                  <a:pt x="88" y="88"/>
                  <a:pt x="88" y="88"/>
                  <a:pt x="88" y="88"/>
                </a:cubicBezTo>
                <a:cubicBezTo>
                  <a:pt x="73" y="103"/>
                  <a:pt x="73" y="103"/>
                  <a:pt x="73" y="103"/>
                </a:cubicBezTo>
                <a:lnTo>
                  <a:pt x="54" y="84"/>
                </a:lnTo>
                <a:close/>
                <a:moveTo>
                  <a:pt x="101" y="75"/>
                </a:moveTo>
                <a:cubicBezTo>
                  <a:pt x="101" y="129"/>
                  <a:pt x="101" y="129"/>
                  <a:pt x="101" y="129"/>
                </a:cubicBezTo>
                <a:cubicBezTo>
                  <a:pt x="129" y="129"/>
                  <a:pt x="129" y="129"/>
                  <a:pt x="129" y="129"/>
                </a:cubicBezTo>
                <a:cubicBezTo>
                  <a:pt x="132" y="129"/>
                  <a:pt x="135" y="126"/>
                  <a:pt x="135" y="123"/>
                </a:cubicBezTo>
                <a:cubicBezTo>
                  <a:pt x="135" y="41"/>
                  <a:pt x="135" y="41"/>
                  <a:pt x="135" y="41"/>
                </a:cubicBezTo>
                <a:cubicBezTo>
                  <a:pt x="106" y="70"/>
                  <a:pt x="106" y="70"/>
                  <a:pt x="106" y="70"/>
                </a:cubicBezTo>
                <a:lnTo>
                  <a:pt x="101" y="75"/>
                </a:lnTo>
                <a:close/>
                <a:moveTo>
                  <a:pt x="121" y="3"/>
                </a:moveTo>
                <a:cubicBezTo>
                  <a:pt x="118" y="3"/>
                  <a:pt x="116" y="6"/>
                  <a:pt x="116" y="9"/>
                </a:cubicBezTo>
                <a:cubicBezTo>
                  <a:pt x="116" y="13"/>
                  <a:pt x="119" y="15"/>
                  <a:pt x="122" y="15"/>
                </a:cubicBezTo>
                <a:cubicBezTo>
                  <a:pt x="129" y="14"/>
                  <a:pt x="129" y="14"/>
                  <a:pt x="129" y="14"/>
                </a:cubicBezTo>
                <a:cubicBezTo>
                  <a:pt x="73" y="70"/>
                  <a:pt x="73" y="70"/>
                  <a:pt x="73" y="70"/>
                </a:cubicBezTo>
                <a:cubicBezTo>
                  <a:pt x="40" y="37"/>
                  <a:pt x="40" y="37"/>
                  <a:pt x="40" y="37"/>
                </a:cubicBezTo>
                <a:cubicBezTo>
                  <a:pt x="2" y="75"/>
                  <a:pt x="2" y="75"/>
                  <a:pt x="2" y="75"/>
                </a:cubicBezTo>
                <a:cubicBezTo>
                  <a:pt x="0" y="78"/>
                  <a:pt x="0" y="82"/>
                  <a:pt x="2" y="84"/>
                </a:cubicBezTo>
                <a:cubicBezTo>
                  <a:pt x="5" y="86"/>
                  <a:pt x="8" y="86"/>
                  <a:pt x="11" y="84"/>
                </a:cubicBezTo>
                <a:cubicBezTo>
                  <a:pt x="40" y="54"/>
                  <a:pt x="40" y="54"/>
                  <a:pt x="40" y="54"/>
                </a:cubicBezTo>
                <a:cubicBezTo>
                  <a:pt x="73" y="87"/>
                  <a:pt x="73" y="87"/>
                  <a:pt x="73" y="87"/>
                </a:cubicBezTo>
                <a:cubicBezTo>
                  <a:pt x="137" y="23"/>
                  <a:pt x="137" y="23"/>
                  <a:pt x="137" y="23"/>
                </a:cubicBezTo>
                <a:cubicBezTo>
                  <a:pt x="137" y="29"/>
                  <a:pt x="137" y="29"/>
                  <a:pt x="137" y="29"/>
                </a:cubicBezTo>
                <a:cubicBezTo>
                  <a:pt x="137" y="32"/>
                  <a:pt x="139" y="35"/>
                  <a:pt x="142" y="36"/>
                </a:cubicBezTo>
                <a:cubicBezTo>
                  <a:pt x="143" y="36"/>
                  <a:pt x="143" y="36"/>
                  <a:pt x="143" y="36"/>
                </a:cubicBezTo>
                <a:cubicBezTo>
                  <a:pt x="146" y="36"/>
                  <a:pt x="149" y="33"/>
                  <a:pt x="149" y="30"/>
                </a:cubicBezTo>
                <a:cubicBezTo>
                  <a:pt x="152" y="0"/>
                  <a:pt x="152" y="0"/>
                  <a:pt x="152" y="0"/>
                </a:cubicBezTo>
                <a:lnTo>
                  <a:pt x="121" y="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226"/>
          <p:cNvSpPr>
            <a:spLocks noEditPoints="1"/>
          </p:cNvSpPr>
          <p:nvPr/>
        </p:nvSpPr>
        <p:spPr bwMode="auto">
          <a:xfrm>
            <a:off x="7787060" y="3265835"/>
            <a:ext cx="403225" cy="504825"/>
          </a:xfrm>
          <a:custGeom>
            <a:avLst/>
            <a:gdLst>
              <a:gd name="T0" fmla="*/ 182 w 254"/>
              <a:gd name="T1" fmla="*/ 52 h 318"/>
              <a:gd name="T2" fmla="*/ 44 w 254"/>
              <a:gd name="T3" fmla="*/ 52 h 318"/>
              <a:gd name="T4" fmla="*/ 44 w 254"/>
              <a:gd name="T5" fmla="*/ 72 h 318"/>
              <a:gd name="T6" fmla="*/ 182 w 254"/>
              <a:gd name="T7" fmla="*/ 72 h 318"/>
              <a:gd name="T8" fmla="*/ 182 w 254"/>
              <a:gd name="T9" fmla="*/ 52 h 318"/>
              <a:gd name="T10" fmla="*/ 182 w 254"/>
              <a:gd name="T11" fmla="*/ 92 h 318"/>
              <a:gd name="T12" fmla="*/ 44 w 254"/>
              <a:gd name="T13" fmla="*/ 92 h 318"/>
              <a:gd name="T14" fmla="*/ 44 w 254"/>
              <a:gd name="T15" fmla="*/ 112 h 318"/>
              <a:gd name="T16" fmla="*/ 182 w 254"/>
              <a:gd name="T17" fmla="*/ 112 h 318"/>
              <a:gd name="T18" fmla="*/ 182 w 254"/>
              <a:gd name="T19" fmla="*/ 92 h 318"/>
              <a:gd name="T20" fmla="*/ 226 w 254"/>
              <a:gd name="T21" fmla="*/ 28 h 318"/>
              <a:gd name="T22" fmla="*/ 226 w 254"/>
              <a:gd name="T23" fmla="*/ 0 h 318"/>
              <a:gd name="T24" fmla="*/ 0 w 254"/>
              <a:gd name="T25" fmla="*/ 0 h 318"/>
              <a:gd name="T26" fmla="*/ 0 w 254"/>
              <a:gd name="T27" fmla="*/ 290 h 318"/>
              <a:gd name="T28" fmla="*/ 28 w 254"/>
              <a:gd name="T29" fmla="*/ 290 h 318"/>
              <a:gd name="T30" fmla="*/ 28 w 254"/>
              <a:gd name="T31" fmla="*/ 318 h 318"/>
              <a:gd name="T32" fmla="*/ 254 w 254"/>
              <a:gd name="T33" fmla="*/ 318 h 318"/>
              <a:gd name="T34" fmla="*/ 254 w 254"/>
              <a:gd name="T35" fmla="*/ 28 h 318"/>
              <a:gd name="T36" fmla="*/ 226 w 254"/>
              <a:gd name="T37" fmla="*/ 28 h 318"/>
              <a:gd name="T38" fmla="*/ 16 w 254"/>
              <a:gd name="T39" fmla="*/ 274 h 318"/>
              <a:gd name="T40" fmla="*/ 16 w 254"/>
              <a:gd name="T41" fmla="*/ 16 h 318"/>
              <a:gd name="T42" fmla="*/ 210 w 254"/>
              <a:gd name="T43" fmla="*/ 16 h 318"/>
              <a:gd name="T44" fmla="*/ 210 w 254"/>
              <a:gd name="T45" fmla="*/ 208 h 318"/>
              <a:gd name="T46" fmla="*/ 144 w 254"/>
              <a:gd name="T47" fmla="*/ 208 h 318"/>
              <a:gd name="T48" fmla="*/ 144 w 254"/>
              <a:gd name="T49" fmla="*/ 274 h 318"/>
              <a:gd name="T50" fmla="*/ 16 w 254"/>
              <a:gd name="T51" fmla="*/ 274 h 318"/>
              <a:gd name="T52" fmla="*/ 238 w 254"/>
              <a:gd name="T53" fmla="*/ 302 h 318"/>
              <a:gd name="T54" fmla="*/ 44 w 254"/>
              <a:gd name="T55" fmla="*/ 302 h 318"/>
              <a:gd name="T56" fmla="*/ 44 w 254"/>
              <a:gd name="T57" fmla="*/ 290 h 318"/>
              <a:gd name="T58" fmla="*/ 152 w 254"/>
              <a:gd name="T59" fmla="*/ 290 h 318"/>
              <a:gd name="T60" fmla="*/ 226 w 254"/>
              <a:gd name="T61" fmla="*/ 216 h 318"/>
              <a:gd name="T62" fmla="*/ 226 w 254"/>
              <a:gd name="T63" fmla="*/ 44 h 318"/>
              <a:gd name="T64" fmla="*/ 238 w 254"/>
              <a:gd name="T65" fmla="*/ 44 h 318"/>
              <a:gd name="T66" fmla="*/ 238 w 254"/>
              <a:gd name="T67" fmla="*/ 302 h 318"/>
              <a:gd name="T68" fmla="*/ 182 w 254"/>
              <a:gd name="T69" fmla="*/ 130 h 318"/>
              <a:gd name="T70" fmla="*/ 44 w 254"/>
              <a:gd name="T71" fmla="*/ 130 h 318"/>
              <a:gd name="T72" fmla="*/ 44 w 254"/>
              <a:gd name="T73" fmla="*/ 150 h 318"/>
              <a:gd name="T74" fmla="*/ 182 w 254"/>
              <a:gd name="T75" fmla="*/ 150 h 318"/>
              <a:gd name="T76" fmla="*/ 182 w 254"/>
              <a:gd name="T77" fmla="*/ 130 h 318"/>
              <a:gd name="T78" fmla="*/ 44 w 254"/>
              <a:gd name="T79" fmla="*/ 188 h 318"/>
              <a:gd name="T80" fmla="*/ 114 w 254"/>
              <a:gd name="T81" fmla="*/ 188 h 318"/>
              <a:gd name="T82" fmla="*/ 114 w 254"/>
              <a:gd name="T83" fmla="*/ 170 h 318"/>
              <a:gd name="T84" fmla="*/ 44 w 254"/>
              <a:gd name="T85" fmla="*/ 170 h 318"/>
              <a:gd name="T86" fmla="*/ 44 w 254"/>
              <a:gd name="T87" fmla="*/ 18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4" h="318">
                <a:moveTo>
                  <a:pt x="182" y="52"/>
                </a:moveTo>
                <a:lnTo>
                  <a:pt x="44" y="52"/>
                </a:lnTo>
                <a:lnTo>
                  <a:pt x="44" y="72"/>
                </a:lnTo>
                <a:lnTo>
                  <a:pt x="182" y="72"/>
                </a:lnTo>
                <a:lnTo>
                  <a:pt x="182" y="52"/>
                </a:lnTo>
                <a:close/>
                <a:moveTo>
                  <a:pt x="182" y="92"/>
                </a:moveTo>
                <a:lnTo>
                  <a:pt x="44" y="92"/>
                </a:lnTo>
                <a:lnTo>
                  <a:pt x="44" y="112"/>
                </a:lnTo>
                <a:lnTo>
                  <a:pt x="182" y="112"/>
                </a:lnTo>
                <a:lnTo>
                  <a:pt x="182" y="92"/>
                </a:lnTo>
                <a:close/>
                <a:moveTo>
                  <a:pt x="226" y="28"/>
                </a:moveTo>
                <a:lnTo>
                  <a:pt x="226" y="0"/>
                </a:lnTo>
                <a:lnTo>
                  <a:pt x="0" y="0"/>
                </a:lnTo>
                <a:lnTo>
                  <a:pt x="0" y="290"/>
                </a:lnTo>
                <a:lnTo>
                  <a:pt x="28" y="290"/>
                </a:lnTo>
                <a:lnTo>
                  <a:pt x="28" y="318"/>
                </a:lnTo>
                <a:lnTo>
                  <a:pt x="254" y="318"/>
                </a:lnTo>
                <a:lnTo>
                  <a:pt x="254" y="28"/>
                </a:lnTo>
                <a:lnTo>
                  <a:pt x="226" y="28"/>
                </a:lnTo>
                <a:close/>
                <a:moveTo>
                  <a:pt x="16" y="274"/>
                </a:moveTo>
                <a:lnTo>
                  <a:pt x="16" y="16"/>
                </a:lnTo>
                <a:lnTo>
                  <a:pt x="210" y="16"/>
                </a:lnTo>
                <a:lnTo>
                  <a:pt x="210" y="208"/>
                </a:lnTo>
                <a:lnTo>
                  <a:pt x="144" y="208"/>
                </a:lnTo>
                <a:lnTo>
                  <a:pt x="144" y="274"/>
                </a:lnTo>
                <a:lnTo>
                  <a:pt x="16" y="274"/>
                </a:lnTo>
                <a:close/>
                <a:moveTo>
                  <a:pt x="238" y="302"/>
                </a:moveTo>
                <a:lnTo>
                  <a:pt x="44" y="302"/>
                </a:lnTo>
                <a:lnTo>
                  <a:pt x="44" y="290"/>
                </a:lnTo>
                <a:lnTo>
                  <a:pt x="152" y="290"/>
                </a:lnTo>
                <a:lnTo>
                  <a:pt x="226" y="216"/>
                </a:lnTo>
                <a:lnTo>
                  <a:pt x="226" y="44"/>
                </a:lnTo>
                <a:lnTo>
                  <a:pt x="238" y="44"/>
                </a:lnTo>
                <a:lnTo>
                  <a:pt x="238" y="302"/>
                </a:lnTo>
                <a:close/>
                <a:moveTo>
                  <a:pt x="182" y="130"/>
                </a:moveTo>
                <a:lnTo>
                  <a:pt x="44" y="130"/>
                </a:lnTo>
                <a:lnTo>
                  <a:pt x="44" y="150"/>
                </a:lnTo>
                <a:lnTo>
                  <a:pt x="182" y="150"/>
                </a:lnTo>
                <a:lnTo>
                  <a:pt x="182" y="130"/>
                </a:lnTo>
                <a:close/>
                <a:moveTo>
                  <a:pt x="44" y="188"/>
                </a:moveTo>
                <a:lnTo>
                  <a:pt x="114" y="188"/>
                </a:lnTo>
                <a:lnTo>
                  <a:pt x="114" y="170"/>
                </a:lnTo>
                <a:lnTo>
                  <a:pt x="44" y="170"/>
                </a:lnTo>
                <a:lnTo>
                  <a:pt x="44" y="188"/>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13"/>
          <p:cNvSpPr/>
          <p:nvPr/>
        </p:nvSpPr>
        <p:spPr bwMode="auto">
          <a:xfrm>
            <a:off x="2338760" y="4094510"/>
            <a:ext cx="1303338" cy="460375"/>
          </a:xfrm>
          <a:custGeom>
            <a:avLst/>
            <a:gdLst>
              <a:gd name="T0" fmla="*/ 411 w 411"/>
              <a:gd name="T1" fmla="*/ 145 h 145"/>
              <a:gd name="T2" fmla="*/ 68 w 411"/>
              <a:gd name="T3" fmla="*/ 145 h 145"/>
              <a:gd name="T4" fmla="*/ 0 w 411"/>
              <a:gd name="T5" fmla="*/ 77 h 145"/>
              <a:gd name="T6" fmla="*/ 0 w 411"/>
              <a:gd name="T7" fmla="*/ 0 h 145"/>
            </a:gdLst>
            <a:ahLst/>
            <a:cxnLst>
              <a:cxn ang="0">
                <a:pos x="T0" y="T1"/>
              </a:cxn>
              <a:cxn ang="0">
                <a:pos x="T2" y="T3"/>
              </a:cxn>
              <a:cxn ang="0">
                <a:pos x="T4" y="T5"/>
              </a:cxn>
              <a:cxn ang="0">
                <a:pos x="T6" y="T7"/>
              </a:cxn>
            </a:cxnLst>
            <a:rect l="0" t="0" r="r" b="b"/>
            <a:pathLst>
              <a:path w="411" h="145">
                <a:moveTo>
                  <a:pt x="411" y="145"/>
                </a:moveTo>
                <a:cubicBezTo>
                  <a:pt x="68" y="145"/>
                  <a:pt x="68" y="145"/>
                  <a:pt x="68" y="145"/>
                </a:cubicBezTo>
                <a:cubicBezTo>
                  <a:pt x="31" y="145"/>
                  <a:pt x="0" y="115"/>
                  <a:pt x="0" y="77"/>
                </a:cubicBezTo>
                <a:cubicBezTo>
                  <a:pt x="0" y="0"/>
                  <a:pt x="0" y="0"/>
                  <a:pt x="0" y="0"/>
                </a:cubicBezTo>
              </a:path>
            </a:pathLst>
          </a:custGeom>
          <a:noFill/>
          <a:ln w="38100" cap="rnd">
            <a:solidFill>
              <a:srgbClr val="828790"/>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51" name="Freeform 14"/>
          <p:cNvSpPr/>
          <p:nvPr/>
        </p:nvSpPr>
        <p:spPr bwMode="auto">
          <a:xfrm>
            <a:off x="5426448" y="4094510"/>
            <a:ext cx="1304925" cy="460375"/>
          </a:xfrm>
          <a:custGeom>
            <a:avLst/>
            <a:gdLst>
              <a:gd name="T0" fmla="*/ 411 w 411"/>
              <a:gd name="T1" fmla="*/ 0 h 145"/>
              <a:gd name="T2" fmla="*/ 411 w 411"/>
              <a:gd name="T3" fmla="*/ 77 h 145"/>
              <a:gd name="T4" fmla="*/ 343 w 411"/>
              <a:gd name="T5" fmla="*/ 145 h 145"/>
              <a:gd name="T6" fmla="*/ 0 w 411"/>
              <a:gd name="T7" fmla="*/ 145 h 145"/>
            </a:gdLst>
            <a:ahLst/>
            <a:cxnLst>
              <a:cxn ang="0">
                <a:pos x="T0" y="T1"/>
              </a:cxn>
              <a:cxn ang="0">
                <a:pos x="T2" y="T3"/>
              </a:cxn>
              <a:cxn ang="0">
                <a:pos x="T4" y="T5"/>
              </a:cxn>
              <a:cxn ang="0">
                <a:pos x="T6" y="T7"/>
              </a:cxn>
            </a:cxnLst>
            <a:rect l="0" t="0" r="r" b="b"/>
            <a:pathLst>
              <a:path w="411" h="145">
                <a:moveTo>
                  <a:pt x="411" y="0"/>
                </a:moveTo>
                <a:cubicBezTo>
                  <a:pt x="411" y="77"/>
                  <a:pt x="411" y="77"/>
                  <a:pt x="411" y="77"/>
                </a:cubicBezTo>
                <a:cubicBezTo>
                  <a:pt x="411" y="115"/>
                  <a:pt x="380" y="145"/>
                  <a:pt x="343" y="145"/>
                </a:cubicBezTo>
                <a:cubicBezTo>
                  <a:pt x="0" y="145"/>
                  <a:pt x="0" y="145"/>
                  <a:pt x="0" y="145"/>
                </a:cubicBezTo>
              </a:path>
            </a:pathLst>
          </a:custGeom>
          <a:noFill/>
          <a:ln w="38100" cap="rnd">
            <a:solidFill>
              <a:srgbClr val="828790"/>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52" name="Freeform 15"/>
          <p:cNvSpPr/>
          <p:nvPr/>
        </p:nvSpPr>
        <p:spPr bwMode="auto">
          <a:xfrm>
            <a:off x="2338760" y="2481610"/>
            <a:ext cx="1303338" cy="460375"/>
          </a:xfrm>
          <a:custGeom>
            <a:avLst/>
            <a:gdLst>
              <a:gd name="T0" fmla="*/ 0 w 411"/>
              <a:gd name="T1" fmla="*/ 145 h 145"/>
              <a:gd name="T2" fmla="*/ 0 w 411"/>
              <a:gd name="T3" fmla="*/ 68 h 145"/>
              <a:gd name="T4" fmla="*/ 68 w 411"/>
              <a:gd name="T5" fmla="*/ 0 h 145"/>
              <a:gd name="T6" fmla="*/ 411 w 411"/>
              <a:gd name="T7" fmla="*/ 0 h 145"/>
            </a:gdLst>
            <a:ahLst/>
            <a:cxnLst>
              <a:cxn ang="0">
                <a:pos x="T0" y="T1"/>
              </a:cxn>
              <a:cxn ang="0">
                <a:pos x="T2" y="T3"/>
              </a:cxn>
              <a:cxn ang="0">
                <a:pos x="T4" y="T5"/>
              </a:cxn>
              <a:cxn ang="0">
                <a:pos x="T6" y="T7"/>
              </a:cxn>
            </a:cxnLst>
            <a:rect l="0" t="0" r="r" b="b"/>
            <a:pathLst>
              <a:path w="411" h="145">
                <a:moveTo>
                  <a:pt x="0" y="145"/>
                </a:moveTo>
                <a:cubicBezTo>
                  <a:pt x="0" y="68"/>
                  <a:pt x="0" y="68"/>
                  <a:pt x="0" y="68"/>
                </a:cubicBezTo>
                <a:cubicBezTo>
                  <a:pt x="0" y="30"/>
                  <a:pt x="31" y="0"/>
                  <a:pt x="68" y="0"/>
                </a:cubicBezTo>
                <a:cubicBezTo>
                  <a:pt x="411" y="0"/>
                  <a:pt x="411" y="0"/>
                  <a:pt x="411" y="0"/>
                </a:cubicBezTo>
              </a:path>
            </a:pathLst>
          </a:custGeom>
          <a:noFill/>
          <a:ln w="38100" cap="rnd">
            <a:solidFill>
              <a:srgbClr val="828790"/>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sp>
        <p:nvSpPr>
          <p:cNvPr id="53" name="Freeform 16"/>
          <p:cNvSpPr/>
          <p:nvPr/>
        </p:nvSpPr>
        <p:spPr bwMode="auto">
          <a:xfrm>
            <a:off x="5426448" y="2481610"/>
            <a:ext cx="1304925" cy="460375"/>
          </a:xfrm>
          <a:custGeom>
            <a:avLst/>
            <a:gdLst>
              <a:gd name="T0" fmla="*/ 0 w 411"/>
              <a:gd name="T1" fmla="*/ 0 h 145"/>
              <a:gd name="T2" fmla="*/ 343 w 411"/>
              <a:gd name="T3" fmla="*/ 0 h 145"/>
              <a:gd name="T4" fmla="*/ 411 w 411"/>
              <a:gd name="T5" fmla="*/ 68 h 145"/>
              <a:gd name="T6" fmla="*/ 411 w 411"/>
              <a:gd name="T7" fmla="*/ 145 h 145"/>
            </a:gdLst>
            <a:ahLst/>
            <a:cxnLst>
              <a:cxn ang="0">
                <a:pos x="T0" y="T1"/>
              </a:cxn>
              <a:cxn ang="0">
                <a:pos x="T2" y="T3"/>
              </a:cxn>
              <a:cxn ang="0">
                <a:pos x="T4" y="T5"/>
              </a:cxn>
              <a:cxn ang="0">
                <a:pos x="T6" y="T7"/>
              </a:cxn>
            </a:cxnLst>
            <a:rect l="0" t="0" r="r" b="b"/>
            <a:pathLst>
              <a:path w="411" h="145">
                <a:moveTo>
                  <a:pt x="0" y="0"/>
                </a:moveTo>
                <a:cubicBezTo>
                  <a:pt x="343" y="0"/>
                  <a:pt x="343" y="0"/>
                  <a:pt x="343" y="0"/>
                </a:cubicBezTo>
                <a:cubicBezTo>
                  <a:pt x="380" y="0"/>
                  <a:pt x="411" y="30"/>
                  <a:pt x="411" y="68"/>
                </a:cubicBezTo>
                <a:cubicBezTo>
                  <a:pt x="411" y="145"/>
                  <a:pt x="411" y="145"/>
                  <a:pt x="411" y="145"/>
                </a:cubicBezTo>
              </a:path>
            </a:pathLst>
          </a:custGeom>
          <a:noFill/>
          <a:ln w="38100" cap="rnd">
            <a:solidFill>
              <a:srgbClr val="828790"/>
            </a:solidFill>
            <a:prstDash val="sysDot"/>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fontAlgn="auto">
              <a:spcBef>
                <a:spcPts val="0"/>
              </a:spcBef>
              <a:spcAft>
                <a:spcPts val="0"/>
              </a:spcAft>
            </a:pPr>
            <a:endParaRPr lang="en-US">
              <a:solidFill>
                <a:prstClr val="black"/>
              </a:solidFill>
              <a:latin typeface="微软雅黑" panose="020B0503020204020204" pitchFamily="34" charset="-122"/>
              <a:ea typeface="微软雅黑" panose="020B0503020204020204" pitchFamily="34" charset="-122"/>
            </a:endParaRPr>
          </a:p>
        </p:txBody>
      </p:sp>
      <p:grpSp>
        <p:nvGrpSpPr>
          <p:cNvPr id="54" name="Group 30"/>
          <p:cNvGrpSpPr/>
          <p:nvPr/>
        </p:nvGrpSpPr>
        <p:grpSpPr>
          <a:xfrm>
            <a:off x="1758211" y="3073314"/>
            <a:ext cx="1568982" cy="1064288"/>
            <a:chOff x="1706874" y="3442854"/>
            <a:chExt cx="1568982" cy="1064288"/>
          </a:xfrm>
        </p:grpSpPr>
        <p:sp>
          <p:nvSpPr>
            <p:cNvPr id="55" name="TextBox 54"/>
            <p:cNvSpPr txBox="1"/>
            <p:nvPr/>
          </p:nvSpPr>
          <p:spPr>
            <a:xfrm>
              <a:off x="1706874" y="3788997"/>
              <a:ext cx="1568982" cy="718145"/>
            </a:xfrm>
            <a:prstGeom prst="rect">
              <a:avLst/>
            </a:prstGeom>
            <a:noFill/>
          </p:spPr>
          <p:txBody>
            <a:bodyPr wrap="square" lIns="0" tIns="0" rIns="0" bIns="0" rtlCol="0">
              <a:noAutofit/>
            </a:bodyPr>
            <a:lstStyle/>
            <a:p>
              <a:pPr fontAlgn="auto">
                <a:lnSpc>
                  <a:spcPts val="1400"/>
                </a:lnSpc>
                <a:spcBef>
                  <a:spcPts val="0"/>
                </a:spcBef>
                <a:spcAft>
                  <a:spcPts val="0"/>
                </a:spcAft>
              </a:pP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commodo</a:t>
              </a:r>
              <a:r>
                <a:rPr lang="en-US" sz="1000" dirty="0">
                  <a:solidFill>
                    <a:srgbClr val="85898F"/>
                  </a:solidFill>
                  <a:latin typeface="微软雅黑" panose="020B0503020204020204" pitchFamily="34" charset="-122"/>
                  <a:ea typeface="微软雅黑" panose="020B0503020204020204" pitchFamily="34" charset="-122"/>
                </a:rPr>
                <a:t> ligula </a:t>
              </a:r>
              <a:r>
                <a:rPr lang="en-US" sz="1000" dirty="0" err="1">
                  <a:solidFill>
                    <a:srgbClr val="85898F"/>
                  </a:solidFill>
                  <a:latin typeface="微软雅黑" panose="020B0503020204020204" pitchFamily="34" charset="-122"/>
                  <a:ea typeface="微软雅黑" panose="020B0503020204020204" pitchFamily="34" charset="-122"/>
                </a:rPr>
                <a:t>eget</a:t>
              </a:r>
              <a:r>
                <a:rPr lang="en-US" sz="1000" dirty="0">
                  <a:solidFill>
                    <a:srgbClr val="85898F"/>
                  </a:solidFill>
                  <a:latin typeface="微软雅黑" panose="020B0503020204020204" pitchFamily="34" charset="-122"/>
                  <a:ea typeface="微软雅黑" panose="020B0503020204020204" pitchFamily="34" charset="-122"/>
                </a:rPr>
                <a:t> dolor. </a:t>
              </a: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massa</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penatibu</a:t>
              </a:r>
              <a:r>
                <a:rPr lang="en-US" sz="1000" dirty="0">
                  <a:solidFill>
                    <a:srgbClr val="85898F"/>
                  </a:solidFill>
                  <a:latin typeface="微软雅黑" panose="020B0503020204020204" pitchFamily="34" charset="-122"/>
                  <a:ea typeface="微软雅黑" panose="020B0503020204020204" pitchFamily="34" charset="-122"/>
                </a:rPr>
                <a:t> et </a:t>
              </a:r>
              <a:r>
                <a:rPr lang="en-US" sz="1000" dirty="0" err="1">
                  <a:solidFill>
                    <a:srgbClr val="85898F"/>
                  </a:solidFill>
                  <a:latin typeface="微软雅黑" panose="020B0503020204020204" pitchFamily="34" charset="-122"/>
                  <a:ea typeface="微软雅黑" panose="020B0503020204020204" pitchFamily="34" charset="-122"/>
                </a:rPr>
                <a:t>magnis</a:t>
              </a:r>
              <a:r>
                <a:rPr lang="en-US" sz="1000" dirty="0">
                  <a:solidFill>
                    <a:srgbClr val="85898F"/>
                  </a:solidFill>
                  <a:latin typeface="微软雅黑" panose="020B0503020204020204" pitchFamily="34" charset="-122"/>
                  <a:ea typeface="微软雅黑" panose="020B0503020204020204" pitchFamily="34" charset="-122"/>
                </a:rPr>
                <a:t> dis.</a:t>
              </a:r>
            </a:p>
          </p:txBody>
        </p:sp>
        <p:sp>
          <p:nvSpPr>
            <p:cNvPr id="56" name="TextBox 55"/>
            <p:cNvSpPr txBox="1"/>
            <p:nvPr/>
          </p:nvSpPr>
          <p:spPr>
            <a:xfrm>
              <a:off x="1706874" y="3442854"/>
              <a:ext cx="1568982" cy="246221"/>
            </a:xfrm>
            <a:prstGeom prst="rect">
              <a:avLst/>
            </a:prstGeom>
            <a:noFill/>
          </p:spPr>
          <p:txBody>
            <a:bodyPr wrap="square" lIns="0" tIns="0" rIns="0" bIns="0" rtlCol="0">
              <a:noAutofit/>
            </a:bodyPr>
            <a:lstStyle/>
            <a:p>
              <a:pPr algn="ctr" fontAlgn="auto">
                <a:spcBef>
                  <a:spcPts val="0"/>
                </a:spcBef>
                <a:spcAft>
                  <a:spcPts val="0"/>
                </a:spcAft>
              </a:pPr>
              <a:r>
                <a:rPr lang="zh-CN" altLang="en-US" sz="1600" b="1" dirty="0">
                  <a:solidFill>
                    <a:srgbClr val="16B6EA"/>
                  </a:solidFill>
                  <a:latin typeface="微软雅黑" panose="020B0503020204020204" pitchFamily="34" charset="-122"/>
                  <a:ea typeface="微软雅黑" panose="020B0503020204020204" pitchFamily="34" charset="-122"/>
                </a:rPr>
                <a:t>点击输入标题</a:t>
              </a:r>
              <a:endParaRPr lang="en-US" altLang="zh-CN" sz="1600" b="1" dirty="0">
                <a:solidFill>
                  <a:srgbClr val="16B6EA"/>
                </a:solidFill>
                <a:latin typeface="微软雅黑" panose="020B0503020204020204" pitchFamily="34" charset="-122"/>
                <a:ea typeface="微软雅黑" panose="020B0503020204020204" pitchFamily="34" charset="-122"/>
              </a:endParaRPr>
            </a:p>
          </p:txBody>
        </p:sp>
      </p:grpSp>
      <p:grpSp>
        <p:nvGrpSpPr>
          <p:cNvPr id="57" name="Group 31"/>
          <p:cNvGrpSpPr/>
          <p:nvPr/>
        </p:nvGrpSpPr>
        <p:grpSpPr>
          <a:xfrm>
            <a:off x="5742381" y="3073314"/>
            <a:ext cx="1568982" cy="1064288"/>
            <a:chOff x="1706874" y="3442854"/>
            <a:chExt cx="1568982" cy="1064288"/>
          </a:xfrm>
        </p:grpSpPr>
        <p:sp>
          <p:nvSpPr>
            <p:cNvPr id="58" name="TextBox 57"/>
            <p:cNvSpPr txBox="1"/>
            <p:nvPr/>
          </p:nvSpPr>
          <p:spPr>
            <a:xfrm>
              <a:off x="1706874" y="3788997"/>
              <a:ext cx="1568982" cy="718145"/>
            </a:xfrm>
            <a:prstGeom prst="rect">
              <a:avLst/>
            </a:prstGeom>
            <a:noFill/>
          </p:spPr>
          <p:txBody>
            <a:bodyPr wrap="square" lIns="0" tIns="0" rIns="0" bIns="0" rtlCol="0">
              <a:noAutofit/>
            </a:bodyPr>
            <a:lstStyle/>
            <a:p>
              <a:pPr algn="r" fontAlgn="auto">
                <a:lnSpc>
                  <a:spcPts val="1400"/>
                </a:lnSpc>
                <a:spcBef>
                  <a:spcPts val="0"/>
                </a:spcBef>
                <a:spcAft>
                  <a:spcPts val="0"/>
                </a:spcAft>
              </a:pP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commodo</a:t>
              </a:r>
              <a:r>
                <a:rPr lang="en-US" sz="1000" dirty="0">
                  <a:solidFill>
                    <a:srgbClr val="85898F"/>
                  </a:solidFill>
                  <a:latin typeface="微软雅黑" panose="020B0503020204020204" pitchFamily="34" charset="-122"/>
                  <a:ea typeface="微软雅黑" panose="020B0503020204020204" pitchFamily="34" charset="-122"/>
                </a:rPr>
                <a:t> ligula </a:t>
              </a:r>
              <a:r>
                <a:rPr lang="en-US" sz="1000" dirty="0" err="1">
                  <a:solidFill>
                    <a:srgbClr val="85898F"/>
                  </a:solidFill>
                  <a:latin typeface="微软雅黑" panose="020B0503020204020204" pitchFamily="34" charset="-122"/>
                  <a:ea typeface="微软雅黑" panose="020B0503020204020204" pitchFamily="34" charset="-122"/>
                </a:rPr>
                <a:t>eget</a:t>
              </a:r>
              <a:r>
                <a:rPr lang="en-US" sz="1000" dirty="0">
                  <a:solidFill>
                    <a:srgbClr val="85898F"/>
                  </a:solidFill>
                  <a:latin typeface="微软雅黑" panose="020B0503020204020204" pitchFamily="34" charset="-122"/>
                  <a:ea typeface="微软雅黑" panose="020B0503020204020204" pitchFamily="34" charset="-122"/>
                </a:rPr>
                <a:t> dolor. </a:t>
              </a: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massa</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penatibu</a:t>
              </a:r>
              <a:r>
                <a:rPr lang="en-US" sz="1000" dirty="0">
                  <a:solidFill>
                    <a:srgbClr val="85898F"/>
                  </a:solidFill>
                  <a:latin typeface="微软雅黑" panose="020B0503020204020204" pitchFamily="34" charset="-122"/>
                  <a:ea typeface="微软雅黑" panose="020B0503020204020204" pitchFamily="34" charset="-122"/>
                </a:rPr>
                <a:t> et </a:t>
              </a:r>
              <a:r>
                <a:rPr lang="en-US" sz="1000" dirty="0" err="1">
                  <a:solidFill>
                    <a:srgbClr val="85898F"/>
                  </a:solidFill>
                  <a:latin typeface="微软雅黑" panose="020B0503020204020204" pitchFamily="34" charset="-122"/>
                  <a:ea typeface="微软雅黑" panose="020B0503020204020204" pitchFamily="34" charset="-122"/>
                </a:rPr>
                <a:t>magnis</a:t>
              </a:r>
              <a:r>
                <a:rPr lang="en-US" sz="1000" dirty="0">
                  <a:solidFill>
                    <a:srgbClr val="85898F"/>
                  </a:solidFill>
                  <a:latin typeface="微软雅黑" panose="020B0503020204020204" pitchFamily="34" charset="-122"/>
                  <a:ea typeface="微软雅黑" panose="020B0503020204020204" pitchFamily="34" charset="-122"/>
                </a:rPr>
                <a:t> dis.</a:t>
              </a:r>
            </a:p>
          </p:txBody>
        </p:sp>
        <p:sp>
          <p:nvSpPr>
            <p:cNvPr id="59" name="TextBox 58"/>
            <p:cNvSpPr txBox="1"/>
            <p:nvPr/>
          </p:nvSpPr>
          <p:spPr>
            <a:xfrm>
              <a:off x="1706874" y="3442854"/>
              <a:ext cx="1568982" cy="246221"/>
            </a:xfrm>
            <a:prstGeom prst="rect">
              <a:avLst/>
            </a:prstGeom>
            <a:noFill/>
          </p:spPr>
          <p:txBody>
            <a:bodyPr wrap="square" lIns="0" tIns="0" rIns="0" bIns="0" rtlCol="0">
              <a:no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grpSp>
        <p:nvGrpSpPr>
          <p:cNvPr id="60" name="Group 34"/>
          <p:cNvGrpSpPr/>
          <p:nvPr/>
        </p:nvGrpSpPr>
        <p:grpSpPr>
          <a:xfrm>
            <a:off x="3741390" y="2354855"/>
            <a:ext cx="1568982" cy="1064288"/>
            <a:chOff x="1706874" y="3442854"/>
            <a:chExt cx="1568982" cy="1064288"/>
          </a:xfrm>
        </p:grpSpPr>
        <p:sp>
          <p:nvSpPr>
            <p:cNvPr id="61" name="TextBox 60"/>
            <p:cNvSpPr txBox="1"/>
            <p:nvPr/>
          </p:nvSpPr>
          <p:spPr>
            <a:xfrm>
              <a:off x="1706874" y="3788997"/>
              <a:ext cx="1568982" cy="718145"/>
            </a:xfrm>
            <a:prstGeom prst="rect">
              <a:avLst/>
            </a:prstGeom>
            <a:noFill/>
          </p:spPr>
          <p:txBody>
            <a:bodyPr wrap="square" lIns="0" tIns="0" rIns="0" bIns="0" rtlCol="0">
              <a:noAutofit/>
            </a:bodyPr>
            <a:lstStyle/>
            <a:p>
              <a:pPr algn="ctr" fontAlgn="auto">
                <a:lnSpc>
                  <a:spcPts val="1400"/>
                </a:lnSpc>
                <a:spcBef>
                  <a:spcPts val="0"/>
                </a:spcBef>
                <a:spcAft>
                  <a:spcPts val="0"/>
                </a:spcAft>
              </a:pP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commodo</a:t>
              </a:r>
              <a:r>
                <a:rPr lang="en-US" sz="1000" dirty="0">
                  <a:solidFill>
                    <a:srgbClr val="85898F"/>
                  </a:solidFill>
                  <a:latin typeface="微软雅黑" panose="020B0503020204020204" pitchFamily="34" charset="-122"/>
                  <a:ea typeface="微软雅黑" panose="020B0503020204020204" pitchFamily="34" charset="-122"/>
                </a:rPr>
                <a:t> ligula </a:t>
              </a:r>
              <a:r>
                <a:rPr lang="en-US" sz="1000" dirty="0" err="1">
                  <a:solidFill>
                    <a:srgbClr val="85898F"/>
                  </a:solidFill>
                  <a:latin typeface="微软雅黑" panose="020B0503020204020204" pitchFamily="34" charset="-122"/>
                  <a:ea typeface="微软雅黑" panose="020B0503020204020204" pitchFamily="34" charset="-122"/>
                </a:rPr>
                <a:t>eget</a:t>
              </a:r>
              <a:r>
                <a:rPr lang="en-US" sz="1000" dirty="0">
                  <a:solidFill>
                    <a:srgbClr val="85898F"/>
                  </a:solidFill>
                  <a:latin typeface="微软雅黑" panose="020B0503020204020204" pitchFamily="34" charset="-122"/>
                  <a:ea typeface="微软雅黑" panose="020B0503020204020204" pitchFamily="34" charset="-122"/>
                </a:rPr>
                <a:t> dolor. </a:t>
              </a: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massa</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penatibu</a:t>
              </a:r>
              <a:r>
                <a:rPr lang="en-US" sz="1000" dirty="0">
                  <a:solidFill>
                    <a:srgbClr val="85898F"/>
                  </a:solidFill>
                  <a:latin typeface="微软雅黑" panose="020B0503020204020204" pitchFamily="34" charset="-122"/>
                  <a:ea typeface="微软雅黑" panose="020B0503020204020204" pitchFamily="34" charset="-122"/>
                </a:rPr>
                <a:t> et </a:t>
              </a:r>
              <a:r>
                <a:rPr lang="en-US" sz="1000" dirty="0" err="1">
                  <a:solidFill>
                    <a:srgbClr val="85898F"/>
                  </a:solidFill>
                  <a:latin typeface="微软雅黑" panose="020B0503020204020204" pitchFamily="34" charset="-122"/>
                  <a:ea typeface="微软雅黑" panose="020B0503020204020204" pitchFamily="34" charset="-122"/>
                </a:rPr>
                <a:t>magnis</a:t>
              </a:r>
              <a:r>
                <a:rPr lang="en-US" sz="1000" dirty="0">
                  <a:solidFill>
                    <a:srgbClr val="85898F"/>
                  </a:solidFill>
                  <a:latin typeface="微软雅黑" panose="020B0503020204020204" pitchFamily="34" charset="-122"/>
                  <a:ea typeface="微软雅黑" panose="020B0503020204020204" pitchFamily="34" charset="-122"/>
                </a:rPr>
                <a:t> dis.</a:t>
              </a:r>
            </a:p>
          </p:txBody>
        </p:sp>
        <p:sp>
          <p:nvSpPr>
            <p:cNvPr id="62" name="TextBox 61"/>
            <p:cNvSpPr txBox="1"/>
            <p:nvPr/>
          </p:nvSpPr>
          <p:spPr>
            <a:xfrm>
              <a:off x="1706874" y="3442854"/>
              <a:ext cx="1568982" cy="246221"/>
            </a:xfrm>
            <a:prstGeom prst="rect">
              <a:avLst/>
            </a:prstGeom>
            <a:noFill/>
          </p:spPr>
          <p:txBody>
            <a:bodyPr wrap="square" lIns="0" tIns="0" rIns="0" bIns="0" rtlCol="0">
              <a:no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grpSp>
        <p:nvGrpSpPr>
          <p:cNvPr id="63" name="Group 37"/>
          <p:cNvGrpSpPr/>
          <p:nvPr/>
        </p:nvGrpSpPr>
        <p:grpSpPr>
          <a:xfrm>
            <a:off x="3741390" y="3597588"/>
            <a:ext cx="1568982" cy="1075733"/>
            <a:chOff x="1706874" y="2613342"/>
            <a:chExt cx="1568982" cy="1075733"/>
          </a:xfrm>
        </p:grpSpPr>
        <p:sp>
          <p:nvSpPr>
            <p:cNvPr id="64" name="TextBox 63"/>
            <p:cNvSpPr txBox="1"/>
            <p:nvPr/>
          </p:nvSpPr>
          <p:spPr>
            <a:xfrm>
              <a:off x="1706874" y="2613342"/>
              <a:ext cx="1568982" cy="718145"/>
            </a:xfrm>
            <a:prstGeom prst="rect">
              <a:avLst/>
            </a:prstGeom>
            <a:noFill/>
          </p:spPr>
          <p:txBody>
            <a:bodyPr wrap="square" lIns="0" tIns="0" rIns="0" bIns="0" rtlCol="0" anchor="b">
              <a:noAutofit/>
            </a:bodyPr>
            <a:lstStyle/>
            <a:p>
              <a:pPr algn="ctr" fontAlgn="auto">
                <a:lnSpc>
                  <a:spcPts val="1400"/>
                </a:lnSpc>
                <a:spcBef>
                  <a:spcPts val="0"/>
                </a:spcBef>
                <a:spcAft>
                  <a:spcPts val="0"/>
                </a:spcAft>
              </a:pP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commodo</a:t>
              </a:r>
              <a:r>
                <a:rPr lang="en-US" sz="1000" dirty="0">
                  <a:solidFill>
                    <a:srgbClr val="85898F"/>
                  </a:solidFill>
                  <a:latin typeface="微软雅黑" panose="020B0503020204020204" pitchFamily="34" charset="-122"/>
                  <a:ea typeface="微软雅黑" panose="020B0503020204020204" pitchFamily="34" charset="-122"/>
                </a:rPr>
                <a:t> ligula </a:t>
              </a:r>
              <a:r>
                <a:rPr lang="en-US" sz="1000" dirty="0" err="1">
                  <a:solidFill>
                    <a:srgbClr val="85898F"/>
                  </a:solidFill>
                  <a:latin typeface="微软雅黑" panose="020B0503020204020204" pitchFamily="34" charset="-122"/>
                  <a:ea typeface="微软雅黑" panose="020B0503020204020204" pitchFamily="34" charset="-122"/>
                </a:rPr>
                <a:t>eget</a:t>
              </a:r>
              <a:r>
                <a:rPr lang="en-US" sz="1000" dirty="0">
                  <a:solidFill>
                    <a:srgbClr val="85898F"/>
                  </a:solidFill>
                  <a:latin typeface="微软雅黑" panose="020B0503020204020204" pitchFamily="34" charset="-122"/>
                  <a:ea typeface="微软雅黑" panose="020B0503020204020204" pitchFamily="34" charset="-122"/>
                </a:rPr>
                <a:t> dolor. </a:t>
              </a:r>
              <a:r>
                <a:rPr lang="en-US" sz="1000" dirty="0" err="1">
                  <a:solidFill>
                    <a:srgbClr val="85898F"/>
                  </a:solidFill>
                  <a:latin typeface="微软雅黑" panose="020B0503020204020204" pitchFamily="34" charset="-122"/>
                  <a:ea typeface="微软雅黑" panose="020B0503020204020204" pitchFamily="34" charset="-122"/>
                </a:rPr>
                <a:t>Aenean</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massa</a:t>
              </a:r>
              <a:r>
                <a:rPr lang="en-US" sz="1000" dirty="0">
                  <a:solidFill>
                    <a:srgbClr val="85898F"/>
                  </a:solidFill>
                  <a:latin typeface="微软雅黑" panose="020B0503020204020204" pitchFamily="34" charset="-122"/>
                  <a:ea typeface="微软雅黑" panose="020B0503020204020204" pitchFamily="34" charset="-122"/>
                </a:rPr>
                <a:t> </a:t>
              </a:r>
              <a:r>
                <a:rPr lang="en-US" sz="1000" dirty="0" err="1">
                  <a:solidFill>
                    <a:srgbClr val="85898F"/>
                  </a:solidFill>
                  <a:latin typeface="微软雅黑" panose="020B0503020204020204" pitchFamily="34" charset="-122"/>
                  <a:ea typeface="微软雅黑" panose="020B0503020204020204" pitchFamily="34" charset="-122"/>
                </a:rPr>
                <a:t>penatibu</a:t>
              </a:r>
              <a:r>
                <a:rPr lang="en-US" sz="1000" dirty="0">
                  <a:solidFill>
                    <a:srgbClr val="85898F"/>
                  </a:solidFill>
                  <a:latin typeface="微软雅黑" panose="020B0503020204020204" pitchFamily="34" charset="-122"/>
                  <a:ea typeface="微软雅黑" panose="020B0503020204020204" pitchFamily="34" charset="-122"/>
                </a:rPr>
                <a:t> et </a:t>
              </a:r>
              <a:r>
                <a:rPr lang="en-US" sz="1000" dirty="0" err="1">
                  <a:solidFill>
                    <a:srgbClr val="85898F"/>
                  </a:solidFill>
                  <a:latin typeface="微软雅黑" panose="020B0503020204020204" pitchFamily="34" charset="-122"/>
                  <a:ea typeface="微软雅黑" panose="020B0503020204020204" pitchFamily="34" charset="-122"/>
                </a:rPr>
                <a:t>magnis</a:t>
              </a:r>
              <a:r>
                <a:rPr lang="en-US" sz="1000" dirty="0">
                  <a:solidFill>
                    <a:srgbClr val="85898F"/>
                  </a:solidFill>
                  <a:latin typeface="微软雅黑" panose="020B0503020204020204" pitchFamily="34" charset="-122"/>
                  <a:ea typeface="微软雅黑" panose="020B0503020204020204" pitchFamily="34" charset="-122"/>
                </a:rPr>
                <a:t> dis.</a:t>
              </a:r>
            </a:p>
          </p:txBody>
        </p:sp>
        <p:sp>
          <p:nvSpPr>
            <p:cNvPr id="65" name="TextBox 64"/>
            <p:cNvSpPr txBox="1"/>
            <p:nvPr/>
          </p:nvSpPr>
          <p:spPr>
            <a:xfrm>
              <a:off x="1706874" y="3442854"/>
              <a:ext cx="1568982" cy="246221"/>
            </a:xfrm>
            <a:prstGeom prst="rect">
              <a:avLst/>
            </a:prstGeom>
            <a:noFill/>
          </p:spPr>
          <p:txBody>
            <a:bodyPr wrap="square" lIns="0" tIns="0" rIns="0" bIns="0" rtlCol="0">
              <a:no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8926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1033"/>
          <p:cNvSpPr/>
          <p:nvPr/>
        </p:nvSpPr>
        <p:spPr bwMode="auto">
          <a:xfrm>
            <a:off x="1408113" y="3255541"/>
            <a:ext cx="228600" cy="444500"/>
          </a:xfrm>
          <a:custGeom>
            <a:avLst/>
            <a:gdLst>
              <a:gd name="T0" fmla="*/ 52 w 72"/>
              <a:gd name="T1" fmla="*/ 0 h 140"/>
              <a:gd name="T2" fmla="*/ 52 w 72"/>
              <a:gd name="T3" fmla="*/ 94 h 140"/>
              <a:gd name="T4" fmla="*/ 69 w 72"/>
              <a:gd name="T5" fmla="*/ 94 h 140"/>
              <a:gd name="T6" fmla="*/ 72 w 72"/>
              <a:gd name="T7" fmla="*/ 96 h 140"/>
              <a:gd name="T8" fmla="*/ 71 w 72"/>
              <a:gd name="T9" fmla="*/ 100 h 140"/>
              <a:gd name="T10" fmla="*/ 36 w 72"/>
              <a:gd name="T11" fmla="*/ 140 h 140"/>
              <a:gd name="T12" fmla="*/ 1 w 72"/>
              <a:gd name="T13" fmla="*/ 100 h 140"/>
              <a:gd name="T14" fmla="*/ 0 w 72"/>
              <a:gd name="T15" fmla="*/ 96 h 140"/>
              <a:gd name="T16" fmla="*/ 3 w 72"/>
              <a:gd name="T17" fmla="*/ 94 h 140"/>
              <a:gd name="T18" fmla="*/ 20 w 72"/>
              <a:gd name="T19" fmla="*/ 94 h 140"/>
              <a:gd name="T20" fmla="*/ 20 w 72"/>
              <a:gd name="T21" fmla="*/ 0 h 140"/>
              <a:gd name="T22" fmla="*/ 52 w 72"/>
              <a:gd name="T2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140">
                <a:moveTo>
                  <a:pt x="52" y="0"/>
                </a:moveTo>
                <a:cubicBezTo>
                  <a:pt x="52" y="94"/>
                  <a:pt x="52" y="94"/>
                  <a:pt x="52" y="94"/>
                </a:cubicBezTo>
                <a:cubicBezTo>
                  <a:pt x="69" y="94"/>
                  <a:pt x="69" y="94"/>
                  <a:pt x="69" y="94"/>
                </a:cubicBezTo>
                <a:cubicBezTo>
                  <a:pt x="70" y="94"/>
                  <a:pt x="71" y="95"/>
                  <a:pt x="72" y="96"/>
                </a:cubicBezTo>
                <a:cubicBezTo>
                  <a:pt x="72" y="98"/>
                  <a:pt x="72" y="99"/>
                  <a:pt x="71" y="100"/>
                </a:cubicBezTo>
                <a:cubicBezTo>
                  <a:pt x="36" y="140"/>
                  <a:pt x="36" y="140"/>
                  <a:pt x="36" y="140"/>
                </a:cubicBezTo>
                <a:cubicBezTo>
                  <a:pt x="1" y="100"/>
                  <a:pt x="1" y="100"/>
                  <a:pt x="1" y="100"/>
                </a:cubicBezTo>
                <a:cubicBezTo>
                  <a:pt x="0" y="99"/>
                  <a:pt x="0" y="98"/>
                  <a:pt x="0" y="96"/>
                </a:cubicBezTo>
                <a:cubicBezTo>
                  <a:pt x="1" y="95"/>
                  <a:pt x="2" y="94"/>
                  <a:pt x="3" y="94"/>
                </a:cubicBezTo>
                <a:cubicBezTo>
                  <a:pt x="20" y="94"/>
                  <a:pt x="20" y="94"/>
                  <a:pt x="20" y="94"/>
                </a:cubicBezTo>
                <a:cubicBezTo>
                  <a:pt x="20" y="0"/>
                  <a:pt x="20" y="0"/>
                  <a:pt x="20" y="0"/>
                </a:cubicBezTo>
                <a:cubicBezTo>
                  <a:pt x="52" y="0"/>
                  <a:pt x="52" y="0"/>
                  <a:pt x="52" y="0"/>
                </a:cubicBezTo>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1034"/>
          <p:cNvSpPr/>
          <p:nvPr/>
        </p:nvSpPr>
        <p:spPr bwMode="auto">
          <a:xfrm>
            <a:off x="1471613" y="3255541"/>
            <a:ext cx="101600" cy="82550"/>
          </a:xfrm>
          <a:custGeom>
            <a:avLst/>
            <a:gdLst>
              <a:gd name="T0" fmla="*/ 64 w 64"/>
              <a:gd name="T1" fmla="*/ 0 h 52"/>
              <a:gd name="T2" fmla="*/ 0 w 64"/>
              <a:gd name="T3" fmla="*/ 0 h 52"/>
              <a:gd name="T4" fmla="*/ 0 w 64"/>
              <a:gd name="T5" fmla="*/ 0 h 52"/>
              <a:gd name="T6" fmla="*/ 64 w 64"/>
              <a:gd name="T7" fmla="*/ 0 h 52"/>
              <a:gd name="T8" fmla="*/ 64 w 64"/>
              <a:gd name="T9" fmla="*/ 52 h 52"/>
              <a:gd name="T10" fmla="*/ 64 w 64"/>
              <a:gd name="T11" fmla="*/ 52 h 52"/>
              <a:gd name="T12" fmla="*/ 64 w 6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64" h="52">
                <a:moveTo>
                  <a:pt x="64" y="0"/>
                </a:moveTo>
                <a:lnTo>
                  <a:pt x="0" y="0"/>
                </a:lnTo>
                <a:lnTo>
                  <a:pt x="0" y="0"/>
                </a:lnTo>
                <a:lnTo>
                  <a:pt x="64" y="0"/>
                </a:lnTo>
                <a:lnTo>
                  <a:pt x="64" y="52"/>
                </a:lnTo>
                <a:lnTo>
                  <a:pt x="64" y="52"/>
                </a:lnTo>
                <a:lnTo>
                  <a:pt x="64"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1035"/>
          <p:cNvSpPr/>
          <p:nvPr/>
        </p:nvSpPr>
        <p:spPr bwMode="auto">
          <a:xfrm>
            <a:off x="1471613" y="3255541"/>
            <a:ext cx="101600" cy="82550"/>
          </a:xfrm>
          <a:custGeom>
            <a:avLst/>
            <a:gdLst>
              <a:gd name="T0" fmla="*/ 64 w 64"/>
              <a:gd name="T1" fmla="*/ 0 h 52"/>
              <a:gd name="T2" fmla="*/ 0 w 64"/>
              <a:gd name="T3" fmla="*/ 0 h 52"/>
              <a:gd name="T4" fmla="*/ 0 w 64"/>
              <a:gd name="T5" fmla="*/ 0 h 52"/>
              <a:gd name="T6" fmla="*/ 64 w 64"/>
              <a:gd name="T7" fmla="*/ 0 h 52"/>
              <a:gd name="T8" fmla="*/ 64 w 64"/>
              <a:gd name="T9" fmla="*/ 52 h 52"/>
              <a:gd name="T10" fmla="*/ 64 w 64"/>
              <a:gd name="T11" fmla="*/ 52 h 52"/>
              <a:gd name="T12" fmla="*/ 64 w 6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64" h="52">
                <a:moveTo>
                  <a:pt x="64" y="0"/>
                </a:moveTo>
                <a:lnTo>
                  <a:pt x="0" y="0"/>
                </a:lnTo>
                <a:lnTo>
                  <a:pt x="0" y="0"/>
                </a:lnTo>
                <a:lnTo>
                  <a:pt x="64" y="0"/>
                </a:lnTo>
                <a:lnTo>
                  <a:pt x="64" y="52"/>
                </a:lnTo>
                <a:lnTo>
                  <a:pt x="64" y="52"/>
                </a:lnTo>
                <a:lnTo>
                  <a:pt x="64" y="0"/>
                </a:ln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1036"/>
          <p:cNvSpPr/>
          <p:nvPr/>
        </p:nvSpPr>
        <p:spPr bwMode="auto">
          <a:xfrm>
            <a:off x="1471613" y="3255541"/>
            <a:ext cx="101600" cy="82550"/>
          </a:xfrm>
          <a:custGeom>
            <a:avLst/>
            <a:gdLst>
              <a:gd name="T0" fmla="*/ 32 w 32"/>
              <a:gd name="T1" fmla="*/ 0 h 26"/>
              <a:gd name="T2" fmla="*/ 0 w 32"/>
              <a:gd name="T3" fmla="*/ 0 h 26"/>
              <a:gd name="T4" fmla="*/ 0 w 32"/>
              <a:gd name="T5" fmla="*/ 26 h 26"/>
              <a:gd name="T6" fmla="*/ 16 w 32"/>
              <a:gd name="T7" fmla="*/ 20 h 26"/>
              <a:gd name="T8" fmla="*/ 32 w 32"/>
              <a:gd name="T9" fmla="*/ 26 h 26"/>
              <a:gd name="T10" fmla="*/ 32 w 32"/>
              <a:gd name="T11" fmla="*/ 0 h 26"/>
            </a:gdLst>
            <a:ahLst/>
            <a:cxnLst>
              <a:cxn ang="0">
                <a:pos x="T0" y="T1"/>
              </a:cxn>
              <a:cxn ang="0">
                <a:pos x="T2" y="T3"/>
              </a:cxn>
              <a:cxn ang="0">
                <a:pos x="T4" y="T5"/>
              </a:cxn>
              <a:cxn ang="0">
                <a:pos x="T6" y="T7"/>
              </a:cxn>
              <a:cxn ang="0">
                <a:pos x="T8" y="T9"/>
              </a:cxn>
              <a:cxn ang="0">
                <a:pos x="T10" y="T11"/>
              </a:cxn>
            </a:cxnLst>
            <a:rect l="0" t="0" r="r" b="b"/>
            <a:pathLst>
              <a:path w="32" h="26">
                <a:moveTo>
                  <a:pt x="32" y="0"/>
                </a:moveTo>
                <a:cubicBezTo>
                  <a:pt x="0" y="0"/>
                  <a:pt x="0" y="0"/>
                  <a:pt x="0" y="0"/>
                </a:cubicBezTo>
                <a:cubicBezTo>
                  <a:pt x="0" y="26"/>
                  <a:pt x="0" y="26"/>
                  <a:pt x="0" y="26"/>
                </a:cubicBezTo>
                <a:cubicBezTo>
                  <a:pt x="4" y="22"/>
                  <a:pt x="10" y="20"/>
                  <a:pt x="16" y="20"/>
                </a:cubicBezTo>
                <a:cubicBezTo>
                  <a:pt x="22" y="20"/>
                  <a:pt x="28" y="22"/>
                  <a:pt x="32" y="26"/>
                </a:cubicBezTo>
                <a:cubicBezTo>
                  <a:pt x="32" y="0"/>
                  <a:pt x="32" y="0"/>
                  <a:pt x="32" y="0"/>
                </a:cubicBez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1037"/>
          <p:cNvSpPr/>
          <p:nvPr/>
        </p:nvSpPr>
        <p:spPr bwMode="auto">
          <a:xfrm>
            <a:off x="684213" y="1772816"/>
            <a:ext cx="1674813" cy="1635125"/>
          </a:xfrm>
          <a:custGeom>
            <a:avLst/>
            <a:gdLst>
              <a:gd name="T0" fmla="*/ 492 w 528"/>
              <a:gd name="T1" fmla="*/ 329 h 515"/>
              <a:gd name="T2" fmla="*/ 329 w 528"/>
              <a:gd name="T3" fmla="*/ 492 h 515"/>
              <a:gd name="T4" fmla="*/ 292 w 528"/>
              <a:gd name="T5" fmla="*/ 515 h 515"/>
              <a:gd name="T6" fmla="*/ 292 w 528"/>
              <a:gd name="T7" fmla="*/ 497 h 515"/>
              <a:gd name="T8" fmla="*/ 264 w 528"/>
              <a:gd name="T9" fmla="*/ 469 h 515"/>
              <a:gd name="T10" fmla="*/ 236 w 528"/>
              <a:gd name="T11" fmla="*/ 497 h 515"/>
              <a:gd name="T12" fmla="*/ 236 w 528"/>
              <a:gd name="T13" fmla="*/ 515 h 515"/>
              <a:gd name="T14" fmla="*/ 199 w 528"/>
              <a:gd name="T15" fmla="*/ 492 h 515"/>
              <a:gd name="T16" fmla="*/ 36 w 528"/>
              <a:gd name="T17" fmla="*/ 329 h 515"/>
              <a:gd name="T18" fmla="*/ 36 w 528"/>
              <a:gd name="T19" fmla="*/ 199 h 515"/>
              <a:gd name="T20" fmla="*/ 199 w 528"/>
              <a:gd name="T21" fmla="*/ 36 h 515"/>
              <a:gd name="T22" fmla="*/ 329 w 528"/>
              <a:gd name="T23" fmla="*/ 36 h 515"/>
              <a:gd name="T24" fmla="*/ 492 w 528"/>
              <a:gd name="T25" fmla="*/ 199 h 515"/>
              <a:gd name="T26" fmla="*/ 492 w 528"/>
              <a:gd name="T27" fmla="*/ 329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8" h="515">
                <a:moveTo>
                  <a:pt x="492" y="329"/>
                </a:moveTo>
                <a:cubicBezTo>
                  <a:pt x="329" y="492"/>
                  <a:pt x="329" y="492"/>
                  <a:pt x="329" y="492"/>
                </a:cubicBezTo>
                <a:cubicBezTo>
                  <a:pt x="319" y="502"/>
                  <a:pt x="306" y="510"/>
                  <a:pt x="292" y="515"/>
                </a:cubicBezTo>
                <a:cubicBezTo>
                  <a:pt x="292" y="497"/>
                  <a:pt x="292" y="497"/>
                  <a:pt x="292" y="497"/>
                </a:cubicBezTo>
                <a:cubicBezTo>
                  <a:pt x="292" y="482"/>
                  <a:pt x="279" y="469"/>
                  <a:pt x="264" y="469"/>
                </a:cubicBezTo>
                <a:cubicBezTo>
                  <a:pt x="249" y="469"/>
                  <a:pt x="236" y="482"/>
                  <a:pt x="236" y="497"/>
                </a:cubicBezTo>
                <a:cubicBezTo>
                  <a:pt x="236" y="515"/>
                  <a:pt x="236" y="515"/>
                  <a:pt x="236" y="515"/>
                </a:cubicBezTo>
                <a:cubicBezTo>
                  <a:pt x="222" y="510"/>
                  <a:pt x="209" y="502"/>
                  <a:pt x="199" y="492"/>
                </a:cubicBezTo>
                <a:cubicBezTo>
                  <a:pt x="36" y="329"/>
                  <a:pt x="36" y="329"/>
                  <a:pt x="36" y="329"/>
                </a:cubicBezTo>
                <a:cubicBezTo>
                  <a:pt x="0" y="293"/>
                  <a:pt x="0" y="235"/>
                  <a:pt x="36" y="199"/>
                </a:cubicBezTo>
                <a:cubicBezTo>
                  <a:pt x="199" y="36"/>
                  <a:pt x="199" y="36"/>
                  <a:pt x="199" y="36"/>
                </a:cubicBezTo>
                <a:cubicBezTo>
                  <a:pt x="235" y="0"/>
                  <a:pt x="293" y="0"/>
                  <a:pt x="329" y="36"/>
                </a:cubicBezTo>
                <a:cubicBezTo>
                  <a:pt x="492" y="199"/>
                  <a:pt x="492" y="199"/>
                  <a:pt x="492" y="199"/>
                </a:cubicBezTo>
                <a:cubicBezTo>
                  <a:pt x="528" y="235"/>
                  <a:pt x="528" y="293"/>
                  <a:pt x="492" y="329"/>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1038"/>
          <p:cNvSpPr/>
          <p:nvPr/>
        </p:nvSpPr>
        <p:spPr bwMode="auto">
          <a:xfrm>
            <a:off x="3438526" y="3255541"/>
            <a:ext cx="231775" cy="444500"/>
          </a:xfrm>
          <a:custGeom>
            <a:avLst/>
            <a:gdLst>
              <a:gd name="T0" fmla="*/ 53 w 73"/>
              <a:gd name="T1" fmla="*/ 0 h 140"/>
              <a:gd name="T2" fmla="*/ 53 w 73"/>
              <a:gd name="T3" fmla="*/ 94 h 140"/>
              <a:gd name="T4" fmla="*/ 69 w 73"/>
              <a:gd name="T5" fmla="*/ 94 h 140"/>
              <a:gd name="T6" fmla="*/ 73 w 73"/>
              <a:gd name="T7" fmla="*/ 96 h 140"/>
              <a:gd name="T8" fmla="*/ 72 w 73"/>
              <a:gd name="T9" fmla="*/ 100 h 140"/>
              <a:gd name="T10" fmla="*/ 37 w 73"/>
              <a:gd name="T11" fmla="*/ 140 h 140"/>
              <a:gd name="T12" fmla="*/ 1 w 73"/>
              <a:gd name="T13" fmla="*/ 100 h 140"/>
              <a:gd name="T14" fmla="*/ 1 w 73"/>
              <a:gd name="T15" fmla="*/ 96 h 140"/>
              <a:gd name="T16" fmla="*/ 4 w 73"/>
              <a:gd name="T17" fmla="*/ 94 h 140"/>
              <a:gd name="T18" fmla="*/ 20 w 73"/>
              <a:gd name="T19" fmla="*/ 94 h 140"/>
              <a:gd name="T20" fmla="*/ 20 w 73"/>
              <a:gd name="T21" fmla="*/ 0 h 140"/>
              <a:gd name="T22" fmla="*/ 53 w 73"/>
              <a:gd name="T2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40">
                <a:moveTo>
                  <a:pt x="53" y="0"/>
                </a:moveTo>
                <a:cubicBezTo>
                  <a:pt x="53" y="94"/>
                  <a:pt x="53" y="94"/>
                  <a:pt x="53" y="94"/>
                </a:cubicBezTo>
                <a:cubicBezTo>
                  <a:pt x="69" y="94"/>
                  <a:pt x="69" y="94"/>
                  <a:pt x="69" y="94"/>
                </a:cubicBezTo>
                <a:cubicBezTo>
                  <a:pt x="71" y="94"/>
                  <a:pt x="72" y="95"/>
                  <a:pt x="73" y="96"/>
                </a:cubicBezTo>
                <a:cubicBezTo>
                  <a:pt x="73" y="98"/>
                  <a:pt x="73" y="99"/>
                  <a:pt x="72" y="100"/>
                </a:cubicBezTo>
                <a:cubicBezTo>
                  <a:pt x="37" y="140"/>
                  <a:pt x="37" y="140"/>
                  <a:pt x="37" y="140"/>
                </a:cubicBezTo>
                <a:cubicBezTo>
                  <a:pt x="1" y="100"/>
                  <a:pt x="1" y="100"/>
                  <a:pt x="1" y="100"/>
                </a:cubicBezTo>
                <a:cubicBezTo>
                  <a:pt x="0" y="99"/>
                  <a:pt x="0" y="98"/>
                  <a:pt x="1" y="96"/>
                </a:cubicBezTo>
                <a:cubicBezTo>
                  <a:pt x="1" y="95"/>
                  <a:pt x="3" y="94"/>
                  <a:pt x="4" y="94"/>
                </a:cubicBezTo>
                <a:cubicBezTo>
                  <a:pt x="20" y="94"/>
                  <a:pt x="20" y="94"/>
                  <a:pt x="20" y="94"/>
                </a:cubicBezTo>
                <a:cubicBezTo>
                  <a:pt x="20" y="0"/>
                  <a:pt x="20" y="0"/>
                  <a:pt x="20" y="0"/>
                </a:cubicBezTo>
                <a:cubicBezTo>
                  <a:pt x="53" y="0"/>
                  <a:pt x="53" y="0"/>
                  <a:pt x="53" y="0"/>
                </a:cubicBezTo>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1039"/>
          <p:cNvSpPr/>
          <p:nvPr/>
        </p:nvSpPr>
        <p:spPr bwMode="auto">
          <a:xfrm>
            <a:off x="3502026" y="3255541"/>
            <a:ext cx="104775" cy="82550"/>
          </a:xfrm>
          <a:custGeom>
            <a:avLst/>
            <a:gdLst>
              <a:gd name="T0" fmla="*/ 66 w 66"/>
              <a:gd name="T1" fmla="*/ 0 h 52"/>
              <a:gd name="T2" fmla="*/ 0 w 66"/>
              <a:gd name="T3" fmla="*/ 0 h 52"/>
              <a:gd name="T4" fmla="*/ 0 w 66"/>
              <a:gd name="T5" fmla="*/ 0 h 52"/>
              <a:gd name="T6" fmla="*/ 66 w 66"/>
              <a:gd name="T7" fmla="*/ 0 h 52"/>
              <a:gd name="T8" fmla="*/ 66 w 66"/>
              <a:gd name="T9" fmla="*/ 52 h 52"/>
              <a:gd name="T10" fmla="*/ 66 w 66"/>
              <a:gd name="T11" fmla="*/ 52 h 52"/>
              <a:gd name="T12" fmla="*/ 66 w 66"/>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66" h="52">
                <a:moveTo>
                  <a:pt x="66" y="0"/>
                </a:moveTo>
                <a:lnTo>
                  <a:pt x="0" y="0"/>
                </a:lnTo>
                <a:lnTo>
                  <a:pt x="0" y="0"/>
                </a:lnTo>
                <a:lnTo>
                  <a:pt x="66" y="0"/>
                </a:lnTo>
                <a:lnTo>
                  <a:pt x="66" y="52"/>
                </a:lnTo>
                <a:lnTo>
                  <a:pt x="66" y="52"/>
                </a:lnTo>
                <a:lnTo>
                  <a:pt x="66" y="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1040"/>
          <p:cNvSpPr/>
          <p:nvPr/>
        </p:nvSpPr>
        <p:spPr bwMode="auto">
          <a:xfrm>
            <a:off x="3502026" y="3255541"/>
            <a:ext cx="104775" cy="82550"/>
          </a:xfrm>
          <a:custGeom>
            <a:avLst/>
            <a:gdLst>
              <a:gd name="T0" fmla="*/ 66 w 66"/>
              <a:gd name="T1" fmla="*/ 0 h 52"/>
              <a:gd name="T2" fmla="*/ 0 w 66"/>
              <a:gd name="T3" fmla="*/ 0 h 52"/>
              <a:gd name="T4" fmla="*/ 0 w 66"/>
              <a:gd name="T5" fmla="*/ 0 h 52"/>
              <a:gd name="T6" fmla="*/ 66 w 66"/>
              <a:gd name="T7" fmla="*/ 0 h 52"/>
              <a:gd name="T8" fmla="*/ 66 w 66"/>
              <a:gd name="T9" fmla="*/ 52 h 52"/>
              <a:gd name="T10" fmla="*/ 66 w 66"/>
              <a:gd name="T11" fmla="*/ 52 h 52"/>
              <a:gd name="T12" fmla="*/ 66 w 66"/>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66" h="52">
                <a:moveTo>
                  <a:pt x="66" y="0"/>
                </a:moveTo>
                <a:lnTo>
                  <a:pt x="0" y="0"/>
                </a:lnTo>
                <a:lnTo>
                  <a:pt x="0" y="0"/>
                </a:lnTo>
                <a:lnTo>
                  <a:pt x="66" y="0"/>
                </a:lnTo>
                <a:lnTo>
                  <a:pt x="66" y="52"/>
                </a:lnTo>
                <a:lnTo>
                  <a:pt x="66" y="52"/>
                </a:lnTo>
                <a:lnTo>
                  <a:pt x="66" y="0"/>
                </a:ln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041"/>
          <p:cNvSpPr/>
          <p:nvPr/>
        </p:nvSpPr>
        <p:spPr bwMode="auto">
          <a:xfrm>
            <a:off x="3502026" y="3255541"/>
            <a:ext cx="104775" cy="82550"/>
          </a:xfrm>
          <a:custGeom>
            <a:avLst/>
            <a:gdLst>
              <a:gd name="T0" fmla="*/ 33 w 33"/>
              <a:gd name="T1" fmla="*/ 0 h 26"/>
              <a:gd name="T2" fmla="*/ 0 w 33"/>
              <a:gd name="T3" fmla="*/ 0 h 26"/>
              <a:gd name="T4" fmla="*/ 0 w 33"/>
              <a:gd name="T5" fmla="*/ 26 h 26"/>
              <a:gd name="T6" fmla="*/ 17 w 33"/>
              <a:gd name="T7" fmla="*/ 20 h 26"/>
              <a:gd name="T8" fmla="*/ 33 w 33"/>
              <a:gd name="T9" fmla="*/ 26 h 26"/>
              <a:gd name="T10" fmla="*/ 33 w 33"/>
              <a:gd name="T11" fmla="*/ 0 h 26"/>
            </a:gdLst>
            <a:ahLst/>
            <a:cxnLst>
              <a:cxn ang="0">
                <a:pos x="T0" y="T1"/>
              </a:cxn>
              <a:cxn ang="0">
                <a:pos x="T2" y="T3"/>
              </a:cxn>
              <a:cxn ang="0">
                <a:pos x="T4" y="T5"/>
              </a:cxn>
              <a:cxn ang="0">
                <a:pos x="T6" y="T7"/>
              </a:cxn>
              <a:cxn ang="0">
                <a:pos x="T8" y="T9"/>
              </a:cxn>
              <a:cxn ang="0">
                <a:pos x="T10" y="T11"/>
              </a:cxn>
            </a:cxnLst>
            <a:rect l="0" t="0" r="r" b="b"/>
            <a:pathLst>
              <a:path w="33" h="26">
                <a:moveTo>
                  <a:pt x="33" y="0"/>
                </a:moveTo>
                <a:cubicBezTo>
                  <a:pt x="0" y="0"/>
                  <a:pt x="0" y="0"/>
                  <a:pt x="0" y="0"/>
                </a:cubicBezTo>
                <a:cubicBezTo>
                  <a:pt x="0" y="26"/>
                  <a:pt x="0" y="26"/>
                  <a:pt x="0" y="26"/>
                </a:cubicBezTo>
                <a:cubicBezTo>
                  <a:pt x="5" y="22"/>
                  <a:pt x="11" y="20"/>
                  <a:pt x="17" y="20"/>
                </a:cubicBezTo>
                <a:cubicBezTo>
                  <a:pt x="23" y="20"/>
                  <a:pt x="28" y="22"/>
                  <a:pt x="33" y="26"/>
                </a:cubicBezTo>
                <a:cubicBezTo>
                  <a:pt x="33" y="0"/>
                  <a:pt x="33" y="0"/>
                  <a:pt x="33" y="0"/>
                </a:cubicBez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1042"/>
          <p:cNvSpPr/>
          <p:nvPr/>
        </p:nvSpPr>
        <p:spPr bwMode="auto">
          <a:xfrm>
            <a:off x="2717801" y="1772816"/>
            <a:ext cx="1676400" cy="1635125"/>
          </a:xfrm>
          <a:custGeom>
            <a:avLst/>
            <a:gdLst>
              <a:gd name="T0" fmla="*/ 492 w 528"/>
              <a:gd name="T1" fmla="*/ 329 h 515"/>
              <a:gd name="T2" fmla="*/ 329 w 528"/>
              <a:gd name="T3" fmla="*/ 492 h 515"/>
              <a:gd name="T4" fmla="*/ 291 w 528"/>
              <a:gd name="T5" fmla="*/ 515 h 515"/>
              <a:gd name="T6" fmla="*/ 291 w 528"/>
              <a:gd name="T7" fmla="*/ 497 h 515"/>
              <a:gd name="T8" fmla="*/ 264 w 528"/>
              <a:gd name="T9" fmla="*/ 469 h 515"/>
              <a:gd name="T10" fmla="*/ 236 w 528"/>
              <a:gd name="T11" fmla="*/ 497 h 515"/>
              <a:gd name="T12" fmla="*/ 236 w 528"/>
              <a:gd name="T13" fmla="*/ 515 h 515"/>
              <a:gd name="T14" fmla="*/ 198 w 528"/>
              <a:gd name="T15" fmla="*/ 492 h 515"/>
              <a:gd name="T16" fmla="*/ 36 w 528"/>
              <a:gd name="T17" fmla="*/ 329 h 515"/>
              <a:gd name="T18" fmla="*/ 36 w 528"/>
              <a:gd name="T19" fmla="*/ 199 h 515"/>
              <a:gd name="T20" fmla="*/ 198 w 528"/>
              <a:gd name="T21" fmla="*/ 36 h 515"/>
              <a:gd name="T22" fmla="*/ 329 w 528"/>
              <a:gd name="T23" fmla="*/ 36 h 515"/>
              <a:gd name="T24" fmla="*/ 492 w 528"/>
              <a:gd name="T25" fmla="*/ 199 h 515"/>
              <a:gd name="T26" fmla="*/ 492 w 528"/>
              <a:gd name="T27" fmla="*/ 329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8" h="515">
                <a:moveTo>
                  <a:pt x="492" y="329"/>
                </a:moveTo>
                <a:cubicBezTo>
                  <a:pt x="329" y="492"/>
                  <a:pt x="329" y="492"/>
                  <a:pt x="329" y="492"/>
                </a:cubicBezTo>
                <a:cubicBezTo>
                  <a:pt x="318" y="502"/>
                  <a:pt x="305" y="510"/>
                  <a:pt x="291" y="515"/>
                </a:cubicBezTo>
                <a:cubicBezTo>
                  <a:pt x="291" y="497"/>
                  <a:pt x="291" y="497"/>
                  <a:pt x="291" y="497"/>
                </a:cubicBezTo>
                <a:cubicBezTo>
                  <a:pt x="291" y="482"/>
                  <a:pt x="279" y="469"/>
                  <a:pt x="264" y="469"/>
                </a:cubicBezTo>
                <a:cubicBezTo>
                  <a:pt x="248" y="469"/>
                  <a:pt x="236" y="482"/>
                  <a:pt x="236" y="497"/>
                </a:cubicBezTo>
                <a:cubicBezTo>
                  <a:pt x="236" y="515"/>
                  <a:pt x="236" y="515"/>
                  <a:pt x="236" y="515"/>
                </a:cubicBezTo>
                <a:cubicBezTo>
                  <a:pt x="222" y="510"/>
                  <a:pt x="209" y="502"/>
                  <a:pt x="198" y="492"/>
                </a:cubicBezTo>
                <a:cubicBezTo>
                  <a:pt x="36" y="329"/>
                  <a:pt x="36" y="329"/>
                  <a:pt x="36" y="329"/>
                </a:cubicBezTo>
                <a:cubicBezTo>
                  <a:pt x="0" y="293"/>
                  <a:pt x="0" y="235"/>
                  <a:pt x="36" y="199"/>
                </a:cubicBezTo>
                <a:cubicBezTo>
                  <a:pt x="198" y="36"/>
                  <a:pt x="198" y="36"/>
                  <a:pt x="198" y="36"/>
                </a:cubicBezTo>
                <a:cubicBezTo>
                  <a:pt x="234" y="0"/>
                  <a:pt x="293" y="0"/>
                  <a:pt x="329" y="36"/>
                </a:cubicBezTo>
                <a:cubicBezTo>
                  <a:pt x="492" y="199"/>
                  <a:pt x="492" y="199"/>
                  <a:pt x="492" y="199"/>
                </a:cubicBezTo>
                <a:cubicBezTo>
                  <a:pt x="528" y="235"/>
                  <a:pt x="528" y="293"/>
                  <a:pt x="492" y="329"/>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1043"/>
          <p:cNvSpPr/>
          <p:nvPr/>
        </p:nvSpPr>
        <p:spPr bwMode="auto">
          <a:xfrm>
            <a:off x="5473701" y="3255541"/>
            <a:ext cx="231775" cy="444500"/>
          </a:xfrm>
          <a:custGeom>
            <a:avLst/>
            <a:gdLst>
              <a:gd name="T0" fmla="*/ 53 w 73"/>
              <a:gd name="T1" fmla="*/ 0 h 140"/>
              <a:gd name="T2" fmla="*/ 53 w 73"/>
              <a:gd name="T3" fmla="*/ 94 h 140"/>
              <a:gd name="T4" fmla="*/ 69 w 73"/>
              <a:gd name="T5" fmla="*/ 94 h 140"/>
              <a:gd name="T6" fmla="*/ 72 w 73"/>
              <a:gd name="T7" fmla="*/ 96 h 140"/>
              <a:gd name="T8" fmla="*/ 72 w 73"/>
              <a:gd name="T9" fmla="*/ 100 h 140"/>
              <a:gd name="T10" fmla="*/ 36 w 73"/>
              <a:gd name="T11" fmla="*/ 140 h 140"/>
              <a:gd name="T12" fmla="*/ 1 w 73"/>
              <a:gd name="T13" fmla="*/ 100 h 140"/>
              <a:gd name="T14" fmla="*/ 0 w 73"/>
              <a:gd name="T15" fmla="*/ 96 h 140"/>
              <a:gd name="T16" fmla="*/ 4 w 73"/>
              <a:gd name="T17" fmla="*/ 94 h 140"/>
              <a:gd name="T18" fmla="*/ 20 w 73"/>
              <a:gd name="T19" fmla="*/ 94 h 140"/>
              <a:gd name="T20" fmla="*/ 20 w 73"/>
              <a:gd name="T21" fmla="*/ 0 h 140"/>
              <a:gd name="T22" fmla="*/ 53 w 73"/>
              <a:gd name="T2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40">
                <a:moveTo>
                  <a:pt x="53" y="0"/>
                </a:moveTo>
                <a:cubicBezTo>
                  <a:pt x="53" y="94"/>
                  <a:pt x="53" y="94"/>
                  <a:pt x="53" y="94"/>
                </a:cubicBezTo>
                <a:cubicBezTo>
                  <a:pt x="69" y="94"/>
                  <a:pt x="69" y="94"/>
                  <a:pt x="69" y="94"/>
                </a:cubicBezTo>
                <a:cubicBezTo>
                  <a:pt x="70" y="94"/>
                  <a:pt x="72" y="95"/>
                  <a:pt x="72" y="96"/>
                </a:cubicBezTo>
                <a:cubicBezTo>
                  <a:pt x="73" y="98"/>
                  <a:pt x="73" y="99"/>
                  <a:pt x="72" y="100"/>
                </a:cubicBezTo>
                <a:cubicBezTo>
                  <a:pt x="36" y="140"/>
                  <a:pt x="36" y="140"/>
                  <a:pt x="36" y="140"/>
                </a:cubicBezTo>
                <a:cubicBezTo>
                  <a:pt x="1" y="100"/>
                  <a:pt x="1" y="100"/>
                  <a:pt x="1" y="100"/>
                </a:cubicBezTo>
                <a:cubicBezTo>
                  <a:pt x="0" y="99"/>
                  <a:pt x="0" y="98"/>
                  <a:pt x="0" y="96"/>
                </a:cubicBezTo>
                <a:cubicBezTo>
                  <a:pt x="1" y="95"/>
                  <a:pt x="2" y="94"/>
                  <a:pt x="4" y="94"/>
                </a:cubicBezTo>
                <a:cubicBezTo>
                  <a:pt x="20" y="94"/>
                  <a:pt x="20" y="94"/>
                  <a:pt x="20" y="94"/>
                </a:cubicBezTo>
                <a:cubicBezTo>
                  <a:pt x="20" y="0"/>
                  <a:pt x="20" y="0"/>
                  <a:pt x="20" y="0"/>
                </a:cubicBezTo>
                <a:cubicBezTo>
                  <a:pt x="53" y="0"/>
                  <a:pt x="53" y="0"/>
                  <a:pt x="53" y="0"/>
                </a:cubicBezTo>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1044"/>
          <p:cNvSpPr/>
          <p:nvPr/>
        </p:nvSpPr>
        <p:spPr bwMode="auto">
          <a:xfrm>
            <a:off x="5537201" y="3255541"/>
            <a:ext cx="104775" cy="82550"/>
          </a:xfrm>
          <a:custGeom>
            <a:avLst/>
            <a:gdLst>
              <a:gd name="T0" fmla="*/ 33 w 33"/>
              <a:gd name="T1" fmla="*/ 0 h 26"/>
              <a:gd name="T2" fmla="*/ 0 w 33"/>
              <a:gd name="T3" fmla="*/ 0 h 26"/>
              <a:gd name="T4" fmla="*/ 0 w 33"/>
              <a:gd name="T5" fmla="*/ 26 h 26"/>
              <a:gd name="T6" fmla="*/ 0 w 33"/>
              <a:gd name="T7" fmla="*/ 26 h 26"/>
              <a:gd name="T8" fmla="*/ 0 w 33"/>
              <a:gd name="T9" fmla="*/ 0 h 26"/>
              <a:gd name="T10" fmla="*/ 33 w 33"/>
              <a:gd name="T11" fmla="*/ 0 h 26"/>
              <a:gd name="T12" fmla="*/ 33 w 33"/>
              <a:gd name="T13" fmla="*/ 26 h 26"/>
              <a:gd name="T14" fmla="*/ 33 w 33"/>
              <a:gd name="T15" fmla="*/ 26 h 26"/>
              <a:gd name="T16" fmla="*/ 33 w 33"/>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33" y="0"/>
                </a:moveTo>
                <a:cubicBezTo>
                  <a:pt x="0" y="0"/>
                  <a:pt x="0" y="0"/>
                  <a:pt x="0" y="0"/>
                </a:cubicBezTo>
                <a:cubicBezTo>
                  <a:pt x="0" y="26"/>
                  <a:pt x="0" y="26"/>
                  <a:pt x="0" y="26"/>
                </a:cubicBezTo>
                <a:cubicBezTo>
                  <a:pt x="0" y="26"/>
                  <a:pt x="0" y="26"/>
                  <a:pt x="0" y="26"/>
                </a:cubicBezTo>
                <a:cubicBezTo>
                  <a:pt x="0" y="0"/>
                  <a:pt x="0" y="0"/>
                  <a:pt x="0" y="0"/>
                </a:cubicBezTo>
                <a:cubicBezTo>
                  <a:pt x="33" y="0"/>
                  <a:pt x="33" y="0"/>
                  <a:pt x="33" y="0"/>
                </a:cubicBezTo>
                <a:cubicBezTo>
                  <a:pt x="33" y="26"/>
                  <a:pt x="33" y="26"/>
                  <a:pt x="33" y="26"/>
                </a:cubicBezTo>
                <a:cubicBezTo>
                  <a:pt x="33" y="26"/>
                  <a:pt x="33" y="26"/>
                  <a:pt x="33" y="26"/>
                </a:cubicBezTo>
                <a:cubicBezTo>
                  <a:pt x="33" y="0"/>
                  <a:pt x="33" y="0"/>
                  <a:pt x="33" y="0"/>
                </a:cubicBez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1045"/>
          <p:cNvSpPr/>
          <p:nvPr/>
        </p:nvSpPr>
        <p:spPr bwMode="auto">
          <a:xfrm>
            <a:off x="5537201" y="3255541"/>
            <a:ext cx="104775" cy="82550"/>
          </a:xfrm>
          <a:custGeom>
            <a:avLst/>
            <a:gdLst>
              <a:gd name="T0" fmla="*/ 33 w 33"/>
              <a:gd name="T1" fmla="*/ 0 h 26"/>
              <a:gd name="T2" fmla="*/ 0 w 33"/>
              <a:gd name="T3" fmla="*/ 0 h 26"/>
              <a:gd name="T4" fmla="*/ 0 w 33"/>
              <a:gd name="T5" fmla="*/ 26 h 26"/>
              <a:gd name="T6" fmla="*/ 16 w 33"/>
              <a:gd name="T7" fmla="*/ 20 h 26"/>
              <a:gd name="T8" fmla="*/ 33 w 33"/>
              <a:gd name="T9" fmla="*/ 26 h 26"/>
              <a:gd name="T10" fmla="*/ 33 w 33"/>
              <a:gd name="T11" fmla="*/ 0 h 26"/>
            </a:gdLst>
            <a:ahLst/>
            <a:cxnLst>
              <a:cxn ang="0">
                <a:pos x="T0" y="T1"/>
              </a:cxn>
              <a:cxn ang="0">
                <a:pos x="T2" y="T3"/>
              </a:cxn>
              <a:cxn ang="0">
                <a:pos x="T4" y="T5"/>
              </a:cxn>
              <a:cxn ang="0">
                <a:pos x="T6" y="T7"/>
              </a:cxn>
              <a:cxn ang="0">
                <a:pos x="T8" y="T9"/>
              </a:cxn>
              <a:cxn ang="0">
                <a:pos x="T10" y="T11"/>
              </a:cxn>
            </a:cxnLst>
            <a:rect l="0" t="0" r="r" b="b"/>
            <a:pathLst>
              <a:path w="33" h="26">
                <a:moveTo>
                  <a:pt x="33" y="0"/>
                </a:moveTo>
                <a:cubicBezTo>
                  <a:pt x="0" y="0"/>
                  <a:pt x="0" y="0"/>
                  <a:pt x="0" y="0"/>
                </a:cubicBezTo>
                <a:cubicBezTo>
                  <a:pt x="0" y="26"/>
                  <a:pt x="0" y="26"/>
                  <a:pt x="0" y="26"/>
                </a:cubicBezTo>
                <a:cubicBezTo>
                  <a:pt x="5" y="22"/>
                  <a:pt x="10" y="20"/>
                  <a:pt x="16" y="20"/>
                </a:cubicBezTo>
                <a:cubicBezTo>
                  <a:pt x="22" y="20"/>
                  <a:pt x="28" y="22"/>
                  <a:pt x="33" y="26"/>
                </a:cubicBezTo>
                <a:cubicBezTo>
                  <a:pt x="33" y="0"/>
                  <a:pt x="33" y="0"/>
                  <a:pt x="33" y="0"/>
                </a:cubicBez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1046"/>
          <p:cNvSpPr/>
          <p:nvPr/>
        </p:nvSpPr>
        <p:spPr bwMode="auto">
          <a:xfrm>
            <a:off x="4749801" y="1772816"/>
            <a:ext cx="1676400" cy="1635125"/>
          </a:xfrm>
          <a:custGeom>
            <a:avLst/>
            <a:gdLst>
              <a:gd name="T0" fmla="*/ 492 w 528"/>
              <a:gd name="T1" fmla="*/ 329 h 515"/>
              <a:gd name="T2" fmla="*/ 329 w 528"/>
              <a:gd name="T3" fmla="*/ 492 h 515"/>
              <a:gd name="T4" fmla="*/ 292 w 528"/>
              <a:gd name="T5" fmla="*/ 515 h 515"/>
              <a:gd name="T6" fmla="*/ 292 w 528"/>
              <a:gd name="T7" fmla="*/ 497 h 515"/>
              <a:gd name="T8" fmla="*/ 264 w 528"/>
              <a:gd name="T9" fmla="*/ 469 h 515"/>
              <a:gd name="T10" fmla="*/ 236 w 528"/>
              <a:gd name="T11" fmla="*/ 497 h 515"/>
              <a:gd name="T12" fmla="*/ 236 w 528"/>
              <a:gd name="T13" fmla="*/ 515 h 515"/>
              <a:gd name="T14" fmla="*/ 199 w 528"/>
              <a:gd name="T15" fmla="*/ 492 h 515"/>
              <a:gd name="T16" fmla="*/ 36 w 528"/>
              <a:gd name="T17" fmla="*/ 329 h 515"/>
              <a:gd name="T18" fmla="*/ 36 w 528"/>
              <a:gd name="T19" fmla="*/ 199 h 515"/>
              <a:gd name="T20" fmla="*/ 199 w 528"/>
              <a:gd name="T21" fmla="*/ 36 h 515"/>
              <a:gd name="T22" fmla="*/ 329 w 528"/>
              <a:gd name="T23" fmla="*/ 36 h 515"/>
              <a:gd name="T24" fmla="*/ 492 w 528"/>
              <a:gd name="T25" fmla="*/ 199 h 515"/>
              <a:gd name="T26" fmla="*/ 492 w 528"/>
              <a:gd name="T27" fmla="*/ 329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8" h="515">
                <a:moveTo>
                  <a:pt x="492" y="329"/>
                </a:moveTo>
                <a:cubicBezTo>
                  <a:pt x="329" y="492"/>
                  <a:pt x="329" y="492"/>
                  <a:pt x="329" y="492"/>
                </a:cubicBezTo>
                <a:cubicBezTo>
                  <a:pt x="319" y="502"/>
                  <a:pt x="306" y="510"/>
                  <a:pt x="292" y="515"/>
                </a:cubicBezTo>
                <a:cubicBezTo>
                  <a:pt x="292" y="497"/>
                  <a:pt x="292" y="497"/>
                  <a:pt x="292" y="497"/>
                </a:cubicBezTo>
                <a:cubicBezTo>
                  <a:pt x="292" y="482"/>
                  <a:pt x="280" y="469"/>
                  <a:pt x="264" y="469"/>
                </a:cubicBezTo>
                <a:cubicBezTo>
                  <a:pt x="249" y="469"/>
                  <a:pt x="236" y="482"/>
                  <a:pt x="236" y="497"/>
                </a:cubicBezTo>
                <a:cubicBezTo>
                  <a:pt x="236" y="515"/>
                  <a:pt x="236" y="515"/>
                  <a:pt x="236" y="515"/>
                </a:cubicBezTo>
                <a:cubicBezTo>
                  <a:pt x="222" y="510"/>
                  <a:pt x="210" y="502"/>
                  <a:pt x="199" y="492"/>
                </a:cubicBezTo>
                <a:cubicBezTo>
                  <a:pt x="36" y="329"/>
                  <a:pt x="36" y="329"/>
                  <a:pt x="36" y="329"/>
                </a:cubicBezTo>
                <a:cubicBezTo>
                  <a:pt x="0" y="293"/>
                  <a:pt x="0" y="235"/>
                  <a:pt x="36" y="199"/>
                </a:cubicBezTo>
                <a:cubicBezTo>
                  <a:pt x="199" y="36"/>
                  <a:pt x="199" y="36"/>
                  <a:pt x="199" y="36"/>
                </a:cubicBezTo>
                <a:cubicBezTo>
                  <a:pt x="235" y="0"/>
                  <a:pt x="293" y="0"/>
                  <a:pt x="329" y="36"/>
                </a:cubicBezTo>
                <a:cubicBezTo>
                  <a:pt x="492" y="199"/>
                  <a:pt x="492" y="199"/>
                  <a:pt x="492" y="199"/>
                </a:cubicBezTo>
                <a:cubicBezTo>
                  <a:pt x="528" y="235"/>
                  <a:pt x="528" y="293"/>
                  <a:pt x="492" y="32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1047"/>
          <p:cNvSpPr/>
          <p:nvPr/>
        </p:nvSpPr>
        <p:spPr bwMode="auto">
          <a:xfrm>
            <a:off x="7504113" y="3255541"/>
            <a:ext cx="231775" cy="444500"/>
          </a:xfrm>
          <a:custGeom>
            <a:avLst/>
            <a:gdLst>
              <a:gd name="T0" fmla="*/ 53 w 73"/>
              <a:gd name="T1" fmla="*/ 0 h 140"/>
              <a:gd name="T2" fmla="*/ 53 w 73"/>
              <a:gd name="T3" fmla="*/ 94 h 140"/>
              <a:gd name="T4" fmla="*/ 70 w 73"/>
              <a:gd name="T5" fmla="*/ 94 h 140"/>
              <a:gd name="T6" fmla="*/ 73 w 73"/>
              <a:gd name="T7" fmla="*/ 96 h 140"/>
              <a:gd name="T8" fmla="*/ 72 w 73"/>
              <a:gd name="T9" fmla="*/ 100 h 140"/>
              <a:gd name="T10" fmla="*/ 37 w 73"/>
              <a:gd name="T11" fmla="*/ 140 h 140"/>
              <a:gd name="T12" fmla="*/ 2 w 73"/>
              <a:gd name="T13" fmla="*/ 100 h 140"/>
              <a:gd name="T14" fmla="*/ 1 w 73"/>
              <a:gd name="T15" fmla="*/ 96 h 140"/>
              <a:gd name="T16" fmla="*/ 4 w 73"/>
              <a:gd name="T17" fmla="*/ 94 h 140"/>
              <a:gd name="T18" fmla="*/ 21 w 73"/>
              <a:gd name="T19" fmla="*/ 94 h 140"/>
              <a:gd name="T20" fmla="*/ 21 w 73"/>
              <a:gd name="T21" fmla="*/ 0 h 140"/>
              <a:gd name="T22" fmla="*/ 53 w 73"/>
              <a:gd name="T2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140">
                <a:moveTo>
                  <a:pt x="53" y="0"/>
                </a:moveTo>
                <a:cubicBezTo>
                  <a:pt x="53" y="94"/>
                  <a:pt x="53" y="94"/>
                  <a:pt x="53" y="94"/>
                </a:cubicBezTo>
                <a:cubicBezTo>
                  <a:pt x="70" y="94"/>
                  <a:pt x="70" y="94"/>
                  <a:pt x="70" y="94"/>
                </a:cubicBezTo>
                <a:cubicBezTo>
                  <a:pt x="71" y="94"/>
                  <a:pt x="72" y="95"/>
                  <a:pt x="73" y="96"/>
                </a:cubicBezTo>
                <a:cubicBezTo>
                  <a:pt x="73" y="98"/>
                  <a:pt x="73" y="99"/>
                  <a:pt x="72" y="100"/>
                </a:cubicBezTo>
                <a:cubicBezTo>
                  <a:pt x="37" y="140"/>
                  <a:pt x="37" y="140"/>
                  <a:pt x="37" y="140"/>
                </a:cubicBezTo>
                <a:cubicBezTo>
                  <a:pt x="2" y="100"/>
                  <a:pt x="2" y="100"/>
                  <a:pt x="2" y="100"/>
                </a:cubicBezTo>
                <a:cubicBezTo>
                  <a:pt x="1" y="99"/>
                  <a:pt x="0" y="98"/>
                  <a:pt x="1" y="96"/>
                </a:cubicBezTo>
                <a:cubicBezTo>
                  <a:pt x="2" y="95"/>
                  <a:pt x="3" y="94"/>
                  <a:pt x="4" y="94"/>
                </a:cubicBezTo>
                <a:cubicBezTo>
                  <a:pt x="21" y="94"/>
                  <a:pt x="21" y="94"/>
                  <a:pt x="21" y="94"/>
                </a:cubicBezTo>
                <a:cubicBezTo>
                  <a:pt x="21" y="0"/>
                  <a:pt x="21" y="0"/>
                  <a:pt x="21" y="0"/>
                </a:cubicBezTo>
                <a:cubicBezTo>
                  <a:pt x="53" y="0"/>
                  <a:pt x="53" y="0"/>
                  <a:pt x="53" y="0"/>
                </a:cubicBezTo>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1048"/>
          <p:cNvSpPr/>
          <p:nvPr/>
        </p:nvSpPr>
        <p:spPr bwMode="auto">
          <a:xfrm>
            <a:off x="7570788" y="3255541"/>
            <a:ext cx="101600" cy="82550"/>
          </a:xfrm>
          <a:custGeom>
            <a:avLst/>
            <a:gdLst>
              <a:gd name="T0" fmla="*/ 32 w 32"/>
              <a:gd name="T1" fmla="*/ 0 h 26"/>
              <a:gd name="T2" fmla="*/ 0 w 32"/>
              <a:gd name="T3" fmla="*/ 0 h 26"/>
              <a:gd name="T4" fmla="*/ 0 w 32"/>
              <a:gd name="T5" fmla="*/ 26 h 26"/>
              <a:gd name="T6" fmla="*/ 0 w 32"/>
              <a:gd name="T7" fmla="*/ 26 h 26"/>
              <a:gd name="T8" fmla="*/ 0 w 32"/>
              <a:gd name="T9" fmla="*/ 0 h 26"/>
              <a:gd name="T10" fmla="*/ 32 w 32"/>
              <a:gd name="T11" fmla="*/ 0 h 26"/>
              <a:gd name="T12" fmla="*/ 32 w 32"/>
              <a:gd name="T13" fmla="*/ 26 h 26"/>
              <a:gd name="T14" fmla="*/ 32 w 32"/>
              <a:gd name="T15" fmla="*/ 26 h 26"/>
              <a:gd name="T16" fmla="*/ 32 w 3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6">
                <a:moveTo>
                  <a:pt x="32" y="0"/>
                </a:moveTo>
                <a:cubicBezTo>
                  <a:pt x="0" y="0"/>
                  <a:pt x="0" y="0"/>
                  <a:pt x="0" y="0"/>
                </a:cubicBezTo>
                <a:cubicBezTo>
                  <a:pt x="0" y="26"/>
                  <a:pt x="0" y="26"/>
                  <a:pt x="0" y="26"/>
                </a:cubicBezTo>
                <a:cubicBezTo>
                  <a:pt x="0" y="26"/>
                  <a:pt x="0" y="26"/>
                  <a:pt x="0" y="26"/>
                </a:cubicBezTo>
                <a:cubicBezTo>
                  <a:pt x="0" y="0"/>
                  <a:pt x="0" y="0"/>
                  <a:pt x="0" y="0"/>
                </a:cubicBezTo>
                <a:cubicBezTo>
                  <a:pt x="32" y="0"/>
                  <a:pt x="32" y="0"/>
                  <a:pt x="32" y="0"/>
                </a:cubicBezTo>
                <a:cubicBezTo>
                  <a:pt x="32" y="26"/>
                  <a:pt x="32" y="26"/>
                  <a:pt x="32" y="26"/>
                </a:cubicBezTo>
                <a:cubicBezTo>
                  <a:pt x="32" y="26"/>
                  <a:pt x="32" y="26"/>
                  <a:pt x="32" y="26"/>
                </a:cubicBezTo>
                <a:cubicBezTo>
                  <a:pt x="32" y="0"/>
                  <a:pt x="32" y="0"/>
                  <a:pt x="32" y="0"/>
                </a:cubicBez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1049"/>
          <p:cNvSpPr/>
          <p:nvPr/>
        </p:nvSpPr>
        <p:spPr bwMode="auto">
          <a:xfrm>
            <a:off x="7570788" y="3255541"/>
            <a:ext cx="101600" cy="82550"/>
          </a:xfrm>
          <a:custGeom>
            <a:avLst/>
            <a:gdLst>
              <a:gd name="T0" fmla="*/ 32 w 32"/>
              <a:gd name="T1" fmla="*/ 0 h 26"/>
              <a:gd name="T2" fmla="*/ 0 w 32"/>
              <a:gd name="T3" fmla="*/ 0 h 26"/>
              <a:gd name="T4" fmla="*/ 0 w 32"/>
              <a:gd name="T5" fmla="*/ 26 h 26"/>
              <a:gd name="T6" fmla="*/ 16 w 32"/>
              <a:gd name="T7" fmla="*/ 20 h 26"/>
              <a:gd name="T8" fmla="*/ 32 w 32"/>
              <a:gd name="T9" fmla="*/ 26 h 26"/>
              <a:gd name="T10" fmla="*/ 32 w 32"/>
              <a:gd name="T11" fmla="*/ 0 h 26"/>
            </a:gdLst>
            <a:ahLst/>
            <a:cxnLst>
              <a:cxn ang="0">
                <a:pos x="T0" y="T1"/>
              </a:cxn>
              <a:cxn ang="0">
                <a:pos x="T2" y="T3"/>
              </a:cxn>
              <a:cxn ang="0">
                <a:pos x="T4" y="T5"/>
              </a:cxn>
              <a:cxn ang="0">
                <a:pos x="T6" y="T7"/>
              </a:cxn>
              <a:cxn ang="0">
                <a:pos x="T8" y="T9"/>
              </a:cxn>
              <a:cxn ang="0">
                <a:pos x="T10" y="T11"/>
              </a:cxn>
            </a:cxnLst>
            <a:rect l="0" t="0" r="r" b="b"/>
            <a:pathLst>
              <a:path w="32" h="26">
                <a:moveTo>
                  <a:pt x="32" y="0"/>
                </a:moveTo>
                <a:cubicBezTo>
                  <a:pt x="0" y="0"/>
                  <a:pt x="0" y="0"/>
                  <a:pt x="0" y="0"/>
                </a:cubicBezTo>
                <a:cubicBezTo>
                  <a:pt x="0" y="26"/>
                  <a:pt x="0" y="26"/>
                  <a:pt x="0" y="26"/>
                </a:cubicBezTo>
                <a:cubicBezTo>
                  <a:pt x="4" y="22"/>
                  <a:pt x="10" y="20"/>
                  <a:pt x="16" y="20"/>
                </a:cubicBezTo>
                <a:cubicBezTo>
                  <a:pt x="22" y="20"/>
                  <a:pt x="28" y="22"/>
                  <a:pt x="32" y="26"/>
                </a:cubicBezTo>
                <a:cubicBezTo>
                  <a:pt x="32" y="0"/>
                  <a:pt x="32" y="0"/>
                  <a:pt x="32" y="0"/>
                </a:cubicBezTo>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1050"/>
          <p:cNvSpPr/>
          <p:nvPr/>
        </p:nvSpPr>
        <p:spPr bwMode="auto">
          <a:xfrm>
            <a:off x="6784976" y="1772816"/>
            <a:ext cx="1674813" cy="1635125"/>
          </a:xfrm>
          <a:custGeom>
            <a:avLst/>
            <a:gdLst>
              <a:gd name="T0" fmla="*/ 492 w 528"/>
              <a:gd name="T1" fmla="*/ 329 h 515"/>
              <a:gd name="T2" fmla="*/ 329 w 528"/>
              <a:gd name="T3" fmla="*/ 492 h 515"/>
              <a:gd name="T4" fmla="*/ 292 w 528"/>
              <a:gd name="T5" fmla="*/ 515 h 515"/>
              <a:gd name="T6" fmla="*/ 292 w 528"/>
              <a:gd name="T7" fmla="*/ 497 h 515"/>
              <a:gd name="T8" fmla="*/ 264 w 528"/>
              <a:gd name="T9" fmla="*/ 469 h 515"/>
              <a:gd name="T10" fmla="*/ 236 w 528"/>
              <a:gd name="T11" fmla="*/ 497 h 515"/>
              <a:gd name="T12" fmla="*/ 236 w 528"/>
              <a:gd name="T13" fmla="*/ 515 h 515"/>
              <a:gd name="T14" fmla="*/ 199 w 528"/>
              <a:gd name="T15" fmla="*/ 492 h 515"/>
              <a:gd name="T16" fmla="*/ 36 w 528"/>
              <a:gd name="T17" fmla="*/ 329 h 515"/>
              <a:gd name="T18" fmla="*/ 36 w 528"/>
              <a:gd name="T19" fmla="*/ 199 h 515"/>
              <a:gd name="T20" fmla="*/ 199 w 528"/>
              <a:gd name="T21" fmla="*/ 36 h 515"/>
              <a:gd name="T22" fmla="*/ 329 w 528"/>
              <a:gd name="T23" fmla="*/ 36 h 515"/>
              <a:gd name="T24" fmla="*/ 492 w 528"/>
              <a:gd name="T25" fmla="*/ 199 h 515"/>
              <a:gd name="T26" fmla="*/ 492 w 528"/>
              <a:gd name="T27" fmla="*/ 329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8" h="515">
                <a:moveTo>
                  <a:pt x="492" y="329"/>
                </a:moveTo>
                <a:cubicBezTo>
                  <a:pt x="329" y="492"/>
                  <a:pt x="329" y="492"/>
                  <a:pt x="329" y="492"/>
                </a:cubicBezTo>
                <a:cubicBezTo>
                  <a:pt x="318" y="502"/>
                  <a:pt x="306" y="510"/>
                  <a:pt x="292" y="515"/>
                </a:cubicBezTo>
                <a:cubicBezTo>
                  <a:pt x="292" y="497"/>
                  <a:pt x="292" y="497"/>
                  <a:pt x="292" y="497"/>
                </a:cubicBezTo>
                <a:cubicBezTo>
                  <a:pt x="292" y="482"/>
                  <a:pt x="279" y="469"/>
                  <a:pt x="264" y="469"/>
                </a:cubicBezTo>
                <a:cubicBezTo>
                  <a:pt x="248" y="469"/>
                  <a:pt x="236" y="482"/>
                  <a:pt x="236" y="497"/>
                </a:cubicBezTo>
                <a:cubicBezTo>
                  <a:pt x="236" y="515"/>
                  <a:pt x="236" y="515"/>
                  <a:pt x="236" y="515"/>
                </a:cubicBezTo>
                <a:cubicBezTo>
                  <a:pt x="222" y="510"/>
                  <a:pt x="209" y="502"/>
                  <a:pt x="199" y="492"/>
                </a:cubicBezTo>
                <a:cubicBezTo>
                  <a:pt x="36" y="329"/>
                  <a:pt x="36" y="329"/>
                  <a:pt x="36" y="329"/>
                </a:cubicBezTo>
                <a:cubicBezTo>
                  <a:pt x="0" y="293"/>
                  <a:pt x="0" y="235"/>
                  <a:pt x="36" y="199"/>
                </a:cubicBezTo>
                <a:cubicBezTo>
                  <a:pt x="199" y="36"/>
                  <a:pt x="199" y="36"/>
                  <a:pt x="199" y="36"/>
                </a:cubicBezTo>
                <a:cubicBezTo>
                  <a:pt x="235" y="0"/>
                  <a:pt x="293" y="0"/>
                  <a:pt x="329" y="36"/>
                </a:cubicBezTo>
                <a:cubicBezTo>
                  <a:pt x="492" y="199"/>
                  <a:pt x="492" y="199"/>
                  <a:pt x="492" y="199"/>
                </a:cubicBezTo>
                <a:cubicBezTo>
                  <a:pt x="528" y="235"/>
                  <a:pt x="528" y="293"/>
                  <a:pt x="492" y="32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1051"/>
          <p:cNvSpPr>
            <a:spLocks noEditPoints="1"/>
          </p:cNvSpPr>
          <p:nvPr/>
        </p:nvSpPr>
        <p:spPr bwMode="auto">
          <a:xfrm>
            <a:off x="7364413" y="2185566"/>
            <a:ext cx="517525" cy="520700"/>
          </a:xfrm>
          <a:custGeom>
            <a:avLst/>
            <a:gdLst>
              <a:gd name="T0" fmla="*/ 128 w 163"/>
              <a:gd name="T1" fmla="*/ 35 h 164"/>
              <a:gd name="T2" fmla="*/ 123 w 163"/>
              <a:gd name="T3" fmla="*/ 35 h 164"/>
              <a:gd name="T4" fmla="*/ 123 w 163"/>
              <a:gd name="T5" fmla="*/ 40 h 164"/>
              <a:gd name="T6" fmla="*/ 123 w 163"/>
              <a:gd name="T7" fmla="*/ 89 h 164"/>
              <a:gd name="T8" fmla="*/ 123 w 163"/>
              <a:gd name="T9" fmla="*/ 93 h 164"/>
              <a:gd name="T10" fmla="*/ 128 w 163"/>
              <a:gd name="T11" fmla="*/ 93 h 164"/>
              <a:gd name="T12" fmla="*/ 128 w 163"/>
              <a:gd name="T13" fmla="*/ 35 h 164"/>
              <a:gd name="T14" fmla="*/ 141 w 163"/>
              <a:gd name="T15" fmla="*/ 23 h 164"/>
              <a:gd name="T16" fmla="*/ 58 w 163"/>
              <a:gd name="T17" fmla="*/ 23 h 164"/>
              <a:gd name="T18" fmla="*/ 49 w 163"/>
              <a:gd name="T19" fmla="*/ 95 h 164"/>
              <a:gd name="T20" fmla="*/ 7 w 163"/>
              <a:gd name="T21" fmla="*/ 138 h 164"/>
              <a:gd name="T22" fmla="*/ 10 w 163"/>
              <a:gd name="T23" fmla="*/ 153 h 164"/>
              <a:gd name="T24" fmla="*/ 25 w 163"/>
              <a:gd name="T25" fmla="*/ 157 h 164"/>
              <a:gd name="T26" fmla="*/ 69 w 163"/>
              <a:gd name="T27" fmla="*/ 114 h 164"/>
              <a:gd name="T28" fmla="*/ 141 w 163"/>
              <a:gd name="T29" fmla="*/ 106 h 164"/>
              <a:gd name="T30" fmla="*/ 141 w 163"/>
              <a:gd name="T31" fmla="*/ 23 h 164"/>
              <a:gd name="T32" fmla="*/ 133 w 163"/>
              <a:gd name="T33" fmla="*/ 99 h 164"/>
              <a:gd name="T34" fmla="*/ 65 w 163"/>
              <a:gd name="T35" fmla="*/ 99 h 164"/>
              <a:gd name="T36" fmla="*/ 65 w 163"/>
              <a:gd name="T37" fmla="*/ 30 h 164"/>
              <a:gd name="T38" fmla="*/ 133 w 163"/>
              <a:gd name="T39" fmla="*/ 30 h 164"/>
              <a:gd name="T40" fmla="*/ 133 w 163"/>
              <a:gd name="T41" fmla="*/ 9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64">
                <a:moveTo>
                  <a:pt x="128" y="35"/>
                </a:moveTo>
                <a:cubicBezTo>
                  <a:pt x="127" y="34"/>
                  <a:pt x="125" y="34"/>
                  <a:pt x="123" y="35"/>
                </a:cubicBezTo>
                <a:cubicBezTo>
                  <a:pt x="122" y="37"/>
                  <a:pt x="122" y="39"/>
                  <a:pt x="123" y="40"/>
                </a:cubicBezTo>
                <a:cubicBezTo>
                  <a:pt x="137" y="54"/>
                  <a:pt x="137" y="75"/>
                  <a:pt x="123" y="89"/>
                </a:cubicBezTo>
                <a:cubicBezTo>
                  <a:pt x="122" y="90"/>
                  <a:pt x="122" y="92"/>
                  <a:pt x="123" y="93"/>
                </a:cubicBezTo>
                <a:cubicBezTo>
                  <a:pt x="125" y="95"/>
                  <a:pt x="127" y="95"/>
                  <a:pt x="128" y="93"/>
                </a:cubicBezTo>
                <a:cubicBezTo>
                  <a:pt x="144" y="77"/>
                  <a:pt x="144" y="51"/>
                  <a:pt x="128" y="35"/>
                </a:cubicBezTo>
                <a:close/>
                <a:moveTo>
                  <a:pt x="141" y="23"/>
                </a:moveTo>
                <a:cubicBezTo>
                  <a:pt x="118" y="0"/>
                  <a:pt x="81" y="0"/>
                  <a:pt x="58" y="23"/>
                </a:cubicBezTo>
                <a:cubicBezTo>
                  <a:pt x="38" y="43"/>
                  <a:pt x="35" y="73"/>
                  <a:pt x="49" y="95"/>
                </a:cubicBezTo>
                <a:cubicBezTo>
                  <a:pt x="7" y="138"/>
                  <a:pt x="7" y="138"/>
                  <a:pt x="7" y="138"/>
                </a:cubicBezTo>
                <a:cubicBezTo>
                  <a:pt x="7" y="138"/>
                  <a:pt x="0" y="142"/>
                  <a:pt x="10" y="153"/>
                </a:cubicBezTo>
                <a:cubicBezTo>
                  <a:pt x="21" y="164"/>
                  <a:pt x="25" y="157"/>
                  <a:pt x="25" y="157"/>
                </a:cubicBezTo>
                <a:cubicBezTo>
                  <a:pt x="69" y="114"/>
                  <a:pt x="69" y="114"/>
                  <a:pt x="69" y="114"/>
                </a:cubicBezTo>
                <a:cubicBezTo>
                  <a:pt x="91" y="128"/>
                  <a:pt x="121" y="125"/>
                  <a:pt x="141" y="106"/>
                </a:cubicBezTo>
                <a:cubicBezTo>
                  <a:pt x="163" y="83"/>
                  <a:pt x="163" y="46"/>
                  <a:pt x="141" y="23"/>
                </a:cubicBezTo>
                <a:close/>
                <a:moveTo>
                  <a:pt x="133" y="99"/>
                </a:moveTo>
                <a:cubicBezTo>
                  <a:pt x="114" y="117"/>
                  <a:pt x="84" y="117"/>
                  <a:pt x="65" y="99"/>
                </a:cubicBezTo>
                <a:cubicBezTo>
                  <a:pt x="46" y="80"/>
                  <a:pt x="46" y="49"/>
                  <a:pt x="65" y="30"/>
                </a:cubicBezTo>
                <a:cubicBezTo>
                  <a:pt x="84" y="12"/>
                  <a:pt x="114" y="12"/>
                  <a:pt x="133" y="30"/>
                </a:cubicBezTo>
                <a:cubicBezTo>
                  <a:pt x="152" y="49"/>
                  <a:pt x="152" y="80"/>
                  <a:pt x="133" y="99"/>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1052"/>
          <p:cNvSpPr>
            <a:spLocks noEditPoints="1"/>
          </p:cNvSpPr>
          <p:nvPr/>
        </p:nvSpPr>
        <p:spPr bwMode="auto">
          <a:xfrm>
            <a:off x="3378201" y="2191916"/>
            <a:ext cx="352425" cy="517525"/>
          </a:xfrm>
          <a:custGeom>
            <a:avLst/>
            <a:gdLst>
              <a:gd name="T0" fmla="*/ 30 w 111"/>
              <a:gd name="T1" fmla="*/ 125 h 163"/>
              <a:gd name="T2" fmla="*/ 31 w 111"/>
              <a:gd name="T3" fmla="*/ 133 h 163"/>
              <a:gd name="T4" fmla="*/ 56 w 111"/>
              <a:gd name="T5" fmla="*/ 138 h 163"/>
              <a:gd name="T6" fmla="*/ 80 w 111"/>
              <a:gd name="T7" fmla="*/ 133 h 163"/>
              <a:gd name="T8" fmla="*/ 81 w 111"/>
              <a:gd name="T9" fmla="*/ 125 h 163"/>
              <a:gd name="T10" fmla="*/ 56 w 111"/>
              <a:gd name="T11" fmla="*/ 130 h 163"/>
              <a:gd name="T12" fmla="*/ 30 w 111"/>
              <a:gd name="T13" fmla="*/ 125 h 163"/>
              <a:gd name="T14" fmla="*/ 32 w 111"/>
              <a:gd name="T15" fmla="*/ 141 h 163"/>
              <a:gd name="T16" fmla="*/ 33 w 111"/>
              <a:gd name="T17" fmla="*/ 149 h 163"/>
              <a:gd name="T18" fmla="*/ 41 w 111"/>
              <a:gd name="T19" fmla="*/ 154 h 163"/>
              <a:gd name="T20" fmla="*/ 41 w 111"/>
              <a:gd name="T21" fmla="*/ 159 h 163"/>
              <a:gd name="T22" fmla="*/ 56 w 111"/>
              <a:gd name="T23" fmla="*/ 163 h 163"/>
              <a:gd name="T24" fmla="*/ 70 w 111"/>
              <a:gd name="T25" fmla="*/ 159 h 163"/>
              <a:gd name="T26" fmla="*/ 70 w 111"/>
              <a:gd name="T27" fmla="*/ 154 h 163"/>
              <a:gd name="T28" fmla="*/ 78 w 111"/>
              <a:gd name="T29" fmla="*/ 149 h 163"/>
              <a:gd name="T30" fmla="*/ 79 w 111"/>
              <a:gd name="T31" fmla="*/ 141 h 163"/>
              <a:gd name="T32" fmla="*/ 56 w 111"/>
              <a:gd name="T33" fmla="*/ 145 h 163"/>
              <a:gd name="T34" fmla="*/ 32 w 111"/>
              <a:gd name="T35" fmla="*/ 141 h 163"/>
              <a:gd name="T36" fmla="*/ 68 w 111"/>
              <a:gd name="T37" fmla="*/ 77 h 163"/>
              <a:gd name="T38" fmla="*/ 56 w 111"/>
              <a:gd name="T39" fmla="*/ 54 h 163"/>
              <a:gd name="T40" fmla="*/ 43 w 111"/>
              <a:gd name="T41" fmla="*/ 77 h 163"/>
              <a:gd name="T42" fmla="*/ 38 w 111"/>
              <a:gd name="T43" fmla="*/ 66 h 163"/>
              <a:gd name="T44" fmla="*/ 30 w 111"/>
              <a:gd name="T45" fmla="*/ 69 h 163"/>
              <a:gd name="T46" fmla="*/ 43 w 111"/>
              <a:gd name="T47" fmla="*/ 96 h 163"/>
              <a:gd name="T48" fmla="*/ 56 w 111"/>
              <a:gd name="T49" fmla="*/ 72 h 163"/>
              <a:gd name="T50" fmla="*/ 69 w 111"/>
              <a:gd name="T51" fmla="*/ 96 h 163"/>
              <a:gd name="T52" fmla="*/ 81 w 111"/>
              <a:gd name="T53" fmla="*/ 69 h 163"/>
              <a:gd name="T54" fmla="*/ 73 w 111"/>
              <a:gd name="T55" fmla="*/ 66 h 163"/>
              <a:gd name="T56" fmla="*/ 68 w 111"/>
              <a:gd name="T57" fmla="*/ 77 h 163"/>
              <a:gd name="T58" fmla="*/ 56 w 111"/>
              <a:gd name="T59" fmla="*/ 23 h 163"/>
              <a:gd name="T60" fmla="*/ 59 w 111"/>
              <a:gd name="T61" fmla="*/ 20 h 163"/>
              <a:gd name="T62" fmla="*/ 56 w 111"/>
              <a:gd name="T63" fmla="*/ 17 h 163"/>
              <a:gd name="T64" fmla="*/ 17 w 111"/>
              <a:gd name="T65" fmla="*/ 56 h 163"/>
              <a:gd name="T66" fmla="*/ 20 w 111"/>
              <a:gd name="T67" fmla="*/ 59 h 163"/>
              <a:gd name="T68" fmla="*/ 23 w 111"/>
              <a:gd name="T69" fmla="*/ 56 h 163"/>
              <a:gd name="T70" fmla="*/ 56 w 111"/>
              <a:gd name="T71" fmla="*/ 23 h 163"/>
              <a:gd name="T72" fmla="*/ 56 w 111"/>
              <a:gd name="T73" fmla="*/ 0 h 163"/>
              <a:gd name="T74" fmla="*/ 0 w 111"/>
              <a:gd name="T75" fmla="*/ 56 h 163"/>
              <a:gd name="T76" fmla="*/ 27 w 111"/>
              <a:gd name="T77" fmla="*/ 104 h 163"/>
              <a:gd name="T78" fmla="*/ 29 w 111"/>
              <a:gd name="T79" fmla="*/ 118 h 163"/>
              <a:gd name="T80" fmla="*/ 56 w 111"/>
              <a:gd name="T81" fmla="*/ 123 h 163"/>
              <a:gd name="T82" fmla="*/ 82 w 111"/>
              <a:gd name="T83" fmla="*/ 118 h 163"/>
              <a:gd name="T84" fmla="*/ 84 w 111"/>
              <a:gd name="T85" fmla="*/ 104 h 163"/>
              <a:gd name="T86" fmla="*/ 111 w 111"/>
              <a:gd name="T87" fmla="*/ 56 h 163"/>
              <a:gd name="T88" fmla="*/ 56 w 111"/>
              <a:gd name="T89" fmla="*/ 0 h 163"/>
              <a:gd name="T90" fmla="*/ 76 w 111"/>
              <a:gd name="T91" fmla="*/ 97 h 163"/>
              <a:gd name="T92" fmla="*/ 75 w 111"/>
              <a:gd name="T93" fmla="*/ 110 h 163"/>
              <a:gd name="T94" fmla="*/ 56 w 111"/>
              <a:gd name="T95" fmla="*/ 113 h 163"/>
              <a:gd name="T96" fmla="*/ 36 w 111"/>
              <a:gd name="T97" fmla="*/ 110 h 163"/>
              <a:gd name="T98" fmla="*/ 35 w 111"/>
              <a:gd name="T99" fmla="*/ 97 h 163"/>
              <a:gd name="T100" fmla="*/ 10 w 111"/>
              <a:gd name="T101" fmla="*/ 56 h 163"/>
              <a:gd name="T102" fmla="*/ 56 w 111"/>
              <a:gd name="T103" fmla="*/ 10 h 163"/>
              <a:gd name="T104" fmla="*/ 102 w 111"/>
              <a:gd name="T105" fmla="*/ 56 h 163"/>
              <a:gd name="T106" fmla="*/ 76 w 111"/>
              <a:gd name="T107" fmla="*/ 9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63">
                <a:moveTo>
                  <a:pt x="30" y="125"/>
                </a:moveTo>
                <a:cubicBezTo>
                  <a:pt x="31" y="133"/>
                  <a:pt x="31" y="133"/>
                  <a:pt x="31" y="133"/>
                </a:cubicBezTo>
                <a:cubicBezTo>
                  <a:pt x="38" y="136"/>
                  <a:pt x="47" y="138"/>
                  <a:pt x="56" y="138"/>
                </a:cubicBezTo>
                <a:cubicBezTo>
                  <a:pt x="65" y="138"/>
                  <a:pt x="73" y="136"/>
                  <a:pt x="80" y="133"/>
                </a:cubicBezTo>
                <a:cubicBezTo>
                  <a:pt x="81" y="125"/>
                  <a:pt x="81" y="125"/>
                  <a:pt x="81" y="125"/>
                </a:cubicBezTo>
                <a:cubicBezTo>
                  <a:pt x="74" y="128"/>
                  <a:pt x="65" y="130"/>
                  <a:pt x="56" y="130"/>
                </a:cubicBezTo>
                <a:cubicBezTo>
                  <a:pt x="46" y="130"/>
                  <a:pt x="38" y="128"/>
                  <a:pt x="30" y="125"/>
                </a:cubicBezTo>
                <a:close/>
                <a:moveTo>
                  <a:pt x="32" y="141"/>
                </a:moveTo>
                <a:cubicBezTo>
                  <a:pt x="33" y="149"/>
                  <a:pt x="33" y="149"/>
                  <a:pt x="33" y="149"/>
                </a:cubicBezTo>
                <a:cubicBezTo>
                  <a:pt x="33" y="149"/>
                  <a:pt x="35" y="152"/>
                  <a:pt x="41" y="154"/>
                </a:cubicBezTo>
                <a:cubicBezTo>
                  <a:pt x="41" y="159"/>
                  <a:pt x="41" y="159"/>
                  <a:pt x="41" y="159"/>
                </a:cubicBezTo>
                <a:cubicBezTo>
                  <a:pt x="41" y="159"/>
                  <a:pt x="45" y="163"/>
                  <a:pt x="56" y="163"/>
                </a:cubicBezTo>
                <a:cubicBezTo>
                  <a:pt x="67" y="163"/>
                  <a:pt x="70" y="159"/>
                  <a:pt x="70" y="159"/>
                </a:cubicBezTo>
                <a:cubicBezTo>
                  <a:pt x="70" y="154"/>
                  <a:pt x="70" y="154"/>
                  <a:pt x="70" y="154"/>
                </a:cubicBezTo>
                <a:cubicBezTo>
                  <a:pt x="76" y="152"/>
                  <a:pt x="78" y="149"/>
                  <a:pt x="78" y="149"/>
                </a:cubicBezTo>
                <a:cubicBezTo>
                  <a:pt x="79" y="141"/>
                  <a:pt x="79" y="141"/>
                  <a:pt x="79" y="141"/>
                </a:cubicBezTo>
                <a:cubicBezTo>
                  <a:pt x="72" y="143"/>
                  <a:pt x="64" y="145"/>
                  <a:pt x="56" y="145"/>
                </a:cubicBezTo>
                <a:cubicBezTo>
                  <a:pt x="47" y="145"/>
                  <a:pt x="39" y="143"/>
                  <a:pt x="32" y="141"/>
                </a:cubicBezTo>
                <a:close/>
                <a:moveTo>
                  <a:pt x="68" y="77"/>
                </a:moveTo>
                <a:cubicBezTo>
                  <a:pt x="56" y="54"/>
                  <a:pt x="56" y="54"/>
                  <a:pt x="56" y="54"/>
                </a:cubicBezTo>
                <a:cubicBezTo>
                  <a:pt x="43" y="77"/>
                  <a:pt x="43" y="77"/>
                  <a:pt x="43" y="77"/>
                </a:cubicBezTo>
                <a:cubicBezTo>
                  <a:pt x="38" y="66"/>
                  <a:pt x="38" y="66"/>
                  <a:pt x="38" y="66"/>
                </a:cubicBezTo>
                <a:cubicBezTo>
                  <a:pt x="30" y="69"/>
                  <a:pt x="30" y="69"/>
                  <a:pt x="30" y="69"/>
                </a:cubicBezTo>
                <a:cubicBezTo>
                  <a:pt x="43" y="96"/>
                  <a:pt x="43" y="96"/>
                  <a:pt x="43" y="96"/>
                </a:cubicBezTo>
                <a:cubicBezTo>
                  <a:pt x="56" y="72"/>
                  <a:pt x="56" y="72"/>
                  <a:pt x="56" y="72"/>
                </a:cubicBezTo>
                <a:cubicBezTo>
                  <a:pt x="69" y="96"/>
                  <a:pt x="69" y="96"/>
                  <a:pt x="69" y="96"/>
                </a:cubicBezTo>
                <a:cubicBezTo>
                  <a:pt x="81" y="69"/>
                  <a:pt x="81" y="69"/>
                  <a:pt x="81" y="69"/>
                </a:cubicBezTo>
                <a:cubicBezTo>
                  <a:pt x="73" y="66"/>
                  <a:pt x="73" y="66"/>
                  <a:pt x="73" y="66"/>
                </a:cubicBezTo>
                <a:lnTo>
                  <a:pt x="68" y="77"/>
                </a:lnTo>
                <a:close/>
                <a:moveTo>
                  <a:pt x="56" y="23"/>
                </a:moveTo>
                <a:cubicBezTo>
                  <a:pt x="57" y="23"/>
                  <a:pt x="59" y="22"/>
                  <a:pt x="59" y="20"/>
                </a:cubicBezTo>
                <a:cubicBezTo>
                  <a:pt x="59" y="19"/>
                  <a:pt x="57" y="17"/>
                  <a:pt x="56" y="17"/>
                </a:cubicBezTo>
                <a:cubicBezTo>
                  <a:pt x="34" y="17"/>
                  <a:pt x="17" y="35"/>
                  <a:pt x="17" y="56"/>
                </a:cubicBezTo>
                <a:cubicBezTo>
                  <a:pt x="17" y="58"/>
                  <a:pt x="18" y="59"/>
                  <a:pt x="20" y="59"/>
                </a:cubicBezTo>
                <a:cubicBezTo>
                  <a:pt x="21" y="59"/>
                  <a:pt x="23" y="58"/>
                  <a:pt x="23" y="56"/>
                </a:cubicBezTo>
                <a:cubicBezTo>
                  <a:pt x="23" y="38"/>
                  <a:pt x="38" y="23"/>
                  <a:pt x="56" y="23"/>
                </a:cubicBezTo>
                <a:close/>
                <a:moveTo>
                  <a:pt x="56" y="0"/>
                </a:moveTo>
                <a:cubicBezTo>
                  <a:pt x="25" y="0"/>
                  <a:pt x="0" y="25"/>
                  <a:pt x="0" y="56"/>
                </a:cubicBezTo>
                <a:cubicBezTo>
                  <a:pt x="0" y="76"/>
                  <a:pt x="11" y="94"/>
                  <a:pt x="27" y="104"/>
                </a:cubicBezTo>
                <a:cubicBezTo>
                  <a:pt x="29" y="118"/>
                  <a:pt x="29" y="118"/>
                  <a:pt x="29" y="118"/>
                </a:cubicBezTo>
                <a:cubicBezTo>
                  <a:pt x="37" y="121"/>
                  <a:pt x="46" y="123"/>
                  <a:pt x="56" y="123"/>
                </a:cubicBezTo>
                <a:cubicBezTo>
                  <a:pt x="65" y="123"/>
                  <a:pt x="75" y="121"/>
                  <a:pt x="82" y="118"/>
                </a:cubicBezTo>
                <a:cubicBezTo>
                  <a:pt x="84" y="104"/>
                  <a:pt x="84" y="104"/>
                  <a:pt x="84" y="104"/>
                </a:cubicBezTo>
                <a:cubicBezTo>
                  <a:pt x="101" y="94"/>
                  <a:pt x="111" y="76"/>
                  <a:pt x="111" y="56"/>
                </a:cubicBezTo>
                <a:cubicBezTo>
                  <a:pt x="111" y="25"/>
                  <a:pt x="86" y="0"/>
                  <a:pt x="56" y="0"/>
                </a:cubicBezTo>
                <a:close/>
                <a:moveTo>
                  <a:pt x="76" y="97"/>
                </a:moveTo>
                <a:cubicBezTo>
                  <a:pt x="75" y="110"/>
                  <a:pt x="75" y="110"/>
                  <a:pt x="75" y="110"/>
                </a:cubicBezTo>
                <a:cubicBezTo>
                  <a:pt x="75" y="110"/>
                  <a:pt x="70" y="113"/>
                  <a:pt x="56" y="113"/>
                </a:cubicBezTo>
                <a:cubicBezTo>
                  <a:pt x="41" y="113"/>
                  <a:pt x="36" y="110"/>
                  <a:pt x="36" y="110"/>
                </a:cubicBezTo>
                <a:cubicBezTo>
                  <a:pt x="35" y="97"/>
                  <a:pt x="35" y="97"/>
                  <a:pt x="35" y="97"/>
                </a:cubicBezTo>
                <a:cubicBezTo>
                  <a:pt x="20" y="90"/>
                  <a:pt x="10" y="74"/>
                  <a:pt x="10" y="56"/>
                </a:cubicBezTo>
                <a:cubicBezTo>
                  <a:pt x="10" y="31"/>
                  <a:pt x="30" y="10"/>
                  <a:pt x="56" y="10"/>
                </a:cubicBezTo>
                <a:cubicBezTo>
                  <a:pt x="81" y="10"/>
                  <a:pt x="102" y="31"/>
                  <a:pt x="102" y="56"/>
                </a:cubicBezTo>
                <a:cubicBezTo>
                  <a:pt x="102" y="74"/>
                  <a:pt x="91" y="90"/>
                  <a:pt x="76" y="97"/>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1053"/>
          <p:cNvSpPr>
            <a:spLocks noEditPoints="1"/>
          </p:cNvSpPr>
          <p:nvPr/>
        </p:nvSpPr>
        <p:spPr bwMode="auto">
          <a:xfrm>
            <a:off x="1338263" y="2220491"/>
            <a:ext cx="368300" cy="463550"/>
          </a:xfrm>
          <a:custGeom>
            <a:avLst/>
            <a:gdLst>
              <a:gd name="T0" fmla="*/ 166 w 232"/>
              <a:gd name="T1" fmla="*/ 48 h 292"/>
              <a:gd name="T2" fmla="*/ 40 w 232"/>
              <a:gd name="T3" fmla="*/ 48 h 292"/>
              <a:gd name="T4" fmla="*/ 40 w 232"/>
              <a:gd name="T5" fmla="*/ 66 h 292"/>
              <a:gd name="T6" fmla="*/ 166 w 232"/>
              <a:gd name="T7" fmla="*/ 66 h 292"/>
              <a:gd name="T8" fmla="*/ 166 w 232"/>
              <a:gd name="T9" fmla="*/ 48 h 292"/>
              <a:gd name="T10" fmla="*/ 166 w 232"/>
              <a:gd name="T11" fmla="*/ 84 h 292"/>
              <a:gd name="T12" fmla="*/ 40 w 232"/>
              <a:gd name="T13" fmla="*/ 84 h 292"/>
              <a:gd name="T14" fmla="*/ 40 w 232"/>
              <a:gd name="T15" fmla="*/ 102 h 292"/>
              <a:gd name="T16" fmla="*/ 166 w 232"/>
              <a:gd name="T17" fmla="*/ 102 h 292"/>
              <a:gd name="T18" fmla="*/ 166 w 232"/>
              <a:gd name="T19" fmla="*/ 84 h 292"/>
              <a:gd name="T20" fmla="*/ 40 w 232"/>
              <a:gd name="T21" fmla="*/ 174 h 292"/>
              <a:gd name="T22" fmla="*/ 104 w 232"/>
              <a:gd name="T23" fmla="*/ 174 h 292"/>
              <a:gd name="T24" fmla="*/ 104 w 232"/>
              <a:gd name="T25" fmla="*/ 156 h 292"/>
              <a:gd name="T26" fmla="*/ 40 w 232"/>
              <a:gd name="T27" fmla="*/ 156 h 292"/>
              <a:gd name="T28" fmla="*/ 40 w 232"/>
              <a:gd name="T29" fmla="*/ 174 h 292"/>
              <a:gd name="T30" fmla="*/ 166 w 232"/>
              <a:gd name="T31" fmla="*/ 120 h 292"/>
              <a:gd name="T32" fmla="*/ 40 w 232"/>
              <a:gd name="T33" fmla="*/ 120 h 292"/>
              <a:gd name="T34" fmla="*/ 40 w 232"/>
              <a:gd name="T35" fmla="*/ 138 h 292"/>
              <a:gd name="T36" fmla="*/ 166 w 232"/>
              <a:gd name="T37" fmla="*/ 138 h 292"/>
              <a:gd name="T38" fmla="*/ 166 w 232"/>
              <a:gd name="T39" fmla="*/ 120 h 292"/>
              <a:gd name="T40" fmla="*/ 206 w 232"/>
              <a:gd name="T41" fmla="*/ 26 h 292"/>
              <a:gd name="T42" fmla="*/ 206 w 232"/>
              <a:gd name="T43" fmla="*/ 0 h 292"/>
              <a:gd name="T44" fmla="*/ 0 w 232"/>
              <a:gd name="T45" fmla="*/ 0 h 292"/>
              <a:gd name="T46" fmla="*/ 0 w 232"/>
              <a:gd name="T47" fmla="*/ 266 h 292"/>
              <a:gd name="T48" fmla="*/ 26 w 232"/>
              <a:gd name="T49" fmla="*/ 266 h 292"/>
              <a:gd name="T50" fmla="*/ 26 w 232"/>
              <a:gd name="T51" fmla="*/ 292 h 292"/>
              <a:gd name="T52" fmla="*/ 232 w 232"/>
              <a:gd name="T53" fmla="*/ 292 h 292"/>
              <a:gd name="T54" fmla="*/ 232 w 232"/>
              <a:gd name="T55" fmla="*/ 26 h 292"/>
              <a:gd name="T56" fmla="*/ 206 w 232"/>
              <a:gd name="T57" fmla="*/ 26 h 292"/>
              <a:gd name="T58" fmla="*/ 14 w 232"/>
              <a:gd name="T59" fmla="*/ 252 h 292"/>
              <a:gd name="T60" fmla="*/ 14 w 232"/>
              <a:gd name="T61" fmla="*/ 14 h 292"/>
              <a:gd name="T62" fmla="*/ 192 w 232"/>
              <a:gd name="T63" fmla="*/ 14 h 292"/>
              <a:gd name="T64" fmla="*/ 192 w 232"/>
              <a:gd name="T65" fmla="*/ 192 h 292"/>
              <a:gd name="T66" fmla="*/ 132 w 232"/>
              <a:gd name="T67" fmla="*/ 192 h 292"/>
              <a:gd name="T68" fmla="*/ 132 w 232"/>
              <a:gd name="T69" fmla="*/ 252 h 292"/>
              <a:gd name="T70" fmla="*/ 14 w 232"/>
              <a:gd name="T71" fmla="*/ 252 h 292"/>
              <a:gd name="T72" fmla="*/ 218 w 232"/>
              <a:gd name="T73" fmla="*/ 278 h 292"/>
              <a:gd name="T74" fmla="*/ 40 w 232"/>
              <a:gd name="T75" fmla="*/ 278 h 292"/>
              <a:gd name="T76" fmla="*/ 40 w 232"/>
              <a:gd name="T77" fmla="*/ 266 h 292"/>
              <a:gd name="T78" fmla="*/ 138 w 232"/>
              <a:gd name="T79" fmla="*/ 266 h 292"/>
              <a:gd name="T80" fmla="*/ 206 w 232"/>
              <a:gd name="T81" fmla="*/ 198 h 292"/>
              <a:gd name="T82" fmla="*/ 206 w 232"/>
              <a:gd name="T83" fmla="*/ 40 h 292"/>
              <a:gd name="T84" fmla="*/ 218 w 232"/>
              <a:gd name="T85" fmla="*/ 40 h 292"/>
              <a:gd name="T86" fmla="*/ 218 w 232"/>
              <a:gd name="T87" fmla="*/ 278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 h="292">
                <a:moveTo>
                  <a:pt x="166" y="48"/>
                </a:moveTo>
                <a:lnTo>
                  <a:pt x="40" y="48"/>
                </a:lnTo>
                <a:lnTo>
                  <a:pt x="40" y="66"/>
                </a:lnTo>
                <a:lnTo>
                  <a:pt x="166" y="66"/>
                </a:lnTo>
                <a:lnTo>
                  <a:pt x="166" y="48"/>
                </a:lnTo>
                <a:close/>
                <a:moveTo>
                  <a:pt x="166" y="84"/>
                </a:moveTo>
                <a:lnTo>
                  <a:pt x="40" y="84"/>
                </a:lnTo>
                <a:lnTo>
                  <a:pt x="40" y="102"/>
                </a:lnTo>
                <a:lnTo>
                  <a:pt x="166" y="102"/>
                </a:lnTo>
                <a:lnTo>
                  <a:pt x="166" y="84"/>
                </a:lnTo>
                <a:close/>
                <a:moveTo>
                  <a:pt x="40" y="174"/>
                </a:moveTo>
                <a:lnTo>
                  <a:pt x="104" y="174"/>
                </a:lnTo>
                <a:lnTo>
                  <a:pt x="104" y="156"/>
                </a:lnTo>
                <a:lnTo>
                  <a:pt x="40" y="156"/>
                </a:lnTo>
                <a:lnTo>
                  <a:pt x="40" y="174"/>
                </a:lnTo>
                <a:close/>
                <a:moveTo>
                  <a:pt x="166" y="120"/>
                </a:moveTo>
                <a:lnTo>
                  <a:pt x="40" y="120"/>
                </a:lnTo>
                <a:lnTo>
                  <a:pt x="40" y="138"/>
                </a:lnTo>
                <a:lnTo>
                  <a:pt x="166" y="138"/>
                </a:lnTo>
                <a:lnTo>
                  <a:pt x="166" y="120"/>
                </a:lnTo>
                <a:close/>
                <a:moveTo>
                  <a:pt x="206" y="26"/>
                </a:moveTo>
                <a:lnTo>
                  <a:pt x="206" y="0"/>
                </a:lnTo>
                <a:lnTo>
                  <a:pt x="0" y="0"/>
                </a:lnTo>
                <a:lnTo>
                  <a:pt x="0" y="266"/>
                </a:lnTo>
                <a:lnTo>
                  <a:pt x="26" y="266"/>
                </a:lnTo>
                <a:lnTo>
                  <a:pt x="26" y="292"/>
                </a:lnTo>
                <a:lnTo>
                  <a:pt x="232" y="292"/>
                </a:lnTo>
                <a:lnTo>
                  <a:pt x="232" y="26"/>
                </a:lnTo>
                <a:lnTo>
                  <a:pt x="206" y="26"/>
                </a:lnTo>
                <a:close/>
                <a:moveTo>
                  <a:pt x="14" y="252"/>
                </a:moveTo>
                <a:lnTo>
                  <a:pt x="14" y="14"/>
                </a:lnTo>
                <a:lnTo>
                  <a:pt x="192" y="14"/>
                </a:lnTo>
                <a:lnTo>
                  <a:pt x="192" y="192"/>
                </a:lnTo>
                <a:lnTo>
                  <a:pt x="132" y="192"/>
                </a:lnTo>
                <a:lnTo>
                  <a:pt x="132" y="252"/>
                </a:lnTo>
                <a:lnTo>
                  <a:pt x="14" y="252"/>
                </a:lnTo>
                <a:close/>
                <a:moveTo>
                  <a:pt x="218" y="278"/>
                </a:moveTo>
                <a:lnTo>
                  <a:pt x="40" y="278"/>
                </a:lnTo>
                <a:lnTo>
                  <a:pt x="40" y="266"/>
                </a:lnTo>
                <a:lnTo>
                  <a:pt x="138" y="266"/>
                </a:lnTo>
                <a:lnTo>
                  <a:pt x="206" y="198"/>
                </a:lnTo>
                <a:lnTo>
                  <a:pt x="206" y="40"/>
                </a:lnTo>
                <a:lnTo>
                  <a:pt x="218" y="40"/>
                </a:lnTo>
                <a:lnTo>
                  <a:pt x="218" y="27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1054"/>
          <p:cNvSpPr>
            <a:spLocks noEditPoints="1"/>
          </p:cNvSpPr>
          <p:nvPr/>
        </p:nvSpPr>
        <p:spPr bwMode="auto">
          <a:xfrm>
            <a:off x="5362576" y="2214141"/>
            <a:ext cx="454025" cy="450850"/>
          </a:xfrm>
          <a:custGeom>
            <a:avLst/>
            <a:gdLst>
              <a:gd name="T0" fmla="*/ 50 w 143"/>
              <a:gd name="T1" fmla="*/ 85 h 142"/>
              <a:gd name="T2" fmla="*/ 93 w 143"/>
              <a:gd name="T3" fmla="*/ 85 h 142"/>
              <a:gd name="T4" fmla="*/ 103 w 143"/>
              <a:gd name="T5" fmla="*/ 78 h 142"/>
              <a:gd name="T6" fmla="*/ 40 w 143"/>
              <a:gd name="T7" fmla="*/ 78 h 142"/>
              <a:gd name="T8" fmla="*/ 50 w 143"/>
              <a:gd name="T9" fmla="*/ 85 h 142"/>
              <a:gd name="T10" fmla="*/ 70 w 143"/>
              <a:gd name="T11" fmla="*/ 99 h 142"/>
              <a:gd name="T12" fmla="*/ 73 w 143"/>
              <a:gd name="T13" fmla="*/ 99 h 142"/>
              <a:gd name="T14" fmla="*/ 82 w 143"/>
              <a:gd name="T15" fmla="*/ 92 h 142"/>
              <a:gd name="T16" fmla="*/ 60 w 143"/>
              <a:gd name="T17" fmla="*/ 92 h 142"/>
              <a:gd name="T18" fmla="*/ 70 w 143"/>
              <a:gd name="T19" fmla="*/ 99 h 142"/>
              <a:gd name="T20" fmla="*/ 139 w 143"/>
              <a:gd name="T21" fmla="*/ 45 h 142"/>
              <a:gd name="T22" fmla="*/ 76 w 143"/>
              <a:gd name="T23" fmla="*/ 2 h 142"/>
              <a:gd name="T24" fmla="*/ 66 w 143"/>
              <a:gd name="T25" fmla="*/ 2 h 142"/>
              <a:gd name="T26" fmla="*/ 4 w 143"/>
              <a:gd name="T27" fmla="*/ 45 h 142"/>
              <a:gd name="T28" fmla="*/ 0 w 143"/>
              <a:gd name="T29" fmla="*/ 52 h 142"/>
              <a:gd name="T30" fmla="*/ 0 w 143"/>
              <a:gd name="T31" fmla="*/ 133 h 142"/>
              <a:gd name="T32" fmla="*/ 9 w 143"/>
              <a:gd name="T33" fmla="*/ 142 h 142"/>
              <a:gd name="T34" fmla="*/ 134 w 143"/>
              <a:gd name="T35" fmla="*/ 142 h 142"/>
              <a:gd name="T36" fmla="*/ 143 w 143"/>
              <a:gd name="T37" fmla="*/ 133 h 142"/>
              <a:gd name="T38" fmla="*/ 143 w 143"/>
              <a:gd name="T39" fmla="*/ 52 h 142"/>
              <a:gd name="T40" fmla="*/ 139 w 143"/>
              <a:gd name="T41" fmla="*/ 45 h 142"/>
              <a:gd name="T42" fmla="*/ 134 w 143"/>
              <a:gd name="T43" fmla="*/ 65 h 142"/>
              <a:gd name="T44" fmla="*/ 71 w 143"/>
              <a:gd name="T45" fmla="*/ 107 h 142"/>
              <a:gd name="T46" fmla="*/ 9 w 143"/>
              <a:gd name="T47" fmla="*/ 65 h 142"/>
              <a:gd name="T48" fmla="*/ 9 w 143"/>
              <a:gd name="T49" fmla="*/ 56 h 142"/>
              <a:gd name="T50" fmla="*/ 13 w 143"/>
              <a:gd name="T51" fmla="*/ 52 h 142"/>
              <a:gd name="T52" fmla="*/ 129 w 143"/>
              <a:gd name="T53" fmla="*/ 52 h 142"/>
              <a:gd name="T54" fmla="*/ 134 w 143"/>
              <a:gd name="T55" fmla="*/ 56 h 142"/>
              <a:gd name="T56" fmla="*/ 134 w 143"/>
              <a:gd name="T57" fmla="*/ 65 h 142"/>
              <a:gd name="T58" fmla="*/ 29 w 143"/>
              <a:gd name="T59" fmla="*/ 70 h 142"/>
              <a:gd name="T60" fmla="*/ 30 w 143"/>
              <a:gd name="T61" fmla="*/ 71 h 142"/>
              <a:gd name="T62" fmla="*/ 113 w 143"/>
              <a:gd name="T63" fmla="*/ 71 h 142"/>
              <a:gd name="T64" fmla="*/ 114 w 143"/>
              <a:gd name="T65" fmla="*/ 70 h 142"/>
              <a:gd name="T66" fmla="*/ 114 w 143"/>
              <a:gd name="T67" fmla="*/ 65 h 142"/>
              <a:gd name="T68" fmla="*/ 29 w 143"/>
              <a:gd name="T69" fmla="*/ 65 h 142"/>
              <a:gd name="T70" fmla="*/ 29 w 143"/>
              <a:gd name="T71" fmla="*/ 7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3" h="142">
                <a:moveTo>
                  <a:pt x="50" y="85"/>
                </a:moveTo>
                <a:cubicBezTo>
                  <a:pt x="93" y="85"/>
                  <a:pt x="93" y="85"/>
                  <a:pt x="93" y="85"/>
                </a:cubicBezTo>
                <a:cubicBezTo>
                  <a:pt x="103" y="78"/>
                  <a:pt x="103" y="78"/>
                  <a:pt x="103" y="78"/>
                </a:cubicBezTo>
                <a:cubicBezTo>
                  <a:pt x="40" y="78"/>
                  <a:pt x="40" y="78"/>
                  <a:pt x="40" y="78"/>
                </a:cubicBezTo>
                <a:lnTo>
                  <a:pt x="50" y="85"/>
                </a:lnTo>
                <a:close/>
                <a:moveTo>
                  <a:pt x="70" y="99"/>
                </a:moveTo>
                <a:cubicBezTo>
                  <a:pt x="73" y="99"/>
                  <a:pt x="73" y="99"/>
                  <a:pt x="73" y="99"/>
                </a:cubicBezTo>
                <a:cubicBezTo>
                  <a:pt x="82" y="92"/>
                  <a:pt x="82" y="92"/>
                  <a:pt x="82" y="92"/>
                </a:cubicBezTo>
                <a:cubicBezTo>
                  <a:pt x="60" y="92"/>
                  <a:pt x="60" y="92"/>
                  <a:pt x="60" y="92"/>
                </a:cubicBezTo>
                <a:lnTo>
                  <a:pt x="70" y="99"/>
                </a:lnTo>
                <a:close/>
                <a:moveTo>
                  <a:pt x="139" y="45"/>
                </a:moveTo>
                <a:cubicBezTo>
                  <a:pt x="76" y="2"/>
                  <a:pt x="76" y="2"/>
                  <a:pt x="76" y="2"/>
                </a:cubicBezTo>
                <a:cubicBezTo>
                  <a:pt x="73" y="0"/>
                  <a:pt x="69" y="0"/>
                  <a:pt x="66" y="2"/>
                </a:cubicBezTo>
                <a:cubicBezTo>
                  <a:pt x="4" y="45"/>
                  <a:pt x="4" y="45"/>
                  <a:pt x="4" y="45"/>
                </a:cubicBezTo>
                <a:cubicBezTo>
                  <a:pt x="1" y="46"/>
                  <a:pt x="0" y="49"/>
                  <a:pt x="0" y="52"/>
                </a:cubicBezTo>
                <a:cubicBezTo>
                  <a:pt x="0" y="133"/>
                  <a:pt x="0" y="133"/>
                  <a:pt x="0" y="133"/>
                </a:cubicBezTo>
                <a:cubicBezTo>
                  <a:pt x="0" y="138"/>
                  <a:pt x="4" y="142"/>
                  <a:pt x="9" y="142"/>
                </a:cubicBezTo>
                <a:cubicBezTo>
                  <a:pt x="134" y="142"/>
                  <a:pt x="134" y="142"/>
                  <a:pt x="134" y="142"/>
                </a:cubicBezTo>
                <a:cubicBezTo>
                  <a:pt x="139" y="142"/>
                  <a:pt x="143" y="138"/>
                  <a:pt x="143" y="133"/>
                </a:cubicBezTo>
                <a:cubicBezTo>
                  <a:pt x="143" y="52"/>
                  <a:pt x="143" y="52"/>
                  <a:pt x="143" y="52"/>
                </a:cubicBezTo>
                <a:cubicBezTo>
                  <a:pt x="143" y="49"/>
                  <a:pt x="142" y="46"/>
                  <a:pt x="139" y="45"/>
                </a:cubicBezTo>
                <a:close/>
                <a:moveTo>
                  <a:pt x="134" y="65"/>
                </a:moveTo>
                <a:cubicBezTo>
                  <a:pt x="71" y="107"/>
                  <a:pt x="71" y="107"/>
                  <a:pt x="71" y="107"/>
                </a:cubicBezTo>
                <a:cubicBezTo>
                  <a:pt x="9" y="65"/>
                  <a:pt x="9" y="65"/>
                  <a:pt x="9" y="65"/>
                </a:cubicBezTo>
                <a:cubicBezTo>
                  <a:pt x="9" y="56"/>
                  <a:pt x="9" y="56"/>
                  <a:pt x="9" y="56"/>
                </a:cubicBezTo>
                <a:cubicBezTo>
                  <a:pt x="9" y="54"/>
                  <a:pt x="11" y="52"/>
                  <a:pt x="13" y="52"/>
                </a:cubicBezTo>
                <a:cubicBezTo>
                  <a:pt x="129" y="52"/>
                  <a:pt x="129" y="52"/>
                  <a:pt x="129" y="52"/>
                </a:cubicBezTo>
                <a:cubicBezTo>
                  <a:pt x="132" y="52"/>
                  <a:pt x="134" y="54"/>
                  <a:pt x="134" y="56"/>
                </a:cubicBezTo>
                <a:lnTo>
                  <a:pt x="134" y="65"/>
                </a:lnTo>
                <a:close/>
                <a:moveTo>
                  <a:pt x="29" y="70"/>
                </a:moveTo>
                <a:cubicBezTo>
                  <a:pt x="30" y="71"/>
                  <a:pt x="30" y="71"/>
                  <a:pt x="30" y="71"/>
                </a:cubicBezTo>
                <a:cubicBezTo>
                  <a:pt x="113" y="71"/>
                  <a:pt x="113" y="71"/>
                  <a:pt x="113" y="71"/>
                </a:cubicBezTo>
                <a:cubicBezTo>
                  <a:pt x="114" y="70"/>
                  <a:pt x="114" y="70"/>
                  <a:pt x="114" y="70"/>
                </a:cubicBezTo>
                <a:cubicBezTo>
                  <a:pt x="114" y="65"/>
                  <a:pt x="114" y="65"/>
                  <a:pt x="114" y="65"/>
                </a:cubicBezTo>
                <a:cubicBezTo>
                  <a:pt x="29" y="65"/>
                  <a:pt x="29" y="65"/>
                  <a:pt x="29" y="65"/>
                </a:cubicBezTo>
                <a:lnTo>
                  <a:pt x="29" y="7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66" name="Group 6"/>
          <p:cNvGrpSpPr/>
          <p:nvPr/>
        </p:nvGrpSpPr>
        <p:grpSpPr>
          <a:xfrm>
            <a:off x="611188" y="3934929"/>
            <a:ext cx="1765300" cy="1321015"/>
            <a:chOff x="611188" y="1768999"/>
            <a:chExt cx="1765300" cy="1321015"/>
          </a:xfrm>
        </p:grpSpPr>
        <p:sp>
          <p:nvSpPr>
            <p:cNvPr id="67" name="TextBox 66"/>
            <p:cNvSpPr txBox="1"/>
            <p:nvPr/>
          </p:nvSpPr>
          <p:spPr>
            <a:xfrm>
              <a:off x="611188"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68" name="Straight Connector 8"/>
            <p:cNvCxnSpPr/>
            <p:nvPr/>
          </p:nvCxnSpPr>
          <p:spPr>
            <a:xfrm>
              <a:off x="1403838" y="2116131"/>
              <a:ext cx="180000" cy="0"/>
            </a:xfrm>
            <a:prstGeom prst="line">
              <a:avLst/>
            </a:prstGeom>
            <a:noFill/>
            <a:ln w="25400" cap="rnd" cmpd="sng" algn="ctr">
              <a:solidFill>
                <a:srgbClr val="16B6EA"/>
              </a:solidFill>
              <a:prstDash val="solid"/>
              <a:miter lim="800000"/>
            </a:ln>
            <a:effectLst/>
          </p:spPr>
        </p:cxnSp>
        <p:sp>
          <p:nvSpPr>
            <p:cNvPr id="69" name="TextBox 68"/>
            <p:cNvSpPr txBox="1"/>
            <p:nvPr/>
          </p:nvSpPr>
          <p:spPr>
            <a:xfrm>
              <a:off x="611188"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0" name="Group 10"/>
          <p:cNvGrpSpPr/>
          <p:nvPr/>
        </p:nvGrpSpPr>
        <p:grpSpPr>
          <a:xfrm>
            <a:off x="2663825" y="3934929"/>
            <a:ext cx="1765300" cy="1321015"/>
            <a:chOff x="2663825" y="1768999"/>
            <a:chExt cx="1765300" cy="1321015"/>
          </a:xfrm>
        </p:grpSpPr>
        <p:sp>
          <p:nvSpPr>
            <p:cNvPr id="71" name="TextBox 70"/>
            <p:cNvSpPr txBox="1"/>
            <p:nvPr/>
          </p:nvSpPr>
          <p:spPr>
            <a:xfrm>
              <a:off x="2663825"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2" name="Straight Connector 12"/>
            <p:cNvCxnSpPr/>
            <p:nvPr/>
          </p:nvCxnSpPr>
          <p:spPr>
            <a:xfrm>
              <a:off x="3456475" y="2116131"/>
              <a:ext cx="180000" cy="0"/>
            </a:xfrm>
            <a:prstGeom prst="line">
              <a:avLst/>
            </a:prstGeom>
            <a:noFill/>
            <a:ln w="25400" cap="rnd" cmpd="sng" algn="ctr">
              <a:solidFill>
                <a:srgbClr val="5A6783"/>
              </a:solidFill>
              <a:prstDash val="solid"/>
              <a:miter lim="800000"/>
            </a:ln>
            <a:effectLst/>
          </p:spPr>
        </p:cxnSp>
        <p:sp>
          <p:nvSpPr>
            <p:cNvPr id="73" name="TextBox 72"/>
            <p:cNvSpPr txBox="1"/>
            <p:nvPr/>
          </p:nvSpPr>
          <p:spPr>
            <a:xfrm>
              <a:off x="2663825"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4" name="Group 14"/>
          <p:cNvGrpSpPr/>
          <p:nvPr/>
        </p:nvGrpSpPr>
        <p:grpSpPr>
          <a:xfrm>
            <a:off x="4716463" y="3934929"/>
            <a:ext cx="1765300" cy="1321015"/>
            <a:chOff x="4716463" y="1768999"/>
            <a:chExt cx="1765300" cy="1321015"/>
          </a:xfrm>
        </p:grpSpPr>
        <p:sp>
          <p:nvSpPr>
            <p:cNvPr id="75" name="TextBox 74"/>
            <p:cNvSpPr txBox="1"/>
            <p:nvPr/>
          </p:nvSpPr>
          <p:spPr>
            <a:xfrm>
              <a:off x="4716463"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6" name="Straight Connector 16"/>
            <p:cNvCxnSpPr/>
            <p:nvPr/>
          </p:nvCxnSpPr>
          <p:spPr>
            <a:xfrm>
              <a:off x="5509113" y="2116131"/>
              <a:ext cx="180000" cy="0"/>
            </a:xfrm>
            <a:prstGeom prst="line">
              <a:avLst/>
            </a:prstGeom>
            <a:noFill/>
            <a:ln w="25400" cap="rnd" cmpd="sng" algn="ctr">
              <a:solidFill>
                <a:srgbClr val="B5B5B5"/>
              </a:solidFill>
              <a:prstDash val="solid"/>
              <a:miter lim="800000"/>
            </a:ln>
            <a:effectLst/>
          </p:spPr>
        </p:cxnSp>
        <p:sp>
          <p:nvSpPr>
            <p:cNvPr id="77" name="TextBox 76"/>
            <p:cNvSpPr txBox="1"/>
            <p:nvPr/>
          </p:nvSpPr>
          <p:spPr>
            <a:xfrm>
              <a:off x="471646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8" name="Group 18"/>
          <p:cNvGrpSpPr/>
          <p:nvPr/>
        </p:nvGrpSpPr>
        <p:grpSpPr>
          <a:xfrm>
            <a:off x="6767513" y="3934929"/>
            <a:ext cx="1765300" cy="1321015"/>
            <a:chOff x="6767513" y="1768999"/>
            <a:chExt cx="1765300" cy="1321015"/>
          </a:xfrm>
        </p:grpSpPr>
        <p:sp>
          <p:nvSpPr>
            <p:cNvPr id="79" name="TextBox 78"/>
            <p:cNvSpPr txBox="1"/>
            <p:nvPr/>
          </p:nvSpPr>
          <p:spPr>
            <a:xfrm>
              <a:off x="6767513"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80" name="Straight Connector 20"/>
            <p:cNvCxnSpPr/>
            <p:nvPr/>
          </p:nvCxnSpPr>
          <p:spPr>
            <a:xfrm>
              <a:off x="7560163" y="2116131"/>
              <a:ext cx="180000" cy="0"/>
            </a:xfrm>
            <a:prstGeom prst="line">
              <a:avLst/>
            </a:prstGeom>
            <a:noFill/>
            <a:ln w="25400" cap="rnd" cmpd="sng" algn="ctr">
              <a:solidFill>
                <a:srgbClr val="B5B5B5"/>
              </a:solidFill>
              <a:prstDash val="solid"/>
              <a:miter lim="800000"/>
            </a:ln>
            <a:effectLst/>
          </p:spPr>
        </p:cxnSp>
        <p:sp>
          <p:nvSpPr>
            <p:cNvPr id="81" name="TextBox 80"/>
            <p:cNvSpPr txBox="1"/>
            <p:nvPr/>
          </p:nvSpPr>
          <p:spPr>
            <a:xfrm>
              <a:off x="676751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82" name="TextBox 81"/>
          <p:cNvSpPr txBox="1"/>
          <p:nvPr/>
        </p:nvSpPr>
        <p:spPr>
          <a:xfrm>
            <a:off x="611188" y="2718075"/>
            <a:ext cx="1765300"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
        <p:nvSpPr>
          <p:cNvPr id="83" name="TextBox 82"/>
          <p:cNvSpPr txBox="1"/>
          <p:nvPr/>
        </p:nvSpPr>
        <p:spPr>
          <a:xfrm>
            <a:off x="2663296" y="2718075"/>
            <a:ext cx="1765300"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4715404" y="2718075"/>
            <a:ext cx="1765300"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6767513" y="2718075"/>
            <a:ext cx="1765300" cy="246221"/>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FFFFFF"/>
                </a:solidFill>
                <a:latin typeface="微软雅黑" panose="020B0503020204020204" pitchFamily="34" charset="-122"/>
                <a:ea typeface="微软雅黑" panose="020B0503020204020204" pitchFamily="34" charset="-122"/>
              </a:rPr>
              <a:t>点击输入标题</a:t>
            </a:r>
            <a:endParaRPr lang="en-US" altLang="zh-CN" sz="1600" b="1"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28689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Line 1187"/>
          <p:cNvSpPr>
            <a:spLocks noChangeShapeType="1"/>
          </p:cNvSpPr>
          <p:nvPr/>
        </p:nvSpPr>
        <p:spPr bwMode="auto">
          <a:xfrm flipH="1">
            <a:off x="2698751" y="3717925"/>
            <a:ext cx="1063625" cy="0"/>
          </a:xfrm>
          <a:prstGeom prst="line">
            <a:avLst/>
          </a:prstGeom>
          <a:noFill/>
          <a:ln w="12700" cap="flat">
            <a:solidFill>
              <a:srgbClr val="3D485D">
                <a:alpha val="50000"/>
              </a:srgb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1" name="Line 1188"/>
          <p:cNvSpPr>
            <a:spLocks noChangeShapeType="1"/>
          </p:cNvSpPr>
          <p:nvPr/>
        </p:nvSpPr>
        <p:spPr bwMode="auto">
          <a:xfrm flipH="1">
            <a:off x="4978401" y="2095500"/>
            <a:ext cx="530225" cy="920750"/>
          </a:xfrm>
          <a:prstGeom prst="line">
            <a:avLst/>
          </a:prstGeom>
          <a:noFill/>
          <a:ln w="12700" cap="flat">
            <a:solidFill>
              <a:srgbClr val="3D485D">
                <a:alpha val="50000"/>
              </a:srgb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2" name="Line 1189"/>
          <p:cNvSpPr>
            <a:spLocks noChangeShapeType="1"/>
          </p:cNvSpPr>
          <p:nvPr/>
        </p:nvSpPr>
        <p:spPr bwMode="auto">
          <a:xfrm>
            <a:off x="4978401" y="4419600"/>
            <a:ext cx="530225" cy="920750"/>
          </a:xfrm>
          <a:prstGeom prst="line">
            <a:avLst/>
          </a:prstGeom>
          <a:noFill/>
          <a:ln w="12700" cap="flat">
            <a:solidFill>
              <a:srgbClr val="3D485D">
                <a:alpha val="50000"/>
              </a:srgb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3" name="Freeform 1209"/>
          <p:cNvSpPr/>
          <p:nvPr/>
        </p:nvSpPr>
        <p:spPr bwMode="auto">
          <a:xfrm>
            <a:off x="5489576" y="2063750"/>
            <a:ext cx="990600" cy="3308350"/>
          </a:xfrm>
          <a:custGeom>
            <a:avLst/>
            <a:gdLst>
              <a:gd name="T0" fmla="*/ 24 w 624"/>
              <a:gd name="T1" fmla="*/ 0 h 2084"/>
              <a:gd name="T2" fmla="*/ 0 w 624"/>
              <a:gd name="T3" fmla="*/ 40 h 2084"/>
              <a:gd name="T4" fmla="*/ 578 w 624"/>
              <a:gd name="T5" fmla="*/ 1042 h 2084"/>
              <a:gd name="T6" fmla="*/ 0 w 624"/>
              <a:gd name="T7" fmla="*/ 2044 h 2084"/>
              <a:gd name="T8" fmla="*/ 24 w 624"/>
              <a:gd name="T9" fmla="*/ 2084 h 2084"/>
              <a:gd name="T10" fmla="*/ 624 w 624"/>
              <a:gd name="T11" fmla="*/ 1042 h 2084"/>
              <a:gd name="T12" fmla="*/ 24 w 624"/>
              <a:gd name="T13" fmla="*/ 0 h 2084"/>
            </a:gdLst>
            <a:ahLst/>
            <a:cxnLst>
              <a:cxn ang="0">
                <a:pos x="T0" y="T1"/>
              </a:cxn>
              <a:cxn ang="0">
                <a:pos x="T2" y="T3"/>
              </a:cxn>
              <a:cxn ang="0">
                <a:pos x="T4" y="T5"/>
              </a:cxn>
              <a:cxn ang="0">
                <a:pos x="T6" y="T7"/>
              </a:cxn>
              <a:cxn ang="0">
                <a:pos x="T8" y="T9"/>
              </a:cxn>
              <a:cxn ang="0">
                <a:pos x="T10" y="T11"/>
              </a:cxn>
              <a:cxn ang="0">
                <a:pos x="T12" y="T13"/>
              </a:cxn>
            </a:cxnLst>
            <a:rect l="0" t="0" r="r" b="b"/>
            <a:pathLst>
              <a:path w="624" h="2084">
                <a:moveTo>
                  <a:pt x="24" y="0"/>
                </a:moveTo>
                <a:lnTo>
                  <a:pt x="0" y="40"/>
                </a:lnTo>
                <a:lnTo>
                  <a:pt x="578" y="1042"/>
                </a:lnTo>
                <a:lnTo>
                  <a:pt x="0" y="2044"/>
                </a:lnTo>
                <a:lnTo>
                  <a:pt x="24" y="2084"/>
                </a:lnTo>
                <a:lnTo>
                  <a:pt x="624" y="1042"/>
                </a:lnTo>
                <a:lnTo>
                  <a:pt x="24"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4" name="Freeform 1210"/>
          <p:cNvSpPr/>
          <p:nvPr/>
        </p:nvSpPr>
        <p:spPr bwMode="auto">
          <a:xfrm>
            <a:off x="3724276" y="2984500"/>
            <a:ext cx="1270000" cy="733425"/>
          </a:xfrm>
          <a:custGeom>
            <a:avLst/>
            <a:gdLst>
              <a:gd name="T0" fmla="*/ 800 w 800"/>
              <a:gd name="T1" fmla="*/ 0 h 462"/>
              <a:gd name="T2" fmla="*/ 778 w 800"/>
              <a:gd name="T3" fmla="*/ 40 h 462"/>
              <a:gd name="T4" fmla="*/ 290 w 800"/>
              <a:gd name="T5" fmla="*/ 40 h 462"/>
              <a:gd name="T6" fmla="*/ 168 w 800"/>
              <a:gd name="T7" fmla="*/ 250 h 462"/>
              <a:gd name="T8" fmla="*/ 46 w 800"/>
              <a:gd name="T9" fmla="*/ 462 h 462"/>
              <a:gd name="T10" fmla="*/ 0 w 800"/>
              <a:gd name="T11" fmla="*/ 462 h 462"/>
              <a:gd name="T12" fmla="*/ 134 w 800"/>
              <a:gd name="T13" fmla="*/ 230 h 462"/>
              <a:gd name="T14" fmla="*/ 268 w 800"/>
              <a:gd name="T15" fmla="*/ 0 h 462"/>
              <a:gd name="T16" fmla="*/ 800 w 800"/>
              <a:gd name="T1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0" h="462">
                <a:moveTo>
                  <a:pt x="800" y="0"/>
                </a:moveTo>
                <a:lnTo>
                  <a:pt x="778" y="40"/>
                </a:lnTo>
                <a:lnTo>
                  <a:pt x="290" y="40"/>
                </a:lnTo>
                <a:lnTo>
                  <a:pt x="168" y="250"/>
                </a:lnTo>
                <a:lnTo>
                  <a:pt x="46" y="462"/>
                </a:lnTo>
                <a:lnTo>
                  <a:pt x="0" y="462"/>
                </a:lnTo>
                <a:lnTo>
                  <a:pt x="134" y="230"/>
                </a:lnTo>
                <a:lnTo>
                  <a:pt x="268" y="0"/>
                </a:lnTo>
                <a:lnTo>
                  <a:pt x="800" y="0"/>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5" name="Freeform 1211"/>
          <p:cNvSpPr/>
          <p:nvPr/>
        </p:nvSpPr>
        <p:spPr bwMode="auto">
          <a:xfrm>
            <a:off x="2663826" y="2063750"/>
            <a:ext cx="2863850" cy="1654175"/>
          </a:xfrm>
          <a:custGeom>
            <a:avLst/>
            <a:gdLst>
              <a:gd name="T0" fmla="*/ 1804 w 1804"/>
              <a:gd name="T1" fmla="*/ 0 h 1042"/>
              <a:gd name="T2" fmla="*/ 1780 w 1804"/>
              <a:gd name="T3" fmla="*/ 40 h 1042"/>
              <a:gd name="T4" fmla="*/ 624 w 1804"/>
              <a:gd name="T5" fmla="*/ 40 h 1042"/>
              <a:gd name="T6" fmla="*/ 334 w 1804"/>
              <a:gd name="T7" fmla="*/ 542 h 1042"/>
              <a:gd name="T8" fmla="*/ 46 w 1804"/>
              <a:gd name="T9" fmla="*/ 1042 h 1042"/>
              <a:gd name="T10" fmla="*/ 0 w 1804"/>
              <a:gd name="T11" fmla="*/ 1042 h 1042"/>
              <a:gd name="T12" fmla="*/ 300 w 1804"/>
              <a:gd name="T13" fmla="*/ 522 h 1042"/>
              <a:gd name="T14" fmla="*/ 600 w 1804"/>
              <a:gd name="T15" fmla="*/ 0 h 1042"/>
              <a:gd name="T16" fmla="*/ 1804 w 1804"/>
              <a:gd name="T17" fmla="*/ 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4" h="1042">
                <a:moveTo>
                  <a:pt x="1804" y="0"/>
                </a:moveTo>
                <a:lnTo>
                  <a:pt x="1780" y="40"/>
                </a:lnTo>
                <a:lnTo>
                  <a:pt x="624" y="40"/>
                </a:lnTo>
                <a:lnTo>
                  <a:pt x="334" y="542"/>
                </a:lnTo>
                <a:lnTo>
                  <a:pt x="46" y="1042"/>
                </a:lnTo>
                <a:lnTo>
                  <a:pt x="0" y="1042"/>
                </a:lnTo>
                <a:lnTo>
                  <a:pt x="300" y="522"/>
                </a:lnTo>
                <a:lnTo>
                  <a:pt x="600" y="0"/>
                </a:lnTo>
                <a:lnTo>
                  <a:pt x="1804" y="0"/>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6" name="Freeform 1212"/>
          <p:cNvSpPr/>
          <p:nvPr/>
        </p:nvSpPr>
        <p:spPr bwMode="auto">
          <a:xfrm>
            <a:off x="3724276" y="3717925"/>
            <a:ext cx="1270000" cy="733425"/>
          </a:xfrm>
          <a:custGeom>
            <a:avLst/>
            <a:gdLst>
              <a:gd name="T0" fmla="*/ 800 w 800"/>
              <a:gd name="T1" fmla="*/ 462 h 462"/>
              <a:gd name="T2" fmla="*/ 268 w 800"/>
              <a:gd name="T3" fmla="*/ 462 h 462"/>
              <a:gd name="T4" fmla="*/ 134 w 800"/>
              <a:gd name="T5" fmla="*/ 230 h 462"/>
              <a:gd name="T6" fmla="*/ 0 w 800"/>
              <a:gd name="T7" fmla="*/ 0 h 462"/>
              <a:gd name="T8" fmla="*/ 46 w 800"/>
              <a:gd name="T9" fmla="*/ 0 h 462"/>
              <a:gd name="T10" fmla="*/ 168 w 800"/>
              <a:gd name="T11" fmla="*/ 210 h 462"/>
              <a:gd name="T12" fmla="*/ 290 w 800"/>
              <a:gd name="T13" fmla="*/ 422 h 462"/>
              <a:gd name="T14" fmla="*/ 778 w 800"/>
              <a:gd name="T15" fmla="*/ 422 h 462"/>
              <a:gd name="T16" fmla="*/ 800 w 800"/>
              <a:gd name="T17" fmla="*/ 46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0" h="462">
                <a:moveTo>
                  <a:pt x="800" y="462"/>
                </a:moveTo>
                <a:lnTo>
                  <a:pt x="268" y="462"/>
                </a:lnTo>
                <a:lnTo>
                  <a:pt x="134" y="230"/>
                </a:lnTo>
                <a:lnTo>
                  <a:pt x="0" y="0"/>
                </a:lnTo>
                <a:lnTo>
                  <a:pt x="46" y="0"/>
                </a:lnTo>
                <a:lnTo>
                  <a:pt x="168" y="210"/>
                </a:lnTo>
                <a:lnTo>
                  <a:pt x="290" y="422"/>
                </a:lnTo>
                <a:lnTo>
                  <a:pt x="778" y="422"/>
                </a:lnTo>
                <a:lnTo>
                  <a:pt x="800" y="462"/>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7" name="Freeform 1213"/>
          <p:cNvSpPr/>
          <p:nvPr/>
        </p:nvSpPr>
        <p:spPr bwMode="auto">
          <a:xfrm>
            <a:off x="2663826" y="3717925"/>
            <a:ext cx="2863850" cy="1651000"/>
          </a:xfrm>
          <a:custGeom>
            <a:avLst/>
            <a:gdLst>
              <a:gd name="T0" fmla="*/ 1804 w 1804"/>
              <a:gd name="T1" fmla="*/ 1040 h 1040"/>
              <a:gd name="T2" fmla="*/ 600 w 1804"/>
              <a:gd name="T3" fmla="*/ 1040 h 1040"/>
              <a:gd name="T4" fmla="*/ 300 w 1804"/>
              <a:gd name="T5" fmla="*/ 520 h 1040"/>
              <a:gd name="T6" fmla="*/ 0 w 1804"/>
              <a:gd name="T7" fmla="*/ 0 h 1040"/>
              <a:gd name="T8" fmla="*/ 46 w 1804"/>
              <a:gd name="T9" fmla="*/ 0 h 1040"/>
              <a:gd name="T10" fmla="*/ 334 w 1804"/>
              <a:gd name="T11" fmla="*/ 500 h 1040"/>
              <a:gd name="T12" fmla="*/ 624 w 1804"/>
              <a:gd name="T13" fmla="*/ 1000 h 1040"/>
              <a:gd name="T14" fmla="*/ 1780 w 1804"/>
              <a:gd name="T15" fmla="*/ 1000 h 1040"/>
              <a:gd name="T16" fmla="*/ 1804 w 1804"/>
              <a:gd name="T17" fmla="*/ 1040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4" h="1040">
                <a:moveTo>
                  <a:pt x="1804" y="1040"/>
                </a:moveTo>
                <a:lnTo>
                  <a:pt x="600" y="1040"/>
                </a:lnTo>
                <a:lnTo>
                  <a:pt x="300" y="520"/>
                </a:lnTo>
                <a:lnTo>
                  <a:pt x="0" y="0"/>
                </a:lnTo>
                <a:lnTo>
                  <a:pt x="46" y="0"/>
                </a:lnTo>
                <a:lnTo>
                  <a:pt x="334" y="500"/>
                </a:lnTo>
                <a:lnTo>
                  <a:pt x="624" y="1000"/>
                </a:lnTo>
                <a:lnTo>
                  <a:pt x="1780" y="1000"/>
                </a:lnTo>
                <a:lnTo>
                  <a:pt x="1804" y="104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8" name="Freeform 1214"/>
          <p:cNvSpPr/>
          <p:nvPr/>
        </p:nvSpPr>
        <p:spPr bwMode="auto">
          <a:xfrm>
            <a:off x="4959351" y="2984500"/>
            <a:ext cx="460375" cy="1466850"/>
          </a:xfrm>
          <a:custGeom>
            <a:avLst/>
            <a:gdLst>
              <a:gd name="T0" fmla="*/ 0 w 290"/>
              <a:gd name="T1" fmla="*/ 40 h 924"/>
              <a:gd name="T2" fmla="*/ 244 w 290"/>
              <a:gd name="T3" fmla="*/ 462 h 924"/>
              <a:gd name="T4" fmla="*/ 0 w 290"/>
              <a:gd name="T5" fmla="*/ 884 h 924"/>
              <a:gd name="T6" fmla="*/ 22 w 290"/>
              <a:gd name="T7" fmla="*/ 924 h 924"/>
              <a:gd name="T8" fmla="*/ 290 w 290"/>
              <a:gd name="T9" fmla="*/ 462 h 924"/>
              <a:gd name="T10" fmla="*/ 22 w 290"/>
              <a:gd name="T11" fmla="*/ 0 h 924"/>
              <a:gd name="T12" fmla="*/ 0 w 290"/>
              <a:gd name="T13" fmla="*/ 40 h 924"/>
            </a:gdLst>
            <a:ahLst/>
            <a:cxnLst>
              <a:cxn ang="0">
                <a:pos x="T0" y="T1"/>
              </a:cxn>
              <a:cxn ang="0">
                <a:pos x="T2" y="T3"/>
              </a:cxn>
              <a:cxn ang="0">
                <a:pos x="T4" y="T5"/>
              </a:cxn>
              <a:cxn ang="0">
                <a:pos x="T6" y="T7"/>
              </a:cxn>
              <a:cxn ang="0">
                <a:pos x="T8" y="T9"/>
              </a:cxn>
              <a:cxn ang="0">
                <a:pos x="T10" y="T11"/>
              </a:cxn>
              <a:cxn ang="0">
                <a:pos x="T12" y="T13"/>
              </a:cxn>
            </a:cxnLst>
            <a:rect l="0" t="0" r="r" b="b"/>
            <a:pathLst>
              <a:path w="290" h="924">
                <a:moveTo>
                  <a:pt x="0" y="40"/>
                </a:moveTo>
                <a:lnTo>
                  <a:pt x="244" y="462"/>
                </a:lnTo>
                <a:lnTo>
                  <a:pt x="0" y="884"/>
                </a:lnTo>
                <a:lnTo>
                  <a:pt x="22" y="924"/>
                </a:lnTo>
                <a:lnTo>
                  <a:pt x="290" y="462"/>
                </a:lnTo>
                <a:lnTo>
                  <a:pt x="22" y="0"/>
                </a:lnTo>
                <a:lnTo>
                  <a:pt x="0" y="4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9" name="Line 1190"/>
          <p:cNvSpPr>
            <a:spLocks noChangeShapeType="1"/>
          </p:cNvSpPr>
          <p:nvPr/>
        </p:nvSpPr>
        <p:spPr bwMode="auto">
          <a:xfrm>
            <a:off x="766763" y="4529326"/>
            <a:ext cx="2401888"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0" name="Freeform 1191"/>
          <p:cNvSpPr/>
          <p:nvPr/>
        </p:nvSpPr>
        <p:spPr bwMode="auto">
          <a:xfrm>
            <a:off x="766763" y="2116717"/>
            <a:ext cx="2373313" cy="777875"/>
          </a:xfrm>
          <a:custGeom>
            <a:avLst/>
            <a:gdLst>
              <a:gd name="T0" fmla="*/ 0 w 1495"/>
              <a:gd name="T1" fmla="*/ 0 h 490"/>
              <a:gd name="T2" fmla="*/ 1207 w 1495"/>
              <a:gd name="T3" fmla="*/ 0 h 490"/>
              <a:gd name="T4" fmla="*/ 1495 w 1495"/>
              <a:gd name="T5" fmla="*/ 490 h 490"/>
            </a:gdLst>
            <a:ahLst/>
            <a:cxnLst>
              <a:cxn ang="0">
                <a:pos x="T0" y="T1"/>
              </a:cxn>
              <a:cxn ang="0">
                <a:pos x="T2" y="T3"/>
              </a:cxn>
              <a:cxn ang="0">
                <a:pos x="T4" y="T5"/>
              </a:cxn>
            </a:cxnLst>
            <a:rect l="0" t="0" r="r" b="b"/>
            <a:pathLst>
              <a:path w="1495" h="490">
                <a:moveTo>
                  <a:pt x="0" y="0"/>
                </a:moveTo>
                <a:lnTo>
                  <a:pt x="1207" y="0"/>
                </a:lnTo>
                <a:lnTo>
                  <a:pt x="1495" y="490"/>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1" name="Line 1192"/>
          <p:cNvSpPr>
            <a:spLocks noChangeShapeType="1"/>
          </p:cNvSpPr>
          <p:nvPr/>
        </p:nvSpPr>
        <p:spPr bwMode="auto">
          <a:xfrm flipH="1">
            <a:off x="6461126" y="3720434"/>
            <a:ext cx="191611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2" name="TextBox 141"/>
          <p:cNvSpPr txBox="1"/>
          <p:nvPr/>
        </p:nvSpPr>
        <p:spPr>
          <a:xfrm>
            <a:off x="611189" y="2215142"/>
            <a:ext cx="1864726" cy="718145"/>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sp>
        <p:nvSpPr>
          <p:cNvPr id="143" name="TextBox 142"/>
          <p:cNvSpPr txBox="1"/>
          <p:nvPr/>
        </p:nvSpPr>
        <p:spPr>
          <a:xfrm>
            <a:off x="611189" y="1783339"/>
            <a:ext cx="1864726"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144" name="Line 23"/>
          <p:cNvSpPr>
            <a:spLocks noChangeShapeType="1"/>
          </p:cNvSpPr>
          <p:nvPr/>
        </p:nvSpPr>
        <p:spPr bwMode="auto">
          <a:xfrm flipH="1">
            <a:off x="621896" y="2116717"/>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5" name="TextBox 144"/>
          <p:cNvSpPr txBox="1"/>
          <p:nvPr/>
        </p:nvSpPr>
        <p:spPr>
          <a:xfrm flipH="1">
            <a:off x="6668087" y="3818859"/>
            <a:ext cx="1864726" cy="718145"/>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sp>
        <p:nvSpPr>
          <p:cNvPr id="146" name="TextBox 145"/>
          <p:cNvSpPr txBox="1"/>
          <p:nvPr/>
        </p:nvSpPr>
        <p:spPr>
          <a:xfrm flipH="1">
            <a:off x="6668087" y="3387056"/>
            <a:ext cx="1864726"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147" name="Line 23"/>
          <p:cNvSpPr>
            <a:spLocks noChangeShapeType="1"/>
          </p:cNvSpPr>
          <p:nvPr/>
        </p:nvSpPr>
        <p:spPr bwMode="auto">
          <a:xfrm>
            <a:off x="8341130" y="3720434"/>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8" name="TextBox 147"/>
          <p:cNvSpPr txBox="1"/>
          <p:nvPr/>
        </p:nvSpPr>
        <p:spPr>
          <a:xfrm>
            <a:off x="611189" y="4627751"/>
            <a:ext cx="1864726" cy="718145"/>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sp>
        <p:nvSpPr>
          <p:cNvPr id="149" name="TextBox 148"/>
          <p:cNvSpPr txBox="1"/>
          <p:nvPr/>
        </p:nvSpPr>
        <p:spPr>
          <a:xfrm>
            <a:off x="611189" y="4195948"/>
            <a:ext cx="1864726"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150" name="Line 23"/>
          <p:cNvSpPr>
            <a:spLocks noChangeShapeType="1"/>
          </p:cNvSpPr>
          <p:nvPr/>
        </p:nvSpPr>
        <p:spPr bwMode="auto">
          <a:xfrm flipH="1">
            <a:off x="621896" y="4529326"/>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1" name="TextBox 150"/>
          <p:cNvSpPr txBox="1"/>
          <p:nvPr/>
        </p:nvSpPr>
        <p:spPr>
          <a:xfrm>
            <a:off x="3887926" y="3448016"/>
            <a:ext cx="1368150" cy="49244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nvGrpSpPr>
          <p:cNvPr id="152" name="Group 36"/>
          <p:cNvGrpSpPr/>
          <p:nvPr/>
        </p:nvGrpSpPr>
        <p:grpSpPr>
          <a:xfrm>
            <a:off x="3260726" y="2552700"/>
            <a:ext cx="1911350" cy="1165225"/>
            <a:chOff x="3260726" y="2552700"/>
            <a:chExt cx="1911350" cy="1165225"/>
          </a:xfrm>
        </p:grpSpPr>
        <p:sp>
          <p:nvSpPr>
            <p:cNvPr id="173" name="Freeform 1196"/>
            <p:cNvSpPr/>
            <p:nvPr/>
          </p:nvSpPr>
          <p:spPr bwMode="auto">
            <a:xfrm>
              <a:off x="3260726" y="2552700"/>
              <a:ext cx="1336675" cy="1165225"/>
            </a:xfrm>
            <a:custGeom>
              <a:avLst/>
              <a:gdLst>
                <a:gd name="T0" fmla="*/ 818 w 842"/>
                <a:gd name="T1" fmla="*/ 40 h 734"/>
                <a:gd name="T2" fmla="*/ 426 w 842"/>
                <a:gd name="T3" fmla="*/ 40 h 734"/>
                <a:gd name="T4" fmla="*/ 76 w 842"/>
                <a:gd name="T5" fmla="*/ 646 h 734"/>
                <a:gd name="T6" fmla="*/ 118 w 842"/>
                <a:gd name="T7" fmla="*/ 670 h 734"/>
                <a:gd name="T8" fmla="*/ 2 w 842"/>
                <a:gd name="T9" fmla="*/ 734 h 734"/>
                <a:gd name="T10" fmla="*/ 0 w 842"/>
                <a:gd name="T11" fmla="*/ 602 h 734"/>
                <a:gd name="T12" fmla="*/ 42 w 842"/>
                <a:gd name="T13" fmla="*/ 626 h 734"/>
                <a:gd name="T14" fmla="*/ 402 w 842"/>
                <a:gd name="T15" fmla="*/ 0 h 734"/>
                <a:gd name="T16" fmla="*/ 842 w 842"/>
                <a:gd name="T17" fmla="*/ 0 h 734"/>
                <a:gd name="T18" fmla="*/ 818 w 842"/>
                <a:gd name="T19" fmla="*/ 40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2" h="734">
                  <a:moveTo>
                    <a:pt x="818" y="40"/>
                  </a:moveTo>
                  <a:lnTo>
                    <a:pt x="426" y="40"/>
                  </a:lnTo>
                  <a:lnTo>
                    <a:pt x="76" y="646"/>
                  </a:lnTo>
                  <a:lnTo>
                    <a:pt x="118" y="670"/>
                  </a:lnTo>
                  <a:lnTo>
                    <a:pt x="2" y="734"/>
                  </a:lnTo>
                  <a:lnTo>
                    <a:pt x="0" y="602"/>
                  </a:lnTo>
                  <a:lnTo>
                    <a:pt x="42" y="626"/>
                  </a:lnTo>
                  <a:lnTo>
                    <a:pt x="402" y="0"/>
                  </a:lnTo>
                  <a:lnTo>
                    <a:pt x="842" y="0"/>
                  </a:lnTo>
                  <a:lnTo>
                    <a:pt x="818" y="40"/>
                  </a:lnTo>
                  <a:close/>
                </a:path>
              </a:pathLst>
            </a:custGeom>
            <a:solidFill>
              <a:srgbClr val="3D485D">
                <a:alpha val="2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4" name="Freeform 1197"/>
            <p:cNvSpPr/>
            <p:nvPr/>
          </p:nvSpPr>
          <p:spPr bwMode="auto">
            <a:xfrm>
              <a:off x="4559301" y="2552700"/>
              <a:ext cx="323850" cy="63500"/>
            </a:xfrm>
            <a:custGeom>
              <a:avLst/>
              <a:gdLst>
                <a:gd name="T0" fmla="*/ 204 w 204"/>
                <a:gd name="T1" fmla="*/ 0 h 40"/>
                <a:gd name="T2" fmla="*/ 182 w 204"/>
                <a:gd name="T3" fmla="*/ 40 h 40"/>
                <a:gd name="T4" fmla="*/ 0 w 204"/>
                <a:gd name="T5" fmla="*/ 40 h 40"/>
                <a:gd name="T6" fmla="*/ 24 w 204"/>
                <a:gd name="T7" fmla="*/ 0 h 40"/>
                <a:gd name="T8" fmla="*/ 204 w 204"/>
                <a:gd name="T9" fmla="*/ 0 h 40"/>
              </a:gdLst>
              <a:ahLst/>
              <a:cxnLst>
                <a:cxn ang="0">
                  <a:pos x="T0" y="T1"/>
                </a:cxn>
                <a:cxn ang="0">
                  <a:pos x="T2" y="T3"/>
                </a:cxn>
                <a:cxn ang="0">
                  <a:pos x="T4" y="T5"/>
                </a:cxn>
                <a:cxn ang="0">
                  <a:pos x="T6" y="T7"/>
                </a:cxn>
                <a:cxn ang="0">
                  <a:pos x="T8" y="T9"/>
                </a:cxn>
              </a:cxnLst>
              <a:rect l="0" t="0" r="r" b="b"/>
              <a:pathLst>
                <a:path w="204" h="40">
                  <a:moveTo>
                    <a:pt x="204" y="0"/>
                  </a:moveTo>
                  <a:lnTo>
                    <a:pt x="182" y="40"/>
                  </a:lnTo>
                  <a:lnTo>
                    <a:pt x="0" y="40"/>
                  </a:lnTo>
                  <a:lnTo>
                    <a:pt x="24" y="0"/>
                  </a:lnTo>
                  <a:lnTo>
                    <a:pt x="204" y="0"/>
                  </a:lnTo>
                  <a:close/>
                </a:path>
              </a:pathLst>
            </a:custGeom>
            <a:solidFill>
              <a:srgbClr val="3D485D">
                <a:alpha val="1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5" name="Freeform 1198"/>
            <p:cNvSpPr/>
            <p:nvPr/>
          </p:nvSpPr>
          <p:spPr bwMode="auto">
            <a:xfrm>
              <a:off x="4848226" y="2552700"/>
              <a:ext cx="323850" cy="63500"/>
            </a:xfrm>
            <a:custGeom>
              <a:avLst/>
              <a:gdLst>
                <a:gd name="T0" fmla="*/ 204 w 204"/>
                <a:gd name="T1" fmla="*/ 0 h 40"/>
                <a:gd name="T2" fmla="*/ 182 w 204"/>
                <a:gd name="T3" fmla="*/ 40 h 40"/>
                <a:gd name="T4" fmla="*/ 0 w 204"/>
                <a:gd name="T5" fmla="*/ 40 h 40"/>
                <a:gd name="T6" fmla="*/ 22 w 204"/>
                <a:gd name="T7" fmla="*/ 0 h 40"/>
                <a:gd name="T8" fmla="*/ 204 w 204"/>
                <a:gd name="T9" fmla="*/ 0 h 40"/>
              </a:gdLst>
              <a:ahLst/>
              <a:cxnLst>
                <a:cxn ang="0">
                  <a:pos x="T0" y="T1"/>
                </a:cxn>
                <a:cxn ang="0">
                  <a:pos x="T2" y="T3"/>
                </a:cxn>
                <a:cxn ang="0">
                  <a:pos x="T4" y="T5"/>
                </a:cxn>
                <a:cxn ang="0">
                  <a:pos x="T6" y="T7"/>
                </a:cxn>
                <a:cxn ang="0">
                  <a:pos x="T8" y="T9"/>
                </a:cxn>
              </a:cxnLst>
              <a:rect l="0" t="0" r="r" b="b"/>
              <a:pathLst>
                <a:path w="204" h="40">
                  <a:moveTo>
                    <a:pt x="204" y="0"/>
                  </a:moveTo>
                  <a:lnTo>
                    <a:pt x="182" y="40"/>
                  </a:lnTo>
                  <a:lnTo>
                    <a:pt x="0" y="40"/>
                  </a:lnTo>
                  <a:lnTo>
                    <a:pt x="22" y="0"/>
                  </a:lnTo>
                  <a:lnTo>
                    <a:pt x="204" y="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53" name="Group 38"/>
          <p:cNvGrpSpPr/>
          <p:nvPr/>
        </p:nvGrpSpPr>
        <p:grpSpPr>
          <a:xfrm>
            <a:off x="3263901" y="3778250"/>
            <a:ext cx="1962150" cy="1181100"/>
            <a:chOff x="3263901" y="3778250"/>
            <a:chExt cx="1962150" cy="1181100"/>
          </a:xfrm>
        </p:grpSpPr>
        <p:sp>
          <p:nvSpPr>
            <p:cNvPr id="170" name="Freeform 1199"/>
            <p:cNvSpPr/>
            <p:nvPr/>
          </p:nvSpPr>
          <p:spPr bwMode="auto">
            <a:xfrm>
              <a:off x="3552826" y="4279900"/>
              <a:ext cx="1673225" cy="679450"/>
            </a:xfrm>
            <a:custGeom>
              <a:avLst/>
              <a:gdLst>
                <a:gd name="T0" fmla="*/ 46 w 1054"/>
                <a:gd name="T1" fmla="*/ 0 h 428"/>
                <a:gd name="T2" fmla="*/ 242 w 1054"/>
                <a:gd name="T3" fmla="*/ 340 h 428"/>
                <a:gd name="T4" fmla="*/ 940 w 1054"/>
                <a:gd name="T5" fmla="*/ 340 h 428"/>
                <a:gd name="T6" fmla="*/ 940 w 1054"/>
                <a:gd name="T7" fmla="*/ 292 h 428"/>
                <a:gd name="T8" fmla="*/ 1054 w 1054"/>
                <a:gd name="T9" fmla="*/ 360 h 428"/>
                <a:gd name="T10" fmla="*/ 940 w 1054"/>
                <a:gd name="T11" fmla="*/ 428 h 428"/>
                <a:gd name="T12" fmla="*/ 940 w 1054"/>
                <a:gd name="T13" fmla="*/ 380 h 428"/>
                <a:gd name="T14" fmla="*/ 218 w 1054"/>
                <a:gd name="T15" fmla="*/ 380 h 428"/>
                <a:gd name="T16" fmla="*/ 0 w 1054"/>
                <a:gd name="T17" fmla="*/ 0 h 428"/>
                <a:gd name="T18" fmla="*/ 46 w 1054"/>
                <a:gd name="T19"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4" h="428">
                  <a:moveTo>
                    <a:pt x="46" y="0"/>
                  </a:moveTo>
                  <a:lnTo>
                    <a:pt x="242" y="340"/>
                  </a:lnTo>
                  <a:lnTo>
                    <a:pt x="940" y="340"/>
                  </a:lnTo>
                  <a:lnTo>
                    <a:pt x="940" y="292"/>
                  </a:lnTo>
                  <a:lnTo>
                    <a:pt x="1054" y="360"/>
                  </a:lnTo>
                  <a:lnTo>
                    <a:pt x="940" y="428"/>
                  </a:lnTo>
                  <a:lnTo>
                    <a:pt x="940" y="380"/>
                  </a:lnTo>
                  <a:lnTo>
                    <a:pt x="218" y="380"/>
                  </a:lnTo>
                  <a:lnTo>
                    <a:pt x="0" y="0"/>
                  </a:lnTo>
                  <a:lnTo>
                    <a:pt x="46" y="0"/>
                  </a:lnTo>
                  <a:close/>
                </a:path>
              </a:pathLst>
            </a:custGeom>
            <a:solidFill>
              <a:srgbClr val="3D485D">
                <a:alpha val="2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1" name="Freeform 1200"/>
            <p:cNvSpPr/>
            <p:nvPr/>
          </p:nvSpPr>
          <p:spPr bwMode="auto">
            <a:xfrm>
              <a:off x="3406776" y="4029075"/>
              <a:ext cx="219075" cy="250825"/>
            </a:xfrm>
            <a:custGeom>
              <a:avLst/>
              <a:gdLst>
                <a:gd name="T0" fmla="*/ 0 w 138"/>
                <a:gd name="T1" fmla="*/ 0 h 158"/>
                <a:gd name="T2" fmla="*/ 46 w 138"/>
                <a:gd name="T3" fmla="*/ 0 h 158"/>
                <a:gd name="T4" fmla="*/ 138 w 138"/>
                <a:gd name="T5" fmla="*/ 158 h 158"/>
                <a:gd name="T6" fmla="*/ 92 w 138"/>
                <a:gd name="T7" fmla="*/ 158 h 158"/>
                <a:gd name="T8" fmla="*/ 0 w 138"/>
                <a:gd name="T9" fmla="*/ 0 h 158"/>
              </a:gdLst>
              <a:ahLst/>
              <a:cxnLst>
                <a:cxn ang="0">
                  <a:pos x="T0" y="T1"/>
                </a:cxn>
                <a:cxn ang="0">
                  <a:pos x="T2" y="T3"/>
                </a:cxn>
                <a:cxn ang="0">
                  <a:pos x="T4" y="T5"/>
                </a:cxn>
                <a:cxn ang="0">
                  <a:pos x="T6" y="T7"/>
                </a:cxn>
                <a:cxn ang="0">
                  <a:pos x="T8" y="T9"/>
                </a:cxn>
              </a:cxnLst>
              <a:rect l="0" t="0" r="r" b="b"/>
              <a:pathLst>
                <a:path w="138" h="158">
                  <a:moveTo>
                    <a:pt x="0" y="0"/>
                  </a:moveTo>
                  <a:lnTo>
                    <a:pt x="46" y="0"/>
                  </a:lnTo>
                  <a:lnTo>
                    <a:pt x="138" y="158"/>
                  </a:lnTo>
                  <a:lnTo>
                    <a:pt x="92" y="158"/>
                  </a:lnTo>
                  <a:lnTo>
                    <a:pt x="0" y="0"/>
                  </a:lnTo>
                  <a:close/>
                </a:path>
              </a:pathLst>
            </a:custGeom>
            <a:solidFill>
              <a:srgbClr val="3D485D">
                <a:alpha val="1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2" name="Freeform 1201"/>
            <p:cNvSpPr/>
            <p:nvPr/>
          </p:nvSpPr>
          <p:spPr bwMode="auto">
            <a:xfrm>
              <a:off x="3263901" y="3778250"/>
              <a:ext cx="215900" cy="250825"/>
            </a:xfrm>
            <a:custGeom>
              <a:avLst/>
              <a:gdLst>
                <a:gd name="T0" fmla="*/ 0 w 136"/>
                <a:gd name="T1" fmla="*/ 0 h 158"/>
                <a:gd name="T2" fmla="*/ 46 w 136"/>
                <a:gd name="T3" fmla="*/ 0 h 158"/>
                <a:gd name="T4" fmla="*/ 136 w 136"/>
                <a:gd name="T5" fmla="*/ 158 h 158"/>
                <a:gd name="T6" fmla="*/ 90 w 136"/>
                <a:gd name="T7" fmla="*/ 158 h 158"/>
                <a:gd name="T8" fmla="*/ 0 w 136"/>
                <a:gd name="T9" fmla="*/ 0 h 158"/>
              </a:gdLst>
              <a:ahLst/>
              <a:cxnLst>
                <a:cxn ang="0">
                  <a:pos x="T0" y="T1"/>
                </a:cxn>
                <a:cxn ang="0">
                  <a:pos x="T2" y="T3"/>
                </a:cxn>
                <a:cxn ang="0">
                  <a:pos x="T4" y="T5"/>
                </a:cxn>
                <a:cxn ang="0">
                  <a:pos x="T6" y="T7"/>
                </a:cxn>
                <a:cxn ang="0">
                  <a:pos x="T8" y="T9"/>
                </a:cxn>
              </a:cxnLst>
              <a:rect l="0" t="0" r="r" b="b"/>
              <a:pathLst>
                <a:path w="136" h="158">
                  <a:moveTo>
                    <a:pt x="0" y="0"/>
                  </a:moveTo>
                  <a:lnTo>
                    <a:pt x="46" y="0"/>
                  </a:lnTo>
                  <a:lnTo>
                    <a:pt x="136" y="158"/>
                  </a:lnTo>
                  <a:lnTo>
                    <a:pt x="90" y="158"/>
                  </a:lnTo>
                  <a:lnTo>
                    <a:pt x="0" y="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54" name="Group 37"/>
          <p:cNvGrpSpPr/>
          <p:nvPr/>
        </p:nvGrpSpPr>
        <p:grpSpPr>
          <a:xfrm>
            <a:off x="5222876" y="2584450"/>
            <a:ext cx="692150" cy="2235200"/>
            <a:chOff x="5222876" y="2584450"/>
            <a:chExt cx="692150" cy="2235200"/>
          </a:xfrm>
        </p:grpSpPr>
        <p:sp>
          <p:nvSpPr>
            <p:cNvPr id="167" name="Freeform 1202"/>
            <p:cNvSpPr/>
            <p:nvPr/>
          </p:nvSpPr>
          <p:spPr bwMode="auto">
            <a:xfrm>
              <a:off x="5387976" y="4257675"/>
              <a:ext cx="180975" cy="311150"/>
            </a:xfrm>
            <a:custGeom>
              <a:avLst/>
              <a:gdLst>
                <a:gd name="T0" fmla="*/ 22 w 114"/>
                <a:gd name="T1" fmla="*/ 196 h 196"/>
                <a:gd name="T2" fmla="*/ 0 w 114"/>
                <a:gd name="T3" fmla="*/ 156 h 196"/>
                <a:gd name="T4" fmla="*/ 90 w 114"/>
                <a:gd name="T5" fmla="*/ 0 h 196"/>
                <a:gd name="T6" fmla="*/ 114 w 114"/>
                <a:gd name="T7" fmla="*/ 40 h 196"/>
                <a:gd name="T8" fmla="*/ 22 w 114"/>
                <a:gd name="T9" fmla="*/ 196 h 196"/>
              </a:gdLst>
              <a:ahLst/>
              <a:cxnLst>
                <a:cxn ang="0">
                  <a:pos x="T0" y="T1"/>
                </a:cxn>
                <a:cxn ang="0">
                  <a:pos x="T2" y="T3"/>
                </a:cxn>
                <a:cxn ang="0">
                  <a:pos x="T4" y="T5"/>
                </a:cxn>
                <a:cxn ang="0">
                  <a:pos x="T6" y="T7"/>
                </a:cxn>
                <a:cxn ang="0">
                  <a:pos x="T8" y="T9"/>
                </a:cxn>
              </a:cxnLst>
              <a:rect l="0" t="0" r="r" b="b"/>
              <a:pathLst>
                <a:path w="114" h="196">
                  <a:moveTo>
                    <a:pt x="22" y="196"/>
                  </a:moveTo>
                  <a:lnTo>
                    <a:pt x="0" y="156"/>
                  </a:lnTo>
                  <a:lnTo>
                    <a:pt x="90" y="0"/>
                  </a:lnTo>
                  <a:lnTo>
                    <a:pt x="114" y="40"/>
                  </a:lnTo>
                  <a:lnTo>
                    <a:pt x="22" y="196"/>
                  </a:lnTo>
                  <a:close/>
                </a:path>
              </a:pathLst>
            </a:custGeom>
            <a:solidFill>
              <a:srgbClr val="3D485D">
                <a:alpha val="1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8" name="Freeform 1203"/>
            <p:cNvSpPr/>
            <p:nvPr/>
          </p:nvSpPr>
          <p:spPr bwMode="auto">
            <a:xfrm>
              <a:off x="5222876" y="2584450"/>
              <a:ext cx="692150" cy="1736725"/>
            </a:xfrm>
            <a:custGeom>
              <a:avLst/>
              <a:gdLst>
                <a:gd name="T0" fmla="*/ 194 w 436"/>
                <a:gd name="T1" fmla="*/ 1054 h 1094"/>
                <a:gd name="T2" fmla="*/ 390 w 436"/>
                <a:gd name="T3" fmla="*/ 714 h 1094"/>
                <a:gd name="T4" fmla="*/ 42 w 436"/>
                <a:gd name="T5" fmla="*/ 108 h 1094"/>
                <a:gd name="T6" fmla="*/ 0 w 436"/>
                <a:gd name="T7" fmla="*/ 132 h 1094"/>
                <a:gd name="T8" fmla="*/ 2 w 436"/>
                <a:gd name="T9" fmla="*/ 0 h 1094"/>
                <a:gd name="T10" fmla="*/ 118 w 436"/>
                <a:gd name="T11" fmla="*/ 64 h 1094"/>
                <a:gd name="T12" fmla="*/ 76 w 436"/>
                <a:gd name="T13" fmla="*/ 88 h 1094"/>
                <a:gd name="T14" fmla="*/ 436 w 436"/>
                <a:gd name="T15" fmla="*/ 714 h 1094"/>
                <a:gd name="T16" fmla="*/ 218 w 436"/>
                <a:gd name="T17" fmla="*/ 1094 h 1094"/>
                <a:gd name="T18" fmla="*/ 194 w 436"/>
                <a:gd name="T19" fmla="*/ 105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1094">
                  <a:moveTo>
                    <a:pt x="194" y="1054"/>
                  </a:moveTo>
                  <a:lnTo>
                    <a:pt x="390" y="714"/>
                  </a:lnTo>
                  <a:lnTo>
                    <a:pt x="42" y="108"/>
                  </a:lnTo>
                  <a:lnTo>
                    <a:pt x="0" y="132"/>
                  </a:lnTo>
                  <a:lnTo>
                    <a:pt x="2" y="0"/>
                  </a:lnTo>
                  <a:lnTo>
                    <a:pt x="118" y="64"/>
                  </a:lnTo>
                  <a:lnTo>
                    <a:pt x="76" y="88"/>
                  </a:lnTo>
                  <a:lnTo>
                    <a:pt x="436" y="714"/>
                  </a:lnTo>
                  <a:lnTo>
                    <a:pt x="218" y="1094"/>
                  </a:lnTo>
                  <a:lnTo>
                    <a:pt x="194" y="1054"/>
                  </a:lnTo>
                  <a:close/>
                </a:path>
              </a:pathLst>
            </a:custGeom>
            <a:solidFill>
              <a:srgbClr val="3D485D">
                <a:alpha val="2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9" name="Freeform 1204"/>
            <p:cNvSpPr/>
            <p:nvPr/>
          </p:nvSpPr>
          <p:spPr bwMode="auto">
            <a:xfrm>
              <a:off x="5241926" y="4505325"/>
              <a:ext cx="180975" cy="314325"/>
            </a:xfrm>
            <a:custGeom>
              <a:avLst/>
              <a:gdLst>
                <a:gd name="T0" fmla="*/ 24 w 114"/>
                <a:gd name="T1" fmla="*/ 198 h 198"/>
                <a:gd name="T2" fmla="*/ 0 w 114"/>
                <a:gd name="T3" fmla="*/ 158 h 198"/>
                <a:gd name="T4" fmla="*/ 92 w 114"/>
                <a:gd name="T5" fmla="*/ 0 h 198"/>
                <a:gd name="T6" fmla="*/ 114 w 114"/>
                <a:gd name="T7" fmla="*/ 40 h 198"/>
                <a:gd name="T8" fmla="*/ 24 w 114"/>
                <a:gd name="T9" fmla="*/ 198 h 198"/>
              </a:gdLst>
              <a:ahLst/>
              <a:cxnLst>
                <a:cxn ang="0">
                  <a:pos x="T0" y="T1"/>
                </a:cxn>
                <a:cxn ang="0">
                  <a:pos x="T2" y="T3"/>
                </a:cxn>
                <a:cxn ang="0">
                  <a:pos x="T4" y="T5"/>
                </a:cxn>
                <a:cxn ang="0">
                  <a:pos x="T6" y="T7"/>
                </a:cxn>
                <a:cxn ang="0">
                  <a:pos x="T8" y="T9"/>
                </a:cxn>
              </a:cxnLst>
              <a:rect l="0" t="0" r="r" b="b"/>
              <a:pathLst>
                <a:path w="114" h="198">
                  <a:moveTo>
                    <a:pt x="24" y="198"/>
                  </a:moveTo>
                  <a:lnTo>
                    <a:pt x="0" y="158"/>
                  </a:lnTo>
                  <a:lnTo>
                    <a:pt x="92" y="0"/>
                  </a:lnTo>
                  <a:lnTo>
                    <a:pt x="114" y="40"/>
                  </a:lnTo>
                  <a:lnTo>
                    <a:pt x="24" y="198"/>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55" name="Group 39"/>
          <p:cNvGrpSpPr/>
          <p:nvPr/>
        </p:nvGrpSpPr>
        <p:grpSpPr>
          <a:xfrm>
            <a:off x="2867026" y="2606675"/>
            <a:ext cx="603250" cy="600075"/>
            <a:chOff x="2867026" y="2606675"/>
            <a:chExt cx="603250" cy="600075"/>
          </a:xfrm>
        </p:grpSpPr>
        <p:sp>
          <p:nvSpPr>
            <p:cNvPr id="164" name="Oval 1181"/>
            <p:cNvSpPr>
              <a:spLocks noChangeArrowheads="1"/>
            </p:cNvSpPr>
            <p:nvPr/>
          </p:nvSpPr>
          <p:spPr bwMode="auto">
            <a:xfrm>
              <a:off x="2879726" y="2619375"/>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5" name="Freeform 1182"/>
            <p:cNvSpPr>
              <a:spLocks noEditPoints="1"/>
            </p:cNvSpPr>
            <p:nvPr/>
          </p:nvSpPr>
          <p:spPr bwMode="auto">
            <a:xfrm>
              <a:off x="2867026" y="2606675"/>
              <a:ext cx="603250" cy="600075"/>
            </a:xfrm>
            <a:custGeom>
              <a:avLst/>
              <a:gdLst>
                <a:gd name="T0" fmla="*/ 95 w 190"/>
                <a:gd name="T1" fmla="*/ 189 h 189"/>
                <a:gd name="T2" fmla="*/ 0 w 190"/>
                <a:gd name="T3" fmla="*/ 95 h 189"/>
                <a:gd name="T4" fmla="*/ 95 w 190"/>
                <a:gd name="T5" fmla="*/ 0 h 189"/>
                <a:gd name="T6" fmla="*/ 190 w 190"/>
                <a:gd name="T7" fmla="*/ 95 h 189"/>
                <a:gd name="T8" fmla="*/ 95 w 190"/>
                <a:gd name="T9" fmla="*/ 189 h 189"/>
                <a:gd name="T10" fmla="*/ 95 w 190"/>
                <a:gd name="T11" fmla="*/ 8 h 189"/>
                <a:gd name="T12" fmla="*/ 8 w 190"/>
                <a:gd name="T13" fmla="*/ 95 h 189"/>
                <a:gd name="T14" fmla="*/ 95 w 190"/>
                <a:gd name="T15" fmla="*/ 181 h 189"/>
                <a:gd name="T16" fmla="*/ 182 w 190"/>
                <a:gd name="T17" fmla="*/ 95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5"/>
                  </a:cubicBezTo>
                  <a:cubicBezTo>
                    <a:pt x="0" y="42"/>
                    <a:pt x="43" y="0"/>
                    <a:pt x="95" y="0"/>
                  </a:cubicBezTo>
                  <a:cubicBezTo>
                    <a:pt x="147" y="0"/>
                    <a:pt x="190" y="42"/>
                    <a:pt x="190" y="95"/>
                  </a:cubicBezTo>
                  <a:cubicBezTo>
                    <a:pt x="190" y="147"/>
                    <a:pt x="147" y="189"/>
                    <a:pt x="95" y="189"/>
                  </a:cubicBezTo>
                  <a:close/>
                  <a:moveTo>
                    <a:pt x="95" y="8"/>
                  </a:moveTo>
                  <a:cubicBezTo>
                    <a:pt x="47" y="8"/>
                    <a:pt x="8" y="47"/>
                    <a:pt x="8" y="95"/>
                  </a:cubicBezTo>
                  <a:cubicBezTo>
                    <a:pt x="8" y="142"/>
                    <a:pt x="47" y="181"/>
                    <a:pt x="95" y="181"/>
                  </a:cubicBezTo>
                  <a:cubicBezTo>
                    <a:pt x="143" y="181"/>
                    <a:pt x="182" y="142"/>
                    <a:pt x="182" y="95"/>
                  </a:cubicBezTo>
                  <a:cubicBezTo>
                    <a:pt x="182" y="47"/>
                    <a:pt x="143" y="8"/>
                    <a:pt x="95"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6" name="Freeform 1183"/>
            <p:cNvSpPr>
              <a:spLocks noEditPoints="1"/>
            </p:cNvSpPr>
            <p:nvPr/>
          </p:nvSpPr>
          <p:spPr bwMode="auto">
            <a:xfrm>
              <a:off x="3041651" y="2730500"/>
              <a:ext cx="254000" cy="371475"/>
            </a:xfrm>
            <a:custGeom>
              <a:avLst/>
              <a:gdLst>
                <a:gd name="T0" fmla="*/ 40 w 80"/>
                <a:gd name="T1" fmla="*/ 17 h 117"/>
                <a:gd name="T2" fmla="*/ 42 w 80"/>
                <a:gd name="T3" fmla="*/ 15 h 117"/>
                <a:gd name="T4" fmla="*/ 40 w 80"/>
                <a:gd name="T5" fmla="*/ 13 h 117"/>
                <a:gd name="T6" fmla="*/ 12 w 80"/>
                <a:gd name="T7" fmla="*/ 40 h 117"/>
                <a:gd name="T8" fmla="*/ 14 w 80"/>
                <a:gd name="T9" fmla="*/ 43 h 117"/>
                <a:gd name="T10" fmla="*/ 16 w 80"/>
                <a:gd name="T11" fmla="*/ 40 h 117"/>
                <a:gd name="T12" fmla="*/ 40 w 80"/>
                <a:gd name="T13" fmla="*/ 17 h 117"/>
                <a:gd name="T14" fmla="*/ 23 w 80"/>
                <a:gd name="T15" fmla="*/ 101 h 117"/>
                <a:gd name="T16" fmla="*/ 24 w 80"/>
                <a:gd name="T17" fmla="*/ 107 h 117"/>
                <a:gd name="T18" fmla="*/ 29 w 80"/>
                <a:gd name="T19" fmla="*/ 110 h 117"/>
                <a:gd name="T20" fmla="*/ 30 w 80"/>
                <a:gd name="T21" fmla="*/ 114 h 117"/>
                <a:gd name="T22" fmla="*/ 40 w 80"/>
                <a:gd name="T23" fmla="*/ 117 h 117"/>
                <a:gd name="T24" fmla="*/ 50 w 80"/>
                <a:gd name="T25" fmla="*/ 114 h 117"/>
                <a:gd name="T26" fmla="*/ 50 w 80"/>
                <a:gd name="T27" fmla="*/ 110 h 117"/>
                <a:gd name="T28" fmla="*/ 56 w 80"/>
                <a:gd name="T29" fmla="*/ 107 h 117"/>
                <a:gd name="T30" fmla="*/ 57 w 80"/>
                <a:gd name="T31" fmla="*/ 101 h 117"/>
                <a:gd name="T32" fmla="*/ 40 w 80"/>
                <a:gd name="T33" fmla="*/ 104 h 117"/>
                <a:gd name="T34" fmla="*/ 23 w 80"/>
                <a:gd name="T35" fmla="*/ 101 h 117"/>
                <a:gd name="T36" fmla="*/ 21 w 80"/>
                <a:gd name="T37" fmla="*/ 90 h 117"/>
                <a:gd name="T38" fmla="*/ 22 w 80"/>
                <a:gd name="T39" fmla="*/ 96 h 117"/>
                <a:gd name="T40" fmla="*/ 40 w 80"/>
                <a:gd name="T41" fmla="*/ 99 h 117"/>
                <a:gd name="T42" fmla="*/ 57 w 80"/>
                <a:gd name="T43" fmla="*/ 96 h 117"/>
                <a:gd name="T44" fmla="*/ 58 w 80"/>
                <a:gd name="T45" fmla="*/ 90 h 117"/>
                <a:gd name="T46" fmla="*/ 40 w 80"/>
                <a:gd name="T47" fmla="*/ 93 h 117"/>
                <a:gd name="T48" fmla="*/ 21 w 80"/>
                <a:gd name="T49" fmla="*/ 90 h 117"/>
                <a:gd name="T50" fmla="*/ 40 w 80"/>
                <a:gd name="T51" fmla="*/ 0 h 117"/>
                <a:gd name="T52" fmla="*/ 0 w 80"/>
                <a:gd name="T53" fmla="*/ 40 h 117"/>
                <a:gd name="T54" fmla="*/ 19 w 80"/>
                <a:gd name="T55" fmla="*/ 75 h 117"/>
                <a:gd name="T56" fmla="*/ 20 w 80"/>
                <a:gd name="T57" fmla="*/ 85 h 117"/>
                <a:gd name="T58" fmla="*/ 40 w 80"/>
                <a:gd name="T59" fmla="*/ 89 h 117"/>
                <a:gd name="T60" fmla="*/ 59 w 80"/>
                <a:gd name="T61" fmla="*/ 85 h 117"/>
                <a:gd name="T62" fmla="*/ 60 w 80"/>
                <a:gd name="T63" fmla="*/ 75 h 117"/>
                <a:gd name="T64" fmla="*/ 80 w 80"/>
                <a:gd name="T65" fmla="*/ 40 h 117"/>
                <a:gd name="T66" fmla="*/ 40 w 80"/>
                <a:gd name="T67" fmla="*/ 0 h 117"/>
                <a:gd name="T68" fmla="*/ 55 w 80"/>
                <a:gd name="T69" fmla="*/ 70 h 117"/>
                <a:gd name="T70" fmla="*/ 54 w 80"/>
                <a:gd name="T71" fmla="*/ 79 h 117"/>
                <a:gd name="T72" fmla="*/ 40 w 80"/>
                <a:gd name="T73" fmla="*/ 81 h 117"/>
                <a:gd name="T74" fmla="*/ 26 w 80"/>
                <a:gd name="T75" fmla="*/ 79 h 117"/>
                <a:gd name="T76" fmla="*/ 25 w 80"/>
                <a:gd name="T77" fmla="*/ 70 h 117"/>
                <a:gd name="T78" fmla="*/ 7 w 80"/>
                <a:gd name="T79" fmla="*/ 40 h 117"/>
                <a:gd name="T80" fmla="*/ 40 w 80"/>
                <a:gd name="T81" fmla="*/ 7 h 117"/>
                <a:gd name="T82" fmla="*/ 73 w 80"/>
                <a:gd name="T83" fmla="*/ 40 h 117"/>
                <a:gd name="T84" fmla="*/ 55 w 80"/>
                <a:gd name="T85" fmla="*/ 70 h 117"/>
                <a:gd name="T86" fmla="*/ 49 w 80"/>
                <a:gd name="T87" fmla="*/ 55 h 117"/>
                <a:gd name="T88" fmla="*/ 40 w 80"/>
                <a:gd name="T89" fmla="*/ 39 h 117"/>
                <a:gd name="T90" fmla="*/ 31 w 80"/>
                <a:gd name="T91" fmla="*/ 55 h 117"/>
                <a:gd name="T92" fmla="*/ 27 w 80"/>
                <a:gd name="T93" fmla="*/ 47 h 117"/>
                <a:gd name="T94" fmla="*/ 21 w 80"/>
                <a:gd name="T95" fmla="*/ 50 h 117"/>
                <a:gd name="T96" fmla="*/ 30 w 80"/>
                <a:gd name="T97" fmla="*/ 69 h 117"/>
                <a:gd name="T98" fmla="*/ 40 w 80"/>
                <a:gd name="T99" fmla="*/ 52 h 117"/>
                <a:gd name="T100" fmla="*/ 49 w 80"/>
                <a:gd name="T101" fmla="*/ 69 h 117"/>
                <a:gd name="T102" fmla="*/ 58 w 80"/>
                <a:gd name="T103" fmla="*/ 50 h 117"/>
                <a:gd name="T104" fmla="*/ 52 w 80"/>
                <a:gd name="T105" fmla="*/ 47 h 117"/>
                <a:gd name="T106" fmla="*/ 49 w 80"/>
                <a:gd name="T107" fmla="*/ 5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7">
                  <a:moveTo>
                    <a:pt x="40" y="17"/>
                  </a:moveTo>
                  <a:cubicBezTo>
                    <a:pt x="41" y="17"/>
                    <a:pt x="42" y="16"/>
                    <a:pt x="42" y="15"/>
                  </a:cubicBezTo>
                  <a:cubicBezTo>
                    <a:pt x="42" y="14"/>
                    <a:pt x="41" y="13"/>
                    <a:pt x="40" y="13"/>
                  </a:cubicBezTo>
                  <a:cubicBezTo>
                    <a:pt x="24" y="13"/>
                    <a:pt x="12" y="25"/>
                    <a:pt x="12" y="40"/>
                  </a:cubicBezTo>
                  <a:cubicBezTo>
                    <a:pt x="12" y="42"/>
                    <a:pt x="13" y="43"/>
                    <a:pt x="14" y="43"/>
                  </a:cubicBezTo>
                  <a:cubicBezTo>
                    <a:pt x="15" y="43"/>
                    <a:pt x="16" y="42"/>
                    <a:pt x="16" y="40"/>
                  </a:cubicBezTo>
                  <a:cubicBezTo>
                    <a:pt x="16" y="27"/>
                    <a:pt x="27" y="17"/>
                    <a:pt x="40" y="17"/>
                  </a:cubicBezTo>
                  <a:close/>
                  <a:moveTo>
                    <a:pt x="23" y="101"/>
                  </a:moveTo>
                  <a:cubicBezTo>
                    <a:pt x="24" y="107"/>
                    <a:pt x="24" y="107"/>
                    <a:pt x="24" y="107"/>
                  </a:cubicBezTo>
                  <a:cubicBezTo>
                    <a:pt x="24" y="107"/>
                    <a:pt x="25" y="109"/>
                    <a:pt x="29" y="110"/>
                  </a:cubicBezTo>
                  <a:cubicBezTo>
                    <a:pt x="30" y="114"/>
                    <a:pt x="30" y="114"/>
                    <a:pt x="30" y="114"/>
                  </a:cubicBezTo>
                  <a:cubicBezTo>
                    <a:pt x="30" y="114"/>
                    <a:pt x="32" y="117"/>
                    <a:pt x="40" y="117"/>
                  </a:cubicBezTo>
                  <a:cubicBezTo>
                    <a:pt x="48" y="117"/>
                    <a:pt x="50" y="114"/>
                    <a:pt x="50" y="114"/>
                  </a:cubicBezTo>
                  <a:cubicBezTo>
                    <a:pt x="50" y="110"/>
                    <a:pt x="50" y="110"/>
                    <a:pt x="50" y="110"/>
                  </a:cubicBezTo>
                  <a:cubicBezTo>
                    <a:pt x="54" y="109"/>
                    <a:pt x="56" y="107"/>
                    <a:pt x="56" y="107"/>
                  </a:cubicBezTo>
                  <a:cubicBezTo>
                    <a:pt x="57" y="101"/>
                    <a:pt x="57" y="101"/>
                    <a:pt x="57" y="101"/>
                  </a:cubicBezTo>
                  <a:cubicBezTo>
                    <a:pt x="52" y="103"/>
                    <a:pt x="46" y="104"/>
                    <a:pt x="40" y="104"/>
                  </a:cubicBezTo>
                  <a:cubicBezTo>
                    <a:pt x="34" y="104"/>
                    <a:pt x="28" y="103"/>
                    <a:pt x="23" y="101"/>
                  </a:cubicBezTo>
                  <a:close/>
                  <a:moveTo>
                    <a:pt x="21" y="90"/>
                  </a:moveTo>
                  <a:cubicBezTo>
                    <a:pt x="22" y="96"/>
                    <a:pt x="22" y="96"/>
                    <a:pt x="22" y="96"/>
                  </a:cubicBezTo>
                  <a:cubicBezTo>
                    <a:pt x="27" y="98"/>
                    <a:pt x="33" y="99"/>
                    <a:pt x="40" y="99"/>
                  </a:cubicBezTo>
                  <a:cubicBezTo>
                    <a:pt x="46" y="99"/>
                    <a:pt x="52" y="98"/>
                    <a:pt x="57" y="96"/>
                  </a:cubicBezTo>
                  <a:cubicBezTo>
                    <a:pt x="58" y="90"/>
                    <a:pt x="58" y="90"/>
                    <a:pt x="58" y="90"/>
                  </a:cubicBezTo>
                  <a:cubicBezTo>
                    <a:pt x="53" y="92"/>
                    <a:pt x="46" y="93"/>
                    <a:pt x="40" y="93"/>
                  </a:cubicBezTo>
                  <a:cubicBezTo>
                    <a:pt x="33" y="93"/>
                    <a:pt x="27" y="92"/>
                    <a:pt x="21" y="90"/>
                  </a:cubicBezTo>
                  <a:close/>
                  <a:moveTo>
                    <a:pt x="40" y="0"/>
                  </a:moveTo>
                  <a:cubicBezTo>
                    <a:pt x="18" y="0"/>
                    <a:pt x="0" y="18"/>
                    <a:pt x="0" y="40"/>
                  </a:cubicBezTo>
                  <a:cubicBezTo>
                    <a:pt x="0" y="55"/>
                    <a:pt x="8" y="68"/>
                    <a:pt x="19" y="75"/>
                  </a:cubicBezTo>
                  <a:cubicBezTo>
                    <a:pt x="20" y="85"/>
                    <a:pt x="20" y="85"/>
                    <a:pt x="20" y="85"/>
                  </a:cubicBezTo>
                  <a:cubicBezTo>
                    <a:pt x="26" y="87"/>
                    <a:pt x="33" y="89"/>
                    <a:pt x="40" y="89"/>
                  </a:cubicBezTo>
                  <a:cubicBezTo>
                    <a:pt x="47" y="89"/>
                    <a:pt x="53" y="87"/>
                    <a:pt x="59" y="85"/>
                  </a:cubicBezTo>
                  <a:cubicBezTo>
                    <a:pt x="60" y="75"/>
                    <a:pt x="60" y="75"/>
                    <a:pt x="60" y="75"/>
                  </a:cubicBezTo>
                  <a:cubicBezTo>
                    <a:pt x="72" y="68"/>
                    <a:pt x="80" y="55"/>
                    <a:pt x="80" y="40"/>
                  </a:cubicBezTo>
                  <a:cubicBezTo>
                    <a:pt x="80" y="18"/>
                    <a:pt x="62" y="0"/>
                    <a:pt x="40" y="0"/>
                  </a:cubicBezTo>
                  <a:close/>
                  <a:moveTo>
                    <a:pt x="55" y="70"/>
                  </a:moveTo>
                  <a:cubicBezTo>
                    <a:pt x="54" y="79"/>
                    <a:pt x="54" y="79"/>
                    <a:pt x="54" y="79"/>
                  </a:cubicBezTo>
                  <a:cubicBezTo>
                    <a:pt x="54" y="79"/>
                    <a:pt x="50" y="81"/>
                    <a:pt x="40" y="81"/>
                  </a:cubicBezTo>
                  <a:cubicBezTo>
                    <a:pt x="30" y="81"/>
                    <a:pt x="26" y="79"/>
                    <a:pt x="26" y="79"/>
                  </a:cubicBezTo>
                  <a:cubicBezTo>
                    <a:pt x="25" y="70"/>
                    <a:pt x="25" y="70"/>
                    <a:pt x="25" y="70"/>
                  </a:cubicBezTo>
                  <a:cubicBezTo>
                    <a:pt x="14" y="64"/>
                    <a:pt x="7" y="53"/>
                    <a:pt x="7" y="40"/>
                  </a:cubicBezTo>
                  <a:cubicBezTo>
                    <a:pt x="7" y="22"/>
                    <a:pt x="22" y="7"/>
                    <a:pt x="40" y="7"/>
                  </a:cubicBezTo>
                  <a:cubicBezTo>
                    <a:pt x="58" y="7"/>
                    <a:pt x="73" y="22"/>
                    <a:pt x="73" y="40"/>
                  </a:cubicBezTo>
                  <a:cubicBezTo>
                    <a:pt x="73" y="53"/>
                    <a:pt x="65" y="64"/>
                    <a:pt x="55" y="70"/>
                  </a:cubicBezTo>
                  <a:close/>
                  <a:moveTo>
                    <a:pt x="49" y="55"/>
                  </a:moveTo>
                  <a:cubicBezTo>
                    <a:pt x="40" y="39"/>
                    <a:pt x="40" y="39"/>
                    <a:pt x="40" y="39"/>
                  </a:cubicBezTo>
                  <a:cubicBezTo>
                    <a:pt x="31" y="55"/>
                    <a:pt x="31" y="55"/>
                    <a:pt x="31" y="55"/>
                  </a:cubicBezTo>
                  <a:cubicBezTo>
                    <a:pt x="27" y="47"/>
                    <a:pt x="27" y="47"/>
                    <a:pt x="27" y="47"/>
                  </a:cubicBezTo>
                  <a:cubicBezTo>
                    <a:pt x="21" y="50"/>
                    <a:pt x="21" y="50"/>
                    <a:pt x="21" y="50"/>
                  </a:cubicBezTo>
                  <a:cubicBezTo>
                    <a:pt x="30" y="69"/>
                    <a:pt x="30" y="69"/>
                    <a:pt x="30" y="69"/>
                  </a:cubicBezTo>
                  <a:cubicBezTo>
                    <a:pt x="40" y="52"/>
                    <a:pt x="40" y="52"/>
                    <a:pt x="40" y="52"/>
                  </a:cubicBezTo>
                  <a:cubicBezTo>
                    <a:pt x="49" y="69"/>
                    <a:pt x="49" y="69"/>
                    <a:pt x="49" y="69"/>
                  </a:cubicBezTo>
                  <a:cubicBezTo>
                    <a:pt x="58" y="50"/>
                    <a:pt x="58" y="50"/>
                    <a:pt x="58" y="50"/>
                  </a:cubicBezTo>
                  <a:cubicBezTo>
                    <a:pt x="52" y="47"/>
                    <a:pt x="52" y="47"/>
                    <a:pt x="52" y="47"/>
                  </a:cubicBezTo>
                  <a:lnTo>
                    <a:pt x="49" y="55"/>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56" name="Group 43"/>
          <p:cNvGrpSpPr/>
          <p:nvPr/>
        </p:nvGrpSpPr>
        <p:grpSpPr>
          <a:xfrm>
            <a:off x="2867026" y="4225925"/>
            <a:ext cx="600075" cy="603250"/>
            <a:chOff x="2867026" y="4225925"/>
            <a:chExt cx="600075" cy="603250"/>
          </a:xfrm>
        </p:grpSpPr>
        <p:sp>
          <p:nvSpPr>
            <p:cNvPr id="161" name="Oval 1184"/>
            <p:cNvSpPr>
              <a:spLocks noChangeArrowheads="1"/>
            </p:cNvSpPr>
            <p:nvPr/>
          </p:nvSpPr>
          <p:spPr bwMode="auto">
            <a:xfrm>
              <a:off x="2879726" y="4238625"/>
              <a:ext cx="574675"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2" name="Freeform 1185"/>
            <p:cNvSpPr>
              <a:spLocks noEditPoints="1"/>
            </p:cNvSpPr>
            <p:nvPr/>
          </p:nvSpPr>
          <p:spPr bwMode="auto">
            <a:xfrm>
              <a:off x="2867026" y="4225925"/>
              <a:ext cx="600075" cy="603250"/>
            </a:xfrm>
            <a:custGeom>
              <a:avLst/>
              <a:gdLst>
                <a:gd name="T0" fmla="*/ 95 w 189"/>
                <a:gd name="T1" fmla="*/ 190 h 190"/>
                <a:gd name="T2" fmla="*/ 0 w 189"/>
                <a:gd name="T3" fmla="*/ 95 h 190"/>
                <a:gd name="T4" fmla="*/ 95 w 189"/>
                <a:gd name="T5" fmla="*/ 0 h 190"/>
                <a:gd name="T6" fmla="*/ 189 w 189"/>
                <a:gd name="T7" fmla="*/ 95 h 190"/>
                <a:gd name="T8" fmla="*/ 95 w 189"/>
                <a:gd name="T9" fmla="*/ 190 h 190"/>
                <a:gd name="T10" fmla="*/ 95 w 189"/>
                <a:gd name="T11" fmla="*/ 8 h 190"/>
                <a:gd name="T12" fmla="*/ 8 w 189"/>
                <a:gd name="T13" fmla="*/ 95 h 190"/>
                <a:gd name="T14" fmla="*/ 95 w 189"/>
                <a:gd name="T15" fmla="*/ 182 h 190"/>
                <a:gd name="T16" fmla="*/ 181 w 189"/>
                <a:gd name="T17" fmla="*/ 95 h 190"/>
                <a:gd name="T18" fmla="*/ 95 w 189"/>
                <a:gd name="T19"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90">
                  <a:moveTo>
                    <a:pt x="95" y="190"/>
                  </a:moveTo>
                  <a:cubicBezTo>
                    <a:pt x="43" y="190"/>
                    <a:pt x="0" y="147"/>
                    <a:pt x="0" y="95"/>
                  </a:cubicBezTo>
                  <a:cubicBezTo>
                    <a:pt x="0" y="43"/>
                    <a:pt x="43" y="0"/>
                    <a:pt x="95" y="0"/>
                  </a:cubicBezTo>
                  <a:cubicBezTo>
                    <a:pt x="147" y="0"/>
                    <a:pt x="189" y="43"/>
                    <a:pt x="189" y="95"/>
                  </a:cubicBezTo>
                  <a:cubicBezTo>
                    <a:pt x="189" y="147"/>
                    <a:pt x="147" y="190"/>
                    <a:pt x="95" y="190"/>
                  </a:cubicBezTo>
                  <a:close/>
                  <a:moveTo>
                    <a:pt x="95" y="8"/>
                  </a:moveTo>
                  <a:cubicBezTo>
                    <a:pt x="47" y="8"/>
                    <a:pt x="8" y="47"/>
                    <a:pt x="8" y="95"/>
                  </a:cubicBezTo>
                  <a:cubicBezTo>
                    <a:pt x="8" y="143"/>
                    <a:pt x="47" y="182"/>
                    <a:pt x="95" y="182"/>
                  </a:cubicBezTo>
                  <a:cubicBezTo>
                    <a:pt x="143" y="182"/>
                    <a:pt x="181" y="143"/>
                    <a:pt x="181" y="95"/>
                  </a:cubicBezTo>
                  <a:cubicBezTo>
                    <a:pt x="181" y="47"/>
                    <a:pt x="143" y="8"/>
                    <a:pt x="95"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3" name="Freeform 1186"/>
            <p:cNvSpPr>
              <a:spLocks noEditPoints="1"/>
            </p:cNvSpPr>
            <p:nvPr/>
          </p:nvSpPr>
          <p:spPr bwMode="auto">
            <a:xfrm>
              <a:off x="3019426" y="4375150"/>
              <a:ext cx="295275" cy="292100"/>
            </a:xfrm>
            <a:custGeom>
              <a:avLst/>
              <a:gdLst>
                <a:gd name="T0" fmla="*/ 91 w 93"/>
                <a:gd name="T1" fmla="*/ 29 h 92"/>
                <a:gd name="T2" fmla="*/ 50 w 93"/>
                <a:gd name="T3" fmla="*/ 1 h 92"/>
                <a:gd name="T4" fmla="*/ 44 w 93"/>
                <a:gd name="T5" fmla="*/ 1 h 92"/>
                <a:gd name="T6" fmla="*/ 3 w 93"/>
                <a:gd name="T7" fmla="*/ 29 h 92"/>
                <a:gd name="T8" fmla="*/ 0 w 93"/>
                <a:gd name="T9" fmla="*/ 33 h 92"/>
                <a:gd name="T10" fmla="*/ 0 w 93"/>
                <a:gd name="T11" fmla="*/ 86 h 92"/>
                <a:gd name="T12" fmla="*/ 6 w 93"/>
                <a:gd name="T13" fmla="*/ 92 h 92"/>
                <a:gd name="T14" fmla="*/ 87 w 93"/>
                <a:gd name="T15" fmla="*/ 92 h 92"/>
                <a:gd name="T16" fmla="*/ 93 w 93"/>
                <a:gd name="T17" fmla="*/ 86 h 92"/>
                <a:gd name="T18" fmla="*/ 93 w 93"/>
                <a:gd name="T19" fmla="*/ 33 h 92"/>
                <a:gd name="T20" fmla="*/ 91 w 93"/>
                <a:gd name="T21" fmla="*/ 29 h 92"/>
                <a:gd name="T22" fmla="*/ 87 w 93"/>
                <a:gd name="T23" fmla="*/ 42 h 92"/>
                <a:gd name="T24" fmla="*/ 47 w 93"/>
                <a:gd name="T25" fmla="*/ 69 h 92"/>
                <a:gd name="T26" fmla="*/ 6 w 93"/>
                <a:gd name="T27" fmla="*/ 42 h 92"/>
                <a:gd name="T28" fmla="*/ 6 w 93"/>
                <a:gd name="T29" fmla="*/ 36 h 92"/>
                <a:gd name="T30" fmla="*/ 9 w 93"/>
                <a:gd name="T31" fmla="*/ 33 h 92"/>
                <a:gd name="T32" fmla="*/ 84 w 93"/>
                <a:gd name="T33" fmla="*/ 33 h 92"/>
                <a:gd name="T34" fmla="*/ 87 w 93"/>
                <a:gd name="T35" fmla="*/ 36 h 92"/>
                <a:gd name="T36" fmla="*/ 87 w 93"/>
                <a:gd name="T37" fmla="*/ 42 h 92"/>
                <a:gd name="T38" fmla="*/ 19 w 93"/>
                <a:gd name="T39" fmla="*/ 45 h 92"/>
                <a:gd name="T40" fmla="*/ 20 w 93"/>
                <a:gd name="T41" fmla="*/ 46 h 92"/>
                <a:gd name="T42" fmla="*/ 73 w 93"/>
                <a:gd name="T43" fmla="*/ 46 h 92"/>
                <a:gd name="T44" fmla="*/ 74 w 93"/>
                <a:gd name="T45" fmla="*/ 45 h 92"/>
                <a:gd name="T46" fmla="*/ 74 w 93"/>
                <a:gd name="T47" fmla="*/ 42 h 92"/>
                <a:gd name="T48" fmla="*/ 19 w 93"/>
                <a:gd name="T49" fmla="*/ 42 h 92"/>
                <a:gd name="T50" fmla="*/ 19 w 93"/>
                <a:gd name="T51" fmla="*/ 45 h 92"/>
                <a:gd name="T52" fmla="*/ 46 w 93"/>
                <a:gd name="T53" fmla="*/ 64 h 92"/>
                <a:gd name="T54" fmla="*/ 48 w 93"/>
                <a:gd name="T55" fmla="*/ 64 h 92"/>
                <a:gd name="T56" fmla="*/ 54 w 93"/>
                <a:gd name="T57" fmla="*/ 59 h 92"/>
                <a:gd name="T58" fmla="*/ 40 w 93"/>
                <a:gd name="T59" fmla="*/ 59 h 92"/>
                <a:gd name="T60" fmla="*/ 46 w 93"/>
                <a:gd name="T61" fmla="*/ 64 h 92"/>
                <a:gd name="T62" fmla="*/ 33 w 93"/>
                <a:gd name="T63" fmla="*/ 55 h 92"/>
                <a:gd name="T64" fmla="*/ 61 w 93"/>
                <a:gd name="T65" fmla="*/ 55 h 92"/>
                <a:gd name="T66" fmla="*/ 67 w 93"/>
                <a:gd name="T67" fmla="*/ 50 h 92"/>
                <a:gd name="T68" fmla="*/ 27 w 93"/>
                <a:gd name="T69" fmla="*/ 50 h 92"/>
                <a:gd name="T70" fmla="*/ 33 w 93"/>
                <a:gd name="T7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92">
                  <a:moveTo>
                    <a:pt x="91" y="29"/>
                  </a:moveTo>
                  <a:cubicBezTo>
                    <a:pt x="50" y="1"/>
                    <a:pt x="50" y="1"/>
                    <a:pt x="50" y="1"/>
                  </a:cubicBezTo>
                  <a:cubicBezTo>
                    <a:pt x="48" y="0"/>
                    <a:pt x="45" y="0"/>
                    <a:pt x="44" y="1"/>
                  </a:cubicBezTo>
                  <a:cubicBezTo>
                    <a:pt x="3" y="29"/>
                    <a:pt x="3" y="29"/>
                    <a:pt x="3" y="29"/>
                  </a:cubicBezTo>
                  <a:cubicBezTo>
                    <a:pt x="1" y="30"/>
                    <a:pt x="0" y="32"/>
                    <a:pt x="0" y="33"/>
                  </a:cubicBezTo>
                  <a:cubicBezTo>
                    <a:pt x="0" y="86"/>
                    <a:pt x="0" y="86"/>
                    <a:pt x="0" y="86"/>
                  </a:cubicBezTo>
                  <a:cubicBezTo>
                    <a:pt x="0" y="89"/>
                    <a:pt x="3" y="92"/>
                    <a:pt x="6" y="92"/>
                  </a:cubicBezTo>
                  <a:cubicBezTo>
                    <a:pt x="87" y="92"/>
                    <a:pt x="87" y="92"/>
                    <a:pt x="87" y="92"/>
                  </a:cubicBezTo>
                  <a:cubicBezTo>
                    <a:pt x="91" y="92"/>
                    <a:pt x="93" y="89"/>
                    <a:pt x="93" y="86"/>
                  </a:cubicBezTo>
                  <a:cubicBezTo>
                    <a:pt x="93" y="33"/>
                    <a:pt x="93" y="33"/>
                    <a:pt x="93" y="33"/>
                  </a:cubicBezTo>
                  <a:cubicBezTo>
                    <a:pt x="93" y="32"/>
                    <a:pt x="92" y="30"/>
                    <a:pt x="91" y="29"/>
                  </a:cubicBezTo>
                  <a:close/>
                  <a:moveTo>
                    <a:pt x="87" y="42"/>
                  </a:moveTo>
                  <a:cubicBezTo>
                    <a:pt x="47" y="69"/>
                    <a:pt x="47" y="69"/>
                    <a:pt x="47" y="69"/>
                  </a:cubicBezTo>
                  <a:cubicBezTo>
                    <a:pt x="6" y="42"/>
                    <a:pt x="6" y="42"/>
                    <a:pt x="6" y="42"/>
                  </a:cubicBezTo>
                  <a:cubicBezTo>
                    <a:pt x="6" y="36"/>
                    <a:pt x="6" y="36"/>
                    <a:pt x="6" y="36"/>
                  </a:cubicBezTo>
                  <a:cubicBezTo>
                    <a:pt x="6" y="35"/>
                    <a:pt x="8" y="33"/>
                    <a:pt x="9" y="33"/>
                  </a:cubicBezTo>
                  <a:cubicBezTo>
                    <a:pt x="84" y="33"/>
                    <a:pt x="84" y="33"/>
                    <a:pt x="84" y="33"/>
                  </a:cubicBezTo>
                  <a:cubicBezTo>
                    <a:pt x="86" y="33"/>
                    <a:pt x="87" y="35"/>
                    <a:pt x="87" y="36"/>
                  </a:cubicBezTo>
                  <a:lnTo>
                    <a:pt x="87" y="42"/>
                  </a:lnTo>
                  <a:close/>
                  <a:moveTo>
                    <a:pt x="19" y="45"/>
                  </a:moveTo>
                  <a:cubicBezTo>
                    <a:pt x="20" y="46"/>
                    <a:pt x="20" y="46"/>
                    <a:pt x="20" y="46"/>
                  </a:cubicBezTo>
                  <a:cubicBezTo>
                    <a:pt x="73" y="46"/>
                    <a:pt x="73" y="46"/>
                    <a:pt x="73" y="46"/>
                  </a:cubicBezTo>
                  <a:cubicBezTo>
                    <a:pt x="74" y="45"/>
                    <a:pt x="74" y="45"/>
                    <a:pt x="74" y="45"/>
                  </a:cubicBezTo>
                  <a:cubicBezTo>
                    <a:pt x="74" y="42"/>
                    <a:pt x="74" y="42"/>
                    <a:pt x="74" y="42"/>
                  </a:cubicBezTo>
                  <a:cubicBezTo>
                    <a:pt x="19" y="42"/>
                    <a:pt x="19" y="42"/>
                    <a:pt x="19" y="42"/>
                  </a:cubicBezTo>
                  <a:lnTo>
                    <a:pt x="19" y="45"/>
                  </a:lnTo>
                  <a:close/>
                  <a:moveTo>
                    <a:pt x="46" y="64"/>
                  </a:moveTo>
                  <a:cubicBezTo>
                    <a:pt x="48" y="64"/>
                    <a:pt x="48" y="64"/>
                    <a:pt x="48" y="64"/>
                  </a:cubicBezTo>
                  <a:cubicBezTo>
                    <a:pt x="54" y="59"/>
                    <a:pt x="54" y="59"/>
                    <a:pt x="54" y="59"/>
                  </a:cubicBezTo>
                  <a:cubicBezTo>
                    <a:pt x="40" y="59"/>
                    <a:pt x="40" y="59"/>
                    <a:pt x="40" y="59"/>
                  </a:cubicBezTo>
                  <a:lnTo>
                    <a:pt x="46" y="64"/>
                  </a:lnTo>
                  <a:close/>
                  <a:moveTo>
                    <a:pt x="33" y="55"/>
                  </a:moveTo>
                  <a:cubicBezTo>
                    <a:pt x="61" y="55"/>
                    <a:pt x="61" y="55"/>
                    <a:pt x="61" y="55"/>
                  </a:cubicBezTo>
                  <a:cubicBezTo>
                    <a:pt x="67" y="50"/>
                    <a:pt x="67" y="50"/>
                    <a:pt x="67" y="50"/>
                  </a:cubicBezTo>
                  <a:cubicBezTo>
                    <a:pt x="27" y="50"/>
                    <a:pt x="27" y="50"/>
                    <a:pt x="27" y="50"/>
                  </a:cubicBezTo>
                  <a:lnTo>
                    <a:pt x="33" y="55"/>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57" name="Group 47"/>
          <p:cNvGrpSpPr/>
          <p:nvPr/>
        </p:nvGrpSpPr>
        <p:grpSpPr>
          <a:xfrm>
            <a:off x="6143626" y="3416300"/>
            <a:ext cx="600075" cy="603250"/>
            <a:chOff x="6143626" y="3416300"/>
            <a:chExt cx="600075" cy="603250"/>
          </a:xfrm>
        </p:grpSpPr>
        <p:sp>
          <p:nvSpPr>
            <p:cNvPr id="158" name="Oval 1193"/>
            <p:cNvSpPr>
              <a:spLocks noChangeArrowheads="1"/>
            </p:cNvSpPr>
            <p:nvPr/>
          </p:nvSpPr>
          <p:spPr bwMode="auto">
            <a:xfrm>
              <a:off x="6156326" y="3429000"/>
              <a:ext cx="574675"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9" name="Freeform 1194"/>
            <p:cNvSpPr>
              <a:spLocks noEditPoints="1"/>
            </p:cNvSpPr>
            <p:nvPr/>
          </p:nvSpPr>
          <p:spPr bwMode="auto">
            <a:xfrm>
              <a:off x="6143626" y="3416300"/>
              <a:ext cx="600075" cy="603250"/>
            </a:xfrm>
            <a:custGeom>
              <a:avLst/>
              <a:gdLst>
                <a:gd name="T0" fmla="*/ 95 w 189"/>
                <a:gd name="T1" fmla="*/ 190 h 190"/>
                <a:gd name="T2" fmla="*/ 0 w 189"/>
                <a:gd name="T3" fmla="*/ 95 h 190"/>
                <a:gd name="T4" fmla="*/ 95 w 189"/>
                <a:gd name="T5" fmla="*/ 0 h 190"/>
                <a:gd name="T6" fmla="*/ 189 w 189"/>
                <a:gd name="T7" fmla="*/ 95 h 190"/>
                <a:gd name="T8" fmla="*/ 95 w 189"/>
                <a:gd name="T9" fmla="*/ 190 h 190"/>
                <a:gd name="T10" fmla="*/ 95 w 189"/>
                <a:gd name="T11" fmla="*/ 8 h 190"/>
                <a:gd name="T12" fmla="*/ 8 w 189"/>
                <a:gd name="T13" fmla="*/ 95 h 190"/>
                <a:gd name="T14" fmla="*/ 95 w 189"/>
                <a:gd name="T15" fmla="*/ 182 h 190"/>
                <a:gd name="T16" fmla="*/ 181 w 189"/>
                <a:gd name="T17" fmla="*/ 95 h 190"/>
                <a:gd name="T18" fmla="*/ 95 w 189"/>
                <a:gd name="T19"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90">
                  <a:moveTo>
                    <a:pt x="95" y="190"/>
                  </a:moveTo>
                  <a:cubicBezTo>
                    <a:pt x="42" y="190"/>
                    <a:pt x="0" y="147"/>
                    <a:pt x="0" y="95"/>
                  </a:cubicBezTo>
                  <a:cubicBezTo>
                    <a:pt x="0" y="43"/>
                    <a:pt x="42" y="0"/>
                    <a:pt x="95" y="0"/>
                  </a:cubicBezTo>
                  <a:cubicBezTo>
                    <a:pt x="147" y="0"/>
                    <a:pt x="189" y="43"/>
                    <a:pt x="189" y="95"/>
                  </a:cubicBezTo>
                  <a:cubicBezTo>
                    <a:pt x="189" y="147"/>
                    <a:pt x="147" y="190"/>
                    <a:pt x="95" y="190"/>
                  </a:cubicBezTo>
                  <a:close/>
                  <a:moveTo>
                    <a:pt x="95" y="8"/>
                  </a:moveTo>
                  <a:cubicBezTo>
                    <a:pt x="47" y="8"/>
                    <a:pt x="8" y="47"/>
                    <a:pt x="8" y="95"/>
                  </a:cubicBezTo>
                  <a:cubicBezTo>
                    <a:pt x="8" y="143"/>
                    <a:pt x="47" y="182"/>
                    <a:pt x="95" y="182"/>
                  </a:cubicBezTo>
                  <a:cubicBezTo>
                    <a:pt x="142" y="182"/>
                    <a:pt x="181" y="143"/>
                    <a:pt x="181" y="95"/>
                  </a:cubicBezTo>
                  <a:cubicBezTo>
                    <a:pt x="181" y="47"/>
                    <a:pt x="142"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0" name="Freeform 1195"/>
            <p:cNvSpPr>
              <a:spLocks noEditPoints="1"/>
            </p:cNvSpPr>
            <p:nvPr/>
          </p:nvSpPr>
          <p:spPr bwMode="auto">
            <a:xfrm>
              <a:off x="6324601" y="3552825"/>
              <a:ext cx="254000" cy="320675"/>
            </a:xfrm>
            <a:custGeom>
              <a:avLst/>
              <a:gdLst>
                <a:gd name="T0" fmla="*/ 114 w 160"/>
                <a:gd name="T1" fmla="*/ 58 h 202"/>
                <a:gd name="T2" fmla="*/ 26 w 160"/>
                <a:gd name="T3" fmla="*/ 58 h 202"/>
                <a:gd name="T4" fmla="*/ 26 w 160"/>
                <a:gd name="T5" fmla="*/ 70 h 202"/>
                <a:gd name="T6" fmla="*/ 114 w 160"/>
                <a:gd name="T7" fmla="*/ 70 h 202"/>
                <a:gd name="T8" fmla="*/ 114 w 160"/>
                <a:gd name="T9" fmla="*/ 58 h 202"/>
                <a:gd name="T10" fmla="*/ 142 w 160"/>
                <a:gd name="T11" fmla="*/ 18 h 202"/>
                <a:gd name="T12" fmla="*/ 142 w 160"/>
                <a:gd name="T13" fmla="*/ 0 h 202"/>
                <a:gd name="T14" fmla="*/ 0 w 160"/>
                <a:gd name="T15" fmla="*/ 0 h 202"/>
                <a:gd name="T16" fmla="*/ 0 w 160"/>
                <a:gd name="T17" fmla="*/ 184 h 202"/>
                <a:gd name="T18" fmla="*/ 18 w 160"/>
                <a:gd name="T19" fmla="*/ 184 h 202"/>
                <a:gd name="T20" fmla="*/ 18 w 160"/>
                <a:gd name="T21" fmla="*/ 202 h 202"/>
                <a:gd name="T22" fmla="*/ 160 w 160"/>
                <a:gd name="T23" fmla="*/ 202 h 202"/>
                <a:gd name="T24" fmla="*/ 160 w 160"/>
                <a:gd name="T25" fmla="*/ 18 h 202"/>
                <a:gd name="T26" fmla="*/ 142 w 160"/>
                <a:gd name="T27" fmla="*/ 18 h 202"/>
                <a:gd name="T28" fmla="*/ 10 w 160"/>
                <a:gd name="T29" fmla="*/ 174 h 202"/>
                <a:gd name="T30" fmla="*/ 10 w 160"/>
                <a:gd name="T31" fmla="*/ 10 h 202"/>
                <a:gd name="T32" fmla="*/ 132 w 160"/>
                <a:gd name="T33" fmla="*/ 10 h 202"/>
                <a:gd name="T34" fmla="*/ 132 w 160"/>
                <a:gd name="T35" fmla="*/ 132 h 202"/>
                <a:gd name="T36" fmla="*/ 90 w 160"/>
                <a:gd name="T37" fmla="*/ 132 h 202"/>
                <a:gd name="T38" fmla="*/ 90 w 160"/>
                <a:gd name="T39" fmla="*/ 174 h 202"/>
                <a:gd name="T40" fmla="*/ 10 w 160"/>
                <a:gd name="T41" fmla="*/ 174 h 202"/>
                <a:gd name="T42" fmla="*/ 150 w 160"/>
                <a:gd name="T43" fmla="*/ 192 h 202"/>
                <a:gd name="T44" fmla="*/ 26 w 160"/>
                <a:gd name="T45" fmla="*/ 192 h 202"/>
                <a:gd name="T46" fmla="*/ 26 w 160"/>
                <a:gd name="T47" fmla="*/ 184 h 202"/>
                <a:gd name="T48" fmla="*/ 94 w 160"/>
                <a:gd name="T49" fmla="*/ 184 h 202"/>
                <a:gd name="T50" fmla="*/ 142 w 160"/>
                <a:gd name="T51" fmla="*/ 138 h 202"/>
                <a:gd name="T52" fmla="*/ 142 w 160"/>
                <a:gd name="T53" fmla="*/ 28 h 202"/>
                <a:gd name="T54" fmla="*/ 150 w 160"/>
                <a:gd name="T55" fmla="*/ 28 h 202"/>
                <a:gd name="T56" fmla="*/ 150 w 160"/>
                <a:gd name="T57" fmla="*/ 192 h 202"/>
                <a:gd name="T58" fmla="*/ 114 w 160"/>
                <a:gd name="T59" fmla="*/ 34 h 202"/>
                <a:gd name="T60" fmla="*/ 26 w 160"/>
                <a:gd name="T61" fmla="*/ 34 h 202"/>
                <a:gd name="T62" fmla="*/ 26 w 160"/>
                <a:gd name="T63" fmla="*/ 46 h 202"/>
                <a:gd name="T64" fmla="*/ 114 w 160"/>
                <a:gd name="T65" fmla="*/ 46 h 202"/>
                <a:gd name="T66" fmla="*/ 114 w 160"/>
                <a:gd name="T67" fmla="*/ 34 h 202"/>
                <a:gd name="T68" fmla="*/ 114 w 160"/>
                <a:gd name="T69" fmla="*/ 84 h 202"/>
                <a:gd name="T70" fmla="*/ 26 w 160"/>
                <a:gd name="T71" fmla="*/ 84 h 202"/>
                <a:gd name="T72" fmla="*/ 26 w 160"/>
                <a:gd name="T73" fmla="*/ 96 h 202"/>
                <a:gd name="T74" fmla="*/ 114 w 160"/>
                <a:gd name="T75" fmla="*/ 96 h 202"/>
                <a:gd name="T76" fmla="*/ 114 w 160"/>
                <a:gd name="T77" fmla="*/ 84 h 202"/>
                <a:gd name="T78" fmla="*/ 26 w 160"/>
                <a:gd name="T79" fmla="*/ 120 h 202"/>
                <a:gd name="T80" fmla="*/ 70 w 160"/>
                <a:gd name="T81" fmla="*/ 120 h 202"/>
                <a:gd name="T82" fmla="*/ 70 w 160"/>
                <a:gd name="T83" fmla="*/ 108 h 202"/>
                <a:gd name="T84" fmla="*/ 26 w 160"/>
                <a:gd name="T85" fmla="*/ 108 h 202"/>
                <a:gd name="T86" fmla="*/ 26 w 160"/>
                <a:gd name="T87" fmla="*/ 12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202">
                  <a:moveTo>
                    <a:pt x="114" y="58"/>
                  </a:moveTo>
                  <a:lnTo>
                    <a:pt x="26" y="58"/>
                  </a:lnTo>
                  <a:lnTo>
                    <a:pt x="26" y="70"/>
                  </a:lnTo>
                  <a:lnTo>
                    <a:pt x="114" y="70"/>
                  </a:lnTo>
                  <a:lnTo>
                    <a:pt x="114" y="58"/>
                  </a:lnTo>
                  <a:close/>
                  <a:moveTo>
                    <a:pt x="142" y="18"/>
                  </a:moveTo>
                  <a:lnTo>
                    <a:pt x="142" y="0"/>
                  </a:lnTo>
                  <a:lnTo>
                    <a:pt x="0" y="0"/>
                  </a:lnTo>
                  <a:lnTo>
                    <a:pt x="0" y="184"/>
                  </a:lnTo>
                  <a:lnTo>
                    <a:pt x="18" y="184"/>
                  </a:lnTo>
                  <a:lnTo>
                    <a:pt x="18" y="202"/>
                  </a:lnTo>
                  <a:lnTo>
                    <a:pt x="160" y="202"/>
                  </a:lnTo>
                  <a:lnTo>
                    <a:pt x="160" y="18"/>
                  </a:lnTo>
                  <a:lnTo>
                    <a:pt x="142" y="18"/>
                  </a:lnTo>
                  <a:close/>
                  <a:moveTo>
                    <a:pt x="10" y="174"/>
                  </a:moveTo>
                  <a:lnTo>
                    <a:pt x="10" y="10"/>
                  </a:lnTo>
                  <a:lnTo>
                    <a:pt x="132" y="10"/>
                  </a:lnTo>
                  <a:lnTo>
                    <a:pt x="132" y="132"/>
                  </a:lnTo>
                  <a:lnTo>
                    <a:pt x="90" y="132"/>
                  </a:lnTo>
                  <a:lnTo>
                    <a:pt x="90" y="174"/>
                  </a:lnTo>
                  <a:lnTo>
                    <a:pt x="10" y="174"/>
                  </a:lnTo>
                  <a:close/>
                  <a:moveTo>
                    <a:pt x="150" y="192"/>
                  </a:moveTo>
                  <a:lnTo>
                    <a:pt x="26" y="192"/>
                  </a:lnTo>
                  <a:lnTo>
                    <a:pt x="26" y="184"/>
                  </a:lnTo>
                  <a:lnTo>
                    <a:pt x="94" y="184"/>
                  </a:lnTo>
                  <a:lnTo>
                    <a:pt x="142" y="138"/>
                  </a:lnTo>
                  <a:lnTo>
                    <a:pt x="142" y="28"/>
                  </a:lnTo>
                  <a:lnTo>
                    <a:pt x="150" y="28"/>
                  </a:lnTo>
                  <a:lnTo>
                    <a:pt x="150" y="192"/>
                  </a:lnTo>
                  <a:close/>
                  <a:moveTo>
                    <a:pt x="114" y="34"/>
                  </a:moveTo>
                  <a:lnTo>
                    <a:pt x="26" y="34"/>
                  </a:lnTo>
                  <a:lnTo>
                    <a:pt x="26" y="46"/>
                  </a:lnTo>
                  <a:lnTo>
                    <a:pt x="114" y="46"/>
                  </a:lnTo>
                  <a:lnTo>
                    <a:pt x="114" y="34"/>
                  </a:lnTo>
                  <a:close/>
                  <a:moveTo>
                    <a:pt x="114" y="84"/>
                  </a:moveTo>
                  <a:lnTo>
                    <a:pt x="26" y="84"/>
                  </a:lnTo>
                  <a:lnTo>
                    <a:pt x="26" y="96"/>
                  </a:lnTo>
                  <a:lnTo>
                    <a:pt x="114" y="96"/>
                  </a:lnTo>
                  <a:lnTo>
                    <a:pt x="114" y="84"/>
                  </a:lnTo>
                  <a:close/>
                  <a:moveTo>
                    <a:pt x="26" y="120"/>
                  </a:moveTo>
                  <a:lnTo>
                    <a:pt x="70" y="120"/>
                  </a:lnTo>
                  <a:lnTo>
                    <a:pt x="70" y="108"/>
                  </a:lnTo>
                  <a:lnTo>
                    <a:pt x="26" y="108"/>
                  </a:lnTo>
                  <a:lnTo>
                    <a:pt x="26" y="12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023599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 Same Side Corner Rectangle 77"/>
          <p:cNvSpPr/>
          <p:nvPr/>
        </p:nvSpPr>
        <p:spPr>
          <a:xfrm>
            <a:off x="6841332" y="2639553"/>
            <a:ext cx="900113" cy="857250"/>
          </a:xfrm>
          <a:prstGeom prst="round2SameRect">
            <a:avLst>
              <a:gd name="adj1" fmla="val 10353"/>
              <a:gd name="adj2" fmla="val 0"/>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Round Same Side Corner Rectangle 76"/>
          <p:cNvSpPr/>
          <p:nvPr/>
        </p:nvSpPr>
        <p:spPr>
          <a:xfrm>
            <a:off x="4789488" y="2423653"/>
            <a:ext cx="904875" cy="1073150"/>
          </a:xfrm>
          <a:prstGeom prst="round2SameRect">
            <a:avLst>
              <a:gd name="adj1" fmla="val 10353"/>
              <a:gd name="adj2" fmla="val 0"/>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44" name="Group 6"/>
          <p:cNvGrpSpPr/>
          <p:nvPr/>
        </p:nvGrpSpPr>
        <p:grpSpPr>
          <a:xfrm>
            <a:off x="611188" y="4159730"/>
            <a:ext cx="1765300" cy="1321015"/>
            <a:chOff x="611188" y="1768999"/>
            <a:chExt cx="1765300" cy="1321015"/>
          </a:xfrm>
        </p:grpSpPr>
        <p:sp>
          <p:nvSpPr>
            <p:cNvPr id="45" name="TextBox 44"/>
            <p:cNvSpPr txBox="1"/>
            <p:nvPr/>
          </p:nvSpPr>
          <p:spPr>
            <a:xfrm>
              <a:off x="611188"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46" name="Straight Connector 8"/>
            <p:cNvCxnSpPr/>
            <p:nvPr/>
          </p:nvCxnSpPr>
          <p:spPr>
            <a:xfrm>
              <a:off x="1403838" y="2116131"/>
              <a:ext cx="180000" cy="0"/>
            </a:xfrm>
            <a:prstGeom prst="line">
              <a:avLst/>
            </a:prstGeom>
            <a:noFill/>
            <a:ln w="25400" cap="rnd" cmpd="sng" algn="ctr">
              <a:solidFill>
                <a:srgbClr val="16B6EA"/>
              </a:solidFill>
              <a:prstDash val="solid"/>
              <a:miter lim="800000"/>
            </a:ln>
            <a:effectLst/>
          </p:spPr>
        </p:cxnSp>
        <p:sp>
          <p:nvSpPr>
            <p:cNvPr id="47" name="TextBox 46"/>
            <p:cNvSpPr txBox="1"/>
            <p:nvPr/>
          </p:nvSpPr>
          <p:spPr>
            <a:xfrm>
              <a:off x="611188"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48" name="Group 10"/>
          <p:cNvGrpSpPr/>
          <p:nvPr/>
        </p:nvGrpSpPr>
        <p:grpSpPr>
          <a:xfrm>
            <a:off x="2663825" y="4159730"/>
            <a:ext cx="1765300" cy="1321015"/>
            <a:chOff x="2663825" y="1768999"/>
            <a:chExt cx="1765300" cy="1321015"/>
          </a:xfrm>
        </p:grpSpPr>
        <p:sp>
          <p:nvSpPr>
            <p:cNvPr id="49" name="TextBox 48"/>
            <p:cNvSpPr txBox="1"/>
            <p:nvPr/>
          </p:nvSpPr>
          <p:spPr>
            <a:xfrm>
              <a:off x="2663825"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50" name="Straight Connector 12"/>
            <p:cNvCxnSpPr/>
            <p:nvPr/>
          </p:nvCxnSpPr>
          <p:spPr>
            <a:xfrm>
              <a:off x="3456475" y="2116131"/>
              <a:ext cx="180000" cy="0"/>
            </a:xfrm>
            <a:prstGeom prst="line">
              <a:avLst/>
            </a:prstGeom>
            <a:noFill/>
            <a:ln w="25400" cap="rnd" cmpd="sng" algn="ctr">
              <a:solidFill>
                <a:srgbClr val="5A6783"/>
              </a:solidFill>
              <a:prstDash val="solid"/>
              <a:miter lim="800000"/>
            </a:ln>
            <a:effectLst/>
          </p:spPr>
        </p:cxnSp>
        <p:sp>
          <p:nvSpPr>
            <p:cNvPr id="51" name="TextBox 50"/>
            <p:cNvSpPr txBox="1"/>
            <p:nvPr/>
          </p:nvSpPr>
          <p:spPr>
            <a:xfrm>
              <a:off x="2663825"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52" name="Group 14"/>
          <p:cNvGrpSpPr/>
          <p:nvPr/>
        </p:nvGrpSpPr>
        <p:grpSpPr>
          <a:xfrm>
            <a:off x="4716463" y="4159730"/>
            <a:ext cx="1765300" cy="1321015"/>
            <a:chOff x="4716463" y="1768999"/>
            <a:chExt cx="1765300" cy="1321015"/>
          </a:xfrm>
        </p:grpSpPr>
        <p:sp>
          <p:nvSpPr>
            <p:cNvPr id="53" name="TextBox 52"/>
            <p:cNvSpPr txBox="1"/>
            <p:nvPr/>
          </p:nvSpPr>
          <p:spPr>
            <a:xfrm>
              <a:off x="4716463"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54" name="Straight Connector 16"/>
            <p:cNvCxnSpPr/>
            <p:nvPr/>
          </p:nvCxnSpPr>
          <p:spPr>
            <a:xfrm>
              <a:off x="5509113" y="2116131"/>
              <a:ext cx="180000" cy="0"/>
            </a:xfrm>
            <a:prstGeom prst="line">
              <a:avLst/>
            </a:prstGeom>
            <a:noFill/>
            <a:ln w="25400" cap="rnd" cmpd="sng" algn="ctr">
              <a:solidFill>
                <a:srgbClr val="B5B5B5"/>
              </a:solidFill>
              <a:prstDash val="solid"/>
              <a:miter lim="800000"/>
            </a:ln>
            <a:effectLst/>
          </p:spPr>
        </p:cxnSp>
        <p:sp>
          <p:nvSpPr>
            <p:cNvPr id="55" name="TextBox 54"/>
            <p:cNvSpPr txBox="1"/>
            <p:nvPr/>
          </p:nvSpPr>
          <p:spPr>
            <a:xfrm>
              <a:off x="471646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56" name="Group 18"/>
          <p:cNvGrpSpPr/>
          <p:nvPr/>
        </p:nvGrpSpPr>
        <p:grpSpPr>
          <a:xfrm>
            <a:off x="6767513" y="4159730"/>
            <a:ext cx="1765300" cy="1321015"/>
            <a:chOff x="6767513" y="1768999"/>
            <a:chExt cx="1765300" cy="1321015"/>
          </a:xfrm>
        </p:grpSpPr>
        <p:sp>
          <p:nvSpPr>
            <p:cNvPr id="57" name="TextBox 56"/>
            <p:cNvSpPr txBox="1"/>
            <p:nvPr/>
          </p:nvSpPr>
          <p:spPr>
            <a:xfrm>
              <a:off x="6767513" y="2192332"/>
              <a:ext cx="1765300"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58" name="Straight Connector 20"/>
            <p:cNvCxnSpPr/>
            <p:nvPr/>
          </p:nvCxnSpPr>
          <p:spPr>
            <a:xfrm>
              <a:off x="7560163" y="2116131"/>
              <a:ext cx="180000" cy="0"/>
            </a:xfrm>
            <a:prstGeom prst="line">
              <a:avLst/>
            </a:prstGeom>
            <a:noFill/>
            <a:ln w="25400" cap="rnd" cmpd="sng" algn="ctr">
              <a:solidFill>
                <a:srgbClr val="B5B5B5"/>
              </a:solidFill>
              <a:prstDash val="solid"/>
              <a:miter lim="800000"/>
            </a:ln>
            <a:effectLst/>
          </p:spPr>
        </p:cxnSp>
        <p:sp>
          <p:nvSpPr>
            <p:cNvPr id="59" name="TextBox 58"/>
            <p:cNvSpPr txBox="1"/>
            <p:nvPr/>
          </p:nvSpPr>
          <p:spPr>
            <a:xfrm>
              <a:off x="6767513" y="1768999"/>
              <a:ext cx="176530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60" name="TextBox 59"/>
          <p:cNvSpPr txBox="1"/>
          <p:nvPr/>
        </p:nvSpPr>
        <p:spPr>
          <a:xfrm>
            <a:off x="6871444" y="2197285"/>
            <a:ext cx="839888" cy="384721"/>
          </a:xfrm>
          <a:prstGeom prst="rect">
            <a:avLst/>
          </a:prstGeom>
          <a:noFill/>
        </p:spPr>
        <p:txBody>
          <a:bodyPr wrap="square" lIns="0" tIns="0" rIns="0" bIns="0" rtlCol="0">
            <a:spAutoFit/>
          </a:bodyPr>
          <a:lstStyle/>
          <a:p>
            <a:pPr algn="ctr" fontAlgn="auto">
              <a:spcBef>
                <a:spcPts val="0"/>
              </a:spcBef>
              <a:spcAft>
                <a:spcPts val="0"/>
              </a:spcAft>
            </a:pPr>
            <a:r>
              <a:rPr lang="en-US" sz="2500" b="1">
                <a:solidFill>
                  <a:srgbClr val="B5B5B5"/>
                </a:solidFill>
                <a:latin typeface="微软雅黑" panose="020B0503020204020204" pitchFamily="34" charset="-122"/>
                <a:ea typeface="微软雅黑" panose="020B0503020204020204" pitchFamily="34" charset="-122"/>
              </a:rPr>
              <a:t>40%</a:t>
            </a:r>
          </a:p>
        </p:txBody>
      </p:sp>
      <p:sp>
        <p:nvSpPr>
          <p:cNvPr id="61" name="Freeform 1219"/>
          <p:cNvSpPr/>
          <p:nvPr/>
        </p:nvSpPr>
        <p:spPr bwMode="auto">
          <a:xfrm>
            <a:off x="6841332" y="3563478"/>
            <a:ext cx="211138" cy="149225"/>
          </a:xfrm>
          <a:custGeom>
            <a:avLst/>
            <a:gdLst>
              <a:gd name="T0" fmla="*/ 0 w 67"/>
              <a:gd name="T1" fmla="*/ 0 h 47"/>
              <a:gd name="T2" fmla="*/ 0 w 67"/>
              <a:gd name="T3" fmla="*/ 6 h 47"/>
              <a:gd name="T4" fmla="*/ 41 w 67"/>
              <a:gd name="T5" fmla="*/ 47 h 47"/>
              <a:gd name="T6" fmla="*/ 50 w 67"/>
              <a:gd name="T7" fmla="*/ 47 h 47"/>
              <a:gd name="T8" fmla="*/ 67 w 67"/>
              <a:gd name="T9" fmla="*/ 0 h 47"/>
              <a:gd name="T10" fmla="*/ 0 w 67"/>
              <a:gd name="T11" fmla="*/ 0 h 47"/>
            </a:gdLst>
            <a:ahLst/>
            <a:cxnLst>
              <a:cxn ang="0">
                <a:pos x="T0" y="T1"/>
              </a:cxn>
              <a:cxn ang="0">
                <a:pos x="T2" y="T3"/>
              </a:cxn>
              <a:cxn ang="0">
                <a:pos x="T4" y="T5"/>
              </a:cxn>
              <a:cxn ang="0">
                <a:pos x="T6" y="T7"/>
              </a:cxn>
              <a:cxn ang="0">
                <a:pos x="T8" y="T9"/>
              </a:cxn>
              <a:cxn ang="0">
                <a:pos x="T10" y="T11"/>
              </a:cxn>
            </a:cxnLst>
            <a:rect l="0" t="0" r="r" b="b"/>
            <a:pathLst>
              <a:path w="67" h="47">
                <a:moveTo>
                  <a:pt x="0" y="0"/>
                </a:moveTo>
                <a:cubicBezTo>
                  <a:pt x="0" y="6"/>
                  <a:pt x="0" y="6"/>
                  <a:pt x="0" y="6"/>
                </a:cubicBezTo>
                <a:cubicBezTo>
                  <a:pt x="0" y="29"/>
                  <a:pt x="18" y="47"/>
                  <a:pt x="41" y="47"/>
                </a:cubicBezTo>
                <a:cubicBezTo>
                  <a:pt x="50" y="47"/>
                  <a:pt x="50" y="47"/>
                  <a:pt x="50" y="47"/>
                </a:cubicBezTo>
                <a:cubicBezTo>
                  <a:pt x="50" y="29"/>
                  <a:pt x="56" y="12"/>
                  <a:pt x="67" y="0"/>
                </a:cubicBezTo>
                <a:lnTo>
                  <a:pt x="0" y="0"/>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1220"/>
          <p:cNvSpPr>
            <a:spLocks noEditPoints="1"/>
          </p:cNvSpPr>
          <p:nvPr/>
        </p:nvSpPr>
        <p:spPr bwMode="auto">
          <a:xfrm>
            <a:off x="7408069" y="2998328"/>
            <a:ext cx="1050925" cy="714375"/>
          </a:xfrm>
          <a:custGeom>
            <a:avLst/>
            <a:gdLst>
              <a:gd name="T0" fmla="*/ 0 w 331"/>
              <a:gd name="T1" fmla="*/ 178 h 225"/>
              <a:gd name="T2" fmla="*/ 18 w 331"/>
              <a:gd name="T3" fmla="*/ 225 h 225"/>
              <a:gd name="T4" fmla="*/ 135 w 331"/>
              <a:gd name="T5" fmla="*/ 225 h 225"/>
              <a:gd name="T6" fmla="*/ 209 w 331"/>
              <a:gd name="T7" fmla="*/ 152 h 225"/>
              <a:gd name="T8" fmla="*/ 282 w 331"/>
              <a:gd name="T9" fmla="*/ 225 h 225"/>
              <a:gd name="T10" fmla="*/ 289 w 331"/>
              <a:gd name="T11" fmla="*/ 225 h 225"/>
              <a:gd name="T12" fmla="*/ 331 w 331"/>
              <a:gd name="T13" fmla="*/ 184 h 225"/>
              <a:gd name="T14" fmla="*/ 331 w 331"/>
              <a:gd name="T15" fmla="*/ 133 h 225"/>
              <a:gd name="T16" fmla="*/ 321 w 331"/>
              <a:gd name="T17" fmla="*/ 106 h 225"/>
              <a:gd name="T18" fmla="*/ 241 w 331"/>
              <a:gd name="T19" fmla="*/ 14 h 225"/>
              <a:gd name="T20" fmla="*/ 210 w 331"/>
              <a:gd name="T21" fmla="*/ 0 h 225"/>
              <a:gd name="T22" fmla="*/ 157 w 331"/>
              <a:gd name="T23" fmla="*/ 0 h 225"/>
              <a:gd name="T24" fmla="*/ 126 w 331"/>
              <a:gd name="T25" fmla="*/ 31 h 225"/>
              <a:gd name="T26" fmla="*/ 126 w 331"/>
              <a:gd name="T27" fmla="*/ 178 h 225"/>
              <a:gd name="T28" fmla="*/ 0 w 331"/>
              <a:gd name="T29" fmla="*/ 178 h 225"/>
              <a:gd name="T30" fmla="*/ 152 w 331"/>
              <a:gd name="T31" fmla="*/ 37 h 225"/>
              <a:gd name="T32" fmla="*/ 162 w 331"/>
              <a:gd name="T33" fmla="*/ 27 h 225"/>
              <a:gd name="T34" fmla="*/ 213 w 331"/>
              <a:gd name="T35" fmla="*/ 27 h 225"/>
              <a:gd name="T36" fmla="*/ 220 w 331"/>
              <a:gd name="T37" fmla="*/ 30 h 225"/>
              <a:gd name="T38" fmla="*/ 258 w 331"/>
              <a:gd name="T39" fmla="*/ 73 h 225"/>
              <a:gd name="T40" fmla="*/ 259 w 331"/>
              <a:gd name="T41" fmla="*/ 84 h 225"/>
              <a:gd name="T42" fmla="*/ 250 w 331"/>
              <a:gd name="T43" fmla="*/ 90 h 225"/>
              <a:gd name="T44" fmla="*/ 162 w 331"/>
              <a:gd name="T45" fmla="*/ 90 h 225"/>
              <a:gd name="T46" fmla="*/ 152 w 331"/>
              <a:gd name="T47" fmla="*/ 80 h 225"/>
              <a:gd name="T48" fmla="*/ 152 w 331"/>
              <a:gd name="T49" fmla="*/ 37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 h="225">
                <a:moveTo>
                  <a:pt x="0" y="178"/>
                </a:moveTo>
                <a:cubicBezTo>
                  <a:pt x="11" y="190"/>
                  <a:pt x="18" y="207"/>
                  <a:pt x="18" y="225"/>
                </a:cubicBezTo>
                <a:cubicBezTo>
                  <a:pt x="135" y="225"/>
                  <a:pt x="135" y="225"/>
                  <a:pt x="135" y="225"/>
                </a:cubicBezTo>
                <a:cubicBezTo>
                  <a:pt x="135" y="185"/>
                  <a:pt x="168" y="152"/>
                  <a:pt x="209" y="152"/>
                </a:cubicBezTo>
                <a:cubicBezTo>
                  <a:pt x="249" y="152"/>
                  <a:pt x="282" y="185"/>
                  <a:pt x="282" y="225"/>
                </a:cubicBezTo>
                <a:cubicBezTo>
                  <a:pt x="289" y="225"/>
                  <a:pt x="289" y="225"/>
                  <a:pt x="289" y="225"/>
                </a:cubicBezTo>
                <a:cubicBezTo>
                  <a:pt x="312" y="225"/>
                  <a:pt x="331" y="207"/>
                  <a:pt x="331" y="184"/>
                </a:cubicBezTo>
                <a:cubicBezTo>
                  <a:pt x="331" y="133"/>
                  <a:pt x="331" y="133"/>
                  <a:pt x="331" y="133"/>
                </a:cubicBezTo>
                <a:cubicBezTo>
                  <a:pt x="331" y="123"/>
                  <a:pt x="327" y="113"/>
                  <a:pt x="321" y="106"/>
                </a:cubicBezTo>
                <a:cubicBezTo>
                  <a:pt x="241" y="14"/>
                  <a:pt x="241" y="14"/>
                  <a:pt x="241" y="14"/>
                </a:cubicBezTo>
                <a:cubicBezTo>
                  <a:pt x="233" y="5"/>
                  <a:pt x="222" y="0"/>
                  <a:pt x="210" y="0"/>
                </a:cubicBezTo>
                <a:cubicBezTo>
                  <a:pt x="157" y="0"/>
                  <a:pt x="157" y="0"/>
                  <a:pt x="157" y="0"/>
                </a:cubicBezTo>
                <a:cubicBezTo>
                  <a:pt x="140" y="0"/>
                  <a:pt x="126" y="14"/>
                  <a:pt x="126" y="31"/>
                </a:cubicBezTo>
                <a:cubicBezTo>
                  <a:pt x="126" y="178"/>
                  <a:pt x="126" y="178"/>
                  <a:pt x="126" y="178"/>
                </a:cubicBezTo>
                <a:lnTo>
                  <a:pt x="0" y="178"/>
                </a:lnTo>
                <a:close/>
                <a:moveTo>
                  <a:pt x="152" y="37"/>
                </a:moveTo>
                <a:cubicBezTo>
                  <a:pt x="152" y="31"/>
                  <a:pt x="156" y="27"/>
                  <a:pt x="162" y="27"/>
                </a:cubicBezTo>
                <a:cubicBezTo>
                  <a:pt x="213" y="27"/>
                  <a:pt x="213" y="27"/>
                  <a:pt x="213" y="27"/>
                </a:cubicBezTo>
                <a:cubicBezTo>
                  <a:pt x="216" y="27"/>
                  <a:pt x="218" y="28"/>
                  <a:pt x="220" y="30"/>
                </a:cubicBezTo>
                <a:cubicBezTo>
                  <a:pt x="258" y="73"/>
                  <a:pt x="258" y="73"/>
                  <a:pt x="258" y="73"/>
                </a:cubicBezTo>
                <a:cubicBezTo>
                  <a:pt x="260" y="76"/>
                  <a:pt x="261" y="80"/>
                  <a:pt x="259" y="84"/>
                </a:cubicBezTo>
                <a:cubicBezTo>
                  <a:pt x="258" y="88"/>
                  <a:pt x="254" y="90"/>
                  <a:pt x="250" y="90"/>
                </a:cubicBezTo>
                <a:cubicBezTo>
                  <a:pt x="162" y="90"/>
                  <a:pt x="162" y="90"/>
                  <a:pt x="162" y="90"/>
                </a:cubicBezTo>
                <a:cubicBezTo>
                  <a:pt x="156" y="90"/>
                  <a:pt x="152" y="86"/>
                  <a:pt x="152" y="80"/>
                </a:cubicBezTo>
                <a:lnTo>
                  <a:pt x="152" y="37"/>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1221"/>
          <p:cNvSpPr>
            <a:spLocks noEditPoints="1"/>
          </p:cNvSpPr>
          <p:nvPr/>
        </p:nvSpPr>
        <p:spPr bwMode="auto">
          <a:xfrm>
            <a:off x="7881144" y="3525378"/>
            <a:ext cx="377825" cy="377825"/>
          </a:xfrm>
          <a:custGeom>
            <a:avLst/>
            <a:gdLst>
              <a:gd name="T0" fmla="*/ 0 w 119"/>
              <a:gd name="T1" fmla="*/ 59 h 119"/>
              <a:gd name="T2" fmla="*/ 60 w 119"/>
              <a:gd name="T3" fmla="*/ 119 h 119"/>
              <a:gd name="T4" fmla="*/ 119 w 119"/>
              <a:gd name="T5" fmla="*/ 59 h 119"/>
              <a:gd name="T6" fmla="*/ 60 w 119"/>
              <a:gd name="T7" fmla="*/ 0 h 119"/>
              <a:gd name="T8" fmla="*/ 0 w 119"/>
              <a:gd name="T9" fmla="*/ 59 h 119"/>
              <a:gd name="T10" fmla="*/ 34 w 119"/>
              <a:gd name="T11" fmla="*/ 59 h 119"/>
              <a:gd name="T12" fmla="*/ 60 w 119"/>
              <a:gd name="T13" fmla="*/ 33 h 119"/>
              <a:gd name="T14" fmla="*/ 86 w 119"/>
              <a:gd name="T15" fmla="*/ 59 h 119"/>
              <a:gd name="T16" fmla="*/ 60 w 119"/>
              <a:gd name="T17" fmla="*/ 85 h 119"/>
              <a:gd name="T18" fmla="*/ 34 w 119"/>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0" y="59"/>
                </a:moveTo>
                <a:cubicBezTo>
                  <a:pt x="0" y="92"/>
                  <a:pt x="27" y="119"/>
                  <a:pt x="60" y="119"/>
                </a:cubicBezTo>
                <a:cubicBezTo>
                  <a:pt x="93" y="119"/>
                  <a:pt x="119" y="92"/>
                  <a:pt x="119" y="59"/>
                </a:cubicBezTo>
                <a:cubicBezTo>
                  <a:pt x="119" y="27"/>
                  <a:pt x="93" y="0"/>
                  <a:pt x="60" y="0"/>
                </a:cubicBezTo>
                <a:cubicBezTo>
                  <a:pt x="27" y="0"/>
                  <a:pt x="0" y="27"/>
                  <a:pt x="0" y="59"/>
                </a:cubicBezTo>
                <a:close/>
                <a:moveTo>
                  <a:pt x="34" y="59"/>
                </a:moveTo>
                <a:cubicBezTo>
                  <a:pt x="34" y="45"/>
                  <a:pt x="45" y="33"/>
                  <a:pt x="60" y="33"/>
                </a:cubicBezTo>
                <a:cubicBezTo>
                  <a:pt x="74" y="33"/>
                  <a:pt x="86" y="45"/>
                  <a:pt x="86" y="59"/>
                </a:cubicBezTo>
                <a:cubicBezTo>
                  <a:pt x="86" y="74"/>
                  <a:pt x="74" y="85"/>
                  <a:pt x="60" y="85"/>
                </a:cubicBezTo>
                <a:cubicBezTo>
                  <a:pt x="45" y="85"/>
                  <a:pt x="34" y="74"/>
                  <a:pt x="34"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1223"/>
          <p:cNvSpPr>
            <a:spLocks noEditPoints="1"/>
          </p:cNvSpPr>
          <p:nvPr/>
        </p:nvSpPr>
        <p:spPr bwMode="auto">
          <a:xfrm>
            <a:off x="7042944" y="3525378"/>
            <a:ext cx="377825" cy="377825"/>
          </a:xfrm>
          <a:custGeom>
            <a:avLst/>
            <a:gdLst>
              <a:gd name="T0" fmla="*/ 0 w 119"/>
              <a:gd name="T1" fmla="*/ 59 h 119"/>
              <a:gd name="T2" fmla="*/ 59 w 119"/>
              <a:gd name="T3" fmla="*/ 119 h 119"/>
              <a:gd name="T4" fmla="*/ 119 w 119"/>
              <a:gd name="T5" fmla="*/ 59 h 119"/>
              <a:gd name="T6" fmla="*/ 59 w 119"/>
              <a:gd name="T7" fmla="*/ 0 h 119"/>
              <a:gd name="T8" fmla="*/ 0 w 119"/>
              <a:gd name="T9" fmla="*/ 59 h 119"/>
              <a:gd name="T10" fmla="*/ 33 w 119"/>
              <a:gd name="T11" fmla="*/ 59 h 119"/>
              <a:gd name="T12" fmla="*/ 59 w 119"/>
              <a:gd name="T13" fmla="*/ 33 h 119"/>
              <a:gd name="T14" fmla="*/ 85 w 119"/>
              <a:gd name="T15" fmla="*/ 59 h 119"/>
              <a:gd name="T16" fmla="*/ 59 w 119"/>
              <a:gd name="T17" fmla="*/ 85 h 119"/>
              <a:gd name="T18" fmla="*/ 33 w 119"/>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0" y="59"/>
                </a:moveTo>
                <a:cubicBezTo>
                  <a:pt x="0" y="92"/>
                  <a:pt x="26" y="119"/>
                  <a:pt x="59" y="119"/>
                </a:cubicBezTo>
                <a:cubicBezTo>
                  <a:pt x="92" y="119"/>
                  <a:pt x="119" y="92"/>
                  <a:pt x="119" y="59"/>
                </a:cubicBezTo>
                <a:cubicBezTo>
                  <a:pt x="119" y="27"/>
                  <a:pt x="92" y="0"/>
                  <a:pt x="59" y="0"/>
                </a:cubicBezTo>
                <a:cubicBezTo>
                  <a:pt x="26" y="0"/>
                  <a:pt x="0" y="27"/>
                  <a:pt x="0" y="59"/>
                </a:cubicBezTo>
                <a:close/>
                <a:moveTo>
                  <a:pt x="33" y="59"/>
                </a:moveTo>
                <a:cubicBezTo>
                  <a:pt x="33" y="45"/>
                  <a:pt x="45" y="33"/>
                  <a:pt x="59" y="33"/>
                </a:cubicBezTo>
                <a:cubicBezTo>
                  <a:pt x="74" y="33"/>
                  <a:pt x="85" y="45"/>
                  <a:pt x="85" y="59"/>
                </a:cubicBezTo>
                <a:cubicBezTo>
                  <a:pt x="85" y="74"/>
                  <a:pt x="74" y="85"/>
                  <a:pt x="59" y="85"/>
                </a:cubicBezTo>
                <a:cubicBezTo>
                  <a:pt x="45" y="85"/>
                  <a:pt x="33" y="74"/>
                  <a:pt x="33"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TextBox 64"/>
          <p:cNvSpPr txBox="1"/>
          <p:nvPr/>
        </p:nvSpPr>
        <p:spPr>
          <a:xfrm>
            <a:off x="4821982" y="1986270"/>
            <a:ext cx="839888" cy="384721"/>
          </a:xfrm>
          <a:prstGeom prst="rect">
            <a:avLst/>
          </a:prstGeom>
          <a:noFill/>
        </p:spPr>
        <p:txBody>
          <a:bodyPr wrap="square" lIns="0" tIns="0" rIns="0" bIns="0" rtlCol="0">
            <a:spAutoFit/>
          </a:bodyPr>
          <a:lstStyle/>
          <a:p>
            <a:pPr algn="ctr" fontAlgn="auto">
              <a:spcBef>
                <a:spcPts val="0"/>
              </a:spcBef>
              <a:spcAft>
                <a:spcPts val="0"/>
              </a:spcAft>
            </a:pPr>
            <a:r>
              <a:rPr lang="en-US" sz="2500" b="1">
                <a:solidFill>
                  <a:srgbClr val="B5B5B5"/>
                </a:solidFill>
                <a:latin typeface="微软雅黑" panose="020B0503020204020204" pitchFamily="34" charset="-122"/>
                <a:ea typeface="微软雅黑" panose="020B0503020204020204" pitchFamily="34" charset="-122"/>
              </a:rPr>
              <a:t>50%</a:t>
            </a:r>
          </a:p>
        </p:txBody>
      </p:sp>
      <p:sp>
        <p:nvSpPr>
          <p:cNvPr id="66" name="Freeform 1224"/>
          <p:cNvSpPr/>
          <p:nvPr/>
        </p:nvSpPr>
        <p:spPr bwMode="auto">
          <a:xfrm>
            <a:off x="4789488" y="3563478"/>
            <a:ext cx="215900" cy="149225"/>
          </a:xfrm>
          <a:custGeom>
            <a:avLst/>
            <a:gdLst>
              <a:gd name="T0" fmla="*/ 0 w 68"/>
              <a:gd name="T1" fmla="*/ 0 h 47"/>
              <a:gd name="T2" fmla="*/ 0 w 68"/>
              <a:gd name="T3" fmla="*/ 6 h 47"/>
              <a:gd name="T4" fmla="*/ 42 w 68"/>
              <a:gd name="T5" fmla="*/ 47 h 47"/>
              <a:gd name="T6" fmla="*/ 50 w 68"/>
              <a:gd name="T7" fmla="*/ 47 h 47"/>
              <a:gd name="T8" fmla="*/ 68 w 68"/>
              <a:gd name="T9" fmla="*/ 0 h 47"/>
              <a:gd name="T10" fmla="*/ 0 w 68"/>
              <a:gd name="T11" fmla="*/ 0 h 47"/>
            </a:gdLst>
            <a:ahLst/>
            <a:cxnLst>
              <a:cxn ang="0">
                <a:pos x="T0" y="T1"/>
              </a:cxn>
              <a:cxn ang="0">
                <a:pos x="T2" y="T3"/>
              </a:cxn>
              <a:cxn ang="0">
                <a:pos x="T4" y="T5"/>
              </a:cxn>
              <a:cxn ang="0">
                <a:pos x="T6" y="T7"/>
              </a:cxn>
              <a:cxn ang="0">
                <a:pos x="T8" y="T9"/>
              </a:cxn>
              <a:cxn ang="0">
                <a:pos x="T10" y="T11"/>
              </a:cxn>
            </a:cxnLst>
            <a:rect l="0" t="0" r="r" b="b"/>
            <a:pathLst>
              <a:path w="68" h="47">
                <a:moveTo>
                  <a:pt x="0" y="0"/>
                </a:moveTo>
                <a:cubicBezTo>
                  <a:pt x="0" y="6"/>
                  <a:pt x="0" y="6"/>
                  <a:pt x="0" y="6"/>
                </a:cubicBezTo>
                <a:cubicBezTo>
                  <a:pt x="0" y="29"/>
                  <a:pt x="19" y="47"/>
                  <a:pt x="42" y="47"/>
                </a:cubicBezTo>
                <a:cubicBezTo>
                  <a:pt x="50" y="47"/>
                  <a:pt x="50" y="47"/>
                  <a:pt x="50" y="47"/>
                </a:cubicBezTo>
                <a:cubicBezTo>
                  <a:pt x="50" y="29"/>
                  <a:pt x="57" y="12"/>
                  <a:pt x="68" y="0"/>
                </a:cubicBezTo>
                <a:lnTo>
                  <a:pt x="0" y="0"/>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1225"/>
          <p:cNvSpPr>
            <a:spLocks noEditPoints="1"/>
          </p:cNvSpPr>
          <p:nvPr/>
        </p:nvSpPr>
        <p:spPr bwMode="auto">
          <a:xfrm>
            <a:off x="5360988" y="2998328"/>
            <a:ext cx="1047750" cy="714375"/>
          </a:xfrm>
          <a:custGeom>
            <a:avLst/>
            <a:gdLst>
              <a:gd name="T0" fmla="*/ 0 w 330"/>
              <a:gd name="T1" fmla="*/ 178 h 225"/>
              <a:gd name="T2" fmla="*/ 17 w 330"/>
              <a:gd name="T3" fmla="*/ 225 h 225"/>
              <a:gd name="T4" fmla="*/ 134 w 330"/>
              <a:gd name="T5" fmla="*/ 225 h 225"/>
              <a:gd name="T6" fmla="*/ 208 w 330"/>
              <a:gd name="T7" fmla="*/ 152 h 225"/>
              <a:gd name="T8" fmla="*/ 282 w 330"/>
              <a:gd name="T9" fmla="*/ 225 h 225"/>
              <a:gd name="T10" fmla="*/ 289 w 330"/>
              <a:gd name="T11" fmla="*/ 225 h 225"/>
              <a:gd name="T12" fmla="*/ 330 w 330"/>
              <a:gd name="T13" fmla="*/ 184 h 225"/>
              <a:gd name="T14" fmla="*/ 330 w 330"/>
              <a:gd name="T15" fmla="*/ 133 h 225"/>
              <a:gd name="T16" fmla="*/ 320 w 330"/>
              <a:gd name="T17" fmla="*/ 106 h 225"/>
              <a:gd name="T18" fmla="*/ 241 w 330"/>
              <a:gd name="T19" fmla="*/ 14 h 225"/>
              <a:gd name="T20" fmla="*/ 209 w 330"/>
              <a:gd name="T21" fmla="*/ 0 h 225"/>
              <a:gd name="T22" fmla="*/ 156 w 330"/>
              <a:gd name="T23" fmla="*/ 0 h 225"/>
              <a:gd name="T24" fmla="*/ 125 w 330"/>
              <a:gd name="T25" fmla="*/ 31 h 225"/>
              <a:gd name="T26" fmla="*/ 125 w 330"/>
              <a:gd name="T27" fmla="*/ 178 h 225"/>
              <a:gd name="T28" fmla="*/ 0 w 330"/>
              <a:gd name="T29" fmla="*/ 178 h 225"/>
              <a:gd name="T30" fmla="*/ 151 w 330"/>
              <a:gd name="T31" fmla="*/ 37 h 225"/>
              <a:gd name="T32" fmla="*/ 162 w 330"/>
              <a:gd name="T33" fmla="*/ 27 h 225"/>
              <a:gd name="T34" fmla="*/ 212 w 330"/>
              <a:gd name="T35" fmla="*/ 27 h 225"/>
              <a:gd name="T36" fmla="*/ 220 w 330"/>
              <a:gd name="T37" fmla="*/ 30 h 225"/>
              <a:gd name="T38" fmla="*/ 257 w 330"/>
              <a:gd name="T39" fmla="*/ 73 h 225"/>
              <a:gd name="T40" fmla="*/ 259 w 330"/>
              <a:gd name="T41" fmla="*/ 84 h 225"/>
              <a:gd name="T42" fmla="*/ 249 w 330"/>
              <a:gd name="T43" fmla="*/ 90 h 225"/>
              <a:gd name="T44" fmla="*/ 162 w 330"/>
              <a:gd name="T45" fmla="*/ 90 h 225"/>
              <a:gd name="T46" fmla="*/ 151 w 330"/>
              <a:gd name="T47" fmla="*/ 80 h 225"/>
              <a:gd name="T48" fmla="*/ 151 w 330"/>
              <a:gd name="T49" fmla="*/ 37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225">
                <a:moveTo>
                  <a:pt x="0" y="178"/>
                </a:moveTo>
                <a:cubicBezTo>
                  <a:pt x="11" y="190"/>
                  <a:pt x="17" y="207"/>
                  <a:pt x="17" y="225"/>
                </a:cubicBezTo>
                <a:cubicBezTo>
                  <a:pt x="134" y="225"/>
                  <a:pt x="134" y="225"/>
                  <a:pt x="134" y="225"/>
                </a:cubicBezTo>
                <a:cubicBezTo>
                  <a:pt x="134" y="185"/>
                  <a:pt x="167" y="152"/>
                  <a:pt x="208" y="152"/>
                </a:cubicBezTo>
                <a:cubicBezTo>
                  <a:pt x="249" y="152"/>
                  <a:pt x="282" y="185"/>
                  <a:pt x="282" y="225"/>
                </a:cubicBezTo>
                <a:cubicBezTo>
                  <a:pt x="289" y="225"/>
                  <a:pt x="289" y="225"/>
                  <a:pt x="289" y="225"/>
                </a:cubicBezTo>
                <a:cubicBezTo>
                  <a:pt x="312" y="225"/>
                  <a:pt x="330" y="207"/>
                  <a:pt x="330" y="184"/>
                </a:cubicBezTo>
                <a:cubicBezTo>
                  <a:pt x="330" y="133"/>
                  <a:pt x="330" y="133"/>
                  <a:pt x="330" y="133"/>
                </a:cubicBezTo>
                <a:cubicBezTo>
                  <a:pt x="330" y="123"/>
                  <a:pt x="327" y="113"/>
                  <a:pt x="320" y="106"/>
                </a:cubicBezTo>
                <a:cubicBezTo>
                  <a:pt x="241" y="14"/>
                  <a:pt x="241" y="14"/>
                  <a:pt x="241" y="14"/>
                </a:cubicBezTo>
                <a:cubicBezTo>
                  <a:pt x="233" y="5"/>
                  <a:pt x="221" y="0"/>
                  <a:pt x="209" y="0"/>
                </a:cubicBezTo>
                <a:cubicBezTo>
                  <a:pt x="156" y="0"/>
                  <a:pt x="156" y="0"/>
                  <a:pt x="156" y="0"/>
                </a:cubicBezTo>
                <a:cubicBezTo>
                  <a:pt x="139" y="0"/>
                  <a:pt x="125" y="14"/>
                  <a:pt x="125" y="31"/>
                </a:cubicBezTo>
                <a:cubicBezTo>
                  <a:pt x="125" y="178"/>
                  <a:pt x="125" y="178"/>
                  <a:pt x="125" y="178"/>
                </a:cubicBezTo>
                <a:lnTo>
                  <a:pt x="0" y="178"/>
                </a:lnTo>
                <a:close/>
                <a:moveTo>
                  <a:pt x="151" y="37"/>
                </a:moveTo>
                <a:cubicBezTo>
                  <a:pt x="151" y="31"/>
                  <a:pt x="156" y="27"/>
                  <a:pt x="162" y="27"/>
                </a:cubicBezTo>
                <a:cubicBezTo>
                  <a:pt x="212" y="27"/>
                  <a:pt x="212" y="27"/>
                  <a:pt x="212" y="27"/>
                </a:cubicBezTo>
                <a:cubicBezTo>
                  <a:pt x="215" y="27"/>
                  <a:pt x="218" y="28"/>
                  <a:pt x="220" y="30"/>
                </a:cubicBezTo>
                <a:cubicBezTo>
                  <a:pt x="257" y="73"/>
                  <a:pt x="257" y="73"/>
                  <a:pt x="257" y="73"/>
                </a:cubicBezTo>
                <a:cubicBezTo>
                  <a:pt x="260" y="76"/>
                  <a:pt x="260" y="80"/>
                  <a:pt x="259" y="84"/>
                </a:cubicBezTo>
                <a:cubicBezTo>
                  <a:pt x="257" y="88"/>
                  <a:pt x="253" y="90"/>
                  <a:pt x="249" y="90"/>
                </a:cubicBezTo>
                <a:cubicBezTo>
                  <a:pt x="162" y="90"/>
                  <a:pt x="162" y="90"/>
                  <a:pt x="162" y="90"/>
                </a:cubicBezTo>
                <a:cubicBezTo>
                  <a:pt x="156" y="90"/>
                  <a:pt x="151" y="86"/>
                  <a:pt x="151" y="80"/>
                </a:cubicBezTo>
                <a:lnTo>
                  <a:pt x="151" y="37"/>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1226"/>
          <p:cNvSpPr>
            <a:spLocks noEditPoints="1"/>
          </p:cNvSpPr>
          <p:nvPr/>
        </p:nvSpPr>
        <p:spPr bwMode="auto">
          <a:xfrm>
            <a:off x="5834063" y="3525378"/>
            <a:ext cx="374650" cy="377825"/>
          </a:xfrm>
          <a:custGeom>
            <a:avLst/>
            <a:gdLst>
              <a:gd name="T0" fmla="*/ 0 w 118"/>
              <a:gd name="T1" fmla="*/ 59 h 119"/>
              <a:gd name="T2" fmla="*/ 59 w 118"/>
              <a:gd name="T3" fmla="*/ 119 h 119"/>
              <a:gd name="T4" fmla="*/ 118 w 118"/>
              <a:gd name="T5" fmla="*/ 59 h 119"/>
              <a:gd name="T6" fmla="*/ 59 w 118"/>
              <a:gd name="T7" fmla="*/ 0 h 119"/>
              <a:gd name="T8" fmla="*/ 0 w 118"/>
              <a:gd name="T9" fmla="*/ 59 h 119"/>
              <a:gd name="T10" fmla="*/ 33 w 118"/>
              <a:gd name="T11" fmla="*/ 59 h 119"/>
              <a:gd name="T12" fmla="*/ 59 w 118"/>
              <a:gd name="T13" fmla="*/ 33 h 119"/>
              <a:gd name="T14" fmla="*/ 85 w 118"/>
              <a:gd name="T15" fmla="*/ 59 h 119"/>
              <a:gd name="T16" fmla="*/ 59 w 118"/>
              <a:gd name="T17" fmla="*/ 85 h 119"/>
              <a:gd name="T18" fmla="*/ 33 w 118"/>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19">
                <a:moveTo>
                  <a:pt x="0" y="59"/>
                </a:moveTo>
                <a:cubicBezTo>
                  <a:pt x="0" y="92"/>
                  <a:pt x="26" y="119"/>
                  <a:pt x="59" y="119"/>
                </a:cubicBezTo>
                <a:cubicBezTo>
                  <a:pt x="92" y="119"/>
                  <a:pt x="118" y="92"/>
                  <a:pt x="118" y="59"/>
                </a:cubicBezTo>
                <a:cubicBezTo>
                  <a:pt x="118" y="27"/>
                  <a:pt x="92" y="0"/>
                  <a:pt x="59" y="0"/>
                </a:cubicBezTo>
                <a:cubicBezTo>
                  <a:pt x="26" y="0"/>
                  <a:pt x="0" y="27"/>
                  <a:pt x="0" y="59"/>
                </a:cubicBezTo>
                <a:close/>
                <a:moveTo>
                  <a:pt x="33" y="59"/>
                </a:moveTo>
                <a:cubicBezTo>
                  <a:pt x="33" y="45"/>
                  <a:pt x="45" y="33"/>
                  <a:pt x="59" y="33"/>
                </a:cubicBezTo>
                <a:cubicBezTo>
                  <a:pt x="73" y="33"/>
                  <a:pt x="85" y="45"/>
                  <a:pt x="85" y="59"/>
                </a:cubicBezTo>
                <a:cubicBezTo>
                  <a:pt x="85" y="74"/>
                  <a:pt x="73" y="85"/>
                  <a:pt x="59" y="85"/>
                </a:cubicBezTo>
                <a:cubicBezTo>
                  <a:pt x="45" y="85"/>
                  <a:pt x="33" y="74"/>
                  <a:pt x="33"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1228"/>
          <p:cNvSpPr>
            <a:spLocks noEditPoints="1"/>
          </p:cNvSpPr>
          <p:nvPr/>
        </p:nvSpPr>
        <p:spPr bwMode="auto">
          <a:xfrm>
            <a:off x="4992688" y="3525378"/>
            <a:ext cx="377825" cy="377825"/>
          </a:xfrm>
          <a:custGeom>
            <a:avLst/>
            <a:gdLst>
              <a:gd name="T0" fmla="*/ 0 w 119"/>
              <a:gd name="T1" fmla="*/ 59 h 119"/>
              <a:gd name="T2" fmla="*/ 60 w 119"/>
              <a:gd name="T3" fmla="*/ 119 h 119"/>
              <a:gd name="T4" fmla="*/ 119 w 119"/>
              <a:gd name="T5" fmla="*/ 59 h 119"/>
              <a:gd name="T6" fmla="*/ 60 w 119"/>
              <a:gd name="T7" fmla="*/ 0 h 119"/>
              <a:gd name="T8" fmla="*/ 0 w 119"/>
              <a:gd name="T9" fmla="*/ 59 h 119"/>
              <a:gd name="T10" fmla="*/ 34 w 119"/>
              <a:gd name="T11" fmla="*/ 59 h 119"/>
              <a:gd name="T12" fmla="*/ 60 w 119"/>
              <a:gd name="T13" fmla="*/ 33 h 119"/>
              <a:gd name="T14" fmla="*/ 86 w 119"/>
              <a:gd name="T15" fmla="*/ 59 h 119"/>
              <a:gd name="T16" fmla="*/ 60 w 119"/>
              <a:gd name="T17" fmla="*/ 85 h 119"/>
              <a:gd name="T18" fmla="*/ 34 w 119"/>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0" y="59"/>
                </a:moveTo>
                <a:cubicBezTo>
                  <a:pt x="0" y="92"/>
                  <a:pt x="27" y="119"/>
                  <a:pt x="60" y="119"/>
                </a:cubicBezTo>
                <a:cubicBezTo>
                  <a:pt x="93" y="119"/>
                  <a:pt x="119" y="92"/>
                  <a:pt x="119" y="59"/>
                </a:cubicBezTo>
                <a:cubicBezTo>
                  <a:pt x="119" y="27"/>
                  <a:pt x="93" y="0"/>
                  <a:pt x="60" y="0"/>
                </a:cubicBezTo>
                <a:cubicBezTo>
                  <a:pt x="27" y="0"/>
                  <a:pt x="0" y="27"/>
                  <a:pt x="0" y="59"/>
                </a:cubicBezTo>
                <a:close/>
                <a:moveTo>
                  <a:pt x="34" y="59"/>
                </a:moveTo>
                <a:cubicBezTo>
                  <a:pt x="34" y="45"/>
                  <a:pt x="45" y="33"/>
                  <a:pt x="60" y="33"/>
                </a:cubicBezTo>
                <a:cubicBezTo>
                  <a:pt x="74" y="33"/>
                  <a:pt x="86" y="45"/>
                  <a:pt x="86" y="59"/>
                </a:cubicBezTo>
                <a:cubicBezTo>
                  <a:pt x="86" y="74"/>
                  <a:pt x="74" y="85"/>
                  <a:pt x="60" y="85"/>
                </a:cubicBezTo>
                <a:cubicBezTo>
                  <a:pt x="45" y="85"/>
                  <a:pt x="34" y="74"/>
                  <a:pt x="34"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TextBox 69"/>
          <p:cNvSpPr txBox="1"/>
          <p:nvPr/>
        </p:nvSpPr>
        <p:spPr>
          <a:xfrm>
            <a:off x="2767756" y="2485674"/>
            <a:ext cx="839888" cy="384721"/>
          </a:xfrm>
          <a:prstGeom prst="rect">
            <a:avLst/>
          </a:prstGeom>
          <a:noFill/>
        </p:spPr>
        <p:txBody>
          <a:bodyPr wrap="square" lIns="0" tIns="0" rIns="0" bIns="0" rtlCol="0">
            <a:spAutoFit/>
          </a:bodyPr>
          <a:lstStyle/>
          <a:p>
            <a:pPr algn="ctr" fontAlgn="auto">
              <a:spcBef>
                <a:spcPts val="0"/>
              </a:spcBef>
              <a:spcAft>
                <a:spcPts val="0"/>
              </a:spcAft>
            </a:pPr>
            <a:r>
              <a:rPr lang="en-US" sz="2500" b="1">
                <a:solidFill>
                  <a:srgbClr val="5A6783"/>
                </a:solidFill>
                <a:latin typeface="微软雅黑" panose="020B0503020204020204" pitchFamily="34" charset="-122"/>
                <a:ea typeface="微软雅黑" panose="020B0503020204020204" pitchFamily="34" charset="-122"/>
              </a:rPr>
              <a:t>30%</a:t>
            </a:r>
          </a:p>
        </p:txBody>
      </p:sp>
      <p:sp>
        <p:nvSpPr>
          <p:cNvPr id="71" name="Freeform 1229"/>
          <p:cNvSpPr/>
          <p:nvPr/>
        </p:nvSpPr>
        <p:spPr bwMode="auto">
          <a:xfrm>
            <a:off x="2736850" y="3563478"/>
            <a:ext cx="212725" cy="149225"/>
          </a:xfrm>
          <a:custGeom>
            <a:avLst/>
            <a:gdLst>
              <a:gd name="T0" fmla="*/ 0 w 67"/>
              <a:gd name="T1" fmla="*/ 0 h 47"/>
              <a:gd name="T2" fmla="*/ 0 w 67"/>
              <a:gd name="T3" fmla="*/ 6 h 47"/>
              <a:gd name="T4" fmla="*/ 41 w 67"/>
              <a:gd name="T5" fmla="*/ 47 h 47"/>
              <a:gd name="T6" fmla="*/ 49 w 67"/>
              <a:gd name="T7" fmla="*/ 47 h 47"/>
              <a:gd name="T8" fmla="*/ 67 w 67"/>
              <a:gd name="T9" fmla="*/ 0 h 47"/>
              <a:gd name="T10" fmla="*/ 0 w 67"/>
              <a:gd name="T11" fmla="*/ 0 h 47"/>
            </a:gdLst>
            <a:ahLst/>
            <a:cxnLst>
              <a:cxn ang="0">
                <a:pos x="T0" y="T1"/>
              </a:cxn>
              <a:cxn ang="0">
                <a:pos x="T2" y="T3"/>
              </a:cxn>
              <a:cxn ang="0">
                <a:pos x="T4" y="T5"/>
              </a:cxn>
              <a:cxn ang="0">
                <a:pos x="T6" y="T7"/>
              </a:cxn>
              <a:cxn ang="0">
                <a:pos x="T8" y="T9"/>
              </a:cxn>
              <a:cxn ang="0">
                <a:pos x="T10" y="T11"/>
              </a:cxn>
            </a:cxnLst>
            <a:rect l="0" t="0" r="r" b="b"/>
            <a:pathLst>
              <a:path w="67" h="47">
                <a:moveTo>
                  <a:pt x="0" y="0"/>
                </a:moveTo>
                <a:cubicBezTo>
                  <a:pt x="0" y="6"/>
                  <a:pt x="0" y="6"/>
                  <a:pt x="0" y="6"/>
                </a:cubicBezTo>
                <a:cubicBezTo>
                  <a:pt x="0" y="29"/>
                  <a:pt x="18" y="47"/>
                  <a:pt x="41" y="47"/>
                </a:cubicBezTo>
                <a:cubicBezTo>
                  <a:pt x="49" y="47"/>
                  <a:pt x="49" y="47"/>
                  <a:pt x="49" y="47"/>
                </a:cubicBezTo>
                <a:cubicBezTo>
                  <a:pt x="49" y="29"/>
                  <a:pt x="56" y="12"/>
                  <a:pt x="67" y="0"/>
                </a:cubicBezTo>
                <a:lnTo>
                  <a:pt x="0" y="0"/>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1230"/>
          <p:cNvSpPr>
            <a:spLocks noEditPoints="1"/>
          </p:cNvSpPr>
          <p:nvPr/>
        </p:nvSpPr>
        <p:spPr bwMode="auto">
          <a:xfrm>
            <a:off x="3305175" y="2998328"/>
            <a:ext cx="1050925" cy="714375"/>
          </a:xfrm>
          <a:custGeom>
            <a:avLst/>
            <a:gdLst>
              <a:gd name="T0" fmla="*/ 0 w 331"/>
              <a:gd name="T1" fmla="*/ 178 h 225"/>
              <a:gd name="T2" fmla="*/ 18 w 331"/>
              <a:gd name="T3" fmla="*/ 225 h 225"/>
              <a:gd name="T4" fmla="*/ 135 w 331"/>
              <a:gd name="T5" fmla="*/ 225 h 225"/>
              <a:gd name="T6" fmla="*/ 208 w 331"/>
              <a:gd name="T7" fmla="*/ 152 h 225"/>
              <a:gd name="T8" fmla="*/ 282 w 331"/>
              <a:gd name="T9" fmla="*/ 225 h 225"/>
              <a:gd name="T10" fmla="*/ 289 w 331"/>
              <a:gd name="T11" fmla="*/ 225 h 225"/>
              <a:gd name="T12" fmla="*/ 331 w 331"/>
              <a:gd name="T13" fmla="*/ 184 h 225"/>
              <a:gd name="T14" fmla="*/ 331 w 331"/>
              <a:gd name="T15" fmla="*/ 133 h 225"/>
              <a:gd name="T16" fmla="*/ 321 w 331"/>
              <a:gd name="T17" fmla="*/ 106 h 225"/>
              <a:gd name="T18" fmla="*/ 241 w 331"/>
              <a:gd name="T19" fmla="*/ 14 h 225"/>
              <a:gd name="T20" fmla="*/ 210 w 331"/>
              <a:gd name="T21" fmla="*/ 0 h 225"/>
              <a:gd name="T22" fmla="*/ 157 w 331"/>
              <a:gd name="T23" fmla="*/ 0 h 225"/>
              <a:gd name="T24" fmla="*/ 126 w 331"/>
              <a:gd name="T25" fmla="*/ 31 h 225"/>
              <a:gd name="T26" fmla="*/ 126 w 331"/>
              <a:gd name="T27" fmla="*/ 178 h 225"/>
              <a:gd name="T28" fmla="*/ 0 w 331"/>
              <a:gd name="T29" fmla="*/ 178 h 225"/>
              <a:gd name="T30" fmla="*/ 152 w 331"/>
              <a:gd name="T31" fmla="*/ 37 h 225"/>
              <a:gd name="T32" fmla="*/ 162 w 331"/>
              <a:gd name="T33" fmla="*/ 27 h 225"/>
              <a:gd name="T34" fmla="*/ 212 w 331"/>
              <a:gd name="T35" fmla="*/ 27 h 225"/>
              <a:gd name="T36" fmla="*/ 220 w 331"/>
              <a:gd name="T37" fmla="*/ 30 h 225"/>
              <a:gd name="T38" fmla="*/ 257 w 331"/>
              <a:gd name="T39" fmla="*/ 73 h 225"/>
              <a:gd name="T40" fmla="*/ 259 w 331"/>
              <a:gd name="T41" fmla="*/ 84 h 225"/>
              <a:gd name="T42" fmla="*/ 250 w 331"/>
              <a:gd name="T43" fmla="*/ 90 h 225"/>
              <a:gd name="T44" fmla="*/ 162 w 331"/>
              <a:gd name="T45" fmla="*/ 90 h 225"/>
              <a:gd name="T46" fmla="*/ 152 w 331"/>
              <a:gd name="T47" fmla="*/ 80 h 225"/>
              <a:gd name="T48" fmla="*/ 152 w 331"/>
              <a:gd name="T49" fmla="*/ 37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1" h="225">
                <a:moveTo>
                  <a:pt x="0" y="178"/>
                </a:moveTo>
                <a:cubicBezTo>
                  <a:pt x="11" y="190"/>
                  <a:pt x="18" y="207"/>
                  <a:pt x="18" y="225"/>
                </a:cubicBezTo>
                <a:cubicBezTo>
                  <a:pt x="135" y="225"/>
                  <a:pt x="135" y="225"/>
                  <a:pt x="135" y="225"/>
                </a:cubicBezTo>
                <a:cubicBezTo>
                  <a:pt x="135" y="185"/>
                  <a:pt x="168" y="152"/>
                  <a:pt x="208" y="152"/>
                </a:cubicBezTo>
                <a:cubicBezTo>
                  <a:pt x="249" y="152"/>
                  <a:pt x="282" y="185"/>
                  <a:pt x="282" y="225"/>
                </a:cubicBezTo>
                <a:cubicBezTo>
                  <a:pt x="289" y="225"/>
                  <a:pt x="289" y="225"/>
                  <a:pt x="289" y="225"/>
                </a:cubicBezTo>
                <a:cubicBezTo>
                  <a:pt x="312" y="225"/>
                  <a:pt x="331" y="207"/>
                  <a:pt x="331" y="184"/>
                </a:cubicBezTo>
                <a:cubicBezTo>
                  <a:pt x="331" y="133"/>
                  <a:pt x="331" y="133"/>
                  <a:pt x="331" y="133"/>
                </a:cubicBezTo>
                <a:cubicBezTo>
                  <a:pt x="331" y="123"/>
                  <a:pt x="327" y="113"/>
                  <a:pt x="321" y="106"/>
                </a:cubicBezTo>
                <a:cubicBezTo>
                  <a:pt x="241" y="14"/>
                  <a:pt x="241" y="14"/>
                  <a:pt x="241" y="14"/>
                </a:cubicBezTo>
                <a:cubicBezTo>
                  <a:pt x="233" y="5"/>
                  <a:pt x="222" y="0"/>
                  <a:pt x="210" y="0"/>
                </a:cubicBezTo>
                <a:cubicBezTo>
                  <a:pt x="157" y="0"/>
                  <a:pt x="157" y="0"/>
                  <a:pt x="157" y="0"/>
                </a:cubicBezTo>
                <a:cubicBezTo>
                  <a:pt x="139" y="0"/>
                  <a:pt x="126" y="14"/>
                  <a:pt x="126" y="31"/>
                </a:cubicBezTo>
                <a:cubicBezTo>
                  <a:pt x="126" y="178"/>
                  <a:pt x="126" y="178"/>
                  <a:pt x="126" y="178"/>
                </a:cubicBezTo>
                <a:lnTo>
                  <a:pt x="0" y="178"/>
                </a:lnTo>
                <a:close/>
                <a:moveTo>
                  <a:pt x="152" y="37"/>
                </a:moveTo>
                <a:cubicBezTo>
                  <a:pt x="152" y="31"/>
                  <a:pt x="156" y="27"/>
                  <a:pt x="162" y="27"/>
                </a:cubicBezTo>
                <a:cubicBezTo>
                  <a:pt x="212" y="27"/>
                  <a:pt x="212" y="27"/>
                  <a:pt x="212" y="27"/>
                </a:cubicBezTo>
                <a:cubicBezTo>
                  <a:pt x="215" y="27"/>
                  <a:pt x="218" y="28"/>
                  <a:pt x="220" y="30"/>
                </a:cubicBezTo>
                <a:cubicBezTo>
                  <a:pt x="257" y="73"/>
                  <a:pt x="257" y="73"/>
                  <a:pt x="257" y="73"/>
                </a:cubicBezTo>
                <a:cubicBezTo>
                  <a:pt x="260" y="76"/>
                  <a:pt x="261" y="80"/>
                  <a:pt x="259" y="84"/>
                </a:cubicBezTo>
                <a:cubicBezTo>
                  <a:pt x="257" y="88"/>
                  <a:pt x="254" y="90"/>
                  <a:pt x="250" y="90"/>
                </a:cubicBezTo>
                <a:cubicBezTo>
                  <a:pt x="162" y="90"/>
                  <a:pt x="162" y="90"/>
                  <a:pt x="162" y="90"/>
                </a:cubicBezTo>
                <a:cubicBezTo>
                  <a:pt x="156" y="90"/>
                  <a:pt x="152" y="86"/>
                  <a:pt x="152" y="80"/>
                </a:cubicBezTo>
                <a:lnTo>
                  <a:pt x="152" y="37"/>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1231"/>
          <p:cNvSpPr>
            <a:spLocks noEditPoints="1"/>
          </p:cNvSpPr>
          <p:nvPr/>
        </p:nvSpPr>
        <p:spPr bwMode="auto">
          <a:xfrm>
            <a:off x="3778250" y="3525378"/>
            <a:ext cx="377825" cy="377825"/>
          </a:xfrm>
          <a:custGeom>
            <a:avLst/>
            <a:gdLst>
              <a:gd name="T0" fmla="*/ 0 w 119"/>
              <a:gd name="T1" fmla="*/ 59 h 119"/>
              <a:gd name="T2" fmla="*/ 59 w 119"/>
              <a:gd name="T3" fmla="*/ 119 h 119"/>
              <a:gd name="T4" fmla="*/ 119 w 119"/>
              <a:gd name="T5" fmla="*/ 59 h 119"/>
              <a:gd name="T6" fmla="*/ 59 w 119"/>
              <a:gd name="T7" fmla="*/ 0 h 119"/>
              <a:gd name="T8" fmla="*/ 0 w 119"/>
              <a:gd name="T9" fmla="*/ 59 h 119"/>
              <a:gd name="T10" fmla="*/ 33 w 119"/>
              <a:gd name="T11" fmla="*/ 59 h 119"/>
              <a:gd name="T12" fmla="*/ 59 w 119"/>
              <a:gd name="T13" fmla="*/ 33 h 119"/>
              <a:gd name="T14" fmla="*/ 85 w 119"/>
              <a:gd name="T15" fmla="*/ 59 h 119"/>
              <a:gd name="T16" fmla="*/ 59 w 119"/>
              <a:gd name="T17" fmla="*/ 85 h 119"/>
              <a:gd name="T18" fmla="*/ 33 w 119"/>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0" y="59"/>
                </a:moveTo>
                <a:cubicBezTo>
                  <a:pt x="0" y="92"/>
                  <a:pt x="27" y="119"/>
                  <a:pt x="59" y="119"/>
                </a:cubicBezTo>
                <a:cubicBezTo>
                  <a:pt x="92" y="119"/>
                  <a:pt x="119" y="92"/>
                  <a:pt x="119" y="59"/>
                </a:cubicBezTo>
                <a:cubicBezTo>
                  <a:pt x="119" y="27"/>
                  <a:pt x="92" y="0"/>
                  <a:pt x="59" y="0"/>
                </a:cubicBezTo>
                <a:cubicBezTo>
                  <a:pt x="27" y="0"/>
                  <a:pt x="0" y="27"/>
                  <a:pt x="0" y="59"/>
                </a:cubicBezTo>
                <a:close/>
                <a:moveTo>
                  <a:pt x="33" y="59"/>
                </a:moveTo>
                <a:cubicBezTo>
                  <a:pt x="33" y="45"/>
                  <a:pt x="45" y="33"/>
                  <a:pt x="59" y="33"/>
                </a:cubicBezTo>
                <a:cubicBezTo>
                  <a:pt x="74" y="33"/>
                  <a:pt x="85" y="45"/>
                  <a:pt x="85" y="59"/>
                </a:cubicBezTo>
                <a:cubicBezTo>
                  <a:pt x="85" y="74"/>
                  <a:pt x="74" y="85"/>
                  <a:pt x="59" y="85"/>
                </a:cubicBezTo>
                <a:cubicBezTo>
                  <a:pt x="45" y="85"/>
                  <a:pt x="33" y="74"/>
                  <a:pt x="33"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1233"/>
          <p:cNvSpPr>
            <a:spLocks noEditPoints="1"/>
          </p:cNvSpPr>
          <p:nvPr/>
        </p:nvSpPr>
        <p:spPr bwMode="auto">
          <a:xfrm>
            <a:off x="2940050" y="3525378"/>
            <a:ext cx="377825" cy="377825"/>
          </a:xfrm>
          <a:custGeom>
            <a:avLst/>
            <a:gdLst>
              <a:gd name="T0" fmla="*/ 0 w 119"/>
              <a:gd name="T1" fmla="*/ 59 h 119"/>
              <a:gd name="T2" fmla="*/ 59 w 119"/>
              <a:gd name="T3" fmla="*/ 119 h 119"/>
              <a:gd name="T4" fmla="*/ 119 w 119"/>
              <a:gd name="T5" fmla="*/ 59 h 119"/>
              <a:gd name="T6" fmla="*/ 59 w 119"/>
              <a:gd name="T7" fmla="*/ 0 h 119"/>
              <a:gd name="T8" fmla="*/ 0 w 119"/>
              <a:gd name="T9" fmla="*/ 59 h 119"/>
              <a:gd name="T10" fmla="*/ 33 w 119"/>
              <a:gd name="T11" fmla="*/ 59 h 119"/>
              <a:gd name="T12" fmla="*/ 59 w 119"/>
              <a:gd name="T13" fmla="*/ 33 h 119"/>
              <a:gd name="T14" fmla="*/ 85 w 119"/>
              <a:gd name="T15" fmla="*/ 59 h 119"/>
              <a:gd name="T16" fmla="*/ 59 w 119"/>
              <a:gd name="T17" fmla="*/ 85 h 119"/>
              <a:gd name="T18" fmla="*/ 33 w 119"/>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0" y="59"/>
                </a:moveTo>
                <a:cubicBezTo>
                  <a:pt x="0" y="92"/>
                  <a:pt x="26" y="119"/>
                  <a:pt x="59" y="119"/>
                </a:cubicBezTo>
                <a:cubicBezTo>
                  <a:pt x="92" y="119"/>
                  <a:pt x="119" y="92"/>
                  <a:pt x="119" y="59"/>
                </a:cubicBezTo>
                <a:cubicBezTo>
                  <a:pt x="119" y="27"/>
                  <a:pt x="92" y="0"/>
                  <a:pt x="59" y="0"/>
                </a:cubicBezTo>
                <a:cubicBezTo>
                  <a:pt x="26" y="0"/>
                  <a:pt x="0" y="27"/>
                  <a:pt x="0" y="59"/>
                </a:cubicBezTo>
                <a:close/>
                <a:moveTo>
                  <a:pt x="33" y="59"/>
                </a:moveTo>
                <a:cubicBezTo>
                  <a:pt x="33" y="45"/>
                  <a:pt x="45" y="33"/>
                  <a:pt x="59" y="33"/>
                </a:cubicBezTo>
                <a:cubicBezTo>
                  <a:pt x="73" y="33"/>
                  <a:pt x="85" y="45"/>
                  <a:pt x="85" y="59"/>
                </a:cubicBezTo>
                <a:cubicBezTo>
                  <a:pt x="85" y="74"/>
                  <a:pt x="73" y="85"/>
                  <a:pt x="59" y="85"/>
                </a:cubicBezTo>
                <a:cubicBezTo>
                  <a:pt x="45" y="85"/>
                  <a:pt x="33" y="74"/>
                  <a:pt x="33"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TextBox 74"/>
          <p:cNvSpPr txBox="1"/>
          <p:nvPr/>
        </p:nvSpPr>
        <p:spPr>
          <a:xfrm>
            <a:off x="715998" y="1557207"/>
            <a:ext cx="839888" cy="384721"/>
          </a:xfrm>
          <a:prstGeom prst="rect">
            <a:avLst/>
          </a:prstGeom>
          <a:noFill/>
        </p:spPr>
        <p:txBody>
          <a:bodyPr wrap="square" lIns="0" tIns="0" rIns="0" bIns="0" rtlCol="0">
            <a:spAutoFit/>
          </a:bodyPr>
          <a:lstStyle/>
          <a:p>
            <a:pPr algn="ctr" fontAlgn="auto">
              <a:spcBef>
                <a:spcPts val="0"/>
              </a:spcBef>
              <a:spcAft>
                <a:spcPts val="0"/>
              </a:spcAft>
            </a:pPr>
            <a:r>
              <a:rPr lang="en-US" sz="2500" b="1">
                <a:solidFill>
                  <a:srgbClr val="16B6EA"/>
                </a:solidFill>
                <a:latin typeface="微软雅黑" panose="020B0503020204020204" pitchFamily="34" charset="-122"/>
                <a:ea typeface="微软雅黑" panose="020B0503020204020204" pitchFamily="34" charset="-122"/>
              </a:rPr>
              <a:t>70%</a:t>
            </a:r>
          </a:p>
        </p:txBody>
      </p:sp>
      <p:sp>
        <p:nvSpPr>
          <p:cNvPr id="76" name="Freeform 1234"/>
          <p:cNvSpPr/>
          <p:nvPr/>
        </p:nvSpPr>
        <p:spPr bwMode="auto">
          <a:xfrm>
            <a:off x="685006" y="3563478"/>
            <a:ext cx="212725" cy="149225"/>
          </a:xfrm>
          <a:custGeom>
            <a:avLst/>
            <a:gdLst>
              <a:gd name="T0" fmla="*/ 0 w 67"/>
              <a:gd name="T1" fmla="*/ 0 h 47"/>
              <a:gd name="T2" fmla="*/ 67 w 67"/>
              <a:gd name="T3" fmla="*/ 0 h 47"/>
              <a:gd name="T4" fmla="*/ 50 w 67"/>
              <a:gd name="T5" fmla="*/ 47 h 47"/>
              <a:gd name="T6" fmla="*/ 23 w 67"/>
              <a:gd name="T7" fmla="*/ 47 h 47"/>
              <a:gd name="T8" fmla="*/ 0 w 67"/>
              <a:gd name="T9" fmla="*/ 25 h 47"/>
              <a:gd name="T10" fmla="*/ 0 w 67"/>
              <a:gd name="T11" fmla="*/ 0 h 47"/>
            </a:gdLst>
            <a:ahLst/>
            <a:cxnLst>
              <a:cxn ang="0">
                <a:pos x="T0" y="T1"/>
              </a:cxn>
              <a:cxn ang="0">
                <a:pos x="T2" y="T3"/>
              </a:cxn>
              <a:cxn ang="0">
                <a:pos x="T4" y="T5"/>
              </a:cxn>
              <a:cxn ang="0">
                <a:pos x="T6" y="T7"/>
              </a:cxn>
              <a:cxn ang="0">
                <a:pos x="T8" y="T9"/>
              </a:cxn>
              <a:cxn ang="0">
                <a:pos x="T10" y="T11"/>
              </a:cxn>
            </a:cxnLst>
            <a:rect l="0" t="0" r="r" b="b"/>
            <a:pathLst>
              <a:path w="67" h="47">
                <a:moveTo>
                  <a:pt x="0" y="0"/>
                </a:moveTo>
                <a:cubicBezTo>
                  <a:pt x="67" y="0"/>
                  <a:pt x="67" y="0"/>
                  <a:pt x="67" y="0"/>
                </a:cubicBezTo>
                <a:cubicBezTo>
                  <a:pt x="56" y="12"/>
                  <a:pt x="50" y="29"/>
                  <a:pt x="50" y="47"/>
                </a:cubicBezTo>
                <a:cubicBezTo>
                  <a:pt x="23" y="47"/>
                  <a:pt x="23" y="47"/>
                  <a:pt x="23" y="47"/>
                </a:cubicBezTo>
                <a:cubicBezTo>
                  <a:pt x="10" y="47"/>
                  <a:pt x="0" y="37"/>
                  <a:pt x="0" y="25"/>
                </a:cubicBezTo>
                <a:lnTo>
                  <a:pt x="0" y="0"/>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1235"/>
          <p:cNvSpPr>
            <a:spLocks noEditPoints="1"/>
          </p:cNvSpPr>
          <p:nvPr/>
        </p:nvSpPr>
        <p:spPr bwMode="auto">
          <a:xfrm>
            <a:off x="1256506" y="2998328"/>
            <a:ext cx="1046163" cy="714375"/>
          </a:xfrm>
          <a:custGeom>
            <a:avLst/>
            <a:gdLst>
              <a:gd name="T0" fmla="*/ 0 w 330"/>
              <a:gd name="T1" fmla="*/ 178 h 225"/>
              <a:gd name="T2" fmla="*/ 17 w 330"/>
              <a:gd name="T3" fmla="*/ 225 h 225"/>
              <a:gd name="T4" fmla="*/ 134 w 330"/>
              <a:gd name="T5" fmla="*/ 225 h 225"/>
              <a:gd name="T6" fmla="*/ 208 w 330"/>
              <a:gd name="T7" fmla="*/ 152 h 225"/>
              <a:gd name="T8" fmla="*/ 282 w 330"/>
              <a:gd name="T9" fmla="*/ 225 h 225"/>
              <a:gd name="T10" fmla="*/ 289 w 330"/>
              <a:gd name="T11" fmla="*/ 225 h 225"/>
              <a:gd name="T12" fmla="*/ 330 w 330"/>
              <a:gd name="T13" fmla="*/ 184 h 225"/>
              <a:gd name="T14" fmla="*/ 330 w 330"/>
              <a:gd name="T15" fmla="*/ 133 h 225"/>
              <a:gd name="T16" fmla="*/ 320 w 330"/>
              <a:gd name="T17" fmla="*/ 106 h 225"/>
              <a:gd name="T18" fmla="*/ 240 w 330"/>
              <a:gd name="T19" fmla="*/ 14 h 225"/>
              <a:gd name="T20" fmla="*/ 209 w 330"/>
              <a:gd name="T21" fmla="*/ 0 h 225"/>
              <a:gd name="T22" fmla="*/ 156 w 330"/>
              <a:gd name="T23" fmla="*/ 0 h 225"/>
              <a:gd name="T24" fmla="*/ 125 w 330"/>
              <a:gd name="T25" fmla="*/ 31 h 225"/>
              <a:gd name="T26" fmla="*/ 125 w 330"/>
              <a:gd name="T27" fmla="*/ 178 h 225"/>
              <a:gd name="T28" fmla="*/ 0 w 330"/>
              <a:gd name="T29" fmla="*/ 178 h 225"/>
              <a:gd name="T30" fmla="*/ 151 w 330"/>
              <a:gd name="T31" fmla="*/ 37 h 225"/>
              <a:gd name="T32" fmla="*/ 161 w 330"/>
              <a:gd name="T33" fmla="*/ 27 h 225"/>
              <a:gd name="T34" fmla="*/ 212 w 330"/>
              <a:gd name="T35" fmla="*/ 27 h 225"/>
              <a:gd name="T36" fmla="*/ 220 w 330"/>
              <a:gd name="T37" fmla="*/ 30 h 225"/>
              <a:gd name="T38" fmla="*/ 257 w 330"/>
              <a:gd name="T39" fmla="*/ 73 h 225"/>
              <a:gd name="T40" fmla="*/ 258 w 330"/>
              <a:gd name="T41" fmla="*/ 84 h 225"/>
              <a:gd name="T42" fmla="*/ 249 w 330"/>
              <a:gd name="T43" fmla="*/ 90 h 225"/>
              <a:gd name="T44" fmla="*/ 161 w 330"/>
              <a:gd name="T45" fmla="*/ 90 h 225"/>
              <a:gd name="T46" fmla="*/ 151 w 330"/>
              <a:gd name="T47" fmla="*/ 80 h 225"/>
              <a:gd name="T48" fmla="*/ 151 w 330"/>
              <a:gd name="T49" fmla="*/ 37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225">
                <a:moveTo>
                  <a:pt x="0" y="178"/>
                </a:moveTo>
                <a:cubicBezTo>
                  <a:pt x="10" y="190"/>
                  <a:pt x="17" y="207"/>
                  <a:pt x="17" y="225"/>
                </a:cubicBezTo>
                <a:cubicBezTo>
                  <a:pt x="134" y="225"/>
                  <a:pt x="134" y="225"/>
                  <a:pt x="134" y="225"/>
                </a:cubicBezTo>
                <a:cubicBezTo>
                  <a:pt x="134" y="185"/>
                  <a:pt x="167" y="152"/>
                  <a:pt x="208" y="152"/>
                </a:cubicBezTo>
                <a:cubicBezTo>
                  <a:pt x="248" y="152"/>
                  <a:pt x="282" y="185"/>
                  <a:pt x="282" y="225"/>
                </a:cubicBezTo>
                <a:cubicBezTo>
                  <a:pt x="289" y="225"/>
                  <a:pt x="289" y="225"/>
                  <a:pt x="289" y="225"/>
                </a:cubicBezTo>
                <a:cubicBezTo>
                  <a:pt x="311" y="225"/>
                  <a:pt x="330" y="207"/>
                  <a:pt x="330" y="184"/>
                </a:cubicBezTo>
                <a:cubicBezTo>
                  <a:pt x="330" y="133"/>
                  <a:pt x="330" y="133"/>
                  <a:pt x="330" y="133"/>
                </a:cubicBezTo>
                <a:cubicBezTo>
                  <a:pt x="330" y="123"/>
                  <a:pt x="326" y="113"/>
                  <a:pt x="320" y="106"/>
                </a:cubicBezTo>
                <a:cubicBezTo>
                  <a:pt x="240" y="14"/>
                  <a:pt x="240" y="14"/>
                  <a:pt x="240" y="14"/>
                </a:cubicBezTo>
                <a:cubicBezTo>
                  <a:pt x="232" y="5"/>
                  <a:pt x="221" y="0"/>
                  <a:pt x="209" y="0"/>
                </a:cubicBezTo>
                <a:cubicBezTo>
                  <a:pt x="156" y="0"/>
                  <a:pt x="156" y="0"/>
                  <a:pt x="156" y="0"/>
                </a:cubicBezTo>
                <a:cubicBezTo>
                  <a:pt x="139" y="0"/>
                  <a:pt x="125" y="14"/>
                  <a:pt x="125" y="31"/>
                </a:cubicBezTo>
                <a:cubicBezTo>
                  <a:pt x="125" y="178"/>
                  <a:pt x="125" y="178"/>
                  <a:pt x="125" y="178"/>
                </a:cubicBezTo>
                <a:lnTo>
                  <a:pt x="0" y="178"/>
                </a:lnTo>
                <a:close/>
                <a:moveTo>
                  <a:pt x="151" y="37"/>
                </a:moveTo>
                <a:cubicBezTo>
                  <a:pt x="151" y="31"/>
                  <a:pt x="156" y="27"/>
                  <a:pt x="161" y="27"/>
                </a:cubicBezTo>
                <a:cubicBezTo>
                  <a:pt x="212" y="27"/>
                  <a:pt x="212" y="27"/>
                  <a:pt x="212" y="27"/>
                </a:cubicBezTo>
                <a:cubicBezTo>
                  <a:pt x="215" y="27"/>
                  <a:pt x="218" y="28"/>
                  <a:pt x="220" y="30"/>
                </a:cubicBezTo>
                <a:cubicBezTo>
                  <a:pt x="257" y="73"/>
                  <a:pt x="257" y="73"/>
                  <a:pt x="257" y="73"/>
                </a:cubicBezTo>
                <a:cubicBezTo>
                  <a:pt x="259" y="76"/>
                  <a:pt x="260" y="80"/>
                  <a:pt x="258" y="84"/>
                </a:cubicBezTo>
                <a:cubicBezTo>
                  <a:pt x="257" y="88"/>
                  <a:pt x="253" y="90"/>
                  <a:pt x="249" y="90"/>
                </a:cubicBezTo>
                <a:cubicBezTo>
                  <a:pt x="161" y="90"/>
                  <a:pt x="161" y="90"/>
                  <a:pt x="161" y="90"/>
                </a:cubicBezTo>
                <a:cubicBezTo>
                  <a:pt x="156" y="90"/>
                  <a:pt x="151" y="86"/>
                  <a:pt x="151" y="80"/>
                </a:cubicBezTo>
                <a:lnTo>
                  <a:pt x="151" y="37"/>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Freeform 1236"/>
          <p:cNvSpPr>
            <a:spLocks noEditPoints="1"/>
          </p:cNvSpPr>
          <p:nvPr/>
        </p:nvSpPr>
        <p:spPr bwMode="auto">
          <a:xfrm>
            <a:off x="1726406" y="3525378"/>
            <a:ext cx="377825" cy="377825"/>
          </a:xfrm>
          <a:custGeom>
            <a:avLst/>
            <a:gdLst>
              <a:gd name="T0" fmla="*/ 0 w 119"/>
              <a:gd name="T1" fmla="*/ 59 h 119"/>
              <a:gd name="T2" fmla="*/ 60 w 119"/>
              <a:gd name="T3" fmla="*/ 119 h 119"/>
              <a:gd name="T4" fmla="*/ 119 w 119"/>
              <a:gd name="T5" fmla="*/ 59 h 119"/>
              <a:gd name="T6" fmla="*/ 60 w 119"/>
              <a:gd name="T7" fmla="*/ 0 h 119"/>
              <a:gd name="T8" fmla="*/ 0 w 119"/>
              <a:gd name="T9" fmla="*/ 59 h 119"/>
              <a:gd name="T10" fmla="*/ 34 w 119"/>
              <a:gd name="T11" fmla="*/ 59 h 119"/>
              <a:gd name="T12" fmla="*/ 60 w 119"/>
              <a:gd name="T13" fmla="*/ 33 h 119"/>
              <a:gd name="T14" fmla="*/ 86 w 119"/>
              <a:gd name="T15" fmla="*/ 59 h 119"/>
              <a:gd name="T16" fmla="*/ 60 w 119"/>
              <a:gd name="T17" fmla="*/ 85 h 119"/>
              <a:gd name="T18" fmla="*/ 34 w 119"/>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0" y="59"/>
                </a:moveTo>
                <a:cubicBezTo>
                  <a:pt x="0" y="92"/>
                  <a:pt x="27" y="119"/>
                  <a:pt x="60" y="119"/>
                </a:cubicBezTo>
                <a:cubicBezTo>
                  <a:pt x="93" y="119"/>
                  <a:pt x="119" y="92"/>
                  <a:pt x="119" y="59"/>
                </a:cubicBezTo>
                <a:cubicBezTo>
                  <a:pt x="119" y="27"/>
                  <a:pt x="93" y="0"/>
                  <a:pt x="60" y="0"/>
                </a:cubicBezTo>
                <a:cubicBezTo>
                  <a:pt x="27" y="0"/>
                  <a:pt x="0" y="27"/>
                  <a:pt x="0" y="59"/>
                </a:cubicBezTo>
                <a:close/>
                <a:moveTo>
                  <a:pt x="34" y="59"/>
                </a:moveTo>
                <a:cubicBezTo>
                  <a:pt x="34" y="45"/>
                  <a:pt x="45" y="33"/>
                  <a:pt x="60" y="33"/>
                </a:cubicBezTo>
                <a:cubicBezTo>
                  <a:pt x="74" y="33"/>
                  <a:pt x="86" y="45"/>
                  <a:pt x="86" y="59"/>
                </a:cubicBezTo>
                <a:cubicBezTo>
                  <a:pt x="86" y="74"/>
                  <a:pt x="74" y="85"/>
                  <a:pt x="60" y="85"/>
                </a:cubicBezTo>
                <a:cubicBezTo>
                  <a:pt x="45" y="85"/>
                  <a:pt x="34" y="74"/>
                  <a:pt x="34"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1238"/>
          <p:cNvSpPr>
            <a:spLocks noEditPoints="1"/>
          </p:cNvSpPr>
          <p:nvPr/>
        </p:nvSpPr>
        <p:spPr bwMode="auto">
          <a:xfrm>
            <a:off x="888206" y="3525378"/>
            <a:ext cx="377825" cy="377825"/>
          </a:xfrm>
          <a:custGeom>
            <a:avLst/>
            <a:gdLst>
              <a:gd name="T0" fmla="*/ 0 w 119"/>
              <a:gd name="T1" fmla="*/ 59 h 119"/>
              <a:gd name="T2" fmla="*/ 59 w 119"/>
              <a:gd name="T3" fmla="*/ 119 h 119"/>
              <a:gd name="T4" fmla="*/ 119 w 119"/>
              <a:gd name="T5" fmla="*/ 59 h 119"/>
              <a:gd name="T6" fmla="*/ 59 w 119"/>
              <a:gd name="T7" fmla="*/ 0 h 119"/>
              <a:gd name="T8" fmla="*/ 0 w 119"/>
              <a:gd name="T9" fmla="*/ 59 h 119"/>
              <a:gd name="T10" fmla="*/ 33 w 119"/>
              <a:gd name="T11" fmla="*/ 59 h 119"/>
              <a:gd name="T12" fmla="*/ 59 w 119"/>
              <a:gd name="T13" fmla="*/ 33 h 119"/>
              <a:gd name="T14" fmla="*/ 85 w 119"/>
              <a:gd name="T15" fmla="*/ 59 h 119"/>
              <a:gd name="T16" fmla="*/ 59 w 119"/>
              <a:gd name="T17" fmla="*/ 85 h 119"/>
              <a:gd name="T18" fmla="*/ 33 w 119"/>
              <a:gd name="T19"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19">
                <a:moveTo>
                  <a:pt x="0" y="59"/>
                </a:moveTo>
                <a:cubicBezTo>
                  <a:pt x="0" y="92"/>
                  <a:pt x="27" y="119"/>
                  <a:pt x="59" y="119"/>
                </a:cubicBezTo>
                <a:cubicBezTo>
                  <a:pt x="92" y="119"/>
                  <a:pt x="119" y="92"/>
                  <a:pt x="119" y="59"/>
                </a:cubicBezTo>
                <a:cubicBezTo>
                  <a:pt x="119" y="27"/>
                  <a:pt x="92" y="0"/>
                  <a:pt x="59" y="0"/>
                </a:cubicBezTo>
                <a:cubicBezTo>
                  <a:pt x="27" y="0"/>
                  <a:pt x="0" y="27"/>
                  <a:pt x="0" y="59"/>
                </a:cubicBezTo>
                <a:close/>
                <a:moveTo>
                  <a:pt x="33" y="59"/>
                </a:moveTo>
                <a:cubicBezTo>
                  <a:pt x="33" y="45"/>
                  <a:pt x="45" y="33"/>
                  <a:pt x="59" y="33"/>
                </a:cubicBezTo>
                <a:cubicBezTo>
                  <a:pt x="74" y="33"/>
                  <a:pt x="85" y="45"/>
                  <a:pt x="85" y="59"/>
                </a:cubicBezTo>
                <a:cubicBezTo>
                  <a:pt x="85" y="74"/>
                  <a:pt x="74" y="85"/>
                  <a:pt x="59" y="85"/>
                </a:cubicBezTo>
                <a:cubicBezTo>
                  <a:pt x="45" y="85"/>
                  <a:pt x="33" y="74"/>
                  <a:pt x="33" y="59"/>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Round Same Side Corner Rectangle 73"/>
          <p:cNvSpPr/>
          <p:nvPr/>
        </p:nvSpPr>
        <p:spPr>
          <a:xfrm>
            <a:off x="685006" y="1991853"/>
            <a:ext cx="901700" cy="1504950"/>
          </a:xfrm>
          <a:prstGeom prst="round2SameRect">
            <a:avLst>
              <a:gd name="adj1" fmla="val 8086"/>
              <a:gd name="adj2" fmla="val 0"/>
            </a:avLst>
          </a:pr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Round Same Side Corner Rectangle 75"/>
          <p:cNvSpPr/>
          <p:nvPr/>
        </p:nvSpPr>
        <p:spPr>
          <a:xfrm>
            <a:off x="2736850" y="2925303"/>
            <a:ext cx="901700" cy="571500"/>
          </a:xfrm>
          <a:prstGeom prst="round2SameRect">
            <a:avLst>
              <a:gd name="adj1" fmla="val 14240"/>
              <a:gd name="adj2" fmla="val 0"/>
            </a:avLst>
          </a:pr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56191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1202"/>
          <p:cNvSpPr>
            <a:spLocks noEditPoints="1"/>
          </p:cNvSpPr>
          <p:nvPr/>
        </p:nvSpPr>
        <p:spPr bwMode="auto">
          <a:xfrm>
            <a:off x="4540251" y="3422675"/>
            <a:ext cx="63500" cy="882650"/>
          </a:xfrm>
          <a:custGeom>
            <a:avLst/>
            <a:gdLst>
              <a:gd name="T0" fmla="*/ 14 w 20"/>
              <a:gd name="T1" fmla="*/ 85 h 278"/>
              <a:gd name="T2" fmla="*/ 6 w 20"/>
              <a:gd name="T3" fmla="*/ 85 h 278"/>
              <a:gd name="T4" fmla="*/ 10 w 20"/>
              <a:gd name="T5" fmla="*/ 105 h 278"/>
              <a:gd name="T6" fmla="*/ 10 w 20"/>
              <a:gd name="T7" fmla="*/ 97 h 278"/>
              <a:gd name="T8" fmla="*/ 10 w 20"/>
              <a:gd name="T9" fmla="*/ 105 h 278"/>
              <a:gd name="T10" fmla="*/ 14 w 20"/>
              <a:gd name="T11" fmla="*/ 117 h 278"/>
              <a:gd name="T12" fmla="*/ 6 w 20"/>
              <a:gd name="T13" fmla="*/ 117 h 278"/>
              <a:gd name="T14" fmla="*/ 10 w 20"/>
              <a:gd name="T15" fmla="*/ 57 h 278"/>
              <a:gd name="T16" fmla="*/ 10 w 20"/>
              <a:gd name="T17" fmla="*/ 49 h 278"/>
              <a:gd name="T18" fmla="*/ 10 w 20"/>
              <a:gd name="T19" fmla="*/ 57 h 278"/>
              <a:gd name="T20" fmla="*/ 14 w 20"/>
              <a:gd name="T21" fmla="*/ 21 h 278"/>
              <a:gd name="T22" fmla="*/ 6 w 20"/>
              <a:gd name="T23" fmla="*/ 21 h 278"/>
              <a:gd name="T24" fmla="*/ 10 w 20"/>
              <a:gd name="T25" fmla="*/ 41 h 278"/>
              <a:gd name="T26" fmla="*/ 10 w 20"/>
              <a:gd name="T27" fmla="*/ 33 h 278"/>
              <a:gd name="T28" fmla="*/ 10 w 20"/>
              <a:gd name="T29" fmla="*/ 41 h 278"/>
              <a:gd name="T30" fmla="*/ 14 w 20"/>
              <a:gd name="T31" fmla="*/ 134 h 278"/>
              <a:gd name="T32" fmla="*/ 6 w 20"/>
              <a:gd name="T33" fmla="*/ 134 h 278"/>
              <a:gd name="T34" fmla="*/ 10 w 20"/>
              <a:gd name="T35" fmla="*/ 73 h 278"/>
              <a:gd name="T36" fmla="*/ 10 w 20"/>
              <a:gd name="T37" fmla="*/ 65 h 278"/>
              <a:gd name="T38" fmla="*/ 10 w 20"/>
              <a:gd name="T39" fmla="*/ 73 h 278"/>
              <a:gd name="T40" fmla="*/ 14 w 20"/>
              <a:gd name="T41" fmla="*/ 166 h 278"/>
              <a:gd name="T42" fmla="*/ 6 w 20"/>
              <a:gd name="T43" fmla="*/ 166 h 278"/>
              <a:gd name="T44" fmla="*/ 10 w 20"/>
              <a:gd name="T45" fmla="*/ 154 h 278"/>
              <a:gd name="T46" fmla="*/ 10 w 20"/>
              <a:gd name="T47" fmla="*/ 146 h 278"/>
              <a:gd name="T48" fmla="*/ 10 w 20"/>
              <a:gd name="T49" fmla="*/ 154 h 278"/>
              <a:gd name="T50" fmla="*/ 14 w 20"/>
              <a:gd name="T51" fmla="*/ 230 h 278"/>
              <a:gd name="T52" fmla="*/ 6 w 20"/>
              <a:gd name="T53" fmla="*/ 230 h 278"/>
              <a:gd name="T54" fmla="*/ 10 w 20"/>
              <a:gd name="T55" fmla="*/ 250 h 278"/>
              <a:gd name="T56" fmla="*/ 10 w 20"/>
              <a:gd name="T57" fmla="*/ 242 h 278"/>
              <a:gd name="T58" fmla="*/ 10 w 20"/>
              <a:gd name="T59" fmla="*/ 250 h 278"/>
              <a:gd name="T60" fmla="*/ 14 w 20"/>
              <a:gd name="T61" fmla="*/ 214 h 278"/>
              <a:gd name="T62" fmla="*/ 6 w 20"/>
              <a:gd name="T63" fmla="*/ 214 h 278"/>
              <a:gd name="T64" fmla="*/ 10 w 20"/>
              <a:gd name="T65" fmla="*/ 202 h 278"/>
              <a:gd name="T66" fmla="*/ 10 w 20"/>
              <a:gd name="T67" fmla="*/ 194 h 278"/>
              <a:gd name="T68" fmla="*/ 10 w 20"/>
              <a:gd name="T69" fmla="*/ 202 h 278"/>
              <a:gd name="T70" fmla="*/ 14 w 20"/>
              <a:gd name="T71" fmla="*/ 182 h 278"/>
              <a:gd name="T72" fmla="*/ 6 w 20"/>
              <a:gd name="T73" fmla="*/ 182 h 278"/>
              <a:gd name="T74" fmla="*/ 10 w 20"/>
              <a:gd name="T75" fmla="*/ 8 h 278"/>
              <a:gd name="T76" fmla="*/ 14 w 20"/>
              <a:gd name="T77" fmla="*/ 4 h 278"/>
              <a:gd name="T78" fmla="*/ 7 w 20"/>
              <a:gd name="T79" fmla="*/ 2 h 278"/>
              <a:gd name="T80" fmla="*/ 7 w 20"/>
              <a:gd name="T81" fmla="*/ 7 h 278"/>
              <a:gd name="T82" fmla="*/ 10 w 20"/>
              <a:gd name="T83" fmla="*/ 259 h 278"/>
              <a:gd name="T84" fmla="*/ 10 w 20"/>
              <a:gd name="T85" fmla="*/ 278 h 278"/>
              <a:gd name="T86" fmla="*/ 10 w 20"/>
              <a:gd name="T87" fmla="*/ 25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 h="278">
                <a:moveTo>
                  <a:pt x="10" y="89"/>
                </a:moveTo>
                <a:cubicBezTo>
                  <a:pt x="12" y="89"/>
                  <a:pt x="14" y="87"/>
                  <a:pt x="14" y="85"/>
                </a:cubicBezTo>
                <a:cubicBezTo>
                  <a:pt x="14" y="83"/>
                  <a:pt x="12" y="81"/>
                  <a:pt x="10" y="81"/>
                </a:cubicBezTo>
                <a:cubicBezTo>
                  <a:pt x="8" y="81"/>
                  <a:pt x="6" y="83"/>
                  <a:pt x="6" y="85"/>
                </a:cubicBezTo>
                <a:cubicBezTo>
                  <a:pt x="6" y="87"/>
                  <a:pt x="8" y="89"/>
                  <a:pt x="10" y="89"/>
                </a:cubicBezTo>
                <a:close/>
                <a:moveTo>
                  <a:pt x="10" y="105"/>
                </a:moveTo>
                <a:cubicBezTo>
                  <a:pt x="12" y="105"/>
                  <a:pt x="14" y="103"/>
                  <a:pt x="14" y="101"/>
                </a:cubicBezTo>
                <a:cubicBezTo>
                  <a:pt x="14" y="99"/>
                  <a:pt x="12" y="97"/>
                  <a:pt x="10" y="97"/>
                </a:cubicBezTo>
                <a:cubicBezTo>
                  <a:pt x="8" y="97"/>
                  <a:pt x="6" y="99"/>
                  <a:pt x="6" y="101"/>
                </a:cubicBezTo>
                <a:cubicBezTo>
                  <a:pt x="6" y="103"/>
                  <a:pt x="8" y="105"/>
                  <a:pt x="10" y="105"/>
                </a:cubicBezTo>
                <a:close/>
                <a:moveTo>
                  <a:pt x="10" y="121"/>
                </a:moveTo>
                <a:cubicBezTo>
                  <a:pt x="12" y="121"/>
                  <a:pt x="14" y="120"/>
                  <a:pt x="14" y="117"/>
                </a:cubicBezTo>
                <a:cubicBezTo>
                  <a:pt x="14" y="115"/>
                  <a:pt x="12" y="113"/>
                  <a:pt x="10" y="113"/>
                </a:cubicBezTo>
                <a:cubicBezTo>
                  <a:pt x="8" y="113"/>
                  <a:pt x="6" y="115"/>
                  <a:pt x="6" y="117"/>
                </a:cubicBezTo>
                <a:cubicBezTo>
                  <a:pt x="6" y="120"/>
                  <a:pt x="8" y="121"/>
                  <a:pt x="10" y="121"/>
                </a:cubicBezTo>
                <a:close/>
                <a:moveTo>
                  <a:pt x="10" y="57"/>
                </a:moveTo>
                <a:cubicBezTo>
                  <a:pt x="12" y="57"/>
                  <a:pt x="14" y="55"/>
                  <a:pt x="14" y="53"/>
                </a:cubicBezTo>
                <a:cubicBezTo>
                  <a:pt x="14" y="51"/>
                  <a:pt x="12" y="49"/>
                  <a:pt x="10" y="49"/>
                </a:cubicBezTo>
                <a:cubicBezTo>
                  <a:pt x="8" y="49"/>
                  <a:pt x="6" y="51"/>
                  <a:pt x="6" y="53"/>
                </a:cubicBezTo>
                <a:cubicBezTo>
                  <a:pt x="6" y="55"/>
                  <a:pt x="8" y="57"/>
                  <a:pt x="10" y="57"/>
                </a:cubicBezTo>
                <a:close/>
                <a:moveTo>
                  <a:pt x="10" y="25"/>
                </a:moveTo>
                <a:cubicBezTo>
                  <a:pt x="12" y="25"/>
                  <a:pt x="14" y="23"/>
                  <a:pt x="14" y="21"/>
                </a:cubicBezTo>
                <a:cubicBezTo>
                  <a:pt x="14" y="18"/>
                  <a:pt x="12" y="17"/>
                  <a:pt x="10" y="17"/>
                </a:cubicBezTo>
                <a:cubicBezTo>
                  <a:pt x="8" y="17"/>
                  <a:pt x="6" y="18"/>
                  <a:pt x="6" y="21"/>
                </a:cubicBezTo>
                <a:cubicBezTo>
                  <a:pt x="6" y="23"/>
                  <a:pt x="8" y="25"/>
                  <a:pt x="10" y="25"/>
                </a:cubicBezTo>
                <a:close/>
                <a:moveTo>
                  <a:pt x="10" y="41"/>
                </a:moveTo>
                <a:cubicBezTo>
                  <a:pt x="12" y="41"/>
                  <a:pt x="14" y="39"/>
                  <a:pt x="14" y="37"/>
                </a:cubicBezTo>
                <a:cubicBezTo>
                  <a:pt x="14" y="35"/>
                  <a:pt x="12" y="33"/>
                  <a:pt x="10" y="33"/>
                </a:cubicBezTo>
                <a:cubicBezTo>
                  <a:pt x="8" y="33"/>
                  <a:pt x="6" y="35"/>
                  <a:pt x="6" y="37"/>
                </a:cubicBezTo>
                <a:cubicBezTo>
                  <a:pt x="6" y="39"/>
                  <a:pt x="8" y="41"/>
                  <a:pt x="10" y="41"/>
                </a:cubicBezTo>
                <a:close/>
                <a:moveTo>
                  <a:pt x="10" y="138"/>
                </a:moveTo>
                <a:cubicBezTo>
                  <a:pt x="12" y="138"/>
                  <a:pt x="14" y="136"/>
                  <a:pt x="14" y="134"/>
                </a:cubicBezTo>
                <a:cubicBezTo>
                  <a:pt x="14" y="131"/>
                  <a:pt x="12" y="130"/>
                  <a:pt x="10" y="130"/>
                </a:cubicBezTo>
                <a:cubicBezTo>
                  <a:pt x="8" y="130"/>
                  <a:pt x="6" y="131"/>
                  <a:pt x="6" y="134"/>
                </a:cubicBezTo>
                <a:cubicBezTo>
                  <a:pt x="6" y="136"/>
                  <a:pt x="8" y="138"/>
                  <a:pt x="10" y="138"/>
                </a:cubicBezTo>
                <a:close/>
                <a:moveTo>
                  <a:pt x="10" y="73"/>
                </a:moveTo>
                <a:cubicBezTo>
                  <a:pt x="12" y="73"/>
                  <a:pt x="14" y="71"/>
                  <a:pt x="14" y="69"/>
                </a:cubicBezTo>
                <a:cubicBezTo>
                  <a:pt x="14" y="67"/>
                  <a:pt x="12" y="65"/>
                  <a:pt x="10" y="65"/>
                </a:cubicBezTo>
                <a:cubicBezTo>
                  <a:pt x="8" y="65"/>
                  <a:pt x="6" y="67"/>
                  <a:pt x="6" y="69"/>
                </a:cubicBezTo>
                <a:cubicBezTo>
                  <a:pt x="6" y="71"/>
                  <a:pt x="8" y="73"/>
                  <a:pt x="10" y="73"/>
                </a:cubicBezTo>
                <a:close/>
                <a:moveTo>
                  <a:pt x="10" y="170"/>
                </a:moveTo>
                <a:cubicBezTo>
                  <a:pt x="12" y="170"/>
                  <a:pt x="14" y="168"/>
                  <a:pt x="14" y="166"/>
                </a:cubicBezTo>
                <a:cubicBezTo>
                  <a:pt x="14" y="164"/>
                  <a:pt x="12" y="162"/>
                  <a:pt x="10" y="162"/>
                </a:cubicBezTo>
                <a:cubicBezTo>
                  <a:pt x="8" y="162"/>
                  <a:pt x="6" y="164"/>
                  <a:pt x="6" y="166"/>
                </a:cubicBezTo>
                <a:cubicBezTo>
                  <a:pt x="6" y="168"/>
                  <a:pt x="8" y="170"/>
                  <a:pt x="10" y="170"/>
                </a:cubicBezTo>
                <a:close/>
                <a:moveTo>
                  <a:pt x="10" y="154"/>
                </a:moveTo>
                <a:cubicBezTo>
                  <a:pt x="12" y="154"/>
                  <a:pt x="14" y="152"/>
                  <a:pt x="14" y="150"/>
                </a:cubicBezTo>
                <a:cubicBezTo>
                  <a:pt x="14" y="147"/>
                  <a:pt x="12" y="146"/>
                  <a:pt x="10" y="146"/>
                </a:cubicBezTo>
                <a:cubicBezTo>
                  <a:pt x="8" y="146"/>
                  <a:pt x="6" y="147"/>
                  <a:pt x="6" y="150"/>
                </a:cubicBezTo>
                <a:cubicBezTo>
                  <a:pt x="6" y="152"/>
                  <a:pt x="8" y="154"/>
                  <a:pt x="10" y="154"/>
                </a:cubicBezTo>
                <a:close/>
                <a:moveTo>
                  <a:pt x="10" y="234"/>
                </a:moveTo>
                <a:cubicBezTo>
                  <a:pt x="12" y="234"/>
                  <a:pt x="14" y="233"/>
                  <a:pt x="14" y="230"/>
                </a:cubicBezTo>
                <a:cubicBezTo>
                  <a:pt x="14" y="228"/>
                  <a:pt x="12" y="226"/>
                  <a:pt x="10" y="226"/>
                </a:cubicBezTo>
                <a:cubicBezTo>
                  <a:pt x="8" y="226"/>
                  <a:pt x="6" y="228"/>
                  <a:pt x="6" y="230"/>
                </a:cubicBezTo>
                <a:cubicBezTo>
                  <a:pt x="6" y="233"/>
                  <a:pt x="8" y="234"/>
                  <a:pt x="10" y="234"/>
                </a:cubicBezTo>
                <a:close/>
                <a:moveTo>
                  <a:pt x="10" y="250"/>
                </a:moveTo>
                <a:cubicBezTo>
                  <a:pt x="12" y="250"/>
                  <a:pt x="14" y="249"/>
                  <a:pt x="14" y="246"/>
                </a:cubicBezTo>
                <a:cubicBezTo>
                  <a:pt x="14" y="244"/>
                  <a:pt x="12" y="242"/>
                  <a:pt x="10" y="242"/>
                </a:cubicBezTo>
                <a:cubicBezTo>
                  <a:pt x="8" y="242"/>
                  <a:pt x="6" y="244"/>
                  <a:pt x="6" y="246"/>
                </a:cubicBezTo>
                <a:cubicBezTo>
                  <a:pt x="6" y="249"/>
                  <a:pt x="8" y="250"/>
                  <a:pt x="10" y="250"/>
                </a:cubicBezTo>
                <a:close/>
                <a:moveTo>
                  <a:pt x="10" y="218"/>
                </a:moveTo>
                <a:cubicBezTo>
                  <a:pt x="12" y="218"/>
                  <a:pt x="14" y="216"/>
                  <a:pt x="14" y="214"/>
                </a:cubicBezTo>
                <a:cubicBezTo>
                  <a:pt x="14" y="212"/>
                  <a:pt x="12" y="210"/>
                  <a:pt x="10" y="210"/>
                </a:cubicBezTo>
                <a:cubicBezTo>
                  <a:pt x="8" y="210"/>
                  <a:pt x="6" y="212"/>
                  <a:pt x="6" y="214"/>
                </a:cubicBezTo>
                <a:cubicBezTo>
                  <a:pt x="6" y="216"/>
                  <a:pt x="8" y="218"/>
                  <a:pt x="10" y="218"/>
                </a:cubicBezTo>
                <a:close/>
                <a:moveTo>
                  <a:pt x="10" y="202"/>
                </a:moveTo>
                <a:cubicBezTo>
                  <a:pt x="12" y="202"/>
                  <a:pt x="14" y="200"/>
                  <a:pt x="14" y="198"/>
                </a:cubicBezTo>
                <a:cubicBezTo>
                  <a:pt x="14" y="196"/>
                  <a:pt x="12" y="194"/>
                  <a:pt x="10" y="194"/>
                </a:cubicBezTo>
                <a:cubicBezTo>
                  <a:pt x="8" y="194"/>
                  <a:pt x="6" y="196"/>
                  <a:pt x="6" y="198"/>
                </a:cubicBezTo>
                <a:cubicBezTo>
                  <a:pt x="6" y="200"/>
                  <a:pt x="8" y="202"/>
                  <a:pt x="10" y="202"/>
                </a:cubicBezTo>
                <a:close/>
                <a:moveTo>
                  <a:pt x="10" y="186"/>
                </a:moveTo>
                <a:cubicBezTo>
                  <a:pt x="12" y="186"/>
                  <a:pt x="14" y="184"/>
                  <a:pt x="14" y="182"/>
                </a:cubicBezTo>
                <a:cubicBezTo>
                  <a:pt x="14" y="180"/>
                  <a:pt x="12" y="178"/>
                  <a:pt x="10" y="178"/>
                </a:cubicBezTo>
                <a:cubicBezTo>
                  <a:pt x="8" y="178"/>
                  <a:pt x="6" y="180"/>
                  <a:pt x="6" y="182"/>
                </a:cubicBezTo>
                <a:cubicBezTo>
                  <a:pt x="6" y="184"/>
                  <a:pt x="8" y="186"/>
                  <a:pt x="10" y="186"/>
                </a:cubicBezTo>
                <a:close/>
                <a:moveTo>
                  <a:pt x="10" y="8"/>
                </a:moveTo>
                <a:cubicBezTo>
                  <a:pt x="11" y="8"/>
                  <a:pt x="12" y="8"/>
                  <a:pt x="13" y="7"/>
                </a:cubicBezTo>
                <a:cubicBezTo>
                  <a:pt x="14" y="7"/>
                  <a:pt x="14" y="6"/>
                  <a:pt x="14" y="4"/>
                </a:cubicBezTo>
                <a:cubicBezTo>
                  <a:pt x="14" y="3"/>
                  <a:pt x="14" y="2"/>
                  <a:pt x="13" y="2"/>
                </a:cubicBezTo>
                <a:cubicBezTo>
                  <a:pt x="11" y="0"/>
                  <a:pt x="9" y="0"/>
                  <a:pt x="7" y="2"/>
                </a:cubicBezTo>
                <a:cubicBezTo>
                  <a:pt x="6" y="2"/>
                  <a:pt x="6" y="3"/>
                  <a:pt x="6" y="4"/>
                </a:cubicBezTo>
                <a:cubicBezTo>
                  <a:pt x="6" y="6"/>
                  <a:pt x="6" y="7"/>
                  <a:pt x="7" y="7"/>
                </a:cubicBezTo>
                <a:cubicBezTo>
                  <a:pt x="8" y="8"/>
                  <a:pt x="9" y="8"/>
                  <a:pt x="10" y="8"/>
                </a:cubicBezTo>
                <a:close/>
                <a:moveTo>
                  <a:pt x="10" y="259"/>
                </a:moveTo>
                <a:cubicBezTo>
                  <a:pt x="5" y="259"/>
                  <a:pt x="0" y="263"/>
                  <a:pt x="0" y="268"/>
                </a:cubicBezTo>
                <a:cubicBezTo>
                  <a:pt x="0" y="274"/>
                  <a:pt x="5" y="278"/>
                  <a:pt x="10" y="278"/>
                </a:cubicBezTo>
                <a:cubicBezTo>
                  <a:pt x="15" y="278"/>
                  <a:pt x="20" y="274"/>
                  <a:pt x="20" y="268"/>
                </a:cubicBezTo>
                <a:cubicBezTo>
                  <a:pt x="20" y="263"/>
                  <a:pt x="15" y="259"/>
                  <a:pt x="10" y="259"/>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6" name="Freeform 1203"/>
          <p:cNvSpPr>
            <a:spLocks noEditPoints="1"/>
          </p:cNvSpPr>
          <p:nvPr/>
        </p:nvSpPr>
        <p:spPr bwMode="auto">
          <a:xfrm>
            <a:off x="7275513" y="3422675"/>
            <a:ext cx="60325" cy="882650"/>
          </a:xfrm>
          <a:custGeom>
            <a:avLst/>
            <a:gdLst>
              <a:gd name="T0" fmla="*/ 14 w 19"/>
              <a:gd name="T1" fmla="*/ 85 h 278"/>
              <a:gd name="T2" fmla="*/ 6 w 19"/>
              <a:gd name="T3" fmla="*/ 85 h 278"/>
              <a:gd name="T4" fmla="*/ 10 w 19"/>
              <a:gd name="T5" fmla="*/ 138 h 278"/>
              <a:gd name="T6" fmla="*/ 10 w 19"/>
              <a:gd name="T7" fmla="*/ 130 h 278"/>
              <a:gd name="T8" fmla="*/ 10 w 19"/>
              <a:gd name="T9" fmla="*/ 138 h 278"/>
              <a:gd name="T10" fmla="*/ 14 w 19"/>
              <a:gd name="T11" fmla="*/ 117 h 278"/>
              <a:gd name="T12" fmla="*/ 6 w 19"/>
              <a:gd name="T13" fmla="*/ 117 h 278"/>
              <a:gd name="T14" fmla="*/ 10 w 19"/>
              <a:gd name="T15" fmla="*/ 105 h 278"/>
              <a:gd name="T16" fmla="*/ 10 w 19"/>
              <a:gd name="T17" fmla="*/ 97 h 278"/>
              <a:gd name="T18" fmla="*/ 10 w 19"/>
              <a:gd name="T19" fmla="*/ 105 h 278"/>
              <a:gd name="T20" fmla="*/ 14 w 19"/>
              <a:gd name="T21" fmla="*/ 37 h 278"/>
              <a:gd name="T22" fmla="*/ 6 w 19"/>
              <a:gd name="T23" fmla="*/ 37 h 278"/>
              <a:gd name="T24" fmla="*/ 10 w 19"/>
              <a:gd name="T25" fmla="*/ 73 h 278"/>
              <a:gd name="T26" fmla="*/ 10 w 19"/>
              <a:gd name="T27" fmla="*/ 65 h 278"/>
              <a:gd name="T28" fmla="*/ 10 w 19"/>
              <a:gd name="T29" fmla="*/ 73 h 278"/>
              <a:gd name="T30" fmla="*/ 14 w 19"/>
              <a:gd name="T31" fmla="*/ 21 h 278"/>
              <a:gd name="T32" fmla="*/ 6 w 19"/>
              <a:gd name="T33" fmla="*/ 21 h 278"/>
              <a:gd name="T34" fmla="*/ 10 w 19"/>
              <a:gd name="T35" fmla="*/ 57 h 278"/>
              <a:gd name="T36" fmla="*/ 10 w 19"/>
              <a:gd name="T37" fmla="*/ 49 h 278"/>
              <a:gd name="T38" fmla="*/ 10 w 19"/>
              <a:gd name="T39" fmla="*/ 57 h 278"/>
              <a:gd name="T40" fmla="*/ 14 w 19"/>
              <a:gd name="T41" fmla="*/ 150 h 278"/>
              <a:gd name="T42" fmla="*/ 6 w 19"/>
              <a:gd name="T43" fmla="*/ 150 h 278"/>
              <a:gd name="T44" fmla="*/ 10 w 19"/>
              <a:gd name="T45" fmla="*/ 234 h 278"/>
              <a:gd name="T46" fmla="*/ 10 w 19"/>
              <a:gd name="T47" fmla="*/ 226 h 278"/>
              <a:gd name="T48" fmla="*/ 10 w 19"/>
              <a:gd name="T49" fmla="*/ 234 h 278"/>
              <a:gd name="T50" fmla="*/ 14 w 19"/>
              <a:gd name="T51" fmla="*/ 214 h 278"/>
              <a:gd name="T52" fmla="*/ 6 w 19"/>
              <a:gd name="T53" fmla="*/ 214 h 278"/>
              <a:gd name="T54" fmla="*/ 10 w 19"/>
              <a:gd name="T55" fmla="*/ 250 h 278"/>
              <a:gd name="T56" fmla="*/ 10 w 19"/>
              <a:gd name="T57" fmla="*/ 242 h 278"/>
              <a:gd name="T58" fmla="*/ 10 w 19"/>
              <a:gd name="T59" fmla="*/ 250 h 278"/>
              <a:gd name="T60" fmla="*/ 14 w 19"/>
              <a:gd name="T61" fmla="*/ 198 h 278"/>
              <a:gd name="T62" fmla="*/ 6 w 19"/>
              <a:gd name="T63" fmla="*/ 198 h 278"/>
              <a:gd name="T64" fmla="*/ 10 w 19"/>
              <a:gd name="T65" fmla="*/ 170 h 278"/>
              <a:gd name="T66" fmla="*/ 10 w 19"/>
              <a:gd name="T67" fmla="*/ 162 h 278"/>
              <a:gd name="T68" fmla="*/ 10 w 19"/>
              <a:gd name="T69" fmla="*/ 170 h 278"/>
              <a:gd name="T70" fmla="*/ 14 w 19"/>
              <a:gd name="T71" fmla="*/ 182 h 278"/>
              <a:gd name="T72" fmla="*/ 6 w 19"/>
              <a:gd name="T73" fmla="*/ 182 h 278"/>
              <a:gd name="T74" fmla="*/ 10 w 19"/>
              <a:gd name="T75" fmla="*/ 8 h 278"/>
              <a:gd name="T76" fmla="*/ 14 w 19"/>
              <a:gd name="T77" fmla="*/ 4 h 278"/>
              <a:gd name="T78" fmla="*/ 7 w 19"/>
              <a:gd name="T79" fmla="*/ 2 h 278"/>
              <a:gd name="T80" fmla="*/ 7 w 19"/>
              <a:gd name="T81" fmla="*/ 7 h 278"/>
              <a:gd name="T82" fmla="*/ 10 w 19"/>
              <a:gd name="T83" fmla="*/ 259 h 278"/>
              <a:gd name="T84" fmla="*/ 10 w 19"/>
              <a:gd name="T85" fmla="*/ 278 h 278"/>
              <a:gd name="T86" fmla="*/ 10 w 19"/>
              <a:gd name="T87" fmla="*/ 25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 h="278">
                <a:moveTo>
                  <a:pt x="10" y="89"/>
                </a:moveTo>
                <a:cubicBezTo>
                  <a:pt x="12" y="89"/>
                  <a:pt x="14" y="87"/>
                  <a:pt x="14" y="85"/>
                </a:cubicBezTo>
                <a:cubicBezTo>
                  <a:pt x="14" y="83"/>
                  <a:pt x="12" y="81"/>
                  <a:pt x="10" y="81"/>
                </a:cubicBezTo>
                <a:cubicBezTo>
                  <a:pt x="8" y="81"/>
                  <a:pt x="6" y="83"/>
                  <a:pt x="6" y="85"/>
                </a:cubicBezTo>
                <a:cubicBezTo>
                  <a:pt x="6" y="87"/>
                  <a:pt x="8" y="89"/>
                  <a:pt x="10" y="89"/>
                </a:cubicBezTo>
                <a:close/>
                <a:moveTo>
                  <a:pt x="10" y="138"/>
                </a:moveTo>
                <a:cubicBezTo>
                  <a:pt x="12" y="138"/>
                  <a:pt x="14" y="136"/>
                  <a:pt x="14" y="134"/>
                </a:cubicBezTo>
                <a:cubicBezTo>
                  <a:pt x="14" y="131"/>
                  <a:pt x="12" y="130"/>
                  <a:pt x="10" y="130"/>
                </a:cubicBezTo>
                <a:cubicBezTo>
                  <a:pt x="8" y="130"/>
                  <a:pt x="6" y="131"/>
                  <a:pt x="6" y="134"/>
                </a:cubicBezTo>
                <a:cubicBezTo>
                  <a:pt x="6" y="136"/>
                  <a:pt x="8" y="138"/>
                  <a:pt x="10" y="138"/>
                </a:cubicBezTo>
                <a:close/>
                <a:moveTo>
                  <a:pt x="10" y="121"/>
                </a:moveTo>
                <a:cubicBezTo>
                  <a:pt x="12" y="121"/>
                  <a:pt x="14" y="120"/>
                  <a:pt x="14" y="117"/>
                </a:cubicBezTo>
                <a:cubicBezTo>
                  <a:pt x="14" y="115"/>
                  <a:pt x="12" y="113"/>
                  <a:pt x="10" y="113"/>
                </a:cubicBezTo>
                <a:cubicBezTo>
                  <a:pt x="8" y="113"/>
                  <a:pt x="6" y="115"/>
                  <a:pt x="6" y="117"/>
                </a:cubicBezTo>
                <a:cubicBezTo>
                  <a:pt x="6" y="120"/>
                  <a:pt x="8" y="121"/>
                  <a:pt x="10" y="121"/>
                </a:cubicBezTo>
                <a:close/>
                <a:moveTo>
                  <a:pt x="10" y="105"/>
                </a:moveTo>
                <a:cubicBezTo>
                  <a:pt x="12" y="105"/>
                  <a:pt x="14" y="103"/>
                  <a:pt x="14" y="101"/>
                </a:cubicBezTo>
                <a:cubicBezTo>
                  <a:pt x="14" y="99"/>
                  <a:pt x="12" y="97"/>
                  <a:pt x="10" y="97"/>
                </a:cubicBezTo>
                <a:cubicBezTo>
                  <a:pt x="8" y="97"/>
                  <a:pt x="6" y="99"/>
                  <a:pt x="6" y="101"/>
                </a:cubicBezTo>
                <a:cubicBezTo>
                  <a:pt x="6" y="103"/>
                  <a:pt x="8" y="105"/>
                  <a:pt x="10" y="105"/>
                </a:cubicBezTo>
                <a:close/>
                <a:moveTo>
                  <a:pt x="10" y="41"/>
                </a:moveTo>
                <a:cubicBezTo>
                  <a:pt x="12" y="41"/>
                  <a:pt x="14" y="39"/>
                  <a:pt x="14" y="37"/>
                </a:cubicBezTo>
                <a:cubicBezTo>
                  <a:pt x="14" y="35"/>
                  <a:pt x="12" y="33"/>
                  <a:pt x="10" y="33"/>
                </a:cubicBezTo>
                <a:cubicBezTo>
                  <a:pt x="8" y="33"/>
                  <a:pt x="6" y="35"/>
                  <a:pt x="6" y="37"/>
                </a:cubicBezTo>
                <a:cubicBezTo>
                  <a:pt x="6" y="39"/>
                  <a:pt x="8" y="41"/>
                  <a:pt x="10" y="41"/>
                </a:cubicBezTo>
                <a:close/>
                <a:moveTo>
                  <a:pt x="10" y="73"/>
                </a:moveTo>
                <a:cubicBezTo>
                  <a:pt x="12" y="73"/>
                  <a:pt x="14" y="71"/>
                  <a:pt x="14" y="69"/>
                </a:cubicBezTo>
                <a:cubicBezTo>
                  <a:pt x="14" y="67"/>
                  <a:pt x="12" y="65"/>
                  <a:pt x="10" y="65"/>
                </a:cubicBezTo>
                <a:cubicBezTo>
                  <a:pt x="8" y="65"/>
                  <a:pt x="6" y="67"/>
                  <a:pt x="6" y="69"/>
                </a:cubicBezTo>
                <a:cubicBezTo>
                  <a:pt x="6" y="71"/>
                  <a:pt x="8" y="73"/>
                  <a:pt x="10" y="73"/>
                </a:cubicBezTo>
                <a:close/>
                <a:moveTo>
                  <a:pt x="10" y="25"/>
                </a:moveTo>
                <a:cubicBezTo>
                  <a:pt x="12" y="25"/>
                  <a:pt x="14" y="23"/>
                  <a:pt x="14" y="21"/>
                </a:cubicBezTo>
                <a:cubicBezTo>
                  <a:pt x="14" y="18"/>
                  <a:pt x="12" y="17"/>
                  <a:pt x="10" y="17"/>
                </a:cubicBezTo>
                <a:cubicBezTo>
                  <a:pt x="8" y="17"/>
                  <a:pt x="6" y="18"/>
                  <a:pt x="6" y="21"/>
                </a:cubicBezTo>
                <a:cubicBezTo>
                  <a:pt x="6" y="23"/>
                  <a:pt x="8" y="25"/>
                  <a:pt x="10" y="25"/>
                </a:cubicBezTo>
                <a:close/>
                <a:moveTo>
                  <a:pt x="10" y="57"/>
                </a:moveTo>
                <a:cubicBezTo>
                  <a:pt x="12" y="57"/>
                  <a:pt x="14" y="55"/>
                  <a:pt x="14" y="53"/>
                </a:cubicBezTo>
                <a:cubicBezTo>
                  <a:pt x="14" y="51"/>
                  <a:pt x="12" y="49"/>
                  <a:pt x="10" y="49"/>
                </a:cubicBezTo>
                <a:cubicBezTo>
                  <a:pt x="8" y="49"/>
                  <a:pt x="6" y="51"/>
                  <a:pt x="6" y="53"/>
                </a:cubicBezTo>
                <a:cubicBezTo>
                  <a:pt x="6" y="55"/>
                  <a:pt x="8" y="57"/>
                  <a:pt x="10" y="57"/>
                </a:cubicBezTo>
                <a:close/>
                <a:moveTo>
                  <a:pt x="10" y="154"/>
                </a:moveTo>
                <a:cubicBezTo>
                  <a:pt x="12" y="154"/>
                  <a:pt x="14" y="152"/>
                  <a:pt x="14" y="150"/>
                </a:cubicBezTo>
                <a:cubicBezTo>
                  <a:pt x="14" y="147"/>
                  <a:pt x="12" y="146"/>
                  <a:pt x="10" y="146"/>
                </a:cubicBezTo>
                <a:cubicBezTo>
                  <a:pt x="8" y="146"/>
                  <a:pt x="6" y="147"/>
                  <a:pt x="6" y="150"/>
                </a:cubicBezTo>
                <a:cubicBezTo>
                  <a:pt x="6" y="152"/>
                  <a:pt x="8" y="154"/>
                  <a:pt x="10" y="154"/>
                </a:cubicBezTo>
                <a:close/>
                <a:moveTo>
                  <a:pt x="10" y="234"/>
                </a:moveTo>
                <a:cubicBezTo>
                  <a:pt x="12" y="234"/>
                  <a:pt x="14" y="233"/>
                  <a:pt x="14" y="230"/>
                </a:cubicBezTo>
                <a:cubicBezTo>
                  <a:pt x="14" y="228"/>
                  <a:pt x="12" y="226"/>
                  <a:pt x="10" y="226"/>
                </a:cubicBezTo>
                <a:cubicBezTo>
                  <a:pt x="8" y="226"/>
                  <a:pt x="6" y="228"/>
                  <a:pt x="6" y="230"/>
                </a:cubicBezTo>
                <a:cubicBezTo>
                  <a:pt x="6" y="233"/>
                  <a:pt x="8" y="234"/>
                  <a:pt x="10" y="234"/>
                </a:cubicBezTo>
                <a:close/>
                <a:moveTo>
                  <a:pt x="10" y="218"/>
                </a:moveTo>
                <a:cubicBezTo>
                  <a:pt x="12" y="218"/>
                  <a:pt x="14" y="216"/>
                  <a:pt x="14" y="214"/>
                </a:cubicBezTo>
                <a:cubicBezTo>
                  <a:pt x="14" y="212"/>
                  <a:pt x="12" y="210"/>
                  <a:pt x="10" y="210"/>
                </a:cubicBezTo>
                <a:cubicBezTo>
                  <a:pt x="8" y="210"/>
                  <a:pt x="6" y="212"/>
                  <a:pt x="6" y="214"/>
                </a:cubicBezTo>
                <a:cubicBezTo>
                  <a:pt x="6" y="216"/>
                  <a:pt x="8" y="218"/>
                  <a:pt x="10" y="218"/>
                </a:cubicBezTo>
                <a:close/>
                <a:moveTo>
                  <a:pt x="10" y="250"/>
                </a:moveTo>
                <a:cubicBezTo>
                  <a:pt x="12" y="250"/>
                  <a:pt x="14" y="249"/>
                  <a:pt x="14" y="246"/>
                </a:cubicBezTo>
                <a:cubicBezTo>
                  <a:pt x="14" y="244"/>
                  <a:pt x="12" y="242"/>
                  <a:pt x="10" y="242"/>
                </a:cubicBezTo>
                <a:cubicBezTo>
                  <a:pt x="8" y="242"/>
                  <a:pt x="6" y="244"/>
                  <a:pt x="6" y="246"/>
                </a:cubicBezTo>
                <a:cubicBezTo>
                  <a:pt x="6" y="249"/>
                  <a:pt x="8" y="250"/>
                  <a:pt x="10" y="250"/>
                </a:cubicBezTo>
                <a:close/>
                <a:moveTo>
                  <a:pt x="10" y="202"/>
                </a:moveTo>
                <a:cubicBezTo>
                  <a:pt x="12" y="202"/>
                  <a:pt x="14" y="200"/>
                  <a:pt x="14" y="198"/>
                </a:cubicBezTo>
                <a:cubicBezTo>
                  <a:pt x="14" y="196"/>
                  <a:pt x="12" y="194"/>
                  <a:pt x="10" y="194"/>
                </a:cubicBezTo>
                <a:cubicBezTo>
                  <a:pt x="8" y="194"/>
                  <a:pt x="6" y="196"/>
                  <a:pt x="6" y="198"/>
                </a:cubicBezTo>
                <a:cubicBezTo>
                  <a:pt x="6" y="200"/>
                  <a:pt x="8" y="202"/>
                  <a:pt x="10" y="202"/>
                </a:cubicBezTo>
                <a:close/>
                <a:moveTo>
                  <a:pt x="10" y="170"/>
                </a:moveTo>
                <a:cubicBezTo>
                  <a:pt x="12" y="170"/>
                  <a:pt x="14" y="168"/>
                  <a:pt x="14" y="166"/>
                </a:cubicBezTo>
                <a:cubicBezTo>
                  <a:pt x="14" y="164"/>
                  <a:pt x="12" y="162"/>
                  <a:pt x="10" y="162"/>
                </a:cubicBezTo>
                <a:cubicBezTo>
                  <a:pt x="8" y="162"/>
                  <a:pt x="6" y="164"/>
                  <a:pt x="6" y="166"/>
                </a:cubicBezTo>
                <a:cubicBezTo>
                  <a:pt x="6" y="168"/>
                  <a:pt x="8" y="170"/>
                  <a:pt x="10" y="170"/>
                </a:cubicBezTo>
                <a:close/>
                <a:moveTo>
                  <a:pt x="10" y="186"/>
                </a:moveTo>
                <a:cubicBezTo>
                  <a:pt x="12" y="186"/>
                  <a:pt x="14" y="184"/>
                  <a:pt x="14" y="182"/>
                </a:cubicBezTo>
                <a:cubicBezTo>
                  <a:pt x="14" y="180"/>
                  <a:pt x="12" y="178"/>
                  <a:pt x="10" y="178"/>
                </a:cubicBezTo>
                <a:cubicBezTo>
                  <a:pt x="8" y="178"/>
                  <a:pt x="6" y="180"/>
                  <a:pt x="6" y="182"/>
                </a:cubicBezTo>
                <a:cubicBezTo>
                  <a:pt x="6" y="184"/>
                  <a:pt x="8" y="186"/>
                  <a:pt x="10" y="186"/>
                </a:cubicBezTo>
                <a:close/>
                <a:moveTo>
                  <a:pt x="10" y="8"/>
                </a:moveTo>
                <a:cubicBezTo>
                  <a:pt x="11" y="8"/>
                  <a:pt x="12" y="8"/>
                  <a:pt x="13" y="7"/>
                </a:cubicBezTo>
                <a:cubicBezTo>
                  <a:pt x="13" y="7"/>
                  <a:pt x="14" y="6"/>
                  <a:pt x="14" y="4"/>
                </a:cubicBezTo>
                <a:cubicBezTo>
                  <a:pt x="14" y="3"/>
                  <a:pt x="13" y="2"/>
                  <a:pt x="13" y="2"/>
                </a:cubicBezTo>
                <a:cubicBezTo>
                  <a:pt x="11" y="0"/>
                  <a:pt x="8" y="0"/>
                  <a:pt x="7" y="2"/>
                </a:cubicBezTo>
                <a:cubicBezTo>
                  <a:pt x="6" y="2"/>
                  <a:pt x="6" y="3"/>
                  <a:pt x="6" y="4"/>
                </a:cubicBezTo>
                <a:cubicBezTo>
                  <a:pt x="6" y="6"/>
                  <a:pt x="6" y="7"/>
                  <a:pt x="7" y="7"/>
                </a:cubicBezTo>
                <a:cubicBezTo>
                  <a:pt x="8" y="8"/>
                  <a:pt x="9" y="8"/>
                  <a:pt x="10" y="8"/>
                </a:cubicBezTo>
                <a:close/>
                <a:moveTo>
                  <a:pt x="10" y="259"/>
                </a:moveTo>
                <a:cubicBezTo>
                  <a:pt x="4" y="259"/>
                  <a:pt x="0" y="263"/>
                  <a:pt x="0" y="268"/>
                </a:cubicBezTo>
                <a:cubicBezTo>
                  <a:pt x="0" y="274"/>
                  <a:pt x="4" y="278"/>
                  <a:pt x="10" y="278"/>
                </a:cubicBezTo>
                <a:cubicBezTo>
                  <a:pt x="15" y="278"/>
                  <a:pt x="19" y="274"/>
                  <a:pt x="19" y="268"/>
                </a:cubicBezTo>
                <a:cubicBezTo>
                  <a:pt x="19" y="263"/>
                  <a:pt x="15" y="259"/>
                  <a:pt x="10" y="25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1204"/>
          <p:cNvSpPr>
            <a:spLocks noEditPoints="1"/>
          </p:cNvSpPr>
          <p:nvPr/>
        </p:nvSpPr>
        <p:spPr bwMode="auto">
          <a:xfrm>
            <a:off x="1808163" y="3422675"/>
            <a:ext cx="60325" cy="882650"/>
          </a:xfrm>
          <a:custGeom>
            <a:avLst/>
            <a:gdLst>
              <a:gd name="T0" fmla="*/ 5 w 19"/>
              <a:gd name="T1" fmla="*/ 182 h 278"/>
              <a:gd name="T2" fmla="*/ 13 w 19"/>
              <a:gd name="T3" fmla="*/ 182 h 278"/>
              <a:gd name="T4" fmla="*/ 9 w 19"/>
              <a:gd name="T5" fmla="*/ 194 h 278"/>
              <a:gd name="T6" fmla="*/ 9 w 19"/>
              <a:gd name="T7" fmla="*/ 202 h 278"/>
              <a:gd name="T8" fmla="*/ 9 w 19"/>
              <a:gd name="T9" fmla="*/ 194 h 278"/>
              <a:gd name="T10" fmla="*/ 5 w 19"/>
              <a:gd name="T11" fmla="*/ 166 h 278"/>
              <a:gd name="T12" fmla="*/ 13 w 19"/>
              <a:gd name="T13" fmla="*/ 166 h 278"/>
              <a:gd name="T14" fmla="*/ 9 w 19"/>
              <a:gd name="T15" fmla="*/ 226 h 278"/>
              <a:gd name="T16" fmla="*/ 9 w 19"/>
              <a:gd name="T17" fmla="*/ 234 h 278"/>
              <a:gd name="T18" fmla="*/ 9 w 19"/>
              <a:gd name="T19" fmla="*/ 226 h 278"/>
              <a:gd name="T20" fmla="*/ 5 w 19"/>
              <a:gd name="T21" fmla="*/ 214 h 278"/>
              <a:gd name="T22" fmla="*/ 13 w 19"/>
              <a:gd name="T23" fmla="*/ 214 h 278"/>
              <a:gd name="T24" fmla="*/ 9 w 19"/>
              <a:gd name="T25" fmla="*/ 8 h 278"/>
              <a:gd name="T26" fmla="*/ 13 w 19"/>
              <a:gd name="T27" fmla="*/ 4 h 278"/>
              <a:gd name="T28" fmla="*/ 6 w 19"/>
              <a:gd name="T29" fmla="*/ 2 h 278"/>
              <a:gd name="T30" fmla="*/ 6 w 19"/>
              <a:gd name="T31" fmla="*/ 7 h 278"/>
              <a:gd name="T32" fmla="*/ 9 w 19"/>
              <a:gd name="T33" fmla="*/ 130 h 278"/>
              <a:gd name="T34" fmla="*/ 9 w 19"/>
              <a:gd name="T35" fmla="*/ 138 h 278"/>
              <a:gd name="T36" fmla="*/ 9 w 19"/>
              <a:gd name="T37" fmla="*/ 130 h 278"/>
              <a:gd name="T38" fmla="*/ 5 w 19"/>
              <a:gd name="T39" fmla="*/ 246 h 278"/>
              <a:gd name="T40" fmla="*/ 13 w 19"/>
              <a:gd name="T41" fmla="*/ 246 h 278"/>
              <a:gd name="T42" fmla="*/ 9 w 19"/>
              <a:gd name="T43" fmla="*/ 146 h 278"/>
              <a:gd name="T44" fmla="*/ 9 w 19"/>
              <a:gd name="T45" fmla="*/ 154 h 278"/>
              <a:gd name="T46" fmla="*/ 9 w 19"/>
              <a:gd name="T47" fmla="*/ 146 h 278"/>
              <a:gd name="T48" fmla="*/ 5 w 19"/>
              <a:gd name="T49" fmla="*/ 53 h 278"/>
              <a:gd name="T50" fmla="*/ 13 w 19"/>
              <a:gd name="T51" fmla="*/ 53 h 278"/>
              <a:gd name="T52" fmla="*/ 9 w 19"/>
              <a:gd name="T53" fmla="*/ 17 h 278"/>
              <a:gd name="T54" fmla="*/ 9 w 19"/>
              <a:gd name="T55" fmla="*/ 25 h 278"/>
              <a:gd name="T56" fmla="*/ 9 w 19"/>
              <a:gd name="T57" fmla="*/ 17 h 278"/>
              <a:gd name="T58" fmla="*/ 5 w 19"/>
              <a:gd name="T59" fmla="*/ 37 h 278"/>
              <a:gd name="T60" fmla="*/ 13 w 19"/>
              <a:gd name="T61" fmla="*/ 37 h 278"/>
              <a:gd name="T62" fmla="*/ 9 w 19"/>
              <a:gd name="T63" fmla="*/ 259 h 278"/>
              <a:gd name="T64" fmla="*/ 9 w 19"/>
              <a:gd name="T65" fmla="*/ 278 h 278"/>
              <a:gd name="T66" fmla="*/ 9 w 19"/>
              <a:gd name="T67" fmla="*/ 259 h 278"/>
              <a:gd name="T68" fmla="*/ 5 w 19"/>
              <a:gd name="T69" fmla="*/ 85 h 278"/>
              <a:gd name="T70" fmla="*/ 13 w 19"/>
              <a:gd name="T71" fmla="*/ 85 h 278"/>
              <a:gd name="T72" fmla="*/ 9 w 19"/>
              <a:gd name="T73" fmla="*/ 97 h 278"/>
              <a:gd name="T74" fmla="*/ 9 w 19"/>
              <a:gd name="T75" fmla="*/ 105 h 278"/>
              <a:gd name="T76" fmla="*/ 9 w 19"/>
              <a:gd name="T77" fmla="*/ 97 h 278"/>
              <a:gd name="T78" fmla="*/ 5 w 19"/>
              <a:gd name="T79" fmla="*/ 69 h 278"/>
              <a:gd name="T80" fmla="*/ 13 w 19"/>
              <a:gd name="T81" fmla="*/ 69 h 278"/>
              <a:gd name="T82" fmla="*/ 9 w 19"/>
              <a:gd name="T83" fmla="*/ 113 h 278"/>
              <a:gd name="T84" fmla="*/ 9 w 19"/>
              <a:gd name="T85" fmla="*/ 121 h 278"/>
              <a:gd name="T86" fmla="*/ 9 w 19"/>
              <a:gd name="T87" fmla="*/ 113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 h="278">
                <a:moveTo>
                  <a:pt x="9" y="178"/>
                </a:moveTo>
                <a:cubicBezTo>
                  <a:pt x="7" y="178"/>
                  <a:pt x="5" y="180"/>
                  <a:pt x="5" y="182"/>
                </a:cubicBezTo>
                <a:cubicBezTo>
                  <a:pt x="5" y="184"/>
                  <a:pt x="7" y="186"/>
                  <a:pt x="9" y="186"/>
                </a:cubicBezTo>
                <a:cubicBezTo>
                  <a:pt x="11" y="186"/>
                  <a:pt x="13" y="184"/>
                  <a:pt x="13" y="182"/>
                </a:cubicBezTo>
                <a:cubicBezTo>
                  <a:pt x="13" y="180"/>
                  <a:pt x="11" y="178"/>
                  <a:pt x="9" y="178"/>
                </a:cubicBezTo>
                <a:close/>
                <a:moveTo>
                  <a:pt x="9" y="194"/>
                </a:moveTo>
                <a:cubicBezTo>
                  <a:pt x="7" y="194"/>
                  <a:pt x="5" y="196"/>
                  <a:pt x="5" y="198"/>
                </a:cubicBezTo>
                <a:cubicBezTo>
                  <a:pt x="5" y="200"/>
                  <a:pt x="7" y="202"/>
                  <a:pt x="9" y="202"/>
                </a:cubicBezTo>
                <a:cubicBezTo>
                  <a:pt x="11" y="202"/>
                  <a:pt x="13" y="200"/>
                  <a:pt x="13" y="198"/>
                </a:cubicBezTo>
                <a:cubicBezTo>
                  <a:pt x="13" y="196"/>
                  <a:pt x="11" y="194"/>
                  <a:pt x="9" y="194"/>
                </a:cubicBezTo>
                <a:close/>
                <a:moveTo>
                  <a:pt x="9" y="162"/>
                </a:moveTo>
                <a:cubicBezTo>
                  <a:pt x="7" y="162"/>
                  <a:pt x="5" y="164"/>
                  <a:pt x="5" y="166"/>
                </a:cubicBezTo>
                <a:cubicBezTo>
                  <a:pt x="5" y="168"/>
                  <a:pt x="7" y="170"/>
                  <a:pt x="9" y="170"/>
                </a:cubicBezTo>
                <a:cubicBezTo>
                  <a:pt x="11" y="170"/>
                  <a:pt x="13" y="168"/>
                  <a:pt x="13" y="166"/>
                </a:cubicBezTo>
                <a:cubicBezTo>
                  <a:pt x="13" y="164"/>
                  <a:pt x="11" y="162"/>
                  <a:pt x="9" y="162"/>
                </a:cubicBezTo>
                <a:close/>
                <a:moveTo>
                  <a:pt x="9" y="226"/>
                </a:moveTo>
                <a:cubicBezTo>
                  <a:pt x="7" y="226"/>
                  <a:pt x="5" y="228"/>
                  <a:pt x="5" y="230"/>
                </a:cubicBezTo>
                <a:cubicBezTo>
                  <a:pt x="5" y="233"/>
                  <a:pt x="7" y="234"/>
                  <a:pt x="9" y="234"/>
                </a:cubicBezTo>
                <a:cubicBezTo>
                  <a:pt x="11" y="234"/>
                  <a:pt x="13" y="233"/>
                  <a:pt x="13" y="230"/>
                </a:cubicBezTo>
                <a:cubicBezTo>
                  <a:pt x="13" y="228"/>
                  <a:pt x="11" y="226"/>
                  <a:pt x="9" y="226"/>
                </a:cubicBezTo>
                <a:close/>
                <a:moveTo>
                  <a:pt x="9" y="210"/>
                </a:moveTo>
                <a:cubicBezTo>
                  <a:pt x="7" y="210"/>
                  <a:pt x="5" y="212"/>
                  <a:pt x="5" y="214"/>
                </a:cubicBezTo>
                <a:cubicBezTo>
                  <a:pt x="5" y="216"/>
                  <a:pt x="7" y="218"/>
                  <a:pt x="9" y="218"/>
                </a:cubicBezTo>
                <a:cubicBezTo>
                  <a:pt x="11" y="218"/>
                  <a:pt x="13" y="216"/>
                  <a:pt x="13" y="214"/>
                </a:cubicBezTo>
                <a:cubicBezTo>
                  <a:pt x="13" y="212"/>
                  <a:pt x="11" y="210"/>
                  <a:pt x="9" y="210"/>
                </a:cubicBezTo>
                <a:close/>
                <a:moveTo>
                  <a:pt x="9" y="8"/>
                </a:moveTo>
                <a:cubicBezTo>
                  <a:pt x="10" y="8"/>
                  <a:pt x="11" y="8"/>
                  <a:pt x="12" y="7"/>
                </a:cubicBezTo>
                <a:cubicBezTo>
                  <a:pt x="13" y="7"/>
                  <a:pt x="13" y="6"/>
                  <a:pt x="13" y="4"/>
                </a:cubicBezTo>
                <a:cubicBezTo>
                  <a:pt x="13" y="3"/>
                  <a:pt x="13" y="2"/>
                  <a:pt x="12" y="2"/>
                </a:cubicBezTo>
                <a:cubicBezTo>
                  <a:pt x="11" y="0"/>
                  <a:pt x="8" y="0"/>
                  <a:pt x="6" y="2"/>
                </a:cubicBezTo>
                <a:cubicBezTo>
                  <a:pt x="6" y="2"/>
                  <a:pt x="5" y="3"/>
                  <a:pt x="5" y="4"/>
                </a:cubicBezTo>
                <a:cubicBezTo>
                  <a:pt x="5" y="6"/>
                  <a:pt x="6" y="7"/>
                  <a:pt x="6" y="7"/>
                </a:cubicBezTo>
                <a:cubicBezTo>
                  <a:pt x="7" y="8"/>
                  <a:pt x="8" y="8"/>
                  <a:pt x="9" y="8"/>
                </a:cubicBezTo>
                <a:close/>
                <a:moveTo>
                  <a:pt x="9" y="130"/>
                </a:moveTo>
                <a:cubicBezTo>
                  <a:pt x="7" y="130"/>
                  <a:pt x="5" y="131"/>
                  <a:pt x="5" y="134"/>
                </a:cubicBezTo>
                <a:cubicBezTo>
                  <a:pt x="5" y="136"/>
                  <a:pt x="7" y="138"/>
                  <a:pt x="9" y="138"/>
                </a:cubicBezTo>
                <a:cubicBezTo>
                  <a:pt x="11" y="138"/>
                  <a:pt x="13" y="136"/>
                  <a:pt x="13" y="134"/>
                </a:cubicBezTo>
                <a:cubicBezTo>
                  <a:pt x="13" y="131"/>
                  <a:pt x="11" y="130"/>
                  <a:pt x="9" y="130"/>
                </a:cubicBezTo>
                <a:close/>
                <a:moveTo>
                  <a:pt x="9" y="242"/>
                </a:moveTo>
                <a:cubicBezTo>
                  <a:pt x="7" y="242"/>
                  <a:pt x="5" y="244"/>
                  <a:pt x="5" y="246"/>
                </a:cubicBezTo>
                <a:cubicBezTo>
                  <a:pt x="5" y="249"/>
                  <a:pt x="7" y="250"/>
                  <a:pt x="9" y="250"/>
                </a:cubicBezTo>
                <a:cubicBezTo>
                  <a:pt x="11" y="250"/>
                  <a:pt x="13" y="249"/>
                  <a:pt x="13" y="246"/>
                </a:cubicBezTo>
                <a:cubicBezTo>
                  <a:pt x="13" y="244"/>
                  <a:pt x="11" y="242"/>
                  <a:pt x="9" y="242"/>
                </a:cubicBezTo>
                <a:close/>
                <a:moveTo>
                  <a:pt x="9" y="146"/>
                </a:moveTo>
                <a:cubicBezTo>
                  <a:pt x="7" y="146"/>
                  <a:pt x="5" y="147"/>
                  <a:pt x="5" y="150"/>
                </a:cubicBezTo>
                <a:cubicBezTo>
                  <a:pt x="5" y="152"/>
                  <a:pt x="7" y="154"/>
                  <a:pt x="9" y="154"/>
                </a:cubicBezTo>
                <a:cubicBezTo>
                  <a:pt x="11" y="154"/>
                  <a:pt x="13" y="152"/>
                  <a:pt x="13" y="150"/>
                </a:cubicBezTo>
                <a:cubicBezTo>
                  <a:pt x="13" y="147"/>
                  <a:pt x="11" y="146"/>
                  <a:pt x="9" y="146"/>
                </a:cubicBezTo>
                <a:close/>
                <a:moveTo>
                  <a:pt x="9" y="49"/>
                </a:moveTo>
                <a:cubicBezTo>
                  <a:pt x="7" y="49"/>
                  <a:pt x="5" y="51"/>
                  <a:pt x="5" y="53"/>
                </a:cubicBezTo>
                <a:cubicBezTo>
                  <a:pt x="5" y="55"/>
                  <a:pt x="7" y="57"/>
                  <a:pt x="9" y="57"/>
                </a:cubicBezTo>
                <a:cubicBezTo>
                  <a:pt x="11" y="57"/>
                  <a:pt x="13" y="55"/>
                  <a:pt x="13" y="53"/>
                </a:cubicBezTo>
                <a:cubicBezTo>
                  <a:pt x="13" y="51"/>
                  <a:pt x="11" y="49"/>
                  <a:pt x="9" y="49"/>
                </a:cubicBezTo>
                <a:close/>
                <a:moveTo>
                  <a:pt x="9" y="17"/>
                </a:moveTo>
                <a:cubicBezTo>
                  <a:pt x="7" y="17"/>
                  <a:pt x="5" y="18"/>
                  <a:pt x="5" y="21"/>
                </a:cubicBezTo>
                <a:cubicBezTo>
                  <a:pt x="5" y="23"/>
                  <a:pt x="7" y="25"/>
                  <a:pt x="9" y="25"/>
                </a:cubicBezTo>
                <a:cubicBezTo>
                  <a:pt x="11" y="25"/>
                  <a:pt x="13" y="23"/>
                  <a:pt x="13" y="21"/>
                </a:cubicBezTo>
                <a:cubicBezTo>
                  <a:pt x="13" y="18"/>
                  <a:pt x="11" y="17"/>
                  <a:pt x="9" y="17"/>
                </a:cubicBezTo>
                <a:close/>
                <a:moveTo>
                  <a:pt x="9" y="33"/>
                </a:moveTo>
                <a:cubicBezTo>
                  <a:pt x="7" y="33"/>
                  <a:pt x="5" y="35"/>
                  <a:pt x="5" y="37"/>
                </a:cubicBezTo>
                <a:cubicBezTo>
                  <a:pt x="5" y="39"/>
                  <a:pt x="7" y="41"/>
                  <a:pt x="9" y="41"/>
                </a:cubicBezTo>
                <a:cubicBezTo>
                  <a:pt x="11" y="41"/>
                  <a:pt x="13" y="39"/>
                  <a:pt x="13" y="37"/>
                </a:cubicBezTo>
                <a:cubicBezTo>
                  <a:pt x="13" y="35"/>
                  <a:pt x="11" y="33"/>
                  <a:pt x="9" y="33"/>
                </a:cubicBezTo>
                <a:close/>
                <a:moveTo>
                  <a:pt x="9" y="259"/>
                </a:moveTo>
                <a:cubicBezTo>
                  <a:pt x="4" y="259"/>
                  <a:pt x="0" y="263"/>
                  <a:pt x="0" y="268"/>
                </a:cubicBezTo>
                <a:cubicBezTo>
                  <a:pt x="0" y="274"/>
                  <a:pt x="4" y="278"/>
                  <a:pt x="9" y="278"/>
                </a:cubicBezTo>
                <a:cubicBezTo>
                  <a:pt x="15" y="278"/>
                  <a:pt x="19" y="274"/>
                  <a:pt x="19" y="268"/>
                </a:cubicBezTo>
                <a:cubicBezTo>
                  <a:pt x="19" y="263"/>
                  <a:pt x="15" y="259"/>
                  <a:pt x="9" y="259"/>
                </a:cubicBezTo>
                <a:close/>
                <a:moveTo>
                  <a:pt x="9" y="81"/>
                </a:moveTo>
                <a:cubicBezTo>
                  <a:pt x="7" y="81"/>
                  <a:pt x="5" y="83"/>
                  <a:pt x="5" y="85"/>
                </a:cubicBezTo>
                <a:cubicBezTo>
                  <a:pt x="5" y="87"/>
                  <a:pt x="7" y="89"/>
                  <a:pt x="9" y="89"/>
                </a:cubicBezTo>
                <a:cubicBezTo>
                  <a:pt x="11" y="89"/>
                  <a:pt x="13" y="87"/>
                  <a:pt x="13" y="85"/>
                </a:cubicBezTo>
                <a:cubicBezTo>
                  <a:pt x="13" y="83"/>
                  <a:pt x="11" y="81"/>
                  <a:pt x="9" y="81"/>
                </a:cubicBezTo>
                <a:close/>
                <a:moveTo>
                  <a:pt x="9" y="97"/>
                </a:moveTo>
                <a:cubicBezTo>
                  <a:pt x="7" y="97"/>
                  <a:pt x="5" y="99"/>
                  <a:pt x="5" y="101"/>
                </a:cubicBezTo>
                <a:cubicBezTo>
                  <a:pt x="5" y="103"/>
                  <a:pt x="7" y="105"/>
                  <a:pt x="9" y="105"/>
                </a:cubicBezTo>
                <a:cubicBezTo>
                  <a:pt x="11" y="105"/>
                  <a:pt x="13" y="103"/>
                  <a:pt x="13" y="101"/>
                </a:cubicBezTo>
                <a:cubicBezTo>
                  <a:pt x="13" y="99"/>
                  <a:pt x="11" y="97"/>
                  <a:pt x="9" y="97"/>
                </a:cubicBezTo>
                <a:close/>
                <a:moveTo>
                  <a:pt x="9" y="65"/>
                </a:moveTo>
                <a:cubicBezTo>
                  <a:pt x="7" y="65"/>
                  <a:pt x="5" y="67"/>
                  <a:pt x="5" y="69"/>
                </a:cubicBezTo>
                <a:cubicBezTo>
                  <a:pt x="5" y="71"/>
                  <a:pt x="7" y="73"/>
                  <a:pt x="9" y="73"/>
                </a:cubicBezTo>
                <a:cubicBezTo>
                  <a:pt x="11" y="73"/>
                  <a:pt x="13" y="71"/>
                  <a:pt x="13" y="69"/>
                </a:cubicBezTo>
                <a:cubicBezTo>
                  <a:pt x="13" y="67"/>
                  <a:pt x="11" y="65"/>
                  <a:pt x="9" y="65"/>
                </a:cubicBezTo>
                <a:close/>
                <a:moveTo>
                  <a:pt x="9" y="113"/>
                </a:moveTo>
                <a:cubicBezTo>
                  <a:pt x="7" y="113"/>
                  <a:pt x="5" y="115"/>
                  <a:pt x="5" y="117"/>
                </a:cubicBezTo>
                <a:cubicBezTo>
                  <a:pt x="5" y="120"/>
                  <a:pt x="7" y="121"/>
                  <a:pt x="9" y="121"/>
                </a:cubicBezTo>
                <a:cubicBezTo>
                  <a:pt x="11" y="121"/>
                  <a:pt x="13" y="120"/>
                  <a:pt x="13" y="117"/>
                </a:cubicBezTo>
                <a:cubicBezTo>
                  <a:pt x="13" y="115"/>
                  <a:pt x="11" y="113"/>
                  <a:pt x="9" y="113"/>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38" name="Group 6"/>
          <p:cNvGrpSpPr/>
          <p:nvPr/>
        </p:nvGrpSpPr>
        <p:grpSpPr>
          <a:xfrm>
            <a:off x="614363" y="4409480"/>
            <a:ext cx="2446338" cy="1141478"/>
            <a:chOff x="1043502" y="4611332"/>
            <a:chExt cx="2446338" cy="1141478"/>
          </a:xfrm>
        </p:grpSpPr>
        <p:sp>
          <p:nvSpPr>
            <p:cNvPr id="39" name="TextBox 38"/>
            <p:cNvSpPr txBox="1"/>
            <p:nvPr/>
          </p:nvSpPr>
          <p:spPr>
            <a:xfrm>
              <a:off x="1043502" y="5034665"/>
              <a:ext cx="2446338" cy="718145"/>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Dapibus in viverra quis feugiat a tellus. Phasellus viverra nulla ut metus varius laoreet. Quisque rutrum. Aenean etiam ultricies nisi vel augue Curabitur.</a:t>
              </a:r>
            </a:p>
          </p:txBody>
        </p:sp>
        <p:cxnSp>
          <p:nvCxnSpPr>
            <p:cNvPr id="40" name="Straight Connector 8"/>
            <p:cNvCxnSpPr/>
            <p:nvPr/>
          </p:nvCxnSpPr>
          <p:spPr>
            <a:xfrm>
              <a:off x="2176671" y="4958464"/>
              <a:ext cx="180000" cy="0"/>
            </a:xfrm>
            <a:prstGeom prst="line">
              <a:avLst/>
            </a:prstGeom>
            <a:noFill/>
            <a:ln w="25400" cap="rnd" cmpd="sng" algn="ctr">
              <a:solidFill>
                <a:srgbClr val="16B6EA"/>
              </a:solidFill>
              <a:prstDash val="solid"/>
              <a:miter lim="800000"/>
            </a:ln>
            <a:effectLst/>
          </p:spPr>
        </p:cxnSp>
        <p:sp>
          <p:nvSpPr>
            <p:cNvPr id="41" name="TextBox 40"/>
            <p:cNvSpPr txBox="1"/>
            <p:nvPr/>
          </p:nvSpPr>
          <p:spPr>
            <a:xfrm>
              <a:off x="1043502" y="4611332"/>
              <a:ext cx="2446338"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42" name="Group 10"/>
          <p:cNvGrpSpPr/>
          <p:nvPr/>
        </p:nvGrpSpPr>
        <p:grpSpPr>
          <a:xfrm>
            <a:off x="3348832" y="4409480"/>
            <a:ext cx="2446338" cy="1141478"/>
            <a:chOff x="1043502" y="4611332"/>
            <a:chExt cx="2446338" cy="1141478"/>
          </a:xfrm>
        </p:grpSpPr>
        <p:sp>
          <p:nvSpPr>
            <p:cNvPr id="43" name="TextBox 42"/>
            <p:cNvSpPr txBox="1"/>
            <p:nvPr/>
          </p:nvSpPr>
          <p:spPr>
            <a:xfrm>
              <a:off x="1043502" y="5034665"/>
              <a:ext cx="2446338" cy="718145"/>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Dapibus in viverra quis feugiat a tellus. Phasellus viverra nulla ut metus varius laoreet. Quisque rutrum. Aenean etiam ultricies nisi vel augue Curabitur.</a:t>
              </a:r>
            </a:p>
          </p:txBody>
        </p:sp>
        <p:cxnSp>
          <p:nvCxnSpPr>
            <p:cNvPr id="44" name="Straight Connector 12"/>
            <p:cNvCxnSpPr/>
            <p:nvPr/>
          </p:nvCxnSpPr>
          <p:spPr>
            <a:xfrm>
              <a:off x="2176671" y="4958464"/>
              <a:ext cx="180000" cy="0"/>
            </a:xfrm>
            <a:prstGeom prst="line">
              <a:avLst/>
            </a:prstGeom>
            <a:noFill/>
            <a:ln w="25400" cap="rnd" cmpd="sng" algn="ctr">
              <a:solidFill>
                <a:srgbClr val="5A6783"/>
              </a:solidFill>
              <a:prstDash val="solid"/>
              <a:miter lim="800000"/>
            </a:ln>
            <a:effectLst/>
          </p:spPr>
        </p:cxnSp>
        <p:sp>
          <p:nvSpPr>
            <p:cNvPr id="45" name="TextBox 44"/>
            <p:cNvSpPr txBox="1"/>
            <p:nvPr/>
          </p:nvSpPr>
          <p:spPr>
            <a:xfrm>
              <a:off x="1043502" y="4611332"/>
              <a:ext cx="2446338"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46" name="Group 14"/>
          <p:cNvGrpSpPr/>
          <p:nvPr/>
        </p:nvGrpSpPr>
        <p:grpSpPr>
          <a:xfrm>
            <a:off x="6083301" y="4409480"/>
            <a:ext cx="2446338" cy="1141478"/>
            <a:chOff x="1043502" y="4611332"/>
            <a:chExt cx="2446338" cy="1141478"/>
          </a:xfrm>
        </p:grpSpPr>
        <p:sp>
          <p:nvSpPr>
            <p:cNvPr id="47" name="TextBox 46"/>
            <p:cNvSpPr txBox="1"/>
            <p:nvPr/>
          </p:nvSpPr>
          <p:spPr>
            <a:xfrm>
              <a:off x="1043502" y="5034665"/>
              <a:ext cx="2446338" cy="718145"/>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Dapibus in viverra quis feugiat a tellus. Phasellus viverra nulla ut metus varius laoreet. Quisque rutrum. Aenean etiam ultricies nisi vel augue Curabitur.</a:t>
              </a:r>
            </a:p>
          </p:txBody>
        </p:sp>
        <p:cxnSp>
          <p:nvCxnSpPr>
            <p:cNvPr id="48" name="Straight Connector 16"/>
            <p:cNvCxnSpPr/>
            <p:nvPr/>
          </p:nvCxnSpPr>
          <p:spPr>
            <a:xfrm>
              <a:off x="2176671" y="4958464"/>
              <a:ext cx="180000" cy="0"/>
            </a:xfrm>
            <a:prstGeom prst="line">
              <a:avLst/>
            </a:prstGeom>
            <a:noFill/>
            <a:ln w="25400" cap="rnd" cmpd="sng" algn="ctr">
              <a:solidFill>
                <a:srgbClr val="B5B5B5"/>
              </a:solidFill>
              <a:prstDash val="solid"/>
              <a:miter lim="800000"/>
            </a:ln>
            <a:effectLst/>
          </p:spPr>
        </p:cxnSp>
        <p:sp>
          <p:nvSpPr>
            <p:cNvPr id="49" name="TextBox 48"/>
            <p:cNvSpPr txBox="1"/>
            <p:nvPr/>
          </p:nvSpPr>
          <p:spPr>
            <a:xfrm>
              <a:off x="1043502" y="4611332"/>
              <a:ext cx="2446338"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50" name="Freeform 1129"/>
          <p:cNvSpPr>
            <a:spLocks noEditPoints="1"/>
          </p:cNvSpPr>
          <p:nvPr/>
        </p:nvSpPr>
        <p:spPr bwMode="auto">
          <a:xfrm>
            <a:off x="3365501" y="1628800"/>
            <a:ext cx="2413000" cy="2416175"/>
          </a:xfrm>
          <a:custGeom>
            <a:avLst/>
            <a:gdLst>
              <a:gd name="T0" fmla="*/ 320 w 760"/>
              <a:gd name="T1" fmla="*/ 733 h 761"/>
              <a:gd name="T2" fmla="*/ 228 w 760"/>
              <a:gd name="T3" fmla="*/ 667 h 761"/>
              <a:gd name="T4" fmla="*/ 111 w 760"/>
              <a:gd name="T5" fmla="*/ 649 h 761"/>
              <a:gd name="T6" fmla="*/ 93 w 760"/>
              <a:gd name="T7" fmla="*/ 532 h 761"/>
              <a:gd name="T8" fmla="*/ 27 w 760"/>
              <a:gd name="T9" fmla="*/ 440 h 761"/>
              <a:gd name="T10" fmla="*/ 27 w 760"/>
              <a:gd name="T11" fmla="*/ 321 h 761"/>
              <a:gd name="T12" fmla="*/ 93 w 760"/>
              <a:gd name="T13" fmla="*/ 229 h 761"/>
              <a:gd name="T14" fmla="*/ 111 w 760"/>
              <a:gd name="T15" fmla="*/ 112 h 761"/>
              <a:gd name="T16" fmla="*/ 228 w 760"/>
              <a:gd name="T17" fmla="*/ 93 h 761"/>
              <a:gd name="T18" fmla="*/ 320 w 760"/>
              <a:gd name="T19" fmla="*/ 28 h 761"/>
              <a:gd name="T20" fmla="*/ 440 w 760"/>
              <a:gd name="T21" fmla="*/ 28 h 761"/>
              <a:gd name="T22" fmla="*/ 532 w 760"/>
              <a:gd name="T23" fmla="*/ 93 h 761"/>
              <a:gd name="T24" fmla="*/ 649 w 760"/>
              <a:gd name="T25" fmla="*/ 112 h 761"/>
              <a:gd name="T26" fmla="*/ 667 w 760"/>
              <a:gd name="T27" fmla="*/ 229 h 761"/>
              <a:gd name="T28" fmla="*/ 733 w 760"/>
              <a:gd name="T29" fmla="*/ 321 h 761"/>
              <a:gd name="T30" fmla="*/ 733 w 760"/>
              <a:gd name="T31" fmla="*/ 440 h 761"/>
              <a:gd name="T32" fmla="*/ 667 w 760"/>
              <a:gd name="T33" fmla="*/ 532 h 761"/>
              <a:gd name="T34" fmla="*/ 649 w 760"/>
              <a:gd name="T35" fmla="*/ 649 h 761"/>
              <a:gd name="T36" fmla="*/ 532 w 760"/>
              <a:gd name="T37" fmla="*/ 667 h 761"/>
              <a:gd name="T38" fmla="*/ 440 w 760"/>
              <a:gd name="T39" fmla="*/ 733 h 761"/>
              <a:gd name="T40" fmla="*/ 234 w 760"/>
              <a:gd name="T41" fmla="*/ 655 h 761"/>
              <a:gd name="T42" fmla="*/ 329 w 760"/>
              <a:gd name="T43" fmla="*/ 725 h 761"/>
              <a:gd name="T44" fmla="*/ 431 w 760"/>
              <a:gd name="T45" fmla="*/ 725 h 761"/>
              <a:gd name="T46" fmla="*/ 533 w 760"/>
              <a:gd name="T47" fmla="*/ 655 h 761"/>
              <a:gd name="T48" fmla="*/ 640 w 760"/>
              <a:gd name="T49" fmla="*/ 641 h 761"/>
              <a:gd name="T50" fmla="*/ 655 w 760"/>
              <a:gd name="T51" fmla="*/ 533 h 761"/>
              <a:gd name="T52" fmla="*/ 725 w 760"/>
              <a:gd name="T53" fmla="*/ 431 h 761"/>
              <a:gd name="T54" fmla="*/ 725 w 760"/>
              <a:gd name="T55" fmla="*/ 330 h 761"/>
              <a:gd name="T56" fmla="*/ 655 w 760"/>
              <a:gd name="T57" fmla="*/ 228 h 761"/>
              <a:gd name="T58" fmla="*/ 640 w 760"/>
              <a:gd name="T59" fmla="*/ 120 h 761"/>
              <a:gd name="T60" fmla="*/ 533 w 760"/>
              <a:gd name="T61" fmla="*/ 105 h 761"/>
              <a:gd name="T62" fmla="*/ 431 w 760"/>
              <a:gd name="T63" fmla="*/ 36 h 761"/>
              <a:gd name="T64" fmla="*/ 329 w 760"/>
              <a:gd name="T65" fmla="*/ 36 h 761"/>
              <a:gd name="T66" fmla="*/ 227 w 760"/>
              <a:gd name="T67" fmla="*/ 105 h 761"/>
              <a:gd name="T68" fmla="*/ 120 w 760"/>
              <a:gd name="T69" fmla="*/ 120 h 761"/>
              <a:gd name="T70" fmla="*/ 105 w 760"/>
              <a:gd name="T71" fmla="*/ 228 h 761"/>
              <a:gd name="T72" fmla="*/ 35 w 760"/>
              <a:gd name="T73" fmla="*/ 330 h 761"/>
              <a:gd name="T74" fmla="*/ 35 w 760"/>
              <a:gd name="T75" fmla="*/ 431 h 761"/>
              <a:gd name="T76" fmla="*/ 105 w 760"/>
              <a:gd name="T77" fmla="*/ 533 h 761"/>
              <a:gd name="T78" fmla="*/ 120 w 760"/>
              <a:gd name="T79" fmla="*/ 641 h 761"/>
              <a:gd name="T80" fmla="*/ 227 w 760"/>
              <a:gd name="T81" fmla="*/ 655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60" h="761">
                <a:moveTo>
                  <a:pt x="380" y="761"/>
                </a:moveTo>
                <a:cubicBezTo>
                  <a:pt x="357" y="761"/>
                  <a:pt x="335" y="751"/>
                  <a:pt x="320" y="733"/>
                </a:cubicBezTo>
                <a:cubicBezTo>
                  <a:pt x="284" y="691"/>
                  <a:pt x="284" y="691"/>
                  <a:pt x="284" y="691"/>
                </a:cubicBezTo>
                <a:cubicBezTo>
                  <a:pt x="271" y="674"/>
                  <a:pt x="250" y="666"/>
                  <a:pt x="228" y="667"/>
                </a:cubicBezTo>
                <a:cubicBezTo>
                  <a:pt x="173" y="672"/>
                  <a:pt x="173" y="672"/>
                  <a:pt x="173" y="672"/>
                </a:cubicBezTo>
                <a:cubicBezTo>
                  <a:pt x="150" y="674"/>
                  <a:pt x="127" y="666"/>
                  <a:pt x="111" y="649"/>
                </a:cubicBezTo>
                <a:cubicBezTo>
                  <a:pt x="95" y="633"/>
                  <a:pt x="87" y="610"/>
                  <a:pt x="89" y="587"/>
                </a:cubicBezTo>
                <a:cubicBezTo>
                  <a:pt x="93" y="532"/>
                  <a:pt x="93" y="532"/>
                  <a:pt x="93" y="532"/>
                </a:cubicBezTo>
                <a:cubicBezTo>
                  <a:pt x="95" y="511"/>
                  <a:pt x="86" y="490"/>
                  <a:pt x="70" y="476"/>
                </a:cubicBezTo>
                <a:cubicBezTo>
                  <a:pt x="27" y="440"/>
                  <a:pt x="27" y="440"/>
                  <a:pt x="27" y="440"/>
                </a:cubicBezTo>
                <a:cubicBezTo>
                  <a:pt x="10" y="425"/>
                  <a:pt x="0" y="403"/>
                  <a:pt x="0" y="380"/>
                </a:cubicBezTo>
                <a:cubicBezTo>
                  <a:pt x="0" y="357"/>
                  <a:pt x="10" y="336"/>
                  <a:pt x="27" y="321"/>
                </a:cubicBezTo>
                <a:cubicBezTo>
                  <a:pt x="70" y="285"/>
                  <a:pt x="70" y="285"/>
                  <a:pt x="70" y="285"/>
                </a:cubicBezTo>
                <a:cubicBezTo>
                  <a:pt x="86" y="271"/>
                  <a:pt x="95" y="250"/>
                  <a:pt x="93" y="229"/>
                </a:cubicBezTo>
                <a:cubicBezTo>
                  <a:pt x="89" y="173"/>
                  <a:pt x="89" y="173"/>
                  <a:pt x="89" y="173"/>
                </a:cubicBezTo>
                <a:cubicBezTo>
                  <a:pt x="87" y="150"/>
                  <a:pt x="95" y="128"/>
                  <a:pt x="111" y="112"/>
                </a:cubicBezTo>
                <a:cubicBezTo>
                  <a:pt x="127" y="95"/>
                  <a:pt x="150" y="87"/>
                  <a:pt x="173" y="89"/>
                </a:cubicBezTo>
                <a:cubicBezTo>
                  <a:pt x="228" y="93"/>
                  <a:pt x="228" y="93"/>
                  <a:pt x="228" y="93"/>
                </a:cubicBezTo>
                <a:cubicBezTo>
                  <a:pt x="250" y="95"/>
                  <a:pt x="271" y="87"/>
                  <a:pt x="284" y="70"/>
                </a:cubicBezTo>
                <a:cubicBezTo>
                  <a:pt x="320" y="28"/>
                  <a:pt x="320" y="28"/>
                  <a:pt x="320" y="28"/>
                </a:cubicBezTo>
                <a:cubicBezTo>
                  <a:pt x="335" y="10"/>
                  <a:pt x="357" y="0"/>
                  <a:pt x="380" y="0"/>
                </a:cubicBezTo>
                <a:cubicBezTo>
                  <a:pt x="403" y="0"/>
                  <a:pt x="425" y="10"/>
                  <a:pt x="440" y="28"/>
                </a:cubicBezTo>
                <a:cubicBezTo>
                  <a:pt x="476" y="70"/>
                  <a:pt x="476" y="70"/>
                  <a:pt x="476" y="70"/>
                </a:cubicBezTo>
                <a:cubicBezTo>
                  <a:pt x="489" y="87"/>
                  <a:pt x="510" y="95"/>
                  <a:pt x="532" y="93"/>
                </a:cubicBezTo>
                <a:cubicBezTo>
                  <a:pt x="587" y="89"/>
                  <a:pt x="587" y="89"/>
                  <a:pt x="587" y="89"/>
                </a:cubicBezTo>
                <a:cubicBezTo>
                  <a:pt x="610" y="87"/>
                  <a:pt x="633" y="95"/>
                  <a:pt x="649" y="112"/>
                </a:cubicBezTo>
                <a:cubicBezTo>
                  <a:pt x="665" y="128"/>
                  <a:pt x="673" y="150"/>
                  <a:pt x="672" y="173"/>
                </a:cubicBezTo>
                <a:cubicBezTo>
                  <a:pt x="667" y="229"/>
                  <a:pt x="667" y="229"/>
                  <a:pt x="667" y="229"/>
                </a:cubicBezTo>
                <a:cubicBezTo>
                  <a:pt x="665" y="250"/>
                  <a:pt x="674" y="271"/>
                  <a:pt x="690" y="285"/>
                </a:cubicBezTo>
                <a:cubicBezTo>
                  <a:pt x="733" y="321"/>
                  <a:pt x="733" y="321"/>
                  <a:pt x="733" y="321"/>
                </a:cubicBezTo>
                <a:cubicBezTo>
                  <a:pt x="750" y="336"/>
                  <a:pt x="760" y="357"/>
                  <a:pt x="760" y="380"/>
                </a:cubicBezTo>
                <a:cubicBezTo>
                  <a:pt x="760" y="403"/>
                  <a:pt x="750" y="425"/>
                  <a:pt x="733" y="440"/>
                </a:cubicBezTo>
                <a:cubicBezTo>
                  <a:pt x="690" y="476"/>
                  <a:pt x="690" y="476"/>
                  <a:pt x="690" y="476"/>
                </a:cubicBezTo>
                <a:cubicBezTo>
                  <a:pt x="674" y="490"/>
                  <a:pt x="665" y="511"/>
                  <a:pt x="667" y="532"/>
                </a:cubicBezTo>
                <a:cubicBezTo>
                  <a:pt x="672" y="587"/>
                  <a:pt x="672" y="587"/>
                  <a:pt x="672" y="587"/>
                </a:cubicBezTo>
                <a:cubicBezTo>
                  <a:pt x="673" y="610"/>
                  <a:pt x="665" y="633"/>
                  <a:pt x="649" y="649"/>
                </a:cubicBezTo>
                <a:cubicBezTo>
                  <a:pt x="633" y="666"/>
                  <a:pt x="610" y="674"/>
                  <a:pt x="587" y="672"/>
                </a:cubicBezTo>
                <a:cubicBezTo>
                  <a:pt x="532" y="667"/>
                  <a:pt x="532" y="667"/>
                  <a:pt x="532" y="667"/>
                </a:cubicBezTo>
                <a:cubicBezTo>
                  <a:pt x="510" y="666"/>
                  <a:pt x="489" y="674"/>
                  <a:pt x="476" y="691"/>
                </a:cubicBezTo>
                <a:cubicBezTo>
                  <a:pt x="440" y="733"/>
                  <a:pt x="440" y="733"/>
                  <a:pt x="440" y="733"/>
                </a:cubicBezTo>
                <a:cubicBezTo>
                  <a:pt x="425" y="751"/>
                  <a:pt x="403" y="761"/>
                  <a:pt x="380" y="761"/>
                </a:cubicBezTo>
                <a:close/>
                <a:moveTo>
                  <a:pt x="234" y="655"/>
                </a:moveTo>
                <a:cubicBezTo>
                  <a:pt x="257" y="655"/>
                  <a:pt x="279" y="665"/>
                  <a:pt x="293" y="683"/>
                </a:cubicBezTo>
                <a:cubicBezTo>
                  <a:pt x="329" y="725"/>
                  <a:pt x="329" y="725"/>
                  <a:pt x="329" y="725"/>
                </a:cubicBezTo>
                <a:cubicBezTo>
                  <a:pt x="342" y="740"/>
                  <a:pt x="360" y="749"/>
                  <a:pt x="380" y="749"/>
                </a:cubicBezTo>
                <a:cubicBezTo>
                  <a:pt x="400" y="749"/>
                  <a:pt x="418" y="740"/>
                  <a:pt x="431" y="725"/>
                </a:cubicBezTo>
                <a:cubicBezTo>
                  <a:pt x="467" y="683"/>
                  <a:pt x="467" y="683"/>
                  <a:pt x="467" y="683"/>
                </a:cubicBezTo>
                <a:cubicBezTo>
                  <a:pt x="483" y="664"/>
                  <a:pt x="507" y="653"/>
                  <a:pt x="533" y="655"/>
                </a:cubicBezTo>
                <a:cubicBezTo>
                  <a:pt x="588" y="660"/>
                  <a:pt x="588" y="660"/>
                  <a:pt x="588" y="660"/>
                </a:cubicBezTo>
                <a:cubicBezTo>
                  <a:pt x="607" y="662"/>
                  <a:pt x="627" y="654"/>
                  <a:pt x="640" y="641"/>
                </a:cubicBezTo>
                <a:cubicBezTo>
                  <a:pt x="654" y="627"/>
                  <a:pt x="661" y="608"/>
                  <a:pt x="660" y="588"/>
                </a:cubicBezTo>
                <a:cubicBezTo>
                  <a:pt x="655" y="533"/>
                  <a:pt x="655" y="533"/>
                  <a:pt x="655" y="533"/>
                </a:cubicBezTo>
                <a:cubicBezTo>
                  <a:pt x="653" y="508"/>
                  <a:pt x="663" y="483"/>
                  <a:pt x="682" y="467"/>
                </a:cubicBezTo>
                <a:cubicBezTo>
                  <a:pt x="725" y="431"/>
                  <a:pt x="725" y="431"/>
                  <a:pt x="725" y="431"/>
                </a:cubicBezTo>
                <a:cubicBezTo>
                  <a:pt x="740" y="418"/>
                  <a:pt x="748" y="400"/>
                  <a:pt x="748" y="380"/>
                </a:cubicBezTo>
                <a:cubicBezTo>
                  <a:pt x="748" y="361"/>
                  <a:pt x="740" y="343"/>
                  <a:pt x="725" y="330"/>
                </a:cubicBezTo>
                <a:cubicBezTo>
                  <a:pt x="682" y="294"/>
                  <a:pt x="682" y="294"/>
                  <a:pt x="682" y="294"/>
                </a:cubicBezTo>
                <a:cubicBezTo>
                  <a:pt x="663" y="278"/>
                  <a:pt x="653" y="253"/>
                  <a:pt x="655" y="228"/>
                </a:cubicBezTo>
                <a:cubicBezTo>
                  <a:pt x="660" y="172"/>
                  <a:pt x="660" y="172"/>
                  <a:pt x="660" y="172"/>
                </a:cubicBezTo>
                <a:cubicBezTo>
                  <a:pt x="661" y="153"/>
                  <a:pt x="654" y="134"/>
                  <a:pt x="640" y="120"/>
                </a:cubicBezTo>
                <a:cubicBezTo>
                  <a:pt x="627" y="106"/>
                  <a:pt x="608" y="99"/>
                  <a:pt x="588" y="101"/>
                </a:cubicBezTo>
                <a:cubicBezTo>
                  <a:pt x="533" y="105"/>
                  <a:pt x="533" y="105"/>
                  <a:pt x="533" y="105"/>
                </a:cubicBezTo>
                <a:cubicBezTo>
                  <a:pt x="507" y="108"/>
                  <a:pt x="483" y="97"/>
                  <a:pt x="467" y="78"/>
                </a:cubicBezTo>
                <a:cubicBezTo>
                  <a:pt x="431" y="36"/>
                  <a:pt x="431" y="36"/>
                  <a:pt x="431" y="36"/>
                </a:cubicBezTo>
                <a:cubicBezTo>
                  <a:pt x="418" y="21"/>
                  <a:pt x="400" y="12"/>
                  <a:pt x="380" y="12"/>
                </a:cubicBezTo>
                <a:cubicBezTo>
                  <a:pt x="360" y="12"/>
                  <a:pt x="342" y="21"/>
                  <a:pt x="329" y="36"/>
                </a:cubicBezTo>
                <a:cubicBezTo>
                  <a:pt x="293" y="78"/>
                  <a:pt x="293" y="78"/>
                  <a:pt x="293" y="78"/>
                </a:cubicBezTo>
                <a:cubicBezTo>
                  <a:pt x="277" y="97"/>
                  <a:pt x="253" y="108"/>
                  <a:pt x="227" y="105"/>
                </a:cubicBezTo>
                <a:cubicBezTo>
                  <a:pt x="172" y="101"/>
                  <a:pt x="172" y="101"/>
                  <a:pt x="172" y="101"/>
                </a:cubicBezTo>
                <a:cubicBezTo>
                  <a:pt x="153" y="99"/>
                  <a:pt x="133" y="106"/>
                  <a:pt x="120" y="120"/>
                </a:cubicBezTo>
                <a:cubicBezTo>
                  <a:pt x="106" y="134"/>
                  <a:pt x="99" y="153"/>
                  <a:pt x="100" y="172"/>
                </a:cubicBezTo>
                <a:cubicBezTo>
                  <a:pt x="105" y="228"/>
                  <a:pt x="105" y="228"/>
                  <a:pt x="105" y="228"/>
                </a:cubicBezTo>
                <a:cubicBezTo>
                  <a:pt x="107" y="253"/>
                  <a:pt x="97" y="278"/>
                  <a:pt x="78" y="294"/>
                </a:cubicBezTo>
                <a:cubicBezTo>
                  <a:pt x="35" y="330"/>
                  <a:pt x="35" y="330"/>
                  <a:pt x="35" y="330"/>
                </a:cubicBezTo>
                <a:cubicBezTo>
                  <a:pt x="20" y="343"/>
                  <a:pt x="12" y="361"/>
                  <a:pt x="12" y="380"/>
                </a:cubicBezTo>
                <a:cubicBezTo>
                  <a:pt x="12" y="400"/>
                  <a:pt x="20" y="418"/>
                  <a:pt x="35" y="431"/>
                </a:cubicBezTo>
                <a:cubicBezTo>
                  <a:pt x="78" y="467"/>
                  <a:pt x="78" y="467"/>
                  <a:pt x="78" y="467"/>
                </a:cubicBezTo>
                <a:cubicBezTo>
                  <a:pt x="97" y="483"/>
                  <a:pt x="107" y="508"/>
                  <a:pt x="105" y="533"/>
                </a:cubicBezTo>
                <a:cubicBezTo>
                  <a:pt x="100" y="588"/>
                  <a:pt x="100" y="588"/>
                  <a:pt x="100" y="588"/>
                </a:cubicBezTo>
                <a:cubicBezTo>
                  <a:pt x="99" y="608"/>
                  <a:pt x="106" y="627"/>
                  <a:pt x="120" y="641"/>
                </a:cubicBezTo>
                <a:cubicBezTo>
                  <a:pt x="133" y="655"/>
                  <a:pt x="152" y="662"/>
                  <a:pt x="172" y="660"/>
                </a:cubicBezTo>
                <a:cubicBezTo>
                  <a:pt x="227" y="655"/>
                  <a:pt x="227" y="655"/>
                  <a:pt x="227" y="655"/>
                </a:cubicBezTo>
                <a:cubicBezTo>
                  <a:pt x="230" y="655"/>
                  <a:pt x="232" y="655"/>
                  <a:pt x="234" y="655"/>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1130"/>
          <p:cNvSpPr>
            <a:spLocks noEditPoints="1"/>
          </p:cNvSpPr>
          <p:nvPr/>
        </p:nvSpPr>
        <p:spPr bwMode="auto">
          <a:xfrm>
            <a:off x="3660776" y="1924075"/>
            <a:ext cx="1822450" cy="1825625"/>
          </a:xfrm>
          <a:custGeom>
            <a:avLst/>
            <a:gdLst>
              <a:gd name="T0" fmla="*/ 242 w 574"/>
              <a:gd name="T1" fmla="*/ 554 h 575"/>
              <a:gd name="T2" fmla="*/ 172 w 574"/>
              <a:gd name="T3" fmla="*/ 504 h 575"/>
              <a:gd name="T4" fmla="*/ 84 w 574"/>
              <a:gd name="T5" fmla="*/ 491 h 575"/>
              <a:gd name="T6" fmla="*/ 70 w 574"/>
              <a:gd name="T7" fmla="*/ 402 h 575"/>
              <a:gd name="T8" fmla="*/ 20 w 574"/>
              <a:gd name="T9" fmla="*/ 332 h 575"/>
              <a:gd name="T10" fmla="*/ 20 w 574"/>
              <a:gd name="T11" fmla="*/ 243 h 575"/>
              <a:gd name="T12" fmla="*/ 70 w 574"/>
              <a:gd name="T13" fmla="*/ 173 h 575"/>
              <a:gd name="T14" fmla="*/ 84 w 574"/>
              <a:gd name="T15" fmla="*/ 84 h 575"/>
              <a:gd name="T16" fmla="*/ 172 w 574"/>
              <a:gd name="T17" fmla="*/ 71 h 575"/>
              <a:gd name="T18" fmla="*/ 242 w 574"/>
              <a:gd name="T19" fmla="*/ 21 h 575"/>
              <a:gd name="T20" fmla="*/ 332 w 574"/>
              <a:gd name="T21" fmla="*/ 21 h 575"/>
              <a:gd name="T22" fmla="*/ 402 w 574"/>
              <a:gd name="T23" fmla="*/ 71 h 575"/>
              <a:gd name="T24" fmla="*/ 490 w 574"/>
              <a:gd name="T25" fmla="*/ 84 h 575"/>
              <a:gd name="T26" fmla="*/ 504 w 574"/>
              <a:gd name="T27" fmla="*/ 173 h 575"/>
              <a:gd name="T28" fmla="*/ 554 w 574"/>
              <a:gd name="T29" fmla="*/ 243 h 575"/>
              <a:gd name="T30" fmla="*/ 554 w 574"/>
              <a:gd name="T31" fmla="*/ 332 h 575"/>
              <a:gd name="T32" fmla="*/ 504 w 574"/>
              <a:gd name="T33" fmla="*/ 402 h 575"/>
              <a:gd name="T34" fmla="*/ 490 w 574"/>
              <a:gd name="T35" fmla="*/ 491 h 575"/>
              <a:gd name="T36" fmla="*/ 402 w 574"/>
              <a:gd name="T37" fmla="*/ 504 h 575"/>
              <a:gd name="T38" fmla="*/ 332 w 574"/>
              <a:gd name="T39" fmla="*/ 554 h 575"/>
              <a:gd name="T40" fmla="*/ 176 w 574"/>
              <a:gd name="T41" fmla="*/ 496 h 575"/>
              <a:gd name="T42" fmla="*/ 248 w 574"/>
              <a:gd name="T43" fmla="*/ 549 h 575"/>
              <a:gd name="T44" fmla="*/ 326 w 574"/>
              <a:gd name="T45" fmla="*/ 549 h 575"/>
              <a:gd name="T46" fmla="*/ 403 w 574"/>
              <a:gd name="T47" fmla="*/ 496 h 575"/>
              <a:gd name="T48" fmla="*/ 485 w 574"/>
              <a:gd name="T49" fmla="*/ 485 h 575"/>
              <a:gd name="T50" fmla="*/ 496 w 574"/>
              <a:gd name="T51" fmla="*/ 403 h 575"/>
              <a:gd name="T52" fmla="*/ 549 w 574"/>
              <a:gd name="T53" fmla="*/ 326 h 575"/>
              <a:gd name="T54" fmla="*/ 549 w 574"/>
              <a:gd name="T55" fmla="*/ 249 h 575"/>
              <a:gd name="T56" fmla="*/ 496 w 574"/>
              <a:gd name="T57" fmla="*/ 172 h 575"/>
              <a:gd name="T58" fmla="*/ 485 w 574"/>
              <a:gd name="T59" fmla="*/ 90 h 575"/>
              <a:gd name="T60" fmla="*/ 403 w 574"/>
              <a:gd name="T61" fmla="*/ 79 h 575"/>
              <a:gd name="T62" fmla="*/ 326 w 574"/>
              <a:gd name="T63" fmla="*/ 26 h 575"/>
              <a:gd name="T64" fmla="*/ 248 w 574"/>
              <a:gd name="T65" fmla="*/ 26 h 575"/>
              <a:gd name="T66" fmla="*/ 171 w 574"/>
              <a:gd name="T67" fmla="*/ 79 h 575"/>
              <a:gd name="T68" fmla="*/ 89 w 574"/>
              <a:gd name="T69" fmla="*/ 90 h 575"/>
              <a:gd name="T70" fmla="*/ 78 w 574"/>
              <a:gd name="T71" fmla="*/ 172 h 575"/>
              <a:gd name="T72" fmla="*/ 25 w 574"/>
              <a:gd name="T73" fmla="*/ 249 h 575"/>
              <a:gd name="T74" fmla="*/ 25 w 574"/>
              <a:gd name="T75" fmla="*/ 326 h 575"/>
              <a:gd name="T76" fmla="*/ 78 w 574"/>
              <a:gd name="T77" fmla="*/ 403 h 575"/>
              <a:gd name="T78" fmla="*/ 89 w 574"/>
              <a:gd name="T79" fmla="*/ 485 h 575"/>
              <a:gd name="T80" fmla="*/ 171 w 574"/>
              <a:gd name="T81" fmla="*/ 496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4" h="575">
                <a:moveTo>
                  <a:pt x="287" y="575"/>
                </a:moveTo>
                <a:cubicBezTo>
                  <a:pt x="270" y="575"/>
                  <a:pt x="253" y="567"/>
                  <a:pt x="242" y="554"/>
                </a:cubicBezTo>
                <a:cubicBezTo>
                  <a:pt x="215" y="522"/>
                  <a:pt x="215" y="522"/>
                  <a:pt x="215" y="522"/>
                </a:cubicBezTo>
                <a:cubicBezTo>
                  <a:pt x="204" y="510"/>
                  <a:pt x="188" y="503"/>
                  <a:pt x="172" y="504"/>
                </a:cubicBezTo>
                <a:cubicBezTo>
                  <a:pt x="130" y="508"/>
                  <a:pt x="130" y="508"/>
                  <a:pt x="130" y="508"/>
                </a:cubicBezTo>
                <a:cubicBezTo>
                  <a:pt x="113" y="509"/>
                  <a:pt x="96" y="503"/>
                  <a:pt x="84" y="491"/>
                </a:cubicBezTo>
                <a:cubicBezTo>
                  <a:pt x="71" y="478"/>
                  <a:pt x="65" y="462"/>
                  <a:pt x="67" y="444"/>
                </a:cubicBezTo>
                <a:cubicBezTo>
                  <a:pt x="70" y="402"/>
                  <a:pt x="70" y="402"/>
                  <a:pt x="70" y="402"/>
                </a:cubicBezTo>
                <a:cubicBezTo>
                  <a:pt x="71" y="386"/>
                  <a:pt x="65" y="370"/>
                  <a:pt x="52" y="360"/>
                </a:cubicBezTo>
                <a:cubicBezTo>
                  <a:pt x="20" y="332"/>
                  <a:pt x="20" y="332"/>
                  <a:pt x="20" y="332"/>
                </a:cubicBezTo>
                <a:cubicBezTo>
                  <a:pt x="7" y="321"/>
                  <a:pt x="0" y="305"/>
                  <a:pt x="0" y="287"/>
                </a:cubicBezTo>
                <a:cubicBezTo>
                  <a:pt x="0" y="270"/>
                  <a:pt x="7" y="254"/>
                  <a:pt x="20" y="243"/>
                </a:cubicBezTo>
                <a:cubicBezTo>
                  <a:pt x="52" y="215"/>
                  <a:pt x="52" y="215"/>
                  <a:pt x="52" y="215"/>
                </a:cubicBezTo>
                <a:cubicBezTo>
                  <a:pt x="65" y="205"/>
                  <a:pt x="71" y="189"/>
                  <a:pt x="70" y="173"/>
                </a:cubicBezTo>
                <a:cubicBezTo>
                  <a:pt x="67" y="131"/>
                  <a:pt x="67" y="131"/>
                  <a:pt x="67" y="131"/>
                </a:cubicBezTo>
                <a:cubicBezTo>
                  <a:pt x="65" y="113"/>
                  <a:pt x="71" y="96"/>
                  <a:pt x="84" y="84"/>
                </a:cubicBezTo>
                <a:cubicBezTo>
                  <a:pt x="96" y="72"/>
                  <a:pt x="113" y="66"/>
                  <a:pt x="130" y="67"/>
                </a:cubicBezTo>
                <a:cubicBezTo>
                  <a:pt x="172" y="71"/>
                  <a:pt x="172" y="71"/>
                  <a:pt x="172" y="71"/>
                </a:cubicBezTo>
                <a:cubicBezTo>
                  <a:pt x="188" y="72"/>
                  <a:pt x="204" y="65"/>
                  <a:pt x="215" y="53"/>
                </a:cubicBezTo>
                <a:cubicBezTo>
                  <a:pt x="242" y="21"/>
                  <a:pt x="242" y="21"/>
                  <a:pt x="242" y="21"/>
                </a:cubicBezTo>
                <a:cubicBezTo>
                  <a:pt x="253" y="8"/>
                  <a:pt x="270" y="0"/>
                  <a:pt x="287" y="0"/>
                </a:cubicBezTo>
                <a:cubicBezTo>
                  <a:pt x="304" y="0"/>
                  <a:pt x="321" y="8"/>
                  <a:pt x="332" y="21"/>
                </a:cubicBezTo>
                <a:cubicBezTo>
                  <a:pt x="359" y="53"/>
                  <a:pt x="359" y="53"/>
                  <a:pt x="359" y="53"/>
                </a:cubicBezTo>
                <a:cubicBezTo>
                  <a:pt x="370" y="65"/>
                  <a:pt x="386" y="72"/>
                  <a:pt x="402" y="71"/>
                </a:cubicBezTo>
                <a:cubicBezTo>
                  <a:pt x="444" y="67"/>
                  <a:pt x="444" y="67"/>
                  <a:pt x="444" y="67"/>
                </a:cubicBezTo>
                <a:cubicBezTo>
                  <a:pt x="461" y="66"/>
                  <a:pt x="478" y="72"/>
                  <a:pt x="490" y="84"/>
                </a:cubicBezTo>
                <a:cubicBezTo>
                  <a:pt x="502" y="96"/>
                  <a:pt x="509" y="113"/>
                  <a:pt x="507" y="131"/>
                </a:cubicBezTo>
                <a:cubicBezTo>
                  <a:pt x="504" y="173"/>
                  <a:pt x="504" y="173"/>
                  <a:pt x="504" y="173"/>
                </a:cubicBezTo>
                <a:cubicBezTo>
                  <a:pt x="503" y="189"/>
                  <a:pt x="509" y="205"/>
                  <a:pt x="522" y="215"/>
                </a:cubicBezTo>
                <a:cubicBezTo>
                  <a:pt x="554" y="243"/>
                  <a:pt x="554" y="243"/>
                  <a:pt x="554" y="243"/>
                </a:cubicBezTo>
                <a:cubicBezTo>
                  <a:pt x="567" y="254"/>
                  <a:pt x="574" y="270"/>
                  <a:pt x="574" y="287"/>
                </a:cubicBezTo>
                <a:cubicBezTo>
                  <a:pt x="574" y="305"/>
                  <a:pt x="567" y="321"/>
                  <a:pt x="554" y="332"/>
                </a:cubicBezTo>
                <a:cubicBezTo>
                  <a:pt x="522" y="360"/>
                  <a:pt x="522" y="360"/>
                  <a:pt x="522" y="360"/>
                </a:cubicBezTo>
                <a:cubicBezTo>
                  <a:pt x="509" y="370"/>
                  <a:pt x="503" y="386"/>
                  <a:pt x="504" y="402"/>
                </a:cubicBezTo>
                <a:cubicBezTo>
                  <a:pt x="507" y="444"/>
                  <a:pt x="507" y="444"/>
                  <a:pt x="507" y="444"/>
                </a:cubicBezTo>
                <a:cubicBezTo>
                  <a:pt x="509" y="462"/>
                  <a:pt x="502" y="478"/>
                  <a:pt x="490" y="491"/>
                </a:cubicBezTo>
                <a:cubicBezTo>
                  <a:pt x="478" y="503"/>
                  <a:pt x="461" y="509"/>
                  <a:pt x="444" y="508"/>
                </a:cubicBezTo>
                <a:cubicBezTo>
                  <a:pt x="402" y="504"/>
                  <a:pt x="402" y="504"/>
                  <a:pt x="402" y="504"/>
                </a:cubicBezTo>
                <a:cubicBezTo>
                  <a:pt x="386" y="503"/>
                  <a:pt x="370" y="510"/>
                  <a:pt x="359" y="522"/>
                </a:cubicBezTo>
                <a:cubicBezTo>
                  <a:pt x="332" y="554"/>
                  <a:pt x="332" y="554"/>
                  <a:pt x="332" y="554"/>
                </a:cubicBezTo>
                <a:cubicBezTo>
                  <a:pt x="321" y="567"/>
                  <a:pt x="304" y="575"/>
                  <a:pt x="287" y="575"/>
                </a:cubicBezTo>
                <a:close/>
                <a:moveTo>
                  <a:pt x="176" y="496"/>
                </a:moveTo>
                <a:cubicBezTo>
                  <a:pt x="194" y="496"/>
                  <a:pt x="210" y="504"/>
                  <a:pt x="221" y="517"/>
                </a:cubicBezTo>
                <a:cubicBezTo>
                  <a:pt x="248" y="549"/>
                  <a:pt x="248" y="549"/>
                  <a:pt x="248" y="549"/>
                </a:cubicBezTo>
                <a:cubicBezTo>
                  <a:pt x="258" y="560"/>
                  <a:pt x="272" y="567"/>
                  <a:pt x="287" y="567"/>
                </a:cubicBezTo>
                <a:cubicBezTo>
                  <a:pt x="302" y="567"/>
                  <a:pt x="316" y="560"/>
                  <a:pt x="326" y="549"/>
                </a:cubicBezTo>
                <a:cubicBezTo>
                  <a:pt x="353" y="517"/>
                  <a:pt x="353" y="517"/>
                  <a:pt x="353" y="517"/>
                </a:cubicBezTo>
                <a:cubicBezTo>
                  <a:pt x="365" y="502"/>
                  <a:pt x="384" y="495"/>
                  <a:pt x="403" y="496"/>
                </a:cubicBezTo>
                <a:cubicBezTo>
                  <a:pt x="445" y="500"/>
                  <a:pt x="445" y="500"/>
                  <a:pt x="445" y="500"/>
                </a:cubicBezTo>
                <a:cubicBezTo>
                  <a:pt x="460" y="501"/>
                  <a:pt x="474" y="496"/>
                  <a:pt x="485" y="485"/>
                </a:cubicBezTo>
                <a:cubicBezTo>
                  <a:pt x="495" y="474"/>
                  <a:pt x="501" y="460"/>
                  <a:pt x="499" y="445"/>
                </a:cubicBezTo>
                <a:cubicBezTo>
                  <a:pt x="496" y="403"/>
                  <a:pt x="496" y="403"/>
                  <a:pt x="496" y="403"/>
                </a:cubicBezTo>
                <a:cubicBezTo>
                  <a:pt x="494" y="384"/>
                  <a:pt x="502" y="366"/>
                  <a:pt x="516" y="353"/>
                </a:cubicBezTo>
                <a:cubicBezTo>
                  <a:pt x="549" y="326"/>
                  <a:pt x="549" y="326"/>
                  <a:pt x="549" y="326"/>
                </a:cubicBezTo>
                <a:cubicBezTo>
                  <a:pt x="560" y="317"/>
                  <a:pt x="566" y="302"/>
                  <a:pt x="566" y="287"/>
                </a:cubicBezTo>
                <a:cubicBezTo>
                  <a:pt x="566" y="273"/>
                  <a:pt x="560" y="258"/>
                  <a:pt x="549" y="249"/>
                </a:cubicBezTo>
                <a:cubicBezTo>
                  <a:pt x="516" y="221"/>
                  <a:pt x="516" y="221"/>
                  <a:pt x="516" y="221"/>
                </a:cubicBezTo>
                <a:cubicBezTo>
                  <a:pt x="502" y="209"/>
                  <a:pt x="494" y="191"/>
                  <a:pt x="496" y="172"/>
                </a:cubicBezTo>
                <a:cubicBezTo>
                  <a:pt x="499" y="130"/>
                  <a:pt x="499" y="130"/>
                  <a:pt x="499" y="130"/>
                </a:cubicBezTo>
                <a:cubicBezTo>
                  <a:pt x="501" y="115"/>
                  <a:pt x="495" y="100"/>
                  <a:pt x="485" y="90"/>
                </a:cubicBezTo>
                <a:cubicBezTo>
                  <a:pt x="474" y="79"/>
                  <a:pt x="460" y="74"/>
                  <a:pt x="445" y="75"/>
                </a:cubicBezTo>
                <a:cubicBezTo>
                  <a:pt x="403" y="79"/>
                  <a:pt x="403" y="79"/>
                  <a:pt x="403" y="79"/>
                </a:cubicBezTo>
                <a:cubicBezTo>
                  <a:pt x="384" y="80"/>
                  <a:pt x="365" y="72"/>
                  <a:pt x="353" y="58"/>
                </a:cubicBezTo>
                <a:cubicBezTo>
                  <a:pt x="326" y="26"/>
                  <a:pt x="326" y="26"/>
                  <a:pt x="326" y="26"/>
                </a:cubicBezTo>
                <a:cubicBezTo>
                  <a:pt x="316" y="15"/>
                  <a:pt x="302" y="8"/>
                  <a:pt x="287" y="8"/>
                </a:cubicBezTo>
                <a:cubicBezTo>
                  <a:pt x="272" y="8"/>
                  <a:pt x="258" y="15"/>
                  <a:pt x="248" y="26"/>
                </a:cubicBezTo>
                <a:cubicBezTo>
                  <a:pt x="221" y="58"/>
                  <a:pt x="221" y="58"/>
                  <a:pt x="221" y="58"/>
                </a:cubicBezTo>
                <a:cubicBezTo>
                  <a:pt x="209" y="72"/>
                  <a:pt x="190" y="80"/>
                  <a:pt x="171" y="79"/>
                </a:cubicBezTo>
                <a:cubicBezTo>
                  <a:pt x="129" y="75"/>
                  <a:pt x="129" y="75"/>
                  <a:pt x="129" y="75"/>
                </a:cubicBezTo>
                <a:cubicBezTo>
                  <a:pt x="114" y="74"/>
                  <a:pt x="100" y="79"/>
                  <a:pt x="89" y="90"/>
                </a:cubicBezTo>
                <a:cubicBezTo>
                  <a:pt x="79" y="100"/>
                  <a:pt x="73" y="115"/>
                  <a:pt x="75" y="130"/>
                </a:cubicBezTo>
                <a:cubicBezTo>
                  <a:pt x="78" y="172"/>
                  <a:pt x="78" y="172"/>
                  <a:pt x="78" y="172"/>
                </a:cubicBezTo>
                <a:cubicBezTo>
                  <a:pt x="80" y="191"/>
                  <a:pt x="72" y="209"/>
                  <a:pt x="58" y="221"/>
                </a:cubicBezTo>
                <a:cubicBezTo>
                  <a:pt x="25" y="249"/>
                  <a:pt x="25" y="249"/>
                  <a:pt x="25" y="249"/>
                </a:cubicBezTo>
                <a:cubicBezTo>
                  <a:pt x="14" y="258"/>
                  <a:pt x="8" y="273"/>
                  <a:pt x="8" y="287"/>
                </a:cubicBezTo>
                <a:cubicBezTo>
                  <a:pt x="8" y="302"/>
                  <a:pt x="14" y="317"/>
                  <a:pt x="25" y="326"/>
                </a:cubicBezTo>
                <a:cubicBezTo>
                  <a:pt x="58" y="353"/>
                  <a:pt x="58" y="353"/>
                  <a:pt x="58" y="353"/>
                </a:cubicBezTo>
                <a:cubicBezTo>
                  <a:pt x="72" y="366"/>
                  <a:pt x="80" y="384"/>
                  <a:pt x="78" y="403"/>
                </a:cubicBezTo>
                <a:cubicBezTo>
                  <a:pt x="75" y="445"/>
                  <a:pt x="75" y="445"/>
                  <a:pt x="75" y="445"/>
                </a:cubicBezTo>
                <a:cubicBezTo>
                  <a:pt x="73" y="460"/>
                  <a:pt x="79" y="474"/>
                  <a:pt x="89" y="485"/>
                </a:cubicBezTo>
                <a:cubicBezTo>
                  <a:pt x="100" y="496"/>
                  <a:pt x="114" y="501"/>
                  <a:pt x="129" y="500"/>
                </a:cubicBezTo>
                <a:cubicBezTo>
                  <a:pt x="171" y="496"/>
                  <a:pt x="171" y="496"/>
                  <a:pt x="171" y="496"/>
                </a:cubicBezTo>
                <a:cubicBezTo>
                  <a:pt x="173" y="496"/>
                  <a:pt x="175" y="496"/>
                  <a:pt x="176" y="496"/>
                </a:cubicBezTo>
                <a:close/>
              </a:path>
            </a:pathLst>
          </a:custGeom>
          <a:solidFill>
            <a:srgbClr val="5A6783">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148"/>
          <p:cNvSpPr>
            <a:spLocks noEditPoints="1"/>
          </p:cNvSpPr>
          <p:nvPr/>
        </p:nvSpPr>
        <p:spPr bwMode="auto">
          <a:xfrm>
            <a:off x="3514726" y="1781200"/>
            <a:ext cx="2114550" cy="2111375"/>
          </a:xfrm>
          <a:custGeom>
            <a:avLst/>
            <a:gdLst>
              <a:gd name="T0" fmla="*/ 281 w 666"/>
              <a:gd name="T1" fmla="*/ 641 h 665"/>
              <a:gd name="T2" fmla="*/ 200 w 666"/>
              <a:gd name="T3" fmla="*/ 583 h 665"/>
              <a:gd name="T4" fmla="*/ 98 w 666"/>
              <a:gd name="T5" fmla="*/ 568 h 665"/>
              <a:gd name="T6" fmla="*/ 82 w 666"/>
              <a:gd name="T7" fmla="*/ 466 h 665"/>
              <a:gd name="T8" fmla="*/ 24 w 666"/>
              <a:gd name="T9" fmla="*/ 384 h 665"/>
              <a:gd name="T10" fmla="*/ 24 w 666"/>
              <a:gd name="T11" fmla="*/ 281 h 665"/>
              <a:gd name="T12" fmla="*/ 82 w 666"/>
              <a:gd name="T13" fmla="*/ 199 h 665"/>
              <a:gd name="T14" fmla="*/ 98 w 666"/>
              <a:gd name="T15" fmla="*/ 97 h 665"/>
              <a:gd name="T16" fmla="*/ 200 w 666"/>
              <a:gd name="T17" fmla="*/ 82 h 665"/>
              <a:gd name="T18" fmla="*/ 281 w 666"/>
              <a:gd name="T19" fmla="*/ 23 h 665"/>
              <a:gd name="T20" fmla="*/ 385 w 666"/>
              <a:gd name="T21" fmla="*/ 23 h 665"/>
              <a:gd name="T22" fmla="*/ 466 w 666"/>
              <a:gd name="T23" fmla="*/ 82 h 665"/>
              <a:gd name="T24" fmla="*/ 568 w 666"/>
              <a:gd name="T25" fmla="*/ 97 h 665"/>
              <a:gd name="T26" fmla="*/ 584 w 666"/>
              <a:gd name="T27" fmla="*/ 199 h 665"/>
              <a:gd name="T28" fmla="*/ 642 w 666"/>
              <a:gd name="T29" fmla="*/ 281 h 665"/>
              <a:gd name="T30" fmla="*/ 642 w 666"/>
              <a:gd name="T31" fmla="*/ 384 h 665"/>
              <a:gd name="T32" fmla="*/ 584 w 666"/>
              <a:gd name="T33" fmla="*/ 466 h 665"/>
              <a:gd name="T34" fmla="*/ 568 w 666"/>
              <a:gd name="T35" fmla="*/ 568 h 665"/>
              <a:gd name="T36" fmla="*/ 466 w 666"/>
              <a:gd name="T37" fmla="*/ 583 h 665"/>
              <a:gd name="T38" fmla="*/ 385 w 666"/>
              <a:gd name="T39" fmla="*/ 641 h 665"/>
              <a:gd name="T40" fmla="*/ 204 w 666"/>
              <a:gd name="T41" fmla="*/ 575 h 665"/>
              <a:gd name="T42" fmla="*/ 288 w 666"/>
              <a:gd name="T43" fmla="*/ 636 h 665"/>
              <a:gd name="T44" fmla="*/ 378 w 666"/>
              <a:gd name="T45" fmla="*/ 636 h 665"/>
              <a:gd name="T46" fmla="*/ 467 w 666"/>
              <a:gd name="T47" fmla="*/ 575 h 665"/>
              <a:gd name="T48" fmla="*/ 563 w 666"/>
              <a:gd name="T49" fmla="*/ 562 h 665"/>
              <a:gd name="T50" fmla="*/ 576 w 666"/>
              <a:gd name="T51" fmla="*/ 466 h 665"/>
              <a:gd name="T52" fmla="*/ 637 w 666"/>
              <a:gd name="T53" fmla="*/ 378 h 665"/>
              <a:gd name="T54" fmla="*/ 637 w 666"/>
              <a:gd name="T55" fmla="*/ 287 h 665"/>
              <a:gd name="T56" fmla="*/ 576 w 666"/>
              <a:gd name="T57" fmla="*/ 198 h 665"/>
              <a:gd name="T58" fmla="*/ 563 w 666"/>
              <a:gd name="T59" fmla="*/ 103 h 665"/>
              <a:gd name="T60" fmla="*/ 467 w 666"/>
              <a:gd name="T61" fmla="*/ 90 h 665"/>
              <a:gd name="T62" fmla="*/ 378 w 666"/>
              <a:gd name="T63" fmla="*/ 29 h 665"/>
              <a:gd name="T64" fmla="*/ 288 w 666"/>
              <a:gd name="T65" fmla="*/ 29 h 665"/>
              <a:gd name="T66" fmla="*/ 199 w 666"/>
              <a:gd name="T67" fmla="*/ 90 h 665"/>
              <a:gd name="T68" fmla="*/ 103 w 666"/>
              <a:gd name="T69" fmla="*/ 103 h 665"/>
              <a:gd name="T70" fmla="*/ 90 w 666"/>
              <a:gd name="T71" fmla="*/ 198 h 665"/>
              <a:gd name="T72" fmla="*/ 29 w 666"/>
              <a:gd name="T73" fmla="*/ 287 h 665"/>
              <a:gd name="T74" fmla="*/ 29 w 666"/>
              <a:gd name="T75" fmla="*/ 378 h 665"/>
              <a:gd name="T76" fmla="*/ 90 w 666"/>
              <a:gd name="T77" fmla="*/ 466 h 665"/>
              <a:gd name="T78" fmla="*/ 103 w 666"/>
              <a:gd name="T79" fmla="*/ 562 h 665"/>
              <a:gd name="T80" fmla="*/ 199 w 666"/>
              <a:gd name="T81" fmla="*/ 575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6" h="665">
                <a:moveTo>
                  <a:pt x="333" y="665"/>
                </a:moveTo>
                <a:cubicBezTo>
                  <a:pt x="313" y="665"/>
                  <a:pt x="294" y="657"/>
                  <a:pt x="281" y="641"/>
                </a:cubicBezTo>
                <a:cubicBezTo>
                  <a:pt x="250" y="604"/>
                  <a:pt x="250" y="604"/>
                  <a:pt x="250" y="604"/>
                </a:cubicBezTo>
                <a:cubicBezTo>
                  <a:pt x="238" y="590"/>
                  <a:pt x="219" y="582"/>
                  <a:pt x="200" y="583"/>
                </a:cubicBezTo>
                <a:cubicBezTo>
                  <a:pt x="151" y="587"/>
                  <a:pt x="151" y="587"/>
                  <a:pt x="151" y="587"/>
                </a:cubicBezTo>
                <a:cubicBezTo>
                  <a:pt x="131" y="589"/>
                  <a:pt x="112" y="582"/>
                  <a:pt x="98" y="568"/>
                </a:cubicBezTo>
                <a:cubicBezTo>
                  <a:pt x="84" y="554"/>
                  <a:pt x="76" y="534"/>
                  <a:pt x="78" y="514"/>
                </a:cubicBezTo>
                <a:cubicBezTo>
                  <a:pt x="82" y="466"/>
                  <a:pt x="82" y="466"/>
                  <a:pt x="82" y="466"/>
                </a:cubicBezTo>
                <a:cubicBezTo>
                  <a:pt x="84" y="447"/>
                  <a:pt x="76" y="428"/>
                  <a:pt x="61" y="416"/>
                </a:cubicBezTo>
                <a:cubicBezTo>
                  <a:pt x="24" y="384"/>
                  <a:pt x="24" y="384"/>
                  <a:pt x="24" y="384"/>
                </a:cubicBezTo>
                <a:cubicBezTo>
                  <a:pt x="9" y="371"/>
                  <a:pt x="0" y="352"/>
                  <a:pt x="0" y="332"/>
                </a:cubicBezTo>
                <a:cubicBezTo>
                  <a:pt x="0" y="313"/>
                  <a:pt x="9" y="294"/>
                  <a:pt x="24" y="281"/>
                </a:cubicBezTo>
                <a:cubicBezTo>
                  <a:pt x="61" y="249"/>
                  <a:pt x="61" y="249"/>
                  <a:pt x="61" y="249"/>
                </a:cubicBezTo>
                <a:cubicBezTo>
                  <a:pt x="76" y="237"/>
                  <a:pt x="84" y="218"/>
                  <a:pt x="82" y="199"/>
                </a:cubicBezTo>
                <a:cubicBezTo>
                  <a:pt x="78" y="150"/>
                  <a:pt x="78" y="150"/>
                  <a:pt x="78" y="150"/>
                </a:cubicBezTo>
                <a:cubicBezTo>
                  <a:pt x="76" y="131"/>
                  <a:pt x="84" y="111"/>
                  <a:pt x="98" y="97"/>
                </a:cubicBezTo>
                <a:cubicBezTo>
                  <a:pt x="112" y="83"/>
                  <a:pt x="131" y="76"/>
                  <a:pt x="151" y="78"/>
                </a:cubicBezTo>
                <a:cubicBezTo>
                  <a:pt x="200" y="82"/>
                  <a:pt x="200" y="82"/>
                  <a:pt x="200" y="82"/>
                </a:cubicBezTo>
                <a:cubicBezTo>
                  <a:pt x="219" y="83"/>
                  <a:pt x="238" y="75"/>
                  <a:pt x="250" y="61"/>
                </a:cubicBezTo>
                <a:cubicBezTo>
                  <a:pt x="281" y="23"/>
                  <a:pt x="281" y="23"/>
                  <a:pt x="281" y="23"/>
                </a:cubicBezTo>
                <a:cubicBezTo>
                  <a:pt x="294" y="8"/>
                  <a:pt x="313" y="0"/>
                  <a:pt x="333" y="0"/>
                </a:cubicBezTo>
                <a:cubicBezTo>
                  <a:pt x="353" y="0"/>
                  <a:pt x="372" y="8"/>
                  <a:pt x="385" y="23"/>
                </a:cubicBezTo>
                <a:cubicBezTo>
                  <a:pt x="416" y="61"/>
                  <a:pt x="416" y="61"/>
                  <a:pt x="416" y="61"/>
                </a:cubicBezTo>
                <a:cubicBezTo>
                  <a:pt x="428" y="75"/>
                  <a:pt x="447" y="83"/>
                  <a:pt x="466" y="82"/>
                </a:cubicBezTo>
                <a:cubicBezTo>
                  <a:pt x="515" y="78"/>
                  <a:pt x="515" y="78"/>
                  <a:pt x="515" y="78"/>
                </a:cubicBezTo>
                <a:cubicBezTo>
                  <a:pt x="535" y="76"/>
                  <a:pt x="554" y="83"/>
                  <a:pt x="568" y="97"/>
                </a:cubicBezTo>
                <a:cubicBezTo>
                  <a:pt x="582" y="111"/>
                  <a:pt x="590" y="131"/>
                  <a:pt x="588" y="150"/>
                </a:cubicBezTo>
                <a:cubicBezTo>
                  <a:pt x="584" y="199"/>
                  <a:pt x="584" y="199"/>
                  <a:pt x="584" y="199"/>
                </a:cubicBezTo>
                <a:cubicBezTo>
                  <a:pt x="582" y="218"/>
                  <a:pt x="590" y="237"/>
                  <a:pt x="605" y="249"/>
                </a:cubicBezTo>
                <a:cubicBezTo>
                  <a:pt x="642" y="281"/>
                  <a:pt x="642" y="281"/>
                  <a:pt x="642" y="281"/>
                </a:cubicBezTo>
                <a:cubicBezTo>
                  <a:pt x="657" y="294"/>
                  <a:pt x="666" y="313"/>
                  <a:pt x="666" y="332"/>
                </a:cubicBezTo>
                <a:cubicBezTo>
                  <a:pt x="666" y="352"/>
                  <a:pt x="657" y="371"/>
                  <a:pt x="642" y="384"/>
                </a:cubicBezTo>
                <a:cubicBezTo>
                  <a:pt x="605" y="416"/>
                  <a:pt x="605" y="416"/>
                  <a:pt x="605" y="416"/>
                </a:cubicBezTo>
                <a:cubicBezTo>
                  <a:pt x="590" y="428"/>
                  <a:pt x="582" y="447"/>
                  <a:pt x="584" y="466"/>
                </a:cubicBezTo>
                <a:cubicBezTo>
                  <a:pt x="588" y="514"/>
                  <a:pt x="588" y="514"/>
                  <a:pt x="588" y="514"/>
                </a:cubicBezTo>
                <a:cubicBezTo>
                  <a:pt x="590" y="534"/>
                  <a:pt x="582" y="554"/>
                  <a:pt x="568" y="568"/>
                </a:cubicBezTo>
                <a:cubicBezTo>
                  <a:pt x="554" y="582"/>
                  <a:pt x="535" y="589"/>
                  <a:pt x="515" y="587"/>
                </a:cubicBezTo>
                <a:cubicBezTo>
                  <a:pt x="466" y="583"/>
                  <a:pt x="466" y="583"/>
                  <a:pt x="466" y="583"/>
                </a:cubicBezTo>
                <a:cubicBezTo>
                  <a:pt x="447" y="582"/>
                  <a:pt x="428" y="590"/>
                  <a:pt x="416" y="604"/>
                </a:cubicBezTo>
                <a:cubicBezTo>
                  <a:pt x="385" y="641"/>
                  <a:pt x="385" y="641"/>
                  <a:pt x="385" y="641"/>
                </a:cubicBezTo>
                <a:cubicBezTo>
                  <a:pt x="372" y="657"/>
                  <a:pt x="353" y="665"/>
                  <a:pt x="333" y="665"/>
                </a:cubicBezTo>
                <a:close/>
                <a:moveTo>
                  <a:pt x="204" y="575"/>
                </a:moveTo>
                <a:cubicBezTo>
                  <a:pt x="224" y="575"/>
                  <a:pt x="243" y="584"/>
                  <a:pt x="256" y="599"/>
                </a:cubicBezTo>
                <a:cubicBezTo>
                  <a:pt x="288" y="636"/>
                  <a:pt x="288" y="636"/>
                  <a:pt x="288" y="636"/>
                </a:cubicBezTo>
                <a:cubicBezTo>
                  <a:pt x="299" y="650"/>
                  <a:pt x="315" y="657"/>
                  <a:pt x="333" y="657"/>
                </a:cubicBezTo>
                <a:cubicBezTo>
                  <a:pt x="351" y="657"/>
                  <a:pt x="367" y="650"/>
                  <a:pt x="378" y="636"/>
                </a:cubicBezTo>
                <a:cubicBezTo>
                  <a:pt x="410" y="599"/>
                  <a:pt x="410" y="599"/>
                  <a:pt x="410" y="599"/>
                </a:cubicBezTo>
                <a:cubicBezTo>
                  <a:pt x="424" y="582"/>
                  <a:pt x="445" y="574"/>
                  <a:pt x="467" y="575"/>
                </a:cubicBezTo>
                <a:cubicBezTo>
                  <a:pt x="516" y="579"/>
                  <a:pt x="516" y="579"/>
                  <a:pt x="516" y="579"/>
                </a:cubicBezTo>
                <a:cubicBezTo>
                  <a:pt x="533" y="581"/>
                  <a:pt x="550" y="575"/>
                  <a:pt x="563" y="562"/>
                </a:cubicBezTo>
                <a:cubicBezTo>
                  <a:pt x="575" y="550"/>
                  <a:pt x="581" y="533"/>
                  <a:pt x="580" y="515"/>
                </a:cubicBezTo>
                <a:cubicBezTo>
                  <a:pt x="576" y="466"/>
                  <a:pt x="576" y="466"/>
                  <a:pt x="576" y="466"/>
                </a:cubicBezTo>
                <a:cubicBezTo>
                  <a:pt x="574" y="445"/>
                  <a:pt x="583" y="424"/>
                  <a:pt x="600" y="409"/>
                </a:cubicBezTo>
                <a:cubicBezTo>
                  <a:pt x="637" y="378"/>
                  <a:pt x="637" y="378"/>
                  <a:pt x="637" y="378"/>
                </a:cubicBezTo>
                <a:cubicBezTo>
                  <a:pt x="650" y="367"/>
                  <a:pt x="658" y="350"/>
                  <a:pt x="658" y="332"/>
                </a:cubicBezTo>
                <a:cubicBezTo>
                  <a:pt x="658" y="315"/>
                  <a:pt x="650" y="298"/>
                  <a:pt x="637" y="287"/>
                </a:cubicBezTo>
                <a:cubicBezTo>
                  <a:pt x="600" y="255"/>
                  <a:pt x="600" y="255"/>
                  <a:pt x="600" y="255"/>
                </a:cubicBezTo>
                <a:cubicBezTo>
                  <a:pt x="583" y="241"/>
                  <a:pt x="574" y="220"/>
                  <a:pt x="576" y="198"/>
                </a:cubicBezTo>
                <a:cubicBezTo>
                  <a:pt x="580" y="150"/>
                  <a:pt x="580" y="150"/>
                  <a:pt x="580" y="150"/>
                </a:cubicBezTo>
                <a:cubicBezTo>
                  <a:pt x="581" y="132"/>
                  <a:pt x="575" y="115"/>
                  <a:pt x="563" y="103"/>
                </a:cubicBezTo>
                <a:cubicBezTo>
                  <a:pt x="550" y="90"/>
                  <a:pt x="533" y="84"/>
                  <a:pt x="516" y="86"/>
                </a:cubicBezTo>
                <a:cubicBezTo>
                  <a:pt x="467" y="90"/>
                  <a:pt x="467" y="90"/>
                  <a:pt x="467" y="90"/>
                </a:cubicBezTo>
                <a:cubicBezTo>
                  <a:pt x="445" y="91"/>
                  <a:pt x="424" y="82"/>
                  <a:pt x="410" y="66"/>
                </a:cubicBezTo>
                <a:cubicBezTo>
                  <a:pt x="378" y="29"/>
                  <a:pt x="378" y="29"/>
                  <a:pt x="378" y="29"/>
                </a:cubicBezTo>
                <a:cubicBezTo>
                  <a:pt x="367" y="15"/>
                  <a:pt x="351" y="8"/>
                  <a:pt x="333" y="8"/>
                </a:cubicBezTo>
                <a:cubicBezTo>
                  <a:pt x="315" y="8"/>
                  <a:pt x="299" y="15"/>
                  <a:pt x="288" y="29"/>
                </a:cubicBezTo>
                <a:cubicBezTo>
                  <a:pt x="256" y="66"/>
                  <a:pt x="256" y="66"/>
                  <a:pt x="256" y="66"/>
                </a:cubicBezTo>
                <a:cubicBezTo>
                  <a:pt x="242" y="82"/>
                  <a:pt x="221" y="91"/>
                  <a:pt x="199" y="90"/>
                </a:cubicBezTo>
                <a:cubicBezTo>
                  <a:pt x="150" y="86"/>
                  <a:pt x="150" y="86"/>
                  <a:pt x="150" y="86"/>
                </a:cubicBezTo>
                <a:cubicBezTo>
                  <a:pt x="133" y="84"/>
                  <a:pt x="116" y="91"/>
                  <a:pt x="103" y="103"/>
                </a:cubicBezTo>
                <a:cubicBezTo>
                  <a:pt x="91" y="115"/>
                  <a:pt x="85" y="132"/>
                  <a:pt x="86" y="150"/>
                </a:cubicBezTo>
                <a:cubicBezTo>
                  <a:pt x="90" y="198"/>
                  <a:pt x="90" y="198"/>
                  <a:pt x="90" y="198"/>
                </a:cubicBezTo>
                <a:cubicBezTo>
                  <a:pt x="92" y="220"/>
                  <a:pt x="83" y="241"/>
                  <a:pt x="66" y="255"/>
                </a:cubicBezTo>
                <a:cubicBezTo>
                  <a:pt x="29" y="287"/>
                  <a:pt x="29" y="287"/>
                  <a:pt x="29" y="287"/>
                </a:cubicBezTo>
                <a:cubicBezTo>
                  <a:pt x="16" y="298"/>
                  <a:pt x="8" y="315"/>
                  <a:pt x="8" y="332"/>
                </a:cubicBezTo>
                <a:cubicBezTo>
                  <a:pt x="8" y="350"/>
                  <a:pt x="16" y="367"/>
                  <a:pt x="29" y="378"/>
                </a:cubicBezTo>
                <a:cubicBezTo>
                  <a:pt x="66" y="409"/>
                  <a:pt x="66" y="409"/>
                  <a:pt x="66" y="409"/>
                </a:cubicBezTo>
                <a:cubicBezTo>
                  <a:pt x="83" y="424"/>
                  <a:pt x="92" y="445"/>
                  <a:pt x="90" y="466"/>
                </a:cubicBezTo>
                <a:cubicBezTo>
                  <a:pt x="86" y="515"/>
                  <a:pt x="86" y="515"/>
                  <a:pt x="86" y="515"/>
                </a:cubicBezTo>
                <a:cubicBezTo>
                  <a:pt x="85" y="533"/>
                  <a:pt x="91" y="550"/>
                  <a:pt x="103" y="562"/>
                </a:cubicBezTo>
                <a:cubicBezTo>
                  <a:pt x="116" y="575"/>
                  <a:pt x="133" y="581"/>
                  <a:pt x="150" y="579"/>
                </a:cubicBezTo>
                <a:cubicBezTo>
                  <a:pt x="199" y="575"/>
                  <a:pt x="199" y="575"/>
                  <a:pt x="199" y="575"/>
                </a:cubicBezTo>
                <a:cubicBezTo>
                  <a:pt x="201" y="575"/>
                  <a:pt x="203" y="575"/>
                  <a:pt x="204" y="575"/>
                </a:cubicBezTo>
                <a:close/>
              </a:path>
            </a:pathLst>
          </a:custGeom>
          <a:solidFill>
            <a:srgbClr val="5A6783">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1149"/>
          <p:cNvSpPr>
            <a:spLocks noEditPoints="1"/>
          </p:cNvSpPr>
          <p:nvPr/>
        </p:nvSpPr>
        <p:spPr bwMode="auto">
          <a:xfrm>
            <a:off x="3803651" y="2066950"/>
            <a:ext cx="1536700" cy="1539875"/>
          </a:xfrm>
          <a:custGeom>
            <a:avLst/>
            <a:gdLst>
              <a:gd name="T0" fmla="*/ 204 w 484"/>
              <a:gd name="T1" fmla="*/ 467 h 485"/>
              <a:gd name="T2" fmla="*/ 145 w 484"/>
              <a:gd name="T3" fmla="*/ 425 h 485"/>
              <a:gd name="T4" fmla="*/ 71 w 484"/>
              <a:gd name="T5" fmla="*/ 414 h 485"/>
              <a:gd name="T6" fmla="*/ 59 w 484"/>
              <a:gd name="T7" fmla="*/ 339 h 485"/>
              <a:gd name="T8" fmla="*/ 18 w 484"/>
              <a:gd name="T9" fmla="*/ 281 h 485"/>
              <a:gd name="T10" fmla="*/ 18 w 484"/>
              <a:gd name="T11" fmla="*/ 204 h 485"/>
              <a:gd name="T12" fmla="*/ 59 w 484"/>
              <a:gd name="T13" fmla="*/ 146 h 485"/>
              <a:gd name="T14" fmla="*/ 71 w 484"/>
              <a:gd name="T15" fmla="*/ 71 h 485"/>
              <a:gd name="T16" fmla="*/ 145 w 484"/>
              <a:gd name="T17" fmla="*/ 60 h 485"/>
              <a:gd name="T18" fmla="*/ 204 w 484"/>
              <a:gd name="T19" fmla="*/ 18 h 485"/>
              <a:gd name="T20" fmla="*/ 280 w 484"/>
              <a:gd name="T21" fmla="*/ 18 h 485"/>
              <a:gd name="T22" fmla="*/ 338 w 484"/>
              <a:gd name="T23" fmla="*/ 60 h 485"/>
              <a:gd name="T24" fmla="*/ 413 w 484"/>
              <a:gd name="T25" fmla="*/ 71 h 485"/>
              <a:gd name="T26" fmla="*/ 425 w 484"/>
              <a:gd name="T27" fmla="*/ 146 h 485"/>
              <a:gd name="T28" fmla="*/ 466 w 484"/>
              <a:gd name="T29" fmla="*/ 204 h 485"/>
              <a:gd name="T30" fmla="*/ 466 w 484"/>
              <a:gd name="T31" fmla="*/ 281 h 485"/>
              <a:gd name="T32" fmla="*/ 425 w 484"/>
              <a:gd name="T33" fmla="*/ 339 h 485"/>
              <a:gd name="T34" fmla="*/ 413 w 484"/>
              <a:gd name="T35" fmla="*/ 414 h 485"/>
              <a:gd name="T36" fmla="*/ 338 w 484"/>
              <a:gd name="T37" fmla="*/ 425 h 485"/>
              <a:gd name="T38" fmla="*/ 280 w 484"/>
              <a:gd name="T39" fmla="*/ 467 h 485"/>
              <a:gd name="T40" fmla="*/ 149 w 484"/>
              <a:gd name="T41" fmla="*/ 417 h 485"/>
              <a:gd name="T42" fmla="*/ 210 w 484"/>
              <a:gd name="T43" fmla="*/ 462 h 485"/>
              <a:gd name="T44" fmla="*/ 274 w 484"/>
              <a:gd name="T45" fmla="*/ 462 h 485"/>
              <a:gd name="T46" fmla="*/ 339 w 484"/>
              <a:gd name="T47" fmla="*/ 417 h 485"/>
              <a:gd name="T48" fmla="*/ 408 w 484"/>
              <a:gd name="T49" fmla="*/ 408 h 485"/>
              <a:gd name="T50" fmla="*/ 417 w 484"/>
              <a:gd name="T51" fmla="*/ 340 h 485"/>
              <a:gd name="T52" fmla="*/ 461 w 484"/>
              <a:gd name="T53" fmla="*/ 274 h 485"/>
              <a:gd name="T54" fmla="*/ 461 w 484"/>
              <a:gd name="T55" fmla="*/ 210 h 485"/>
              <a:gd name="T56" fmla="*/ 417 w 484"/>
              <a:gd name="T57" fmla="*/ 145 h 485"/>
              <a:gd name="T58" fmla="*/ 408 w 484"/>
              <a:gd name="T59" fmla="*/ 77 h 485"/>
              <a:gd name="T60" fmla="*/ 339 w 484"/>
              <a:gd name="T61" fmla="*/ 68 h 485"/>
              <a:gd name="T62" fmla="*/ 274 w 484"/>
              <a:gd name="T63" fmla="*/ 23 h 485"/>
              <a:gd name="T64" fmla="*/ 210 w 484"/>
              <a:gd name="T65" fmla="*/ 23 h 485"/>
              <a:gd name="T66" fmla="*/ 145 w 484"/>
              <a:gd name="T67" fmla="*/ 68 h 485"/>
              <a:gd name="T68" fmla="*/ 76 w 484"/>
              <a:gd name="T69" fmla="*/ 77 h 485"/>
              <a:gd name="T70" fmla="*/ 67 w 484"/>
              <a:gd name="T71" fmla="*/ 145 h 485"/>
              <a:gd name="T72" fmla="*/ 23 w 484"/>
              <a:gd name="T73" fmla="*/ 210 h 485"/>
              <a:gd name="T74" fmla="*/ 23 w 484"/>
              <a:gd name="T75" fmla="*/ 274 h 485"/>
              <a:gd name="T76" fmla="*/ 67 w 484"/>
              <a:gd name="T77" fmla="*/ 340 h 485"/>
              <a:gd name="T78" fmla="*/ 76 w 484"/>
              <a:gd name="T79" fmla="*/ 408 h 485"/>
              <a:gd name="T80" fmla="*/ 145 w 484"/>
              <a:gd name="T81" fmla="*/ 41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4" h="485">
                <a:moveTo>
                  <a:pt x="242" y="485"/>
                </a:moveTo>
                <a:cubicBezTo>
                  <a:pt x="227" y="485"/>
                  <a:pt x="213" y="478"/>
                  <a:pt x="204" y="467"/>
                </a:cubicBezTo>
                <a:cubicBezTo>
                  <a:pt x="181" y="440"/>
                  <a:pt x="181" y="440"/>
                  <a:pt x="181" y="440"/>
                </a:cubicBezTo>
                <a:cubicBezTo>
                  <a:pt x="172" y="430"/>
                  <a:pt x="159" y="424"/>
                  <a:pt x="145" y="425"/>
                </a:cubicBezTo>
                <a:cubicBezTo>
                  <a:pt x="110" y="428"/>
                  <a:pt x="110" y="428"/>
                  <a:pt x="110" y="428"/>
                </a:cubicBezTo>
                <a:cubicBezTo>
                  <a:pt x="95" y="429"/>
                  <a:pt x="81" y="424"/>
                  <a:pt x="71" y="414"/>
                </a:cubicBezTo>
                <a:cubicBezTo>
                  <a:pt x="60" y="403"/>
                  <a:pt x="55" y="389"/>
                  <a:pt x="56" y="374"/>
                </a:cubicBezTo>
                <a:cubicBezTo>
                  <a:pt x="59" y="339"/>
                  <a:pt x="59" y="339"/>
                  <a:pt x="59" y="339"/>
                </a:cubicBezTo>
                <a:cubicBezTo>
                  <a:pt x="60" y="325"/>
                  <a:pt x="55" y="312"/>
                  <a:pt x="45" y="303"/>
                </a:cubicBezTo>
                <a:cubicBezTo>
                  <a:pt x="18" y="281"/>
                  <a:pt x="18" y="281"/>
                  <a:pt x="18" y="281"/>
                </a:cubicBezTo>
                <a:cubicBezTo>
                  <a:pt x="6" y="271"/>
                  <a:pt x="0" y="257"/>
                  <a:pt x="0" y="242"/>
                </a:cubicBezTo>
                <a:cubicBezTo>
                  <a:pt x="0" y="228"/>
                  <a:pt x="6" y="214"/>
                  <a:pt x="18" y="204"/>
                </a:cubicBezTo>
                <a:cubicBezTo>
                  <a:pt x="45" y="181"/>
                  <a:pt x="45" y="181"/>
                  <a:pt x="45" y="181"/>
                </a:cubicBezTo>
                <a:cubicBezTo>
                  <a:pt x="55" y="173"/>
                  <a:pt x="60" y="159"/>
                  <a:pt x="59" y="146"/>
                </a:cubicBezTo>
                <a:cubicBezTo>
                  <a:pt x="56" y="111"/>
                  <a:pt x="56" y="111"/>
                  <a:pt x="56" y="111"/>
                </a:cubicBezTo>
                <a:cubicBezTo>
                  <a:pt x="55" y="96"/>
                  <a:pt x="60" y="82"/>
                  <a:pt x="71" y="71"/>
                </a:cubicBezTo>
                <a:cubicBezTo>
                  <a:pt x="81" y="61"/>
                  <a:pt x="95" y="56"/>
                  <a:pt x="110" y="57"/>
                </a:cubicBezTo>
                <a:cubicBezTo>
                  <a:pt x="145" y="60"/>
                  <a:pt x="145" y="60"/>
                  <a:pt x="145" y="60"/>
                </a:cubicBezTo>
                <a:cubicBezTo>
                  <a:pt x="159" y="61"/>
                  <a:pt x="172" y="55"/>
                  <a:pt x="181" y="45"/>
                </a:cubicBezTo>
                <a:cubicBezTo>
                  <a:pt x="204" y="18"/>
                  <a:pt x="204" y="18"/>
                  <a:pt x="204" y="18"/>
                </a:cubicBezTo>
                <a:cubicBezTo>
                  <a:pt x="213" y="7"/>
                  <a:pt x="227" y="0"/>
                  <a:pt x="242" y="0"/>
                </a:cubicBezTo>
                <a:cubicBezTo>
                  <a:pt x="257" y="0"/>
                  <a:pt x="271" y="7"/>
                  <a:pt x="280" y="18"/>
                </a:cubicBezTo>
                <a:cubicBezTo>
                  <a:pt x="303" y="45"/>
                  <a:pt x="303" y="45"/>
                  <a:pt x="303" y="45"/>
                </a:cubicBezTo>
                <a:cubicBezTo>
                  <a:pt x="312" y="55"/>
                  <a:pt x="325" y="61"/>
                  <a:pt x="338" y="60"/>
                </a:cubicBezTo>
                <a:cubicBezTo>
                  <a:pt x="374" y="57"/>
                  <a:pt x="374" y="57"/>
                  <a:pt x="374" y="57"/>
                </a:cubicBezTo>
                <a:cubicBezTo>
                  <a:pt x="389" y="56"/>
                  <a:pt x="403" y="61"/>
                  <a:pt x="413" y="71"/>
                </a:cubicBezTo>
                <a:cubicBezTo>
                  <a:pt x="424" y="82"/>
                  <a:pt x="429" y="96"/>
                  <a:pt x="428" y="111"/>
                </a:cubicBezTo>
                <a:cubicBezTo>
                  <a:pt x="425" y="146"/>
                  <a:pt x="425" y="146"/>
                  <a:pt x="425" y="146"/>
                </a:cubicBezTo>
                <a:cubicBezTo>
                  <a:pt x="424" y="159"/>
                  <a:pt x="429" y="173"/>
                  <a:pt x="439" y="181"/>
                </a:cubicBezTo>
                <a:cubicBezTo>
                  <a:pt x="466" y="204"/>
                  <a:pt x="466" y="204"/>
                  <a:pt x="466" y="204"/>
                </a:cubicBezTo>
                <a:cubicBezTo>
                  <a:pt x="478" y="214"/>
                  <a:pt x="484" y="228"/>
                  <a:pt x="484" y="242"/>
                </a:cubicBezTo>
                <a:cubicBezTo>
                  <a:pt x="484" y="257"/>
                  <a:pt x="478" y="271"/>
                  <a:pt x="466" y="281"/>
                </a:cubicBezTo>
                <a:cubicBezTo>
                  <a:pt x="439" y="303"/>
                  <a:pt x="439" y="303"/>
                  <a:pt x="439" y="303"/>
                </a:cubicBezTo>
                <a:cubicBezTo>
                  <a:pt x="429" y="312"/>
                  <a:pt x="424" y="325"/>
                  <a:pt x="425" y="339"/>
                </a:cubicBezTo>
                <a:cubicBezTo>
                  <a:pt x="428" y="374"/>
                  <a:pt x="428" y="374"/>
                  <a:pt x="428" y="374"/>
                </a:cubicBezTo>
                <a:cubicBezTo>
                  <a:pt x="429" y="389"/>
                  <a:pt x="424" y="403"/>
                  <a:pt x="413" y="414"/>
                </a:cubicBezTo>
                <a:cubicBezTo>
                  <a:pt x="403" y="424"/>
                  <a:pt x="388" y="429"/>
                  <a:pt x="374" y="428"/>
                </a:cubicBezTo>
                <a:cubicBezTo>
                  <a:pt x="338" y="425"/>
                  <a:pt x="338" y="425"/>
                  <a:pt x="338" y="425"/>
                </a:cubicBezTo>
                <a:cubicBezTo>
                  <a:pt x="325" y="424"/>
                  <a:pt x="312" y="430"/>
                  <a:pt x="303" y="440"/>
                </a:cubicBezTo>
                <a:cubicBezTo>
                  <a:pt x="280" y="467"/>
                  <a:pt x="280" y="467"/>
                  <a:pt x="280" y="467"/>
                </a:cubicBezTo>
                <a:cubicBezTo>
                  <a:pt x="271" y="478"/>
                  <a:pt x="257" y="485"/>
                  <a:pt x="242" y="485"/>
                </a:cubicBezTo>
                <a:close/>
                <a:moveTo>
                  <a:pt x="149" y="417"/>
                </a:moveTo>
                <a:cubicBezTo>
                  <a:pt x="164" y="417"/>
                  <a:pt x="178" y="424"/>
                  <a:pt x="187" y="435"/>
                </a:cubicBezTo>
                <a:cubicBezTo>
                  <a:pt x="210" y="462"/>
                  <a:pt x="210" y="462"/>
                  <a:pt x="210" y="462"/>
                </a:cubicBezTo>
                <a:cubicBezTo>
                  <a:pt x="218" y="471"/>
                  <a:pt x="230" y="477"/>
                  <a:pt x="242" y="477"/>
                </a:cubicBezTo>
                <a:cubicBezTo>
                  <a:pt x="254" y="477"/>
                  <a:pt x="266" y="471"/>
                  <a:pt x="274" y="462"/>
                </a:cubicBezTo>
                <a:cubicBezTo>
                  <a:pt x="297" y="435"/>
                  <a:pt x="297" y="435"/>
                  <a:pt x="297" y="435"/>
                </a:cubicBezTo>
                <a:cubicBezTo>
                  <a:pt x="307" y="423"/>
                  <a:pt x="323" y="416"/>
                  <a:pt x="339" y="417"/>
                </a:cubicBezTo>
                <a:cubicBezTo>
                  <a:pt x="374" y="420"/>
                  <a:pt x="374" y="420"/>
                  <a:pt x="374" y="420"/>
                </a:cubicBezTo>
                <a:cubicBezTo>
                  <a:pt x="387" y="421"/>
                  <a:pt x="399" y="417"/>
                  <a:pt x="408" y="408"/>
                </a:cubicBezTo>
                <a:cubicBezTo>
                  <a:pt x="416" y="399"/>
                  <a:pt x="421" y="387"/>
                  <a:pt x="420" y="375"/>
                </a:cubicBezTo>
                <a:cubicBezTo>
                  <a:pt x="417" y="340"/>
                  <a:pt x="417" y="340"/>
                  <a:pt x="417" y="340"/>
                </a:cubicBezTo>
                <a:cubicBezTo>
                  <a:pt x="415" y="324"/>
                  <a:pt x="422" y="308"/>
                  <a:pt x="434" y="297"/>
                </a:cubicBezTo>
                <a:cubicBezTo>
                  <a:pt x="461" y="274"/>
                  <a:pt x="461" y="274"/>
                  <a:pt x="461" y="274"/>
                </a:cubicBezTo>
                <a:cubicBezTo>
                  <a:pt x="471" y="266"/>
                  <a:pt x="476" y="255"/>
                  <a:pt x="476" y="242"/>
                </a:cubicBezTo>
                <a:cubicBezTo>
                  <a:pt x="476" y="230"/>
                  <a:pt x="471" y="218"/>
                  <a:pt x="461" y="210"/>
                </a:cubicBezTo>
                <a:cubicBezTo>
                  <a:pt x="434" y="188"/>
                  <a:pt x="434" y="188"/>
                  <a:pt x="434" y="188"/>
                </a:cubicBezTo>
                <a:cubicBezTo>
                  <a:pt x="422" y="177"/>
                  <a:pt x="415" y="161"/>
                  <a:pt x="417" y="145"/>
                </a:cubicBezTo>
                <a:cubicBezTo>
                  <a:pt x="420" y="110"/>
                  <a:pt x="420" y="110"/>
                  <a:pt x="420" y="110"/>
                </a:cubicBezTo>
                <a:cubicBezTo>
                  <a:pt x="421" y="98"/>
                  <a:pt x="416" y="86"/>
                  <a:pt x="408" y="77"/>
                </a:cubicBezTo>
                <a:cubicBezTo>
                  <a:pt x="399" y="68"/>
                  <a:pt x="387" y="64"/>
                  <a:pt x="374" y="65"/>
                </a:cubicBezTo>
                <a:cubicBezTo>
                  <a:pt x="339" y="68"/>
                  <a:pt x="339" y="68"/>
                  <a:pt x="339" y="68"/>
                </a:cubicBezTo>
                <a:cubicBezTo>
                  <a:pt x="323" y="69"/>
                  <a:pt x="307" y="62"/>
                  <a:pt x="297" y="50"/>
                </a:cubicBezTo>
                <a:cubicBezTo>
                  <a:pt x="274" y="23"/>
                  <a:pt x="274" y="23"/>
                  <a:pt x="274" y="23"/>
                </a:cubicBezTo>
                <a:cubicBezTo>
                  <a:pt x="266" y="14"/>
                  <a:pt x="254" y="8"/>
                  <a:pt x="242" y="8"/>
                </a:cubicBezTo>
                <a:cubicBezTo>
                  <a:pt x="230" y="8"/>
                  <a:pt x="218" y="14"/>
                  <a:pt x="210" y="23"/>
                </a:cubicBezTo>
                <a:cubicBezTo>
                  <a:pt x="187" y="50"/>
                  <a:pt x="187" y="50"/>
                  <a:pt x="187" y="50"/>
                </a:cubicBezTo>
                <a:cubicBezTo>
                  <a:pt x="177" y="62"/>
                  <a:pt x="161" y="69"/>
                  <a:pt x="145" y="68"/>
                </a:cubicBezTo>
                <a:cubicBezTo>
                  <a:pt x="110" y="65"/>
                  <a:pt x="110" y="65"/>
                  <a:pt x="110" y="65"/>
                </a:cubicBezTo>
                <a:cubicBezTo>
                  <a:pt x="97" y="64"/>
                  <a:pt x="85" y="68"/>
                  <a:pt x="76" y="77"/>
                </a:cubicBezTo>
                <a:cubicBezTo>
                  <a:pt x="68" y="86"/>
                  <a:pt x="63" y="98"/>
                  <a:pt x="64" y="110"/>
                </a:cubicBezTo>
                <a:cubicBezTo>
                  <a:pt x="67" y="145"/>
                  <a:pt x="67" y="145"/>
                  <a:pt x="67" y="145"/>
                </a:cubicBezTo>
                <a:cubicBezTo>
                  <a:pt x="68" y="161"/>
                  <a:pt x="62" y="177"/>
                  <a:pt x="50" y="188"/>
                </a:cubicBezTo>
                <a:cubicBezTo>
                  <a:pt x="23" y="210"/>
                  <a:pt x="23" y="210"/>
                  <a:pt x="23" y="210"/>
                </a:cubicBezTo>
                <a:cubicBezTo>
                  <a:pt x="13" y="218"/>
                  <a:pt x="8" y="230"/>
                  <a:pt x="8" y="242"/>
                </a:cubicBezTo>
                <a:cubicBezTo>
                  <a:pt x="8" y="255"/>
                  <a:pt x="13" y="267"/>
                  <a:pt x="23" y="274"/>
                </a:cubicBezTo>
                <a:cubicBezTo>
                  <a:pt x="50" y="297"/>
                  <a:pt x="50" y="297"/>
                  <a:pt x="50" y="297"/>
                </a:cubicBezTo>
                <a:cubicBezTo>
                  <a:pt x="62" y="308"/>
                  <a:pt x="68" y="324"/>
                  <a:pt x="67" y="340"/>
                </a:cubicBezTo>
                <a:cubicBezTo>
                  <a:pt x="64" y="375"/>
                  <a:pt x="64" y="375"/>
                  <a:pt x="64" y="375"/>
                </a:cubicBezTo>
                <a:cubicBezTo>
                  <a:pt x="63" y="387"/>
                  <a:pt x="68" y="399"/>
                  <a:pt x="76" y="408"/>
                </a:cubicBezTo>
                <a:cubicBezTo>
                  <a:pt x="85" y="417"/>
                  <a:pt x="97" y="421"/>
                  <a:pt x="110" y="420"/>
                </a:cubicBezTo>
                <a:cubicBezTo>
                  <a:pt x="145" y="417"/>
                  <a:pt x="145" y="417"/>
                  <a:pt x="145" y="417"/>
                </a:cubicBezTo>
                <a:cubicBezTo>
                  <a:pt x="146" y="417"/>
                  <a:pt x="148" y="417"/>
                  <a:pt x="149" y="417"/>
                </a:cubicBezTo>
                <a:close/>
              </a:path>
            </a:pathLst>
          </a:custGeom>
          <a:solidFill>
            <a:srgbClr val="5A6783">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1150"/>
          <p:cNvSpPr/>
          <p:nvPr/>
        </p:nvSpPr>
        <p:spPr bwMode="auto">
          <a:xfrm>
            <a:off x="3959226" y="2225700"/>
            <a:ext cx="1225550" cy="1222375"/>
          </a:xfrm>
          <a:custGeom>
            <a:avLst/>
            <a:gdLst>
              <a:gd name="T0" fmla="*/ 13 w 386"/>
              <a:gd name="T1" fmla="*/ 221 h 385"/>
              <a:gd name="T2" fmla="*/ 0 w 386"/>
              <a:gd name="T3" fmla="*/ 192 h 385"/>
              <a:gd name="T4" fmla="*/ 13 w 386"/>
              <a:gd name="T5" fmla="*/ 164 h 385"/>
              <a:gd name="T6" fmla="*/ 35 w 386"/>
              <a:gd name="T7" fmla="*/ 146 h 385"/>
              <a:gd name="T8" fmla="*/ 48 w 386"/>
              <a:gd name="T9" fmla="*/ 114 h 385"/>
              <a:gd name="T10" fmla="*/ 46 w 386"/>
              <a:gd name="T11" fmla="*/ 86 h 385"/>
              <a:gd name="T12" fmla="*/ 57 w 386"/>
              <a:gd name="T13" fmla="*/ 56 h 385"/>
              <a:gd name="T14" fmla="*/ 86 w 386"/>
              <a:gd name="T15" fmla="*/ 45 h 385"/>
              <a:gd name="T16" fmla="*/ 115 w 386"/>
              <a:gd name="T17" fmla="*/ 48 h 385"/>
              <a:gd name="T18" fmla="*/ 146 w 386"/>
              <a:gd name="T19" fmla="*/ 35 h 385"/>
              <a:gd name="T20" fmla="*/ 165 w 386"/>
              <a:gd name="T21" fmla="*/ 13 h 385"/>
              <a:gd name="T22" fmla="*/ 193 w 386"/>
              <a:gd name="T23" fmla="*/ 0 h 385"/>
              <a:gd name="T24" fmla="*/ 221 w 386"/>
              <a:gd name="T25" fmla="*/ 13 h 385"/>
              <a:gd name="T26" fmla="*/ 240 w 386"/>
              <a:gd name="T27" fmla="*/ 35 h 385"/>
              <a:gd name="T28" fmla="*/ 271 w 386"/>
              <a:gd name="T29" fmla="*/ 48 h 385"/>
              <a:gd name="T30" fmla="*/ 300 w 386"/>
              <a:gd name="T31" fmla="*/ 45 h 385"/>
              <a:gd name="T32" fmla="*/ 329 w 386"/>
              <a:gd name="T33" fmla="*/ 56 h 385"/>
              <a:gd name="T34" fmla="*/ 340 w 386"/>
              <a:gd name="T35" fmla="*/ 86 h 385"/>
              <a:gd name="T36" fmla="*/ 338 w 386"/>
              <a:gd name="T37" fmla="*/ 114 h 385"/>
              <a:gd name="T38" fmla="*/ 351 w 386"/>
              <a:gd name="T39" fmla="*/ 146 h 385"/>
              <a:gd name="T40" fmla="*/ 373 w 386"/>
              <a:gd name="T41" fmla="*/ 164 h 385"/>
              <a:gd name="T42" fmla="*/ 386 w 386"/>
              <a:gd name="T43" fmla="*/ 192 h 385"/>
              <a:gd name="T44" fmla="*/ 373 w 386"/>
              <a:gd name="T45" fmla="*/ 221 h 385"/>
              <a:gd name="T46" fmla="*/ 351 w 386"/>
              <a:gd name="T47" fmla="*/ 239 h 385"/>
              <a:gd name="T48" fmla="*/ 338 w 386"/>
              <a:gd name="T49" fmla="*/ 271 h 385"/>
              <a:gd name="T50" fmla="*/ 340 w 386"/>
              <a:gd name="T51" fmla="*/ 299 h 385"/>
              <a:gd name="T52" fmla="*/ 329 w 386"/>
              <a:gd name="T53" fmla="*/ 329 h 385"/>
              <a:gd name="T54" fmla="*/ 300 w 386"/>
              <a:gd name="T55" fmla="*/ 340 h 385"/>
              <a:gd name="T56" fmla="*/ 271 w 386"/>
              <a:gd name="T57" fmla="*/ 337 h 385"/>
              <a:gd name="T58" fmla="*/ 240 w 386"/>
              <a:gd name="T59" fmla="*/ 350 h 385"/>
              <a:gd name="T60" fmla="*/ 221 w 386"/>
              <a:gd name="T61" fmla="*/ 372 h 385"/>
              <a:gd name="T62" fmla="*/ 193 w 386"/>
              <a:gd name="T63" fmla="*/ 385 h 385"/>
              <a:gd name="T64" fmla="*/ 165 w 386"/>
              <a:gd name="T65" fmla="*/ 372 h 385"/>
              <a:gd name="T66" fmla="*/ 146 w 386"/>
              <a:gd name="T67" fmla="*/ 350 h 385"/>
              <a:gd name="T68" fmla="*/ 115 w 386"/>
              <a:gd name="T69" fmla="*/ 337 h 385"/>
              <a:gd name="T70" fmla="*/ 86 w 386"/>
              <a:gd name="T71" fmla="*/ 340 h 385"/>
              <a:gd name="T72" fmla="*/ 57 w 386"/>
              <a:gd name="T73" fmla="*/ 329 h 385"/>
              <a:gd name="T74" fmla="*/ 46 w 386"/>
              <a:gd name="T75" fmla="*/ 299 h 385"/>
              <a:gd name="T76" fmla="*/ 48 w 386"/>
              <a:gd name="T77" fmla="*/ 271 h 385"/>
              <a:gd name="T78" fmla="*/ 35 w 386"/>
              <a:gd name="T79" fmla="*/ 239 h 385"/>
              <a:gd name="T80" fmla="*/ 13 w 386"/>
              <a:gd name="T81" fmla="*/ 221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 h="385">
                <a:moveTo>
                  <a:pt x="13" y="221"/>
                </a:moveTo>
                <a:cubicBezTo>
                  <a:pt x="5" y="214"/>
                  <a:pt x="0" y="203"/>
                  <a:pt x="0" y="192"/>
                </a:cubicBezTo>
                <a:cubicBezTo>
                  <a:pt x="0" y="182"/>
                  <a:pt x="5" y="171"/>
                  <a:pt x="13" y="164"/>
                </a:cubicBezTo>
                <a:cubicBezTo>
                  <a:pt x="35" y="146"/>
                  <a:pt x="35" y="146"/>
                  <a:pt x="35" y="146"/>
                </a:cubicBezTo>
                <a:cubicBezTo>
                  <a:pt x="44" y="138"/>
                  <a:pt x="49" y="126"/>
                  <a:pt x="48" y="114"/>
                </a:cubicBezTo>
                <a:cubicBezTo>
                  <a:pt x="46" y="86"/>
                  <a:pt x="46" y="86"/>
                  <a:pt x="46" y="86"/>
                </a:cubicBezTo>
                <a:cubicBezTo>
                  <a:pt x="45" y="75"/>
                  <a:pt x="49" y="64"/>
                  <a:pt x="57" y="56"/>
                </a:cubicBezTo>
                <a:cubicBezTo>
                  <a:pt x="64" y="48"/>
                  <a:pt x="75" y="44"/>
                  <a:pt x="86" y="45"/>
                </a:cubicBezTo>
                <a:cubicBezTo>
                  <a:pt x="115" y="48"/>
                  <a:pt x="115" y="48"/>
                  <a:pt x="115" y="48"/>
                </a:cubicBezTo>
                <a:cubicBezTo>
                  <a:pt x="127" y="49"/>
                  <a:pt x="138" y="44"/>
                  <a:pt x="146" y="35"/>
                </a:cubicBezTo>
                <a:cubicBezTo>
                  <a:pt x="165" y="13"/>
                  <a:pt x="165" y="13"/>
                  <a:pt x="165" y="13"/>
                </a:cubicBezTo>
                <a:cubicBezTo>
                  <a:pt x="172" y="5"/>
                  <a:pt x="182" y="0"/>
                  <a:pt x="193" y="0"/>
                </a:cubicBezTo>
                <a:cubicBezTo>
                  <a:pt x="204" y="0"/>
                  <a:pt x="214" y="5"/>
                  <a:pt x="221" y="13"/>
                </a:cubicBezTo>
                <a:cubicBezTo>
                  <a:pt x="240" y="35"/>
                  <a:pt x="240" y="35"/>
                  <a:pt x="240" y="35"/>
                </a:cubicBezTo>
                <a:cubicBezTo>
                  <a:pt x="248" y="44"/>
                  <a:pt x="259" y="49"/>
                  <a:pt x="271" y="48"/>
                </a:cubicBezTo>
                <a:cubicBezTo>
                  <a:pt x="300" y="45"/>
                  <a:pt x="300" y="45"/>
                  <a:pt x="300" y="45"/>
                </a:cubicBezTo>
                <a:cubicBezTo>
                  <a:pt x="311" y="44"/>
                  <a:pt x="322" y="48"/>
                  <a:pt x="329" y="56"/>
                </a:cubicBezTo>
                <a:cubicBezTo>
                  <a:pt x="337" y="64"/>
                  <a:pt x="341" y="75"/>
                  <a:pt x="340" y="86"/>
                </a:cubicBezTo>
                <a:cubicBezTo>
                  <a:pt x="338" y="114"/>
                  <a:pt x="338" y="114"/>
                  <a:pt x="338" y="114"/>
                </a:cubicBezTo>
                <a:cubicBezTo>
                  <a:pt x="337" y="126"/>
                  <a:pt x="342" y="138"/>
                  <a:pt x="351" y="146"/>
                </a:cubicBezTo>
                <a:cubicBezTo>
                  <a:pt x="373" y="164"/>
                  <a:pt x="373" y="164"/>
                  <a:pt x="373" y="164"/>
                </a:cubicBezTo>
                <a:cubicBezTo>
                  <a:pt x="381" y="171"/>
                  <a:pt x="386" y="182"/>
                  <a:pt x="386" y="192"/>
                </a:cubicBezTo>
                <a:cubicBezTo>
                  <a:pt x="386" y="203"/>
                  <a:pt x="381" y="214"/>
                  <a:pt x="373" y="221"/>
                </a:cubicBezTo>
                <a:cubicBezTo>
                  <a:pt x="351" y="239"/>
                  <a:pt x="351" y="239"/>
                  <a:pt x="351" y="239"/>
                </a:cubicBezTo>
                <a:cubicBezTo>
                  <a:pt x="342" y="247"/>
                  <a:pt x="337" y="259"/>
                  <a:pt x="338" y="271"/>
                </a:cubicBezTo>
                <a:cubicBezTo>
                  <a:pt x="340" y="299"/>
                  <a:pt x="340" y="299"/>
                  <a:pt x="340" y="299"/>
                </a:cubicBezTo>
                <a:cubicBezTo>
                  <a:pt x="341" y="310"/>
                  <a:pt x="337" y="321"/>
                  <a:pt x="329" y="329"/>
                </a:cubicBezTo>
                <a:cubicBezTo>
                  <a:pt x="322" y="336"/>
                  <a:pt x="311" y="340"/>
                  <a:pt x="300" y="340"/>
                </a:cubicBezTo>
                <a:cubicBezTo>
                  <a:pt x="271" y="337"/>
                  <a:pt x="271" y="337"/>
                  <a:pt x="271" y="337"/>
                </a:cubicBezTo>
                <a:cubicBezTo>
                  <a:pt x="259" y="336"/>
                  <a:pt x="248" y="341"/>
                  <a:pt x="240" y="350"/>
                </a:cubicBezTo>
                <a:cubicBezTo>
                  <a:pt x="221" y="372"/>
                  <a:pt x="221" y="372"/>
                  <a:pt x="221" y="372"/>
                </a:cubicBezTo>
                <a:cubicBezTo>
                  <a:pt x="214" y="380"/>
                  <a:pt x="204" y="385"/>
                  <a:pt x="193" y="385"/>
                </a:cubicBezTo>
                <a:cubicBezTo>
                  <a:pt x="182" y="385"/>
                  <a:pt x="172" y="380"/>
                  <a:pt x="165" y="372"/>
                </a:cubicBezTo>
                <a:cubicBezTo>
                  <a:pt x="146" y="350"/>
                  <a:pt x="146" y="350"/>
                  <a:pt x="146" y="350"/>
                </a:cubicBezTo>
                <a:cubicBezTo>
                  <a:pt x="138" y="341"/>
                  <a:pt x="127" y="336"/>
                  <a:pt x="115" y="337"/>
                </a:cubicBezTo>
                <a:cubicBezTo>
                  <a:pt x="86" y="340"/>
                  <a:pt x="86" y="340"/>
                  <a:pt x="86" y="340"/>
                </a:cubicBezTo>
                <a:cubicBezTo>
                  <a:pt x="75" y="340"/>
                  <a:pt x="64" y="336"/>
                  <a:pt x="57" y="329"/>
                </a:cubicBezTo>
                <a:cubicBezTo>
                  <a:pt x="49" y="321"/>
                  <a:pt x="45" y="310"/>
                  <a:pt x="46" y="299"/>
                </a:cubicBezTo>
                <a:cubicBezTo>
                  <a:pt x="48" y="271"/>
                  <a:pt x="48" y="271"/>
                  <a:pt x="48" y="271"/>
                </a:cubicBezTo>
                <a:cubicBezTo>
                  <a:pt x="49" y="259"/>
                  <a:pt x="44" y="247"/>
                  <a:pt x="35" y="239"/>
                </a:cubicBezTo>
                <a:lnTo>
                  <a:pt x="13" y="221"/>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1151"/>
          <p:cNvSpPr>
            <a:spLocks noEditPoints="1"/>
          </p:cNvSpPr>
          <p:nvPr/>
        </p:nvSpPr>
        <p:spPr bwMode="auto">
          <a:xfrm>
            <a:off x="4352926" y="2594000"/>
            <a:ext cx="438150" cy="546100"/>
          </a:xfrm>
          <a:custGeom>
            <a:avLst/>
            <a:gdLst>
              <a:gd name="T0" fmla="*/ 69 w 138"/>
              <a:gd name="T1" fmla="*/ 88 h 172"/>
              <a:gd name="T2" fmla="*/ 34 w 138"/>
              <a:gd name="T3" fmla="*/ 123 h 172"/>
              <a:gd name="T4" fmla="*/ 69 w 138"/>
              <a:gd name="T5" fmla="*/ 158 h 172"/>
              <a:gd name="T6" fmla="*/ 104 w 138"/>
              <a:gd name="T7" fmla="*/ 123 h 172"/>
              <a:gd name="T8" fmla="*/ 69 w 138"/>
              <a:gd name="T9" fmla="*/ 88 h 172"/>
              <a:gd name="T10" fmla="*/ 69 w 138"/>
              <a:gd name="T11" fmla="*/ 155 h 172"/>
              <a:gd name="T12" fmla="*/ 37 w 138"/>
              <a:gd name="T13" fmla="*/ 123 h 172"/>
              <a:gd name="T14" fmla="*/ 69 w 138"/>
              <a:gd name="T15" fmla="*/ 91 h 172"/>
              <a:gd name="T16" fmla="*/ 101 w 138"/>
              <a:gd name="T17" fmla="*/ 123 h 172"/>
              <a:gd name="T18" fmla="*/ 69 w 138"/>
              <a:gd name="T19" fmla="*/ 155 h 172"/>
              <a:gd name="T20" fmla="*/ 138 w 138"/>
              <a:gd name="T21" fmla="*/ 26 h 172"/>
              <a:gd name="T22" fmla="*/ 129 w 138"/>
              <a:gd name="T23" fmla="*/ 18 h 172"/>
              <a:gd name="T24" fmla="*/ 97 w 138"/>
              <a:gd name="T25" fmla="*/ 83 h 172"/>
              <a:gd name="T26" fmla="*/ 86 w 138"/>
              <a:gd name="T27" fmla="*/ 77 h 172"/>
              <a:gd name="T28" fmla="*/ 120 w 138"/>
              <a:gd name="T29" fmla="*/ 9 h 172"/>
              <a:gd name="T30" fmla="*/ 111 w 138"/>
              <a:gd name="T31" fmla="*/ 0 h 172"/>
              <a:gd name="T32" fmla="*/ 27 w 138"/>
              <a:gd name="T33" fmla="*/ 0 h 172"/>
              <a:gd name="T34" fmla="*/ 18 w 138"/>
              <a:gd name="T35" fmla="*/ 9 h 172"/>
              <a:gd name="T36" fmla="*/ 52 w 138"/>
              <a:gd name="T37" fmla="*/ 77 h 172"/>
              <a:gd name="T38" fmla="*/ 41 w 138"/>
              <a:gd name="T39" fmla="*/ 83 h 172"/>
              <a:gd name="T40" fmla="*/ 9 w 138"/>
              <a:gd name="T41" fmla="*/ 18 h 172"/>
              <a:gd name="T42" fmla="*/ 0 w 138"/>
              <a:gd name="T43" fmla="*/ 26 h 172"/>
              <a:gd name="T44" fmla="*/ 32 w 138"/>
              <a:gd name="T45" fmla="*/ 91 h 172"/>
              <a:gd name="T46" fmla="*/ 20 w 138"/>
              <a:gd name="T47" fmla="*/ 123 h 172"/>
              <a:gd name="T48" fmla="*/ 69 w 138"/>
              <a:gd name="T49" fmla="*/ 172 h 172"/>
              <a:gd name="T50" fmla="*/ 118 w 138"/>
              <a:gd name="T51" fmla="*/ 123 h 172"/>
              <a:gd name="T52" fmla="*/ 106 w 138"/>
              <a:gd name="T53" fmla="*/ 91 h 172"/>
              <a:gd name="T54" fmla="*/ 138 w 138"/>
              <a:gd name="T55" fmla="*/ 26 h 172"/>
              <a:gd name="T56" fmla="*/ 33 w 138"/>
              <a:gd name="T57" fmla="*/ 12 h 172"/>
              <a:gd name="T58" fmla="*/ 105 w 138"/>
              <a:gd name="T59" fmla="*/ 12 h 172"/>
              <a:gd name="T60" fmla="*/ 99 w 138"/>
              <a:gd name="T61" fmla="*/ 25 h 172"/>
              <a:gd name="T62" fmla="*/ 39 w 138"/>
              <a:gd name="T63" fmla="*/ 25 h 172"/>
              <a:gd name="T64" fmla="*/ 33 w 138"/>
              <a:gd name="T65" fmla="*/ 12 h 172"/>
              <a:gd name="T66" fmla="*/ 45 w 138"/>
              <a:gd name="T67" fmla="*/ 37 h 172"/>
              <a:gd name="T68" fmla="*/ 93 w 138"/>
              <a:gd name="T69" fmla="*/ 37 h 172"/>
              <a:gd name="T70" fmla="*/ 74 w 138"/>
              <a:gd name="T71" fmla="*/ 74 h 172"/>
              <a:gd name="T72" fmla="*/ 69 w 138"/>
              <a:gd name="T73" fmla="*/ 74 h 172"/>
              <a:gd name="T74" fmla="*/ 64 w 138"/>
              <a:gd name="T75" fmla="*/ 74 h 172"/>
              <a:gd name="T76" fmla="*/ 45 w 138"/>
              <a:gd name="T77" fmla="*/ 37 h 172"/>
              <a:gd name="T78" fmla="*/ 108 w 138"/>
              <a:gd name="T79" fmla="*/ 123 h 172"/>
              <a:gd name="T80" fmla="*/ 69 w 138"/>
              <a:gd name="T81" fmla="*/ 162 h 172"/>
              <a:gd name="T82" fmla="*/ 30 w 138"/>
              <a:gd name="T83" fmla="*/ 123 h 172"/>
              <a:gd name="T84" fmla="*/ 69 w 138"/>
              <a:gd name="T85" fmla="*/ 84 h 172"/>
              <a:gd name="T86" fmla="*/ 108 w 138"/>
              <a:gd name="T87" fmla="*/ 123 h 172"/>
              <a:gd name="T88" fmla="*/ 74 w 138"/>
              <a:gd name="T89" fmla="*/ 102 h 172"/>
              <a:gd name="T90" fmla="*/ 69 w 138"/>
              <a:gd name="T91" fmla="*/ 102 h 172"/>
              <a:gd name="T92" fmla="*/ 58 w 138"/>
              <a:gd name="T93" fmla="*/ 108 h 172"/>
              <a:gd name="T94" fmla="*/ 58 w 138"/>
              <a:gd name="T95" fmla="*/ 114 h 172"/>
              <a:gd name="T96" fmla="*/ 66 w 138"/>
              <a:gd name="T97" fmla="*/ 114 h 172"/>
              <a:gd name="T98" fmla="*/ 66 w 138"/>
              <a:gd name="T99" fmla="*/ 139 h 172"/>
              <a:gd name="T100" fmla="*/ 61 w 138"/>
              <a:gd name="T101" fmla="*/ 139 h 172"/>
              <a:gd name="T102" fmla="*/ 61 w 138"/>
              <a:gd name="T103" fmla="*/ 144 h 172"/>
              <a:gd name="T104" fmla="*/ 79 w 138"/>
              <a:gd name="T105" fmla="*/ 144 h 172"/>
              <a:gd name="T106" fmla="*/ 79 w 138"/>
              <a:gd name="T107" fmla="*/ 139 h 172"/>
              <a:gd name="T108" fmla="*/ 74 w 138"/>
              <a:gd name="T109" fmla="*/ 139 h 172"/>
              <a:gd name="T110" fmla="*/ 74 w 138"/>
              <a:gd name="T111" fmla="*/ 10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8" h="172">
                <a:moveTo>
                  <a:pt x="69" y="88"/>
                </a:moveTo>
                <a:cubicBezTo>
                  <a:pt x="49" y="88"/>
                  <a:pt x="34" y="104"/>
                  <a:pt x="34" y="123"/>
                </a:cubicBezTo>
                <a:cubicBezTo>
                  <a:pt x="34" y="143"/>
                  <a:pt x="49" y="158"/>
                  <a:pt x="69" y="158"/>
                </a:cubicBezTo>
                <a:cubicBezTo>
                  <a:pt x="89" y="158"/>
                  <a:pt x="104" y="143"/>
                  <a:pt x="104" y="123"/>
                </a:cubicBezTo>
                <a:cubicBezTo>
                  <a:pt x="104" y="104"/>
                  <a:pt x="89" y="88"/>
                  <a:pt x="69" y="88"/>
                </a:cubicBezTo>
                <a:close/>
                <a:moveTo>
                  <a:pt x="69" y="155"/>
                </a:moveTo>
                <a:cubicBezTo>
                  <a:pt x="52" y="155"/>
                  <a:pt x="37" y="141"/>
                  <a:pt x="37" y="123"/>
                </a:cubicBezTo>
                <a:cubicBezTo>
                  <a:pt x="37" y="106"/>
                  <a:pt x="52" y="91"/>
                  <a:pt x="69" y="91"/>
                </a:cubicBezTo>
                <a:cubicBezTo>
                  <a:pt x="86" y="91"/>
                  <a:pt x="101" y="106"/>
                  <a:pt x="101" y="123"/>
                </a:cubicBezTo>
                <a:cubicBezTo>
                  <a:pt x="101" y="141"/>
                  <a:pt x="86" y="155"/>
                  <a:pt x="69" y="155"/>
                </a:cubicBezTo>
                <a:close/>
                <a:moveTo>
                  <a:pt x="138" y="26"/>
                </a:moveTo>
                <a:cubicBezTo>
                  <a:pt x="129" y="18"/>
                  <a:pt x="129" y="18"/>
                  <a:pt x="129" y="18"/>
                </a:cubicBezTo>
                <a:cubicBezTo>
                  <a:pt x="97" y="83"/>
                  <a:pt x="97" y="83"/>
                  <a:pt x="97" y="83"/>
                </a:cubicBezTo>
                <a:cubicBezTo>
                  <a:pt x="94" y="80"/>
                  <a:pt x="90" y="79"/>
                  <a:pt x="86" y="77"/>
                </a:cubicBezTo>
                <a:cubicBezTo>
                  <a:pt x="120" y="9"/>
                  <a:pt x="120" y="9"/>
                  <a:pt x="120" y="9"/>
                </a:cubicBezTo>
                <a:cubicBezTo>
                  <a:pt x="111" y="0"/>
                  <a:pt x="111" y="0"/>
                  <a:pt x="111" y="0"/>
                </a:cubicBezTo>
                <a:cubicBezTo>
                  <a:pt x="27" y="0"/>
                  <a:pt x="27" y="0"/>
                  <a:pt x="27" y="0"/>
                </a:cubicBezTo>
                <a:cubicBezTo>
                  <a:pt x="18" y="9"/>
                  <a:pt x="18" y="9"/>
                  <a:pt x="18" y="9"/>
                </a:cubicBezTo>
                <a:cubicBezTo>
                  <a:pt x="52" y="77"/>
                  <a:pt x="52" y="77"/>
                  <a:pt x="52" y="77"/>
                </a:cubicBezTo>
                <a:cubicBezTo>
                  <a:pt x="48" y="79"/>
                  <a:pt x="44" y="80"/>
                  <a:pt x="41" y="83"/>
                </a:cubicBezTo>
                <a:cubicBezTo>
                  <a:pt x="9" y="18"/>
                  <a:pt x="9" y="18"/>
                  <a:pt x="9" y="18"/>
                </a:cubicBezTo>
                <a:cubicBezTo>
                  <a:pt x="0" y="26"/>
                  <a:pt x="0" y="26"/>
                  <a:pt x="0" y="26"/>
                </a:cubicBezTo>
                <a:cubicBezTo>
                  <a:pt x="32" y="91"/>
                  <a:pt x="32" y="91"/>
                  <a:pt x="32" y="91"/>
                </a:cubicBezTo>
                <a:cubicBezTo>
                  <a:pt x="24" y="100"/>
                  <a:pt x="20" y="111"/>
                  <a:pt x="20" y="123"/>
                </a:cubicBezTo>
                <a:cubicBezTo>
                  <a:pt x="20" y="150"/>
                  <a:pt x="42" y="172"/>
                  <a:pt x="69" y="172"/>
                </a:cubicBezTo>
                <a:cubicBezTo>
                  <a:pt x="96" y="172"/>
                  <a:pt x="118" y="150"/>
                  <a:pt x="118" y="123"/>
                </a:cubicBezTo>
                <a:cubicBezTo>
                  <a:pt x="118" y="111"/>
                  <a:pt x="114" y="100"/>
                  <a:pt x="106" y="91"/>
                </a:cubicBezTo>
                <a:lnTo>
                  <a:pt x="138" y="26"/>
                </a:lnTo>
                <a:close/>
                <a:moveTo>
                  <a:pt x="33" y="12"/>
                </a:moveTo>
                <a:cubicBezTo>
                  <a:pt x="105" y="12"/>
                  <a:pt x="105" y="12"/>
                  <a:pt x="105" y="12"/>
                </a:cubicBezTo>
                <a:cubicBezTo>
                  <a:pt x="99" y="25"/>
                  <a:pt x="99" y="25"/>
                  <a:pt x="99" y="25"/>
                </a:cubicBezTo>
                <a:cubicBezTo>
                  <a:pt x="39" y="25"/>
                  <a:pt x="39" y="25"/>
                  <a:pt x="39" y="25"/>
                </a:cubicBezTo>
                <a:lnTo>
                  <a:pt x="33" y="12"/>
                </a:lnTo>
                <a:close/>
                <a:moveTo>
                  <a:pt x="45" y="37"/>
                </a:moveTo>
                <a:cubicBezTo>
                  <a:pt x="93" y="37"/>
                  <a:pt x="93" y="37"/>
                  <a:pt x="93" y="37"/>
                </a:cubicBezTo>
                <a:cubicBezTo>
                  <a:pt x="74" y="74"/>
                  <a:pt x="74" y="74"/>
                  <a:pt x="74" y="74"/>
                </a:cubicBezTo>
                <a:cubicBezTo>
                  <a:pt x="73" y="74"/>
                  <a:pt x="71" y="74"/>
                  <a:pt x="69" y="74"/>
                </a:cubicBezTo>
                <a:cubicBezTo>
                  <a:pt x="67" y="74"/>
                  <a:pt x="65" y="74"/>
                  <a:pt x="64" y="74"/>
                </a:cubicBezTo>
                <a:lnTo>
                  <a:pt x="45" y="37"/>
                </a:lnTo>
                <a:close/>
                <a:moveTo>
                  <a:pt x="108" y="123"/>
                </a:moveTo>
                <a:cubicBezTo>
                  <a:pt x="108" y="144"/>
                  <a:pt x="90" y="162"/>
                  <a:pt x="69" y="162"/>
                </a:cubicBezTo>
                <a:cubicBezTo>
                  <a:pt x="48" y="162"/>
                  <a:pt x="30" y="144"/>
                  <a:pt x="30" y="123"/>
                </a:cubicBezTo>
                <a:cubicBezTo>
                  <a:pt x="30" y="102"/>
                  <a:pt x="48" y="84"/>
                  <a:pt x="69" y="84"/>
                </a:cubicBezTo>
                <a:cubicBezTo>
                  <a:pt x="90" y="84"/>
                  <a:pt x="108" y="102"/>
                  <a:pt x="108" y="123"/>
                </a:cubicBezTo>
                <a:close/>
                <a:moveTo>
                  <a:pt x="74" y="102"/>
                </a:moveTo>
                <a:cubicBezTo>
                  <a:pt x="69" y="102"/>
                  <a:pt x="69" y="102"/>
                  <a:pt x="69" y="102"/>
                </a:cubicBezTo>
                <a:cubicBezTo>
                  <a:pt x="69" y="102"/>
                  <a:pt x="66" y="108"/>
                  <a:pt x="58" y="108"/>
                </a:cubicBezTo>
                <a:cubicBezTo>
                  <a:pt x="58" y="114"/>
                  <a:pt x="58" y="114"/>
                  <a:pt x="58" y="114"/>
                </a:cubicBezTo>
                <a:cubicBezTo>
                  <a:pt x="66" y="114"/>
                  <a:pt x="66" y="114"/>
                  <a:pt x="66" y="114"/>
                </a:cubicBezTo>
                <a:cubicBezTo>
                  <a:pt x="66" y="139"/>
                  <a:pt x="66" y="139"/>
                  <a:pt x="66" y="139"/>
                </a:cubicBezTo>
                <a:cubicBezTo>
                  <a:pt x="61" y="139"/>
                  <a:pt x="61" y="139"/>
                  <a:pt x="61" y="139"/>
                </a:cubicBezTo>
                <a:cubicBezTo>
                  <a:pt x="61" y="144"/>
                  <a:pt x="61" y="144"/>
                  <a:pt x="61" y="144"/>
                </a:cubicBezTo>
                <a:cubicBezTo>
                  <a:pt x="79" y="144"/>
                  <a:pt x="79" y="144"/>
                  <a:pt x="79" y="144"/>
                </a:cubicBezTo>
                <a:cubicBezTo>
                  <a:pt x="79" y="139"/>
                  <a:pt x="79" y="139"/>
                  <a:pt x="79" y="139"/>
                </a:cubicBezTo>
                <a:cubicBezTo>
                  <a:pt x="74" y="139"/>
                  <a:pt x="74" y="139"/>
                  <a:pt x="74" y="139"/>
                </a:cubicBezTo>
                <a:lnTo>
                  <a:pt x="74" y="10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1152"/>
          <p:cNvSpPr>
            <a:spLocks noEditPoints="1"/>
          </p:cNvSpPr>
          <p:nvPr/>
        </p:nvSpPr>
        <p:spPr bwMode="auto">
          <a:xfrm>
            <a:off x="6102351" y="1628800"/>
            <a:ext cx="2411413" cy="2416175"/>
          </a:xfrm>
          <a:custGeom>
            <a:avLst/>
            <a:gdLst>
              <a:gd name="T0" fmla="*/ 320 w 760"/>
              <a:gd name="T1" fmla="*/ 733 h 761"/>
              <a:gd name="T2" fmla="*/ 228 w 760"/>
              <a:gd name="T3" fmla="*/ 667 h 761"/>
              <a:gd name="T4" fmla="*/ 111 w 760"/>
              <a:gd name="T5" fmla="*/ 649 h 761"/>
              <a:gd name="T6" fmla="*/ 93 w 760"/>
              <a:gd name="T7" fmla="*/ 532 h 761"/>
              <a:gd name="T8" fmla="*/ 27 w 760"/>
              <a:gd name="T9" fmla="*/ 440 h 761"/>
              <a:gd name="T10" fmla="*/ 27 w 760"/>
              <a:gd name="T11" fmla="*/ 321 h 761"/>
              <a:gd name="T12" fmla="*/ 93 w 760"/>
              <a:gd name="T13" fmla="*/ 229 h 761"/>
              <a:gd name="T14" fmla="*/ 111 w 760"/>
              <a:gd name="T15" fmla="*/ 112 h 761"/>
              <a:gd name="T16" fmla="*/ 228 w 760"/>
              <a:gd name="T17" fmla="*/ 93 h 761"/>
              <a:gd name="T18" fmla="*/ 320 w 760"/>
              <a:gd name="T19" fmla="*/ 28 h 761"/>
              <a:gd name="T20" fmla="*/ 439 w 760"/>
              <a:gd name="T21" fmla="*/ 28 h 761"/>
              <a:gd name="T22" fmla="*/ 531 w 760"/>
              <a:gd name="T23" fmla="*/ 93 h 761"/>
              <a:gd name="T24" fmla="*/ 649 w 760"/>
              <a:gd name="T25" fmla="*/ 112 h 761"/>
              <a:gd name="T26" fmla="*/ 667 w 760"/>
              <a:gd name="T27" fmla="*/ 229 h 761"/>
              <a:gd name="T28" fmla="*/ 732 w 760"/>
              <a:gd name="T29" fmla="*/ 321 h 761"/>
              <a:gd name="T30" fmla="*/ 732 w 760"/>
              <a:gd name="T31" fmla="*/ 440 h 761"/>
              <a:gd name="T32" fmla="*/ 667 w 760"/>
              <a:gd name="T33" fmla="*/ 532 h 761"/>
              <a:gd name="T34" fmla="*/ 649 w 760"/>
              <a:gd name="T35" fmla="*/ 649 h 761"/>
              <a:gd name="T36" fmla="*/ 531 w 760"/>
              <a:gd name="T37" fmla="*/ 667 h 761"/>
              <a:gd name="T38" fmla="*/ 439 w 760"/>
              <a:gd name="T39" fmla="*/ 733 h 761"/>
              <a:gd name="T40" fmla="*/ 234 w 760"/>
              <a:gd name="T41" fmla="*/ 655 h 761"/>
              <a:gd name="T42" fmla="*/ 329 w 760"/>
              <a:gd name="T43" fmla="*/ 725 h 761"/>
              <a:gd name="T44" fmla="*/ 430 w 760"/>
              <a:gd name="T45" fmla="*/ 725 h 761"/>
              <a:gd name="T46" fmla="*/ 532 w 760"/>
              <a:gd name="T47" fmla="*/ 655 h 761"/>
              <a:gd name="T48" fmla="*/ 640 w 760"/>
              <a:gd name="T49" fmla="*/ 641 h 761"/>
              <a:gd name="T50" fmla="*/ 655 w 760"/>
              <a:gd name="T51" fmla="*/ 533 h 761"/>
              <a:gd name="T52" fmla="*/ 724 w 760"/>
              <a:gd name="T53" fmla="*/ 431 h 761"/>
              <a:gd name="T54" fmla="*/ 724 w 760"/>
              <a:gd name="T55" fmla="*/ 330 h 761"/>
              <a:gd name="T56" fmla="*/ 655 w 760"/>
              <a:gd name="T57" fmla="*/ 228 h 761"/>
              <a:gd name="T58" fmla="*/ 640 w 760"/>
              <a:gd name="T59" fmla="*/ 120 h 761"/>
              <a:gd name="T60" fmla="*/ 532 w 760"/>
              <a:gd name="T61" fmla="*/ 105 h 761"/>
              <a:gd name="T62" fmla="*/ 430 w 760"/>
              <a:gd name="T63" fmla="*/ 36 h 761"/>
              <a:gd name="T64" fmla="*/ 329 w 760"/>
              <a:gd name="T65" fmla="*/ 36 h 761"/>
              <a:gd name="T66" fmla="*/ 227 w 760"/>
              <a:gd name="T67" fmla="*/ 105 h 761"/>
              <a:gd name="T68" fmla="*/ 119 w 760"/>
              <a:gd name="T69" fmla="*/ 120 h 761"/>
              <a:gd name="T70" fmla="*/ 105 w 760"/>
              <a:gd name="T71" fmla="*/ 228 h 761"/>
              <a:gd name="T72" fmla="*/ 35 w 760"/>
              <a:gd name="T73" fmla="*/ 330 h 761"/>
              <a:gd name="T74" fmla="*/ 35 w 760"/>
              <a:gd name="T75" fmla="*/ 431 h 761"/>
              <a:gd name="T76" fmla="*/ 105 w 760"/>
              <a:gd name="T77" fmla="*/ 533 h 761"/>
              <a:gd name="T78" fmla="*/ 119 w 760"/>
              <a:gd name="T79" fmla="*/ 641 h 761"/>
              <a:gd name="T80" fmla="*/ 227 w 760"/>
              <a:gd name="T81" fmla="*/ 655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60" h="761">
                <a:moveTo>
                  <a:pt x="380" y="761"/>
                </a:moveTo>
                <a:cubicBezTo>
                  <a:pt x="357" y="761"/>
                  <a:pt x="335" y="751"/>
                  <a:pt x="320" y="733"/>
                </a:cubicBezTo>
                <a:cubicBezTo>
                  <a:pt x="284" y="691"/>
                  <a:pt x="284" y="691"/>
                  <a:pt x="284" y="691"/>
                </a:cubicBezTo>
                <a:cubicBezTo>
                  <a:pt x="270" y="674"/>
                  <a:pt x="249" y="666"/>
                  <a:pt x="228" y="667"/>
                </a:cubicBezTo>
                <a:cubicBezTo>
                  <a:pt x="173" y="672"/>
                  <a:pt x="173" y="672"/>
                  <a:pt x="173" y="672"/>
                </a:cubicBezTo>
                <a:cubicBezTo>
                  <a:pt x="149" y="674"/>
                  <a:pt x="127" y="666"/>
                  <a:pt x="111" y="649"/>
                </a:cubicBezTo>
                <a:cubicBezTo>
                  <a:pt x="95" y="633"/>
                  <a:pt x="86" y="610"/>
                  <a:pt x="88" y="587"/>
                </a:cubicBezTo>
                <a:cubicBezTo>
                  <a:pt x="93" y="532"/>
                  <a:pt x="93" y="532"/>
                  <a:pt x="93" y="532"/>
                </a:cubicBezTo>
                <a:cubicBezTo>
                  <a:pt x="95" y="511"/>
                  <a:pt x="86" y="490"/>
                  <a:pt x="70" y="476"/>
                </a:cubicBezTo>
                <a:cubicBezTo>
                  <a:pt x="27" y="440"/>
                  <a:pt x="27" y="440"/>
                  <a:pt x="27" y="440"/>
                </a:cubicBezTo>
                <a:cubicBezTo>
                  <a:pt x="10" y="425"/>
                  <a:pt x="0" y="404"/>
                  <a:pt x="0" y="380"/>
                </a:cubicBezTo>
                <a:cubicBezTo>
                  <a:pt x="0" y="357"/>
                  <a:pt x="10" y="336"/>
                  <a:pt x="27" y="321"/>
                </a:cubicBezTo>
                <a:cubicBezTo>
                  <a:pt x="70" y="285"/>
                  <a:pt x="70" y="285"/>
                  <a:pt x="70" y="285"/>
                </a:cubicBezTo>
                <a:cubicBezTo>
                  <a:pt x="86" y="271"/>
                  <a:pt x="95" y="250"/>
                  <a:pt x="93" y="229"/>
                </a:cubicBezTo>
                <a:cubicBezTo>
                  <a:pt x="88" y="173"/>
                  <a:pt x="88" y="173"/>
                  <a:pt x="88" y="173"/>
                </a:cubicBezTo>
                <a:cubicBezTo>
                  <a:pt x="86" y="150"/>
                  <a:pt x="95" y="128"/>
                  <a:pt x="111" y="112"/>
                </a:cubicBezTo>
                <a:cubicBezTo>
                  <a:pt x="127" y="95"/>
                  <a:pt x="150" y="87"/>
                  <a:pt x="173" y="89"/>
                </a:cubicBezTo>
                <a:cubicBezTo>
                  <a:pt x="228" y="93"/>
                  <a:pt x="228" y="93"/>
                  <a:pt x="228" y="93"/>
                </a:cubicBezTo>
                <a:cubicBezTo>
                  <a:pt x="249" y="95"/>
                  <a:pt x="270" y="87"/>
                  <a:pt x="284" y="70"/>
                </a:cubicBezTo>
                <a:cubicBezTo>
                  <a:pt x="320" y="28"/>
                  <a:pt x="320" y="28"/>
                  <a:pt x="320" y="28"/>
                </a:cubicBezTo>
                <a:cubicBezTo>
                  <a:pt x="335" y="10"/>
                  <a:pt x="357" y="0"/>
                  <a:pt x="380" y="0"/>
                </a:cubicBezTo>
                <a:cubicBezTo>
                  <a:pt x="403" y="0"/>
                  <a:pt x="425" y="10"/>
                  <a:pt x="439" y="28"/>
                </a:cubicBezTo>
                <a:cubicBezTo>
                  <a:pt x="475" y="70"/>
                  <a:pt x="475" y="70"/>
                  <a:pt x="475" y="70"/>
                </a:cubicBezTo>
                <a:cubicBezTo>
                  <a:pt x="489" y="87"/>
                  <a:pt x="510" y="95"/>
                  <a:pt x="531" y="93"/>
                </a:cubicBezTo>
                <a:cubicBezTo>
                  <a:pt x="587" y="89"/>
                  <a:pt x="587" y="89"/>
                  <a:pt x="587" y="89"/>
                </a:cubicBezTo>
                <a:cubicBezTo>
                  <a:pt x="610" y="87"/>
                  <a:pt x="632" y="95"/>
                  <a:pt x="649" y="112"/>
                </a:cubicBezTo>
                <a:cubicBezTo>
                  <a:pt x="665" y="128"/>
                  <a:pt x="673" y="150"/>
                  <a:pt x="671" y="173"/>
                </a:cubicBezTo>
                <a:cubicBezTo>
                  <a:pt x="667" y="229"/>
                  <a:pt x="667" y="229"/>
                  <a:pt x="667" y="229"/>
                </a:cubicBezTo>
                <a:cubicBezTo>
                  <a:pt x="665" y="250"/>
                  <a:pt x="674" y="271"/>
                  <a:pt x="690" y="285"/>
                </a:cubicBezTo>
                <a:cubicBezTo>
                  <a:pt x="732" y="321"/>
                  <a:pt x="732" y="321"/>
                  <a:pt x="732" y="321"/>
                </a:cubicBezTo>
                <a:cubicBezTo>
                  <a:pt x="750" y="336"/>
                  <a:pt x="760" y="357"/>
                  <a:pt x="760" y="380"/>
                </a:cubicBezTo>
                <a:cubicBezTo>
                  <a:pt x="760" y="403"/>
                  <a:pt x="750" y="425"/>
                  <a:pt x="732" y="440"/>
                </a:cubicBezTo>
                <a:cubicBezTo>
                  <a:pt x="690" y="476"/>
                  <a:pt x="690" y="476"/>
                  <a:pt x="690" y="476"/>
                </a:cubicBezTo>
                <a:cubicBezTo>
                  <a:pt x="674" y="490"/>
                  <a:pt x="665" y="511"/>
                  <a:pt x="667" y="532"/>
                </a:cubicBezTo>
                <a:cubicBezTo>
                  <a:pt x="671" y="587"/>
                  <a:pt x="671" y="587"/>
                  <a:pt x="671" y="587"/>
                </a:cubicBezTo>
                <a:cubicBezTo>
                  <a:pt x="673" y="610"/>
                  <a:pt x="665" y="633"/>
                  <a:pt x="649" y="649"/>
                </a:cubicBezTo>
                <a:cubicBezTo>
                  <a:pt x="632" y="666"/>
                  <a:pt x="610" y="674"/>
                  <a:pt x="587" y="672"/>
                </a:cubicBezTo>
                <a:cubicBezTo>
                  <a:pt x="531" y="667"/>
                  <a:pt x="531" y="667"/>
                  <a:pt x="531" y="667"/>
                </a:cubicBezTo>
                <a:cubicBezTo>
                  <a:pt x="510" y="666"/>
                  <a:pt x="489" y="674"/>
                  <a:pt x="475" y="691"/>
                </a:cubicBezTo>
                <a:cubicBezTo>
                  <a:pt x="439" y="733"/>
                  <a:pt x="439" y="733"/>
                  <a:pt x="439" y="733"/>
                </a:cubicBezTo>
                <a:cubicBezTo>
                  <a:pt x="425" y="751"/>
                  <a:pt x="403" y="761"/>
                  <a:pt x="380" y="761"/>
                </a:cubicBezTo>
                <a:close/>
                <a:moveTo>
                  <a:pt x="234" y="655"/>
                </a:moveTo>
                <a:cubicBezTo>
                  <a:pt x="257" y="655"/>
                  <a:pt x="278" y="665"/>
                  <a:pt x="293" y="683"/>
                </a:cubicBezTo>
                <a:cubicBezTo>
                  <a:pt x="329" y="725"/>
                  <a:pt x="329" y="725"/>
                  <a:pt x="329" y="725"/>
                </a:cubicBezTo>
                <a:cubicBezTo>
                  <a:pt x="342" y="740"/>
                  <a:pt x="360" y="749"/>
                  <a:pt x="380" y="749"/>
                </a:cubicBezTo>
                <a:cubicBezTo>
                  <a:pt x="399" y="749"/>
                  <a:pt x="418" y="740"/>
                  <a:pt x="430" y="725"/>
                </a:cubicBezTo>
                <a:cubicBezTo>
                  <a:pt x="466" y="683"/>
                  <a:pt x="466" y="683"/>
                  <a:pt x="466" y="683"/>
                </a:cubicBezTo>
                <a:cubicBezTo>
                  <a:pt x="483" y="664"/>
                  <a:pt x="507" y="653"/>
                  <a:pt x="532" y="655"/>
                </a:cubicBezTo>
                <a:cubicBezTo>
                  <a:pt x="588" y="660"/>
                  <a:pt x="588" y="660"/>
                  <a:pt x="588" y="660"/>
                </a:cubicBezTo>
                <a:cubicBezTo>
                  <a:pt x="607" y="662"/>
                  <a:pt x="626" y="655"/>
                  <a:pt x="640" y="641"/>
                </a:cubicBezTo>
                <a:cubicBezTo>
                  <a:pt x="654" y="627"/>
                  <a:pt x="661" y="608"/>
                  <a:pt x="659" y="588"/>
                </a:cubicBezTo>
                <a:cubicBezTo>
                  <a:pt x="655" y="533"/>
                  <a:pt x="655" y="533"/>
                  <a:pt x="655" y="533"/>
                </a:cubicBezTo>
                <a:cubicBezTo>
                  <a:pt x="653" y="508"/>
                  <a:pt x="663" y="483"/>
                  <a:pt x="682" y="467"/>
                </a:cubicBezTo>
                <a:cubicBezTo>
                  <a:pt x="724" y="431"/>
                  <a:pt x="724" y="431"/>
                  <a:pt x="724" y="431"/>
                </a:cubicBezTo>
                <a:cubicBezTo>
                  <a:pt x="739" y="418"/>
                  <a:pt x="748" y="400"/>
                  <a:pt x="748" y="380"/>
                </a:cubicBezTo>
                <a:cubicBezTo>
                  <a:pt x="748" y="361"/>
                  <a:pt x="739" y="343"/>
                  <a:pt x="724" y="330"/>
                </a:cubicBezTo>
                <a:cubicBezTo>
                  <a:pt x="682" y="294"/>
                  <a:pt x="682" y="294"/>
                  <a:pt x="682" y="294"/>
                </a:cubicBezTo>
                <a:cubicBezTo>
                  <a:pt x="663" y="278"/>
                  <a:pt x="653" y="253"/>
                  <a:pt x="655" y="228"/>
                </a:cubicBezTo>
                <a:cubicBezTo>
                  <a:pt x="659" y="172"/>
                  <a:pt x="659" y="172"/>
                  <a:pt x="659" y="172"/>
                </a:cubicBezTo>
                <a:cubicBezTo>
                  <a:pt x="661" y="153"/>
                  <a:pt x="654" y="134"/>
                  <a:pt x="640" y="120"/>
                </a:cubicBezTo>
                <a:cubicBezTo>
                  <a:pt x="626" y="106"/>
                  <a:pt x="607" y="99"/>
                  <a:pt x="588" y="101"/>
                </a:cubicBezTo>
                <a:cubicBezTo>
                  <a:pt x="532" y="105"/>
                  <a:pt x="532" y="105"/>
                  <a:pt x="532" y="105"/>
                </a:cubicBezTo>
                <a:cubicBezTo>
                  <a:pt x="507" y="108"/>
                  <a:pt x="483" y="97"/>
                  <a:pt x="466" y="78"/>
                </a:cubicBezTo>
                <a:cubicBezTo>
                  <a:pt x="430" y="36"/>
                  <a:pt x="430" y="36"/>
                  <a:pt x="430" y="36"/>
                </a:cubicBezTo>
                <a:cubicBezTo>
                  <a:pt x="418" y="21"/>
                  <a:pt x="399" y="12"/>
                  <a:pt x="380" y="12"/>
                </a:cubicBezTo>
                <a:cubicBezTo>
                  <a:pt x="360" y="12"/>
                  <a:pt x="342" y="21"/>
                  <a:pt x="329" y="36"/>
                </a:cubicBezTo>
                <a:cubicBezTo>
                  <a:pt x="293" y="78"/>
                  <a:pt x="293" y="78"/>
                  <a:pt x="293" y="78"/>
                </a:cubicBezTo>
                <a:cubicBezTo>
                  <a:pt x="277" y="97"/>
                  <a:pt x="252" y="108"/>
                  <a:pt x="227" y="105"/>
                </a:cubicBezTo>
                <a:cubicBezTo>
                  <a:pt x="172" y="101"/>
                  <a:pt x="172" y="101"/>
                  <a:pt x="172" y="101"/>
                </a:cubicBezTo>
                <a:cubicBezTo>
                  <a:pt x="152" y="99"/>
                  <a:pt x="133" y="106"/>
                  <a:pt x="119" y="120"/>
                </a:cubicBezTo>
                <a:cubicBezTo>
                  <a:pt x="106" y="134"/>
                  <a:pt x="99" y="153"/>
                  <a:pt x="100" y="172"/>
                </a:cubicBezTo>
                <a:cubicBezTo>
                  <a:pt x="105" y="228"/>
                  <a:pt x="105" y="228"/>
                  <a:pt x="105" y="228"/>
                </a:cubicBezTo>
                <a:cubicBezTo>
                  <a:pt x="107" y="253"/>
                  <a:pt x="97" y="278"/>
                  <a:pt x="77" y="294"/>
                </a:cubicBezTo>
                <a:cubicBezTo>
                  <a:pt x="35" y="330"/>
                  <a:pt x="35" y="330"/>
                  <a:pt x="35" y="330"/>
                </a:cubicBezTo>
                <a:cubicBezTo>
                  <a:pt x="20" y="343"/>
                  <a:pt x="12" y="361"/>
                  <a:pt x="12" y="380"/>
                </a:cubicBezTo>
                <a:cubicBezTo>
                  <a:pt x="12" y="400"/>
                  <a:pt x="20" y="418"/>
                  <a:pt x="35" y="431"/>
                </a:cubicBezTo>
                <a:cubicBezTo>
                  <a:pt x="77" y="467"/>
                  <a:pt x="77" y="467"/>
                  <a:pt x="77" y="467"/>
                </a:cubicBezTo>
                <a:cubicBezTo>
                  <a:pt x="97" y="483"/>
                  <a:pt x="107" y="508"/>
                  <a:pt x="105" y="533"/>
                </a:cubicBezTo>
                <a:cubicBezTo>
                  <a:pt x="100" y="588"/>
                  <a:pt x="100" y="588"/>
                  <a:pt x="100" y="588"/>
                </a:cubicBezTo>
                <a:cubicBezTo>
                  <a:pt x="99" y="608"/>
                  <a:pt x="106" y="627"/>
                  <a:pt x="119" y="641"/>
                </a:cubicBezTo>
                <a:cubicBezTo>
                  <a:pt x="133" y="655"/>
                  <a:pt x="152" y="662"/>
                  <a:pt x="172" y="660"/>
                </a:cubicBezTo>
                <a:cubicBezTo>
                  <a:pt x="227" y="655"/>
                  <a:pt x="227" y="655"/>
                  <a:pt x="227" y="655"/>
                </a:cubicBezTo>
                <a:cubicBezTo>
                  <a:pt x="229" y="655"/>
                  <a:pt x="231" y="655"/>
                  <a:pt x="234" y="65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1153"/>
          <p:cNvSpPr>
            <a:spLocks noEditPoints="1"/>
          </p:cNvSpPr>
          <p:nvPr/>
        </p:nvSpPr>
        <p:spPr bwMode="auto">
          <a:xfrm>
            <a:off x="6394451" y="1924075"/>
            <a:ext cx="1824038" cy="1825625"/>
          </a:xfrm>
          <a:custGeom>
            <a:avLst/>
            <a:gdLst>
              <a:gd name="T0" fmla="*/ 243 w 575"/>
              <a:gd name="T1" fmla="*/ 554 h 575"/>
              <a:gd name="T2" fmla="*/ 173 w 575"/>
              <a:gd name="T3" fmla="*/ 504 h 575"/>
              <a:gd name="T4" fmla="*/ 84 w 575"/>
              <a:gd name="T5" fmla="*/ 491 h 575"/>
              <a:gd name="T6" fmla="*/ 71 w 575"/>
              <a:gd name="T7" fmla="*/ 402 h 575"/>
              <a:gd name="T8" fmla="*/ 21 w 575"/>
              <a:gd name="T9" fmla="*/ 332 h 575"/>
              <a:gd name="T10" fmla="*/ 21 w 575"/>
              <a:gd name="T11" fmla="*/ 243 h 575"/>
              <a:gd name="T12" fmla="*/ 71 w 575"/>
              <a:gd name="T13" fmla="*/ 173 h 575"/>
              <a:gd name="T14" fmla="*/ 84 w 575"/>
              <a:gd name="T15" fmla="*/ 84 h 575"/>
              <a:gd name="T16" fmla="*/ 173 w 575"/>
              <a:gd name="T17" fmla="*/ 71 h 575"/>
              <a:gd name="T18" fmla="*/ 243 w 575"/>
              <a:gd name="T19" fmla="*/ 21 h 575"/>
              <a:gd name="T20" fmla="*/ 333 w 575"/>
              <a:gd name="T21" fmla="*/ 21 h 575"/>
              <a:gd name="T22" fmla="*/ 403 w 575"/>
              <a:gd name="T23" fmla="*/ 71 h 575"/>
              <a:gd name="T24" fmla="*/ 491 w 575"/>
              <a:gd name="T25" fmla="*/ 84 h 575"/>
              <a:gd name="T26" fmla="*/ 505 w 575"/>
              <a:gd name="T27" fmla="*/ 173 h 575"/>
              <a:gd name="T28" fmla="*/ 554 w 575"/>
              <a:gd name="T29" fmla="*/ 243 h 575"/>
              <a:gd name="T30" fmla="*/ 554 w 575"/>
              <a:gd name="T31" fmla="*/ 332 h 575"/>
              <a:gd name="T32" fmla="*/ 505 w 575"/>
              <a:gd name="T33" fmla="*/ 402 h 575"/>
              <a:gd name="T34" fmla="*/ 491 w 575"/>
              <a:gd name="T35" fmla="*/ 491 h 575"/>
              <a:gd name="T36" fmla="*/ 403 w 575"/>
              <a:gd name="T37" fmla="*/ 504 h 575"/>
              <a:gd name="T38" fmla="*/ 333 w 575"/>
              <a:gd name="T39" fmla="*/ 554 h 575"/>
              <a:gd name="T40" fmla="*/ 177 w 575"/>
              <a:gd name="T41" fmla="*/ 496 h 575"/>
              <a:gd name="T42" fmla="*/ 249 w 575"/>
              <a:gd name="T43" fmla="*/ 549 h 575"/>
              <a:gd name="T44" fmla="*/ 326 w 575"/>
              <a:gd name="T45" fmla="*/ 549 h 575"/>
              <a:gd name="T46" fmla="*/ 403 w 575"/>
              <a:gd name="T47" fmla="*/ 496 h 575"/>
              <a:gd name="T48" fmla="*/ 485 w 575"/>
              <a:gd name="T49" fmla="*/ 485 h 575"/>
              <a:gd name="T50" fmla="*/ 497 w 575"/>
              <a:gd name="T51" fmla="*/ 403 h 575"/>
              <a:gd name="T52" fmla="*/ 549 w 575"/>
              <a:gd name="T53" fmla="*/ 326 h 575"/>
              <a:gd name="T54" fmla="*/ 549 w 575"/>
              <a:gd name="T55" fmla="*/ 249 h 575"/>
              <a:gd name="T56" fmla="*/ 497 w 575"/>
              <a:gd name="T57" fmla="*/ 172 h 575"/>
              <a:gd name="T58" fmla="*/ 485 w 575"/>
              <a:gd name="T59" fmla="*/ 90 h 575"/>
              <a:gd name="T60" fmla="*/ 403 w 575"/>
              <a:gd name="T61" fmla="*/ 79 h 575"/>
              <a:gd name="T62" fmla="*/ 326 w 575"/>
              <a:gd name="T63" fmla="*/ 26 h 575"/>
              <a:gd name="T64" fmla="*/ 249 w 575"/>
              <a:gd name="T65" fmla="*/ 26 h 575"/>
              <a:gd name="T66" fmla="*/ 172 w 575"/>
              <a:gd name="T67" fmla="*/ 79 h 575"/>
              <a:gd name="T68" fmla="*/ 90 w 575"/>
              <a:gd name="T69" fmla="*/ 90 h 575"/>
              <a:gd name="T70" fmla="*/ 79 w 575"/>
              <a:gd name="T71" fmla="*/ 172 h 575"/>
              <a:gd name="T72" fmla="*/ 26 w 575"/>
              <a:gd name="T73" fmla="*/ 249 h 575"/>
              <a:gd name="T74" fmla="*/ 26 w 575"/>
              <a:gd name="T75" fmla="*/ 326 h 575"/>
              <a:gd name="T76" fmla="*/ 79 w 575"/>
              <a:gd name="T77" fmla="*/ 403 h 575"/>
              <a:gd name="T78" fmla="*/ 90 w 575"/>
              <a:gd name="T79" fmla="*/ 485 h 575"/>
              <a:gd name="T80" fmla="*/ 172 w 575"/>
              <a:gd name="T81" fmla="*/ 496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5" h="575">
                <a:moveTo>
                  <a:pt x="288" y="575"/>
                </a:moveTo>
                <a:cubicBezTo>
                  <a:pt x="270" y="575"/>
                  <a:pt x="254" y="567"/>
                  <a:pt x="243" y="554"/>
                </a:cubicBezTo>
                <a:cubicBezTo>
                  <a:pt x="216" y="522"/>
                  <a:pt x="216" y="522"/>
                  <a:pt x="216" y="522"/>
                </a:cubicBezTo>
                <a:cubicBezTo>
                  <a:pt x="205" y="510"/>
                  <a:pt x="189" y="503"/>
                  <a:pt x="173" y="504"/>
                </a:cubicBezTo>
                <a:cubicBezTo>
                  <a:pt x="131" y="508"/>
                  <a:pt x="131" y="508"/>
                  <a:pt x="131" y="508"/>
                </a:cubicBezTo>
                <a:cubicBezTo>
                  <a:pt x="113" y="509"/>
                  <a:pt x="97" y="503"/>
                  <a:pt x="84" y="491"/>
                </a:cubicBezTo>
                <a:cubicBezTo>
                  <a:pt x="72" y="478"/>
                  <a:pt x="66" y="462"/>
                  <a:pt x="67" y="444"/>
                </a:cubicBezTo>
                <a:cubicBezTo>
                  <a:pt x="71" y="402"/>
                  <a:pt x="71" y="402"/>
                  <a:pt x="71" y="402"/>
                </a:cubicBezTo>
                <a:cubicBezTo>
                  <a:pt x="72" y="386"/>
                  <a:pt x="66" y="370"/>
                  <a:pt x="53" y="360"/>
                </a:cubicBezTo>
                <a:cubicBezTo>
                  <a:pt x="21" y="332"/>
                  <a:pt x="21" y="332"/>
                  <a:pt x="21" y="332"/>
                </a:cubicBezTo>
                <a:cubicBezTo>
                  <a:pt x="8" y="321"/>
                  <a:pt x="0" y="305"/>
                  <a:pt x="0" y="287"/>
                </a:cubicBezTo>
                <a:cubicBezTo>
                  <a:pt x="0" y="270"/>
                  <a:pt x="8" y="254"/>
                  <a:pt x="21" y="243"/>
                </a:cubicBezTo>
                <a:cubicBezTo>
                  <a:pt x="53" y="215"/>
                  <a:pt x="53" y="215"/>
                  <a:pt x="53" y="215"/>
                </a:cubicBezTo>
                <a:cubicBezTo>
                  <a:pt x="66" y="205"/>
                  <a:pt x="72" y="189"/>
                  <a:pt x="71" y="173"/>
                </a:cubicBezTo>
                <a:cubicBezTo>
                  <a:pt x="67" y="131"/>
                  <a:pt x="67" y="131"/>
                  <a:pt x="67" y="131"/>
                </a:cubicBezTo>
                <a:cubicBezTo>
                  <a:pt x="66" y="113"/>
                  <a:pt x="72" y="96"/>
                  <a:pt x="84" y="84"/>
                </a:cubicBezTo>
                <a:cubicBezTo>
                  <a:pt x="97" y="72"/>
                  <a:pt x="113" y="66"/>
                  <a:pt x="131" y="67"/>
                </a:cubicBezTo>
                <a:cubicBezTo>
                  <a:pt x="173" y="71"/>
                  <a:pt x="173" y="71"/>
                  <a:pt x="173" y="71"/>
                </a:cubicBezTo>
                <a:cubicBezTo>
                  <a:pt x="189" y="72"/>
                  <a:pt x="205" y="65"/>
                  <a:pt x="216" y="53"/>
                </a:cubicBezTo>
                <a:cubicBezTo>
                  <a:pt x="243" y="21"/>
                  <a:pt x="243" y="21"/>
                  <a:pt x="243" y="21"/>
                </a:cubicBezTo>
                <a:cubicBezTo>
                  <a:pt x="254" y="8"/>
                  <a:pt x="270" y="0"/>
                  <a:pt x="288" y="0"/>
                </a:cubicBezTo>
                <a:cubicBezTo>
                  <a:pt x="305" y="0"/>
                  <a:pt x="321" y="8"/>
                  <a:pt x="333" y="21"/>
                </a:cubicBezTo>
                <a:cubicBezTo>
                  <a:pt x="360" y="53"/>
                  <a:pt x="360" y="53"/>
                  <a:pt x="360" y="53"/>
                </a:cubicBezTo>
                <a:cubicBezTo>
                  <a:pt x="370" y="65"/>
                  <a:pt x="386" y="72"/>
                  <a:pt x="403" y="71"/>
                </a:cubicBezTo>
                <a:cubicBezTo>
                  <a:pt x="445" y="67"/>
                  <a:pt x="445" y="67"/>
                  <a:pt x="445" y="67"/>
                </a:cubicBezTo>
                <a:cubicBezTo>
                  <a:pt x="462" y="66"/>
                  <a:pt x="479" y="72"/>
                  <a:pt x="491" y="84"/>
                </a:cubicBezTo>
                <a:cubicBezTo>
                  <a:pt x="503" y="96"/>
                  <a:pt x="509" y="113"/>
                  <a:pt x="508" y="131"/>
                </a:cubicBezTo>
                <a:cubicBezTo>
                  <a:pt x="505" y="173"/>
                  <a:pt x="505" y="173"/>
                  <a:pt x="505" y="173"/>
                </a:cubicBezTo>
                <a:cubicBezTo>
                  <a:pt x="503" y="189"/>
                  <a:pt x="510" y="205"/>
                  <a:pt x="522" y="215"/>
                </a:cubicBezTo>
                <a:cubicBezTo>
                  <a:pt x="554" y="243"/>
                  <a:pt x="554" y="243"/>
                  <a:pt x="554" y="243"/>
                </a:cubicBezTo>
                <a:cubicBezTo>
                  <a:pt x="568" y="254"/>
                  <a:pt x="575" y="270"/>
                  <a:pt x="575" y="287"/>
                </a:cubicBezTo>
                <a:cubicBezTo>
                  <a:pt x="575" y="305"/>
                  <a:pt x="568" y="321"/>
                  <a:pt x="554" y="332"/>
                </a:cubicBezTo>
                <a:cubicBezTo>
                  <a:pt x="522" y="360"/>
                  <a:pt x="522" y="360"/>
                  <a:pt x="522" y="360"/>
                </a:cubicBezTo>
                <a:cubicBezTo>
                  <a:pt x="510" y="370"/>
                  <a:pt x="503" y="386"/>
                  <a:pt x="505" y="402"/>
                </a:cubicBezTo>
                <a:cubicBezTo>
                  <a:pt x="508" y="444"/>
                  <a:pt x="508" y="444"/>
                  <a:pt x="508" y="444"/>
                </a:cubicBezTo>
                <a:cubicBezTo>
                  <a:pt x="509" y="462"/>
                  <a:pt x="503" y="478"/>
                  <a:pt x="491" y="491"/>
                </a:cubicBezTo>
                <a:cubicBezTo>
                  <a:pt x="479" y="503"/>
                  <a:pt x="462" y="509"/>
                  <a:pt x="445" y="508"/>
                </a:cubicBezTo>
                <a:cubicBezTo>
                  <a:pt x="403" y="504"/>
                  <a:pt x="403" y="504"/>
                  <a:pt x="403" y="504"/>
                </a:cubicBezTo>
                <a:cubicBezTo>
                  <a:pt x="386" y="503"/>
                  <a:pt x="370" y="510"/>
                  <a:pt x="360" y="522"/>
                </a:cubicBezTo>
                <a:cubicBezTo>
                  <a:pt x="333" y="554"/>
                  <a:pt x="333" y="554"/>
                  <a:pt x="333" y="554"/>
                </a:cubicBezTo>
                <a:cubicBezTo>
                  <a:pt x="321" y="567"/>
                  <a:pt x="305" y="575"/>
                  <a:pt x="288" y="575"/>
                </a:cubicBezTo>
                <a:close/>
                <a:moveTo>
                  <a:pt x="177" y="496"/>
                </a:moveTo>
                <a:cubicBezTo>
                  <a:pt x="194" y="496"/>
                  <a:pt x="211" y="504"/>
                  <a:pt x="222" y="517"/>
                </a:cubicBezTo>
                <a:cubicBezTo>
                  <a:pt x="249" y="549"/>
                  <a:pt x="249" y="549"/>
                  <a:pt x="249" y="549"/>
                </a:cubicBezTo>
                <a:cubicBezTo>
                  <a:pt x="259" y="560"/>
                  <a:pt x="273" y="567"/>
                  <a:pt x="288" y="567"/>
                </a:cubicBezTo>
                <a:cubicBezTo>
                  <a:pt x="303" y="567"/>
                  <a:pt x="317" y="560"/>
                  <a:pt x="326" y="549"/>
                </a:cubicBezTo>
                <a:cubicBezTo>
                  <a:pt x="354" y="517"/>
                  <a:pt x="354" y="517"/>
                  <a:pt x="354" y="517"/>
                </a:cubicBezTo>
                <a:cubicBezTo>
                  <a:pt x="366" y="502"/>
                  <a:pt x="384" y="495"/>
                  <a:pt x="403" y="496"/>
                </a:cubicBezTo>
                <a:cubicBezTo>
                  <a:pt x="445" y="500"/>
                  <a:pt x="445" y="500"/>
                  <a:pt x="445" y="500"/>
                </a:cubicBezTo>
                <a:cubicBezTo>
                  <a:pt x="460" y="501"/>
                  <a:pt x="475" y="496"/>
                  <a:pt x="485" y="485"/>
                </a:cubicBezTo>
                <a:cubicBezTo>
                  <a:pt x="496" y="474"/>
                  <a:pt x="501" y="460"/>
                  <a:pt x="500" y="445"/>
                </a:cubicBezTo>
                <a:cubicBezTo>
                  <a:pt x="497" y="403"/>
                  <a:pt x="497" y="403"/>
                  <a:pt x="497" y="403"/>
                </a:cubicBezTo>
                <a:cubicBezTo>
                  <a:pt x="495" y="384"/>
                  <a:pt x="503" y="366"/>
                  <a:pt x="517" y="353"/>
                </a:cubicBezTo>
                <a:cubicBezTo>
                  <a:pt x="549" y="326"/>
                  <a:pt x="549" y="326"/>
                  <a:pt x="549" y="326"/>
                </a:cubicBezTo>
                <a:cubicBezTo>
                  <a:pt x="561" y="317"/>
                  <a:pt x="567" y="302"/>
                  <a:pt x="567" y="287"/>
                </a:cubicBezTo>
                <a:cubicBezTo>
                  <a:pt x="567" y="273"/>
                  <a:pt x="561" y="258"/>
                  <a:pt x="549" y="249"/>
                </a:cubicBezTo>
                <a:cubicBezTo>
                  <a:pt x="517" y="221"/>
                  <a:pt x="517" y="221"/>
                  <a:pt x="517" y="221"/>
                </a:cubicBezTo>
                <a:cubicBezTo>
                  <a:pt x="503" y="209"/>
                  <a:pt x="495" y="191"/>
                  <a:pt x="497" y="172"/>
                </a:cubicBezTo>
                <a:cubicBezTo>
                  <a:pt x="500" y="130"/>
                  <a:pt x="500" y="130"/>
                  <a:pt x="500" y="130"/>
                </a:cubicBezTo>
                <a:cubicBezTo>
                  <a:pt x="501" y="115"/>
                  <a:pt x="496" y="100"/>
                  <a:pt x="485" y="90"/>
                </a:cubicBezTo>
                <a:cubicBezTo>
                  <a:pt x="475" y="79"/>
                  <a:pt x="460" y="74"/>
                  <a:pt x="445" y="75"/>
                </a:cubicBezTo>
                <a:cubicBezTo>
                  <a:pt x="403" y="79"/>
                  <a:pt x="403" y="79"/>
                  <a:pt x="403" y="79"/>
                </a:cubicBezTo>
                <a:cubicBezTo>
                  <a:pt x="384" y="80"/>
                  <a:pt x="366" y="72"/>
                  <a:pt x="354" y="58"/>
                </a:cubicBezTo>
                <a:cubicBezTo>
                  <a:pt x="326" y="26"/>
                  <a:pt x="326" y="26"/>
                  <a:pt x="326" y="26"/>
                </a:cubicBezTo>
                <a:cubicBezTo>
                  <a:pt x="317" y="15"/>
                  <a:pt x="303" y="8"/>
                  <a:pt x="288" y="8"/>
                </a:cubicBezTo>
                <a:cubicBezTo>
                  <a:pt x="273" y="8"/>
                  <a:pt x="259" y="15"/>
                  <a:pt x="249" y="26"/>
                </a:cubicBezTo>
                <a:cubicBezTo>
                  <a:pt x="222" y="58"/>
                  <a:pt x="222" y="58"/>
                  <a:pt x="222" y="58"/>
                </a:cubicBezTo>
                <a:cubicBezTo>
                  <a:pt x="210" y="72"/>
                  <a:pt x="191" y="80"/>
                  <a:pt x="172" y="79"/>
                </a:cubicBezTo>
                <a:cubicBezTo>
                  <a:pt x="130" y="75"/>
                  <a:pt x="130" y="75"/>
                  <a:pt x="130" y="75"/>
                </a:cubicBezTo>
                <a:cubicBezTo>
                  <a:pt x="115" y="74"/>
                  <a:pt x="101" y="79"/>
                  <a:pt x="90" y="90"/>
                </a:cubicBezTo>
                <a:cubicBezTo>
                  <a:pt x="80" y="100"/>
                  <a:pt x="74" y="115"/>
                  <a:pt x="75" y="130"/>
                </a:cubicBezTo>
                <a:cubicBezTo>
                  <a:pt x="79" y="172"/>
                  <a:pt x="79" y="172"/>
                  <a:pt x="79" y="172"/>
                </a:cubicBezTo>
                <a:cubicBezTo>
                  <a:pt x="80" y="191"/>
                  <a:pt x="73" y="209"/>
                  <a:pt x="58" y="221"/>
                </a:cubicBezTo>
                <a:cubicBezTo>
                  <a:pt x="26" y="249"/>
                  <a:pt x="26" y="249"/>
                  <a:pt x="26" y="249"/>
                </a:cubicBezTo>
                <a:cubicBezTo>
                  <a:pt x="15" y="258"/>
                  <a:pt x="8" y="273"/>
                  <a:pt x="8" y="287"/>
                </a:cubicBezTo>
                <a:cubicBezTo>
                  <a:pt x="8" y="302"/>
                  <a:pt x="15" y="317"/>
                  <a:pt x="26" y="326"/>
                </a:cubicBezTo>
                <a:cubicBezTo>
                  <a:pt x="58" y="353"/>
                  <a:pt x="58" y="353"/>
                  <a:pt x="58" y="353"/>
                </a:cubicBezTo>
                <a:cubicBezTo>
                  <a:pt x="73" y="366"/>
                  <a:pt x="80" y="384"/>
                  <a:pt x="79" y="403"/>
                </a:cubicBezTo>
                <a:cubicBezTo>
                  <a:pt x="75" y="445"/>
                  <a:pt x="75" y="445"/>
                  <a:pt x="75" y="445"/>
                </a:cubicBezTo>
                <a:cubicBezTo>
                  <a:pt x="74" y="460"/>
                  <a:pt x="80" y="474"/>
                  <a:pt x="90" y="485"/>
                </a:cubicBezTo>
                <a:cubicBezTo>
                  <a:pt x="101" y="496"/>
                  <a:pt x="115" y="501"/>
                  <a:pt x="130" y="500"/>
                </a:cubicBezTo>
                <a:cubicBezTo>
                  <a:pt x="172" y="496"/>
                  <a:pt x="172" y="496"/>
                  <a:pt x="172" y="496"/>
                </a:cubicBezTo>
                <a:cubicBezTo>
                  <a:pt x="174" y="496"/>
                  <a:pt x="175" y="496"/>
                  <a:pt x="177" y="496"/>
                </a:cubicBezTo>
                <a:close/>
              </a:path>
            </a:pathLst>
          </a:custGeom>
          <a:solidFill>
            <a:srgbClr val="B5B5B5">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1171"/>
          <p:cNvSpPr>
            <a:spLocks noEditPoints="1"/>
          </p:cNvSpPr>
          <p:nvPr/>
        </p:nvSpPr>
        <p:spPr bwMode="auto">
          <a:xfrm>
            <a:off x="6251576" y="1781200"/>
            <a:ext cx="2112963" cy="2111375"/>
          </a:xfrm>
          <a:custGeom>
            <a:avLst/>
            <a:gdLst>
              <a:gd name="T0" fmla="*/ 281 w 666"/>
              <a:gd name="T1" fmla="*/ 641 h 665"/>
              <a:gd name="T2" fmla="*/ 199 w 666"/>
              <a:gd name="T3" fmla="*/ 583 h 665"/>
              <a:gd name="T4" fmla="*/ 97 w 666"/>
              <a:gd name="T5" fmla="*/ 568 h 665"/>
              <a:gd name="T6" fmla="*/ 82 w 666"/>
              <a:gd name="T7" fmla="*/ 466 h 665"/>
              <a:gd name="T8" fmla="*/ 24 w 666"/>
              <a:gd name="T9" fmla="*/ 384 h 665"/>
              <a:gd name="T10" fmla="*/ 24 w 666"/>
              <a:gd name="T11" fmla="*/ 281 h 665"/>
              <a:gd name="T12" fmla="*/ 82 w 666"/>
              <a:gd name="T13" fmla="*/ 199 h 665"/>
              <a:gd name="T14" fmla="*/ 97 w 666"/>
              <a:gd name="T15" fmla="*/ 97 h 665"/>
              <a:gd name="T16" fmla="*/ 199 w 666"/>
              <a:gd name="T17" fmla="*/ 82 h 665"/>
              <a:gd name="T18" fmla="*/ 281 w 666"/>
              <a:gd name="T19" fmla="*/ 23 h 665"/>
              <a:gd name="T20" fmla="*/ 384 w 666"/>
              <a:gd name="T21" fmla="*/ 23 h 665"/>
              <a:gd name="T22" fmla="*/ 466 w 666"/>
              <a:gd name="T23" fmla="*/ 82 h 665"/>
              <a:gd name="T24" fmla="*/ 568 w 666"/>
              <a:gd name="T25" fmla="*/ 97 h 665"/>
              <a:gd name="T26" fmla="*/ 584 w 666"/>
              <a:gd name="T27" fmla="*/ 199 h 665"/>
              <a:gd name="T28" fmla="*/ 642 w 666"/>
              <a:gd name="T29" fmla="*/ 281 h 665"/>
              <a:gd name="T30" fmla="*/ 642 w 666"/>
              <a:gd name="T31" fmla="*/ 384 h 665"/>
              <a:gd name="T32" fmla="*/ 584 w 666"/>
              <a:gd name="T33" fmla="*/ 466 h 665"/>
              <a:gd name="T34" fmla="*/ 568 w 666"/>
              <a:gd name="T35" fmla="*/ 568 h 665"/>
              <a:gd name="T36" fmla="*/ 466 w 666"/>
              <a:gd name="T37" fmla="*/ 583 h 665"/>
              <a:gd name="T38" fmla="*/ 384 w 666"/>
              <a:gd name="T39" fmla="*/ 641 h 665"/>
              <a:gd name="T40" fmla="*/ 204 w 666"/>
              <a:gd name="T41" fmla="*/ 575 h 665"/>
              <a:gd name="T42" fmla="*/ 287 w 666"/>
              <a:gd name="T43" fmla="*/ 636 h 665"/>
              <a:gd name="T44" fmla="*/ 378 w 666"/>
              <a:gd name="T45" fmla="*/ 636 h 665"/>
              <a:gd name="T46" fmla="*/ 467 w 666"/>
              <a:gd name="T47" fmla="*/ 575 h 665"/>
              <a:gd name="T48" fmla="*/ 562 w 666"/>
              <a:gd name="T49" fmla="*/ 562 h 665"/>
              <a:gd name="T50" fmla="*/ 576 w 666"/>
              <a:gd name="T51" fmla="*/ 466 h 665"/>
              <a:gd name="T52" fmla="*/ 637 w 666"/>
              <a:gd name="T53" fmla="*/ 378 h 665"/>
              <a:gd name="T54" fmla="*/ 637 w 666"/>
              <a:gd name="T55" fmla="*/ 287 h 665"/>
              <a:gd name="T56" fmla="*/ 576 w 666"/>
              <a:gd name="T57" fmla="*/ 198 h 665"/>
              <a:gd name="T58" fmla="*/ 562 w 666"/>
              <a:gd name="T59" fmla="*/ 103 h 665"/>
              <a:gd name="T60" fmla="*/ 467 w 666"/>
              <a:gd name="T61" fmla="*/ 90 h 665"/>
              <a:gd name="T62" fmla="*/ 378 w 666"/>
              <a:gd name="T63" fmla="*/ 29 h 665"/>
              <a:gd name="T64" fmla="*/ 287 w 666"/>
              <a:gd name="T65" fmla="*/ 29 h 665"/>
              <a:gd name="T66" fmla="*/ 199 w 666"/>
              <a:gd name="T67" fmla="*/ 90 h 665"/>
              <a:gd name="T68" fmla="*/ 103 w 666"/>
              <a:gd name="T69" fmla="*/ 103 h 665"/>
              <a:gd name="T70" fmla="*/ 90 w 666"/>
              <a:gd name="T71" fmla="*/ 198 h 665"/>
              <a:gd name="T72" fmla="*/ 29 w 666"/>
              <a:gd name="T73" fmla="*/ 287 h 665"/>
              <a:gd name="T74" fmla="*/ 29 w 666"/>
              <a:gd name="T75" fmla="*/ 378 h 665"/>
              <a:gd name="T76" fmla="*/ 90 w 666"/>
              <a:gd name="T77" fmla="*/ 466 h 665"/>
              <a:gd name="T78" fmla="*/ 103 w 666"/>
              <a:gd name="T79" fmla="*/ 562 h 665"/>
              <a:gd name="T80" fmla="*/ 199 w 666"/>
              <a:gd name="T81" fmla="*/ 575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6" h="665">
                <a:moveTo>
                  <a:pt x="333" y="665"/>
                </a:moveTo>
                <a:cubicBezTo>
                  <a:pt x="313" y="665"/>
                  <a:pt x="294" y="657"/>
                  <a:pt x="281" y="641"/>
                </a:cubicBezTo>
                <a:cubicBezTo>
                  <a:pt x="250" y="604"/>
                  <a:pt x="250" y="604"/>
                  <a:pt x="250" y="604"/>
                </a:cubicBezTo>
                <a:cubicBezTo>
                  <a:pt x="237" y="590"/>
                  <a:pt x="219" y="582"/>
                  <a:pt x="199" y="583"/>
                </a:cubicBezTo>
                <a:cubicBezTo>
                  <a:pt x="151" y="587"/>
                  <a:pt x="151" y="587"/>
                  <a:pt x="151" y="587"/>
                </a:cubicBezTo>
                <a:cubicBezTo>
                  <a:pt x="131" y="589"/>
                  <a:pt x="111" y="582"/>
                  <a:pt x="97" y="568"/>
                </a:cubicBezTo>
                <a:cubicBezTo>
                  <a:pt x="83" y="554"/>
                  <a:pt x="76" y="534"/>
                  <a:pt x="78" y="514"/>
                </a:cubicBezTo>
                <a:cubicBezTo>
                  <a:pt x="82" y="466"/>
                  <a:pt x="82" y="466"/>
                  <a:pt x="82" y="466"/>
                </a:cubicBezTo>
                <a:cubicBezTo>
                  <a:pt x="83" y="447"/>
                  <a:pt x="76" y="428"/>
                  <a:pt x="61" y="416"/>
                </a:cubicBezTo>
                <a:cubicBezTo>
                  <a:pt x="24" y="384"/>
                  <a:pt x="24" y="384"/>
                  <a:pt x="24" y="384"/>
                </a:cubicBezTo>
                <a:cubicBezTo>
                  <a:pt x="9" y="371"/>
                  <a:pt x="0" y="352"/>
                  <a:pt x="0" y="332"/>
                </a:cubicBezTo>
                <a:cubicBezTo>
                  <a:pt x="0" y="313"/>
                  <a:pt x="9" y="294"/>
                  <a:pt x="24" y="281"/>
                </a:cubicBezTo>
                <a:cubicBezTo>
                  <a:pt x="61" y="249"/>
                  <a:pt x="61" y="249"/>
                  <a:pt x="61" y="249"/>
                </a:cubicBezTo>
                <a:cubicBezTo>
                  <a:pt x="76" y="237"/>
                  <a:pt x="83" y="218"/>
                  <a:pt x="82" y="199"/>
                </a:cubicBezTo>
                <a:cubicBezTo>
                  <a:pt x="78" y="150"/>
                  <a:pt x="78" y="150"/>
                  <a:pt x="78" y="150"/>
                </a:cubicBezTo>
                <a:cubicBezTo>
                  <a:pt x="76" y="131"/>
                  <a:pt x="83" y="111"/>
                  <a:pt x="97" y="97"/>
                </a:cubicBezTo>
                <a:cubicBezTo>
                  <a:pt x="111" y="83"/>
                  <a:pt x="131" y="76"/>
                  <a:pt x="151" y="78"/>
                </a:cubicBezTo>
                <a:cubicBezTo>
                  <a:pt x="199" y="82"/>
                  <a:pt x="199" y="82"/>
                  <a:pt x="199" y="82"/>
                </a:cubicBezTo>
                <a:cubicBezTo>
                  <a:pt x="219" y="83"/>
                  <a:pt x="237" y="75"/>
                  <a:pt x="250" y="61"/>
                </a:cubicBezTo>
                <a:cubicBezTo>
                  <a:pt x="281" y="23"/>
                  <a:pt x="281" y="23"/>
                  <a:pt x="281" y="23"/>
                </a:cubicBezTo>
                <a:cubicBezTo>
                  <a:pt x="294" y="8"/>
                  <a:pt x="313" y="0"/>
                  <a:pt x="333" y="0"/>
                </a:cubicBezTo>
                <a:cubicBezTo>
                  <a:pt x="353" y="0"/>
                  <a:pt x="371" y="8"/>
                  <a:pt x="384" y="23"/>
                </a:cubicBezTo>
                <a:cubicBezTo>
                  <a:pt x="416" y="61"/>
                  <a:pt x="416" y="61"/>
                  <a:pt x="416" y="61"/>
                </a:cubicBezTo>
                <a:cubicBezTo>
                  <a:pt x="428" y="75"/>
                  <a:pt x="447" y="83"/>
                  <a:pt x="466" y="82"/>
                </a:cubicBezTo>
                <a:cubicBezTo>
                  <a:pt x="515" y="78"/>
                  <a:pt x="515" y="78"/>
                  <a:pt x="515" y="78"/>
                </a:cubicBezTo>
                <a:cubicBezTo>
                  <a:pt x="535" y="76"/>
                  <a:pt x="554" y="83"/>
                  <a:pt x="568" y="97"/>
                </a:cubicBezTo>
                <a:cubicBezTo>
                  <a:pt x="582" y="111"/>
                  <a:pt x="589" y="131"/>
                  <a:pt x="588" y="150"/>
                </a:cubicBezTo>
                <a:cubicBezTo>
                  <a:pt x="584" y="199"/>
                  <a:pt x="584" y="199"/>
                  <a:pt x="584" y="199"/>
                </a:cubicBezTo>
                <a:cubicBezTo>
                  <a:pt x="582" y="218"/>
                  <a:pt x="590" y="237"/>
                  <a:pt x="604" y="249"/>
                </a:cubicBezTo>
                <a:cubicBezTo>
                  <a:pt x="642" y="281"/>
                  <a:pt x="642" y="281"/>
                  <a:pt x="642" y="281"/>
                </a:cubicBezTo>
                <a:cubicBezTo>
                  <a:pt x="657" y="294"/>
                  <a:pt x="666" y="313"/>
                  <a:pt x="666" y="332"/>
                </a:cubicBezTo>
                <a:cubicBezTo>
                  <a:pt x="666" y="352"/>
                  <a:pt x="657" y="371"/>
                  <a:pt x="642" y="384"/>
                </a:cubicBezTo>
                <a:cubicBezTo>
                  <a:pt x="604" y="416"/>
                  <a:pt x="604" y="416"/>
                  <a:pt x="604" y="416"/>
                </a:cubicBezTo>
                <a:cubicBezTo>
                  <a:pt x="590" y="428"/>
                  <a:pt x="582" y="447"/>
                  <a:pt x="584" y="466"/>
                </a:cubicBezTo>
                <a:cubicBezTo>
                  <a:pt x="588" y="514"/>
                  <a:pt x="588" y="514"/>
                  <a:pt x="588" y="514"/>
                </a:cubicBezTo>
                <a:cubicBezTo>
                  <a:pt x="589" y="534"/>
                  <a:pt x="582" y="554"/>
                  <a:pt x="568" y="568"/>
                </a:cubicBezTo>
                <a:cubicBezTo>
                  <a:pt x="554" y="582"/>
                  <a:pt x="535" y="589"/>
                  <a:pt x="515" y="587"/>
                </a:cubicBezTo>
                <a:cubicBezTo>
                  <a:pt x="466" y="583"/>
                  <a:pt x="466" y="583"/>
                  <a:pt x="466" y="583"/>
                </a:cubicBezTo>
                <a:cubicBezTo>
                  <a:pt x="447" y="582"/>
                  <a:pt x="428" y="590"/>
                  <a:pt x="416" y="604"/>
                </a:cubicBezTo>
                <a:cubicBezTo>
                  <a:pt x="384" y="641"/>
                  <a:pt x="384" y="641"/>
                  <a:pt x="384" y="641"/>
                </a:cubicBezTo>
                <a:cubicBezTo>
                  <a:pt x="371" y="657"/>
                  <a:pt x="353" y="665"/>
                  <a:pt x="333" y="665"/>
                </a:cubicBezTo>
                <a:close/>
                <a:moveTo>
                  <a:pt x="204" y="575"/>
                </a:moveTo>
                <a:cubicBezTo>
                  <a:pt x="224" y="575"/>
                  <a:pt x="243" y="584"/>
                  <a:pt x="256" y="599"/>
                </a:cubicBezTo>
                <a:cubicBezTo>
                  <a:pt x="287" y="636"/>
                  <a:pt x="287" y="636"/>
                  <a:pt x="287" y="636"/>
                </a:cubicBezTo>
                <a:cubicBezTo>
                  <a:pt x="299" y="650"/>
                  <a:pt x="315" y="657"/>
                  <a:pt x="333" y="657"/>
                </a:cubicBezTo>
                <a:cubicBezTo>
                  <a:pt x="350" y="657"/>
                  <a:pt x="367" y="650"/>
                  <a:pt x="378" y="636"/>
                </a:cubicBezTo>
                <a:cubicBezTo>
                  <a:pt x="410" y="599"/>
                  <a:pt x="410" y="599"/>
                  <a:pt x="410" y="599"/>
                </a:cubicBezTo>
                <a:cubicBezTo>
                  <a:pt x="424" y="582"/>
                  <a:pt x="445" y="574"/>
                  <a:pt x="467" y="575"/>
                </a:cubicBezTo>
                <a:cubicBezTo>
                  <a:pt x="515" y="579"/>
                  <a:pt x="515" y="579"/>
                  <a:pt x="515" y="579"/>
                </a:cubicBezTo>
                <a:cubicBezTo>
                  <a:pt x="533" y="581"/>
                  <a:pt x="550" y="575"/>
                  <a:pt x="562" y="562"/>
                </a:cubicBezTo>
                <a:cubicBezTo>
                  <a:pt x="575" y="550"/>
                  <a:pt x="581" y="533"/>
                  <a:pt x="580" y="515"/>
                </a:cubicBezTo>
                <a:cubicBezTo>
                  <a:pt x="576" y="466"/>
                  <a:pt x="576" y="466"/>
                  <a:pt x="576" y="466"/>
                </a:cubicBezTo>
                <a:cubicBezTo>
                  <a:pt x="574" y="445"/>
                  <a:pt x="583" y="424"/>
                  <a:pt x="599" y="409"/>
                </a:cubicBezTo>
                <a:cubicBezTo>
                  <a:pt x="637" y="378"/>
                  <a:pt x="637" y="378"/>
                  <a:pt x="637" y="378"/>
                </a:cubicBezTo>
                <a:cubicBezTo>
                  <a:pt x="650" y="367"/>
                  <a:pt x="658" y="350"/>
                  <a:pt x="658" y="332"/>
                </a:cubicBezTo>
                <a:cubicBezTo>
                  <a:pt x="658" y="315"/>
                  <a:pt x="650" y="298"/>
                  <a:pt x="637" y="287"/>
                </a:cubicBezTo>
                <a:cubicBezTo>
                  <a:pt x="599" y="255"/>
                  <a:pt x="599" y="255"/>
                  <a:pt x="599" y="255"/>
                </a:cubicBezTo>
                <a:cubicBezTo>
                  <a:pt x="583" y="241"/>
                  <a:pt x="574" y="220"/>
                  <a:pt x="576" y="198"/>
                </a:cubicBezTo>
                <a:cubicBezTo>
                  <a:pt x="580" y="150"/>
                  <a:pt x="580" y="150"/>
                  <a:pt x="580" y="150"/>
                </a:cubicBezTo>
                <a:cubicBezTo>
                  <a:pt x="581" y="132"/>
                  <a:pt x="575" y="115"/>
                  <a:pt x="562" y="103"/>
                </a:cubicBezTo>
                <a:cubicBezTo>
                  <a:pt x="550" y="90"/>
                  <a:pt x="533" y="84"/>
                  <a:pt x="515" y="86"/>
                </a:cubicBezTo>
                <a:cubicBezTo>
                  <a:pt x="467" y="90"/>
                  <a:pt x="467" y="90"/>
                  <a:pt x="467" y="90"/>
                </a:cubicBezTo>
                <a:cubicBezTo>
                  <a:pt x="445" y="91"/>
                  <a:pt x="424" y="82"/>
                  <a:pt x="410" y="66"/>
                </a:cubicBezTo>
                <a:cubicBezTo>
                  <a:pt x="378" y="29"/>
                  <a:pt x="378" y="29"/>
                  <a:pt x="378" y="29"/>
                </a:cubicBezTo>
                <a:cubicBezTo>
                  <a:pt x="367" y="15"/>
                  <a:pt x="350" y="8"/>
                  <a:pt x="333" y="8"/>
                </a:cubicBezTo>
                <a:cubicBezTo>
                  <a:pt x="315" y="8"/>
                  <a:pt x="299" y="15"/>
                  <a:pt x="287" y="29"/>
                </a:cubicBezTo>
                <a:cubicBezTo>
                  <a:pt x="256" y="66"/>
                  <a:pt x="256" y="66"/>
                  <a:pt x="256" y="66"/>
                </a:cubicBezTo>
                <a:cubicBezTo>
                  <a:pt x="242" y="82"/>
                  <a:pt x="221" y="91"/>
                  <a:pt x="199" y="90"/>
                </a:cubicBezTo>
                <a:cubicBezTo>
                  <a:pt x="150" y="86"/>
                  <a:pt x="150" y="86"/>
                  <a:pt x="150" y="86"/>
                </a:cubicBezTo>
                <a:cubicBezTo>
                  <a:pt x="133" y="84"/>
                  <a:pt x="115" y="91"/>
                  <a:pt x="103" y="103"/>
                </a:cubicBezTo>
                <a:cubicBezTo>
                  <a:pt x="91" y="115"/>
                  <a:pt x="84" y="132"/>
                  <a:pt x="86" y="150"/>
                </a:cubicBezTo>
                <a:cubicBezTo>
                  <a:pt x="90" y="198"/>
                  <a:pt x="90" y="198"/>
                  <a:pt x="90" y="198"/>
                </a:cubicBezTo>
                <a:cubicBezTo>
                  <a:pt x="92" y="220"/>
                  <a:pt x="83" y="241"/>
                  <a:pt x="66" y="255"/>
                </a:cubicBezTo>
                <a:cubicBezTo>
                  <a:pt x="29" y="287"/>
                  <a:pt x="29" y="287"/>
                  <a:pt x="29" y="287"/>
                </a:cubicBezTo>
                <a:cubicBezTo>
                  <a:pt x="16" y="298"/>
                  <a:pt x="8" y="315"/>
                  <a:pt x="8" y="332"/>
                </a:cubicBezTo>
                <a:cubicBezTo>
                  <a:pt x="8" y="350"/>
                  <a:pt x="16" y="367"/>
                  <a:pt x="29" y="378"/>
                </a:cubicBezTo>
                <a:cubicBezTo>
                  <a:pt x="66" y="409"/>
                  <a:pt x="66" y="409"/>
                  <a:pt x="66" y="409"/>
                </a:cubicBezTo>
                <a:cubicBezTo>
                  <a:pt x="83" y="424"/>
                  <a:pt x="92" y="445"/>
                  <a:pt x="90" y="466"/>
                </a:cubicBezTo>
                <a:cubicBezTo>
                  <a:pt x="86" y="515"/>
                  <a:pt x="86" y="515"/>
                  <a:pt x="86" y="515"/>
                </a:cubicBezTo>
                <a:cubicBezTo>
                  <a:pt x="84" y="533"/>
                  <a:pt x="91" y="550"/>
                  <a:pt x="103" y="562"/>
                </a:cubicBezTo>
                <a:cubicBezTo>
                  <a:pt x="115" y="575"/>
                  <a:pt x="132" y="581"/>
                  <a:pt x="150" y="579"/>
                </a:cubicBezTo>
                <a:cubicBezTo>
                  <a:pt x="199" y="575"/>
                  <a:pt x="199" y="575"/>
                  <a:pt x="199" y="575"/>
                </a:cubicBezTo>
                <a:cubicBezTo>
                  <a:pt x="201" y="575"/>
                  <a:pt x="202" y="575"/>
                  <a:pt x="204" y="575"/>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1172"/>
          <p:cNvSpPr>
            <a:spLocks noEditPoints="1"/>
          </p:cNvSpPr>
          <p:nvPr/>
        </p:nvSpPr>
        <p:spPr bwMode="auto">
          <a:xfrm>
            <a:off x="6540501" y="2066950"/>
            <a:ext cx="1535113" cy="1539875"/>
          </a:xfrm>
          <a:custGeom>
            <a:avLst/>
            <a:gdLst>
              <a:gd name="T0" fmla="*/ 204 w 484"/>
              <a:gd name="T1" fmla="*/ 467 h 485"/>
              <a:gd name="T2" fmla="*/ 145 w 484"/>
              <a:gd name="T3" fmla="*/ 425 h 485"/>
              <a:gd name="T4" fmla="*/ 71 w 484"/>
              <a:gd name="T5" fmla="*/ 414 h 485"/>
              <a:gd name="T6" fmla="*/ 59 w 484"/>
              <a:gd name="T7" fmla="*/ 339 h 485"/>
              <a:gd name="T8" fmla="*/ 17 w 484"/>
              <a:gd name="T9" fmla="*/ 281 h 485"/>
              <a:gd name="T10" fmla="*/ 17 w 484"/>
              <a:gd name="T11" fmla="*/ 204 h 485"/>
              <a:gd name="T12" fmla="*/ 59 w 484"/>
              <a:gd name="T13" fmla="*/ 146 h 485"/>
              <a:gd name="T14" fmla="*/ 71 w 484"/>
              <a:gd name="T15" fmla="*/ 71 h 485"/>
              <a:gd name="T16" fmla="*/ 145 w 484"/>
              <a:gd name="T17" fmla="*/ 60 h 485"/>
              <a:gd name="T18" fmla="*/ 204 w 484"/>
              <a:gd name="T19" fmla="*/ 18 h 485"/>
              <a:gd name="T20" fmla="*/ 280 w 484"/>
              <a:gd name="T21" fmla="*/ 18 h 485"/>
              <a:gd name="T22" fmla="*/ 338 w 484"/>
              <a:gd name="T23" fmla="*/ 60 h 485"/>
              <a:gd name="T24" fmla="*/ 413 w 484"/>
              <a:gd name="T25" fmla="*/ 71 h 485"/>
              <a:gd name="T26" fmla="*/ 425 w 484"/>
              <a:gd name="T27" fmla="*/ 146 h 485"/>
              <a:gd name="T28" fmla="*/ 466 w 484"/>
              <a:gd name="T29" fmla="*/ 204 h 485"/>
              <a:gd name="T30" fmla="*/ 466 w 484"/>
              <a:gd name="T31" fmla="*/ 281 h 485"/>
              <a:gd name="T32" fmla="*/ 425 w 484"/>
              <a:gd name="T33" fmla="*/ 339 h 485"/>
              <a:gd name="T34" fmla="*/ 413 w 484"/>
              <a:gd name="T35" fmla="*/ 414 h 485"/>
              <a:gd name="T36" fmla="*/ 338 w 484"/>
              <a:gd name="T37" fmla="*/ 425 h 485"/>
              <a:gd name="T38" fmla="*/ 280 w 484"/>
              <a:gd name="T39" fmla="*/ 467 h 485"/>
              <a:gd name="T40" fmla="*/ 149 w 484"/>
              <a:gd name="T41" fmla="*/ 417 h 485"/>
              <a:gd name="T42" fmla="*/ 210 w 484"/>
              <a:gd name="T43" fmla="*/ 462 h 485"/>
              <a:gd name="T44" fmla="*/ 274 w 484"/>
              <a:gd name="T45" fmla="*/ 462 h 485"/>
              <a:gd name="T46" fmla="*/ 339 w 484"/>
              <a:gd name="T47" fmla="*/ 417 h 485"/>
              <a:gd name="T48" fmla="*/ 407 w 484"/>
              <a:gd name="T49" fmla="*/ 408 h 485"/>
              <a:gd name="T50" fmla="*/ 417 w 484"/>
              <a:gd name="T51" fmla="*/ 340 h 485"/>
              <a:gd name="T52" fmla="*/ 461 w 484"/>
              <a:gd name="T53" fmla="*/ 274 h 485"/>
              <a:gd name="T54" fmla="*/ 461 w 484"/>
              <a:gd name="T55" fmla="*/ 210 h 485"/>
              <a:gd name="T56" fmla="*/ 417 w 484"/>
              <a:gd name="T57" fmla="*/ 145 h 485"/>
              <a:gd name="T58" fmla="*/ 407 w 484"/>
              <a:gd name="T59" fmla="*/ 77 h 485"/>
              <a:gd name="T60" fmla="*/ 339 w 484"/>
              <a:gd name="T61" fmla="*/ 68 h 485"/>
              <a:gd name="T62" fmla="*/ 274 w 484"/>
              <a:gd name="T63" fmla="*/ 23 h 485"/>
              <a:gd name="T64" fmla="*/ 210 w 484"/>
              <a:gd name="T65" fmla="*/ 23 h 485"/>
              <a:gd name="T66" fmla="*/ 145 w 484"/>
              <a:gd name="T67" fmla="*/ 68 h 485"/>
              <a:gd name="T68" fmla="*/ 76 w 484"/>
              <a:gd name="T69" fmla="*/ 77 h 485"/>
              <a:gd name="T70" fmla="*/ 67 w 484"/>
              <a:gd name="T71" fmla="*/ 145 h 485"/>
              <a:gd name="T72" fmla="*/ 22 w 484"/>
              <a:gd name="T73" fmla="*/ 210 h 485"/>
              <a:gd name="T74" fmla="*/ 22 w 484"/>
              <a:gd name="T75" fmla="*/ 274 h 485"/>
              <a:gd name="T76" fmla="*/ 67 w 484"/>
              <a:gd name="T77" fmla="*/ 340 h 485"/>
              <a:gd name="T78" fmla="*/ 76 w 484"/>
              <a:gd name="T79" fmla="*/ 408 h 485"/>
              <a:gd name="T80" fmla="*/ 145 w 484"/>
              <a:gd name="T81" fmla="*/ 41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4" h="485">
                <a:moveTo>
                  <a:pt x="242" y="485"/>
                </a:moveTo>
                <a:cubicBezTo>
                  <a:pt x="227" y="485"/>
                  <a:pt x="213" y="478"/>
                  <a:pt x="204" y="467"/>
                </a:cubicBezTo>
                <a:cubicBezTo>
                  <a:pt x="181" y="440"/>
                  <a:pt x="181" y="440"/>
                  <a:pt x="181" y="440"/>
                </a:cubicBezTo>
                <a:cubicBezTo>
                  <a:pt x="172" y="430"/>
                  <a:pt x="159" y="424"/>
                  <a:pt x="145" y="425"/>
                </a:cubicBezTo>
                <a:cubicBezTo>
                  <a:pt x="110" y="428"/>
                  <a:pt x="110" y="428"/>
                  <a:pt x="110" y="428"/>
                </a:cubicBezTo>
                <a:cubicBezTo>
                  <a:pt x="95" y="429"/>
                  <a:pt x="81" y="424"/>
                  <a:pt x="71" y="414"/>
                </a:cubicBezTo>
                <a:cubicBezTo>
                  <a:pt x="60" y="403"/>
                  <a:pt x="55" y="389"/>
                  <a:pt x="56" y="374"/>
                </a:cubicBezTo>
                <a:cubicBezTo>
                  <a:pt x="59" y="339"/>
                  <a:pt x="59" y="339"/>
                  <a:pt x="59" y="339"/>
                </a:cubicBezTo>
                <a:cubicBezTo>
                  <a:pt x="60" y="325"/>
                  <a:pt x="55" y="312"/>
                  <a:pt x="44" y="303"/>
                </a:cubicBezTo>
                <a:cubicBezTo>
                  <a:pt x="17" y="281"/>
                  <a:pt x="17" y="281"/>
                  <a:pt x="17" y="281"/>
                </a:cubicBezTo>
                <a:cubicBezTo>
                  <a:pt x="6" y="271"/>
                  <a:pt x="0" y="257"/>
                  <a:pt x="0" y="242"/>
                </a:cubicBezTo>
                <a:cubicBezTo>
                  <a:pt x="0" y="228"/>
                  <a:pt x="6" y="214"/>
                  <a:pt x="17" y="204"/>
                </a:cubicBezTo>
                <a:cubicBezTo>
                  <a:pt x="44" y="181"/>
                  <a:pt x="44" y="181"/>
                  <a:pt x="44" y="181"/>
                </a:cubicBezTo>
                <a:cubicBezTo>
                  <a:pt x="55" y="173"/>
                  <a:pt x="60" y="159"/>
                  <a:pt x="59" y="146"/>
                </a:cubicBezTo>
                <a:cubicBezTo>
                  <a:pt x="56" y="111"/>
                  <a:pt x="56" y="111"/>
                  <a:pt x="56" y="111"/>
                </a:cubicBezTo>
                <a:cubicBezTo>
                  <a:pt x="55" y="96"/>
                  <a:pt x="60" y="82"/>
                  <a:pt x="71" y="71"/>
                </a:cubicBezTo>
                <a:cubicBezTo>
                  <a:pt x="81" y="61"/>
                  <a:pt x="95" y="56"/>
                  <a:pt x="110" y="57"/>
                </a:cubicBezTo>
                <a:cubicBezTo>
                  <a:pt x="145" y="60"/>
                  <a:pt x="145" y="60"/>
                  <a:pt x="145" y="60"/>
                </a:cubicBezTo>
                <a:cubicBezTo>
                  <a:pt x="159" y="61"/>
                  <a:pt x="172" y="55"/>
                  <a:pt x="181" y="45"/>
                </a:cubicBezTo>
                <a:cubicBezTo>
                  <a:pt x="204" y="18"/>
                  <a:pt x="204" y="18"/>
                  <a:pt x="204" y="18"/>
                </a:cubicBezTo>
                <a:cubicBezTo>
                  <a:pt x="213" y="7"/>
                  <a:pt x="227" y="0"/>
                  <a:pt x="242" y="0"/>
                </a:cubicBezTo>
                <a:cubicBezTo>
                  <a:pt x="256" y="0"/>
                  <a:pt x="270" y="7"/>
                  <a:pt x="280" y="18"/>
                </a:cubicBezTo>
                <a:cubicBezTo>
                  <a:pt x="303" y="45"/>
                  <a:pt x="303" y="45"/>
                  <a:pt x="303" y="45"/>
                </a:cubicBezTo>
                <a:cubicBezTo>
                  <a:pt x="311" y="55"/>
                  <a:pt x="325" y="61"/>
                  <a:pt x="338" y="60"/>
                </a:cubicBezTo>
                <a:cubicBezTo>
                  <a:pt x="373" y="57"/>
                  <a:pt x="373" y="57"/>
                  <a:pt x="373" y="57"/>
                </a:cubicBezTo>
                <a:cubicBezTo>
                  <a:pt x="388" y="56"/>
                  <a:pt x="403" y="61"/>
                  <a:pt x="413" y="71"/>
                </a:cubicBezTo>
                <a:cubicBezTo>
                  <a:pt x="423" y="82"/>
                  <a:pt x="429" y="96"/>
                  <a:pt x="427" y="111"/>
                </a:cubicBezTo>
                <a:cubicBezTo>
                  <a:pt x="425" y="146"/>
                  <a:pt x="425" y="146"/>
                  <a:pt x="425" y="146"/>
                </a:cubicBezTo>
                <a:cubicBezTo>
                  <a:pt x="423" y="159"/>
                  <a:pt x="429" y="173"/>
                  <a:pt x="439" y="181"/>
                </a:cubicBezTo>
                <a:cubicBezTo>
                  <a:pt x="466" y="204"/>
                  <a:pt x="466" y="204"/>
                  <a:pt x="466" y="204"/>
                </a:cubicBezTo>
                <a:cubicBezTo>
                  <a:pt x="477" y="214"/>
                  <a:pt x="484" y="228"/>
                  <a:pt x="484" y="242"/>
                </a:cubicBezTo>
                <a:cubicBezTo>
                  <a:pt x="484" y="257"/>
                  <a:pt x="477" y="271"/>
                  <a:pt x="466" y="281"/>
                </a:cubicBezTo>
                <a:cubicBezTo>
                  <a:pt x="439" y="303"/>
                  <a:pt x="439" y="303"/>
                  <a:pt x="439" y="303"/>
                </a:cubicBezTo>
                <a:cubicBezTo>
                  <a:pt x="429" y="312"/>
                  <a:pt x="423" y="325"/>
                  <a:pt x="425" y="339"/>
                </a:cubicBezTo>
                <a:cubicBezTo>
                  <a:pt x="427" y="374"/>
                  <a:pt x="427" y="374"/>
                  <a:pt x="427" y="374"/>
                </a:cubicBezTo>
                <a:cubicBezTo>
                  <a:pt x="429" y="389"/>
                  <a:pt x="423" y="403"/>
                  <a:pt x="413" y="414"/>
                </a:cubicBezTo>
                <a:cubicBezTo>
                  <a:pt x="403" y="424"/>
                  <a:pt x="388" y="429"/>
                  <a:pt x="373" y="428"/>
                </a:cubicBezTo>
                <a:cubicBezTo>
                  <a:pt x="338" y="425"/>
                  <a:pt x="338" y="425"/>
                  <a:pt x="338" y="425"/>
                </a:cubicBezTo>
                <a:cubicBezTo>
                  <a:pt x="325" y="424"/>
                  <a:pt x="311" y="430"/>
                  <a:pt x="303" y="440"/>
                </a:cubicBezTo>
                <a:cubicBezTo>
                  <a:pt x="280" y="467"/>
                  <a:pt x="280" y="467"/>
                  <a:pt x="280" y="467"/>
                </a:cubicBezTo>
                <a:cubicBezTo>
                  <a:pt x="270" y="478"/>
                  <a:pt x="256" y="485"/>
                  <a:pt x="242" y="485"/>
                </a:cubicBezTo>
                <a:close/>
                <a:moveTo>
                  <a:pt x="149" y="417"/>
                </a:moveTo>
                <a:cubicBezTo>
                  <a:pt x="163" y="417"/>
                  <a:pt x="177" y="424"/>
                  <a:pt x="187" y="435"/>
                </a:cubicBezTo>
                <a:cubicBezTo>
                  <a:pt x="210" y="462"/>
                  <a:pt x="210" y="462"/>
                  <a:pt x="210" y="462"/>
                </a:cubicBezTo>
                <a:cubicBezTo>
                  <a:pt x="218" y="471"/>
                  <a:pt x="229" y="477"/>
                  <a:pt x="242" y="477"/>
                </a:cubicBezTo>
                <a:cubicBezTo>
                  <a:pt x="254" y="477"/>
                  <a:pt x="266" y="471"/>
                  <a:pt x="274" y="462"/>
                </a:cubicBezTo>
                <a:cubicBezTo>
                  <a:pt x="297" y="435"/>
                  <a:pt x="297" y="435"/>
                  <a:pt x="297" y="435"/>
                </a:cubicBezTo>
                <a:cubicBezTo>
                  <a:pt x="307" y="423"/>
                  <a:pt x="323" y="416"/>
                  <a:pt x="339" y="417"/>
                </a:cubicBezTo>
                <a:cubicBezTo>
                  <a:pt x="374" y="420"/>
                  <a:pt x="374" y="420"/>
                  <a:pt x="374" y="420"/>
                </a:cubicBezTo>
                <a:cubicBezTo>
                  <a:pt x="387" y="421"/>
                  <a:pt x="399" y="417"/>
                  <a:pt x="407" y="408"/>
                </a:cubicBezTo>
                <a:cubicBezTo>
                  <a:pt x="416" y="399"/>
                  <a:pt x="420" y="387"/>
                  <a:pt x="419" y="375"/>
                </a:cubicBezTo>
                <a:cubicBezTo>
                  <a:pt x="417" y="340"/>
                  <a:pt x="417" y="340"/>
                  <a:pt x="417" y="340"/>
                </a:cubicBezTo>
                <a:cubicBezTo>
                  <a:pt x="415" y="324"/>
                  <a:pt x="422" y="308"/>
                  <a:pt x="434" y="297"/>
                </a:cubicBezTo>
                <a:cubicBezTo>
                  <a:pt x="461" y="274"/>
                  <a:pt x="461" y="274"/>
                  <a:pt x="461" y="274"/>
                </a:cubicBezTo>
                <a:cubicBezTo>
                  <a:pt x="470" y="267"/>
                  <a:pt x="476" y="255"/>
                  <a:pt x="476" y="242"/>
                </a:cubicBezTo>
                <a:cubicBezTo>
                  <a:pt x="476" y="230"/>
                  <a:pt x="470" y="218"/>
                  <a:pt x="461" y="210"/>
                </a:cubicBezTo>
                <a:cubicBezTo>
                  <a:pt x="434" y="188"/>
                  <a:pt x="434" y="188"/>
                  <a:pt x="434" y="188"/>
                </a:cubicBezTo>
                <a:cubicBezTo>
                  <a:pt x="422" y="177"/>
                  <a:pt x="415" y="161"/>
                  <a:pt x="417" y="145"/>
                </a:cubicBezTo>
                <a:cubicBezTo>
                  <a:pt x="419" y="110"/>
                  <a:pt x="419" y="110"/>
                  <a:pt x="419" y="110"/>
                </a:cubicBezTo>
                <a:cubicBezTo>
                  <a:pt x="420" y="98"/>
                  <a:pt x="416" y="86"/>
                  <a:pt x="407" y="77"/>
                </a:cubicBezTo>
                <a:cubicBezTo>
                  <a:pt x="399" y="68"/>
                  <a:pt x="387" y="64"/>
                  <a:pt x="374" y="65"/>
                </a:cubicBezTo>
                <a:cubicBezTo>
                  <a:pt x="339" y="68"/>
                  <a:pt x="339" y="68"/>
                  <a:pt x="339" y="68"/>
                </a:cubicBezTo>
                <a:cubicBezTo>
                  <a:pt x="323" y="69"/>
                  <a:pt x="307" y="62"/>
                  <a:pt x="297" y="50"/>
                </a:cubicBezTo>
                <a:cubicBezTo>
                  <a:pt x="274" y="23"/>
                  <a:pt x="274" y="23"/>
                  <a:pt x="274" y="23"/>
                </a:cubicBezTo>
                <a:cubicBezTo>
                  <a:pt x="266" y="14"/>
                  <a:pt x="254" y="8"/>
                  <a:pt x="242" y="8"/>
                </a:cubicBezTo>
                <a:cubicBezTo>
                  <a:pt x="229" y="8"/>
                  <a:pt x="218" y="14"/>
                  <a:pt x="210" y="23"/>
                </a:cubicBezTo>
                <a:cubicBezTo>
                  <a:pt x="187" y="50"/>
                  <a:pt x="187" y="50"/>
                  <a:pt x="187" y="50"/>
                </a:cubicBezTo>
                <a:cubicBezTo>
                  <a:pt x="176" y="62"/>
                  <a:pt x="161" y="69"/>
                  <a:pt x="145" y="68"/>
                </a:cubicBezTo>
                <a:cubicBezTo>
                  <a:pt x="109" y="65"/>
                  <a:pt x="109" y="65"/>
                  <a:pt x="109" y="65"/>
                </a:cubicBezTo>
                <a:cubicBezTo>
                  <a:pt x="97" y="64"/>
                  <a:pt x="85" y="68"/>
                  <a:pt x="76" y="77"/>
                </a:cubicBezTo>
                <a:cubicBezTo>
                  <a:pt x="67" y="86"/>
                  <a:pt x="63" y="98"/>
                  <a:pt x="64" y="110"/>
                </a:cubicBezTo>
                <a:cubicBezTo>
                  <a:pt x="67" y="145"/>
                  <a:pt x="67" y="145"/>
                  <a:pt x="67" y="145"/>
                </a:cubicBezTo>
                <a:cubicBezTo>
                  <a:pt x="68" y="161"/>
                  <a:pt x="62" y="177"/>
                  <a:pt x="49" y="188"/>
                </a:cubicBezTo>
                <a:cubicBezTo>
                  <a:pt x="22" y="210"/>
                  <a:pt x="22" y="210"/>
                  <a:pt x="22" y="210"/>
                </a:cubicBezTo>
                <a:cubicBezTo>
                  <a:pt x="13" y="218"/>
                  <a:pt x="8" y="230"/>
                  <a:pt x="8" y="242"/>
                </a:cubicBezTo>
                <a:cubicBezTo>
                  <a:pt x="8" y="255"/>
                  <a:pt x="13" y="267"/>
                  <a:pt x="22" y="274"/>
                </a:cubicBezTo>
                <a:cubicBezTo>
                  <a:pt x="49" y="297"/>
                  <a:pt x="49" y="297"/>
                  <a:pt x="49" y="297"/>
                </a:cubicBezTo>
                <a:cubicBezTo>
                  <a:pt x="62" y="308"/>
                  <a:pt x="68" y="324"/>
                  <a:pt x="67" y="340"/>
                </a:cubicBezTo>
                <a:cubicBezTo>
                  <a:pt x="64" y="375"/>
                  <a:pt x="64" y="375"/>
                  <a:pt x="64" y="375"/>
                </a:cubicBezTo>
                <a:cubicBezTo>
                  <a:pt x="63" y="387"/>
                  <a:pt x="67" y="399"/>
                  <a:pt x="76" y="408"/>
                </a:cubicBezTo>
                <a:cubicBezTo>
                  <a:pt x="85" y="417"/>
                  <a:pt x="97" y="421"/>
                  <a:pt x="109" y="420"/>
                </a:cubicBezTo>
                <a:cubicBezTo>
                  <a:pt x="145" y="417"/>
                  <a:pt x="145" y="417"/>
                  <a:pt x="145" y="417"/>
                </a:cubicBezTo>
                <a:cubicBezTo>
                  <a:pt x="146" y="417"/>
                  <a:pt x="147" y="417"/>
                  <a:pt x="149" y="417"/>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1173"/>
          <p:cNvSpPr/>
          <p:nvPr/>
        </p:nvSpPr>
        <p:spPr bwMode="auto">
          <a:xfrm>
            <a:off x="6696076" y="2225700"/>
            <a:ext cx="1220788" cy="1222375"/>
          </a:xfrm>
          <a:custGeom>
            <a:avLst/>
            <a:gdLst>
              <a:gd name="T0" fmla="*/ 13 w 385"/>
              <a:gd name="T1" fmla="*/ 221 h 385"/>
              <a:gd name="T2" fmla="*/ 0 w 385"/>
              <a:gd name="T3" fmla="*/ 192 h 385"/>
              <a:gd name="T4" fmla="*/ 13 w 385"/>
              <a:gd name="T5" fmla="*/ 164 h 385"/>
              <a:gd name="T6" fmla="*/ 35 w 385"/>
              <a:gd name="T7" fmla="*/ 146 h 385"/>
              <a:gd name="T8" fmla="*/ 48 w 385"/>
              <a:gd name="T9" fmla="*/ 114 h 385"/>
              <a:gd name="T10" fmla="*/ 46 w 385"/>
              <a:gd name="T11" fmla="*/ 86 h 385"/>
              <a:gd name="T12" fmla="*/ 56 w 385"/>
              <a:gd name="T13" fmla="*/ 56 h 385"/>
              <a:gd name="T14" fmla="*/ 86 w 385"/>
              <a:gd name="T15" fmla="*/ 45 h 385"/>
              <a:gd name="T16" fmla="*/ 114 w 385"/>
              <a:gd name="T17" fmla="*/ 48 h 385"/>
              <a:gd name="T18" fmla="*/ 146 w 385"/>
              <a:gd name="T19" fmla="*/ 35 h 385"/>
              <a:gd name="T20" fmla="*/ 164 w 385"/>
              <a:gd name="T21" fmla="*/ 13 h 385"/>
              <a:gd name="T22" fmla="*/ 193 w 385"/>
              <a:gd name="T23" fmla="*/ 0 h 385"/>
              <a:gd name="T24" fmla="*/ 221 w 385"/>
              <a:gd name="T25" fmla="*/ 13 h 385"/>
              <a:gd name="T26" fmla="*/ 240 w 385"/>
              <a:gd name="T27" fmla="*/ 35 h 385"/>
              <a:gd name="T28" fmla="*/ 271 w 385"/>
              <a:gd name="T29" fmla="*/ 48 h 385"/>
              <a:gd name="T30" fmla="*/ 300 w 385"/>
              <a:gd name="T31" fmla="*/ 45 h 385"/>
              <a:gd name="T32" fmla="*/ 329 w 385"/>
              <a:gd name="T33" fmla="*/ 56 h 385"/>
              <a:gd name="T34" fmla="*/ 340 w 385"/>
              <a:gd name="T35" fmla="*/ 86 h 385"/>
              <a:gd name="T36" fmla="*/ 337 w 385"/>
              <a:gd name="T37" fmla="*/ 114 h 385"/>
              <a:gd name="T38" fmla="*/ 351 w 385"/>
              <a:gd name="T39" fmla="*/ 146 h 385"/>
              <a:gd name="T40" fmla="*/ 372 w 385"/>
              <a:gd name="T41" fmla="*/ 164 h 385"/>
              <a:gd name="T42" fmla="*/ 385 w 385"/>
              <a:gd name="T43" fmla="*/ 192 h 385"/>
              <a:gd name="T44" fmla="*/ 372 w 385"/>
              <a:gd name="T45" fmla="*/ 221 h 385"/>
              <a:gd name="T46" fmla="*/ 351 w 385"/>
              <a:gd name="T47" fmla="*/ 239 h 385"/>
              <a:gd name="T48" fmla="*/ 337 w 385"/>
              <a:gd name="T49" fmla="*/ 271 h 385"/>
              <a:gd name="T50" fmla="*/ 340 w 385"/>
              <a:gd name="T51" fmla="*/ 299 h 385"/>
              <a:gd name="T52" fmla="*/ 329 w 385"/>
              <a:gd name="T53" fmla="*/ 329 h 385"/>
              <a:gd name="T54" fmla="*/ 300 w 385"/>
              <a:gd name="T55" fmla="*/ 340 h 385"/>
              <a:gd name="T56" fmla="*/ 271 w 385"/>
              <a:gd name="T57" fmla="*/ 337 h 385"/>
              <a:gd name="T58" fmla="*/ 240 w 385"/>
              <a:gd name="T59" fmla="*/ 350 h 385"/>
              <a:gd name="T60" fmla="*/ 221 w 385"/>
              <a:gd name="T61" fmla="*/ 372 h 385"/>
              <a:gd name="T62" fmla="*/ 193 w 385"/>
              <a:gd name="T63" fmla="*/ 385 h 385"/>
              <a:gd name="T64" fmla="*/ 164 w 385"/>
              <a:gd name="T65" fmla="*/ 372 h 385"/>
              <a:gd name="T66" fmla="*/ 146 w 385"/>
              <a:gd name="T67" fmla="*/ 350 h 385"/>
              <a:gd name="T68" fmla="*/ 114 w 385"/>
              <a:gd name="T69" fmla="*/ 337 h 385"/>
              <a:gd name="T70" fmla="*/ 86 w 385"/>
              <a:gd name="T71" fmla="*/ 340 h 385"/>
              <a:gd name="T72" fmla="*/ 56 w 385"/>
              <a:gd name="T73" fmla="*/ 329 h 385"/>
              <a:gd name="T74" fmla="*/ 46 w 385"/>
              <a:gd name="T75" fmla="*/ 299 h 385"/>
              <a:gd name="T76" fmla="*/ 48 w 385"/>
              <a:gd name="T77" fmla="*/ 271 h 385"/>
              <a:gd name="T78" fmla="*/ 35 w 385"/>
              <a:gd name="T79" fmla="*/ 239 h 385"/>
              <a:gd name="T80" fmla="*/ 13 w 385"/>
              <a:gd name="T81" fmla="*/ 221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5" h="385">
                <a:moveTo>
                  <a:pt x="13" y="221"/>
                </a:moveTo>
                <a:cubicBezTo>
                  <a:pt x="5" y="214"/>
                  <a:pt x="0" y="203"/>
                  <a:pt x="0" y="192"/>
                </a:cubicBezTo>
                <a:cubicBezTo>
                  <a:pt x="0" y="182"/>
                  <a:pt x="5" y="171"/>
                  <a:pt x="13" y="164"/>
                </a:cubicBezTo>
                <a:cubicBezTo>
                  <a:pt x="35" y="146"/>
                  <a:pt x="35" y="146"/>
                  <a:pt x="35" y="146"/>
                </a:cubicBezTo>
                <a:cubicBezTo>
                  <a:pt x="44" y="138"/>
                  <a:pt x="49" y="126"/>
                  <a:pt x="48" y="114"/>
                </a:cubicBezTo>
                <a:cubicBezTo>
                  <a:pt x="46" y="86"/>
                  <a:pt x="46" y="86"/>
                  <a:pt x="46" y="86"/>
                </a:cubicBezTo>
                <a:cubicBezTo>
                  <a:pt x="45" y="75"/>
                  <a:pt x="49" y="64"/>
                  <a:pt x="56" y="56"/>
                </a:cubicBezTo>
                <a:cubicBezTo>
                  <a:pt x="64" y="48"/>
                  <a:pt x="75" y="44"/>
                  <a:pt x="86" y="45"/>
                </a:cubicBezTo>
                <a:cubicBezTo>
                  <a:pt x="114" y="48"/>
                  <a:pt x="114" y="48"/>
                  <a:pt x="114" y="48"/>
                </a:cubicBezTo>
                <a:cubicBezTo>
                  <a:pt x="126" y="49"/>
                  <a:pt x="138" y="44"/>
                  <a:pt x="146" y="35"/>
                </a:cubicBezTo>
                <a:cubicBezTo>
                  <a:pt x="164" y="13"/>
                  <a:pt x="164" y="13"/>
                  <a:pt x="164" y="13"/>
                </a:cubicBezTo>
                <a:cubicBezTo>
                  <a:pt x="171" y="5"/>
                  <a:pt x="182" y="0"/>
                  <a:pt x="193" y="0"/>
                </a:cubicBezTo>
                <a:cubicBezTo>
                  <a:pt x="204" y="0"/>
                  <a:pt x="214" y="5"/>
                  <a:pt x="221" y="13"/>
                </a:cubicBezTo>
                <a:cubicBezTo>
                  <a:pt x="240" y="35"/>
                  <a:pt x="240" y="35"/>
                  <a:pt x="240" y="35"/>
                </a:cubicBezTo>
                <a:cubicBezTo>
                  <a:pt x="247" y="44"/>
                  <a:pt x="259" y="49"/>
                  <a:pt x="271" y="48"/>
                </a:cubicBezTo>
                <a:cubicBezTo>
                  <a:pt x="300" y="45"/>
                  <a:pt x="300" y="45"/>
                  <a:pt x="300" y="45"/>
                </a:cubicBezTo>
                <a:cubicBezTo>
                  <a:pt x="311" y="44"/>
                  <a:pt x="321" y="48"/>
                  <a:pt x="329" y="56"/>
                </a:cubicBezTo>
                <a:cubicBezTo>
                  <a:pt x="337" y="64"/>
                  <a:pt x="341" y="75"/>
                  <a:pt x="340" y="86"/>
                </a:cubicBezTo>
                <a:cubicBezTo>
                  <a:pt x="337" y="114"/>
                  <a:pt x="337" y="114"/>
                  <a:pt x="337" y="114"/>
                </a:cubicBezTo>
                <a:cubicBezTo>
                  <a:pt x="336" y="126"/>
                  <a:pt x="341" y="138"/>
                  <a:pt x="351" y="146"/>
                </a:cubicBezTo>
                <a:cubicBezTo>
                  <a:pt x="372" y="164"/>
                  <a:pt x="372" y="164"/>
                  <a:pt x="372" y="164"/>
                </a:cubicBezTo>
                <a:cubicBezTo>
                  <a:pt x="381" y="171"/>
                  <a:pt x="385" y="182"/>
                  <a:pt x="385" y="192"/>
                </a:cubicBezTo>
                <a:cubicBezTo>
                  <a:pt x="385" y="203"/>
                  <a:pt x="381" y="214"/>
                  <a:pt x="372" y="221"/>
                </a:cubicBezTo>
                <a:cubicBezTo>
                  <a:pt x="351" y="239"/>
                  <a:pt x="351" y="239"/>
                  <a:pt x="351" y="239"/>
                </a:cubicBezTo>
                <a:cubicBezTo>
                  <a:pt x="341" y="247"/>
                  <a:pt x="336" y="259"/>
                  <a:pt x="337" y="271"/>
                </a:cubicBezTo>
                <a:cubicBezTo>
                  <a:pt x="340" y="299"/>
                  <a:pt x="340" y="299"/>
                  <a:pt x="340" y="299"/>
                </a:cubicBezTo>
                <a:cubicBezTo>
                  <a:pt x="341" y="310"/>
                  <a:pt x="337" y="321"/>
                  <a:pt x="329" y="329"/>
                </a:cubicBezTo>
                <a:cubicBezTo>
                  <a:pt x="321" y="336"/>
                  <a:pt x="311" y="340"/>
                  <a:pt x="300" y="340"/>
                </a:cubicBezTo>
                <a:cubicBezTo>
                  <a:pt x="271" y="337"/>
                  <a:pt x="271" y="337"/>
                  <a:pt x="271" y="337"/>
                </a:cubicBezTo>
                <a:cubicBezTo>
                  <a:pt x="259" y="336"/>
                  <a:pt x="247" y="341"/>
                  <a:pt x="240" y="350"/>
                </a:cubicBezTo>
                <a:cubicBezTo>
                  <a:pt x="221" y="372"/>
                  <a:pt x="221" y="372"/>
                  <a:pt x="221" y="372"/>
                </a:cubicBezTo>
                <a:cubicBezTo>
                  <a:pt x="214" y="380"/>
                  <a:pt x="204" y="385"/>
                  <a:pt x="193" y="385"/>
                </a:cubicBezTo>
                <a:cubicBezTo>
                  <a:pt x="182" y="385"/>
                  <a:pt x="171" y="380"/>
                  <a:pt x="164" y="372"/>
                </a:cubicBezTo>
                <a:cubicBezTo>
                  <a:pt x="146" y="350"/>
                  <a:pt x="146" y="350"/>
                  <a:pt x="146" y="350"/>
                </a:cubicBezTo>
                <a:cubicBezTo>
                  <a:pt x="138" y="341"/>
                  <a:pt x="126" y="336"/>
                  <a:pt x="114" y="337"/>
                </a:cubicBezTo>
                <a:cubicBezTo>
                  <a:pt x="86" y="340"/>
                  <a:pt x="86" y="340"/>
                  <a:pt x="86" y="340"/>
                </a:cubicBezTo>
                <a:cubicBezTo>
                  <a:pt x="75" y="340"/>
                  <a:pt x="64" y="336"/>
                  <a:pt x="56" y="329"/>
                </a:cubicBezTo>
                <a:cubicBezTo>
                  <a:pt x="49" y="321"/>
                  <a:pt x="45" y="310"/>
                  <a:pt x="46" y="299"/>
                </a:cubicBezTo>
                <a:cubicBezTo>
                  <a:pt x="48" y="271"/>
                  <a:pt x="48" y="271"/>
                  <a:pt x="48" y="271"/>
                </a:cubicBezTo>
                <a:cubicBezTo>
                  <a:pt x="49" y="259"/>
                  <a:pt x="44" y="247"/>
                  <a:pt x="35" y="239"/>
                </a:cubicBezTo>
                <a:lnTo>
                  <a:pt x="13" y="22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1174"/>
          <p:cNvSpPr>
            <a:spLocks noEditPoints="1"/>
          </p:cNvSpPr>
          <p:nvPr/>
        </p:nvSpPr>
        <p:spPr bwMode="auto">
          <a:xfrm>
            <a:off x="7046913" y="2625750"/>
            <a:ext cx="517525" cy="438150"/>
          </a:xfrm>
          <a:custGeom>
            <a:avLst/>
            <a:gdLst>
              <a:gd name="T0" fmla="*/ 7 w 163"/>
              <a:gd name="T1" fmla="*/ 132 h 138"/>
              <a:gd name="T2" fmla="*/ 13 w 163"/>
              <a:gd name="T3" fmla="*/ 138 h 138"/>
              <a:gd name="T4" fmla="*/ 43 w 163"/>
              <a:gd name="T5" fmla="*/ 138 h 138"/>
              <a:gd name="T6" fmla="*/ 43 w 163"/>
              <a:gd name="T7" fmla="*/ 75 h 138"/>
              <a:gd name="T8" fmla="*/ 7 w 163"/>
              <a:gd name="T9" fmla="*/ 111 h 138"/>
              <a:gd name="T10" fmla="*/ 7 w 163"/>
              <a:gd name="T11" fmla="*/ 132 h 138"/>
              <a:gd name="T12" fmla="*/ 58 w 163"/>
              <a:gd name="T13" fmla="*/ 90 h 138"/>
              <a:gd name="T14" fmla="*/ 58 w 163"/>
              <a:gd name="T15" fmla="*/ 138 h 138"/>
              <a:gd name="T16" fmla="*/ 94 w 163"/>
              <a:gd name="T17" fmla="*/ 138 h 138"/>
              <a:gd name="T18" fmla="*/ 94 w 163"/>
              <a:gd name="T19" fmla="*/ 95 h 138"/>
              <a:gd name="T20" fmla="*/ 78 w 163"/>
              <a:gd name="T21" fmla="*/ 110 h 138"/>
              <a:gd name="T22" fmla="*/ 58 w 163"/>
              <a:gd name="T23" fmla="*/ 90 h 138"/>
              <a:gd name="T24" fmla="*/ 108 w 163"/>
              <a:gd name="T25" fmla="*/ 80 h 138"/>
              <a:gd name="T26" fmla="*/ 108 w 163"/>
              <a:gd name="T27" fmla="*/ 138 h 138"/>
              <a:gd name="T28" fmla="*/ 138 w 163"/>
              <a:gd name="T29" fmla="*/ 138 h 138"/>
              <a:gd name="T30" fmla="*/ 145 w 163"/>
              <a:gd name="T31" fmla="*/ 132 h 138"/>
              <a:gd name="T32" fmla="*/ 145 w 163"/>
              <a:gd name="T33" fmla="*/ 44 h 138"/>
              <a:gd name="T34" fmla="*/ 113 w 163"/>
              <a:gd name="T35" fmla="*/ 75 h 138"/>
              <a:gd name="T36" fmla="*/ 108 w 163"/>
              <a:gd name="T37" fmla="*/ 80 h 138"/>
              <a:gd name="T38" fmla="*/ 130 w 163"/>
              <a:gd name="T39" fmla="*/ 3 h 138"/>
              <a:gd name="T40" fmla="*/ 124 w 163"/>
              <a:gd name="T41" fmla="*/ 10 h 138"/>
              <a:gd name="T42" fmla="*/ 131 w 163"/>
              <a:gd name="T43" fmla="*/ 16 h 138"/>
              <a:gd name="T44" fmla="*/ 138 w 163"/>
              <a:gd name="T45" fmla="*/ 15 h 138"/>
              <a:gd name="T46" fmla="*/ 78 w 163"/>
              <a:gd name="T47" fmla="*/ 75 h 138"/>
              <a:gd name="T48" fmla="*/ 43 w 163"/>
              <a:gd name="T49" fmla="*/ 40 h 138"/>
              <a:gd name="T50" fmla="*/ 3 w 163"/>
              <a:gd name="T51" fmla="*/ 81 h 138"/>
              <a:gd name="T52" fmla="*/ 3 w 163"/>
              <a:gd name="T53" fmla="*/ 90 h 138"/>
              <a:gd name="T54" fmla="*/ 12 w 163"/>
              <a:gd name="T55" fmla="*/ 90 h 138"/>
              <a:gd name="T56" fmla="*/ 43 w 163"/>
              <a:gd name="T57" fmla="*/ 58 h 138"/>
              <a:gd name="T58" fmla="*/ 78 w 163"/>
              <a:gd name="T59" fmla="*/ 93 h 138"/>
              <a:gd name="T60" fmla="*/ 147 w 163"/>
              <a:gd name="T61" fmla="*/ 24 h 138"/>
              <a:gd name="T62" fmla="*/ 147 w 163"/>
              <a:gd name="T63" fmla="*/ 31 h 138"/>
              <a:gd name="T64" fmla="*/ 153 w 163"/>
              <a:gd name="T65" fmla="*/ 38 h 138"/>
              <a:gd name="T66" fmla="*/ 153 w 163"/>
              <a:gd name="T67" fmla="*/ 38 h 138"/>
              <a:gd name="T68" fmla="*/ 160 w 163"/>
              <a:gd name="T69" fmla="*/ 33 h 138"/>
              <a:gd name="T70" fmla="*/ 163 w 163"/>
              <a:gd name="T71" fmla="*/ 0 h 138"/>
              <a:gd name="T72" fmla="*/ 130 w 163"/>
              <a:gd name="T73" fmla="*/ 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3" h="138">
                <a:moveTo>
                  <a:pt x="7" y="132"/>
                </a:moveTo>
                <a:cubicBezTo>
                  <a:pt x="7" y="135"/>
                  <a:pt x="10" y="138"/>
                  <a:pt x="13" y="138"/>
                </a:cubicBezTo>
                <a:cubicBezTo>
                  <a:pt x="43" y="138"/>
                  <a:pt x="43" y="138"/>
                  <a:pt x="43" y="138"/>
                </a:cubicBezTo>
                <a:cubicBezTo>
                  <a:pt x="43" y="75"/>
                  <a:pt x="43" y="75"/>
                  <a:pt x="43" y="75"/>
                </a:cubicBezTo>
                <a:cubicBezTo>
                  <a:pt x="7" y="111"/>
                  <a:pt x="7" y="111"/>
                  <a:pt x="7" y="111"/>
                </a:cubicBezTo>
                <a:lnTo>
                  <a:pt x="7" y="132"/>
                </a:lnTo>
                <a:close/>
                <a:moveTo>
                  <a:pt x="58" y="90"/>
                </a:moveTo>
                <a:cubicBezTo>
                  <a:pt x="58" y="138"/>
                  <a:pt x="58" y="138"/>
                  <a:pt x="58" y="138"/>
                </a:cubicBezTo>
                <a:cubicBezTo>
                  <a:pt x="94" y="138"/>
                  <a:pt x="94" y="138"/>
                  <a:pt x="94" y="138"/>
                </a:cubicBezTo>
                <a:cubicBezTo>
                  <a:pt x="94" y="95"/>
                  <a:pt x="94" y="95"/>
                  <a:pt x="94" y="95"/>
                </a:cubicBezTo>
                <a:cubicBezTo>
                  <a:pt x="78" y="110"/>
                  <a:pt x="78" y="110"/>
                  <a:pt x="78" y="110"/>
                </a:cubicBezTo>
                <a:lnTo>
                  <a:pt x="58" y="90"/>
                </a:lnTo>
                <a:close/>
                <a:moveTo>
                  <a:pt x="108" y="80"/>
                </a:moveTo>
                <a:cubicBezTo>
                  <a:pt x="108" y="138"/>
                  <a:pt x="108" y="138"/>
                  <a:pt x="108" y="138"/>
                </a:cubicBezTo>
                <a:cubicBezTo>
                  <a:pt x="138" y="138"/>
                  <a:pt x="138" y="138"/>
                  <a:pt x="138" y="138"/>
                </a:cubicBezTo>
                <a:cubicBezTo>
                  <a:pt x="142" y="138"/>
                  <a:pt x="145" y="135"/>
                  <a:pt x="145" y="132"/>
                </a:cubicBezTo>
                <a:cubicBezTo>
                  <a:pt x="145" y="44"/>
                  <a:pt x="145" y="44"/>
                  <a:pt x="145" y="44"/>
                </a:cubicBezTo>
                <a:cubicBezTo>
                  <a:pt x="113" y="75"/>
                  <a:pt x="113" y="75"/>
                  <a:pt x="113" y="75"/>
                </a:cubicBezTo>
                <a:lnTo>
                  <a:pt x="108" y="80"/>
                </a:lnTo>
                <a:close/>
                <a:moveTo>
                  <a:pt x="130" y="3"/>
                </a:moveTo>
                <a:cubicBezTo>
                  <a:pt x="127" y="3"/>
                  <a:pt x="124" y="6"/>
                  <a:pt x="124" y="10"/>
                </a:cubicBezTo>
                <a:cubicBezTo>
                  <a:pt x="125" y="14"/>
                  <a:pt x="128" y="16"/>
                  <a:pt x="131" y="16"/>
                </a:cubicBezTo>
                <a:cubicBezTo>
                  <a:pt x="138" y="15"/>
                  <a:pt x="138" y="15"/>
                  <a:pt x="138" y="15"/>
                </a:cubicBezTo>
                <a:cubicBezTo>
                  <a:pt x="78" y="75"/>
                  <a:pt x="78" y="75"/>
                  <a:pt x="78" y="75"/>
                </a:cubicBezTo>
                <a:cubicBezTo>
                  <a:pt x="43" y="40"/>
                  <a:pt x="43" y="40"/>
                  <a:pt x="43" y="40"/>
                </a:cubicBezTo>
                <a:cubicBezTo>
                  <a:pt x="3" y="81"/>
                  <a:pt x="3" y="81"/>
                  <a:pt x="3" y="81"/>
                </a:cubicBezTo>
                <a:cubicBezTo>
                  <a:pt x="0" y="83"/>
                  <a:pt x="0" y="87"/>
                  <a:pt x="3" y="90"/>
                </a:cubicBezTo>
                <a:cubicBezTo>
                  <a:pt x="5" y="92"/>
                  <a:pt x="9" y="92"/>
                  <a:pt x="12" y="90"/>
                </a:cubicBezTo>
                <a:cubicBezTo>
                  <a:pt x="43" y="58"/>
                  <a:pt x="43" y="58"/>
                  <a:pt x="43" y="58"/>
                </a:cubicBezTo>
                <a:cubicBezTo>
                  <a:pt x="78" y="93"/>
                  <a:pt x="78" y="93"/>
                  <a:pt x="78" y="93"/>
                </a:cubicBezTo>
                <a:cubicBezTo>
                  <a:pt x="147" y="24"/>
                  <a:pt x="147" y="24"/>
                  <a:pt x="147" y="24"/>
                </a:cubicBezTo>
                <a:cubicBezTo>
                  <a:pt x="147" y="31"/>
                  <a:pt x="147" y="31"/>
                  <a:pt x="147" y="31"/>
                </a:cubicBezTo>
                <a:cubicBezTo>
                  <a:pt x="147" y="35"/>
                  <a:pt x="149" y="38"/>
                  <a:pt x="153" y="38"/>
                </a:cubicBezTo>
                <a:cubicBezTo>
                  <a:pt x="153" y="38"/>
                  <a:pt x="153" y="38"/>
                  <a:pt x="153" y="38"/>
                </a:cubicBezTo>
                <a:cubicBezTo>
                  <a:pt x="157" y="38"/>
                  <a:pt x="159" y="36"/>
                  <a:pt x="160" y="33"/>
                </a:cubicBezTo>
                <a:cubicBezTo>
                  <a:pt x="163" y="0"/>
                  <a:pt x="163" y="0"/>
                  <a:pt x="163" y="0"/>
                </a:cubicBezTo>
                <a:lnTo>
                  <a:pt x="130" y="3"/>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1175"/>
          <p:cNvSpPr>
            <a:spLocks noEditPoints="1"/>
          </p:cNvSpPr>
          <p:nvPr/>
        </p:nvSpPr>
        <p:spPr bwMode="auto">
          <a:xfrm>
            <a:off x="630238" y="1628800"/>
            <a:ext cx="2411413" cy="2416175"/>
          </a:xfrm>
          <a:custGeom>
            <a:avLst/>
            <a:gdLst>
              <a:gd name="T0" fmla="*/ 321 w 760"/>
              <a:gd name="T1" fmla="*/ 733 h 761"/>
              <a:gd name="T2" fmla="*/ 229 w 760"/>
              <a:gd name="T3" fmla="*/ 667 h 761"/>
              <a:gd name="T4" fmla="*/ 111 w 760"/>
              <a:gd name="T5" fmla="*/ 649 h 761"/>
              <a:gd name="T6" fmla="*/ 93 w 760"/>
              <a:gd name="T7" fmla="*/ 532 h 761"/>
              <a:gd name="T8" fmla="*/ 28 w 760"/>
              <a:gd name="T9" fmla="*/ 440 h 761"/>
              <a:gd name="T10" fmla="*/ 28 w 760"/>
              <a:gd name="T11" fmla="*/ 321 h 761"/>
              <a:gd name="T12" fmla="*/ 93 w 760"/>
              <a:gd name="T13" fmla="*/ 229 h 761"/>
              <a:gd name="T14" fmla="*/ 111 w 760"/>
              <a:gd name="T15" fmla="*/ 112 h 761"/>
              <a:gd name="T16" fmla="*/ 229 w 760"/>
              <a:gd name="T17" fmla="*/ 93 h 761"/>
              <a:gd name="T18" fmla="*/ 321 w 760"/>
              <a:gd name="T19" fmla="*/ 28 h 761"/>
              <a:gd name="T20" fmla="*/ 440 w 760"/>
              <a:gd name="T21" fmla="*/ 28 h 761"/>
              <a:gd name="T22" fmla="*/ 532 w 760"/>
              <a:gd name="T23" fmla="*/ 93 h 761"/>
              <a:gd name="T24" fmla="*/ 649 w 760"/>
              <a:gd name="T25" fmla="*/ 112 h 761"/>
              <a:gd name="T26" fmla="*/ 667 w 760"/>
              <a:gd name="T27" fmla="*/ 229 h 761"/>
              <a:gd name="T28" fmla="*/ 733 w 760"/>
              <a:gd name="T29" fmla="*/ 321 h 761"/>
              <a:gd name="T30" fmla="*/ 733 w 760"/>
              <a:gd name="T31" fmla="*/ 440 h 761"/>
              <a:gd name="T32" fmla="*/ 667 w 760"/>
              <a:gd name="T33" fmla="*/ 532 h 761"/>
              <a:gd name="T34" fmla="*/ 649 w 760"/>
              <a:gd name="T35" fmla="*/ 649 h 761"/>
              <a:gd name="T36" fmla="*/ 532 w 760"/>
              <a:gd name="T37" fmla="*/ 667 h 761"/>
              <a:gd name="T38" fmla="*/ 440 w 760"/>
              <a:gd name="T39" fmla="*/ 733 h 761"/>
              <a:gd name="T40" fmla="*/ 234 w 760"/>
              <a:gd name="T41" fmla="*/ 655 h 761"/>
              <a:gd name="T42" fmla="*/ 330 w 760"/>
              <a:gd name="T43" fmla="*/ 725 h 761"/>
              <a:gd name="T44" fmla="*/ 431 w 760"/>
              <a:gd name="T45" fmla="*/ 725 h 761"/>
              <a:gd name="T46" fmla="*/ 533 w 760"/>
              <a:gd name="T47" fmla="*/ 655 h 761"/>
              <a:gd name="T48" fmla="*/ 641 w 760"/>
              <a:gd name="T49" fmla="*/ 641 h 761"/>
              <a:gd name="T50" fmla="*/ 655 w 760"/>
              <a:gd name="T51" fmla="*/ 533 h 761"/>
              <a:gd name="T52" fmla="*/ 725 w 760"/>
              <a:gd name="T53" fmla="*/ 431 h 761"/>
              <a:gd name="T54" fmla="*/ 725 w 760"/>
              <a:gd name="T55" fmla="*/ 330 h 761"/>
              <a:gd name="T56" fmla="*/ 655 w 760"/>
              <a:gd name="T57" fmla="*/ 228 h 761"/>
              <a:gd name="T58" fmla="*/ 641 w 760"/>
              <a:gd name="T59" fmla="*/ 120 h 761"/>
              <a:gd name="T60" fmla="*/ 533 w 760"/>
              <a:gd name="T61" fmla="*/ 105 h 761"/>
              <a:gd name="T62" fmla="*/ 431 w 760"/>
              <a:gd name="T63" fmla="*/ 36 h 761"/>
              <a:gd name="T64" fmla="*/ 330 w 760"/>
              <a:gd name="T65" fmla="*/ 36 h 761"/>
              <a:gd name="T66" fmla="*/ 228 w 760"/>
              <a:gd name="T67" fmla="*/ 105 h 761"/>
              <a:gd name="T68" fmla="*/ 120 w 760"/>
              <a:gd name="T69" fmla="*/ 120 h 761"/>
              <a:gd name="T70" fmla="*/ 105 w 760"/>
              <a:gd name="T71" fmla="*/ 228 h 761"/>
              <a:gd name="T72" fmla="*/ 36 w 760"/>
              <a:gd name="T73" fmla="*/ 330 h 761"/>
              <a:gd name="T74" fmla="*/ 36 w 760"/>
              <a:gd name="T75" fmla="*/ 431 h 761"/>
              <a:gd name="T76" fmla="*/ 105 w 760"/>
              <a:gd name="T77" fmla="*/ 533 h 761"/>
              <a:gd name="T78" fmla="*/ 120 w 760"/>
              <a:gd name="T79" fmla="*/ 641 h 761"/>
              <a:gd name="T80" fmla="*/ 228 w 760"/>
              <a:gd name="T81" fmla="*/ 655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60" h="761">
                <a:moveTo>
                  <a:pt x="380" y="761"/>
                </a:moveTo>
                <a:cubicBezTo>
                  <a:pt x="357" y="761"/>
                  <a:pt x="335" y="751"/>
                  <a:pt x="321" y="733"/>
                </a:cubicBezTo>
                <a:cubicBezTo>
                  <a:pt x="285" y="691"/>
                  <a:pt x="285" y="691"/>
                  <a:pt x="285" y="691"/>
                </a:cubicBezTo>
                <a:cubicBezTo>
                  <a:pt x="271" y="674"/>
                  <a:pt x="250" y="666"/>
                  <a:pt x="229" y="667"/>
                </a:cubicBezTo>
                <a:cubicBezTo>
                  <a:pt x="173" y="672"/>
                  <a:pt x="173" y="672"/>
                  <a:pt x="173" y="672"/>
                </a:cubicBezTo>
                <a:cubicBezTo>
                  <a:pt x="150" y="674"/>
                  <a:pt x="128" y="666"/>
                  <a:pt x="111" y="649"/>
                </a:cubicBezTo>
                <a:cubicBezTo>
                  <a:pt x="95" y="633"/>
                  <a:pt x="87" y="610"/>
                  <a:pt x="89" y="587"/>
                </a:cubicBezTo>
                <a:cubicBezTo>
                  <a:pt x="93" y="532"/>
                  <a:pt x="93" y="532"/>
                  <a:pt x="93" y="532"/>
                </a:cubicBezTo>
                <a:cubicBezTo>
                  <a:pt x="95" y="511"/>
                  <a:pt x="86" y="490"/>
                  <a:pt x="70" y="476"/>
                </a:cubicBezTo>
                <a:cubicBezTo>
                  <a:pt x="28" y="440"/>
                  <a:pt x="28" y="440"/>
                  <a:pt x="28" y="440"/>
                </a:cubicBezTo>
                <a:cubicBezTo>
                  <a:pt x="10" y="425"/>
                  <a:pt x="0" y="403"/>
                  <a:pt x="0" y="380"/>
                </a:cubicBezTo>
                <a:cubicBezTo>
                  <a:pt x="0" y="357"/>
                  <a:pt x="10" y="336"/>
                  <a:pt x="28" y="321"/>
                </a:cubicBezTo>
                <a:cubicBezTo>
                  <a:pt x="70" y="285"/>
                  <a:pt x="70" y="285"/>
                  <a:pt x="70" y="285"/>
                </a:cubicBezTo>
                <a:cubicBezTo>
                  <a:pt x="86" y="271"/>
                  <a:pt x="95" y="250"/>
                  <a:pt x="93" y="229"/>
                </a:cubicBezTo>
                <a:cubicBezTo>
                  <a:pt x="89" y="173"/>
                  <a:pt x="89" y="173"/>
                  <a:pt x="89" y="173"/>
                </a:cubicBezTo>
                <a:cubicBezTo>
                  <a:pt x="87" y="150"/>
                  <a:pt x="95" y="128"/>
                  <a:pt x="111" y="112"/>
                </a:cubicBezTo>
                <a:cubicBezTo>
                  <a:pt x="128" y="95"/>
                  <a:pt x="150" y="87"/>
                  <a:pt x="173" y="89"/>
                </a:cubicBezTo>
                <a:cubicBezTo>
                  <a:pt x="229" y="93"/>
                  <a:pt x="229" y="93"/>
                  <a:pt x="229" y="93"/>
                </a:cubicBezTo>
                <a:cubicBezTo>
                  <a:pt x="250" y="95"/>
                  <a:pt x="271" y="87"/>
                  <a:pt x="285" y="70"/>
                </a:cubicBezTo>
                <a:cubicBezTo>
                  <a:pt x="321" y="28"/>
                  <a:pt x="321" y="28"/>
                  <a:pt x="321" y="28"/>
                </a:cubicBezTo>
                <a:cubicBezTo>
                  <a:pt x="335" y="10"/>
                  <a:pt x="357" y="0"/>
                  <a:pt x="380" y="0"/>
                </a:cubicBezTo>
                <a:cubicBezTo>
                  <a:pt x="403" y="0"/>
                  <a:pt x="425" y="10"/>
                  <a:pt x="440" y="28"/>
                </a:cubicBezTo>
                <a:cubicBezTo>
                  <a:pt x="476" y="70"/>
                  <a:pt x="476" y="70"/>
                  <a:pt x="476" y="70"/>
                </a:cubicBezTo>
                <a:cubicBezTo>
                  <a:pt x="490" y="87"/>
                  <a:pt x="511" y="95"/>
                  <a:pt x="532" y="93"/>
                </a:cubicBezTo>
                <a:cubicBezTo>
                  <a:pt x="587" y="89"/>
                  <a:pt x="587" y="89"/>
                  <a:pt x="587" y="89"/>
                </a:cubicBezTo>
                <a:cubicBezTo>
                  <a:pt x="610" y="87"/>
                  <a:pt x="633" y="95"/>
                  <a:pt x="649" y="112"/>
                </a:cubicBezTo>
                <a:cubicBezTo>
                  <a:pt x="665" y="128"/>
                  <a:pt x="674" y="150"/>
                  <a:pt x="672" y="173"/>
                </a:cubicBezTo>
                <a:cubicBezTo>
                  <a:pt x="667" y="229"/>
                  <a:pt x="667" y="229"/>
                  <a:pt x="667" y="229"/>
                </a:cubicBezTo>
                <a:cubicBezTo>
                  <a:pt x="665" y="250"/>
                  <a:pt x="674" y="271"/>
                  <a:pt x="690" y="285"/>
                </a:cubicBezTo>
                <a:cubicBezTo>
                  <a:pt x="733" y="321"/>
                  <a:pt x="733" y="321"/>
                  <a:pt x="733" y="321"/>
                </a:cubicBezTo>
                <a:cubicBezTo>
                  <a:pt x="750" y="336"/>
                  <a:pt x="760" y="357"/>
                  <a:pt x="760" y="380"/>
                </a:cubicBezTo>
                <a:cubicBezTo>
                  <a:pt x="760" y="403"/>
                  <a:pt x="750" y="425"/>
                  <a:pt x="733" y="440"/>
                </a:cubicBezTo>
                <a:cubicBezTo>
                  <a:pt x="690" y="476"/>
                  <a:pt x="690" y="476"/>
                  <a:pt x="690" y="476"/>
                </a:cubicBezTo>
                <a:cubicBezTo>
                  <a:pt x="674" y="490"/>
                  <a:pt x="665" y="511"/>
                  <a:pt x="667" y="532"/>
                </a:cubicBezTo>
                <a:cubicBezTo>
                  <a:pt x="672" y="587"/>
                  <a:pt x="672" y="587"/>
                  <a:pt x="672" y="587"/>
                </a:cubicBezTo>
                <a:cubicBezTo>
                  <a:pt x="674" y="610"/>
                  <a:pt x="665" y="633"/>
                  <a:pt x="649" y="649"/>
                </a:cubicBezTo>
                <a:cubicBezTo>
                  <a:pt x="633" y="666"/>
                  <a:pt x="610" y="674"/>
                  <a:pt x="587" y="672"/>
                </a:cubicBezTo>
                <a:cubicBezTo>
                  <a:pt x="532" y="667"/>
                  <a:pt x="532" y="667"/>
                  <a:pt x="532" y="667"/>
                </a:cubicBezTo>
                <a:cubicBezTo>
                  <a:pt x="510" y="666"/>
                  <a:pt x="490" y="674"/>
                  <a:pt x="476" y="691"/>
                </a:cubicBezTo>
                <a:cubicBezTo>
                  <a:pt x="440" y="733"/>
                  <a:pt x="440" y="733"/>
                  <a:pt x="440" y="733"/>
                </a:cubicBezTo>
                <a:cubicBezTo>
                  <a:pt x="425" y="751"/>
                  <a:pt x="403" y="761"/>
                  <a:pt x="380" y="761"/>
                </a:cubicBezTo>
                <a:close/>
                <a:moveTo>
                  <a:pt x="234" y="655"/>
                </a:moveTo>
                <a:cubicBezTo>
                  <a:pt x="257" y="655"/>
                  <a:pt x="279" y="665"/>
                  <a:pt x="294" y="683"/>
                </a:cubicBezTo>
                <a:cubicBezTo>
                  <a:pt x="330" y="725"/>
                  <a:pt x="330" y="725"/>
                  <a:pt x="330" y="725"/>
                </a:cubicBezTo>
                <a:cubicBezTo>
                  <a:pt x="342" y="740"/>
                  <a:pt x="361" y="749"/>
                  <a:pt x="380" y="749"/>
                </a:cubicBezTo>
                <a:cubicBezTo>
                  <a:pt x="400" y="749"/>
                  <a:pt x="418" y="740"/>
                  <a:pt x="431" y="725"/>
                </a:cubicBezTo>
                <a:cubicBezTo>
                  <a:pt x="467" y="683"/>
                  <a:pt x="467" y="683"/>
                  <a:pt x="467" y="683"/>
                </a:cubicBezTo>
                <a:cubicBezTo>
                  <a:pt x="483" y="664"/>
                  <a:pt x="508" y="653"/>
                  <a:pt x="533" y="655"/>
                </a:cubicBezTo>
                <a:cubicBezTo>
                  <a:pt x="588" y="660"/>
                  <a:pt x="588" y="660"/>
                  <a:pt x="588" y="660"/>
                </a:cubicBezTo>
                <a:cubicBezTo>
                  <a:pt x="608" y="662"/>
                  <a:pt x="627" y="655"/>
                  <a:pt x="641" y="641"/>
                </a:cubicBezTo>
                <a:cubicBezTo>
                  <a:pt x="654" y="627"/>
                  <a:pt x="661" y="608"/>
                  <a:pt x="660" y="588"/>
                </a:cubicBezTo>
                <a:cubicBezTo>
                  <a:pt x="655" y="533"/>
                  <a:pt x="655" y="533"/>
                  <a:pt x="655" y="533"/>
                </a:cubicBezTo>
                <a:cubicBezTo>
                  <a:pt x="653" y="508"/>
                  <a:pt x="663" y="483"/>
                  <a:pt x="683" y="467"/>
                </a:cubicBezTo>
                <a:cubicBezTo>
                  <a:pt x="725" y="431"/>
                  <a:pt x="725" y="431"/>
                  <a:pt x="725" y="431"/>
                </a:cubicBezTo>
                <a:cubicBezTo>
                  <a:pt x="740" y="418"/>
                  <a:pt x="748" y="400"/>
                  <a:pt x="748" y="380"/>
                </a:cubicBezTo>
                <a:cubicBezTo>
                  <a:pt x="748" y="361"/>
                  <a:pt x="740" y="343"/>
                  <a:pt x="725" y="330"/>
                </a:cubicBezTo>
                <a:cubicBezTo>
                  <a:pt x="683" y="294"/>
                  <a:pt x="683" y="294"/>
                  <a:pt x="683" y="294"/>
                </a:cubicBezTo>
                <a:cubicBezTo>
                  <a:pt x="663" y="278"/>
                  <a:pt x="653" y="253"/>
                  <a:pt x="655" y="228"/>
                </a:cubicBezTo>
                <a:cubicBezTo>
                  <a:pt x="660" y="172"/>
                  <a:pt x="660" y="172"/>
                  <a:pt x="660" y="172"/>
                </a:cubicBezTo>
                <a:cubicBezTo>
                  <a:pt x="661" y="153"/>
                  <a:pt x="654" y="134"/>
                  <a:pt x="641" y="120"/>
                </a:cubicBezTo>
                <a:cubicBezTo>
                  <a:pt x="627" y="106"/>
                  <a:pt x="608" y="99"/>
                  <a:pt x="588" y="101"/>
                </a:cubicBezTo>
                <a:cubicBezTo>
                  <a:pt x="533" y="105"/>
                  <a:pt x="533" y="105"/>
                  <a:pt x="533" y="105"/>
                </a:cubicBezTo>
                <a:cubicBezTo>
                  <a:pt x="508" y="108"/>
                  <a:pt x="483" y="97"/>
                  <a:pt x="467" y="78"/>
                </a:cubicBezTo>
                <a:cubicBezTo>
                  <a:pt x="431" y="36"/>
                  <a:pt x="431" y="36"/>
                  <a:pt x="431" y="36"/>
                </a:cubicBezTo>
                <a:cubicBezTo>
                  <a:pt x="418" y="21"/>
                  <a:pt x="400" y="12"/>
                  <a:pt x="380" y="12"/>
                </a:cubicBezTo>
                <a:cubicBezTo>
                  <a:pt x="361" y="12"/>
                  <a:pt x="342" y="21"/>
                  <a:pt x="330" y="36"/>
                </a:cubicBezTo>
                <a:cubicBezTo>
                  <a:pt x="294" y="78"/>
                  <a:pt x="294" y="78"/>
                  <a:pt x="294" y="78"/>
                </a:cubicBezTo>
                <a:cubicBezTo>
                  <a:pt x="277" y="97"/>
                  <a:pt x="253" y="108"/>
                  <a:pt x="228" y="105"/>
                </a:cubicBezTo>
                <a:cubicBezTo>
                  <a:pt x="172" y="101"/>
                  <a:pt x="172" y="101"/>
                  <a:pt x="172" y="101"/>
                </a:cubicBezTo>
                <a:cubicBezTo>
                  <a:pt x="153" y="99"/>
                  <a:pt x="134" y="106"/>
                  <a:pt x="120" y="120"/>
                </a:cubicBezTo>
                <a:cubicBezTo>
                  <a:pt x="106" y="134"/>
                  <a:pt x="99" y="153"/>
                  <a:pt x="101" y="172"/>
                </a:cubicBezTo>
                <a:cubicBezTo>
                  <a:pt x="105" y="228"/>
                  <a:pt x="105" y="228"/>
                  <a:pt x="105" y="228"/>
                </a:cubicBezTo>
                <a:cubicBezTo>
                  <a:pt x="107" y="253"/>
                  <a:pt x="97" y="278"/>
                  <a:pt x="78" y="294"/>
                </a:cubicBezTo>
                <a:cubicBezTo>
                  <a:pt x="36" y="330"/>
                  <a:pt x="36" y="330"/>
                  <a:pt x="36" y="330"/>
                </a:cubicBezTo>
                <a:cubicBezTo>
                  <a:pt x="21" y="343"/>
                  <a:pt x="12" y="361"/>
                  <a:pt x="12" y="380"/>
                </a:cubicBezTo>
                <a:cubicBezTo>
                  <a:pt x="12" y="400"/>
                  <a:pt x="21" y="418"/>
                  <a:pt x="36" y="431"/>
                </a:cubicBezTo>
                <a:cubicBezTo>
                  <a:pt x="78" y="467"/>
                  <a:pt x="78" y="467"/>
                  <a:pt x="78" y="467"/>
                </a:cubicBezTo>
                <a:cubicBezTo>
                  <a:pt x="97" y="483"/>
                  <a:pt x="107" y="508"/>
                  <a:pt x="105" y="533"/>
                </a:cubicBezTo>
                <a:cubicBezTo>
                  <a:pt x="101" y="588"/>
                  <a:pt x="101" y="588"/>
                  <a:pt x="101" y="588"/>
                </a:cubicBezTo>
                <a:cubicBezTo>
                  <a:pt x="99" y="608"/>
                  <a:pt x="106" y="627"/>
                  <a:pt x="120" y="641"/>
                </a:cubicBezTo>
                <a:cubicBezTo>
                  <a:pt x="134" y="655"/>
                  <a:pt x="153" y="662"/>
                  <a:pt x="172" y="660"/>
                </a:cubicBezTo>
                <a:cubicBezTo>
                  <a:pt x="228" y="655"/>
                  <a:pt x="228" y="655"/>
                  <a:pt x="228" y="655"/>
                </a:cubicBezTo>
                <a:cubicBezTo>
                  <a:pt x="230" y="655"/>
                  <a:pt x="232" y="655"/>
                  <a:pt x="234" y="655"/>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1176"/>
          <p:cNvSpPr>
            <a:spLocks noEditPoints="1"/>
          </p:cNvSpPr>
          <p:nvPr/>
        </p:nvSpPr>
        <p:spPr bwMode="auto">
          <a:xfrm>
            <a:off x="925513" y="1924075"/>
            <a:ext cx="1824038" cy="1825625"/>
          </a:xfrm>
          <a:custGeom>
            <a:avLst/>
            <a:gdLst>
              <a:gd name="T0" fmla="*/ 242 w 575"/>
              <a:gd name="T1" fmla="*/ 554 h 575"/>
              <a:gd name="T2" fmla="*/ 172 w 575"/>
              <a:gd name="T3" fmla="*/ 504 h 575"/>
              <a:gd name="T4" fmla="*/ 84 w 575"/>
              <a:gd name="T5" fmla="*/ 491 h 575"/>
              <a:gd name="T6" fmla="*/ 70 w 575"/>
              <a:gd name="T7" fmla="*/ 402 h 575"/>
              <a:gd name="T8" fmla="*/ 21 w 575"/>
              <a:gd name="T9" fmla="*/ 332 h 575"/>
              <a:gd name="T10" fmla="*/ 21 w 575"/>
              <a:gd name="T11" fmla="*/ 243 h 575"/>
              <a:gd name="T12" fmla="*/ 70 w 575"/>
              <a:gd name="T13" fmla="*/ 173 h 575"/>
              <a:gd name="T14" fmla="*/ 84 w 575"/>
              <a:gd name="T15" fmla="*/ 84 h 575"/>
              <a:gd name="T16" fmla="*/ 172 w 575"/>
              <a:gd name="T17" fmla="*/ 71 h 575"/>
              <a:gd name="T18" fmla="*/ 242 w 575"/>
              <a:gd name="T19" fmla="*/ 21 h 575"/>
              <a:gd name="T20" fmla="*/ 332 w 575"/>
              <a:gd name="T21" fmla="*/ 21 h 575"/>
              <a:gd name="T22" fmla="*/ 402 w 575"/>
              <a:gd name="T23" fmla="*/ 71 h 575"/>
              <a:gd name="T24" fmla="*/ 491 w 575"/>
              <a:gd name="T25" fmla="*/ 84 h 575"/>
              <a:gd name="T26" fmla="*/ 504 w 575"/>
              <a:gd name="T27" fmla="*/ 173 h 575"/>
              <a:gd name="T28" fmla="*/ 554 w 575"/>
              <a:gd name="T29" fmla="*/ 243 h 575"/>
              <a:gd name="T30" fmla="*/ 554 w 575"/>
              <a:gd name="T31" fmla="*/ 332 h 575"/>
              <a:gd name="T32" fmla="*/ 504 w 575"/>
              <a:gd name="T33" fmla="*/ 402 h 575"/>
              <a:gd name="T34" fmla="*/ 491 w 575"/>
              <a:gd name="T35" fmla="*/ 491 h 575"/>
              <a:gd name="T36" fmla="*/ 402 w 575"/>
              <a:gd name="T37" fmla="*/ 504 h 575"/>
              <a:gd name="T38" fmla="*/ 332 w 575"/>
              <a:gd name="T39" fmla="*/ 554 h 575"/>
              <a:gd name="T40" fmla="*/ 176 w 575"/>
              <a:gd name="T41" fmla="*/ 496 h 575"/>
              <a:gd name="T42" fmla="*/ 249 w 575"/>
              <a:gd name="T43" fmla="*/ 549 h 575"/>
              <a:gd name="T44" fmla="*/ 326 w 575"/>
              <a:gd name="T45" fmla="*/ 549 h 575"/>
              <a:gd name="T46" fmla="*/ 403 w 575"/>
              <a:gd name="T47" fmla="*/ 496 h 575"/>
              <a:gd name="T48" fmla="*/ 485 w 575"/>
              <a:gd name="T49" fmla="*/ 485 h 575"/>
              <a:gd name="T50" fmla="*/ 496 w 575"/>
              <a:gd name="T51" fmla="*/ 403 h 575"/>
              <a:gd name="T52" fmla="*/ 549 w 575"/>
              <a:gd name="T53" fmla="*/ 326 h 575"/>
              <a:gd name="T54" fmla="*/ 549 w 575"/>
              <a:gd name="T55" fmla="*/ 249 h 575"/>
              <a:gd name="T56" fmla="*/ 496 w 575"/>
              <a:gd name="T57" fmla="*/ 172 h 575"/>
              <a:gd name="T58" fmla="*/ 485 w 575"/>
              <a:gd name="T59" fmla="*/ 90 h 575"/>
              <a:gd name="T60" fmla="*/ 403 w 575"/>
              <a:gd name="T61" fmla="*/ 79 h 575"/>
              <a:gd name="T62" fmla="*/ 326 w 575"/>
              <a:gd name="T63" fmla="*/ 26 h 575"/>
              <a:gd name="T64" fmla="*/ 249 w 575"/>
              <a:gd name="T65" fmla="*/ 26 h 575"/>
              <a:gd name="T66" fmla="*/ 172 w 575"/>
              <a:gd name="T67" fmla="*/ 79 h 575"/>
              <a:gd name="T68" fmla="*/ 90 w 575"/>
              <a:gd name="T69" fmla="*/ 90 h 575"/>
              <a:gd name="T70" fmla="*/ 78 w 575"/>
              <a:gd name="T71" fmla="*/ 172 h 575"/>
              <a:gd name="T72" fmla="*/ 26 w 575"/>
              <a:gd name="T73" fmla="*/ 249 h 575"/>
              <a:gd name="T74" fmla="*/ 26 w 575"/>
              <a:gd name="T75" fmla="*/ 326 h 575"/>
              <a:gd name="T76" fmla="*/ 78 w 575"/>
              <a:gd name="T77" fmla="*/ 403 h 575"/>
              <a:gd name="T78" fmla="*/ 90 w 575"/>
              <a:gd name="T79" fmla="*/ 485 h 575"/>
              <a:gd name="T80" fmla="*/ 172 w 575"/>
              <a:gd name="T81" fmla="*/ 496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5" h="575">
                <a:moveTo>
                  <a:pt x="287" y="575"/>
                </a:moveTo>
                <a:cubicBezTo>
                  <a:pt x="270" y="575"/>
                  <a:pt x="254" y="567"/>
                  <a:pt x="242" y="554"/>
                </a:cubicBezTo>
                <a:cubicBezTo>
                  <a:pt x="215" y="522"/>
                  <a:pt x="215" y="522"/>
                  <a:pt x="215" y="522"/>
                </a:cubicBezTo>
                <a:cubicBezTo>
                  <a:pt x="205" y="510"/>
                  <a:pt x="189" y="503"/>
                  <a:pt x="172" y="504"/>
                </a:cubicBezTo>
                <a:cubicBezTo>
                  <a:pt x="130" y="508"/>
                  <a:pt x="130" y="508"/>
                  <a:pt x="130" y="508"/>
                </a:cubicBezTo>
                <a:cubicBezTo>
                  <a:pt x="113" y="509"/>
                  <a:pt x="96" y="503"/>
                  <a:pt x="84" y="491"/>
                </a:cubicBezTo>
                <a:cubicBezTo>
                  <a:pt x="72" y="478"/>
                  <a:pt x="66" y="462"/>
                  <a:pt x="67" y="444"/>
                </a:cubicBezTo>
                <a:cubicBezTo>
                  <a:pt x="70" y="402"/>
                  <a:pt x="70" y="402"/>
                  <a:pt x="70" y="402"/>
                </a:cubicBezTo>
                <a:cubicBezTo>
                  <a:pt x="72" y="386"/>
                  <a:pt x="65" y="370"/>
                  <a:pt x="53" y="360"/>
                </a:cubicBezTo>
                <a:cubicBezTo>
                  <a:pt x="21" y="332"/>
                  <a:pt x="21" y="332"/>
                  <a:pt x="21" y="332"/>
                </a:cubicBezTo>
                <a:cubicBezTo>
                  <a:pt x="7" y="321"/>
                  <a:pt x="0" y="305"/>
                  <a:pt x="0" y="287"/>
                </a:cubicBezTo>
                <a:cubicBezTo>
                  <a:pt x="0" y="270"/>
                  <a:pt x="7" y="254"/>
                  <a:pt x="21" y="243"/>
                </a:cubicBezTo>
                <a:cubicBezTo>
                  <a:pt x="53" y="215"/>
                  <a:pt x="53" y="215"/>
                  <a:pt x="53" y="215"/>
                </a:cubicBezTo>
                <a:cubicBezTo>
                  <a:pt x="65" y="205"/>
                  <a:pt x="72" y="189"/>
                  <a:pt x="70" y="173"/>
                </a:cubicBezTo>
                <a:cubicBezTo>
                  <a:pt x="67" y="131"/>
                  <a:pt x="67" y="131"/>
                  <a:pt x="67" y="131"/>
                </a:cubicBezTo>
                <a:cubicBezTo>
                  <a:pt x="66" y="113"/>
                  <a:pt x="72" y="96"/>
                  <a:pt x="84" y="84"/>
                </a:cubicBezTo>
                <a:cubicBezTo>
                  <a:pt x="96" y="72"/>
                  <a:pt x="113" y="66"/>
                  <a:pt x="130" y="67"/>
                </a:cubicBezTo>
                <a:cubicBezTo>
                  <a:pt x="172" y="71"/>
                  <a:pt x="172" y="71"/>
                  <a:pt x="172" y="71"/>
                </a:cubicBezTo>
                <a:cubicBezTo>
                  <a:pt x="189" y="72"/>
                  <a:pt x="205" y="65"/>
                  <a:pt x="215" y="53"/>
                </a:cubicBezTo>
                <a:cubicBezTo>
                  <a:pt x="242" y="21"/>
                  <a:pt x="242" y="21"/>
                  <a:pt x="242" y="21"/>
                </a:cubicBezTo>
                <a:cubicBezTo>
                  <a:pt x="254" y="8"/>
                  <a:pt x="270" y="0"/>
                  <a:pt x="287" y="0"/>
                </a:cubicBezTo>
                <a:cubicBezTo>
                  <a:pt x="305" y="0"/>
                  <a:pt x="321" y="8"/>
                  <a:pt x="332" y="21"/>
                </a:cubicBezTo>
                <a:cubicBezTo>
                  <a:pt x="359" y="53"/>
                  <a:pt x="359" y="53"/>
                  <a:pt x="359" y="53"/>
                </a:cubicBezTo>
                <a:cubicBezTo>
                  <a:pt x="370" y="65"/>
                  <a:pt x="386" y="72"/>
                  <a:pt x="402" y="71"/>
                </a:cubicBezTo>
                <a:cubicBezTo>
                  <a:pt x="444" y="67"/>
                  <a:pt x="444" y="67"/>
                  <a:pt x="444" y="67"/>
                </a:cubicBezTo>
                <a:cubicBezTo>
                  <a:pt x="462" y="66"/>
                  <a:pt x="478" y="72"/>
                  <a:pt x="491" y="84"/>
                </a:cubicBezTo>
                <a:cubicBezTo>
                  <a:pt x="503" y="96"/>
                  <a:pt x="509" y="113"/>
                  <a:pt x="508" y="131"/>
                </a:cubicBezTo>
                <a:cubicBezTo>
                  <a:pt x="504" y="173"/>
                  <a:pt x="504" y="173"/>
                  <a:pt x="504" y="173"/>
                </a:cubicBezTo>
                <a:cubicBezTo>
                  <a:pt x="503" y="189"/>
                  <a:pt x="509" y="205"/>
                  <a:pt x="522" y="215"/>
                </a:cubicBezTo>
                <a:cubicBezTo>
                  <a:pt x="554" y="243"/>
                  <a:pt x="554" y="243"/>
                  <a:pt x="554" y="243"/>
                </a:cubicBezTo>
                <a:cubicBezTo>
                  <a:pt x="567" y="254"/>
                  <a:pt x="575" y="270"/>
                  <a:pt x="575" y="287"/>
                </a:cubicBezTo>
                <a:cubicBezTo>
                  <a:pt x="575" y="305"/>
                  <a:pt x="567" y="321"/>
                  <a:pt x="554" y="332"/>
                </a:cubicBezTo>
                <a:cubicBezTo>
                  <a:pt x="522" y="360"/>
                  <a:pt x="522" y="360"/>
                  <a:pt x="522" y="360"/>
                </a:cubicBezTo>
                <a:cubicBezTo>
                  <a:pt x="509" y="370"/>
                  <a:pt x="503" y="386"/>
                  <a:pt x="504" y="402"/>
                </a:cubicBezTo>
                <a:cubicBezTo>
                  <a:pt x="508" y="444"/>
                  <a:pt x="508" y="444"/>
                  <a:pt x="508" y="444"/>
                </a:cubicBezTo>
                <a:cubicBezTo>
                  <a:pt x="509" y="462"/>
                  <a:pt x="503" y="478"/>
                  <a:pt x="491" y="491"/>
                </a:cubicBezTo>
                <a:cubicBezTo>
                  <a:pt x="478" y="503"/>
                  <a:pt x="462" y="509"/>
                  <a:pt x="444" y="508"/>
                </a:cubicBezTo>
                <a:cubicBezTo>
                  <a:pt x="402" y="504"/>
                  <a:pt x="402" y="504"/>
                  <a:pt x="402" y="504"/>
                </a:cubicBezTo>
                <a:cubicBezTo>
                  <a:pt x="386" y="503"/>
                  <a:pt x="370" y="510"/>
                  <a:pt x="359" y="522"/>
                </a:cubicBezTo>
                <a:cubicBezTo>
                  <a:pt x="332" y="554"/>
                  <a:pt x="332" y="554"/>
                  <a:pt x="332" y="554"/>
                </a:cubicBezTo>
                <a:cubicBezTo>
                  <a:pt x="321" y="567"/>
                  <a:pt x="305" y="575"/>
                  <a:pt x="287" y="575"/>
                </a:cubicBezTo>
                <a:close/>
                <a:moveTo>
                  <a:pt x="176" y="496"/>
                </a:moveTo>
                <a:cubicBezTo>
                  <a:pt x="194" y="496"/>
                  <a:pt x="210" y="504"/>
                  <a:pt x="221" y="517"/>
                </a:cubicBezTo>
                <a:cubicBezTo>
                  <a:pt x="249" y="549"/>
                  <a:pt x="249" y="549"/>
                  <a:pt x="249" y="549"/>
                </a:cubicBezTo>
                <a:cubicBezTo>
                  <a:pt x="258" y="560"/>
                  <a:pt x="272" y="567"/>
                  <a:pt x="287" y="567"/>
                </a:cubicBezTo>
                <a:cubicBezTo>
                  <a:pt x="302" y="567"/>
                  <a:pt x="316" y="560"/>
                  <a:pt x="326" y="549"/>
                </a:cubicBezTo>
                <a:cubicBezTo>
                  <a:pt x="353" y="517"/>
                  <a:pt x="353" y="517"/>
                  <a:pt x="353" y="517"/>
                </a:cubicBezTo>
                <a:cubicBezTo>
                  <a:pt x="365" y="502"/>
                  <a:pt x="384" y="495"/>
                  <a:pt x="403" y="496"/>
                </a:cubicBezTo>
                <a:cubicBezTo>
                  <a:pt x="445" y="500"/>
                  <a:pt x="445" y="500"/>
                  <a:pt x="445" y="500"/>
                </a:cubicBezTo>
                <a:cubicBezTo>
                  <a:pt x="460" y="501"/>
                  <a:pt x="474" y="496"/>
                  <a:pt x="485" y="485"/>
                </a:cubicBezTo>
                <a:cubicBezTo>
                  <a:pt x="495" y="474"/>
                  <a:pt x="501" y="460"/>
                  <a:pt x="500" y="445"/>
                </a:cubicBezTo>
                <a:cubicBezTo>
                  <a:pt x="496" y="403"/>
                  <a:pt x="496" y="403"/>
                  <a:pt x="496" y="403"/>
                </a:cubicBezTo>
                <a:cubicBezTo>
                  <a:pt x="495" y="384"/>
                  <a:pt x="502" y="366"/>
                  <a:pt x="517" y="353"/>
                </a:cubicBezTo>
                <a:cubicBezTo>
                  <a:pt x="549" y="326"/>
                  <a:pt x="549" y="326"/>
                  <a:pt x="549" y="326"/>
                </a:cubicBezTo>
                <a:cubicBezTo>
                  <a:pt x="560" y="317"/>
                  <a:pt x="567" y="302"/>
                  <a:pt x="567" y="287"/>
                </a:cubicBezTo>
                <a:cubicBezTo>
                  <a:pt x="567" y="273"/>
                  <a:pt x="560" y="258"/>
                  <a:pt x="549" y="249"/>
                </a:cubicBezTo>
                <a:cubicBezTo>
                  <a:pt x="517" y="221"/>
                  <a:pt x="517" y="221"/>
                  <a:pt x="517" y="221"/>
                </a:cubicBezTo>
                <a:cubicBezTo>
                  <a:pt x="502" y="209"/>
                  <a:pt x="495" y="191"/>
                  <a:pt x="496" y="172"/>
                </a:cubicBezTo>
                <a:cubicBezTo>
                  <a:pt x="500" y="130"/>
                  <a:pt x="500" y="130"/>
                  <a:pt x="500" y="130"/>
                </a:cubicBezTo>
                <a:cubicBezTo>
                  <a:pt x="501" y="115"/>
                  <a:pt x="495" y="100"/>
                  <a:pt x="485" y="90"/>
                </a:cubicBezTo>
                <a:cubicBezTo>
                  <a:pt x="474" y="79"/>
                  <a:pt x="460" y="74"/>
                  <a:pt x="445" y="75"/>
                </a:cubicBezTo>
                <a:cubicBezTo>
                  <a:pt x="403" y="79"/>
                  <a:pt x="403" y="79"/>
                  <a:pt x="403" y="79"/>
                </a:cubicBezTo>
                <a:cubicBezTo>
                  <a:pt x="384" y="80"/>
                  <a:pt x="365" y="72"/>
                  <a:pt x="353" y="58"/>
                </a:cubicBezTo>
                <a:cubicBezTo>
                  <a:pt x="326" y="26"/>
                  <a:pt x="326" y="26"/>
                  <a:pt x="326" y="26"/>
                </a:cubicBezTo>
                <a:cubicBezTo>
                  <a:pt x="316" y="15"/>
                  <a:pt x="302" y="8"/>
                  <a:pt x="287" y="8"/>
                </a:cubicBezTo>
                <a:cubicBezTo>
                  <a:pt x="272" y="8"/>
                  <a:pt x="258" y="15"/>
                  <a:pt x="249" y="26"/>
                </a:cubicBezTo>
                <a:cubicBezTo>
                  <a:pt x="221" y="58"/>
                  <a:pt x="221" y="58"/>
                  <a:pt x="221" y="58"/>
                </a:cubicBezTo>
                <a:cubicBezTo>
                  <a:pt x="209" y="72"/>
                  <a:pt x="191" y="80"/>
                  <a:pt x="172" y="79"/>
                </a:cubicBezTo>
                <a:cubicBezTo>
                  <a:pt x="130" y="75"/>
                  <a:pt x="130" y="75"/>
                  <a:pt x="130" y="75"/>
                </a:cubicBezTo>
                <a:cubicBezTo>
                  <a:pt x="115" y="74"/>
                  <a:pt x="100" y="79"/>
                  <a:pt x="90" y="90"/>
                </a:cubicBezTo>
                <a:cubicBezTo>
                  <a:pt x="79" y="100"/>
                  <a:pt x="74" y="115"/>
                  <a:pt x="75" y="130"/>
                </a:cubicBezTo>
                <a:cubicBezTo>
                  <a:pt x="78" y="172"/>
                  <a:pt x="78" y="172"/>
                  <a:pt x="78" y="172"/>
                </a:cubicBezTo>
                <a:cubicBezTo>
                  <a:pt x="80" y="191"/>
                  <a:pt x="72" y="209"/>
                  <a:pt x="58" y="221"/>
                </a:cubicBezTo>
                <a:cubicBezTo>
                  <a:pt x="26" y="249"/>
                  <a:pt x="26" y="249"/>
                  <a:pt x="26" y="249"/>
                </a:cubicBezTo>
                <a:cubicBezTo>
                  <a:pt x="14" y="258"/>
                  <a:pt x="8" y="273"/>
                  <a:pt x="8" y="287"/>
                </a:cubicBezTo>
                <a:cubicBezTo>
                  <a:pt x="8" y="302"/>
                  <a:pt x="14" y="317"/>
                  <a:pt x="26" y="326"/>
                </a:cubicBezTo>
                <a:cubicBezTo>
                  <a:pt x="58" y="353"/>
                  <a:pt x="58" y="353"/>
                  <a:pt x="58" y="353"/>
                </a:cubicBezTo>
                <a:cubicBezTo>
                  <a:pt x="72" y="366"/>
                  <a:pt x="80" y="384"/>
                  <a:pt x="78" y="403"/>
                </a:cubicBezTo>
                <a:cubicBezTo>
                  <a:pt x="75" y="445"/>
                  <a:pt x="75" y="445"/>
                  <a:pt x="75" y="445"/>
                </a:cubicBezTo>
                <a:cubicBezTo>
                  <a:pt x="74" y="460"/>
                  <a:pt x="79" y="474"/>
                  <a:pt x="90" y="485"/>
                </a:cubicBezTo>
                <a:cubicBezTo>
                  <a:pt x="100" y="496"/>
                  <a:pt x="115" y="501"/>
                  <a:pt x="130" y="500"/>
                </a:cubicBezTo>
                <a:cubicBezTo>
                  <a:pt x="172" y="496"/>
                  <a:pt x="172" y="496"/>
                  <a:pt x="172" y="496"/>
                </a:cubicBezTo>
                <a:cubicBezTo>
                  <a:pt x="173" y="496"/>
                  <a:pt x="175" y="496"/>
                  <a:pt x="176" y="496"/>
                </a:cubicBezTo>
                <a:close/>
              </a:path>
            </a:pathLst>
          </a:custGeom>
          <a:solidFill>
            <a:srgbClr val="16B6EA">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1194"/>
          <p:cNvSpPr>
            <a:spLocks noEditPoints="1"/>
          </p:cNvSpPr>
          <p:nvPr/>
        </p:nvSpPr>
        <p:spPr bwMode="auto">
          <a:xfrm>
            <a:off x="779463" y="1781200"/>
            <a:ext cx="2112963" cy="2111375"/>
          </a:xfrm>
          <a:custGeom>
            <a:avLst/>
            <a:gdLst>
              <a:gd name="T0" fmla="*/ 282 w 666"/>
              <a:gd name="T1" fmla="*/ 641 h 665"/>
              <a:gd name="T2" fmla="*/ 200 w 666"/>
              <a:gd name="T3" fmla="*/ 583 h 665"/>
              <a:gd name="T4" fmla="*/ 98 w 666"/>
              <a:gd name="T5" fmla="*/ 568 h 665"/>
              <a:gd name="T6" fmla="*/ 82 w 666"/>
              <a:gd name="T7" fmla="*/ 466 h 665"/>
              <a:gd name="T8" fmla="*/ 24 w 666"/>
              <a:gd name="T9" fmla="*/ 384 h 665"/>
              <a:gd name="T10" fmla="*/ 24 w 666"/>
              <a:gd name="T11" fmla="*/ 281 h 665"/>
              <a:gd name="T12" fmla="*/ 82 w 666"/>
              <a:gd name="T13" fmla="*/ 199 h 665"/>
              <a:gd name="T14" fmla="*/ 98 w 666"/>
              <a:gd name="T15" fmla="*/ 97 h 665"/>
              <a:gd name="T16" fmla="*/ 200 w 666"/>
              <a:gd name="T17" fmla="*/ 82 h 665"/>
              <a:gd name="T18" fmla="*/ 282 w 666"/>
              <a:gd name="T19" fmla="*/ 23 h 665"/>
              <a:gd name="T20" fmla="*/ 385 w 666"/>
              <a:gd name="T21" fmla="*/ 23 h 665"/>
              <a:gd name="T22" fmla="*/ 467 w 666"/>
              <a:gd name="T23" fmla="*/ 82 h 665"/>
              <a:gd name="T24" fmla="*/ 569 w 666"/>
              <a:gd name="T25" fmla="*/ 97 h 665"/>
              <a:gd name="T26" fmla="*/ 584 w 666"/>
              <a:gd name="T27" fmla="*/ 199 h 665"/>
              <a:gd name="T28" fmla="*/ 642 w 666"/>
              <a:gd name="T29" fmla="*/ 281 h 665"/>
              <a:gd name="T30" fmla="*/ 642 w 666"/>
              <a:gd name="T31" fmla="*/ 384 h 665"/>
              <a:gd name="T32" fmla="*/ 584 w 666"/>
              <a:gd name="T33" fmla="*/ 466 h 665"/>
              <a:gd name="T34" fmla="*/ 569 w 666"/>
              <a:gd name="T35" fmla="*/ 568 h 665"/>
              <a:gd name="T36" fmla="*/ 467 w 666"/>
              <a:gd name="T37" fmla="*/ 583 h 665"/>
              <a:gd name="T38" fmla="*/ 385 w 666"/>
              <a:gd name="T39" fmla="*/ 641 h 665"/>
              <a:gd name="T40" fmla="*/ 205 w 666"/>
              <a:gd name="T41" fmla="*/ 575 h 665"/>
              <a:gd name="T42" fmla="*/ 288 w 666"/>
              <a:gd name="T43" fmla="*/ 636 h 665"/>
              <a:gd name="T44" fmla="*/ 379 w 666"/>
              <a:gd name="T45" fmla="*/ 636 h 665"/>
              <a:gd name="T46" fmla="*/ 467 w 666"/>
              <a:gd name="T47" fmla="*/ 575 h 665"/>
              <a:gd name="T48" fmla="*/ 563 w 666"/>
              <a:gd name="T49" fmla="*/ 562 h 665"/>
              <a:gd name="T50" fmla="*/ 576 w 666"/>
              <a:gd name="T51" fmla="*/ 466 h 665"/>
              <a:gd name="T52" fmla="*/ 637 w 666"/>
              <a:gd name="T53" fmla="*/ 378 h 665"/>
              <a:gd name="T54" fmla="*/ 637 w 666"/>
              <a:gd name="T55" fmla="*/ 287 h 665"/>
              <a:gd name="T56" fmla="*/ 576 w 666"/>
              <a:gd name="T57" fmla="*/ 198 h 665"/>
              <a:gd name="T58" fmla="*/ 563 w 666"/>
              <a:gd name="T59" fmla="*/ 103 h 665"/>
              <a:gd name="T60" fmla="*/ 467 w 666"/>
              <a:gd name="T61" fmla="*/ 90 h 665"/>
              <a:gd name="T62" fmla="*/ 379 w 666"/>
              <a:gd name="T63" fmla="*/ 29 h 665"/>
              <a:gd name="T64" fmla="*/ 288 w 666"/>
              <a:gd name="T65" fmla="*/ 29 h 665"/>
              <a:gd name="T66" fmla="*/ 199 w 666"/>
              <a:gd name="T67" fmla="*/ 90 h 665"/>
              <a:gd name="T68" fmla="*/ 104 w 666"/>
              <a:gd name="T69" fmla="*/ 103 h 665"/>
              <a:gd name="T70" fmla="*/ 90 w 666"/>
              <a:gd name="T71" fmla="*/ 198 h 665"/>
              <a:gd name="T72" fmla="*/ 29 w 666"/>
              <a:gd name="T73" fmla="*/ 287 h 665"/>
              <a:gd name="T74" fmla="*/ 29 w 666"/>
              <a:gd name="T75" fmla="*/ 378 h 665"/>
              <a:gd name="T76" fmla="*/ 90 w 666"/>
              <a:gd name="T77" fmla="*/ 466 h 665"/>
              <a:gd name="T78" fmla="*/ 104 w 666"/>
              <a:gd name="T79" fmla="*/ 562 h 665"/>
              <a:gd name="T80" fmla="*/ 199 w 666"/>
              <a:gd name="T81" fmla="*/ 575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6" h="665">
                <a:moveTo>
                  <a:pt x="333" y="665"/>
                </a:moveTo>
                <a:cubicBezTo>
                  <a:pt x="313" y="665"/>
                  <a:pt x="295" y="657"/>
                  <a:pt x="282" y="641"/>
                </a:cubicBezTo>
                <a:cubicBezTo>
                  <a:pt x="250" y="604"/>
                  <a:pt x="250" y="604"/>
                  <a:pt x="250" y="604"/>
                </a:cubicBezTo>
                <a:cubicBezTo>
                  <a:pt x="238" y="590"/>
                  <a:pt x="219" y="582"/>
                  <a:pt x="200" y="583"/>
                </a:cubicBezTo>
                <a:cubicBezTo>
                  <a:pt x="151" y="587"/>
                  <a:pt x="151" y="587"/>
                  <a:pt x="151" y="587"/>
                </a:cubicBezTo>
                <a:cubicBezTo>
                  <a:pt x="131" y="589"/>
                  <a:pt x="112" y="582"/>
                  <a:pt x="98" y="568"/>
                </a:cubicBezTo>
                <a:cubicBezTo>
                  <a:pt x="84" y="554"/>
                  <a:pt x="77" y="534"/>
                  <a:pt x="78" y="514"/>
                </a:cubicBezTo>
                <a:cubicBezTo>
                  <a:pt x="82" y="466"/>
                  <a:pt x="82" y="466"/>
                  <a:pt x="82" y="466"/>
                </a:cubicBezTo>
                <a:cubicBezTo>
                  <a:pt x="84" y="447"/>
                  <a:pt x="76" y="428"/>
                  <a:pt x="62" y="416"/>
                </a:cubicBezTo>
                <a:cubicBezTo>
                  <a:pt x="24" y="384"/>
                  <a:pt x="24" y="384"/>
                  <a:pt x="24" y="384"/>
                </a:cubicBezTo>
                <a:cubicBezTo>
                  <a:pt x="9" y="371"/>
                  <a:pt x="0" y="352"/>
                  <a:pt x="0" y="332"/>
                </a:cubicBezTo>
                <a:cubicBezTo>
                  <a:pt x="0" y="313"/>
                  <a:pt x="9" y="294"/>
                  <a:pt x="24" y="281"/>
                </a:cubicBezTo>
                <a:cubicBezTo>
                  <a:pt x="62" y="249"/>
                  <a:pt x="62" y="249"/>
                  <a:pt x="62" y="249"/>
                </a:cubicBezTo>
                <a:cubicBezTo>
                  <a:pt x="76" y="237"/>
                  <a:pt x="84" y="218"/>
                  <a:pt x="82" y="199"/>
                </a:cubicBezTo>
                <a:cubicBezTo>
                  <a:pt x="78" y="150"/>
                  <a:pt x="78" y="150"/>
                  <a:pt x="78" y="150"/>
                </a:cubicBezTo>
                <a:cubicBezTo>
                  <a:pt x="77" y="131"/>
                  <a:pt x="84" y="111"/>
                  <a:pt x="98" y="97"/>
                </a:cubicBezTo>
                <a:cubicBezTo>
                  <a:pt x="112" y="83"/>
                  <a:pt x="131" y="76"/>
                  <a:pt x="151" y="78"/>
                </a:cubicBezTo>
                <a:cubicBezTo>
                  <a:pt x="200" y="82"/>
                  <a:pt x="200" y="82"/>
                  <a:pt x="200" y="82"/>
                </a:cubicBezTo>
                <a:cubicBezTo>
                  <a:pt x="219" y="83"/>
                  <a:pt x="238" y="75"/>
                  <a:pt x="250" y="61"/>
                </a:cubicBezTo>
                <a:cubicBezTo>
                  <a:pt x="282" y="23"/>
                  <a:pt x="282" y="23"/>
                  <a:pt x="282" y="23"/>
                </a:cubicBezTo>
                <a:cubicBezTo>
                  <a:pt x="295" y="8"/>
                  <a:pt x="313" y="0"/>
                  <a:pt x="333" y="0"/>
                </a:cubicBezTo>
                <a:cubicBezTo>
                  <a:pt x="353" y="0"/>
                  <a:pt x="372" y="8"/>
                  <a:pt x="385" y="23"/>
                </a:cubicBezTo>
                <a:cubicBezTo>
                  <a:pt x="416" y="61"/>
                  <a:pt x="416" y="61"/>
                  <a:pt x="416" y="61"/>
                </a:cubicBezTo>
                <a:cubicBezTo>
                  <a:pt x="429" y="75"/>
                  <a:pt x="447" y="83"/>
                  <a:pt x="467" y="82"/>
                </a:cubicBezTo>
                <a:cubicBezTo>
                  <a:pt x="515" y="78"/>
                  <a:pt x="515" y="78"/>
                  <a:pt x="515" y="78"/>
                </a:cubicBezTo>
                <a:cubicBezTo>
                  <a:pt x="535" y="76"/>
                  <a:pt x="555" y="83"/>
                  <a:pt x="569" y="97"/>
                </a:cubicBezTo>
                <a:cubicBezTo>
                  <a:pt x="583" y="111"/>
                  <a:pt x="590" y="131"/>
                  <a:pt x="588" y="150"/>
                </a:cubicBezTo>
                <a:cubicBezTo>
                  <a:pt x="584" y="199"/>
                  <a:pt x="584" y="199"/>
                  <a:pt x="584" y="199"/>
                </a:cubicBezTo>
                <a:cubicBezTo>
                  <a:pt x="583" y="218"/>
                  <a:pt x="590" y="237"/>
                  <a:pt x="605" y="249"/>
                </a:cubicBezTo>
                <a:cubicBezTo>
                  <a:pt x="642" y="281"/>
                  <a:pt x="642" y="281"/>
                  <a:pt x="642" y="281"/>
                </a:cubicBezTo>
                <a:cubicBezTo>
                  <a:pt x="657" y="294"/>
                  <a:pt x="666" y="313"/>
                  <a:pt x="666" y="332"/>
                </a:cubicBezTo>
                <a:cubicBezTo>
                  <a:pt x="666" y="352"/>
                  <a:pt x="657" y="371"/>
                  <a:pt x="642" y="384"/>
                </a:cubicBezTo>
                <a:cubicBezTo>
                  <a:pt x="605" y="416"/>
                  <a:pt x="605" y="416"/>
                  <a:pt x="605" y="416"/>
                </a:cubicBezTo>
                <a:cubicBezTo>
                  <a:pt x="590" y="428"/>
                  <a:pt x="583" y="447"/>
                  <a:pt x="584" y="466"/>
                </a:cubicBezTo>
                <a:cubicBezTo>
                  <a:pt x="588" y="514"/>
                  <a:pt x="588" y="514"/>
                  <a:pt x="588" y="514"/>
                </a:cubicBezTo>
                <a:cubicBezTo>
                  <a:pt x="590" y="534"/>
                  <a:pt x="583" y="554"/>
                  <a:pt x="569" y="568"/>
                </a:cubicBezTo>
                <a:cubicBezTo>
                  <a:pt x="555" y="582"/>
                  <a:pt x="535" y="589"/>
                  <a:pt x="515" y="587"/>
                </a:cubicBezTo>
                <a:cubicBezTo>
                  <a:pt x="467" y="583"/>
                  <a:pt x="467" y="583"/>
                  <a:pt x="467" y="583"/>
                </a:cubicBezTo>
                <a:cubicBezTo>
                  <a:pt x="447" y="582"/>
                  <a:pt x="429" y="590"/>
                  <a:pt x="416" y="604"/>
                </a:cubicBezTo>
                <a:cubicBezTo>
                  <a:pt x="385" y="641"/>
                  <a:pt x="385" y="641"/>
                  <a:pt x="385" y="641"/>
                </a:cubicBezTo>
                <a:cubicBezTo>
                  <a:pt x="372" y="657"/>
                  <a:pt x="353" y="665"/>
                  <a:pt x="333" y="665"/>
                </a:cubicBezTo>
                <a:close/>
                <a:moveTo>
                  <a:pt x="205" y="575"/>
                </a:moveTo>
                <a:cubicBezTo>
                  <a:pt x="225" y="575"/>
                  <a:pt x="243" y="584"/>
                  <a:pt x="256" y="599"/>
                </a:cubicBezTo>
                <a:cubicBezTo>
                  <a:pt x="288" y="636"/>
                  <a:pt x="288" y="636"/>
                  <a:pt x="288" y="636"/>
                </a:cubicBezTo>
                <a:cubicBezTo>
                  <a:pt x="299" y="650"/>
                  <a:pt x="316" y="657"/>
                  <a:pt x="333" y="657"/>
                </a:cubicBezTo>
                <a:cubicBezTo>
                  <a:pt x="351" y="657"/>
                  <a:pt x="367" y="650"/>
                  <a:pt x="379" y="636"/>
                </a:cubicBezTo>
                <a:cubicBezTo>
                  <a:pt x="410" y="599"/>
                  <a:pt x="410" y="599"/>
                  <a:pt x="410" y="599"/>
                </a:cubicBezTo>
                <a:cubicBezTo>
                  <a:pt x="424" y="582"/>
                  <a:pt x="445" y="574"/>
                  <a:pt x="467" y="575"/>
                </a:cubicBezTo>
                <a:cubicBezTo>
                  <a:pt x="516" y="579"/>
                  <a:pt x="516" y="579"/>
                  <a:pt x="516" y="579"/>
                </a:cubicBezTo>
                <a:cubicBezTo>
                  <a:pt x="534" y="581"/>
                  <a:pt x="551" y="575"/>
                  <a:pt x="563" y="562"/>
                </a:cubicBezTo>
                <a:cubicBezTo>
                  <a:pt x="575" y="550"/>
                  <a:pt x="582" y="533"/>
                  <a:pt x="580" y="515"/>
                </a:cubicBezTo>
                <a:cubicBezTo>
                  <a:pt x="576" y="466"/>
                  <a:pt x="576" y="466"/>
                  <a:pt x="576" y="466"/>
                </a:cubicBezTo>
                <a:cubicBezTo>
                  <a:pt x="574" y="445"/>
                  <a:pt x="583" y="424"/>
                  <a:pt x="600" y="409"/>
                </a:cubicBezTo>
                <a:cubicBezTo>
                  <a:pt x="637" y="378"/>
                  <a:pt x="637" y="378"/>
                  <a:pt x="637" y="378"/>
                </a:cubicBezTo>
                <a:cubicBezTo>
                  <a:pt x="650" y="367"/>
                  <a:pt x="658" y="350"/>
                  <a:pt x="658" y="332"/>
                </a:cubicBezTo>
                <a:cubicBezTo>
                  <a:pt x="658" y="315"/>
                  <a:pt x="650" y="298"/>
                  <a:pt x="637" y="287"/>
                </a:cubicBezTo>
                <a:cubicBezTo>
                  <a:pt x="600" y="255"/>
                  <a:pt x="600" y="255"/>
                  <a:pt x="600" y="255"/>
                </a:cubicBezTo>
                <a:cubicBezTo>
                  <a:pt x="583" y="241"/>
                  <a:pt x="574" y="220"/>
                  <a:pt x="576" y="198"/>
                </a:cubicBezTo>
                <a:cubicBezTo>
                  <a:pt x="580" y="150"/>
                  <a:pt x="580" y="150"/>
                  <a:pt x="580" y="150"/>
                </a:cubicBezTo>
                <a:cubicBezTo>
                  <a:pt x="582" y="132"/>
                  <a:pt x="575" y="115"/>
                  <a:pt x="563" y="103"/>
                </a:cubicBezTo>
                <a:cubicBezTo>
                  <a:pt x="551" y="90"/>
                  <a:pt x="534" y="84"/>
                  <a:pt x="516" y="86"/>
                </a:cubicBezTo>
                <a:cubicBezTo>
                  <a:pt x="467" y="90"/>
                  <a:pt x="467" y="90"/>
                  <a:pt x="467" y="90"/>
                </a:cubicBezTo>
                <a:cubicBezTo>
                  <a:pt x="445" y="91"/>
                  <a:pt x="424" y="82"/>
                  <a:pt x="410" y="66"/>
                </a:cubicBezTo>
                <a:cubicBezTo>
                  <a:pt x="379" y="29"/>
                  <a:pt x="379" y="29"/>
                  <a:pt x="379" y="29"/>
                </a:cubicBezTo>
                <a:cubicBezTo>
                  <a:pt x="367" y="15"/>
                  <a:pt x="351" y="8"/>
                  <a:pt x="333" y="8"/>
                </a:cubicBezTo>
                <a:cubicBezTo>
                  <a:pt x="316" y="8"/>
                  <a:pt x="299" y="15"/>
                  <a:pt x="288" y="29"/>
                </a:cubicBezTo>
                <a:cubicBezTo>
                  <a:pt x="256" y="66"/>
                  <a:pt x="256" y="66"/>
                  <a:pt x="256" y="66"/>
                </a:cubicBezTo>
                <a:cubicBezTo>
                  <a:pt x="242" y="82"/>
                  <a:pt x="221" y="91"/>
                  <a:pt x="199" y="90"/>
                </a:cubicBezTo>
                <a:cubicBezTo>
                  <a:pt x="151" y="86"/>
                  <a:pt x="151" y="86"/>
                  <a:pt x="151" y="86"/>
                </a:cubicBezTo>
                <a:cubicBezTo>
                  <a:pt x="133" y="84"/>
                  <a:pt x="116" y="90"/>
                  <a:pt x="104" y="103"/>
                </a:cubicBezTo>
                <a:cubicBezTo>
                  <a:pt x="91" y="115"/>
                  <a:pt x="85" y="132"/>
                  <a:pt x="86" y="150"/>
                </a:cubicBezTo>
                <a:cubicBezTo>
                  <a:pt x="90" y="198"/>
                  <a:pt x="90" y="198"/>
                  <a:pt x="90" y="198"/>
                </a:cubicBezTo>
                <a:cubicBezTo>
                  <a:pt x="92" y="220"/>
                  <a:pt x="83" y="241"/>
                  <a:pt x="67" y="255"/>
                </a:cubicBezTo>
                <a:cubicBezTo>
                  <a:pt x="29" y="287"/>
                  <a:pt x="29" y="287"/>
                  <a:pt x="29" y="287"/>
                </a:cubicBezTo>
                <a:cubicBezTo>
                  <a:pt x="16" y="298"/>
                  <a:pt x="8" y="315"/>
                  <a:pt x="8" y="332"/>
                </a:cubicBezTo>
                <a:cubicBezTo>
                  <a:pt x="8" y="350"/>
                  <a:pt x="16" y="367"/>
                  <a:pt x="29" y="378"/>
                </a:cubicBezTo>
                <a:cubicBezTo>
                  <a:pt x="67" y="409"/>
                  <a:pt x="67" y="409"/>
                  <a:pt x="67" y="409"/>
                </a:cubicBezTo>
                <a:cubicBezTo>
                  <a:pt x="83" y="424"/>
                  <a:pt x="92" y="445"/>
                  <a:pt x="90" y="466"/>
                </a:cubicBezTo>
                <a:cubicBezTo>
                  <a:pt x="86" y="515"/>
                  <a:pt x="86" y="515"/>
                  <a:pt x="86" y="515"/>
                </a:cubicBezTo>
                <a:cubicBezTo>
                  <a:pt x="85" y="533"/>
                  <a:pt x="91" y="550"/>
                  <a:pt x="104" y="562"/>
                </a:cubicBezTo>
                <a:cubicBezTo>
                  <a:pt x="116" y="575"/>
                  <a:pt x="133" y="581"/>
                  <a:pt x="151" y="579"/>
                </a:cubicBezTo>
                <a:cubicBezTo>
                  <a:pt x="199" y="575"/>
                  <a:pt x="199" y="575"/>
                  <a:pt x="199" y="575"/>
                </a:cubicBezTo>
                <a:cubicBezTo>
                  <a:pt x="201" y="575"/>
                  <a:pt x="203" y="575"/>
                  <a:pt x="205" y="575"/>
                </a:cubicBezTo>
                <a:close/>
              </a:path>
            </a:pathLst>
          </a:custGeom>
          <a:solidFill>
            <a:srgbClr val="16B6EA">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1195"/>
          <p:cNvSpPr>
            <a:spLocks noEditPoints="1"/>
          </p:cNvSpPr>
          <p:nvPr/>
        </p:nvSpPr>
        <p:spPr bwMode="auto">
          <a:xfrm>
            <a:off x="1068388" y="2066950"/>
            <a:ext cx="1535113" cy="1539875"/>
          </a:xfrm>
          <a:custGeom>
            <a:avLst/>
            <a:gdLst>
              <a:gd name="T0" fmla="*/ 204 w 484"/>
              <a:gd name="T1" fmla="*/ 467 h 485"/>
              <a:gd name="T2" fmla="*/ 146 w 484"/>
              <a:gd name="T3" fmla="*/ 425 h 485"/>
              <a:gd name="T4" fmla="*/ 71 w 484"/>
              <a:gd name="T5" fmla="*/ 414 h 485"/>
              <a:gd name="T6" fmla="*/ 59 w 484"/>
              <a:gd name="T7" fmla="*/ 339 h 485"/>
              <a:gd name="T8" fmla="*/ 18 w 484"/>
              <a:gd name="T9" fmla="*/ 281 h 485"/>
              <a:gd name="T10" fmla="*/ 18 w 484"/>
              <a:gd name="T11" fmla="*/ 204 h 485"/>
              <a:gd name="T12" fmla="*/ 59 w 484"/>
              <a:gd name="T13" fmla="*/ 146 h 485"/>
              <a:gd name="T14" fmla="*/ 71 w 484"/>
              <a:gd name="T15" fmla="*/ 71 h 485"/>
              <a:gd name="T16" fmla="*/ 146 w 484"/>
              <a:gd name="T17" fmla="*/ 60 h 485"/>
              <a:gd name="T18" fmla="*/ 204 w 484"/>
              <a:gd name="T19" fmla="*/ 18 h 485"/>
              <a:gd name="T20" fmla="*/ 280 w 484"/>
              <a:gd name="T21" fmla="*/ 18 h 485"/>
              <a:gd name="T22" fmla="*/ 339 w 484"/>
              <a:gd name="T23" fmla="*/ 60 h 485"/>
              <a:gd name="T24" fmla="*/ 413 w 484"/>
              <a:gd name="T25" fmla="*/ 71 h 485"/>
              <a:gd name="T26" fmla="*/ 425 w 484"/>
              <a:gd name="T27" fmla="*/ 146 h 485"/>
              <a:gd name="T28" fmla="*/ 467 w 484"/>
              <a:gd name="T29" fmla="*/ 204 h 485"/>
              <a:gd name="T30" fmla="*/ 467 w 484"/>
              <a:gd name="T31" fmla="*/ 281 h 485"/>
              <a:gd name="T32" fmla="*/ 425 w 484"/>
              <a:gd name="T33" fmla="*/ 339 h 485"/>
              <a:gd name="T34" fmla="*/ 413 w 484"/>
              <a:gd name="T35" fmla="*/ 414 h 485"/>
              <a:gd name="T36" fmla="*/ 339 w 484"/>
              <a:gd name="T37" fmla="*/ 425 h 485"/>
              <a:gd name="T38" fmla="*/ 280 w 484"/>
              <a:gd name="T39" fmla="*/ 467 h 485"/>
              <a:gd name="T40" fmla="*/ 149 w 484"/>
              <a:gd name="T41" fmla="*/ 417 h 485"/>
              <a:gd name="T42" fmla="*/ 210 w 484"/>
              <a:gd name="T43" fmla="*/ 462 h 485"/>
              <a:gd name="T44" fmla="*/ 274 w 484"/>
              <a:gd name="T45" fmla="*/ 462 h 485"/>
              <a:gd name="T46" fmla="*/ 339 w 484"/>
              <a:gd name="T47" fmla="*/ 417 h 485"/>
              <a:gd name="T48" fmla="*/ 408 w 484"/>
              <a:gd name="T49" fmla="*/ 408 h 485"/>
              <a:gd name="T50" fmla="*/ 417 w 484"/>
              <a:gd name="T51" fmla="*/ 340 h 485"/>
              <a:gd name="T52" fmla="*/ 462 w 484"/>
              <a:gd name="T53" fmla="*/ 274 h 485"/>
              <a:gd name="T54" fmla="*/ 462 w 484"/>
              <a:gd name="T55" fmla="*/ 210 h 485"/>
              <a:gd name="T56" fmla="*/ 417 w 484"/>
              <a:gd name="T57" fmla="*/ 145 h 485"/>
              <a:gd name="T58" fmla="*/ 408 w 484"/>
              <a:gd name="T59" fmla="*/ 77 h 485"/>
              <a:gd name="T60" fmla="*/ 339 w 484"/>
              <a:gd name="T61" fmla="*/ 68 h 485"/>
              <a:gd name="T62" fmla="*/ 274 w 484"/>
              <a:gd name="T63" fmla="*/ 23 h 485"/>
              <a:gd name="T64" fmla="*/ 210 w 484"/>
              <a:gd name="T65" fmla="*/ 23 h 485"/>
              <a:gd name="T66" fmla="*/ 145 w 484"/>
              <a:gd name="T67" fmla="*/ 68 h 485"/>
              <a:gd name="T68" fmla="*/ 77 w 484"/>
              <a:gd name="T69" fmla="*/ 77 h 485"/>
              <a:gd name="T70" fmla="*/ 67 w 484"/>
              <a:gd name="T71" fmla="*/ 145 h 485"/>
              <a:gd name="T72" fmla="*/ 23 w 484"/>
              <a:gd name="T73" fmla="*/ 210 h 485"/>
              <a:gd name="T74" fmla="*/ 23 w 484"/>
              <a:gd name="T75" fmla="*/ 274 h 485"/>
              <a:gd name="T76" fmla="*/ 67 w 484"/>
              <a:gd name="T77" fmla="*/ 340 h 485"/>
              <a:gd name="T78" fmla="*/ 77 w 484"/>
              <a:gd name="T79" fmla="*/ 408 h 485"/>
              <a:gd name="T80" fmla="*/ 145 w 484"/>
              <a:gd name="T81" fmla="*/ 417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4" h="485">
                <a:moveTo>
                  <a:pt x="242" y="485"/>
                </a:moveTo>
                <a:cubicBezTo>
                  <a:pt x="228" y="485"/>
                  <a:pt x="214" y="478"/>
                  <a:pt x="204" y="467"/>
                </a:cubicBezTo>
                <a:cubicBezTo>
                  <a:pt x="181" y="440"/>
                  <a:pt x="181" y="440"/>
                  <a:pt x="181" y="440"/>
                </a:cubicBezTo>
                <a:cubicBezTo>
                  <a:pt x="173" y="430"/>
                  <a:pt x="159" y="424"/>
                  <a:pt x="146" y="425"/>
                </a:cubicBezTo>
                <a:cubicBezTo>
                  <a:pt x="111" y="428"/>
                  <a:pt x="111" y="428"/>
                  <a:pt x="111" y="428"/>
                </a:cubicBezTo>
                <a:cubicBezTo>
                  <a:pt x="96" y="429"/>
                  <a:pt x="81" y="424"/>
                  <a:pt x="71" y="414"/>
                </a:cubicBezTo>
                <a:cubicBezTo>
                  <a:pt x="61" y="403"/>
                  <a:pt x="55" y="389"/>
                  <a:pt x="57" y="374"/>
                </a:cubicBezTo>
                <a:cubicBezTo>
                  <a:pt x="59" y="339"/>
                  <a:pt x="59" y="339"/>
                  <a:pt x="59" y="339"/>
                </a:cubicBezTo>
                <a:cubicBezTo>
                  <a:pt x="61" y="325"/>
                  <a:pt x="55" y="312"/>
                  <a:pt x="45" y="303"/>
                </a:cubicBezTo>
                <a:cubicBezTo>
                  <a:pt x="18" y="281"/>
                  <a:pt x="18" y="281"/>
                  <a:pt x="18" y="281"/>
                </a:cubicBezTo>
                <a:cubicBezTo>
                  <a:pt x="7" y="271"/>
                  <a:pt x="0" y="257"/>
                  <a:pt x="0" y="242"/>
                </a:cubicBezTo>
                <a:cubicBezTo>
                  <a:pt x="0" y="228"/>
                  <a:pt x="7" y="214"/>
                  <a:pt x="18" y="204"/>
                </a:cubicBezTo>
                <a:cubicBezTo>
                  <a:pt x="45" y="181"/>
                  <a:pt x="45" y="181"/>
                  <a:pt x="45" y="181"/>
                </a:cubicBezTo>
                <a:cubicBezTo>
                  <a:pt x="55" y="173"/>
                  <a:pt x="61" y="159"/>
                  <a:pt x="59" y="146"/>
                </a:cubicBezTo>
                <a:cubicBezTo>
                  <a:pt x="57" y="111"/>
                  <a:pt x="57" y="111"/>
                  <a:pt x="57" y="111"/>
                </a:cubicBezTo>
                <a:cubicBezTo>
                  <a:pt x="55" y="96"/>
                  <a:pt x="61" y="82"/>
                  <a:pt x="71" y="71"/>
                </a:cubicBezTo>
                <a:cubicBezTo>
                  <a:pt x="81" y="61"/>
                  <a:pt x="96" y="56"/>
                  <a:pt x="111" y="57"/>
                </a:cubicBezTo>
                <a:cubicBezTo>
                  <a:pt x="146" y="60"/>
                  <a:pt x="146" y="60"/>
                  <a:pt x="146" y="60"/>
                </a:cubicBezTo>
                <a:cubicBezTo>
                  <a:pt x="159" y="61"/>
                  <a:pt x="173" y="55"/>
                  <a:pt x="181" y="45"/>
                </a:cubicBezTo>
                <a:cubicBezTo>
                  <a:pt x="204" y="18"/>
                  <a:pt x="204" y="18"/>
                  <a:pt x="204" y="18"/>
                </a:cubicBezTo>
                <a:cubicBezTo>
                  <a:pt x="214" y="7"/>
                  <a:pt x="228" y="0"/>
                  <a:pt x="242" y="0"/>
                </a:cubicBezTo>
                <a:cubicBezTo>
                  <a:pt x="257" y="0"/>
                  <a:pt x="271" y="7"/>
                  <a:pt x="280" y="18"/>
                </a:cubicBezTo>
                <a:cubicBezTo>
                  <a:pt x="303" y="45"/>
                  <a:pt x="303" y="45"/>
                  <a:pt x="303" y="45"/>
                </a:cubicBezTo>
                <a:cubicBezTo>
                  <a:pt x="312" y="55"/>
                  <a:pt x="325" y="61"/>
                  <a:pt x="339" y="60"/>
                </a:cubicBezTo>
                <a:cubicBezTo>
                  <a:pt x="374" y="57"/>
                  <a:pt x="374" y="57"/>
                  <a:pt x="374" y="57"/>
                </a:cubicBezTo>
                <a:cubicBezTo>
                  <a:pt x="389" y="56"/>
                  <a:pt x="403" y="61"/>
                  <a:pt x="413" y="71"/>
                </a:cubicBezTo>
                <a:cubicBezTo>
                  <a:pt x="424" y="82"/>
                  <a:pt x="429" y="96"/>
                  <a:pt x="428" y="111"/>
                </a:cubicBezTo>
                <a:cubicBezTo>
                  <a:pt x="425" y="146"/>
                  <a:pt x="425" y="146"/>
                  <a:pt x="425" y="146"/>
                </a:cubicBezTo>
                <a:cubicBezTo>
                  <a:pt x="424" y="159"/>
                  <a:pt x="429" y="173"/>
                  <a:pt x="440" y="181"/>
                </a:cubicBezTo>
                <a:cubicBezTo>
                  <a:pt x="467" y="204"/>
                  <a:pt x="467" y="204"/>
                  <a:pt x="467" y="204"/>
                </a:cubicBezTo>
                <a:cubicBezTo>
                  <a:pt x="478" y="214"/>
                  <a:pt x="484" y="228"/>
                  <a:pt x="484" y="242"/>
                </a:cubicBezTo>
                <a:cubicBezTo>
                  <a:pt x="484" y="257"/>
                  <a:pt x="478" y="271"/>
                  <a:pt x="467" y="281"/>
                </a:cubicBezTo>
                <a:cubicBezTo>
                  <a:pt x="440" y="303"/>
                  <a:pt x="440" y="303"/>
                  <a:pt x="440" y="303"/>
                </a:cubicBezTo>
                <a:cubicBezTo>
                  <a:pt x="429" y="312"/>
                  <a:pt x="424" y="325"/>
                  <a:pt x="425" y="339"/>
                </a:cubicBezTo>
                <a:cubicBezTo>
                  <a:pt x="428" y="374"/>
                  <a:pt x="428" y="374"/>
                  <a:pt x="428" y="374"/>
                </a:cubicBezTo>
                <a:cubicBezTo>
                  <a:pt x="429" y="389"/>
                  <a:pt x="424" y="403"/>
                  <a:pt x="413" y="414"/>
                </a:cubicBezTo>
                <a:cubicBezTo>
                  <a:pt x="403" y="424"/>
                  <a:pt x="389" y="429"/>
                  <a:pt x="374" y="428"/>
                </a:cubicBezTo>
                <a:cubicBezTo>
                  <a:pt x="339" y="425"/>
                  <a:pt x="339" y="425"/>
                  <a:pt x="339" y="425"/>
                </a:cubicBezTo>
                <a:cubicBezTo>
                  <a:pt x="325" y="424"/>
                  <a:pt x="312" y="430"/>
                  <a:pt x="303" y="440"/>
                </a:cubicBezTo>
                <a:cubicBezTo>
                  <a:pt x="280" y="467"/>
                  <a:pt x="280" y="467"/>
                  <a:pt x="280" y="467"/>
                </a:cubicBezTo>
                <a:cubicBezTo>
                  <a:pt x="271" y="478"/>
                  <a:pt x="257" y="485"/>
                  <a:pt x="242" y="485"/>
                </a:cubicBezTo>
                <a:close/>
                <a:moveTo>
                  <a:pt x="149" y="417"/>
                </a:moveTo>
                <a:cubicBezTo>
                  <a:pt x="164" y="417"/>
                  <a:pt x="178" y="424"/>
                  <a:pt x="187" y="435"/>
                </a:cubicBezTo>
                <a:cubicBezTo>
                  <a:pt x="210" y="462"/>
                  <a:pt x="210" y="462"/>
                  <a:pt x="210" y="462"/>
                </a:cubicBezTo>
                <a:cubicBezTo>
                  <a:pt x="218" y="471"/>
                  <a:pt x="230" y="477"/>
                  <a:pt x="242" y="477"/>
                </a:cubicBezTo>
                <a:cubicBezTo>
                  <a:pt x="255" y="477"/>
                  <a:pt x="266" y="471"/>
                  <a:pt x="274" y="462"/>
                </a:cubicBezTo>
                <a:cubicBezTo>
                  <a:pt x="297" y="435"/>
                  <a:pt x="297" y="435"/>
                  <a:pt x="297" y="435"/>
                </a:cubicBezTo>
                <a:cubicBezTo>
                  <a:pt x="308" y="423"/>
                  <a:pt x="323" y="416"/>
                  <a:pt x="339" y="417"/>
                </a:cubicBezTo>
                <a:cubicBezTo>
                  <a:pt x="375" y="420"/>
                  <a:pt x="375" y="420"/>
                  <a:pt x="375" y="420"/>
                </a:cubicBezTo>
                <a:cubicBezTo>
                  <a:pt x="387" y="421"/>
                  <a:pt x="399" y="417"/>
                  <a:pt x="408" y="408"/>
                </a:cubicBezTo>
                <a:cubicBezTo>
                  <a:pt x="417" y="399"/>
                  <a:pt x="421" y="387"/>
                  <a:pt x="420" y="375"/>
                </a:cubicBezTo>
                <a:cubicBezTo>
                  <a:pt x="417" y="340"/>
                  <a:pt x="417" y="340"/>
                  <a:pt x="417" y="340"/>
                </a:cubicBezTo>
                <a:cubicBezTo>
                  <a:pt x="416" y="324"/>
                  <a:pt x="422" y="308"/>
                  <a:pt x="435" y="297"/>
                </a:cubicBezTo>
                <a:cubicBezTo>
                  <a:pt x="462" y="274"/>
                  <a:pt x="462" y="274"/>
                  <a:pt x="462" y="274"/>
                </a:cubicBezTo>
                <a:cubicBezTo>
                  <a:pt x="471" y="266"/>
                  <a:pt x="476" y="255"/>
                  <a:pt x="476" y="242"/>
                </a:cubicBezTo>
                <a:cubicBezTo>
                  <a:pt x="476" y="230"/>
                  <a:pt x="471" y="218"/>
                  <a:pt x="462" y="210"/>
                </a:cubicBezTo>
                <a:cubicBezTo>
                  <a:pt x="435" y="188"/>
                  <a:pt x="435" y="188"/>
                  <a:pt x="435" y="188"/>
                </a:cubicBezTo>
                <a:cubicBezTo>
                  <a:pt x="422" y="177"/>
                  <a:pt x="416" y="161"/>
                  <a:pt x="417" y="145"/>
                </a:cubicBezTo>
                <a:cubicBezTo>
                  <a:pt x="420" y="110"/>
                  <a:pt x="420" y="110"/>
                  <a:pt x="420" y="110"/>
                </a:cubicBezTo>
                <a:cubicBezTo>
                  <a:pt x="421" y="98"/>
                  <a:pt x="417" y="86"/>
                  <a:pt x="408" y="77"/>
                </a:cubicBezTo>
                <a:cubicBezTo>
                  <a:pt x="399" y="68"/>
                  <a:pt x="387" y="64"/>
                  <a:pt x="375" y="65"/>
                </a:cubicBezTo>
                <a:cubicBezTo>
                  <a:pt x="339" y="68"/>
                  <a:pt x="339" y="68"/>
                  <a:pt x="339" y="68"/>
                </a:cubicBezTo>
                <a:cubicBezTo>
                  <a:pt x="323" y="69"/>
                  <a:pt x="308" y="62"/>
                  <a:pt x="297" y="50"/>
                </a:cubicBezTo>
                <a:cubicBezTo>
                  <a:pt x="274" y="23"/>
                  <a:pt x="274" y="23"/>
                  <a:pt x="274" y="23"/>
                </a:cubicBezTo>
                <a:cubicBezTo>
                  <a:pt x="266" y="14"/>
                  <a:pt x="255" y="8"/>
                  <a:pt x="242" y="8"/>
                </a:cubicBezTo>
                <a:cubicBezTo>
                  <a:pt x="230" y="8"/>
                  <a:pt x="218" y="14"/>
                  <a:pt x="210" y="23"/>
                </a:cubicBezTo>
                <a:cubicBezTo>
                  <a:pt x="187" y="50"/>
                  <a:pt x="187" y="50"/>
                  <a:pt x="187" y="50"/>
                </a:cubicBezTo>
                <a:cubicBezTo>
                  <a:pt x="177" y="62"/>
                  <a:pt x="161" y="69"/>
                  <a:pt x="145" y="68"/>
                </a:cubicBezTo>
                <a:cubicBezTo>
                  <a:pt x="110" y="65"/>
                  <a:pt x="110" y="65"/>
                  <a:pt x="110" y="65"/>
                </a:cubicBezTo>
                <a:cubicBezTo>
                  <a:pt x="97" y="64"/>
                  <a:pt x="85" y="68"/>
                  <a:pt x="77" y="77"/>
                </a:cubicBezTo>
                <a:cubicBezTo>
                  <a:pt x="68" y="86"/>
                  <a:pt x="64" y="98"/>
                  <a:pt x="65" y="110"/>
                </a:cubicBezTo>
                <a:cubicBezTo>
                  <a:pt x="67" y="145"/>
                  <a:pt x="67" y="145"/>
                  <a:pt x="67" y="145"/>
                </a:cubicBezTo>
                <a:cubicBezTo>
                  <a:pt x="69" y="161"/>
                  <a:pt x="62" y="177"/>
                  <a:pt x="50" y="188"/>
                </a:cubicBezTo>
                <a:cubicBezTo>
                  <a:pt x="23" y="210"/>
                  <a:pt x="23" y="210"/>
                  <a:pt x="23" y="210"/>
                </a:cubicBezTo>
                <a:cubicBezTo>
                  <a:pt x="14" y="218"/>
                  <a:pt x="8" y="230"/>
                  <a:pt x="8" y="242"/>
                </a:cubicBezTo>
                <a:cubicBezTo>
                  <a:pt x="8" y="255"/>
                  <a:pt x="14" y="267"/>
                  <a:pt x="23" y="274"/>
                </a:cubicBezTo>
                <a:cubicBezTo>
                  <a:pt x="50" y="297"/>
                  <a:pt x="50" y="297"/>
                  <a:pt x="50" y="297"/>
                </a:cubicBezTo>
                <a:cubicBezTo>
                  <a:pt x="62" y="308"/>
                  <a:pt x="69" y="324"/>
                  <a:pt x="67" y="340"/>
                </a:cubicBezTo>
                <a:cubicBezTo>
                  <a:pt x="65" y="375"/>
                  <a:pt x="65" y="375"/>
                  <a:pt x="65" y="375"/>
                </a:cubicBezTo>
                <a:cubicBezTo>
                  <a:pt x="64" y="387"/>
                  <a:pt x="68" y="399"/>
                  <a:pt x="77" y="408"/>
                </a:cubicBezTo>
                <a:cubicBezTo>
                  <a:pt x="85" y="417"/>
                  <a:pt x="97" y="421"/>
                  <a:pt x="110" y="420"/>
                </a:cubicBezTo>
                <a:cubicBezTo>
                  <a:pt x="145" y="417"/>
                  <a:pt x="145" y="417"/>
                  <a:pt x="145" y="417"/>
                </a:cubicBezTo>
                <a:cubicBezTo>
                  <a:pt x="146" y="417"/>
                  <a:pt x="148" y="417"/>
                  <a:pt x="149" y="417"/>
                </a:cubicBezTo>
                <a:close/>
              </a:path>
            </a:pathLst>
          </a:custGeom>
          <a:solidFill>
            <a:srgbClr val="16B6EA">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1196"/>
          <p:cNvSpPr/>
          <p:nvPr/>
        </p:nvSpPr>
        <p:spPr bwMode="auto">
          <a:xfrm>
            <a:off x="1227138" y="2225700"/>
            <a:ext cx="1220788" cy="1222375"/>
          </a:xfrm>
          <a:custGeom>
            <a:avLst/>
            <a:gdLst>
              <a:gd name="T0" fmla="*/ 13 w 385"/>
              <a:gd name="T1" fmla="*/ 221 h 385"/>
              <a:gd name="T2" fmla="*/ 0 w 385"/>
              <a:gd name="T3" fmla="*/ 192 h 385"/>
              <a:gd name="T4" fmla="*/ 13 w 385"/>
              <a:gd name="T5" fmla="*/ 164 h 385"/>
              <a:gd name="T6" fmla="*/ 34 w 385"/>
              <a:gd name="T7" fmla="*/ 146 h 385"/>
              <a:gd name="T8" fmla="*/ 48 w 385"/>
              <a:gd name="T9" fmla="*/ 114 h 385"/>
              <a:gd name="T10" fmla="*/ 45 w 385"/>
              <a:gd name="T11" fmla="*/ 86 h 385"/>
              <a:gd name="T12" fmla="*/ 56 w 385"/>
              <a:gd name="T13" fmla="*/ 56 h 385"/>
              <a:gd name="T14" fmla="*/ 85 w 385"/>
              <a:gd name="T15" fmla="*/ 45 h 385"/>
              <a:gd name="T16" fmla="*/ 114 w 385"/>
              <a:gd name="T17" fmla="*/ 48 h 385"/>
              <a:gd name="T18" fmla="*/ 145 w 385"/>
              <a:gd name="T19" fmla="*/ 35 h 385"/>
              <a:gd name="T20" fmla="*/ 164 w 385"/>
              <a:gd name="T21" fmla="*/ 13 h 385"/>
              <a:gd name="T22" fmla="*/ 192 w 385"/>
              <a:gd name="T23" fmla="*/ 0 h 385"/>
              <a:gd name="T24" fmla="*/ 221 w 385"/>
              <a:gd name="T25" fmla="*/ 13 h 385"/>
              <a:gd name="T26" fmla="*/ 239 w 385"/>
              <a:gd name="T27" fmla="*/ 35 h 385"/>
              <a:gd name="T28" fmla="*/ 271 w 385"/>
              <a:gd name="T29" fmla="*/ 48 h 385"/>
              <a:gd name="T30" fmla="*/ 299 w 385"/>
              <a:gd name="T31" fmla="*/ 45 h 385"/>
              <a:gd name="T32" fmla="*/ 329 w 385"/>
              <a:gd name="T33" fmla="*/ 56 h 385"/>
              <a:gd name="T34" fmla="*/ 339 w 385"/>
              <a:gd name="T35" fmla="*/ 86 h 385"/>
              <a:gd name="T36" fmla="*/ 337 w 385"/>
              <a:gd name="T37" fmla="*/ 114 h 385"/>
              <a:gd name="T38" fmla="*/ 350 w 385"/>
              <a:gd name="T39" fmla="*/ 146 h 385"/>
              <a:gd name="T40" fmla="*/ 372 w 385"/>
              <a:gd name="T41" fmla="*/ 164 h 385"/>
              <a:gd name="T42" fmla="*/ 385 w 385"/>
              <a:gd name="T43" fmla="*/ 192 h 385"/>
              <a:gd name="T44" fmla="*/ 372 w 385"/>
              <a:gd name="T45" fmla="*/ 221 h 385"/>
              <a:gd name="T46" fmla="*/ 350 w 385"/>
              <a:gd name="T47" fmla="*/ 239 h 385"/>
              <a:gd name="T48" fmla="*/ 337 w 385"/>
              <a:gd name="T49" fmla="*/ 271 h 385"/>
              <a:gd name="T50" fmla="*/ 339 w 385"/>
              <a:gd name="T51" fmla="*/ 299 h 385"/>
              <a:gd name="T52" fmla="*/ 329 w 385"/>
              <a:gd name="T53" fmla="*/ 329 h 385"/>
              <a:gd name="T54" fmla="*/ 299 w 385"/>
              <a:gd name="T55" fmla="*/ 340 h 385"/>
              <a:gd name="T56" fmla="*/ 271 w 385"/>
              <a:gd name="T57" fmla="*/ 337 h 385"/>
              <a:gd name="T58" fmla="*/ 239 w 385"/>
              <a:gd name="T59" fmla="*/ 350 h 385"/>
              <a:gd name="T60" fmla="*/ 221 w 385"/>
              <a:gd name="T61" fmla="*/ 372 h 385"/>
              <a:gd name="T62" fmla="*/ 192 w 385"/>
              <a:gd name="T63" fmla="*/ 385 h 385"/>
              <a:gd name="T64" fmla="*/ 164 w 385"/>
              <a:gd name="T65" fmla="*/ 372 h 385"/>
              <a:gd name="T66" fmla="*/ 145 w 385"/>
              <a:gd name="T67" fmla="*/ 350 h 385"/>
              <a:gd name="T68" fmla="*/ 114 w 385"/>
              <a:gd name="T69" fmla="*/ 337 h 385"/>
              <a:gd name="T70" fmla="*/ 85 w 385"/>
              <a:gd name="T71" fmla="*/ 340 h 385"/>
              <a:gd name="T72" fmla="*/ 56 w 385"/>
              <a:gd name="T73" fmla="*/ 329 h 385"/>
              <a:gd name="T74" fmla="*/ 45 w 385"/>
              <a:gd name="T75" fmla="*/ 299 h 385"/>
              <a:gd name="T76" fmla="*/ 48 w 385"/>
              <a:gd name="T77" fmla="*/ 271 h 385"/>
              <a:gd name="T78" fmla="*/ 34 w 385"/>
              <a:gd name="T79" fmla="*/ 239 h 385"/>
              <a:gd name="T80" fmla="*/ 13 w 385"/>
              <a:gd name="T81" fmla="*/ 221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5" h="385">
                <a:moveTo>
                  <a:pt x="13" y="221"/>
                </a:moveTo>
                <a:cubicBezTo>
                  <a:pt x="4" y="214"/>
                  <a:pt x="0" y="203"/>
                  <a:pt x="0" y="192"/>
                </a:cubicBezTo>
                <a:cubicBezTo>
                  <a:pt x="0" y="182"/>
                  <a:pt x="4" y="171"/>
                  <a:pt x="13" y="164"/>
                </a:cubicBezTo>
                <a:cubicBezTo>
                  <a:pt x="34" y="146"/>
                  <a:pt x="34" y="146"/>
                  <a:pt x="34" y="146"/>
                </a:cubicBezTo>
                <a:cubicBezTo>
                  <a:pt x="44" y="138"/>
                  <a:pt x="49" y="126"/>
                  <a:pt x="48" y="114"/>
                </a:cubicBezTo>
                <a:cubicBezTo>
                  <a:pt x="45" y="86"/>
                  <a:pt x="45" y="86"/>
                  <a:pt x="45" y="86"/>
                </a:cubicBezTo>
                <a:cubicBezTo>
                  <a:pt x="44" y="75"/>
                  <a:pt x="48" y="64"/>
                  <a:pt x="56" y="56"/>
                </a:cubicBezTo>
                <a:cubicBezTo>
                  <a:pt x="64" y="48"/>
                  <a:pt x="74" y="44"/>
                  <a:pt x="85" y="45"/>
                </a:cubicBezTo>
                <a:cubicBezTo>
                  <a:pt x="114" y="48"/>
                  <a:pt x="114" y="48"/>
                  <a:pt x="114" y="48"/>
                </a:cubicBezTo>
                <a:cubicBezTo>
                  <a:pt x="126" y="49"/>
                  <a:pt x="138" y="44"/>
                  <a:pt x="145" y="35"/>
                </a:cubicBezTo>
                <a:cubicBezTo>
                  <a:pt x="164" y="13"/>
                  <a:pt x="164" y="13"/>
                  <a:pt x="164" y="13"/>
                </a:cubicBezTo>
                <a:cubicBezTo>
                  <a:pt x="171" y="5"/>
                  <a:pt x="181" y="0"/>
                  <a:pt x="192" y="0"/>
                </a:cubicBezTo>
                <a:cubicBezTo>
                  <a:pt x="203" y="0"/>
                  <a:pt x="214" y="5"/>
                  <a:pt x="221" y="13"/>
                </a:cubicBezTo>
                <a:cubicBezTo>
                  <a:pt x="239" y="35"/>
                  <a:pt x="239" y="35"/>
                  <a:pt x="239" y="35"/>
                </a:cubicBezTo>
                <a:cubicBezTo>
                  <a:pt x="247" y="44"/>
                  <a:pt x="259" y="49"/>
                  <a:pt x="271" y="48"/>
                </a:cubicBezTo>
                <a:cubicBezTo>
                  <a:pt x="299" y="45"/>
                  <a:pt x="299" y="45"/>
                  <a:pt x="299" y="45"/>
                </a:cubicBezTo>
                <a:cubicBezTo>
                  <a:pt x="310" y="44"/>
                  <a:pt x="321" y="48"/>
                  <a:pt x="329" y="56"/>
                </a:cubicBezTo>
                <a:cubicBezTo>
                  <a:pt x="336" y="64"/>
                  <a:pt x="340" y="75"/>
                  <a:pt x="339" y="86"/>
                </a:cubicBezTo>
                <a:cubicBezTo>
                  <a:pt x="337" y="114"/>
                  <a:pt x="337" y="114"/>
                  <a:pt x="337" y="114"/>
                </a:cubicBezTo>
                <a:cubicBezTo>
                  <a:pt x="336" y="126"/>
                  <a:pt x="341" y="138"/>
                  <a:pt x="350" y="146"/>
                </a:cubicBezTo>
                <a:cubicBezTo>
                  <a:pt x="372" y="164"/>
                  <a:pt x="372" y="164"/>
                  <a:pt x="372" y="164"/>
                </a:cubicBezTo>
                <a:cubicBezTo>
                  <a:pt x="380" y="171"/>
                  <a:pt x="385" y="182"/>
                  <a:pt x="385" y="192"/>
                </a:cubicBezTo>
                <a:cubicBezTo>
                  <a:pt x="385" y="203"/>
                  <a:pt x="380" y="214"/>
                  <a:pt x="372" y="221"/>
                </a:cubicBezTo>
                <a:cubicBezTo>
                  <a:pt x="350" y="239"/>
                  <a:pt x="350" y="239"/>
                  <a:pt x="350" y="239"/>
                </a:cubicBezTo>
                <a:cubicBezTo>
                  <a:pt x="341" y="247"/>
                  <a:pt x="336" y="259"/>
                  <a:pt x="337" y="271"/>
                </a:cubicBezTo>
                <a:cubicBezTo>
                  <a:pt x="339" y="299"/>
                  <a:pt x="339" y="299"/>
                  <a:pt x="339" y="299"/>
                </a:cubicBezTo>
                <a:cubicBezTo>
                  <a:pt x="340" y="310"/>
                  <a:pt x="336" y="321"/>
                  <a:pt x="329" y="329"/>
                </a:cubicBezTo>
                <a:cubicBezTo>
                  <a:pt x="321" y="336"/>
                  <a:pt x="310" y="340"/>
                  <a:pt x="299" y="340"/>
                </a:cubicBezTo>
                <a:cubicBezTo>
                  <a:pt x="271" y="337"/>
                  <a:pt x="271" y="337"/>
                  <a:pt x="271" y="337"/>
                </a:cubicBezTo>
                <a:cubicBezTo>
                  <a:pt x="259" y="336"/>
                  <a:pt x="247" y="341"/>
                  <a:pt x="239" y="350"/>
                </a:cubicBezTo>
                <a:cubicBezTo>
                  <a:pt x="221" y="372"/>
                  <a:pt x="221" y="372"/>
                  <a:pt x="221" y="372"/>
                </a:cubicBezTo>
                <a:cubicBezTo>
                  <a:pt x="214" y="380"/>
                  <a:pt x="203" y="385"/>
                  <a:pt x="192" y="385"/>
                </a:cubicBezTo>
                <a:cubicBezTo>
                  <a:pt x="181" y="385"/>
                  <a:pt x="171" y="380"/>
                  <a:pt x="164" y="372"/>
                </a:cubicBezTo>
                <a:cubicBezTo>
                  <a:pt x="145" y="350"/>
                  <a:pt x="145" y="350"/>
                  <a:pt x="145" y="350"/>
                </a:cubicBezTo>
                <a:cubicBezTo>
                  <a:pt x="138" y="341"/>
                  <a:pt x="126" y="336"/>
                  <a:pt x="114" y="337"/>
                </a:cubicBezTo>
                <a:cubicBezTo>
                  <a:pt x="85" y="340"/>
                  <a:pt x="85" y="340"/>
                  <a:pt x="85" y="340"/>
                </a:cubicBezTo>
                <a:cubicBezTo>
                  <a:pt x="74" y="340"/>
                  <a:pt x="64" y="336"/>
                  <a:pt x="56" y="329"/>
                </a:cubicBezTo>
                <a:cubicBezTo>
                  <a:pt x="48" y="321"/>
                  <a:pt x="44" y="310"/>
                  <a:pt x="45" y="299"/>
                </a:cubicBezTo>
                <a:cubicBezTo>
                  <a:pt x="48" y="271"/>
                  <a:pt x="48" y="271"/>
                  <a:pt x="48" y="271"/>
                </a:cubicBezTo>
                <a:cubicBezTo>
                  <a:pt x="49" y="259"/>
                  <a:pt x="44" y="247"/>
                  <a:pt x="34" y="239"/>
                </a:cubicBezTo>
                <a:lnTo>
                  <a:pt x="13" y="221"/>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1197"/>
          <p:cNvSpPr>
            <a:spLocks noEditPoints="1"/>
          </p:cNvSpPr>
          <p:nvPr/>
        </p:nvSpPr>
        <p:spPr bwMode="auto">
          <a:xfrm>
            <a:off x="1639888" y="2562250"/>
            <a:ext cx="396875" cy="577850"/>
          </a:xfrm>
          <a:custGeom>
            <a:avLst/>
            <a:gdLst>
              <a:gd name="T0" fmla="*/ 62 w 125"/>
              <a:gd name="T1" fmla="*/ 0 h 182"/>
              <a:gd name="T2" fmla="*/ 0 w 125"/>
              <a:gd name="T3" fmla="*/ 63 h 182"/>
              <a:gd name="T4" fmla="*/ 30 w 125"/>
              <a:gd name="T5" fmla="*/ 116 h 182"/>
              <a:gd name="T6" fmla="*/ 32 w 125"/>
              <a:gd name="T7" fmla="*/ 132 h 182"/>
              <a:gd name="T8" fmla="*/ 62 w 125"/>
              <a:gd name="T9" fmla="*/ 138 h 182"/>
              <a:gd name="T10" fmla="*/ 92 w 125"/>
              <a:gd name="T11" fmla="*/ 132 h 182"/>
              <a:gd name="T12" fmla="*/ 95 w 125"/>
              <a:gd name="T13" fmla="*/ 116 h 182"/>
              <a:gd name="T14" fmla="*/ 125 w 125"/>
              <a:gd name="T15" fmla="*/ 63 h 182"/>
              <a:gd name="T16" fmla="*/ 62 w 125"/>
              <a:gd name="T17" fmla="*/ 0 h 182"/>
              <a:gd name="T18" fmla="*/ 85 w 125"/>
              <a:gd name="T19" fmla="*/ 109 h 182"/>
              <a:gd name="T20" fmla="*/ 84 w 125"/>
              <a:gd name="T21" fmla="*/ 124 h 182"/>
              <a:gd name="T22" fmla="*/ 62 w 125"/>
              <a:gd name="T23" fmla="*/ 127 h 182"/>
              <a:gd name="T24" fmla="*/ 41 w 125"/>
              <a:gd name="T25" fmla="*/ 124 h 182"/>
              <a:gd name="T26" fmla="*/ 39 w 125"/>
              <a:gd name="T27" fmla="*/ 109 h 182"/>
              <a:gd name="T28" fmla="*/ 11 w 125"/>
              <a:gd name="T29" fmla="*/ 63 h 182"/>
              <a:gd name="T30" fmla="*/ 62 w 125"/>
              <a:gd name="T31" fmla="*/ 11 h 182"/>
              <a:gd name="T32" fmla="*/ 114 w 125"/>
              <a:gd name="T33" fmla="*/ 63 h 182"/>
              <a:gd name="T34" fmla="*/ 85 w 125"/>
              <a:gd name="T35" fmla="*/ 109 h 182"/>
              <a:gd name="T36" fmla="*/ 33 w 125"/>
              <a:gd name="T37" fmla="*/ 140 h 182"/>
              <a:gd name="T38" fmla="*/ 35 w 125"/>
              <a:gd name="T39" fmla="*/ 149 h 182"/>
              <a:gd name="T40" fmla="*/ 62 w 125"/>
              <a:gd name="T41" fmla="*/ 155 h 182"/>
              <a:gd name="T42" fmla="*/ 90 w 125"/>
              <a:gd name="T43" fmla="*/ 149 h 182"/>
              <a:gd name="T44" fmla="*/ 91 w 125"/>
              <a:gd name="T45" fmla="*/ 140 h 182"/>
              <a:gd name="T46" fmla="*/ 62 w 125"/>
              <a:gd name="T47" fmla="*/ 145 h 182"/>
              <a:gd name="T48" fmla="*/ 33 w 125"/>
              <a:gd name="T49" fmla="*/ 140 h 182"/>
              <a:gd name="T50" fmla="*/ 36 w 125"/>
              <a:gd name="T51" fmla="*/ 158 h 182"/>
              <a:gd name="T52" fmla="*/ 37 w 125"/>
              <a:gd name="T53" fmla="*/ 167 h 182"/>
              <a:gd name="T54" fmla="*/ 46 w 125"/>
              <a:gd name="T55" fmla="*/ 172 h 182"/>
              <a:gd name="T56" fmla="*/ 46 w 125"/>
              <a:gd name="T57" fmla="*/ 178 h 182"/>
              <a:gd name="T58" fmla="*/ 62 w 125"/>
              <a:gd name="T59" fmla="*/ 182 h 182"/>
              <a:gd name="T60" fmla="*/ 78 w 125"/>
              <a:gd name="T61" fmla="*/ 178 h 182"/>
              <a:gd name="T62" fmla="*/ 79 w 125"/>
              <a:gd name="T63" fmla="*/ 172 h 182"/>
              <a:gd name="T64" fmla="*/ 87 w 125"/>
              <a:gd name="T65" fmla="*/ 167 h 182"/>
              <a:gd name="T66" fmla="*/ 89 w 125"/>
              <a:gd name="T67" fmla="*/ 158 h 182"/>
              <a:gd name="T68" fmla="*/ 62 w 125"/>
              <a:gd name="T69" fmla="*/ 162 h 182"/>
              <a:gd name="T70" fmla="*/ 36 w 125"/>
              <a:gd name="T71" fmla="*/ 158 h 182"/>
              <a:gd name="T72" fmla="*/ 76 w 125"/>
              <a:gd name="T73" fmla="*/ 86 h 182"/>
              <a:gd name="T74" fmla="*/ 62 w 125"/>
              <a:gd name="T75" fmla="*/ 61 h 182"/>
              <a:gd name="T76" fmla="*/ 48 w 125"/>
              <a:gd name="T77" fmla="*/ 86 h 182"/>
              <a:gd name="T78" fmla="*/ 42 w 125"/>
              <a:gd name="T79" fmla="*/ 74 h 182"/>
              <a:gd name="T80" fmla="*/ 34 w 125"/>
              <a:gd name="T81" fmla="*/ 78 h 182"/>
              <a:gd name="T82" fmla="*/ 48 w 125"/>
              <a:gd name="T83" fmla="*/ 108 h 182"/>
              <a:gd name="T84" fmla="*/ 62 w 125"/>
              <a:gd name="T85" fmla="*/ 81 h 182"/>
              <a:gd name="T86" fmla="*/ 77 w 125"/>
              <a:gd name="T87" fmla="*/ 108 h 182"/>
              <a:gd name="T88" fmla="*/ 91 w 125"/>
              <a:gd name="T89" fmla="*/ 78 h 182"/>
              <a:gd name="T90" fmla="*/ 82 w 125"/>
              <a:gd name="T91" fmla="*/ 74 h 182"/>
              <a:gd name="T92" fmla="*/ 76 w 125"/>
              <a:gd name="T93" fmla="*/ 86 h 182"/>
              <a:gd name="T94" fmla="*/ 62 w 125"/>
              <a:gd name="T95" fmla="*/ 26 h 182"/>
              <a:gd name="T96" fmla="*/ 66 w 125"/>
              <a:gd name="T97" fmla="*/ 23 h 182"/>
              <a:gd name="T98" fmla="*/ 62 w 125"/>
              <a:gd name="T99" fmla="*/ 19 h 182"/>
              <a:gd name="T100" fmla="*/ 19 w 125"/>
              <a:gd name="T101" fmla="*/ 63 h 182"/>
              <a:gd name="T102" fmla="*/ 22 w 125"/>
              <a:gd name="T103" fmla="*/ 66 h 182"/>
              <a:gd name="T104" fmla="*/ 25 w 125"/>
              <a:gd name="T105" fmla="*/ 63 h 182"/>
              <a:gd name="T106" fmla="*/ 62 w 125"/>
              <a:gd name="T107"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5" h="182">
                <a:moveTo>
                  <a:pt x="62" y="0"/>
                </a:moveTo>
                <a:cubicBezTo>
                  <a:pt x="28" y="0"/>
                  <a:pt x="0" y="28"/>
                  <a:pt x="0" y="63"/>
                </a:cubicBezTo>
                <a:cubicBezTo>
                  <a:pt x="0" y="85"/>
                  <a:pt x="12" y="105"/>
                  <a:pt x="30" y="116"/>
                </a:cubicBezTo>
                <a:cubicBezTo>
                  <a:pt x="32" y="132"/>
                  <a:pt x="32" y="132"/>
                  <a:pt x="32" y="132"/>
                </a:cubicBezTo>
                <a:cubicBezTo>
                  <a:pt x="41" y="136"/>
                  <a:pt x="51" y="138"/>
                  <a:pt x="62" y="138"/>
                </a:cubicBezTo>
                <a:cubicBezTo>
                  <a:pt x="73" y="138"/>
                  <a:pt x="84" y="136"/>
                  <a:pt x="92" y="132"/>
                </a:cubicBezTo>
                <a:cubicBezTo>
                  <a:pt x="95" y="116"/>
                  <a:pt x="95" y="116"/>
                  <a:pt x="95" y="116"/>
                </a:cubicBezTo>
                <a:cubicBezTo>
                  <a:pt x="113" y="105"/>
                  <a:pt x="125" y="85"/>
                  <a:pt x="125" y="63"/>
                </a:cubicBezTo>
                <a:cubicBezTo>
                  <a:pt x="125" y="28"/>
                  <a:pt x="97" y="0"/>
                  <a:pt x="62" y="0"/>
                </a:cubicBezTo>
                <a:close/>
                <a:moveTo>
                  <a:pt x="85" y="109"/>
                </a:moveTo>
                <a:cubicBezTo>
                  <a:pt x="84" y="124"/>
                  <a:pt x="84" y="124"/>
                  <a:pt x="84" y="124"/>
                </a:cubicBezTo>
                <a:cubicBezTo>
                  <a:pt x="84" y="124"/>
                  <a:pt x="78" y="127"/>
                  <a:pt x="62" y="127"/>
                </a:cubicBezTo>
                <a:cubicBezTo>
                  <a:pt x="46" y="127"/>
                  <a:pt x="41" y="124"/>
                  <a:pt x="41" y="124"/>
                </a:cubicBezTo>
                <a:cubicBezTo>
                  <a:pt x="39" y="109"/>
                  <a:pt x="39" y="109"/>
                  <a:pt x="39" y="109"/>
                </a:cubicBezTo>
                <a:cubicBezTo>
                  <a:pt x="22" y="100"/>
                  <a:pt x="11" y="83"/>
                  <a:pt x="11" y="63"/>
                </a:cubicBezTo>
                <a:cubicBezTo>
                  <a:pt x="11" y="34"/>
                  <a:pt x="34" y="11"/>
                  <a:pt x="62" y="11"/>
                </a:cubicBezTo>
                <a:cubicBezTo>
                  <a:pt x="91" y="11"/>
                  <a:pt x="114" y="34"/>
                  <a:pt x="114" y="63"/>
                </a:cubicBezTo>
                <a:cubicBezTo>
                  <a:pt x="114" y="83"/>
                  <a:pt x="102" y="100"/>
                  <a:pt x="85" y="109"/>
                </a:cubicBezTo>
                <a:close/>
                <a:moveTo>
                  <a:pt x="33" y="140"/>
                </a:moveTo>
                <a:cubicBezTo>
                  <a:pt x="35" y="149"/>
                  <a:pt x="35" y="149"/>
                  <a:pt x="35" y="149"/>
                </a:cubicBezTo>
                <a:cubicBezTo>
                  <a:pt x="43" y="153"/>
                  <a:pt x="52" y="155"/>
                  <a:pt x="62" y="155"/>
                </a:cubicBezTo>
                <a:cubicBezTo>
                  <a:pt x="72" y="155"/>
                  <a:pt x="82" y="153"/>
                  <a:pt x="90" y="149"/>
                </a:cubicBezTo>
                <a:cubicBezTo>
                  <a:pt x="91" y="140"/>
                  <a:pt x="91" y="140"/>
                  <a:pt x="91" y="140"/>
                </a:cubicBezTo>
                <a:cubicBezTo>
                  <a:pt x="82" y="143"/>
                  <a:pt x="73" y="145"/>
                  <a:pt x="62" y="145"/>
                </a:cubicBezTo>
                <a:cubicBezTo>
                  <a:pt x="52" y="145"/>
                  <a:pt x="42" y="143"/>
                  <a:pt x="33" y="140"/>
                </a:cubicBezTo>
                <a:close/>
                <a:moveTo>
                  <a:pt x="36" y="158"/>
                </a:moveTo>
                <a:cubicBezTo>
                  <a:pt x="37" y="167"/>
                  <a:pt x="37" y="167"/>
                  <a:pt x="37" y="167"/>
                </a:cubicBezTo>
                <a:cubicBezTo>
                  <a:pt x="37" y="167"/>
                  <a:pt x="39" y="170"/>
                  <a:pt x="46" y="172"/>
                </a:cubicBezTo>
                <a:cubicBezTo>
                  <a:pt x="46" y="178"/>
                  <a:pt x="46" y="178"/>
                  <a:pt x="46" y="178"/>
                </a:cubicBezTo>
                <a:cubicBezTo>
                  <a:pt x="46" y="178"/>
                  <a:pt x="50" y="182"/>
                  <a:pt x="62" y="182"/>
                </a:cubicBezTo>
                <a:cubicBezTo>
                  <a:pt x="75" y="182"/>
                  <a:pt x="78" y="178"/>
                  <a:pt x="78" y="178"/>
                </a:cubicBezTo>
                <a:cubicBezTo>
                  <a:pt x="79" y="172"/>
                  <a:pt x="79" y="172"/>
                  <a:pt x="79" y="172"/>
                </a:cubicBezTo>
                <a:cubicBezTo>
                  <a:pt x="85" y="170"/>
                  <a:pt x="87" y="167"/>
                  <a:pt x="87" y="167"/>
                </a:cubicBezTo>
                <a:cubicBezTo>
                  <a:pt x="89" y="158"/>
                  <a:pt x="89" y="158"/>
                  <a:pt x="89" y="158"/>
                </a:cubicBezTo>
                <a:cubicBezTo>
                  <a:pt x="81" y="160"/>
                  <a:pt x="72" y="162"/>
                  <a:pt x="62" y="162"/>
                </a:cubicBezTo>
                <a:cubicBezTo>
                  <a:pt x="53" y="162"/>
                  <a:pt x="44" y="160"/>
                  <a:pt x="36" y="158"/>
                </a:cubicBezTo>
                <a:close/>
                <a:moveTo>
                  <a:pt x="76" y="86"/>
                </a:moveTo>
                <a:cubicBezTo>
                  <a:pt x="62" y="61"/>
                  <a:pt x="62" y="61"/>
                  <a:pt x="62" y="61"/>
                </a:cubicBezTo>
                <a:cubicBezTo>
                  <a:pt x="48" y="86"/>
                  <a:pt x="48" y="86"/>
                  <a:pt x="48" y="86"/>
                </a:cubicBezTo>
                <a:cubicBezTo>
                  <a:pt x="42" y="74"/>
                  <a:pt x="42" y="74"/>
                  <a:pt x="42" y="74"/>
                </a:cubicBezTo>
                <a:cubicBezTo>
                  <a:pt x="34" y="78"/>
                  <a:pt x="34" y="78"/>
                  <a:pt x="34" y="78"/>
                </a:cubicBezTo>
                <a:cubicBezTo>
                  <a:pt x="48" y="108"/>
                  <a:pt x="48" y="108"/>
                  <a:pt x="48" y="108"/>
                </a:cubicBezTo>
                <a:cubicBezTo>
                  <a:pt x="62" y="81"/>
                  <a:pt x="62" y="81"/>
                  <a:pt x="62" y="81"/>
                </a:cubicBezTo>
                <a:cubicBezTo>
                  <a:pt x="77" y="108"/>
                  <a:pt x="77" y="108"/>
                  <a:pt x="77" y="108"/>
                </a:cubicBezTo>
                <a:cubicBezTo>
                  <a:pt x="91" y="78"/>
                  <a:pt x="91" y="78"/>
                  <a:pt x="91" y="78"/>
                </a:cubicBezTo>
                <a:cubicBezTo>
                  <a:pt x="82" y="74"/>
                  <a:pt x="82" y="74"/>
                  <a:pt x="82" y="74"/>
                </a:cubicBezTo>
                <a:lnTo>
                  <a:pt x="76" y="86"/>
                </a:lnTo>
                <a:close/>
                <a:moveTo>
                  <a:pt x="62" y="26"/>
                </a:moveTo>
                <a:cubicBezTo>
                  <a:pt x="64" y="26"/>
                  <a:pt x="66" y="25"/>
                  <a:pt x="66" y="23"/>
                </a:cubicBezTo>
                <a:cubicBezTo>
                  <a:pt x="66" y="21"/>
                  <a:pt x="64" y="19"/>
                  <a:pt x="62" y="19"/>
                </a:cubicBezTo>
                <a:cubicBezTo>
                  <a:pt x="38" y="19"/>
                  <a:pt x="19" y="39"/>
                  <a:pt x="19" y="63"/>
                </a:cubicBezTo>
                <a:cubicBezTo>
                  <a:pt x="19" y="65"/>
                  <a:pt x="20" y="66"/>
                  <a:pt x="22" y="66"/>
                </a:cubicBezTo>
                <a:cubicBezTo>
                  <a:pt x="24" y="66"/>
                  <a:pt x="25" y="65"/>
                  <a:pt x="25" y="63"/>
                </a:cubicBezTo>
                <a:cubicBezTo>
                  <a:pt x="25" y="43"/>
                  <a:pt x="42" y="26"/>
                  <a:pt x="62" y="26"/>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16675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1212"/>
          <p:cNvSpPr/>
          <p:nvPr/>
        </p:nvSpPr>
        <p:spPr bwMode="auto">
          <a:xfrm>
            <a:off x="1588" y="3187799"/>
            <a:ext cx="1812925" cy="2257425"/>
          </a:xfrm>
          <a:custGeom>
            <a:avLst/>
            <a:gdLst>
              <a:gd name="T0" fmla="*/ 556 w 571"/>
              <a:gd name="T1" fmla="*/ 490 h 711"/>
              <a:gd name="T2" fmla="*/ 350 w 571"/>
              <a:gd name="T3" fmla="*/ 697 h 711"/>
              <a:gd name="T4" fmla="*/ 298 w 571"/>
              <a:gd name="T5" fmla="*/ 697 h 711"/>
              <a:gd name="T6" fmla="*/ 0 w 571"/>
              <a:gd name="T7" fmla="*/ 399 h 711"/>
              <a:gd name="T8" fmla="*/ 0 w 571"/>
              <a:gd name="T9" fmla="*/ 27 h 711"/>
              <a:gd name="T10" fmla="*/ 72 w 571"/>
              <a:gd name="T11" fmla="*/ 0 h 711"/>
              <a:gd name="T12" fmla="*/ 150 w 571"/>
              <a:gd name="T13" fmla="*/ 32 h 711"/>
              <a:gd name="T14" fmla="*/ 422 w 571"/>
              <a:gd name="T15" fmla="*/ 304 h 711"/>
              <a:gd name="T16" fmla="*/ 425 w 571"/>
              <a:gd name="T17" fmla="*/ 311 h 711"/>
              <a:gd name="T18" fmla="*/ 422 w 571"/>
              <a:gd name="T19" fmla="*/ 319 h 711"/>
              <a:gd name="T20" fmla="*/ 391 w 571"/>
              <a:gd name="T21" fmla="*/ 330 h 711"/>
              <a:gd name="T22" fmla="*/ 299 w 571"/>
              <a:gd name="T23" fmla="*/ 365 h 711"/>
              <a:gd name="T24" fmla="*/ 299 w 571"/>
              <a:gd name="T25" fmla="*/ 533 h 711"/>
              <a:gd name="T26" fmla="*/ 467 w 571"/>
              <a:gd name="T27" fmla="*/ 533 h 711"/>
              <a:gd name="T28" fmla="*/ 502 w 571"/>
              <a:gd name="T29" fmla="*/ 441 h 711"/>
              <a:gd name="T30" fmla="*/ 514 w 571"/>
              <a:gd name="T31" fmla="*/ 411 h 711"/>
              <a:gd name="T32" fmla="*/ 529 w 571"/>
              <a:gd name="T33" fmla="*/ 411 h 711"/>
              <a:gd name="T34" fmla="*/ 556 w 571"/>
              <a:gd name="T35" fmla="*/ 438 h 711"/>
              <a:gd name="T36" fmla="*/ 556 w 571"/>
              <a:gd name="T37" fmla="*/ 49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1" h="711">
                <a:moveTo>
                  <a:pt x="556" y="490"/>
                </a:moveTo>
                <a:cubicBezTo>
                  <a:pt x="350" y="697"/>
                  <a:pt x="350" y="697"/>
                  <a:pt x="350" y="697"/>
                </a:cubicBezTo>
                <a:cubicBezTo>
                  <a:pt x="335" y="711"/>
                  <a:pt x="312" y="711"/>
                  <a:pt x="298" y="697"/>
                </a:cubicBezTo>
                <a:cubicBezTo>
                  <a:pt x="0" y="399"/>
                  <a:pt x="0" y="399"/>
                  <a:pt x="0" y="399"/>
                </a:cubicBezTo>
                <a:cubicBezTo>
                  <a:pt x="0" y="27"/>
                  <a:pt x="0" y="27"/>
                  <a:pt x="0" y="27"/>
                </a:cubicBezTo>
                <a:cubicBezTo>
                  <a:pt x="20" y="9"/>
                  <a:pt x="46" y="0"/>
                  <a:pt x="72" y="0"/>
                </a:cubicBezTo>
                <a:cubicBezTo>
                  <a:pt x="101" y="0"/>
                  <a:pt x="129" y="11"/>
                  <a:pt x="150" y="32"/>
                </a:cubicBezTo>
                <a:cubicBezTo>
                  <a:pt x="422" y="304"/>
                  <a:pt x="422" y="304"/>
                  <a:pt x="422" y="304"/>
                </a:cubicBezTo>
                <a:cubicBezTo>
                  <a:pt x="424" y="306"/>
                  <a:pt x="425" y="309"/>
                  <a:pt x="425" y="311"/>
                </a:cubicBezTo>
                <a:cubicBezTo>
                  <a:pt x="425" y="314"/>
                  <a:pt x="424" y="317"/>
                  <a:pt x="422" y="319"/>
                </a:cubicBezTo>
                <a:cubicBezTo>
                  <a:pt x="414" y="327"/>
                  <a:pt x="403" y="331"/>
                  <a:pt x="391" y="330"/>
                </a:cubicBezTo>
                <a:cubicBezTo>
                  <a:pt x="357" y="328"/>
                  <a:pt x="323" y="341"/>
                  <a:pt x="299" y="365"/>
                </a:cubicBezTo>
                <a:cubicBezTo>
                  <a:pt x="253" y="411"/>
                  <a:pt x="253" y="487"/>
                  <a:pt x="299" y="533"/>
                </a:cubicBezTo>
                <a:cubicBezTo>
                  <a:pt x="346" y="580"/>
                  <a:pt x="421" y="580"/>
                  <a:pt x="467" y="533"/>
                </a:cubicBezTo>
                <a:cubicBezTo>
                  <a:pt x="492" y="509"/>
                  <a:pt x="504" y="476"/>
                  <a:pt x="502" y="441"/>
                </a:cubicBezTo>
                <a:cubicBezTo>
                  <a:pt x="501" y="430"/>
                  <a:pt x="506" y="419"/>
                  <a:pt x="514" y="411"/>
                </a:cubicBezTo>
                <a:cubicBezTo>
                  <a:pt x="518" y="406"/>
                  <a:pt x="525" y="406"/>
                  <a:pt x="529" y="411"/>
                </a:cubicBezTo>
                <a:cubicBezTo>
                  <a:pt x="556" y="438"/>
                  <a:pt x="556" y="438"/>
                  <a:pt x="556" y="438"/>
                </a:cubicBezTo>
                <a:cubicBezTo>
                  <a:pt x="571" y="453"/>
                  <a:pt x="571" y="476"/>
                  <a:pt x="556" y="490"/>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41" name="Group 36"/>
          <p:cNvGrpSpPr/>
          <p:nvPr/>
        </p:nvGrpSpPr>
        <p:grpSpPr>
          <a:xfrm>
            <a:off x="877888" y="2571849"/>
            <a:ext cx="2671763" cy="2873375"/>
            <a:chOff x="877888" y="3092450"/>
            <a:chExt cx="2671763" cy="2873375"/>
          </a:xfrm>
        </p:grpSpPr>
        <p:sp>
          <p:nvSpPr>
            <p:cNvPr id="42" name="Freeform 1213"/>
            <p:cNvSpPr/>
            <p:nvPr/>
          </p:nvSpPr>
          <p:spPr bwMode="auto">
            <a:xfrm>
              <a:off x="877888" y="3711575"/>
              <a:ext cx="2671763" cy="2254250"/>
            </a:xfrm>
            <a:custGeom>
              <a:avLst/>
              <a:gdLst>
                <a:gd name="T0" fmla="*/ 828 w 842"/>
                <a:gd name="T1" fmla="*/ 489 h 710"/>
                <a:gd name="T2" fmla="*/ 621 w 842"/>
                <a:gd name="T3" fmla="*/ 696 h 710"/>
                <a:gd name="T4" fmla="*/ 569 w 842"/>
                <a:gd name="T5" fmla="*/ 696 h 710"/>
                <a:gd name="T6" fmla="*/ 268 w 842"/>
                <a:gd name="T7" fmla="*/ 394 h 710"/>
                <a:gd name="T8" fmla="*/ 222 w 842"/>
                <a:gd name="T9" fmla="*/ 394 h 710"/>
                <a:gd name="T10" fmla="*/ 205 w 842"/>
                <a:gd name="T11" fmla="*/ 442 h 710"/>
                <a:gd name="T12" fmla="*/ 176 w 842"/>
                <a:gd name="T13" fmla="*/ 517 h 710"/>
                <a:gd name="T14" fmla="*/ 38 w 842"/>
                <a:gd name="T15" fmla="*/ 517 h 710"/>
                <a:gd name="T16" fmla="*/ 38 w 842"/>
                <a:gd name="T17" fmla="*/ 379 h 710"/>
                <a:gd name="T18" fmla="*/ 114 w 842"/>
                <a:gd name="T19" fmla="*/ 351 h 710"/>
                <a:gd name="T20" fmla="*/ 161 w 842"/>
                <a:gd name="T21" fmla="*/ 333 h 710"/>
                <a:gd name="T22" fmla="*/ 161 w 842"/>
                <a:gd name="T23" fmla="*/ 288 h 710"/>
                <a:gd name="T24" fmla="*/ 111 w 842"/>
                <a:gd name="T25" fmla="*/ 238 h 710"/>
                <a:gd name="T26" fmla="*/ 111 w 842"/>
                <a:gd name="T27" fmla="*/ 186 h 710"/>
                <a:gd name="T28" fmla="*/ 266 w 842"/>
                <a:gd name="T29" fmla="*/ 31 h 710"/>
                <a:gd name="T30" fmla="*/ 329 w 842"/>
                <a:gd name="T31" fmla="*/ 0 h 710"/>
                <a:gd name="T32" fmla="*/ 329 w 842"/>
                <a:gd name="T33" fmla="*/ 116 h 710"/>
                <a:gd name="T34" fmla="*/ 249 w 842"/>
                <a:gd name="T35" fmla="*/ 212 h 710"/>
                <a:gd name="T36" fmla="*/ 346 w 842"/>
                <a:gd name="T37" fmla="*/ 309 h 710"/>
                <a:gd name="T38" fmla="*/ 444 w 842"/>
                <a:gd name="T39" fmla="*/ 212 h 710"/>
                <a:gd name="T40" fmla="*/ 363 w 842"/>
                <a:gd name="T41" fmla="*/ 116 h 710"/>
                <a:gd name="T42" fmla="*/ 363 w 842"/>
                <a:gd name="T43" fmla="*/ 0 h 710"/>
                <a:gd name="T44" fmla="*/ 422 w 842"/>
                <a:gd name="T45" fmla="*/ 31 h 710"/>
                <a:gd name="T46" fmla="*/ 694 w 842"/>
                <a:gd name="T47" fmla="*/ 303 h 710"/>
                <a:gd name="T48" fmla="*/ 697 w 842"/>
                <a:gd name="T49" fmla="*/ 310 h 710"/>
                <a:gd name="T50" fmla="*/ 694 w 842"/>
                <a:gd name="T51" fmla="*/ 318 h 710"/>
                <a:gd name="T52" fmla="*/ 663 w 842"/>
                <a:gd name="T53" fmla="*/ 329 h 710"/>
                <a:gd name="T54" fmla="*/ 571 w 842"/>
                <a:gd name="T55" fmla="*/ 364 h 710"/>
                <a:gd name="T56" fmla="*/ 571 w 842"/>
                <a:gd name="T57" fmla="*/ 532 h 710"/>
                <a:gd name="T58" fmla="*/ 739 w 842"/>
                <a:gd name="T59" fmla="*/ 532 h 710"/>
                <a:gd name="T60" fmla="*/ 774 w 842"/>
                <a:gd name="T61" fmla="*/ 440 h 710"/>
                <a:gd name="T62" fmla="*/ 785 w 842"/>
                <a:gd name="T63" fmla="*/ 410 h 710"/>
                <a:gd name="T64" fmla="*/ 800 w 842"/>
                <a:gd name="T65" fmla="*/ 410 h 710"/>
                <a:gd name="T66" fmla="*/ 828 w 842"/>
                <a:gd name="T67" fmla="*/ 437 h 710"/>
                <a:gd name="T68" fmla="*/ 828 w 842"/>
                <a:gd name="T69" fmla="*/ 489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2" h="710">
                  <a:moveTo>
                    <a:pt x="828" y="489"/>
                  </a:moveTo>
                  <a:cubicBezTo>
                    <a:pt x="621" y="696"/>
                    <a:pt x="621" y="696"/>
                    <a:pt x="621" y="696"/>
                  </a:cubicBezTo>
                  <a:cubicBezTo>
                    <a:pt x="607" y="710"/>
                    <a:pt x="584" y="710"/>
                    <a:pt x="569" y="696"/>
                  </a:cubicBezTo>
                  <a:cubicBezTo>
                    <a:pt x="268" y="394"/>
                    <a:pt x="268" y="394"/>
                    <a:pt x="268" y="394"/>
                  </a:cubicBezTo>
                  <a:cubicBezTo>
                    <a:pt x="255" y="382"/>
                    <a:pt x="235" y="382"/>
                    <a:pt x="222" y="394"/>
                  </a:cubicBezTo>
                  <a:cubicBezTo>
                    <a:pt x="210" y="407"/>
                    <a:pt x="203" y="424"/>
                    <a:pt x="205" y="442"/>
                  </a:cubicBezTo>
                  <a:cubicBezTo>
                    <a:pt x="206" y="469"/>
                    <a:pt x="197" y="496"/>
                    <a:pt x="176" y="517"/>
                  </a:cubicBezTo>
                  <a:cubicBezTo>
                    <a:pt x="138" y="555"/>
                    <a:pt x="76" y="555"/>
                    <a:pt x="38" y="517"/>
                  </a:cubicBezTo>
                  <a:cubicBezTo>
                    <a:pt x="0" y="479"/>
                    <a:pt x="0" y="417"/>
                    <a:pt x="38" y="379"/>
                  </a:cubicBezTo>
                  <a:cubicBezTo>
                    <a:pt x="59" y="359"/>
                    <a:pt x="87" y="349"/>
                    <a:pt x="114" y="351"/>
                  </a:cubicBezTo>
                  <a:cubicBezTo>
                    <a:pt x="131" y="352"/>
                    <a:pt x="149" y="346"/>
                    <a:pt x="161" y="333"/>
                  </a:cubicBezTo>
                  <a:cubicBezTo>
                    <a:pt x="174" y="321"/>
                    <a:pt x="174" y="300"/>
                    <a:pt x="161" y="288"/>
                  </a:cubicBezTo>
                  <a:cubicBezTo>
                    <a:pt x="111" y="238"/>
                    <a:pt x="111" y="238"/>
                    <a:pt x="111" y="238"/>
                  </a:cubicBezTo>
                  <a:cubicBezTo>
                    <a:pt x="97" y="223"/>
                    <a:pt x="97" y="200"/>
                    <a:pt x="111" y="186"/>
                  </a:cubicBezTo>
                  <a:cubicBezTo>
                    <a:pt x="266" y="31"/>
                    <a:pt x="266" y="31"/>
                    <a:pt x="266" y="31"/>
                  </a:cubicBezTo>
                  <a:cubicBezTo>
                    <a:pt x="283" y="14"/>
                    <a:pt x="306" y="3"/>
                    <a:pt x="329" y="0"/>
                  </a:cubicBezTo>
                  <a:cubicBezTo>
                    <a:pt x="329" y="116"/>
                    <a:pt x="329" y="116"/>
                    <a:pt x="329" y="116"/>
                  </a:cubicBezTo>
                  <a:cubicBezTo>
                    <a:pt x="284" y="124"/>
                    <a:pt x="249" y="164"/>
                    <a:pt x="249" y="212"/>
                  </a:cubicBezTo>
                  <a:cubicBezTo>
                    <a:pt x="249" y="266"/>
                    <a:pt x="292" y="309"/>
                    <a:pt x="346" y="309"/>
                  </a:cubicBezTo>
                  <a:cubicBezTo>
                    <a:pt x="400" y="309"/>
                    <a:pt x="444" y="266"/>
                    <a:pt x="444" y="212"/>
                  </a:cubicBezTo>
                  <a:cubicBezTo>
                    <a:pt x="444" y="164"/>
                    <a:pt x="409" y="124"/>
                    <a:pt x="363" y="116"/>
                  </a:cubicBezTo>
                  <a:cubicBezTo>
                    <a:pt x="363" y="0"/>
                    <a:pt x="363" y="0"/>
                    <a:pt x="363" y="0"/>
                  </a:cubicBezTo>
                  <a:cubicBezTo>
                    <a:pt x="385" y="4"/>
                    <a:pt x="406" y="15"/>
                    <a:pt x="422" y="31"/>
                  </a:cubicBezTo>
                  <a:cubicBezTo>
                    <a:pt x="694" y="303"/>
                    <a:pt x="694" y="303"/>
                    <a:pt x="694" y="303"/>
                  </a:cubicBezTo>
                  <a:cubicBezTo>
                    <a:pt x="696" y="305"/>
                    <a:pt x="697" y="308"/>
                    <a:pt x="697" y="310"/>
                  </a:cubicBezTo>
                  <a:cubicBezTo>
                    <a:pt x="697" y="313"/>
                    <a:pt x="696" y="316"/>
                    <a:pt x="694" y="318"/>
                  </a:cubicBezTo>
                  <a:cubicBezTo>
                    <a:pt x="685" y="326"/>
                    <a:pt x="674" y="330"/>
                    <a:pt x="663" y="329"/>
                  </a:cubicBezTo>
                  <a:cubicBezTo>
                    <a:pt x="629" y="327"/>
                    <a:pt x="595" y="340"/>
                    <a:pt x="571" y="364"/>
                  </a:cubicBezTo>
                  <a:cubicBezTo>
                    <a:pt x="524" y="410"/>
                    <a:pt x="524" y="486"/>
                    <a:pt x="571" y="532"/>
                  </a:cubicBezTo>
                  <a:cubicBezTo>
                    <a:pt x="617" y="579"/>
                    <a:pt x="693" y="579"/>
                    <a:pt x="739" y="532"/>
                  </a:cubicBezTo>
                  <a:cubicBezTo>
                    <a:pt x="763" y="508"/>
                    <a:pt x="776" y="475"/>
                    <a:pt x="774" y="440"/>
                  </a:cubicBezTo>
                  <a:cubicBezTo>
                    <a:pt x="773" y="429"/>
                    <a:pt x="777" y="418"/>
                    <a:pt x="785" y="410"/>
                  </a:cubicBezTo>
                  <a:cubicBezTo>
                    <a:pt x="789" y="405"/>
                    <a:pt x="796" y="405"/>
                    <a:pt x="800" y="410"/>
                  </a:cubicBezTo>
                  <a:cubicBezTo>
                    <a:pt x="828" y="437"/>
                    <a:pt x="828" y="437"/>
                    <a:pt x="828" y="437"/>
                  </a:cubicBezTo>
                  <a:cubicBezTo>
                    <a:pt x="842" y="452"/>
                    <a:pt x="842" y="475"/>
                    <a:pt x="828" y="489"/>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1214"/>
            <p:cNvSpPr>
              <a:spLocks noEditPoints="1"/>
            </p:cNvSpPr>
            <p:nvPr/>
          </p:nvSpPr>
          <p:spPr bwMode="auto">
            <a:xfrm>
              <a:off x="1824038" y="4175125"/>
              <a:ext cx="304800" cy="441325"/>
            </a:xfrm>
            <a:custGeom>
              <a:avLst/>
              <a:gdLst>
                <a:gd name="T0" fmla="*/ 26 w 96"/>
                <a:gd name="T1" fmla="*/ 107 h 139"/>
                <a:gd name="T2" fmla="*/ 27 w 96"/>
                <a:gd name="T3" fmla="*/ 114 h 139"/>
                <a:gd name="T4" fmla="*/ 48 w 96"/>
                <a:gd name="T5" fmla="*/ 118 h 139"/>
                <a:gd name="T6" fmla="*/ 70 w 96"/>
                <a:gd name="T7" fmla="*/ 114 h 139"/>
                <a:gd name="T8" fmla="*/ 71 w 96"/>
                <a:gd name="T9" fmla="*/ 107 h 139"/>
                <a:gd name="T10" fmla="*/ 48 w 96"/>
                <a:gd name="T11" fmla="*/ 111 h 139"/>
                <a:gd name="T12" fmla="*/ 26 w 96"/>
                <a:gd name="T13" fmla="*/ 107 h 139"/>
                <a:gd name="T14" fmla="*/ 28 w 96"/>
                <a:gd name="T15" fmla="*/ 120 h 139"/>
                <a:gd name="T16" fmla="*/ 29 w 96"/>
                <a:gd name="T17" fmla="*/ 128 h 139"/>
                <a:gd name="T18" fmla="*/ 36 w 96"/>
                <a:gd name="T19" fmla="*/ 131 h 139"/>
                <a:gd name="T20" fmla="*/ 36 w 96"/>
                <a:gd name="T21" fmla="*/ 136 h 139"/>
                <a:gd name="T22" fmla="*/ 48 w 96"/>
                <a:gd name="T23" fmla="*/ 139 h 139"/>
                <a:gd name="T24" fmla="*/ 61 w 96"/>
                <a:gd name="T25" fmla="*/ 136 h 139"/>
                <a:gd name="T26" fmla="*/ 61 w 96"/>
                <a:gd name="T27" fmla="*/ 131 h 139"/>
                <a:gd name="T28" fmla="*/ 68 w 96"/>
                <a:gd name="T29" fmla="*/ 128 h 139"/>
                <a:gd name="T30" fmla="*/ 69 w 96"/>
                <a:gd name="T31" fmla="*/ 120 h 139"/>
                <a:gd name="T32" fmla="*/ 48 w 96"/>
                <a:gd name="T33" fmla="*/ 124 h 139"/>
                <a:gd name="T34" fmla="*/ 28 w 96"/>
                <a:gd name="T35" fmla="*/ 120 h 139"/>
                <a:gd name="T36" fmla="*/ 59 w 96"/>
                <a:gd name="T37" fmla="*/ 65 h 139"/>
                <a:gd name="T38" fmla="*/ 48 w 96"/>
                <a:gd name="T39" fmla="*/ 46 h 139"/>
                <a:gd name="T40" fmla="*/ 38 w 96"/>
                <a:gd name="T41" fmla="*/ 65 h 139"/>
                <a:gd name="T42" fmla="*/ 33 w 96"/>
                <a:gd name="T43" fmla="*/ 56 h 139"/>
                <a:gd name="T44" fmla="*/ 26 w 96"/>
                <a:gd name="T45" fmla="*/ 59 h 139"/>
                <a:gd name="T46" fmla="*/ 37 w 96"/>
                <a:gd name="T47" fmla="*/ 82 h 139"/>
                <a:gd name="T48" fmla="*/ 48 w 96"/>
                <a:gd name="T49" fmla="*/ 61 h 139"/>
                <a:gd name="T50" fmla="*/ 60 w 96"/>
                <a:gd name="T51" fmla="*/ 82 h 139"/>
                <a:gd name="T52" fmla="*/ 70 w 96"/>
                <a:gd name="T53" fmla="*/ 59 h 139"/>
                <a:gd name="T54" fmla="*/ 64 w 96"/>
                <a:gd name="T55" fmla="*/ 56 h 139"/>
                <a:gd name="T56" fmla="*/ 59 w 96"/>
                <a:gd name="T57" fmla="*/ 65 h 139"/>
                <a:gd name="T58" fmla="*/ 48 w 96"/>
                <a:gd name="T59" fmla="*/ 0 h 139"/>
                <a:gd name="T60" fmla="*/ 0 w 96"/>
                <a:gd name="T61" fmla="*/ 47 h 139"/>
                <a:gd name="T62" fmla="*/ 23 w 96"/>
                <a:gd name="T63" fmla="*/ 88 h 139"/>
                <a:gd name="T64" fmla="*/ 25 w 96"/>
                <a:gd name="T65" fmla="*/ 100 h 139"/>
                <a:gd name="T66" fmla="*/ 48 w 96"/>
                <a:gd name="T67" fmla="*/ 105 h 139"/>
                <a:gd name="T68" fmla="*/ 71 w 96"/>
                <a:gd name="T69" fmla="*/ 100 h 139"/>
                <a:gd name="T70" fmla="*/ 73 w 96"/>
                <a:gd name="T71" fmla="*/ 88 h 139"/>
                <a:gd name="T72" fmla="*/ 96 w 96"/>
                <a:gd name="T73" fmla="*/ 47 h 139"/>
                <a:gd name="T74" fmla="*/ 48 w 96"/>
                <a:gd name="T75" fmla="*/ 0 h 139"/>
                <a:gd name="T76" fmla="*/ 66 w 96"/>
                <a:gd name="T77" fmla="*/ 83 h 139"/>
                <a:gd name="T78" fmla="*/ 65 w 96"/>
                <a:gd name="T79" fmla="*/ 94 h 139"/>
                <a:gd name="T80" fmla="*/ 48 w 96"/>
                <a:gd name="T81" fmla="*/ 97 h 139"/>
                <a:gd name="T82" fmla="*/ 32 w 96"/>
                <a:gd name="T83" fmla="*/ 94 h 139"/>
                <a:gd name="T84" fmla="*/ 31 w 96"/>
                <a:gd name="T85" fmla="*/ 83 h 139"/>
                <a:gd name="T86" fmla="*/ 9 w 96"/>
                <a:gd name="T87" fmla="*/ 47 h 139"/>
                <a:gd name="T88" fmla="*/ 48 w 96"/>
                <a:gd name="T89" fmla="*/ 8 h 139"/>
                <a:gd name="T90" fmla="*/ 88 w 96"/>
                <a:gd name="T91" fmla="*/ 47 h 139"/>
                <a:gd name="T92" fmla="*/ 66 w 96"/>
                <a:gd name="T93" fmla="*/ 83 h 139"/>
                <a:gd name="T94" fmla="*/ 48 w 96"/>
                <a:gd name="T95" fmla="*/ 19 h 139"/>
                <a:gd name="T96" fmla="*/ 51 w 96"/>
                <a:gd name="T97" fmla="*/ 17 h 139"/>
                <a:gd name="T98" fmla="*/ 48 w 96"/>
                <a:gd name="T99" fmla="*/ 14 h 139"/>
                <a:gd name="T100" fmla="*/ 15 w 96"/>
                <a:gd name="T101" fmla="*/ 47 h 139"/>
                <a:gd name="T102" fmla="*/ 18 w 96"/>
                <a:gd name="T103" fmla="*/ 50 h 139"/>
                <a:gd name="T104" fmla="*/ 20 w 96"/>
                <a:gd name="T105" fmla="*/ 47 h 139"/>
                <a:gd name="T106" fmla="*/ 48 w 96"/>
                <a:gd name="T107" fmla="*/ 1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39">
                  <a:moveTo>
                    <a:pt x="26" y="107"/>
                  </a:moveTo>
                  <a:cubicBezTo>
                    <a:pt x="27" y="114"/>
                    <a:pt x="27" y="114"/>
                    <a:pt x="27" y="114"/>
                  </a:cubicBezTo>
                  <a:cubicBezTo>
                    <a:pt x="33" y="117"/>
                    <a:pt x="41" y="118"/>
                    <a:pt x="48" y="118"/>
                  </a:cubicBezTo>
                  <a:cubicBezTo>
                    <a:pt x="56" y="118"/>
                    <a:pt x="63" y="117"/>
                    <a:pt x="70" y="114"/>
                  </a:cubicBezTo>
                  <a:cubicBezTo>
                    <a:pt x="71" y="107"/>
                    <a:pt x="71" y="107"/>
                    <a:pt x="71" y="107"/>
                  </a:cubicBezTo>
                  <a:cubicBezTo>
                    <a:pt x="64" y="109"/>
                    <a:pt x="56" y="111"/>
                    <a:pt x="48" y="111"/>
                  </a:cubicBezTo>
                  <a:cubicBezTo>
                    <a:pt x="40" y="111"/>
                    <a:pt x="33" y="109"/>
                    <a:pt x="26" y="107"/>
                  </a:cubicBezTo>
                  <a:close/>
                  <a:moveTo>
                    <a:pt x="28" y="120"/>
                  </a:moveTo>
                  <a:cubicBezTo>
                    <a:pt x="29" y="128"/>
                    <a:pt x="29" y="128"/>
                    <a:pt x="29" y="128"/>
                  </a:cubicBezTo>
                  <a:cubicBezTo>
                    <a:pt x="29" y="128"/>
                    <a:pt x="31" y="130"/>
                    <a:pt x="36" y="131"/>
                  </a:cubicBezTo>
                  <a:cubicBezTo>
                    <a:pt x="36" y="136"/>
                    <a:pt x="36" y="136"/>
                    <a:pt x="36" y="136"/>
                  </a:cubicBezTo>
                  <a:cubicBezTo>
                    <a:pt x="36" y="136"/>
                    <a:pt x="39" y="139"/>
                    <a:pt x="48" y="139"/>
                  </a:cubicBezTo>
                  <a:cubicBezTo>
                    <a:pt x="58" y="139"/>
                    <a:pt x="61" y="136"/>
                    <a:pt x="61" y="136"/>
                  </a:cubicBezTo>
                  <a:cubicBezTo>
                    <a:pt x="61" y="131"/>
                    <a:pt x="61" y="131"/>
                    <a:pt x="61" y="131"/>
                  </a:cubicBezTo>
                  <a:cubicBezTo>
                    <a:pt x="66" y="130"/>
                    <a:pt x="68" y="128"/>
                    <a:pt x="68" y="128"/>
                  </a:cubicBezTo>
                  <a:cubicBezTo>
                    <a:pt x="69" y="120"/>
                    <a:pt x="69" y="120"/>
                    <a:pt x="69" y="120"/>
                  </a:cubicBezTo>
                  <a:cubicBezTo>
                    <a:pt x="62" y="122"/>
                    <a:pt x="56" y="124"/>
                    <a:pt x="48" y="124"/>
                  </a:cubicBezTo>
                  <a:cubicBezTo>
                    <a:pt x="41" y="124"/>
                    <a:pt x="34" y="122"/>
                    <a:pt x="28" y="120"/>
                  </a:cubicBezTo>
                  <a:close/>
                  <a:moveTo>
                    <a:pt x="59" y="65"/>
                  </a:moveTo>
                  <a:cubicBezTo>
                    <a:pt x="48" y="46"/>
                    <a:pt x="48" y="46"/>
                    <a:pt x="48" y="46"/>
                  </a:cubicBezTo>
                  <a:cubicBezTo>
                    <a:pt x="38" y="65"/>
                    <a:pt x="38" y="65"/>
                    <a:pt x="38" y="65"/>
                  </a:cubicBezTo>
                  <a:cubicBezTo>
                    <a:pt x="33" y="56"/>
                    <a:pt x="33" y="56"/>
                    <a:pt x="33" y="56"/>
                  </a:cubicBezTo>
                  <a:cubicBezTo>
                    <a:pt x="26" y="59"/>
                    <a:pt x="26" y="59"/>
                    <a:pt x="26" y="59"/>
                  </a:cubicBezTo>
                  <a:cubicBezTo>
                    <a:pt x="37" y="82"/>
                    <a:pt x="37" y="82"/>
                    <a:pt x="37" y="82"/>
                  </a:cubicBezTo>
                  <a:cubicBezTo>
                    <a:pt x="48" y="61"/>
                    <a:pt x="48" y="61"/>
                    <a:pt x="48" y="61"/>
                  </a:cubicBezTo>
                  <a:cubicBezTo>
                    <a:pt x="60" y="82"/>
                    <a:pt x="60" y="82"/>
                    <a:pt x="60" y="82"/>
                  </a:cubicBezTo>
                  <a:cubicBezTo>
                    <a:pt x="70" y="59"/>
                    <a:pt x="70" y="59"/>
                    <a:pt x="70" y="59"/>
                  </a:cubicBezTo>
                  <a:cubicBezTo>
                    <a:pt x="64" y="56"/>
                    <a:pt x="64" y="56"/>
                    <a:pt x="64" y="56"/>
                  </a:cubicBezTo>
                  <a:lnTo>
                    <a:pt x="59" y="65"/>
                  </a:lnTo>
                  <a:close/>
                  <a:moveTo>
                    <a:pt x="48" y="0"/>
                  </a:moveTo>
                  <a:cubicBezTo>
                    <a:pt x="22" y="0"/>
                    <a:pt x="0" y="21"/>
                    <a:pt x="0" y="47"/>
                  </a:cubicBezTo>
                  <a:cubicBezTo>
                    <a:pt x="0" y="65"/>
                    <a:pt x="10" y="80"/>
                    <a:pt x="23" y="88"/>
                  </a:cubicBezTo>
                  <a:cubicBezTo>
                    <a:pt x="25" y="100"/>
                    <a:pt x="25" y="100"/>
                    <a:pt x="25" y="100"/>
                  </a:cubicBezTo>
                  <a:cubicBezTo>
                    <a:pt x="32" y="103"/>
                    <a:pt x="40" y="105"/>
                    <a:pt x="48" y="105"/>
                  </a:cubicBezTo>
                  <a:cubicBezTo>
                    <a:pt x="57" y="105"/>
                    <a:pt x="65" y="103"/>
                    <a:pt x="71" y="100"/>
                  </a:cubicBezTo>
                  <a:cubicBezTo>
                    <a:pt x="73" y="88"/>
                    <a:pt x="73" y="88"/>
                    <a:pt x="73" y="88"/>
                  </a:cubicBezTo>
                  <a:cubicBezTo>
                    <a:pt x="87" y="80"/>
                    <a:pt x="96" y="65"/>
                    <a:pt x="96" y="47"/>
                  </a:cubicBezTo>
                  <a:cubicBezTo>
                    <a:pt x="96" y="21"/>
                    <a:pt x="75" y="0"/>
                    <a:pt x="48" y="0"/>
                  </a:cubicBezTo>
                  <a:close/>
                  <a:moveTo>
                    <a:pt x="66" y="83"/>
                  </a:moveTo>
                  <a:cubicBezTo>
                    <a:pt x="65" y="94"/>
                    <a:pt x="65" y="94"/>
                    <a:pt x="65" y="94"/>
                  </a:cubicBezTo>
                  <a:cubicBezTo>
                    <a:pt x="65" y="94"/>
                    <a:pt x="61" y="97"/>
                    <a:pt x="48" y="97"/>
                  </a:cubicBezTo>
                  <a:cubicBezTo>
                    <a:pt x="36" y="97"/>
                    <a:pt x="32" y="94"/>
                    <a:pt x="32" y="94"/>
                  </a:cubicBezTo>
                  <a:cubicBezTo>
                    <a:pt x="31" y="83"/>
                    <a:pt x="31" y="83"/>
                    <a:pt x="31" y="83"/>
                  </a:cubicBezTo>
                  <a:cubicBezTo>
                    <a:pt x="18" y="76"/>
                    <a:pt x="9" y="63"/>
                    <a:pt x="9" y="47"/>
                  </a:cubicBezTo>
                  <a:cubicBezTo>
                    <a:pt x="9" y="26"/>
                    <a:pt x="27" y="8"/>
                    <a:pt x="48" y="8"/>
                  </a:cubicBezTo>
                  <a:cubicBezTo>
                    <a:pt x="70" y="8"/>
                    <a:pt x="88" y="26"/>
                    <a:pt x="88" y="47"/>
                  </a:cubicBezTo>
                  <a:cubicBezTo>
                    <a:pt x="88" y="63"/>
                    <a:pt x="79" y="76"/>
                    <a:pt x="66" y="83"/>
                  </a:cubicBezTo>
                  <a:close/>
                  <a:moveTo>
                    <a:pt x="48" y="19"/>
                  </a:moveTo>
                  <a:cubicBezTo>
                    <a:pt x="50" y="19"/>
                    <a:pt x="51" y="18"/>
                    <a:pt x="51" y="17"/>
                  </a:cubicBezTo>
                  <a:cubicBezTo>
                    <a:pt x="51" y="15"/>
                    <a:pt x="50" y="14"/>
                    <a:pt x="48" y="14"/>
                  </a:cubicBezTo>
                  <a:cubicBezTo>
                    <a:pt x="30" y="14"/>
                    <a:pt x="15" y="29"/>
                    <a:pt x="15" y="47"/>
                  </a:cubicBezTo>
                  <a:cubicBezTo>
                    <a:pt x="15" y="49"/>
                    <a:pt x="16" y="50"/>
                    <a:pt x="18" y="50"/>
                  </a:cubicBezTo>
                  <a:cubicBezTo>
                    <a:pt x="19" y="50"/>
                    <a:pt x="20" y="49"/>
                    <a:pt x="20" y="47"/>
                  </a:cubicBezTo>
                  <a:cubicBezTo>
                    <a:pt x="20" y="32"/>
                    <a:pt x="33" y="19"/>
                    <a:pt x="48" y="19"/>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1215"/>
            <p:cNvSpPr>
              <a:spLocks noEditPoints="1"/>
            </p:cNvSpPr>
            <p:nvPr/>
          </p:nvSpPr>
          <p:spPr bwMode="auto">
            <a:xfrm>
              <a:off x="1935163" y="3092450"/>
              <a:ext cx="85725" cy="993775"/>
            </a:xfrm>
            <a:custGeom>
              <a:avLst/>
              <a:gdLst>
                <a:gd name="T0" fmla="*/ 9 w 27"/>
                <a:gd name="T1" fmla="*/ 197 h 313"/>
                <a:gd name="T2" fmla="*/ 17 w 27"/>
                <a:gd name="T3" fmla="*/ 197 h 313"/>
                <a:gd name="T4" fmla="*/ 13 w 27"/>
                <a:gd name="T5" fmla="*/ 225 h 313"/>
                <a:gd name="T6" fmla="*/ 13 w 27"/>
                <a:gd name="T7" fmla="*/ 233 h 313"/>
                <a:gd name="T8" fmla="*/ 13 w 27"/>
                <a:gd name="T9" fmla="*/ 225 h 313"/>
                <a:gd name="T10" fmla="*/ 9 w 27"/>
                <a:gd name="T11" fmla="*/ 309 h 313"/>
                <a:gd name="T12" fmla="*/ 17 w 27"/>
                <a:gd name="T13" fmla="*/ 309 h 313"/>
                <a:gd name="T14" fmla="*/ 13 w 27"/>
                <a:gd name="T15" fmla="*/ 177 h 313"/>
                <a:gd name="T16" fmla="*/ 13 w 27"/>
                <a:gd name="T17" fmla="*/ 185 h 313"/>
                <a:gd name="T18" fmla="*/ 13 w 27"/>
                <a:gd name="T19" fmla="*/ 177 h 313"/>
                <a:gd name="T20" fmla="*/ 9 w 27"/>
                <a:gd name="T21" fmla="*/ 165 h 313"/>
                <a:gd name="T22" fmla="*/ 17 w 27"/>
                <a:gd name="T23" fmla="*/ 165 h 313"/>
                <a:gd name="T24" fmla="*/ 13 w 27"/>
                <a:gd name="T25" fmla="*/ 289 h 313"/>
                <a:gd name="T26" fmla="*/ 13 w 27"/>
                <a:gd name="T27" fmla="*/ 297 h 313"/>
                <a:gd name="T28" fmla="*/ 13 w 27"/>
                <a:gd name="T29" fmla="*/ 289 h 313"/>
                <a:gd name="T30" fmla="*/ 9 w 27"/>
                <a:gd name="T31" fmla="*/ 277 h 313"/>
                <a:gd name="T32" fmla="*/ 17 w 27"/>
                <a:gd name="T33" fmla="*/ 277 h 313"/>
                <a:gd name="T34" fmla="*/ 13 w 27"/>
                <a:gd name="T35" fmla="*/ 241 h 313"/>
                <a:gd name="T36" fmla="*/ 13 w 27"/>
                <a:gd name="T37" fmla="*/ 249 h 313"/>
                <a:gd name="T38" fmla="*/ 13 w 27"/>
                <a:gd name="T39" fmla="*/ 241 h 313"/>
                <a:gd name="T40" fmla="*/ 9 w 27"/>
                <a:gd name="T41" fmla="*/ 261 h 313"/>
                <a:gd name="T42" fmla="*/ 17 w 27"/>
                <a:gd name="T43" fmla="*/ 261 h 313"/>
                <a:gd name="T44" fmla="*/ 13 w 27"/>
                <a:gd name="T45" fmla="*/ 209 h 313"/>
                <a:gd name="T46" fmla="*/ 13 w 27"/>
                <a:gd name="T47" fmla="*/ 217 h 313"/>
                <a:gd name="T48" fmla="*/ 13 w 27"/>
                <a:gd name="T49" fmla="*/ 209 h 313"/>
                <a:gd name="T50" fmla="*/ 9 w 27"/>
                <a:gd name="T51" fmla="*/ 53 h 313"/>
                <a:gd name="T52" fmla="*/ 17 w 27"/>
                <a:gd name="T53" fmla="*/ 53 h 313"/>
                <a:gd name="T54" fmla="*/ 13 w 27"/>
                <a:gd name="T55" fmla="*/ 33 h 313"/>
                <a:gd name="T56" fmla="*/ 13 w 27"/>
                <a:gd name="T57" fmla="*/ 41 h 313"/>
                <a:gd name="T58" fmla="*/ 13 w 27"/>
                <a:gd name="T59" fmla="*/ 33 h 313"/>
                <a:gd name="T60" fmla="*/ 9 w 27"/>
                <a:gd name="T61" fmla="*/ 69 h 313"/>
                <a:gd name="T62" fmla="*/ 17 w 27"/>
                <a:gd name="T63" fmla="*/ 69 h 313"/>
                <a:gd name="T64" fmla="*/ 13 w 27"/>
                <a:gd name="T65" fmla="*/ 0 h 313"/>
                <a:gd name="T66" fmla="*/ 13 w 27"/>
                <a:gd name="T67" fmla="*/ 27 h 313"/>
                <a:gd name="T68" fmla="*/ 13 w 27"/>
                <a:gd name="T69" fmla="*/ 0 h 313"/>
                <a:gd name="T70" fmla="*/ 9 w 27"/>
                <a:gd name="T71" fmla="*/ 85 h 313"/>
                <a:gd name="T72" fmla="*/ 17 w 27"/>
                <a:gd name="T73" fmla="*/ 85 h 313"/>
                <a:gd name="T74" fmla="*/ 13 w 27"/>
                <a:gd name="T75" fmla="*/ 113 h 313"/>
                <a:gd name="T76" fmla="*/ 13 w 27"/>
                <a:gd name="T77" fmla="*/ 121 h 313"/>
                <a:gd name="T78" fmla="*/ 13 w 27"/>
                <a:gd name="T79" fmla="*/ 113 h 313"/>
                <a:gd name="T80" fmla="*/ 9 w 27"/>
                <a:gd name="T81" fmla="*/ 149 h 313"/>
                <a:gd name="T82" fmla="*/ 17 w 27"/>
                <a:gd name="T83" fmla="*/ 149 h 313"/>
                <a:gd name="T84" fmla="*/ 13 w 27"/>
                <a:gd name="T85" fmla="*/ 129 h 313"/>
                <a:gd name="T86" fmla="*/ 13 w 27"/>
                <a:gd name="T87" fmla="*/ 137 h 313"/>
                <a:gd name="T88" fmla="*/ 13 w 27"/>
                <a:gd name="T89" fmla="*/ 129 h 313"/>
                <a:gd name="T90" fmla="*/ 9 w 27"/>
                <a:gd name="T91" fmla="*/ 101 h 313"/>
                <a:gd name="T92" fmla="*/ 17 w 27"/>
                <a:gd name="T93" fmla="*/ 101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 h="313">
                  <a:moveTo>
                    <a:pt x="13" y="193"/>
                  </a:moveTo>
                  <a:cubicBezTo>
                    <a:pt x="11" y="193"/>
                    <a:pt x="9" y="195"/>
                    <a:pt x="9" y="197"/>
                  </a:cubicBezTo>
                  <a:cubicBezTo>
                    <a:pt x="9" y="199"/>
                    <a:pt x="11" y="201"/>
                    <a:pt x="13" y="201"/>
                  </a:cubicBezTo>
                  <a:cubicBezTo>
                    <a:pt x="16" y="201"/>
                    <a:pt x="17" y="199"/>
                    <a:pt x="17" y="197"/>
                  </a:cubicBezTo>
                  <a:cubicBezTo>
                    <a:pt x="17" y="195"/>
                    <a:pt x="16" y="193"/>
                    <a:pt x="13" y="193"/>
                  </a:cubicBezTo>
                  <a:close/>
                  <a:moveTo>
                    <a:pt x="13" y="225"/>
                  </a:moveTo>
                  <a:cubicBezTo>
                    <a:pt x="11" y="225"/>
                    <a:pt x="9" y="227"/>
                    <a:pt x="9" y="229"/>
                  </a:cubicBezTo>
                  <a:cubicBezTo>
                    <a:pt x="9" y="231"/>
                    <a:pt x="11" y="233"/>
                    <a:pt x="13" y="233"/>
                  </a:cubicBezTo>
                  <a:cubicBezTo>
                    <a:pt x="16" y="233"/>
                    <a:pt x="17" y="231"/>
                    <a:pt x="17" y="229"/>
                  </a:cubicBezTo>
                  <a:cubicBezTo>
                    <a:pt x="17" y="227"/>
                    <a:pt x="16" y="225"/>
                    <a:pt x="13" y="225"/>
                  </a:cubicBezTo>
                  <a:close/>
                  <a:moveTo>
                    <a:pt x="13" y="305"/>
                  </a:moveTo>
                  <a:cubicBezTo>
                    <a:pt x="11" y="305"/>
                    <a:pt x="9" y="307"/>
                    <a:pt x="9" y="309"/>
                  </a:cubicBezTo>
                  <a:cubicBezTo>
                    <a:pt x="9" y="311"/>
                    <a:pt x="11" y="313"/>
                    <a:pt x="13" y="313"/>
                  </a:cubicBezTo>
                  <a:cubicBezTo>
                    <a:pt x="16" y="313"/>
                    <a:pt x="17" y="311"/>
                    <a:pt x="17" y="309"/>
                  </a:cubicBezTo>
                  <a:cubicBezTo>
                    <a:pt x="17" y="307"/>
                    <a:pt x="16" y="305"/>
                    <a:pt x="13" y="305"/>
                  </a:cubicBezTo>
                  <a:close/>
                  <a:moveTo>
                    <a:pt x="13" y="177"/>
                  </a:moveTo>
                  <a:cubicBezTo>
                    <a:pt x="11" y="177"/>
                    <a:pt x="9" y="179"/>
                    <a:pt x="9" y="181"/>
                  </a:cubicBezTo>
                  <a:cubicBezTo>
                    <a:pt x="9" y="183"/>
                    <a:pt x="11" y="185"/>
                    <a:pt x="13" y="185"/>
                  </a:cubicBezTo>
                  <a:cubicBezTo>
                    <a:pt x="16" y="185"/>
                    <a:pt x="17" y="183"/>
                    <a:pt x="17" y="181"/>
                  </a:cubicBezTo>
                  <a:cubicBezTo>
                    <a:pt x="17" y="179"/>
                    <a:pt x="16" y="177"/>
                    <a:pt x="13" y="177"/>
                  </a:cubicBezTo>
                  <a:close/>
                  <a:moveTo>
                    <a:pt x="13" y="161"/>
                  </a:moveTo>
                  <a:cubicBezTo>
                    <a:pt x="11" y="161"/>
                    <a:pt x="9" y="163"/>
                    <a:pt x="9" y="165"/>
                  </a:cubicBezTo>
                  <a:cubicBezTo>
                    <a:pt x="9" y="167"/>
                    <a:pt x="11" y="169"/>
                    <a:pt x="13" y="169"/>
                  </a:cubicBezTo>
                  <a:cubicBezTo>
                    <a:pt x="16" y="169"/>
                    <a:pt x="17" y="167"/>
                    <a:pt x="17" y="165"/>
                  </a:cubicBezTo>
                  <a:cubicBezTo>
                    <a:pt x="17" y="163"/>
                    <a:pt x="16" y="161"/>
                    <a:pt x="13" y="161"/>
                  </a:cubicBezTo>
                  <a:close/>
                  <a:moveTo>
                    <a:pt x="13" y="289"/>
                  </a:moveTo>
                  <a:cubicBezTo>
                    <a:pt x="11" y="289"/>
                    <a:pt x="9" y="291"/>
                    <a:pt x="9" y="293"/>
                  </a:cubicBezTo>
                  <a:cubicBezTo>
                    <a:pt x="9" y="295"/>
                    <a:pt x="11" y="297"/>
                    <a:pt x="13" y="297"/>
                  </a:cubicBezTo>
                  <a:cubicBezTo>
                    <a:pt x="16" y="297"/>
                    <a:pt x="17" y="295"/>
                    <a:pt x="17" y="293"/>
                  </a:cubicBezTo>
                  <a:cubicBezTo>
                    <a:pt x="17" y="291"/>
                    <a:pt x="16" y="289"/>
                    <a:pt x="13" y="289"/>
                  </a:cubicBezTo>
                  <a:close/>
                  <a:moveTo>
                    <a:pt x="13" y="273"/>
                  </a:moveTo>
                  <a:cubicBezTo>
                    <a:pt x="11" y="273"/>
                    <a:pt x="9" y="275"/>
                    <a:pt x="9" y="277"/>
                  </a:cubicBezTo>
                  <a:cubicBezTo>
                    <a:pt x="9" y="279"/>
                    <a:pt x="11" y="281"/>
                    <a:pt x="13" y="281"/>
                  </a:cubicBezTo>
                  <a:cubicBezTo>
                    <a:pt x="16" y="281"/>
                    <a:pt x="17" y="279"/>
                    <a:pt x="17" y="277"/>
                  </a:cubicBezTo>
                  <a:cubicBezTo>
                    <a:pt x="17" y="275"/>
                    <a:pt x="16" y="273"/>
                    <a:pt x="13" y="273"/>
                  </a:cubicBezTo>
                  <a:close/>
                  <a:moveTo>
                    <a:pt x="13" y="241"/>
                  </a:moveTo>
                  <a:cubicBezTo>
                    <a:pt x="11" y="241"/>
                    <a:pt x="9" y="243"/>
                    <a:pt x="9" y="245"/>
                  </a:cubicBezTo>
                  <a:cubicBezTo>
                    <a:pt x="9" y="247"/>
                    <a:pt x="11" y="249"/>
                    <a:pt x="13" y="249"/>
                  </a:cubicBezTo>
                  <a:cubicBezTo>
                    <a:pt x="16" y="249"/>
                    <a:pt x="17" y="247"/>
                    <a:pt x="17" y="245"/>
                  </a:cubicBezTo>
                  <a:cubicBezTo>
                    <a:pt x="17" y="243"/>
                    <a:pt x="16" y="241"/>
                    <a:pt x="13" y="241"/>
                  </a:cubicBezTo>
                  <a:close/>
                  <a:moveTo>
                    <a:pt x="13" y="257"/>
                  </a:moveTo>
                  <a:cubicBezTo>
                    <a:pt x="11" y="257"/>
                    <a:pt x="9" y="259"/>
                    <a:pt x="9" y="261"/>
                  </a:cubicBezTo>
                  <a:cubicBezTo>
                    <a:pt x="9" y="263"/>
                    <a:pt x="11" y="265"/>
                    <a:pt x="13" y="265"/>
                  </a:cubicBezTo>
                  <a:cubicBezTo>
                    <a:pt x="16" y="265"/>
                    <a:pt x="17" y="263"/>
                    <a:pt x="17" y="261"/>
                  </a:cubicBezTo>
                  <a:cubicBezTo>
                    <a:pt x="17" y="259"/>
                    <a:pt x="16" y="257"/>
                    <a:pt x="13" y="257"/>
                  </a:cubicBezTo>
                  <a:close/>
                  <a:moveTo>
                    <a:pt x="13" y="209"/>
                  </a:moveTo>
                  <a:cubicBezTo>
                    <a:pt x="11" y="209"/>
                    <a:pt x="9" y="211"/>
                    <a:pt x="9" y="213"/>
                  </a:cubicBezTo>
                  <a:cubicBezTo>
                    <a:pt x="9" y="215"/>
                    <a:pt x="11" y="217"/>
                    <a:pt x="13" y="217"/>
                  </a:cubicBezTo>
                  <a:cubicBezTo>
                    <a:pt x="16" y="217"/>
                    <a:pt x="17" y="215"/>
                    <a:pt x="17" y="213"/>
                  </a:cubicBezTo>
                  <a:cubicBezTo>
                    <a:pt x="17" y="211"/>
                    <a:pt x="16" y="209"/>
                    <a:pt x="13" y="209"/>
                  </a:cubicBezTo>
                  <a:close/>
                  <a:moveTo>
                    <a:pt x="13" y="49"/>
                  </a:moveTo>
                  <a:cubicBezTo>
                    <a:pt x="11" y="49"/>
                    <a:pt x="9" y="51"/>
                    <a:pt x="9" y="53"/>
                  </a:cubicBezTo>
                  <a:cubicBezTo>
                    <a:pt x="9" y="55"/>
                    <a:pt x="11" y="57"/>
                    <a:pt x="13" y="57"/>
                  </a:cubicBezTo>
                  <a:cubicBezTo>
                    <a:pt x="16" y="57"/>
                    <a:pt x="17" y="55"/>
                    <a:pt x="17" y="53"/>
                  </a:cubicBezTo>
                  <a:cubicBezTo>
                    <a:pt x="17" y="51"/>
                    <a:pt x="16" y="49"/>
                    <a:pt x="13" y="49"/>
                  </a:cubicBezTo>
                  <a:close/>
                  <a:moveTo>
                    <a:pt x="13" y="33"/>
                  </a:moveTo>
                  <a:cubicBezTo>
                    <a:pt x="11" y="33"/>
                    <a:pt x="9" y="35"/>
                    <a:pt x="9" y="37"/>
                  </a:cubicBezTo>
                  <a:cubicBezTo>
                    <a:pt x="9" y="39"/>
                    <a:pt x="11" y="41"/>
                    <a:pt x="13" y="41"/>
                  </a:cubicBezTo>
                  <a:cubicBezTo>
                    <a:pt x="16" y="41"/>
                    <a:pt x="17" y="39"/>
                    <a:pt x="17" y="37"/>
                  </a:cubicBezTo>
                  <a:cubicBezTo>
                    <a:pt x="17" y="35"/>
                    <a:pt x="16" y="33"/>
                    <a:pt x="13" y="33"/>
                  </a:cubicBezTo>
                  <a:close/>
                  <a:moveTo>
                    <a:pt x="13" y="65"/>
                  </a:moveTo>
                  <a:cubicBezTo>
                    <a:pt x="11" y="65"/>
                    <a:pt x="9" y="67"/>
                    <a:pt x="9" y="69"/>
                  </a:cubicBezTo>
                  <a:cubicBezTo>
                    <a:pt x="9" y="71"/>
                    <a:pt x="11" y="73"/>
                    <a:pt x="13" y="73"/>
                  </a:cubicBezTo>
                  <a:cubicBezTo>
                    <a:pt x="16" y="73"/>
                    <a:pt x="17" y="71"/>
                    <a:pt x="17" y="69"/>
                  </a:cubicBezTo>
                  <a:cubicBezTo>
                    <a:pt x="17" y="67"/>
                    <a:pt x="16" y="65"/>
                    <a:pt x="13" y="65"/>
                  </a:cubicBezTo>
                  <a:close/>
                  <a:moveTo>
                    <a:pt x="13" y="0"/>
                  </a:moveTo>
                  <a:cubicBezTo>
                    <a:pt x="6" y="0"/>
                    <a:pt x="0" y="6"/>
                    <a:pt x="0" y="14"/>
                  </a:cubicBezTo>
                  <a:cubicBezTo>
                    <a:pt x="0" y="21"/>
                    <a:pt x="6" y="27"/>
                    <a:pt x="13" y="27"/>
                  </a:cubicBezTo>
                  <a:cubicBezTo>
                    <a:pt x="21" y="27"/>
                    <a:pt x="27" y="21"/>
                    <a:pt x="27" y="14"/>
                  </a:cubicBezTo>
                  <a:cubicBezTo>
                    <a:pt x="27" y="6"/>
                    <a:pt x="21" y="0"/>
                    <a:pt x="13" y="0"/>
                  </a:cubicBezTo>
                  <a:close/>
                  <a:moveTo>
                    <a:pt x="13" y="81"/>
                  </a:moveTo>
                  <a:cubicBezTo>
                    <a:pt x="11" y="81"/>
                    <a:pt x="9" y="83"/>
                    <a:pt x="9" y="85"/>
                  </a:cubicBezTo>
                  <a:cubicBezTo>
                    <a:pt x="9" y="87"/>
                    <a:pt x="11" y="89"/>
                    <a:pt x="13" y="89"/>
                  </a:cubicBezTo>
                  <a:cubicBezTo>
                    <a:pt x="16" y="89"/>
                    <a:pt x="17" y="87"/>
                    <a:pt x="17" y="85"/>
                  </a:cubicBezTo>
                  <a:cubicBezTo>
                    <a:pt x="17" y="83"/>
                    <a:pt x="16" y="81"/>
                    <a:pt x="13" y="81"/>
                  </a:cubicBezTo>
                  <a:close/>
                  <a:moveTo>
                    <a:pt x="13" y="113"/>
                  </a:moveTo>
                  <a:cubicBezTo>
                    <a:pt x="11" y="113"/>
                    <a:pt x="9" y="115"/>
                    <a:pt x="9" y="117"/>
                  </a:cubicBezTo>
                  <a:cubicBezTo>
                    <a:pt x="9" y="119"/>
                    <a:pt x="11" y="121"/>
                    <a:pt x="13" y="121"/>
                  </a:cubicBezTo>
                  <a:cubicBezTo>
                    <a:pt x="16" y="121"/>
                    <a:pt x="17" y="119"/>
                    <a:pt x="17" y="117"/>
                  </a:cubicBezTo>
                  <a:cubicBezTo>
                    <a:pt x="17" y="115"/>
                    <a:pt x="16" y="113"/>
                    <a:pt x="13" y="113"/>
                  </a:cubicBezTo>
                  <a:close/>
                  <a:moveTo>
                    <a:pt x="13" y="145"/>
                  </a:moveTo>
                  <a:cubicBezTo>
                    <a:pt x="11" y="145"/>
                    <a:pt x="9" y="147"/>
                    <a:pt x="9" y="149"/>
                  </a:cubicBezTo>
                  <a:cubicBezTo>
                    <a:pt x="9" y="151"/>
                    <a:pt x="11" y="153"/>
                    <a:pt x="13" y="153"/>
                  </a:cubicBezTo>
                  <a:cubicBezTo>
                    <a:pt x="16" y="153"/>
                    <a:pt x="17" y="151"/>
                    <a:pt x="17" y="149"/>
                  </a:cubicBezTo>
                  <a:cubicBezTo>
                    <a:pt x="17" y="147"/>
                    <a:pt x="16" y="145"/>
                    <a:pt x="13" y="145"/>
                  </a:cubicBezTo>
                  <a:close/>
                  <a:moveTo>
                    <a:pt x="13" y="129"/>
                  </a:moveTo>
                  <a:cubicBezTo>
                    <a:pt x="11" y="129"/>
                    <a:pt x="9" y="131"/>
                    <a:pt x="9" y="133"/>
                  </a:cubicBezTo>
                  <a:cubicBezTo>
                    <a:pt x="9" y="135"/>
                    <a:pt x="11" y="137"/>
                    <a:pt x="13" y="137"/>
                  </a:cubicBezTo>
                  <a:cubicBezTo>
                    <a:pt x="16" y="137"/>
                    <a:pt x="17" y="135"/>
                    <a:pt x="17" y="133"/>
                  </a:cubicBezTo>
                  <a:cubicBezTo>
                    <a:pt x="17" y="131"/>
                    <a:pt x="16" y="129"/>
                    <a:pt x="13" y="129"/>
                  </a:cubicBezTo>
                  <a:close/>
                  <a:moveTo>
                    <a:pt x="13" y="97"/>
                  </a:moveTo>
                  <a:cubicBezTo>
                    <a:pt x="11" y="97"/>
                    <a:pt x="9" y="99"/>
                    <a:pt x="9" y="101"/>
                  </a:cubicBezTo>
                  <a:cubicBezTo>
                    <a:pt x="9" y="103"/>
                    <a:pt x="11" y="105"/>
                    <a:pt x="13" y="105"/>
                  </a:cubicBezTo>
                  <a:cubicBezTo>
                    <a:pt x="16" y="105"/>
                    <a:pt x="17" y="103"/>
                    <a:pt x="17" y="101"/>
                  </a:cubicBezTo>
                  <a:cubicBezTo>
                    <a:pt x="17" y="99"/>
                    <a:pt x="16" y="97"/>
                    <a:pt x="13" y="97"/>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45" name="Group 40"/>
          <p:cNvGrpSpPr/>
          <p:nvPr/>
        </p:nvGrpSpPr>
        <p:grpSpPr>
          <a:xfrm>
            <a:off x="2616201" y="2571849"/>
            <a:ext cx="2673350" cy="2873375"/>
            <a:chOff x="2616201" y="3092450"/>
            <a:chExt cx="2673350" cy="2873375"/>
          </a:xfrm>
          <a:solidFill>
            <a:srgbClr val="5A6783"/>
          </a:solidFill>
        </p:grpSpPr>
        <p:sp>
          <p:nvSpPr>
            <p:cNvPr id="46" name="Freeform 1211"/>
            <p:cNvSpPr/>
            <p:nvPr/>
          </p:nvSpPr>
          <p:spPr bwMode="auto">
            <a:xfrm>
              <a:off x="2616201" y="3711575"/>
              <a:ext cx="2673350" cy="2254250"/>
            </a:xfrm>
            <a:custGeom>
              <a:avLst/>
              <a:gdLst>
                <a:gd name="T0" fmla="*/ 828 w 842"/>
                <a:gd name="T1" fmla="*/ 489 h 710"/>
                <a:gd name="T2" fmla="*/ 621 w 842"/>
                <a:gd name="T3" fmla="*/ 696 h 710"/>
                <a:gd name="T4" fmla="*/ 569 w 842"/>
                <a:gd name="T5" fmla="*/ 696 h 710"/>
                <a:gd name="T6" fmla="*/ 267 w 842"/>
                <a:gd name="T7" fmla="*/ 394 h 710"/>
                <a:gd name="T8" fmla="*/ 222 w 842"/>
                <a:gd name="T9" fmla="*/ 394 h 710"/>
                <a:gd name="T10" fmla="*/ 204 w 842"/>
                <a:gd name="T11" fmla="*/ 442 h 710"/>
                <a:gd name="T12" fmla="*/ 176 w 842"/>
                <a:gd name="T13" fmla="*/ 517 h 710"/>
                <a:gd name="T14" fmla="*/ 38 w 842"/>
                <a:gd name="T15" fmla="*/ 517 h 710"/>
                <a:gd name="T16" fmla="*/ 38 w 842"/>
                <a:gd name="T17" fmla="*/ 379 h 710"/>
                <a:gd name="T18" fmla="*/ 113 w 842"/>
                <a:gd name="T19" fmla="*/ 351 h 710"/>
                <a:gd name="T20" fmla="*/ 161 w 842"/>
                <a:gd name="T21" fmla="*/ 333 h 710"/>
                <a:gd name="T22" fmla="*/ 161 w 842"/>
                <a:gd name="T23" fmla="*/ 288 h 710"/>
                <a:gd name="T24" fmla="*/ 111 w 842"/>
                <a:gd name="T25" fmla="*/ 238 h 710"/>
                <a:gd name="T26" fmla="*/ 111 w 842"/>
                <a:gd name="T27" fmla="*/ 186 h 710"/>
                <a:gd name="T28" fmla="*/ 266 w 842"/>
                <a:gd name="T29" fmla="*/ 31 h 710"/>
                <a:gd name="T30" fmla="*/ 326 w 842"/>
                <a:gd name="T31" fmla="*/ 0 h 710"/>
                <a:gd name="T32" fmla="*/ 326 w 842"/>
                <a:gd name="T33" fmla="*/ 116 h 710"/>
                <a:gd name="T34" fmla="*/ 246 w 842"/>
                <a:gd name="T35" fmla="*/ 212 h 710"/>
                <a:gd name="T36" fmla="*/ 343 w 842"/>
                <a:gd name="T37" fmla="*/ 309 h 710"/>
                <a:gd name="T38" fmla="*/ 441 w 842"/>
                <a:gd name="T39" fmla="*/ 212 h 710"/>
                <a:gd name="T40" fmla="*/ 360 w 842"/>
                <a:gd name="T41" fmla="*/ 116 h 710"/>
                <a:gd name="T42" fmla="*/ 360 w 842"/>
                <a:gd name="T43" fmla="*/ 0 h 710"/>
                <a:gd name="T44" fmla="*/ 421 w 842"/>
                <a:gd name="T45" fmla="*/ 31 h 710"/>
                <a:gd name="T46" fmla="*/ 693 w 842"/>
                <a:gd name="T47" fmla="*/ 303 h 710"/>
                <a:gd name="T48" fmla="*/ 696 w 842"/>
                <a:gd name="T49" fmla="*/ 310 h 710"/>
                <a:gd name="T50" fmla="*/ 693 w 842"/>
                <a:gd name="T51" fmla="*/ 318 h 710"/>
                <a:gd name="T52" fmla="*/ 662 w 842"/>
                <a:gd name="T53" fmla="*/ 329 h 710"/>
                <a:gd name="T54" fmla="*/ 570 w 842"/>
                <a:gd name="T55" fmla="*/ 364 h 710"/>
                <a:gd name="T56" fmla="*/ 570 w 842"/>
                <a:gd name="T57" fmla="*/ 532 h 710"/>
                <a:gd name="T58" fmla="*/ 739 w 842"/>
                <a:gd name="T59" fmla="*/ 532 h 710"/>
                <a:gd name="T60" fmla="*/ 773 w 842"/>
                <a:gd name="T61" fmla="*/ 440 h 710"/>
                <a:gd name="T62" fmla="*/ 785 w 842"/>
                <a:gd name="T63" fmla="*/ 410 h 710"/>
                <a:gd name="T64" fmla="*/ 800 w 842"/>
                <a:gd name="T65" fmla="*/ 410 h 710"/>
                <a:gd name="T66" fmla="*/ 828 w 842"/>
                <a:gd name="T67" fmla="*/ 437 h 710"/>
                <a:gd name="T68" fmla="*/ 828 w 842"/>
                <a:gd name="T69" fmla="*/ 489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2" h="710">
                  <a:moveTo>
                    <a:pt x="828" y="489"/>
                  </a:moveTo>
                  <a:cubicBezTo>
                    <a:pt x="621" y="696"/>
                    <a:pt x="621" y="696"/>
                    <a:pt x="621" y="696"/>
                  </a:cubicBezTo>
                  <a:cubicBezTo>
                    <a:pt x="607" y="710"/>
                    <a:pt x="583" y="710"/>
                    <a:pt x="569" y="696"/>
                  </a:cubicBezTo>
                  <a:cubicBezTo>
                    <a:pt x="267" y="394"/>
                    <a:pt x="267" y="394"/>
                    <a:pt x="267" y="394"/>
                  </a:cubicBezTo>
                  <a:cubicBezTo>
                    <a:pt x="255" y="382"/>
                    <a:pt x="235" y="382"/>
                    <a:pt x="222" y="394"/>
                  </a:cubicBezTo>
                  <a:cubicBezTo>
                    <a:pt x="210" y="407"/>
                    <a:pt x="203" y="424"/>
                    <a:pt x="204" y="442"/>
                  </a:cubicBezTo>
                  <a:cubicBezTo>
                    <a:pt x="206" y="469"/>
                    <a:pt x="197" y="496"/>
                    <a:pt x="176" y="517"/>
                  </a:cubicBezTo>
                  <a:cubicBezTo>
                    <a:pt x="138" y="555"/>
                    <a:pt x="76" y="555"/>
                    <a:pt x="38" y="517"/>
                  </a:cubicBezTo>
                  <a:cubicBezTo>
                    <a:pt x="0" y="479"/>
                    <a:pt x="0" y="417"/>
                    <a:pt x="38" y="379"/>
                  </a:cubicBezTo>
                  <a:cubicBezTo>
                    <a:pt x="59" y="359"/>
                    <a:pt x="86" y="349"/>
                    <a:pt x="113" y="351"/>
                  </a:cubicBezTo>
                  <a:cubicBezTo>
                    <a:pt x="131" y="352"/>
                    <a:pt x="148" y="346"/>
                    <a:pt x="161" y="333"/>
                  </a:cubicBezTo>
                  <a:cubicBezTo>
                    <a:pt x="173" y="321"/>
                    <a:pt x="173" y="300"/>
                    <a:pt x="161" y="288"/>
                  </a:cubicBezTo>
                  <a:cubicBezTo>
                    <a:pt x="111" y="238"/>
                    <a:pt x="111" y="238"/>
                    <a:pt x="111" y="238"/>
                  </a:cubicBezTo>
                  <a:cubicBezTo>
                    <a:pt x="96" y="223"/>
                    <a:pt x="96" y="200"/>
                    <a:pt x="111" y="186"/>
                  </a:cubicBezTo>
                  <a:cubicBezTo>
                    <a:pt x="266" y="31"/>
                    <a:pt x="266" y="31"/>
                    <a:pt x="266" y="31"/>
                  </a:cubicBezTo>
                  <a:cubicBezTo>
                    <a:pt x="282" y="14"/>
                    <a:pt x="304" y="4"/>
                    <a:pt x="326" y="0"/>
                  </a:cubicBezTo>
                  <a:cubicBezTo>
                    <a:pt x="326" y="116"/>
                    <a:pt x="326" y="116"/>
                    <a:pt x="326" y="116"/>
                  </a:cubicBezTo>
                  <a:cubicBezTo>
                    <a:pt x="281" y="124"/>
                    <a:pt x="246" y="164"/>
                    <a:pt x="246" y="212"/>
                  </a:cubicBezTo>
                  <a:cubicBezTo>
                    <a:pt x="246" y="266"/>
                    <a:pt x="290" y="309"/>
                    <a:pt x="343" y="309"/>
                  </a:cubicBezTo>
                  <a:cubicBezTo>
                    <a:pt x="397" y="309"/>
                    <a:pt x="441" y="266"/>
                    <a:pt x="441" y="212"/>
                  </a:cubicBezTo>
                  <a:cubicBezTo>
                    <a:pt x="441" y="164"/>
                    <a:pt x="406" y="124"/>
                    <a:pt x="360" y="116"/>
                  </a:cubicBezTo>
                  <a:cubicBezTo>
                    <a:pt x="360" y="0"/>
                    <a:pt x="360" y="0"/>
                    <a:pt x="360" y="0"/>
                  </a:cubicBezTo>
                  <a:cubicBezTo>
                    <a:pt x="383" y="4"/>
                    <a:pt x="405" y="14"/>
                    <a:pt x="421" y="31"/>
                  </a:cubicBezTo>
                  <a:cubicBezTo>
                    <a:pt x="693" y="303"/>
                    <a:pt x="693" y="303"/>
                    <a:pt x="693" y="303"/>
                  </a:cubicBezTo>
                  <a:cubicBezTo>
                    <a:pt x="695" y="305"/>
                    <a:pt x="696" y="308"/>
                    <a:pt x="696" y="310"/>
                  </a:cubicBezTo>
                  <a:cubicBezTo>
                    <a:pt x="696" y="313"/>
                    <a:pt x="695" y="316"/>
                    <a:pt x="693" y="318"/>
                  </a:cubicBezTo>
                  <a:cubicBezTo>
                    <a:pt x="685" y="326"/>
                    <a:pt x="674" y="330"/>
                    <a:pt x="662" y="329"/>
                  </a:cubicBezTo>
                  <a:cubicBezTo>
                    <a:pt x="628" y="327"/>
                    <a:pt x="595" y="340"/>
                    <a:pt x="570" y="364"/>
                  </a:cubicBezTo>
                  <a:cubicBezTo>
                    <a:pt x="524" y="410"/>
                    <a:pt x="524" y="486"/>
                    <a:pt x="570" y="532"/>
                  </a:cubicBezTo>
                  <a:cubicBezTo>
                    <a:pt x="617" y="579"/>
                    <a:pt x="692" y="579"/>
                    <a:pt x="739" y="532"/>
                  </a:cubicBezTo>
                  <a:cubicBezTo>
                    <a:pt x="763" y="508"/>
                    <a:pt x="776" y="475"/>
                    <a:pt x="773" y="440"/>
                  </a:cubicBezTo>
                  <a:cubicBezTo>
                    <a:pt x="773" y="429"/>
                    <a:pt x="777" y="418"/>
                    <a:pt x="785" y="410"/>
                  </a:cubicBezTo>
                  <a:cubicBezTo>
                    <a:pt x="789" y="405"/>
                    <a:pt x="796" y="405"/>
                    <a:pt x="800" y="410"/>
                  </a:cubicBezTo>
                  <a:cubicBezTo>
                    <a:pt x="828" y="437"/>
                    <a:pt x="828" y="437"/>
                    <a:pt x="828" y="437"/>
                  </a:cubicBezTo>
                  <a:cubicBezTo>
                    <a:pt x="842" y="452"/>
                    <a:pt x="842" y="475"/>
                    <a:pt x="828" y="4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1216"/>
            <p:cNvSpPr>
              <a:spLocks noEditPoints="1"/>
            </p:cNvSpPr>
            <p:nvPr/>
          </p:nvSpPr>
          <p:spPr bwMode="auto">
            <a:xfrm>
              <a:off x="3663951" y="3092450"/>
              <a:ext cx="85725" cy="993775"/>
            </a:xfrm>
            <a:custGeom>
              <a:avLst/>
              <a:gdLst>
                <a:gd name="T0" fmla="*/ 9 w 27"/>
                <a:gd name="T1" fmla="*/ 165 h 313"/>
                <a:gd name="T2" fmla="*/ 17 w 27"/>
                <a:gd name="T3" fmla="*/ 165 h 313"/>
                <a:gd name="T4" fmla="*/ 13 w 27"/>
                <a:gd name="T5" fmla="*/ 209 h 313"/>
                <a:gd name="T6" fmla="*/ 13 w 27"/>
                <a:gd name="T7" fmla="*/ 217 h 313"/>
                <a:gd name="T8" fmla="*/ 13 w 27"/>
                <a:gd name="T9" fmla="*/ 209 h 313"/>
                <a:gd name="T10" fmla="*/ 9 w 27"/>
                <a:gd name="T11" fmla="*/ 197 h 313"/>
                <a:gd name="T12" fmla="*/ 17 w 27"/>
                <a:gd name="T13" fmla="*/ 197 h 313"/>
                <a:gd name="T14" fmla="*/ 13 w 27"/>
                <a:gd name="T15" fmla="*/ 177 h 313"/>
                <a:gd name="T16" fmla="*/ 13 w 27"/>
                <a:gd name="T17" fmla="*/ 185 h 313"/>
                <a:gd name="T18" fmla="*/ 13 w 27"/>
                <a:gd name="T19" fmla="*/ 177 h 313"/>
                <a:gd name="T20" fmla="*/ 9 w 27"/>
                <a:gd name="T21" fmla="*/ 229 h 313"/>
                <a:gd name="T22" fmla="*/ 17 w 27"/>
                <a:gd name="T23" fmla="*/ 229 h 313"/>
                <a:gd name="T24" fmla="*/ 13 w 27"/>
                <a:gd name="T25" fmla="*/ 305 h 313"/>
                <a:gd name="T26" fmla="*/ 13 w 27"/>
                <a:gd name="T27" fmla="*/ 313 h 313"/>
                <a:gd name="T28" fmla="*/ 13 w 27"/>
                <a:gd name="T29" fmla="*/ 305 h 313"/>
                <a:gd name="T30" fmla="*/ 9 w 27"/>
                <a:gd name="T31" fmla="*/ 293 h 313"/>
                <a:gd name="T32" fmla="*/ 17 w 27"/>
                <a:gd name="T33" fmla="*/ 293 h 313"/>
                <a:gd name="T34" fmla="*/ 13 w 27"/>
                <a:gd name="T35" fmla="*/ 273 h 313"/>
                <a:gd name="T36" fmla="*/ 13 w 27"/>
                <a:gd name="T37" fmla="*/ 281 h 313"/>
                <a:gd name="T38" fmla="*/ 13 w 27"/>
                <a:gd name="T39" fmla="*/ 273 h 313"/>
                <a:gd name="T40" fmla="*/ 9 w 27"/>
                <a:gd name="T41" fmla="*/ 245 h 313"/>
                <a:gd name="T42" fmla="*/ 17 w 27"/>
                <a:gd name="T43" fmla="*/ 245 h 313"/>
                <a:gd name="T44" fmla="*/ 13 w 27"/>
                <a:gd name="T45" fmla="*/ 257 h 313"/>
                <a:gd name="T46" fmla="*/ 13 w 27"/>
                <a:gd name="T47" fmla="*/ 265 h 313"/>
                <a:gd name="T48" fmla="*/ 13 w 27"/>
                <a:gd name="T49" fmla="*/ 257 h 313"/>
                <a:gd name="T50" fmla="*/ 9 w 27"/>
                <a:gd name="T51" fmla="*/ 37 h 313"/>
                <a:gd name="T52" fmla="*/ 17 w 27"/>
                <a:gd name="T53" fmla="*/ 37 h 313"/>
                <a:gd name="T54" fmla="*/ 13 w 27"/>
                <a:gd name="T55" fmla="*/ 49 h 313"/>
                <a:gd name="T56" fmla="*/ 13 w 27"/>
                <a:gd name="T57" fmla="*/ 57 h 313"/>
                <a:gd name="T58" fmla="*/ 13 w 27"/>
                <a:gd name="T59" fmla="*/ 49 h 313"/>
                <a:gd name="T60" fmla="*/ 0 w 27"/>
                <a:gd name="T61" fmla="*/ 14 h 313"/>
                <a:gd name="T62" fmla="*/ 27 w 27"/>
                <a:gd name="T63" fmla="*/ 14 h 313"/>
                <a:gd name="T64" fmla="*/ 13 w 27"/>
                <a:gd name="T65" fmla="*/ 65 h 313"/>
                <a:gd name="T66" fmla="*/ 13 w 27"/>
                <a:gd name="T67" fmla="*/ 73 h 313"/>
                <a:gd name="T68" fmla="*/ 13 w 27"/>
                <a:gd name="T69" fmla="*/ 65 h 313"/>
                <a:gd name="T70" fmla="*/ 9 w 27"/>
                <a:gd name="T71" fmla="*/ 101 h 313"/>
                <a:gd name="T72" fmla="*/ 17 w 27"/>
                <a:gd name="T73" fmla="*/ 101 h 313"/>
                <a:gd name="T74" fmla="*/ 13 w 27"/>
                <a:gd name="T75" fmla="*/ 81 h 313"/>
                <a:gd name="T76" fmla="*/ 13 w 27"/>
                <a:gd name="T77" fmla="*/ 89 h 313"/>
                <a:gd name="T78" fmla="*/ 13 w 27"/>
                <a:gd name="T79" fmla="*/ 81 h 313"/>
                <a:gd name="T80" fmla="*/ 9 w 27"/>
                <a:gd name="T81" fmla="*/ 117 h 313"/>
                <a:gd name="T82" fmla="*/ 17 w 27"/>
                <a:gd name="T83" fmla="*/ 117 h 313"/>
                <a:gd name="T84" fmla="*/ 13 w 27"/>
                <a:gd name="T85" fmla="*/ 129 h 313"/>
                <a:gd name="T86" fmla="*/ 13 w 27"/>
                <a:gd name="T87" fmla="*/ 137 h 313"/>
                <a:gd name="T88" fmla="*/ 13 w 27"/>
                <a:gd name="T89" fmla="*/ 129 h 313"/>
                <a:gd name="T90" fmla="*/ 9 w 27"/>
                <a:gd name="T91" fmla="*/ 149 h 313"/>
                <a:gd name="T92" fmla="*/ 17 w 27"/>
                <a:gd name="T93" fmla="*/ 14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 h="313">
                  <a:moveTo>
                    <a:pt x="13" y="161"/>
                  </a:moveTo>
                  <a:cubicBezTo>
                    <a:pt x="11" y="161"/>
                    <a:pt x="9" y="163"/>
                    <a:pt x="9" y="165"/>
                  </a:cubicBezTo>
                  <a:cubicBezTo>
                    <a:pt x="9" y="167"/>
                    <a:pt x="11" y="169"/>
                    <a:pt x="13" y="169"/>
                  </a:cubicBezTo>
                  <a:cubicBezTo>
                    <a:pt x="16" y="169"/>
                    <a:pt x="17" y="167"/>
                    <a:pt x="17" y="165"/>
                  </a:cubicBezTo>
                  <a:cubicBezTo>
                    <a:pt x="17" y="163"/>
                    <a:pt x="16" y="161"/>
                    <a:pt x="13" y="161"/>
                  </a:cubicBezTo>
                  <a:close/>
                  <a:moveTo>
                    <a:pt x="13" y="209"/>
                  </a:moveTo>
                  <a:cubicBezTo>
                    <a:pt x="11" y="209"/>
                    <a:pt x="9" y="211"/>
                    <a:pt x="9" y="213"/>
                  </a:cubicBezTo>
                  <a:cubicBezTo>
                    <a:pt x="9" y="215"/>
                    <a:pt x="11" y="217"/>
                    <a:pt x="13" y="217"/>
                  </a:cubicBezTo>
                  <a:cubicBezTo>
                    <a:pt x="16" y="217"/>
                    <a:pt x="17" y="215"/>
                    <a:pt x="17" y="213"/>
                  </a:cubicBezTo>
                  <a:cubicBezTo>
                    <a:pt x="17" y="211"/>
                    <a:pt x="16" y="209"/>
                    <a:pt x="13" y="209"/>
                  </a:cubicBezTo>
                  <a:close/>
                  <a:moveTo>
                    <a:pt x="13" y="193"/>
                  </a:moveTo>
                  <a:cubicBezTo>
                    <a:pt x="11" y="193"/>
                    <a:pt x="9" y="195"/>
                    <a:pt x="9" y="197"/>
                  </a:cubicBezTo>
                  <a:cubicBezTo>
                    <a:pt x="9" y="199"/>
                    <a:pt x="11" y="201"/>
                    <a:pt x="13" y="201"/>
                  </a:cubicBezTo>
                  <a:cubicBezTo>
                    <a:pt x="16" y="201"/>
                    <a:pt x="17" y="199"/>
                    <a:pt x="17" y="197"/>
                  </a:cubicBezTo>
                  <a:cubicBezTo>
                    <a:pt x="17" y="195"/>
                    <a:pt x="16" y="193"/>
                    <a:pt x="13" y="193"/>
                  </a:cubicBezTo>
                  <a:close/>
                  <a:moveTo>
                    <a:pt x="13" y="177"/>
                  </a:moveTo>
                  <a:cubicBezTo>
                    <a:pt x="11" y="177"/>
                    <a:pt x="9" y="179"/>
                    <a:pt x="9" y="181"/>
                  </a:cubicBezTo>
                  <a:cubicBezTo>
                    <a:pt x="9" y="183"/>
                    <a:pt x="11" y="185"/>
                    <a:pt x="13" y="185"/>
                  </a:cubicBezTo>
                  <a:cubicBezTo>
                    <a:pt x="16" y="185"/>
                    <a:pt x="17" y="183"/>
                    <a:pt x="17" y="181"/>
                  </a:cubicBezTo>
                  <a:cubicBezTo>
                    <a:pt x="17" y="179"/>
                    <a:pt x="16" y="177"/>
                    <a:pt x="13" y="177"/>
                  </a:cubicBezTo>
                  <a:close/>
                  <a:moveTo>
                    <a:pt x="13" y="225"/>
                  </a:moveTo>
                  <a:cubicBezTo>
                    <a:pt x="11" y="225"/>
                    <a:pt x="9" y="227"/>
                    <a:pt x="9" y="229"/>
                  </a:cubicBezTo>
                  <a:cubicBezTo>
                    <a:pt x="9" y="231"/>
                    <a:pt x="11" y="233"/>
                    <a:pt x="13" y="233"/>
                  </a:cubicBezTo>
                  <a:cubicBezTo>
                    <a:pt x="16" y="233"/>
                    <a:pt x="17" y="231"/>
                    <a:pt x="17" y="229"/>
                  </a:cubicBezTo>
                  <a:cubicBezTo>
                    <a:pt x="17" y="227"/>
                    <a:pt x="16" y="225"/>
                    <a:pt x="13" y="225"/>
                  </a:cubicBezTo>
                  <a:close/>
                  <a:moveTo>
                    <a:pt x="13" y="305"/>
                  </a:moveTo>
                  <a:cubicBezTo>
                    <a:pt x="11" y="305"/>
                    <a:pt x="9" y="307"/>
                    <a:pt x="9" y="309"/>
                  </a:cubicBezTo>
                  <a:cubicBezTo>
                    <a:pt x="9" y="311"/>
                    <a:pt x="11" y="313"/>
                    <a:pt x="13" y="313"/>
                  </a:cubicBezTo>
                  <a:cubicBezTo>
                    <a:pt x="16" y="313"/>
                    <a:pt x="17" y="311"/>
                    <a:pt x="17" y="309"/>
                  </a:cubicBezTo>
                  <a:cubicBezTo>
                    <a:pt x="17" y="307"/>
                    <a:pt x="16" y="305"/>
                    <a:pt x="13" y="305"/>
                  </a:cubicBezTo>
                  <a:close/>
                  <a:moveTo>
                    <a:pt x="13" y="289"/>
                  </a:moveTo>
                  <a:cubicBezTo>
                    <a:pt x="11" y="289"/>
                    <a:pt x="9" y="291"/>
                    <a:pt x="9" y="293"/>
                  </a:cubicBezTo>
                  <a:cubicBezTo>
                    <a:pt x="9" y="295"/>
                    <a:pt x="11" y="297"/>
                    <a:pt x="13" y="297"/>
                  </a:cubicBezTo>
                  <a:cubicBezTo>
                    <a:pt x="16" y="297"/>
                    <a:pt x="17" y="295"/>
                    <a:pt x="17" y="293"/>
                  </a:cubicBezTo>
                  <a:cubicBezTo>
                    <a:pt x="17" y="291"/>
                    <a:pt x="16" y="289"/>
                    <a:pt x="13" y="289"/>
                  </a:cubicBezTo>
                  <a:close/>
                  <a:moveTo>
                    <a:pt x="13" y="273"/>
                  </a:moveTo>
                  <a:cubicBezTo>
                    <a:pt x="11" y="273"/>
                    <a:pt x="9" y="275"/>
                    <a:pt x="9" y="277"/>
                  </a:cubicBezTo>
                  <a:cubicBezTo>
                    <a:pt x="9" y="279"/>
                    <a:pt x="11" y="281"/>
                    <a:pt x="13" y="281"/>
                  </a:cubicBezTo>
                  <a:cubicBezTo>
                    <a:pt x="16" y="281"/>
                    <a:pt x="17" y="279"/>
                    <a:pt x="17" y="277"/>
                  </a:cubicBezTo>
                  <a:cubicBezTo>
                    <a:pt x="17" y="275"/>
                    <a:pt x="16" y="273"/>
                    <a:pt x="13" y="273"/>
                  </a:cubicBezTo>
                  <a:close/>
                  <a:moveTo>
                    <a:pt x="13" y="241"/>
                  </a:moveTo>
                  <a:cubicBezTo>
                    <a:pt x="11" y="241"/>
                    <a:pt x="9" y="243"/>
                    <a:pt x="9" y="245"/>
                  </a:cubicBezTo>
                  <a:cubicBezTo>
                    <a:pt x="9" y="247"/>
                    <a:pt x="11" y="249"/>
                    <a:pt x="13" y="249"/>
                  </a:cubicBezTo>
                  <a:cubicBezTo>
                    <a:pt x="16" y="249"/>
                    <a:pt x="17" y="247"/>
                    <a:pt x="17" y="245"/>
                  </a:cubicBezTo>
                  <a:cubicBezTo>
                    <a:pt x="17" y="243"/>
                    <a:pt x="16" y="241"/>
                    <a:pt x="13" y="241"/>
                  </a:cubicBezTo>
                  <a:close/>
                  <a:moveTo>
                    <a:pt x="13" y="257"/>
                  </a:moveTo>
                  <a:cubicBezTo>
                    <a:pt x="11" y="257"/>
                    <a:pt x="9" y="259"/>
                    <a:pt x="9" y="261"/>
                  </a:cubicBezTo>
                  <a:cubicBezTo>
                    <a:pt x="9" y="263"/>
                    <a:pt x="11" y="265"/>
                    <a:pt x="13" y="265"/>
                  </a:cubicBezTo>
                  <a:cubicBezTo>
                    <a:pt x="16" y="265"/>
                    <a:pt x="17" y="263"/>
                    <a:pt x="17" y="261"/>
                  </a:cubicBezTo>
                  <a:cubicBezTo>
                    <a:pt x="17" y="259"/>
                    <a:pt x="16" y="257"/>
                    <a:pt x="13" y="257"/>
                  </a:cubicBezTo>
                  <a:close/>
                  <a:moveTo>
                    <a:pt x="13" y="33"/>
                  </a:moveTo>
                  <a:cubicBezTo>
                    <a:pt x="11" y="33"/>
                    <a:pt x="9" y="35"/>
                    <a:pt x="9" y="37"/>
                  </a:cubicBezTo>
                  <a:cubicBezTo>
                    <a:pt x="9" y="39"/>
                    <a:pt x="11" y="41"/>
                    <a:pt x="13" y="41"/>
                  </a:cubicBezTo>
                  <a:cubicBezTo>
                    <a:pt x="16" y="41"/>
                    <a:pt x="17" y="39"/>
                    <a:pt x="17" y="37"/>
                  </a:cubicBezTo>
                  <a:cubicBezTo>
                    <a:pt x="17" y="35"/>
                    <a:pt x="16" y="33"/>
                    <a:pt x="13" y="33"/>
                  </a:cubicBezTo>
                  <a:close/>
                  <a:moveTo>
                    <a:pt x="13" y="49"/>
                  </a:moveTo>
                  <a:cubicBezTo>
                    <a:pt x="11" y="49"/>
                    <a:pt x="9" y="51"/>
                    <a:pt x="9" y="53"/>
                  </a:cubicBezTo>
                  <a:cubicBezTo>
                    <a:pt x="9" y="55"/>
                    <a:pt x="11" y="57"/>
                    <a:pt x="13" y="57"/>
                  </a:cubicBezTo>
                  <a:cubicBezTo>
                    <a:pt x="16" y="57"/>
                    <a:pt x="17" y="55"/>
                    <a:pt x="17" y="53"/>
                  </a:cubicBezTo>
                  <a:cubicBezTo>
                    <a:pt x="17" y="51"/>
                    <a:pt x="16" y="49"/>
                    <a:pt x="13" y="49"/>
                  </a:cubicBezTo>
                  <a:close/>
                  <a:moveTo>
                    <a:pt x="13" y="0"/>
                  </a:moveTo>
                  <a:cubicBezTo>
                    <a:pt x="6" y="0"/>
                    <a:pt x="0" y="6"/>
                    <a:pt x="0" y="14"/>
                  </a:cubicBezTo>
                  <a:cubicBezTo>
                    <a:pt x="0" y="21"/>
                    <a:pt x="6" y="27"/>
                    <a:pt x="13" y="27"/>
                  </a:cubicBezTo>
                  <a:cubicBezTo>
                    <a:pt x="21" y="27"/>
                    <a:pt x="27" y="21"/>
                    <a:pt x="27" y="14"/>
                  </a:cubicBezTo>
                  <a:cubicBezTo>
                    <a:pt x="27" y="6"/>
                    <a:pt x="21" y="0"/>
                    <a:pt x="13" y="0"/>
                  </a:cubicBezTo>
                  <a:close/>
                  <a:moveTo>
                    <a:pt x="13" y="65"/>
                  </a:moveTo>
                  <a:cubicBezTo>
                    <a:pt x="11" y="65"/>
                    <a:pt x="9" y="67"/>
                    <a:pt x="9" y="69"/>
                  </a:cubicBezTo>
                  <a:cubicBezTo>
                    <a:pt x="9" y="71"/>
                    <a:pt x="11" y="73"/>
                    <a:pt x="13" y="73"/>
                  </a:cubicBezTo>
                  <a:cubicBezTo>
                    <a:pt x="16" y="73"/>
                    <a:pt x="17" y="71"/>
                    <a:pt x="17" y="69"/>
                  </a:cubicBezTo>
                  <a:cubicBezTo>
                    <a:pt x="17" y="67"/>
                    <a:pt x="16" y="65"/>
                    <a:pt x="13" y="65"/>
                  </a:cubicBezTo>
                  <a:close/>
                  <a:moveTo>
                    <a:pt x="13" y="97"/>
                  </a:moveTo>
                  <a:cubicBezTo>
                    <a:pt x="11" y="97"/>
                    <a:pt x="9" y="99"/>
                    <a:pt x="9" y="101"/>
                  </a:cubicBezTo>
                  <a:cubicBezTo>
                    <a:pt x="9" y="103"/>
                    <a:pt x="11" y="105"/>
                    <a:pt x="13" y="105"/>
                  </a:cubicBezTo>
                  <a:cubicBezTo>
                    <a:pt x="16" y="105"/>
                    <a:pt x="17" y="103"/>
                    <a:pt x="17" y="101"/>
                  </a:cubicBezTo>
                  <a:cubicBezTo>
                    <a:pt x="17" y="99"/>
                    <a:pt x="16" y="97"/>
                    <a:pt x="13" y="97"/>
                  </a:cubicBezTo>
                  <a:close/>
                  <a:moveTo>
                    <a:pt x="13" y="81"/>
                  </a:moveTo>
                  <a:cubicBezTo>
                    <a:pt x="11" y="81"/>
                    <a:pt x="9" y="83"/>
                    <a:pt x="9" y="85"/>
                  </a:cubicBezTo>
                  <a:cubicBezTo>
                    <a:pt x="9" y="87"/>
                    <a:pt x="11" y="89"/>
                    <a:pt x="13" y="89"/>
                  </a:cubicBezTo>
                  <a:cubicBezTo>
                    <a:pt x="16" y="89"/>
                    <a:pt x="17" y="87"/>
                    <a:pt x="17" y="85"/>
                  </a:cubicBezTo>
                  <a:cubicBezTo>
                    <a:pt x="17" y="83"/>
                    <a:pt x="16" y="81"/>
                    <a:pt x="13" y="81"/>
                  </a:cubicBezTo>
                  <a:close/>
                  <a:moveTo>
                    <a:pt x="13" y="113"/>
                  </a:moveTo>
                  <a:cubicBezTo>
                    <a:pt x="11" y="113"/>
                    <a:pt x="9" y="115"/>
                    <a:pt x="9" y="117"/>
                  </a:cubicBezTo>
                  <a:cubicBezTo>
                    <a:pt x="9" y="119"/>
                    <a:pt x="11" y="121"/>
                    <a:pt x="13" y="121"/>
                  </a:cubicBezTo>
                  <a:cubicBezTo>
                    <a:pt x="16" y="121"/>
                    <a:pt x="17" y="119"/>
                    <a:pt x="17" y="117"/>
                  </a:cubicBezTo>
                  <a:cubicBezTo>
                    <a:pt x="17" y="115"/>
                    <a:pt x="16" y="113"/>
                    <a:pt x="13" y="113"/>
                  </a:cubicBezTo>
                  <a:close/>
                  <a:moveTo>
                    <a:pt x="13" y="129"/>
                  </a:moveTo>
                  <a:cubicBezTo>
                    <a:pt x="11" y="129"/>
                    <a:pt x="9" y="131"/>
                    <a:pt x="9" y="133"/>
                  </a:cubicBezTo>
                  <a:cubicBezTo>
                    <a:pt x="9" y="135"/>
                    <a:pt x="11" y="137"/>
                    <a:pt x="13" y="137"/>
                  </a:cubicBezTo>
                  <a:cubicBezTo>
                    <a:pt x="16" y="137"/>
                    <a:pt x="17" y="135"/>
                    <a:pt x="17" y="133"/>
                  </a:cubicBezTo>
                  <a:cubicBezTo>
                    <a:pt x="17" y="131"/>
                    <a:pt x="16" y="129"/>
                    <a:pt x="13" y="129"/>
                  </a:cubicBezTo>
                  <a:close/>
                  <a:moveTo>
                    <a:pt x="13" y="145"/>
                  </a:moveTo>
                  <a:cubicBezTo>
                    <a:pt x="11" y="145"/>
                    <a:pt x="9" y="147"/>
                    <a:pt x="9" y="149"/>
                  </a:cubicBezTo>
                  <a:cubicBezTo>
                    <a:pt x="9" y="151"/>
                    <a:pt x="11" y="153"/>
                    <a:pt x="13" y="153"/>
                  </a:cubicBezTo>
                  <a:cubicBezTo>
                    <a:pt x="16" y="153"/>
                    <a:pt x="17" y="151"/>
                    <a:pt x="17" y="149"/>
                  </a:cubicBezTo>
                  <a:cubicBezTo>
                    <a:pt x="17" y="147"/>
                    <a:pt x="16" y="145"/>
                    <a:pt x="13"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1219"/>
            <p:cNvSpPr>
              <a:spLocks noEditPoints="1"/>
            </p:cNvSpPr>
            <p:nvPr/>
          </p:nvSpPr>
          <p:spPr bwMode="auto">
            <a:xfrm>
              <a:off x="3549651" y="4219575"/>
              <a:ext cx="314325" cy="311150"/>
            </a:xfrm>
            <a:custGeom>
              <a:avLst/>
              <a:gdLst>
                <a:gd name="T0" fmla="*/ 97 w 99"/>
                <a:gd name="T1" fmla="*/ 31 h 98"/>
                <a:gd name="T2" fmla="*/ 53 w 99"/>
                <a:gd name="T3" fmla="*/ 1 h 98"/>
                <a:gd name="T4" fmla="*/ 46 w 99"/>
                <a:gd name="T5" fmla="*/ 1 h 98"/>
                <a:gd name="T6" fmla="*/ 2 w 99"/>
                <a:gd name="T7" fmla="*/ 31 h 98"/>
                <a:gd name="T8" fmla="*/ 0 w 99"/>
                <a:gd name="T9" fmla="*/ 36 h 98"/>
                <a:gd name="T10" fmla="*/ 0 w 99"/>
                <a:gd name="T11" fmla="*/ 92 h 98"/>
                <a:gd name="T12" fmla="*/ 6 w 99"/>
                <a:gd name="T13" fmla="*/ 98 h 98"/>
                <a:gd name="T14" fmla="*/ 93 w 99"/>
                <a:gd name="T15" fmla="*/ 98 h 98"/>
                <a:gd name="T16" fmla="*/ 99 w 99"/>
                <a:gd name="T17" fmla="*/ 92 h 98"/>
                <a:gd name="T18" fmla="*/ 99 w 99"/>
                <a:gd name="T19" fmla="*/ 36 h 98"/>
                <a:gd name="T20" fmla="*/ 97 w 99"/>
                <a:gd name="T21" fmla="*/ 31 h 98"/>
                <a:gd name="T22" fmla="*/ 93 w 99"/>
                <a:gd name="T23" fmla="*/ 45 h 98"/>
                <a:gd name="T24" fmla="*/ 49 w 99"/>
                <a:gd name="T25" fmla="*/ 74 h 98"/>
                <a:gd name="T26" fmla="*/ 6 w 99"/>
                <a:gd name="T27" fmla="*/ 45 h 98"/>
                <a:gd name="T28" fmla="*/ 6 w 99"/>
                <a:gd name="T29" fmla="*/ 39 h 98"/>
                <a:gd name="T30" fmla="*/ 9 w 99"/>
                <a:gd name="T31" fmla="*/ 36 h 98"/>
                <a:gd name="T32" fmla="*/ 90 w 99"/>
                <a:gd name="T33" fmla="*/ 36 h 98"/>
                <a:gd name="T34" fmla="*/ 93 w 99"/>
                <a:gd name="T35" fmla="*/ 39 h 98"/>
                <a:gd name="T36" fmla="*/ 93 w 99"/>
                <a:gd name="T37" fmla="*/ 45 h 98"/>
                <a:gd name="T38" fmla="*/ 49 w 99"/>
                <a:gd name="T39" fmla="*/ 68 h 98"/>
                <a:gd name="T40" fmla="*/ 50 w 99"/>
                <a:gd name="T41" fmla="*/ 68 h 98"/>
                <a:gd name="T42" fmla="*/ 57 w 99"/>
                <a:gd name="T43" fmla="*/ 63 h 98"/>
                <a:gd name="T44" fmla="*/ 42 w 99"/>
                <a:gd name="T45" fmla="*/ 63 h 98"/>
                <a:gd name="T46" fmla="*/ 49 w 99"/>
                <a:gd name="T47" fmla="*/ 68 h 98"/>
                <a:gd name="T48" fmla="*/ 35 w 99"/>
                <a:gd name="T49" fmla="*/ 59 h 98"/>
                <a:gd name="T50" fmla="*/ 64 w 99"/>
                <a:gd name="T51" fmla="*/ 59 h 98"/>
                <a:gd name="T52" fmla="*/ 71 w 99"/>
                <a:gd name="T53" fmla="*/ 54 h 98"/>
                <a:gd name="T54" fmla="*/ 28 w 99"/>
                <a:gd name="T55" fmla="*/ 54 h 98"/>
                <a:gd name="T56" fmla="*/ 35 w 99"/>
                <a:gd name="T57" fmla="*/ 59 h 98"/>
                <a:gd name="T58" fmla="*/ 20 w 99"/>
                <a:gd name="T59" fmla="*/ 49 h 98"/>
                <a:gd name="T60" fmla="*/ 21 w 99"/>
                <a:gd name="T61" fmla="*/ 49 h 98"/>
                <a:gd name="T62" fmla="*/ 78 w 99"/>
                <a:gd name="T63" fmla="*/ 49 h 98"/>
                <a:gd name="T64" fmla="*/ 79 w 99"/>
                <a:gd name="T65" fmla="*/ 49 h 98"/>
                <a:gd name="T66" fmla="*/ 79 w 99"/>
                <a:gd name="T67" fmla="*/ 45 h 98"/>
                <a:gd name="T68" fmla="*/ 20 w 99"/>
                <a:gd name="T69" fmla="*/ 45 h 98"/>
                <a:gd name="T70" fmla="*/ 20 w 99"/>
                <a:gd name="T71"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98">
                  <a:moveTo>
                    <a:pt x="97" y="31"/>
                  </a:moveTo>
                  <a:cubicBezTo>
                    <a:pt x="53" y="1"/>
                    <a:pt x="53" y="1"/>
                    <a:pt x="53" y="1"/>
                  </a:cubicBezTo>
                  <a:cubicBezTo>
                    <a:pt x="51" y="0"/>
                    <a:pt x="48" y="0"/>
                    <a:pt x="46" y="1"/>
                  </a:cubicBezTo>
                  <a:cubicBezTo>
                    <a:pt x="2" y="31"/>
                    <a:pt x="2" y="31"/>
                    <a:pt x="2" y="31"/>
                  </a:cubicBezTo>
                  <a:cubicBezTo>
                    <a:pt x="1" y="32"/>
                    <a:pt x="0" y="34"/>
                    <a:pt x="0" y="36"/>
                  </a:cubicBezTo>
                  <a:cubicBezTo>
                    <a:pt x="0" y="92"/>
                    <a:pt x="0" y="92"/>
                    <a:pt x="0" y="92"/>
                  </a:cubicBezTo>
                  <a:cubicBezTo>
                    <a:pt x="0" y="96"/>
                    <a:pt x="2" y="98"/>
                    <a:pt x="6" y="98"/>
                  </a:cubicBezTo>
                  <a:cubicBezTo>
                    <a:pt x="93" y="98"/>
                    <a:pt x="93" y="98"/>
                    <a:pt x="93" y="98"/>
                  </a:cubicBezTo>
                  <a:cubicBezTo>
                    <a:pt x="96" y="98"/>
                    <a:pt x="99" y="96"/>
                    <a:pt x="99" y="92"/>
                  </a:cubicBezTo>
                  <a:cubicBezTo>
                    <a:pt x="99" y="36"/>
                    <a:pt x="99" y="36"/>
                    <a:pt x="99" y="36"/>
                  </a:cubicBezTo>
                  <a:cubicBezTo>
                    <a:pt x="99" y="34"/>
                    <a:pt x="98" y="32"/>
                    <a:pt x="97" y="31"/>
                  </a:cubicBezTo>
                  <a:close/>
                  <a:moveTo>
                    <a:pt x="93" y="45"/>
                  </a:moveTo>
                  <a:cubicBezTo>
                    <a:pt x="49" y="74"/>
                    <a:pt x="49" y="74"/>
                    <a:pt x="49" y="74"/>
                  </a:cubicBezTo>
                  <a:cubicBezTo>
                    <a:pt x="6" y="45"/>
                    <a:pt x="6" y="45"/>
                    <a:pt x="6" y="45"/>
                  </a:cubicBezTo>
                  <a:cubicBezTo>
                    <a:pt x="6" y="39"/>
                    <a:pt x="6" y="39"/>
                    <a:pt x="6" y="39"/>
                  </a:cubicBezTo>
                  <a:cubicBezTo>
                    <a:pt x="6" y="37"/>
                    <a:pt x="7" y="36"/>
                    <a:pt x="9" y="36"/>
                  </a:cubicBezTo>
                  <a:cubicBezTo>
                    <a:pt x="90" y="36"/>
                    <a:pt x="90" y="36"/>
                    <a:pt x="90" y="36"/>
                  </a:cubicBezTo>
                  <a:cubicBezTo>
                    <a:pt x="92" y="36"/>
                    <a:pt x="93" y="37"/>
                    <a:pt x="93" y="39"/>
                  </a:cubicBezTo>
                  <a:lnTo>
                    <a:pt x="93" y="45"/>
                  </a:lnTo>
                  <a:close/>
                  <a:moveTo>
                    <a:pt x="49" y="68"/>
                  </a:moveTo>
                  <a:cubicBezTo>
                    <a:pt x="50" y="68"/>
                    <a:pt x="50" y="68"/>
                    <a:pt x="50" y="68"/>
                  </a:cubicBezTo>
                  <a:cubicBezTo>
                    <a:pt x="57" y="63"/>
                    <a:pt x="57" y="63"/>
                    <a:pt x="57" y="63"/>
                  </a:cubicBezTo>
                  <a:cubicBezTo>
                    <a:pt x="42" y="63"/>
                    <a:pt x="42" y="63"/>
                    <a:pt x="42" y="63"/>
                  </a:cubicBezTo>
                  <a:lnTo>
                    <a:pt x="49" y="68"/>
                  </a:lnTo>
                  <a:close/>
                  <a:moveTo>
                    <a:pt x="35" y="59"/>
                  </a:moveTo>
                  <a:cubicBezTo>
                    <a:pt x="64" y="59"/>
                    <a:pt x="64" y="59"/>
                    <a:pt x="64" y="59"/>
                  </a:cubicBezTo>
                  <a:cubicBezTo>
                    <a:pt x="71" y="54"/>
                    <a:pt x="71" y="54"/>
                    <a:pt x="71" y="54"/>
                  </a:cubicBezTo>
                  <a:cubicBezTo>
                    <a:pt x="28" y="54"/>
                    <a:pt x="28" y="54"/>
                    <a:pt x="28" y="54"/>
                  </a:cubicBezTo>
                  <a:lnTo>
                    <a:pt x="35" y="59"/>
                  </a:lnTo>
                  <a:close/>
                  <a:moveTo>
                    <a:pt x="20" y="49"/>
                  </a:moveTo>
                  <a:cubicBezTo>
                    <a:pt x="21" y="49"/>
                    <a:pt x="21" y="49"/>
                    <a:pt x="21" y="49"/>
                  </a:cubicBezTo>
                  <a:cubicBezTo>
                    <a:pt x="78" y="49"/>
                    <a:pt x="78" y="49"/>
                    <a:pt x="78" y="49"/>
                  </a:cubicBezTo>
                  <a:cubicBezTo>
                    <a:pt x="79" y="49"/>
                    <a:pt x="79" y="49"/>
                    <a:pt x="79" y="49"/>
                  </a:cubicBezTo>
                  <a:cubicBezTo>
                    <a:pt x="79" y="45"/>
                    <a:pt x="79" y="45"/>
                    <a:pt x="79" y="45"/>
                  </a:cubicBezTo>
                  <a:cubicBezTo>
                    <a:pt x="20" y="45"/>
                    <a:pt x="20" y="45"/>
                    <a:pt x="20" y="45"/>
                  </a:cubicBezTo>
                  <a:lnTo>
                    <a:pt x="20"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49" name="Group 44"/>
          <p:cNvGrpSpPr/>
          <p:nvPr/>
        </p:nvGrpSpPr>
        <p:grpSpPr>
          <a:xfrm>
            <a:off x="4352926" y="2571849"/>
            <a:ext cx="2674938" cy="2873375"/>
            <a:chOff x="4352926" y="3092450"/>
            <a:chExt cx="2674938" cy="2873375"/>
          </a:xfrm>
          <a:solidFill>
            <a:srgbClr val="B5B5B5"/>
          </a:solidFill>
        </p:grpSpPr>
        <p:sp>
          <p:nvSpPr>
            <p:cNvPr id="50" name="Freeform 1209"/>
            <p:cNvSpPr/>
            <p:nvPr/>
          </p:nvSpPr>
          <p:spPr bwMode="auto">
            <a:xfrm>
              <a:off x="4352926" y="3711575"/>
              <a:ext cx="2674938" cy="2254250"/>
            </a:xfrm>
            <a:custGeom>
              <a:avLst/>
              <a:gdLst>
                <a:gd name="T0" fmla="*/ 828 w 843"/>
                <a:gd name="T1" fmla="*/ 489 h 710"/>
                <a:gd name="T2" fmla="*/ 621 w 843"/>
                <a:gd name="T3" fmla="*/ 696 h 710"/>
                <a:gd name="T4" fmla="*/ 570 w 843"/>
                <a:gd name="T5" fmla="*/ 696 h 710"/>
                <a:gd name="T6" fmla="*/ 268 w 843"/>
                <a:gd name="T7" fmla="*/ 394 h 710"/>
                <a:gd name="T8" fmla="*/ 223 w 843"/>
                <a:gd name="T9" fmla="*/ 394 h 710"/>
                <a:gd name="T10" fmla="*/ 205 w 843"/>
                <a:gd name="T11" fmla="*/ 442 h 710"/>
                <a:gd name="T12" fmla="*/ 176 w 843"/>
                <a:gd name="T13" fmla="*/ 517 h 710"/>
                <a:gd name="T14" fmla="*/ 39 w 843"/>
                <a:gd name="T15" fmla="*/ 517 h 710"/>
                <a:gd name="T16" fmla="*/ 39 w 843"/>
                <a:gd name="T17" fmla="*/ 379 h 710"/>
                <a:gd name="T18" fmla="*/ 114 w 843"/>
                <a:gd name="T19" fmla="*/ 351 h 710"/>
                <a:gd name="T20" fmla="*/ 161 w 843"/>
                <a:gd name="T21" fmla="*/ 333 h 710"/>
                <a:gd name="T22" fmla="*/ 161 w 843"/>
                <a:gd name="T23" fmla="*/ 288 h 710"/>
                <a:gd name="T24" fmla="*/ 111 w 843"/>
                <a:gd name="T25" fmla="*/ 238 h 710"/>
                <a:gd name="T26" fmla="*/ 111 w 843"/>
                <a:gd name="T27" fmla="*/ 186 h 710"/>
                <a:gd name="T28" fmla="*/ 266 w 843"/>
                <a:gd name="T29" fmla="*/ 31 h 710"/>
                <a:gd name="T30" fmla="*/ 325 w 843"/>
                <a:gd name="T31" fmla="*/ 0 h 710"/>
                <a:gd name="T32" fmla="*/ 325 w 843"/>
                <a:gd name="T33" fmla="*/ 116 h 710"/>
                <a:gd name="T34" fmla="*/ 244 w 843"/>
                <a:gd name="T35" fmla="*/ 212 h 710"/>
                <a:gd name="T36" fmla="*/ 342 w 843"/>
                <a:gd name="T37" fmla="*/ 309 h 710"/>
                <a:gd name="T38" fmla="*/ 439 w 843"/>
                <a:gd name="T39" fmla="*/ 212 h 710"/>
                <a:gd name="T40" fmla="*/ 359 w 843"/>
                <a:gd name="T41" fmla="*/ 116 h 710"/>
                <a:gd name="T42" fmla="*/ 359 w 843"/>
                <a:gd name="T43" fmla="*/ 0 h 710"/>
                <a:gd name="T44" fmla="*/ 422 w 843"/>
                <a:gd name="T45" fmla="*/ 31 h 710"/>
                <a:gd name="T46" fmla="*/ 694 w 843"/>
                <a:gd name="T47" fmla="*/ 303 h 710"/>
                <a:gd name="T48" fmla="*/ 697 w 843"/>
                <a:gd name="T49" fmla="*/ 310 h 710"/>
                <a:gd name="T50" fmla="*/ 694 w 843"/>
                <a:gd name="T51" fmla="*/ 318 h 710"/>
                <a:gd name="T52" fmla="*/ 663 w 843"/>
                <a:gd name="T53" fmla="*/ 329 h 710"/>
                <a:gd name="T54" fmla="*/ 571 w 843"/>
                <a:gd name="T55" fmla="*/ 364 h 710"/>
                <a:gd name="T56" fmla="*/ 571 w 843"/>
                <a:gd name="T57" fmla="*/ 532 h 710"/>
                <a:gd name="T58" fmla="*/ 739 w 843"/>
                <a:gd name="T59" fmla="*/ 532 h 710"/>
                <a:gd name="T60" fmla="*/ 774 w 843"/>
                <a:gd name="T61" fmla="*/ 440 h 710"/>
                <a:gd name="T62" fmla="*/ 786 w 843"/>
                <a:gd name="T63" fmla="*/ 410 h 710"/>
                <a:gd name="T64" fmla="*/ 801 w 843"/>
                <a:gd name="T65" fmla="*/ 410 h 710"/>
                <a:gd name="T66" fmla="*/ 828 w 843"/>
                <a:gd name="T67" fmla="*/ 437 h 710"/>
                <a:gd name="T68" fmla="*/ 828 w 843"/>
                <a:gd name="T69" fmla="*/ 489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3" h="710">
                  <a:moveTo>
                    <a:pt x="828" y="489"/>
                  </a:moveTo>
                  <a:cubicBezTo>
                    <a:pt x="621" y="696"/>
                    <a:pt x="621" y="696"/>
                    <a:pt x="621" y="696"/>
                  </a:cubicBezTo>
                  <a:cubicBezTo>
                    <a:pt x="607" y="710"/>
                    <a:pt x="584" y="710"/>
                    <a:pt x="570" y="696"/>
                  </a:cubicBezTo>
                  <a:cubicBezTo>
                    <a:pt x="268" y="394"/>
                    <a:pt x="268" y="394"/>
                    <a:pt x="268" y="394"/>
                  </a:cubicBezTo>
                  <a:cubicBezTo>
                    <a:pt x="256" y="382"/>
                    <a:pt x="235" y="382"/>
                    <a:pt x="223" y="394"/>
                  </a:cubicBezTo>
                  <a:cubicBezTo>
                    <a:pt x="210" y="407"/>
                    <a:pt x="204" y="424"/>
                    <a:pt x="205" y="442"/>
                  </a:cubicBezTo>
                  <a:cubicBezTo>
                    <a:pt x="207" y="469"/>
                    <a:pt x="197" y="496"/>
                    <a:pt x="176" y="517"/>
                  </a:cubicBezTo>
                  <a:cubicBezTo>
                    <a:pt x="138" y="555"/>
                    <a:pt x="77" y="555"/>
                    <a:pt x="39" y="517"/>
                  </a:cubicBezTo>
                  <a:cubicBezTo>
                    <a:pt x="0" y="479"/>
                    <a:pt x="0" y="417"/>
                    <a:pt x="39" y="379"/>
                  </a:cubicBezTo>
                  <a:cubicBezTo>
                    <a:pt x="59" y="359"/>
                    <a:pt x="87" y="349"/>
                    <a:pt x="114" y="351"/>
                  </a:cubicBezTo>
                  <a:cubicBezTo>
                    <a:pt x="132" y="352"/>
                    <a:pt x="149" y="346"/>
                    <a:pt x="161" y="333"/>
                  </a:cubicBezTo>
                  <a:cubicBezTo>
                    <a:pt x="174" y="321"/>
                    <a:pt x="174" y="300"/>
                    <a:pt x="161" y="288"/>
                  </a:cubicBezTo>
                  <a:cubicBezTo>
                    <a:pt x="111" y="238"/>
                    <a:pt x="111" y="238"/>
                    <a:pt x="111" y="238"/>
                  </a:cubicBezTo>
                  <a:cubicBezTo>
                    <a:pt x="97" y="223"/>
                    <a:pt x="97" y="200"/>
                    <a:pt x="111" y="186"/>
                  </a:cubicBezTo>
                  <a:cubicBezTo>
                    <a:pt x="266" y="31"/>
                    <a:pt x="266" y="31"/>
                    <a:pt x="266" y="31"/>
                  </a:cubicBezTo>
                  <a:cubicBezTo>
                    <a:pt x="282" y="15"/>
                    <a:pt x="303" y="4"/>
                    <a:pt x="325" y="0"/>
                  </a:cubicBezTo>
                  <a:cubicBezTo>
                    <a:pt x="325" y="116"/>
                    <a:pt x="325" y="116"/>
                    <a:pt x="325" y="116"/>
                  </a:cubicBezTo>
                  <a:cubicBezTo>
                    <a:pt x="279" y="124"/>
                    <a:pt x="244" y="164"/>
                    <a:pt x="244" y="212"/>
                  </a:cubicBezTo>
                  <a:cubicBezTo>
                    <a:pt x="244" y="266"/>
                    <a:pt x="288" y="309"/>
                    <a:pt x="342" y="309"/>
                  </a:cubicBezTo>
                  <a:cubicBezTo>
                    <a:pt x="395" y="309"/>
                    <a:pt x="439" y="266"/>
                    <a:pt x="439" y="212"/>
                  </a:cubicBezTo>
                  <a:cubicBezTo>
                    <a:pt x="439" y="164"/>
                    <a:pt x="404" y="124"/>
                    <a:pt x="359" y="116"/>
                  </a:cubicBezTo>
                  <a:cubicBezTo>
                    <a:pt x="359" y="0"/>
                    <a:pt x="359" y="0"/>
                    <a:pt x="359" y="0"/>
                  </a:cubicBezTo>
                  <a:cubicBezTo>
                    <a:pt x="382" y="3"/>
                    <a:pt x="405" y="14"/>
                    <a:pt x="422" y="31"/>
                  </a:cubicBezTo>
                  <a:cubicBezTo>
                    <a:pt x="694" y="303"/>
                    <a:pt x="694" y="303"/>
                    <a:pt x="694" y="303"/>
                  </a:cubicBezTo>
                  <a:cubicBezTo>
                    <a:pt x="696" y="305"/>
                    <a:pt x="697" y="308"/>
                    <a:pt x="697" y="310"/>
                  </a:cubicBezTo>
                  <a:cubicBezTo>
                    <a:pt x="697" y="313"/>
                    <a:pt x="696" y="316"/>
                    <a:pt x="694" y="318"/>
                  </a:cubicBezTo>
                  <a:cubicBezTo>
                    <a:pt x="686" y="326"/>
                    <a:pt x="674" y="330"/>
                    <a:pt x="663" y="329"/>
                  </a:cubicBezTo>
                  <a:cubicBezTo>
                    <a:pt x="629" y="327"/>
                    <a:pt x="595" y="340"/>
                    <a:pt x="571" y="364"/>
                  </a:cubicBezTo>
                  <a:cubicBezTo>
                    <a:pt x="525" y="410"/>
                    <a:pt x="525" y="486"/>
                    <a:pt x="571" y="532"/>
                  </a:cubicBezTo>
                  <a:cubicBezTo>
                    <a:pt x="617" y="579"/>
                    <a:pt x="693" y="579"/>
                    <a:pt x="739" y="532"/>
                  </a:cubicBezTo>
                  <a:cubicBezTo>
                    <a:pt x="764" y="508"/>
                    <a:pt x="776" y="475"/>
                    <a:pt x="774" y="440"/>
                  </a:cubicBezTo>
                  <a:cubicBezTo>
                    <a:pt x="773" y="429"/>
                    <a:pt x="777" y="418"/>
                    <a:pt x="786" y="410"/>
                  </a:cubicBezTo>
                  <a:cubicBezTo>
                    <a:pt x="790" y="405"/>
                    <a:pt x="796" y="405"/>
                    <a:pt x="801" y="410"/>
                  </a:cubicBezTo>
                  <a:cubicBezTo>
                    <a:pt x="828" y="437"/>
                    <a:pt x="828" y="437"/>
                    <a:pt x="828" y="437"/>
                  </a:cubicBezTo>
                  <a:cubicBezTo>
                    <a:pt x="843" y="452"/>
                    <a:pt x="843" y="475"/>
                    <a:pt x="828" y="4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1217"/>
            <p:cNvSpPr>
              <a:spLocks noEditPoints="1"/>
            </p:cNvSpPr>
            <p:nvPr/>
          </p:nvSpPr>
          <p:spPr bwMode="auto">
            <a:xfrm>
              <a:off x="5394326" y="3092450"/>
              <a:ext cx="85725" cy="993775"/>
            </a:xfrm>
            <a:custGeom>
              <a:avLst/>
              <a:gdLst>
                <a:gd name="T0" fmla="*/ 10 w 27"/>
                <a:gd name="T1" fmla="*/ 245 h 313"/>
                <a:gd name="T2" fmla="*/ 18 w 27"/>
                <a:gd name="T3" fmla="*/ 245 h 313"/>
                <a:gd name="T4" fmla="*/ 14 w 27"/>
                <a:gd name="T5" fmla="*/ 225 h 313"/>
                <a:gd name="T6" fmla="*/ 14 w 27"/>
                <a:gd name="T7" fmla="*/ 233 h 313"/>
                <a:gd name="T8" fmla="*/ 14 w 27"/>
                <a:gd name="T9" fmla="*/ 225 h 313"/>
                <a:gd name="T10" fmla="*/ 10 w 27"/>
                <a:gd name="T11" fmla="*/ 213 h 313"/>
                <a:gd name="T12" fmla="*/ 18 w 27"/>
                <a:gd name="T13" fmla="*/ 213 h 313"/>
                <a:gd name="T14" fmla="*/ 14 w 27"/>
                <a:gd name="T15" fmla="*/ 193 h 313"/>
                <a:gd name="T16" fmla="*/ 14 w 27"/>
                <a:gd name="T17" fmla="*/ 201 h 313"/>
                <a:gd name="T18" fmla="*/ 14 w 27"/>
                <a:gd name="T19" fmla="*/ 193 h 313"/>
                <a:gd name="T20" fmla="*/ 10 w 27"/>
                <a:gd name="T21" fmla="*/ 277 h 313"/>
                <a:gd name="T22" fmla="*/ 18 w 27"/>
                <a:gd name="T23" fmla="*/ 277 h 313"/>
                <a:gd name="T24" fmla="*/ 14 w 27"/>
                <a:gd name="T25" fmla="*/ 305 h 313"/>
                <a:gd name="T26" fmla="*/ 14 w 27"/>
                <a:gd name="T27" fmla="*/ 313 h 313"/>
                <a:gd name="T28" fmla="*/ 14 w 27"/>
                <a:gd name="T29" fmla="*/ 305 h 313"/>
                <a:gd name="T30" fmla="*/ 10 w 27"/>
                <a:gd name="T31" fmla="*/ 293 h 313"/>
                <a:gd name="T32" fmla="*/ 18 w 27"/>
                <a:gd name="T33" fmla="*/ 293 h 313"/>
                <a:gd name="T34" fmla="*/ 14 w 27"/>
                <a:gd name="T35" fmla="*/ 161 h 313"/>
                <a:gd name="T36" fmla="*/ 14 w 27"/>
                <a:gd name="T37" fmla="*/ 169 h 313"/>
                <a:gd name="T38" fmla="*/ 14 w 27"/>
                <a:gd name="T39" fmla="*/ 161 h 313"/>
                <a:gd name="T40" fmla="*/ 10 w 27"/>
                <a:gd name="T41" fmla="*/ 261 h 313"/>
                <a:gd name="T42" fmla="*/ 18 w 27"/>
                <a:gd name="T43" fmla="*/ 261 h 313"/>
                <a:gd name="T44" fmla="*/ 14 w 27"/>
                <a:gd name="T45" fmla="*/ 177 h 313"/>
                <a:gd name="T46" fmla="*/ 14 w 27"/>
                <a:gd name="T47" fmla="*/ 185 h 313"/>
                <a:gd name="T48" fmla="*/ 14 w 27"/>
                <a:gd name="T49" fmla="*/ 177 h 313"/>
                <a:gd name="T50" fmla="*/ 10 w 27"/>
                <a:gd name="T51" fmla="*/ 53 h 313"/>
                <a:gd name="T52" fmla="*/ 18 w 27"/>
                <a:gd name="T53" fmla="*/ 53 h 313"/>
                <a:gd name="T54" fmla="*/ 14 w 27"/>
                <a:gd name="T55" fmla="*/ 33 h 313"/>
                <a:gd name="T56" fmla="*/ 14 w 27"/>
                <a:gd name="T57" fmla="*/ 41 h 313"/>
                <a:gd name="T58" fmla="*/ 14 w 27"/>
                <a:gd name="T59" fmla="*/ 33 h 313"/>
                <a:gd name="T60" fmla="*/ 10 w 27"/>
                <a:gd name="T61" fmla="*/ 69 h 313"/>
                <a:gd name="T62" fmla="*/ 18 w 27"/>
                <a:gd name="T63" fmla="*/ 69 h 313"/>
                <a:gd name="T64" fmla="*/ 14 w 27"/>
                <a:gd name="T65" fmla="*/ 0 h 313"/>
                <a:gd name="T66" fmla="*/ 14 w 27"/>
                <a:gd name="T67" fmla="*/ 27 h 313"/>
                <a:gd name="T68" fmla="*/ 14 w 27"/>
                <a:gd name="T69" fmla="*/ 0 h 313"/>
                <a:gd name="T70" fmla="*/ 10 w 27"/>
                <a:gd name="T71" fmla="*/ 133 h 313"/>
                <a:gd name="T72" fmla="*/ 18 w 27"/>
                <a:gd name="T73" fmla="*/ 133 h 313"/>
                <a:gd name="T74" fmla="*/ 14 w 27"/>
                <a:gd name="T75" fmla="*/ 145 h 313"/>
                <a:gd name="T76" fmla="*/ 14 w 27"/>
                <a:gd name="T77" fmla="*/ 153 h 313"/>
                <a:gd name="T78" fmla="*/ 14 w 27"/>
                <a:gd name="T79" fmla="*/ 145 h 313"/>
                <a:gd name="T80" fmla="*/ 10 w 27"/>
                <a:gd name="T81" fmla="*/ 117 h 313"/>
                <a:gd name="T82" fmla="*/ 18 w 27"/>
                <a:gd name="T83" fmla="*/ 117 h 313"/>
                <a:gd name="T84" fmla="*/ 14 w 27"/>
                <a:gd name="T85" fmla="*/ 81 h 313"/>
                <a:gd name="T86" fmla="*/ 14 w 27"/>
                <a:gd name="T87" fmla="*/ 89 h 313"/>
                <a:gd name="T88" fmla="*/ 14 w 27"/>
                <a:gd name="T89" fmla="*/ 81 h 313"/>
                <a:gd name="T90" fmla="*/ 10 w 27"/>
                <a:gd name="T91" fmla="*/ 101 h 313"/>
                <a:gd name="T92" fmla="*/ 18 w 27"/>
                <a:gd name="T93" fmla="*/ 101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 h="313">
                  <a:moveTo>
                    <a:pt x="14" y="241"/>
                  </a:moveTo>
                  <a:cubicBezTo>
                    <a:pt x="11" y="241"/>
                    <a:pt x="10" y="243"/>
                    <a:pt x="10" y="245"/>
                  </a:cubicBezTo>
                  <a:cubicBezTo>
                    <a:pt x="10" y="247"/>
                    <a:pt x="11" y="249"/>
                    <a:pt x="14" y="249"/>
                  </a:cubicBezTo>
                  <a:cubicBezTo>
                    <a:pt x="16" y="249"/>
                    <a:pt x="18" y="247"/>
                    <a:pt x="18" y="245"/>
                  </a:cubicBezTo>
                  <a:cubicBezTo>
                    <a:pt x="18" y="243"/>
                    <a:pt x="16" y="241"/>
                    <a:pt x="14" y="241"/>
                  </a:cubicBezTo>
                  <a:close/>
                  <a:moveTo>
                    <a:pt x="14" y="225"/>
                  </a:moveTo>
                  <a:cubicBezTo>
                    <a:pt x="11" y="225"/>
                    <a:pt x="10" y="227"/>
                    <a:pt x="10" y="229"/>
                  </a:cubicBezTo>
                  <a:cubicBezTo>
                    <a:pt x="10" y="231"/>
                    <a:pt x="11" y="233"/>
                    <a:pt x="14" y="233"/>
                  </a:cubicBezTo>
                  <a:cubicBezTo>
                    <a:pt x="16" y="233"/>
                    <a:pt x="18" y="231"/>
                    <a:pt x="18" y="229"/>
                  </a:cubicBezTo>
                  <a:cubicBezTo>
                    <a:pt x="18" y="227"/>
                    <a:pt x="16" y="225"/>
                    <a:pt x="14" y="225"/>
                  </a:cubicBezTo>
                  <a:close/>
                  <a:moveTo>
                    <a:pt x="14" y="209"/>
                  </a:moveTo>
                  <a:cubicBezTo>
                    <a:pt x="11" y="209"/>
                    <a:pt x="10" y="211"/>
                    <a:pt x="10" y="213"/>
                  </a:cubicBezTo>
                  <a:cubicBezTo>
                    <a:pt x="10" y="215"/>
                    <a:pt x="11" y="217"/>
                    <a:pt x="14" y="217"/>
                  </a:cubicBezTo>
                  <a:cubicBezTo>
                    <a:pt x="16" y="217"/>
                    <a:pt x="18" y="215"/>
                    <a:pt x="18" y="213"/>
                  </a:cubicBezTo>
                  <a:cubicBezTo>
                    <a:pt x="18" y="211"/>
                    <a:pt x="16" y="209"/>
                    <a:pt x="14" y="209"/>
                  </a:cubicBezTo>
                  <a:close/>
                  <a:moveTo>
                    <a:pt x="14" y="193"/>
                  </a:moveTo>
                  <a:cubicBezTo>
                    <a:pt x="11" y="193"/>
                    <a:pt x="10" y="195"/>
                    <a:pt x="10" y="197"/>
                  </a:cubicBezTo>
                  <a:cubicBezTo>
                    <a:pt x="10" y="199"/>
                    <a:pt x="11" y="201"/>
                    <a:pt x="14" y="201"/>
                  </a:cubicBezTo>
                  <a:cubicBezTo>
                    <a:pt x="16" y="201"/>
                    <a:pt x="18" y="199"/>
                    <a:pt x="18" y="197"/>
                  </a:cubicBezTo>
                  <a:cubicBezTo>
                    <a:pt x="18" y="195"/>
                    <a:pt x="16" y="193"/>
                    <a:pt x="14" y="193"/>
                  </a:cubicBezTo>
                  <a:close/>
                  <a:moveTo>
                    <a:pt x="14" y="273"/>
                  </a:moveTo>
                  <a:cubicBezTo>
                    <a:pt x="11" y="273"/>
                    <a:pt x="10" y="275"/>
                    <a:pt x="10" y="277"/>
                  </a:cubicBezTo>
                  <a:cubicBezTo>
                    <a:pt x="10" y="279"/>
                    <a:pt x="11" y="281"/>
                    <a:pt x="14" y="281"/>
                  </a:cubicBezTo>
                  <a:cubicBezTo>
                    <a:pt x="16" y="281"/>
                    <a:pt x="18" y="279"/>
                    <a:pt x="18" y="277"/>
                  </a:cubicBezTo>
                  <a:cubicBezTo>
                    <a:pt x="18" y="275"/>
                    <a:pt x="16" y="273"/>
                    <a:pt x="14" y="273"/>
                  </a:cubicBezTo>
                  <a:close/>
                  <a:moveTo>
                    <a:pt x="14" y="305"/>
                  </a:moveTo>
                  <a:cubicBezTo>
                    <a:pt x="11" y="305"/>
                    <a:pt x="10" y="307"/>
                    <a:pt x="10" y="309"/>
                  </a:cubicBezTo>
                  <a:cubicBezTo>
                    <a:pt x="10" y="311"/>
                    <a:pt x="11" y="313"/>
                    <a:pt x="14" y="313"/>
                  </a:cubicBezTo>
                  <a:cubicBezTo>
                    <a:pt x="16" y="313"/>
                    <a:pt x="18" y="311"/>
                    <a:pt x="18" y="309"/>
                  </a:cubicBezTo>
                  <a:cubicBezTo>
                    <a:pt x="18" y="307"/>
                    <a:pt x="16" y="305"/>
                    <a:pt x="14" y="305"/>
                  </a:cubicBezTo>
                  <a:close/>
                  <a:moveTo>
                    <a:pt x="14" y="289"/>
                  </a:moveTo>
                  <a:cubicBezTo>
                    <a:pt x="11" y="289"/>
                    <a:pt x="10" y="291"/>
                    <a:pt x="10" y="293"/>
                  </a:cubicBezTo>
                  <a:cubicBezTo>
                    <a:pt x="10" y="295"/>
                    <a:pt x="11" y="297"/>
                    <a:pt x="14" y="297"/>
                  </a:cubicBezTo>
                  <a:cubicBezTo>
                    <a:pt x="16" y="297"/>
                    <a:pt x="18" y="295"/>
                    <a:pt x="18" y="293"/>
                  </a:cubicBezTo>
                  <a:cubicBezTo>
                    <a:pt x="18" y="291"/>
                    <a:pt x="16" y="289"/>
                    <a:pt x="14" y="289"/>
                  </a:cubicBezTo>
                  <a:close/>
                  <a:moveTo>
                    <a:pt x="14" y="161"/>
                  </a:moveTo>
                  <a:cubicBezTo>
                    <a:pt x="11" y="161"/>
                    <a:pt x="10" y="163"/>
                    <a:pt x="10" y="165"/>
                  </a:cubicBezTo>
                  <a:cubicBezTo>
                    <a:pt x="10" y="167"/>
                    <a:pt x="11" y="169"/>
                    <a:pt x="14" y="169"/>
                  </a:cubicBezTo>
                  <a:cubicBezTo>
                    <a:pt x="16" y="169"/>
                    <a:pt x="18" y="167"/>
                    <a:pt x="18" y="165"/>
                  </a:cubicBezTo>
                  <a:cubicBezTo>
                    <a:pt x="18" y="163"/>
                    <a:pt x="16" y="161"/>
                    <a:pt x="14" y="161"/>
                  </a:cubicBezTo>
                  <a:close/>
                  <a:moveTo>
                    <a:pt x="14" y="257"/>
                  </a:moveTo>
                  <a:cubicBezTo>
                    <a:pt x="11" y="257"/>
                    <a:pt x="10" y="259"/>
                    <a:pt x="10" y="261"/>
                  </a:cubicBezTo>
                  <a:cubicBezTo>
                    <a:pt x="10" y="263"/>
                    <a:pt x="11" y="265"/>
                    <a:pt x="14" y="265"/>
                  </a:cubicBezTo>
                  <a:cubicBezTo>
                    <a:pt x="16" y="265"/>
                    <a:pt x="18" y="263"/>
                    <a:pt x="18" y="261"/>
                  </a:cubicBezTo>
                  <a:cubicBezTo>
                    <a:pt x="18" y="259"/>
                    <a:pt x="16" y="257"/>
                    <a:pt x="14" y="257"/>
                  </a:cubicBezTo>
                  <a:close/>
                  <a:moveTo>
                    <a:pt x="14" y="177"/>
                  </a:moveTo>
                  <a:cubicBezTo>
                    <a:pt x="11" y="177"/>
                    <a:pt x="10" y="179"/>
                    <a:pt x="10" y="181"/>
                  </a:cubicBezTo>
                  <a:cubicBezTo>
                    <a:pt x="10" y="183"/>
                    <a:pt x="11" y="185"/>
                    <a:pt x="14" y="185"/>
                  </a:cubicBezTo>
                  <a:cubicBezTo>
                    <a:pt x="16" y="185"/>
                    <a:pt x="18" y="183"/>
                    <a:pt x="18" y="181"/>
                  </a:cubicBezTo>
                  <a:cubicBezTo>
                    <a:pt x="18" y="179"/>
                    <a:pt x="16" y="177"/>
                    <a:pt x="14" y="177"/>
                  </a:cubicBezTo>
                  <a:close/>
                  <a:moveTo>
                    <a:pt x="14" y="49"/>
                  </a:moveTo>
                  <a:cubicBezTo>
                    <a:pt x="11" y="49"/>
                    <a:pt x="10" y="51"/>
                    <a:pt x="10" y="53"/>
                  </a:cubicBezTo>
                  <a:cubicBezTo>
                    <a:pt x="10" y="55"/>
                    <a:pt x="11" y="57"/>
                    <a:pt x="14" y="57"/>
                  </a:cubicBezTo>
                  <a:cubicBezTo>
                    <a:pt x="16" y="57"/>
                    <a:pt x="18" y="55"/>
                    <a:pt x="18" y="53"/>
                  </a:cubicBezTo>
                  <a:cubicBezTo>
                    <a:pt x="18" y="51"/>
                    <a:pt x="16" y="49"/>
                    <a:pt x="14" y="49"/>
                  </a:cubicBezTo>
                  <a:close/>
                  <a:moveTo>
                    <a:pt x="14" y="33"/>
                  </a:moveTo>
                  <a:cubicBezTo>
                    <a:pt x="11" y="33"/>
                    <a:pt x="10" y="35"/>
                    <a:pt x="10" y="37"/>
                  </a:cubicBezTo>
                  <a:cubicBezTo>
                    <a:pt x="10" y="39"/>
                    <a:pt x="11" y="41"/>
                    <a:pt x="14" y="41"/>
                  </a:cubicBezTo>
                  <a:cubicBezTo>
                    <a:pt x="16" y="41"/>
                    <a:pt x="18" y="39"/>
                    <a:pt x="18" y="37"/>
                  </a:cubicBezTo>
                  <a:cubicBezTo>
                    <a:pt x="18" y="35"/>
                    <a:pt x="16" y="33"/>
                    <a:pt x="14" y="33"/>
                  </a:cubicBezTo>
                  <a:close/>
                  <a:moveTo>
                    <a:pt x="14" y="65"/>
                  </a:moveTo>
                  <a:cubicBezTo>
                    <a:pt x="11" y="65"/>
                    <a:pt x="10" y="67"/>
                    <a:pt x="10" y="69"/>
                  </a:cubicBezTo>
                  <a:cubicBezTo>
                    <a:pt x="10" y="71"/>
                    <a:pt x="11" y="73"/>
                    <a:pt x="14" y="73"/>
                  </a:cubicBezTo>
                  <a:cubicBezTo>
                    <a:pt x="16" y="73"/>
                    <a:pt x="18" y="71"/>
                    <a:pt x="18" y="69"/>
                  </a:cubicBezTo>
                  <a:cubicBezTo>
                    <a:pt x="18" y="67"/>
                    <a:pt x="16" y="65"/>
                    <a:pt x="14" y="65"/>
                  </a:cubicBezTo>
                  <a:close/>
                  <a:moveTo>
                    <a:pt x="14" y="0"/>
                  </a:moveTo>
                  <a:cubicBezTo>
                    <a:pt x="6" y="0"/>
                    <a:pt x="0" y="6"/>
                    <a:pt x="0" y="14"/>
                  </a:cubicBezTo>
                  <a:cubicBezTo>
                    <a:pt x="0" y="21"/>
                    <a:pt x="6" y="27"/>
                    <a:pt x="14" y="27"/>
                  </a:cubicBezTo>
                  <a:cubicBezTo>
                    <a:pt x="21" y="27"/>
                    <a:pt x="27" y="21"/>
                    <a:pt x="27" y="14"/>
                  </a:cubicBezTo>
                  <a:cubicBezTo>
                    <a:pt x="27" y="6"/>
                    <a:pt x="21" y="0"/>
                    <a:pt x="14" y="0"/>
                  </a:cubicBezTo>
                  <a:close/>
                  <a:moveTo>
                    <a:pt x="14" y="129"/>
                  </a:moveTo>
                  <a:cubicBezTo>
                    <a:pt x="11" y="129"/>
                    <a:pt x="10" y="131"/>
                    <a:pt x="10" y="133"/>
                  </a:cubicBezTo>
                  <a:cubicBezTo>
                    <a:pt x="10" y="135"/>
                    <a:pt x="11" y="137"/>
                    <a:pt x="14" y="137"/>
                  </a:cubicBezTo>
                  <a:cubicBezTo>
                    <a:pt x="16" y="137"/>
                    <a:pt x="18" y="135"/>
                    <a:pt x="18" y="133"/>
                  </a:cubicBezTo>
                  <a:cubicBezTo>
                    <a:pt x="18" y="131"/>
                    <a:pt x="16" y="129"/>
                    <a:pt x="14" y="129"/>
                  </a:cubicBezTo>
                  <a:close/>
                  <a:moveTo>
                    <a:pt x="14" y="145"/>
                  </a:moveTo>
                  <a:cubicBezTo>
                    <a:pt x="11" y="145"/>
                    <a:pt x="10" y="147"/>
                    <a:pt x="10" y="149"/>
                  </a:cubicBezTo>
                  <a:cubicBezTo>
                    <a:pt x="10" y="151"/>
                    <a:pt x="11" y="153"/>
                    <a:pt x="14" y="153"/>
                  </a:cubicBezTo>
                  <a:cubicBezTo>
                    <a:pt x="16" y="153"/>
                    <a:pt x="18" y="151"/>
                    <a:pt x="18" y="149"/>
                  </a:cubicBezTo>
                  <a:cubicBezTo>
                    <a:pt x="18" y="147"/>
                    <a:pt x="16" y="145"/>
                    <a:pt x="14" y="145"/>
                  </a:cubicBezTo>
                  <a:close/>
                  <a:moveTo>
                    <a:pt x="14" y="113"/>
                  </a:moveTo>
                  <a:cubicBezTo>
                    <a:pt x="11" y="113"/>
                    <a:pt x="10" y="115"/>
                    <a:pt x="10" y="117"/>
                  </a:cubicBezTo>
                  <a:cubicBezTo>
                    <a:pt x="10" y="119"/>
                    <a:pt x="11" y="121"/>
                    <a:pt x="14" y="121"/>
                  </a:cubicBezTo>
                  <a:cubicBezTo>
                    <a:pt x="16" y="121"/>
                    <a:pt x="18" y="119"/>
                    <a:pt x="18" y="117"/>
                  </a:cubicBezTo>
                  <a:cubicBezTo>
                    <a:pt x="18" y="115"/>
                    <a:pt x="16" y="113"/>
                    <a:pt x="14" y="113"/>
                  </a:cubicBezTo>
                  <a:close/>
                  <a:moveTo>
                    <a:pt x="14" y="81"/>
                  </a:moveTo>
                  <a:cubicBezTo>
                    <a:pt x="11" y="81"/>
                    <a:pt x="10" y="83"/>
                    <a:pt x="10" y="85"/>
                  </a:cubicBezTo>
                  <a:cubicBezTo>
                    <a:pt x="10" y="87"/>
                    <a:pt x="11" y="89"/>
                    <a:pt x="14" y="89"/>
                  </a:cubicBezTo>
                  <a:cubicBezTo>
                    <a:pt x="16" y="89"/>
                    <a:pt x="18" y="87"/>
                    <a:pt x="18" y="85"/>
                  </a:cubicBezTo>
                  <a:cubicBezTo>
                    <a:pt x="18" y="83"/>
                    <a:pt x="16" y="81"/>
                    <a:pt x="14" y="81"/>
                  </a:cubicBezTo>
                  <a:close/>
                  <a:moveTo>
                    <a:pt x="14" y="97"/>
                  </a:moveTo>
                  <a:cubicBezTo>
                    <a:pt x="11" y="97"/>
                    <a:pt x="10" y="99"/>
                    <a:pt x="10" y="101"/>
                  </a:cubicBezTo>
                  <a:cubicBezTo>
                    <a:pt x="10" y="103"/>
                    <a:pt x="11" y="105"/>
                    <a:pt x="14" y="105"/>
                  </a:cubicBezTo>
                  <a:cubicBezTo>
                    <a:pt x="16" y="105"/>
                    <a:pt x="18" y="103"/>
                    <a:pt x="18" y="101"/>
                  </a:cubicBezTo>
                  <a:cubicBezTo>
                    <a:pt x="18" y="99"/>
                    <a:pt x="16" y="97"/>
                    <a:pt x="14"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220"/>
            <p:cNvSpPr>
              <a:spLocks noEditPoints="1"/>
            </p:cNvSpPr>
            <p:nvPr/>
          </p:nvSpPr>
          <p:spPr bwMode="auto">
            <a:xfrm>
              <a:off x="5308601" y="4206875"/>
              <a:ext cx="273050" cy="346075"/>
            </a:xfrm>
            <a:custGeom>
              <a:avLst/>
              <a:gdLst>
                <a:gd name="T0" fmla="*/ 124 w 172"/>
                <a:gd name="T1" fmla="*/ 62 h 218"/>
                <a:gd name="T2" fmla="*/ 28 w 172"/>
                <a:gd name="T3" fmla="*/ 62 h 218"/>
                <a:gd name="T4" fmla="*/ 28 w 172"/>
                <a:gd name="T5" fmla="*/ 76 h 218"/>
                <a:gd name="T6" fmla="*/ 124 w 172"/>
                <a:gd name="T7" fmla="*/ 76 h 218"/>
                <a:gd name="T8" fmla="*/ 124 w 172"/>
                <a:gd name="T9" fmla="*/ 62 h 218"/>
                <a:gd name="T10" fmla="*/ 124 w 172"/>
                <a:gd name="T11" fmla="*/ 36 h 218"/>
                <a:gd name="T12" fmla="*/ 28 w 172"/>
                <a:gd name="T13" fmla="*/ 36 h 218"/>
                <a:gd name="T14" fmla="*/ 28 w 172"/>
                <a:gd name="T15" fmla="*/ 50 h 218"/>
                <a:gd name="T16" fmla="*/ 124 w 172"/>
                <a:gd name="T17" fmla="*/ 50 h 218"/>
                <a:gd name="T18" fmla="*/ 124 w 172"/>
                <a:gd name="T19" fmla="*/ 36 h 218"/>
                <a:gd name="T20" fmla="*/ 152 w 172"/>
                <a:gd name="T21" fmla="*/ 20 h 218"/>
                <a:gd name="T22" fmla="*/ 152 w 172"/>
                <a:gd name="T23" fmla="*/ 0 h 218"/>
                <a:gd name="T24" fmla="*/ 0 w 172"/>
                <a:gd name="T25" fmla="*/ 0 h 218"/>
                <a:gd name="T26" fmla="*/ 0 w 172"/>
                <a:gd name="T27" fmla="*/ 198 h 218"/>
                <a:gd name="T28" fmla="*/ 18 w 172"/>
                <a:gd name="T29" fmla="*/ 198 h 218"/>
                <a:gd name="T30" fmla="*/ 18 w 172"/>
                <a:gd name="T31" fmla="*/ 218 h 218"/>
                <a:gd name="T32" fmla="*/ 172 w 172"/>
                <a:gd name="T33" fmla="*/ 218 h 218"/>
                <a:gd name="T34" fmla="*/ 172 w 172"/>
                <a:gd name="T35" fmla="*/ 20 h 218"/>
                <a:gd name="T36" fmla="*/ 152 w 172"/>
                <a:gd name="T37" fmla="*/ 20 h 218"/>
                <a:gd name="T38" fmla="*/ 10 w 172"/>
                <a:gd name="T39" fmla="*/ 188 h 218"/>
                <a:gd name="T40" fmla="*/ 10 w 172"/>
                <a:gd name="T41" fmla="*/ 10 h 218"/>
                <a:gd name="T42" fmla="*/ 142 w 172"/>
                <a:gd name="T43" fmla="*/ 10 h 218"/>
                <a:gd name="T44" fmla="*/ 142 w 172"/>
                <a:gd name="T45" fmla="*/ 142 h 218"/>
                <a:gd name="T46" fmla="*/ 96 w 172"/>
                <a:gd name="T47" fmla="*/ 142 h 218"/>
                <a:gd name="T48" fmla="*/ 96 w 172"/>
                <a:gd name="T49" fmla="*/ 188 h 218"/>
                <a:gd name="T50" fmla="*/ 10 w 172"/>
                <a:gd name="T51" fmla="*/ 188 h 218"/>
                <a:gd name="T52" fmla="*/ 162 w 172"/>
                <a:gd name="T53" fmla="*/ 206 h 218"/>
                <a:gd name="T54" fmla="*/ 30 w 172"/>
                <a:gd name="T55" fmla="*/ 206 h 218"/>
                <a:gd name="T56" fmla="*/ 30 w 172"/>
                <a:gd name="T57" fmla="*/ 198 h 218"/>
                <a:gd name="T58" fmla="*/ 102 w 172"/>
                <a:gd name="T59" fmla="*/ 198 h 218"/>
                <a:gd name="T60" fmla="*/ 152 w 172"/>
                <a:gd name="T61" fmla="*/ 148 h 218"/>
                <a:gd name="T62" fmla="*/ 152 w 172"/>
                <a:gd name="T63" fmla="*/ 30 h 218"/>
                <a:gd name="T64" fmla="*/ 162 w 172"/>
                <a:gd name="T65" fmla="*/ 30 h 218"/>
                <a:gd name="T66" fmla="*/ 162 w 172"/>
                <a:gd name="T67" fmla="*/ 206 h 218"/>
                <a:gd name="T68" fmla="*/ 28 w 172"/>
                <a:gd name="T69" fmla="*/ 130 h 218"/>
                <a:gd name="T70" fmla="*/ 76 w 172"/>
                <a:gd name="T71" fmla="*/ 130 h 218"/>
                <a:gd name="T72" fmla="*/ 76 w 172"/>
                <a:gd name="T73" fmla="*/ 116 h 218"/>
                <a:gd name="T74" fmla="*/ 28 w 172"/>
                <a:gd name="T75" fmla="*/ 116 h 218"/>
                <a:gd name="T76" fmla="*/ 28 w 172"/>
                <a:gd name="T77" fmla="*/ 130 h 218"/>
                <a:gd name="T78" fmla="*/ 124 w 172"/>
                <a:gd name="T79" fmla="*/ 90 h 218"/>
                <a:gd name="T80" fmla="*/ 28 w 172"/>
                <a:gd name="T81" fmla="*/ 90 h 218"/>
                <a:gd name="T82" fmla="*/ 28 w 172"/>
                <a:gd name="T83" fmla="*/ 102 h 218"/>
                <a:gd name="T84" fmla="*/ 124 w 172"/>
                <a:gd name="T85" fmla="*/ 102 h 218"/>
                <a:gd name="T86" fmla="*/ 124 w 172"/>
                <a:gd name="T87" fmla="*/ 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2" h="218">
                  <a:moveTo>
                    <a:pt x="124" y="62"/>
                  </a:moveTo>
                  <a:lnTo>
                    <a:pt x="28" y="62"/>
                  </a:lnTo>
                  <a:lnTo>
                    <a:pt x="28" y="76"/>
                  </a:lnTo>
                  <a:lnTo>
                    <a:pt x="124" y="76"/>
                  </a:lnTo>
                  <a:lnTo>
                    <a:pt x="124" y="62"/>
                  </a:lnTo>
                  <a:close/>
                  <a:moveTo>
                    <a:pt x="124" y="36"/>
                  </a:moveTo>
                  <a:lnTo>
                    <a:pt x="28" y="36"/>
                  </a:lnTo>
                  <a:lnTo>
                    <a:pt x="28" y="50"/>
                  </a:lnTo>
                  <a:lnTo>
                    <a:pt x="124" y="50"/>
                  </a:lnTo>
                  <a:lnTo>
                    <a:pt x="124" y="36"/>
                  </a:lnTo>
                  <a:close/>
                  <a:moveTo>
                    <a:pt x="152" y="20"/>
                  </a:moveTo>
                  <a:lnTo>
                    <a:pt x="152" y="0"/>
                  </a:lnTo>
                  <a:lnTo>
                    <a:pt x="0" y="0"/>
                  </a:lnTo>
                  <a:lnTo>
                    <a:pt x="0" y="198"/>
                  </a:lnTo>
                  <a:lnTo>
                    <a:pt x="18" y="198"/>
                  </a:lnTo>
                  <a:lnTo>
                    <a:pt x="18" y="218"/>
                  </a:lnTo>
                  <a:lnTo>
                    <a:pt x="172" y="218"/>
                  </a:lnTo>
                  <a:lnTo>
                    <a:pt x="172" y="20"/>
                  </a:lnTo>
                  <a:lnTo>
                    <a:pt x="152" y="20"/>
                  </a:lnTo>
                  <a:close/>
                  <a:moveTo>
                    <a:pt x="10" y="188"/>
                  </a:moveTo>
                  <a:lnTo>
                    <a:pt x="10" y="10"/>
                  </a:lnTo>
                  <a:lnTo>
                    <a:pt x="142" y="10"/>
                  </a:lnTo>
                  <a:lnTo>
                    <a:pt x="142" y="142"/>
                  </a:lnTo>
                  <a:lnTo>
                    <a:pt x="96" y="142"/>
                  </a:lnTo>
                  <a:lnTo>
                    <a:pt x="96" y="188"/>
                  </a:lnTo>
                  <a:lnTo>
                    <a:pt x="10" y="188"/>
                  </a:lnTo>
                  <a:close/>
                  <a:moveTo>
                    <a:pt x="162" y="206"/>
                  </a:moveTo>
                  <a:lnTo>
                    <a:pt x="30" y="206"/>
                  </a:lnTo>
                  <a:lnTo>
                    <a:pt x="30" y="198"/>
                  </a:lnTo>
                  <a:lnTo>
                    <a:pt x="102" y="198"/>
                  </a:lnTo>
                  <a:lnTo>
                    <a:pt x="152" y="148"/>
                  </a:lnTo>
                  <a:lnTo>
                    <a:pt x="152" y="30"/>
                  </a:lnTo>
                  <a:lnTo>
                    <a:pt x="162" y="30"/>
                  </a:lnTo>
                  <a:lnTo>
                    <a:pt x="162" y="206"/>
                  </a:lnTo>
                  <a:close/>
                  <a:moveTo>
                    <a:pt x="28" y="130"/>
                  </a:moveTo>
                  <a:lnTo>
                    <a:pt x="76" y="130"/>
                  </a:lnTo>
                  <a:lnTo>
                    <a:pt x="76" y="116"/>
                  </a:lnTo>
                  <a:lnTo>
                    <a:pt x="28" y="116"/>
                  </a:lnTo>
                  <a:lnTo>
                    <a:pt x="28" y="130"/>
                  </a:lnTo>
                  <a:close/>
                  <a:moveTo>
                    <a:pt x="124" y="90"/>
                  </a:moveTo>
                  <a:lnTo>
                    <a:pt x="28" y="90"/>
                  </a:lnTo>
                  <a:lnTo>
                    <a:pt x="28" y="102"/>
                  </a:lnTo>
                  <a:lnTo>
                    <a:pt x="124" y="102"/>
                  </a:lnTo>
                  <a:lnTo>
                    <a:pt x="124"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53" name="Group 48"/>
          <p:cNvGrpSpPr/>
          <p:nvPr/>
        </p:nvGrpSpPr>
        <p:grpSpPr>
          <a:xfrm>
            <a:off x="6092826" y="2571849"/>
            <a:ext cx="2671763" cy="2873375"/>
            <a:chOff x="6092826" y="3092450"/>
            <a:chExt cx="2671763" cy="2873375"/>
          </a:xfrm>
        </p:grpSpPr>
        <p:sp>
          <p:nvSpPr>
            <p:cNvPr id="54" name="Freeform 1210"/>
            <p:cNvSpPr/>
            <p:nvPr/>
          </p:nvSpPr>
          <p:spPr bwMode="auto">
            <a:xfrm>
              <a:off x="6092826" y="3708400"/>
              <a:ext cx="2671763" cy="2257425"/>
            </a:xfrm>
            <a:custGeom>
              <a:avLst/>
              <a:gdLst>
                <a:gd name="T0" fmla="*/ 828 w 842"/>
                <a:gd name="T1" fmla="*/ 490 h 711"/>
                <a:gd name="T2" fmla="*/ 621 w 842"/>
                <a:gd name="T3" fmla="*/ 697 h 711"/>
                <a:gd name="T4" fmla="*/ 569 w 842"/>
                <a:gd name="T5" fmla="*/ 697 h 711"/>
                <a:gd name="T6" fmla="*/ 268 w 842"/>
                <a:gd name="T7" fmla="*/ 395 h 711"/>
                <a:gd name="T8" fmla="*/ 222 w 842"/>
                <a:gd name="T9" fmla="*/ 395 h 711"/>
                <a:gd name="T10" fmla="*/ 204 w 842"/>
                <a:gd name="T11" fmla="*/ 443 h 711"/>
                <a:gd name="T12" fmla="*/ 176 w 842"/>
                <a:gd name="T13" fmla="*/ 518 h 711"/>
                <a:gd name="T14" fmla="*/ 38 w 842"/>
                <a:gd name="T15" fmla="*/ 518 h 711"/>
                <a:gd name="T16" fmla="*/ 38 w 842"/>
                <a:gd name="T17" fmla="*/ 380 h 711"/>
                <a:gd name="T18" fmla="*/ 114 w 842"/>
                <a:gd name="T19" fmla="*/ 352 h 711"/>
                <a:gd name="T20" fmla="*/ 161 w 842"/>
                <a:gd name="T21" fmla="*/ 334 h 711"/>
                <a:gd name="T22" fmla="*/ 161 w 842"/>
                <a:gd name="T23" fmla="*/ 289 h 711"/>
                <a:gd name="T24" fmla="*/ 111 w 842"/>
                <a:gd name="T25" fmla="*/ 239 h 711"/>
                <a:gd name="T26" fmla="*/ 111 w 842"/>
                <a:gd name="T27" fmla="*/ 187 h 711"/>
                <a:gd name="T28" fmla="*/ 266 w 842"/>
                <a:gd name="T29" fmla="*/ 32 h 711"/>
                <a:gd name="T30" fmla="*/ 322 w 842"/>
                <a:gd name="T31" fmla="*/ 2 h 711"/>
                <a:gd name="T32" fmla="*/ 322 w 842"/>
                <a:gd name="T33" fmla="*/ 117 h 711"/>
                <a:gd name="T34" fmla="*/ 241 w 842"/>
                <a:gd name="T35" fmla="*/ 213 h 711"/>
                <a:gd name="T36" fmla="*/ 339 w 842"/>
                <a:gd name="T37" fmla="*/ 310 h 711"/>
                <a:gd name="T38" fmla="*/ 436 w 842"/>
                <a:gd name="T39" fmla="*/ 213 h 711"/>
                <a:gd name="T40" fmla="*/ 356 w 842"/>
                <a:gd name="T41" fmla="*/ 117 h 711"/>
                <a:gd name="T42" fmla="*/ 356 w 842"/>
                <a:gd name="T43" fmla="*/ 0 h 711"/>
                <a:gd name="T44" fmla="*/ 421 w 842"/>
                <a:gd name="T45" fmla="*/ 32 h 711"/>
                <a:gd name="T46" fmla="*/ 693 w 842"/>
                <a:gd name="T47" fmla="*/ 304 h 711"/>
                <a:gd name="T48" fmla="*/ 697 w 842"/>
                <a:gd name="T49" fmla="*/ 311 h 711"/>
                <a:gd name="T50" fmla="*/ 693 w 842"/>
                <a:gd name="T51" fmla="*/ 319 h 711"/>
                <a:gd name="T52" fmla="*/ 663 w 842"/>
                <a:gd name="T53" fmla="*/ 330 h 711"/>
                <a:gd name="T54" fmla="*/ 571 w 842"/>
                <a:gd name="T55" fmla="*/ 365 h 711"/>
                <a:gd name="T56" fmla="*/ 571 w 842"/>
                <a:gd name="T57" fmla="*/ 533 h 711"/>
                <a:gd name="T58" fmla="*/ 739 w 842"/>
                <a:gd name="T59" fmla="*/ 533 h 711"/>
                <a:gd name="T60" fmla="*/ 774 w 842"/>
                <a:gd name="T61" fmla="*/ 441 h 711"/>
                <a:gd name="T62" fmla="*/ 785 w 842"/>
                <a:gd name="T63" fmla="*/ 411 h 711"/>
                <a:gd name="T64" fmla="*/ 800 w 842"/>
                <a:gd name="T65" fmla="*/ 411 h 711"/>
                <a:gd name="T66" fmla="*/ 828 w 842"/>
                <a:gd name="T67" fmla="*/ 438 h 711"/>
                <a:gd name="T68" fmla="*/ 828 w 842"/>
                <a:gd name="T69" fmla="*/ 490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2" h="711">
                  <a:moveTo>
                    <a:pt x="828" y="490"/>
                  </a:moveTo>
                  <a:cubicBezTo>
                    <a:pt x="621" y="697"/>
                    <a:pt x="621" y="697"/>
                    <a:pt x="621" y="697"/>
                  </a:cubicBezTo>
                  <a:cubicBezTo>
                    <a:pt x="607" y="711"/>
                    <a:pt x="584" y="711"/>
                    <a:pt x="569" y="697"/>
                  </a:cubicBezTo>
                  <a:cubicBezTo>
                    <a:pt x="268" y="395"/>
                    <a:pt x="268" y="395"/>
                    <a:pt x="268" y="395"/>
                  </a:cubicBezTo>
                  <a:cubicBezTo>
                    <a:pt x="255" y="383"/>
                    <a:pt x="235" y="383"/>
                    <a:pt x="222" y="395"/>
                  </a:cubicBezTo>
                  <a:cubicBezTo>
                    <a:pt x="210" y="408"/>
                    <a:pt x="203" y="425"/>
                    <a:pt x="204" y="443"/>
                  </a:cubicBezTo>
                  <a:cubicBezTo>
                    <a:pt x="206" y="470"/>
                    <a:pt x="197" y="497"/>
                    <a:pt x="176" y="518"/>
                  </a:cubicBezTo>
                  <a:cubicBezTo>
                    <a:pt x="138" y="556"/>
                    <a:pt x="76" y="556"/>
                    <a:pt x="38" y="518"/>
                  </a:cubicBezTo>
                  <a:cubicBezTo>
                    <a:pt x="0" y="480"/>
                    <a:pt x="0" y="418"/>
                    <a:pt x="38" y="380"/>
                  </a:cubicBezTo>
                  <a:cubicBezTo>
                    <a:pt x="59" y="360"/>
                    <a:pt x="87" y="350"/>
                    <a:pt x="114" y="352"/>
                  </a:cubicBezTo>
                  <a:cubicBezTo>
                    <a:pt x="131" y="353"/>
                    <a:pt x="149" y="347"/>
                    <a:pt x="161" y="334"/>
                  </a:cubicBezTo>
                  <a:cubicBezTo>
                    <a:pt x="174" y="322"/>
                    <a:pt x="174" y="301"/>
                    <a:pt x="161" y="289"/>
                  </a:cubicBezTo>
                  <a:cubicBezTo>
                    <a:pt x="111" y="239"/>
                    <a:pt x="111" y="239"/>
                    <a:pt x="111" y="239"/>
                  </a:cubicBezTo>
                  <a:cubicBezTo>
                    <a:pt x="97" y="224"/>
                    <a:pt x="97" y="201"/>
                    <a:pt x="111" y="187"/>
                  </a:cubicBezTo>
                  <a:cubicBezTo>
                    <a:pt x="266" y="32"/>
                    <a:pt x="266" y="32"/>
                    <a:pt x="266" y="32"/>
                  </a:cubicBezTo>
                  <a:cubicBezTo>
                    <a:pt x="281" y="17"/>
                    <a:pt x="301" y="6"/>
                    <a:pt x="322" y="2"/>
                  </a:cubicBezTo>
                  <a:cubicBezTo>
                    <a:pt x="322" y="117"/>
                    <a:pt x="322" y="117"/>
                    <a:pt x="322" y="117"/>
                  </a:cubicBezTo>
                  <a:cubicBezTo>
                    <a:pt x="276" y="125"/>
                    <a:pt x="241" y="165"/>
                    <a:pt x="241" y="213"/>
                  </a:cubicBezTo>
                  <a:cubicBezTo>
                    <a:pt x="241" y="267"/>
                    <a:pt x="285" y="310"/>
                    <a:pt x="339" y="310"/>
                  </a:cubicBezTo>
                  <a:cubicBezTo>
                    <a:pt x="393" y="310"/>
                    <a:pt x="436" y="267"/>
                    <a:pt x="436" y="213"/>
                  </a:cubicBezTo>
                  <a:cubicBezTo>
                    <a:pt x="436" y="165"/>
                    <a:pt x="401" y="125"/>
                    <a:pt x="356" y="117"/>
                  </a:cubicBezTo>
                  <a:cubicBezTo>
                    <a:pt x="356" y="0"/>
                    <a:pt x="356" y="0"/>
                    <a:pt x="356" y="0"/>
                  </a:cubicBezTo>
                  <a:cubicBezTo>
                    <a:pt x="380" y="3"/>
                    <a:pt x="404" y="14"/>
                    <a:pt x="421" y="32"/>
                  </a:cubicBezTo>
                  <a:cubicBezTo>
                    <a:pt x="693" y="304"/>
                    <a:pt x="693" y="304"/>
                    <a:pt x="693" y="304"/>
                  </a:cubicBezTo>
                  <a:cubicBezTo>
                    <a:pt x="696" y="306"/>
                    <a:pt x="697" y="309"/>
                    <a:pt x="697" y="311"/>
                  </a:cubicBezTo>
                  <a:cubicBezTo>
                    <a:pt x="697" y="314"/>
                    <a:pt x="696" y="317"/>
                    <a:pt x="693" y="319"/>
                  </a:cubicBezTo>
                  <a:cubicBezTo>
                    <a:pt x="685" y="327"/>
                    <a:pt x="674" y="331"/>
                    <a:pt x="663" y="330"/>
                  </a:cubicBezTo>
                  <a:cubicBezTo>
                    <a:pt x="628" y="328"/>
                    <a:pt x="595" y="341"/>
                    <a:pt x="571" y="365"/>
                  </a:cubicBezTo>
                  <a:cubicBezTo>
                    <a:pt x="524" y="411"/>
                    <a:pt x="524" y="487"/>
                    <a:pt x="571" y="533"/>
                  </a:cubicBezTo>
                  <a:cubicBezTo>
                    <a:pt x="617" y="580"/>
                    <a:pt x="693" y="580"/>
                    <a:pt x="739" y="533"/>
                  </a:cubicBezTo>
                  <a:cubicBezTo>
                    <a:pt x="763" y="509"/>
                    <a:pt x="776" y="476"/>
                    <a:pt x="774" y="441"/>
                  </a:cubicBezTo>
                  <a:cubicBezTo>
                    <a:pt x="773" y="430"/>
                    <a:pt x="777" y="419"/>
                    <a:pt x="785" y="411"/>
                  </a:cubicBezTo>
                  <a:cubicBezTo>
                    <a:pt x="789" y="406"/>
                    <a:pt x="796" y="406"/>
                    <a:pt x="800" y="411"/>
                  </a:cubicBezTo>
                  <a:cubicBezTo>
                    <a:pt x="828" y="438"/>
                    <a:pt x="828" y="438"/>
                    <a:pt x="828" y="438"/>
                  </a:cubicBezTo>
                  <a:cubicBezTo>
                    <a:pt x="842" y="453"/>
                    <a:pt x="842" y="476"/>
                    <a:pt x="828" y="49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1218"/>
            <p:cNvSpPr>
              <a:spLocks noEditPoints="1"/>
            </p:cNvSpPr>
            <p:nvPr/>
          </p:nvSpPr>
          <p:spPr bwMode="auto">
            <a:xfrm>
              <a:off x="7123113" y="3092450"/>
              <a:ext cx="85725" cy="993775"/>
            </a:xfrm>
            <a:custGeom>
              <a:avLst/>
              <a:gdLst>
                <a:gd name="T0" fmla="*/ 10 w 27"/>
                <a:gd name="T1" fmla="*/ 213 h 313"/>
                <a:gd name="T2" fmla="*/ 18 w 27"/>
                <a:gd name="T3" fmla="*/ 213 h 313"/>
                <a:gd name="T4" fmla="*/ 14 w 27"/>
                <a:gd name="T5" fmla="*/ 177 h 313"/>
                <a:gd name="T6" fmla="*/ 14 w 27"/>
                <a:gd name="T7" fmla="*/ 185 h 313"/>
                <a:gd name="T8" fmla="*/ 14 w 27"/>
                <a:gd name="T9" fmla="*/ 177 h 313"/>
                <a:gd name="T10" fmla="*/ 10 w 27"/>
                <a:gd name="T11" fmla="*/ 245 h 313"/>
                <a:gd name="T12" fmla="*/ 18 w 27"/>
                <a:gd name="T13" fmla="*/ 245 h 313"/>
                <a:gd name="T14" fmla="*/ 14 w 27"/>
                <a:gd name="T15" fmla="*/ 193 h 313"/>
                <a:gd name="T16" fmla="*/ 14 w 27"/>
                <a:gd name="T17" fmla="*/ 201 h 313"/>
                <a:gd name="T18" fmla="*/ 14 w 27"/>
                <a:gd name="T19" fmla="*/ 193 h 313"/>
                <a:gd name="T20" fmla="*/ 10 w 27"/>
                <a:gd name="T21" fmla="*/ 229 h 313"/>
                <a:gd name="T22" fmla="*/ 18 w 27"/>
                <a:gd name="T23" fmla="*/ 229 h 313"/>
                <a:gd name="T24" fmla="*/ 14 w 27"/>
                <a:gd name="T25" fmla="*/ 305 h 313"/>
                <a:gd name="T26" fmla="*/ 14 w 27"/>
                <a:gd name="T27" fmla="*/ 313 h 313"/>
                <a:gd name="T28" fmla="*/ 14 w 27"/>
                <a:gd name="T29" fmla="*/ 305 h 313"/>
                <a:gd name="T30" fmla="*/ 10 w 27"/>
                <a:gd name="T31" fmla="*/ 293 h 313"/>
                <a:gd name="T32" fmla="*/ 18 w 27"/>
                <a:gd name="T33" fmla="*/ 293 h 313"/>
                <a:gd name="T34" fmla="*/ 14 w 27"/>
                <a:gd name="T35" fmla="*/ 273 h 313"/>
                <a:gd name="T36" fmla="*/ 14 w 27"/>
                <a:gd name="T37" fmla="*/ 281 h 313"/>
                <a:gd name="T38" fmla="*/ 14 w 27"/>
                <a:gd name="T39" fmla="*/ 273 h 313"/>
                <a:gd name="T40" fmla="*/ 10 w 27"/>
                <a:gd name="T41" fmla="*/ 261 h 313"/>
                <a:gd name="T42" fmla="*/ 18 w 27"/>
                <a:gd name="T43" fmla="*/ 261 h 313"/>
                <a:gd name="T44" fmla="*/ 14 w 27"/>
                <a:gd name="T45" fmla="*/ 49 h 313"/>
                <a:gd name="T46" fmla="*/ 14 w 27"/>
                <a:gd name="T47" fmla="*/ 57 h 313"/>
                <a:gd name="T48" fmla="*/ 14 w 27"/>
                <a:gd name="T49" fmla="*/ 49 h 313"/>
                <a:gd name="T50" fmla="*/ 10 w 27"/>
                <a:gd name="T51" fmla="*/ 69 h 313"/>
                <a:gd name="T52" fmla="*/ 18 w 27"/>
                <a:gd name="T53" fmla="*/ 69 h 313"/>
                <a:gd name="T54" fmla="*/ 14 w 27"/>
                <a:gd name="T55" fmla="*/ 81 h 313"/>
                <a:gd name="T56" fmla="*/ 14 w 27"/>
                <a:gd name="T57" fmla="*/ 89 h 313"/>
                <a:gd name="T58" fmla="*/ 14 w 27"/>
                <a:gd name="T59" fmla="*/ 81 h 313"/>
                <a:gd name="T60" fmla="*/ 10 w 27"/>
                <a:gd name="T61" fmla="*/ 165 h 313"/>
                <a:gd name="T62" fmla="*/ 18 w 27"/>
                <a:gd name="T63" fmla="*/ 165 h 313"/>
                <a:gd name="T64" fmla="*/ 14 w 27"/>
                <a:gd name="T65" fmla="*/ 33 h 313"/>
                <a:gd name="T66" fmla="*/ 14 w 27"/>
                <a:gd name="T67" fmla="*/ 41 h 313"/>
                <a:gd name="T68" fmla="*/ 14 w 27"/>
                <a:gd name="T69" fmla="*/ 33 h 313"/>
                <a:gd name="T70" fmla="*/ 0 w 27"/>
                <a:gd name="T71" fmla="*/ 14 h 313"/>
                <a:gd name="T72" fmla="*/ 27 w 27"/>
                <a:gd name="T73" fmla="*/ 14 h 313"/>
                <a:gd name="T74" fmla="*/ 14 w 27"/>
                <a:gd name="T75" fmla="*/ 145 h 313"/>
                <a:gd name="T76" fmla="*/ 14 w 27"/>
                <a:gd name="T77" fmla="*/ 153 h 313"/>
                <a:gd name="T78" fmla="*/ 14 w 27"/>
                <a:gd name="T79" fmla="*/ 145 h 313"/>
                <a:gd name="T80" fmla="*/ 10 w 27"/>
                <a:gd name="T81" fmla="*/ 133 h 313"/>
                <a:gd name="T82" fmla="*/ 18 w 27"/>
                <a:gd name="T83" fmla="*/ 133 h 313"/>
                <a:gd name="T84" fmla="*/ 14 w 27"/>
                <a:gd name="T85" fmla="*/ 113 h 313"/>
                <a:gd name="T86" fmla="*/ 14 w 27"/>
                <a:gd name="T87" fmla="*/ 121 h 313"/>
                <a:gd name="T88" fmla="*/ 14 w 27"/>
                <a:gd name="T89" fmla="*/ 113 h 313"/>
                <a:gd name="T90" fmla="*/ 10 w 27"/>
                <a:gd name="T91" fmla="*/ 101 h 313"/>
                <a:gd name="T92" fmla="*/ 18 w 27"/>
                <a:gd name="T93" fmla="*/ 101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 h="313">
                  <a:moveTo>
                    <a:pt x="14" y="209"/>
                  </a:moveTo>
                  <a:cubicBezTo>
                    <a:pt x="11" y="209"/>
                    <a:pt x="10" y="211"/>
                    <a:pt x="10" y="213"/>
                  </a:cubicBezTo>
                  <a:cubicBezTo>
                    <a:pt x="10" y="215"/>
                    <a:pt x="11" y="217"/>
                    <a:pt x="14" y="217"/>
                  </a:cubicBezTo>
                  <a:cubicBezTo>
                    <a:pt x="16" y="217"/>
                    <a:pt x="18" y="215"/>
                    <a:pt x="18" y="213"/>
                  </a:cubicBezTo>
                  <a:cubicBezTo>
                    <a:pt x="18" y="211"/>
                    <a:pt x="16" y="209"/>
                    <a:pt x="14" y="209"/>
                  </a:cubicBezTo>
                  <a:close/>
                  <a:moveTo>
                    <a:pt x="14" y="177"/>
                  </a:moveTo>
                  <a:cubicBezTo>
                    <a:pt x="11" y="177"/>
                    <a:pt x="10" y="179"/>
                    <a:pt x="10" y="181"/>
                  </a:cubicBezTo>
                  <a:cubicBezTo>
                    <a:pt x="10" y="183"/>
                    <a:pt x="11" y="185"/>
                    <a:pt x="14" y="185"/>
                  </a:cubicBezTo>
                  <a:cubicBezTo>
                    <a:pt x="16" y="185"/>
                    <a:pt x="18" y="183"/>
                    <a:pt x="18" y="181"/>
                  </a:cubicBezTo>
                  <a:cubicBezTo>
                    <a:pt x="18" y="179"/>
                    <a:pt x="16" y="177"/>
                    <a:pt x="14" y="177"/>
                  </a:cubicBezTo>
                  <a:close/>
                  <a:moveTo>
                    <a:pt x="14" y="241"/>
                  </a:moveTo>
                  <a:cubicBezTo>
                    <a:pt x="11" y="241"/>
                    <a:pt x="10" y="243"/>
                    <a:pt x="10" y="245"/>
                  </a:cubicBezTo>
                  <a:cubicBezTo>
                    <a:pt x="10" y="247"/>
                    <a:pt x="11" y="249"/>
                    <a:pt x="14" y="249"/>
                  </a:cubicBezTo>
                  <a:cubicBezTo>
                    <a:pt x="16" y="249"/>
                    <a:pt x="18" y="247"/>
                    <a:pt x="18" y="245"/>
                  </a:cubicBezTo>
                  <a:cubicBezTo>
                    <a:pt x="18" y="243"/>
                    <a:pt x="16" y="241"/>
                    <a:pt x="14" y="241"/>
                  </a:cubicBezTo>
                  <a:close/>
                  <a:moveTo>
                    <a:pt x="14" y="193"/>
                  </a:moveTo>
                  <a:cubicBezTo>
                    <a:pt x="11" y="193"/>
                    <a:pt x="10" y="195"/>
                    <a:pt x="10" y="197"/>
                  </a:cubicBezTo>
                  <a:cubicBezTo>
                    <a:pt x="10" y="199"/>
                    <a:pt x="11" y="201"/>
                    <a:pt x="14" y="201"/>
                  </a:cubicBezTo>
                  <a:cubicBezTo>
                    <a:pt x="16" y="201"/>
                    <a:pt x="18" y="199"/>
                    <a:pt x="18" y="197"/>
                  </a:cubicBezTo>
                  <a:cubicBezTo>
                    <a:pt x="18" y="195"/>
                    <a:pt x="16" y="193"/>
                    <a:pt x="14" y="193"/>
                  </a:cubicBezTo>
                  <a:close/>
                  <a:moveTo>
                    <a:pt x="14" y="225"/>
                  </a:moveTo>
                  <a:cubicBezTo>
                    <a:pt x="11" y="225"/>
                    <a:pt x="10" y="227"/>
                    <a:pt x="10" y="229"/>
                  </a:cubicBezTo>
                  <a:cubicBezTo>
                    <a:pt x="10" y="231"/>
                    <a:pt x="11" y="233"/>
                    <a:pt x="14" y="233"/>
                  </a:cubicBezTo>
                  <a:cubicBezTo>
                    <a:pt x="16" y="233"/>
                    <a:pt x="18" y="231"/>
                    <a:pt x="18" y="229"/>
                  </a:cubicBezTo>
                  <a:cubicBezTo>
                    <a:pt x="18" y="227"/>
                    <a:pt x="16" y="225"/>
                    <a:pt x="14" y="225"/>
                  </a:cubicBezTo>
                  <a:close/>
                  <a:moveTo>
                    <a:pt x="14" y="305"/>
                  </a:moveTo>
                  <a:cubicBezTo>
                    <a:pt x="11" y="305"/>
                    <a:pt x="10" y="307"/>
                    <a:pt x="10" y="309"/>
                  </a:cubicBezTo>
                  <a:cubicBezTo>
                    <a:pt x="10" y="311"/>
                    <a:pt x="11" y="313"/>
                    <a:pt x="14" y="313"/>
                  </a:cubicBezTo>
                  <a:cubicBezTo>
                    <a:pt x="16" y="313"/>
                    <a:pt x="18" y="311"/>
                    <a:pt x="18" y="309"/>
                  </a:cubicBezTo>
                  <a:cubicBezTo>
                    <a:pt x="18" y="307"/>
                    <a:pt x="16" y="305"/>
                    <a:pt x="14" y="305"/>
                  </a:cubicBezTo>
                  <a:close/>
                  <a:moveTo>
                    <a:pt x="14" y="289"/>
                  </a:moveTo>
                  <a:cubicBezTo>
                    <a:pt x="11" y="289"/>
                    <a:pt x="10" y="291"/>
                    <a:pt x="10" y="293"/>
                  </a:cubicBezTo>
                  <a:cubicBezTo>
                    <a:pt x="10" y="295"/>
                    <a:pt x="11" y="297"/>
                    <a:pt x="14" y="297"/>
                  </a:cubicBezTo>
                  <a:cubicBezTo>
                    <a:pt x="16" y="297"/>
                    <a:pt x="18" y="295"/>
                    <a:pt x="18" y="293"/>
                  </a:cubicBezTo>
                  <a:cubicBezTo>
                    <a:pt x="18" y="291"/>
                    <a:pt x="16" y="289"/>
                    <a:pt x="14" y="289"/>
                  </a:cubicBezTo>
                  <a:close/>
                  <a:moveTo>
                    <a:pt x="14" y="273"/>
                  </a:moveTo>
                  <a:cubicBezTo>
                    <a:pt x="11" y="273"/>
                    <a:pt x="10" y="275"/>
                    <a:pt x="10" y="277"/>
                  </a:cubicBezTo>
                  <a:cubicBezTo>
                    <a:pt x="10" y="279"/>
                    <a:pt x="11" y="281"/>
                    <a:pt x="14" y="281"/>
                  </a:cubicBezTo>
                  <a:cubicBezTo>
                    <a:pt x="16" y="281"/>
                    <a:pt x="18" y="279"/>
                    <a:pt x="18" y="277"/>
                  </a:cubicBezTo>
                  <a:cubicBezTo>
                    <a:pt x="18" y="275"/>
                    <a:pt x="16" y="273"/>
                    <a:pt x="14" y="273"/>
                  </a:cubicBezTo>
                  <a:close/>
                  <a:moveTo>
                    <a:pt x="14" y="257"/>
                  </a:moveTo>
                  <a:cubicBezTo>
                    <a:pt x="11" y="257"/>
                    <a:pt x="10" y="259"/>
                    <a:pt x="10" y="261"/>
                  </a:cubicBezTo>
                  <a:cubicBezTo>
                    <a:pt x="10" y="263"/>
                    <a:pt x="11" y="265"/>
                    <a:pt x="14" y="265"/>
                  </a:cubicBezTo>
                  <a:cubicBezTo>
                    <a:pt x="16" y="265"/>
                    <a:pt x="18" y="263"/>
                    <a:pt x="18" y="261"/>
                  </a:cubicBezTo>
                  <a:cubicBezTo>
                    <a:pt x="18" y="259"/>
                    <a:pt x="16" y="257"/>
                    <a:pt x="14" y="257"/>
                  </a:cubicBezTo>
                  <a:close/>
                  <a:moveTo>
                    <a:pt x="14" y="49"/>
                  </a:moveTo>
                  <a:cubicBezTo>
                    <a:pt x="11" y="49"/>
                    <a:pt x="10" y="51"/>
                    <a:pt x="10" y="53"/>
                  </a:cubicBezTo>
                  <a:cubicBezTo>
                    <a:pt x="10" y="55"/>
                    <a:pt x="11" y="57"/>
                    <a:pt x="14" y="57"/>
                  </a:cubicBezTo>
                  <a:cubicBezTo>
                    <a:pt x="16" y="57"/>
                    <a:pt x="18" y="55"/>
                    <a:pt x="18" y="53"/>
                  </a:cubicBezTo>
                  <a:cubicBezTo>
                    <a:pt x="18" y="51"/>
                    <a:pt x="16" y="49"/>
                    <a:pt x="14" y="49"/>
                  </a:cubicBezTo>
                  <a:close/>
                  <a:moveTo>
                    <a:pt x="14" y="65"/>
                  </a:moveTo>
                  <a:cubicBezTo>
                    <a:pt x="11" y="65"/>
                    <a:pt x="10" y="67"/>
                    <a:pt x="10" y="69"/>
                  </a:cubicBezTo>
                  <a:cubicBezTo>
                    <a:pt x="10" y="71"/>
                    <a:pt x="11" y="73"/>
                    <a:pt x="14" y="73"/>
                  </a:cubicBezTo>
                  <a:cubicBezTo>
                    <a:pt x="16" y="73"/>
                    <a:pt x="18" y="71"/>
                    <a:pt x="18" y="69"/>
                  </a:cubicBezTo>
                  <a:cubicBezTo>
                    <a:pt x="18" y="67"/>
                    <a:pt x="16" y="65"/>
                    <a:pt x="14" y="65"/>
                  </a:cubicBezTo>
                  <a:close/>
                  <a:moveTo>
                    <a:pt x="14" y="81"/>
                  </a:moveTo>
                  <a:cubicBezTo>
                    <a:pt x="11" y="81"/>
                    <a:pt x="10" y="83"/>
                    <a:pt x="10" y="85"/>
                  </a:cubicBezTo>
                  <a:cubicBezTo>
                    <a:pt x="10" y="87"/>
                    <a:pt x="11" y="89"/>
                    <a:pt x="14" y="89"/>
                  </a:cubicBezTo>
                  <a:cubicBezTo>
                    <a:pt x="16" y="89"/>
                    <a:pt x="18" y="87"/>
                    <a:pt x="18" y="85"/>
                  </a:cubicBezTo>
                  <a:cubicBezTo>
                    <a:pt x="18" y="83"/>
                    <a:pt x="16" y="81"/>
                    <a:pt x="14" y="81"/>
                  </a:cubicBezTo>
                  <a:close/>
                  <a:moveTo>
                    <a:pt x="14" y="161"/>
                  </a:moveTo>
                  <a:cubicBezTo>
                    <a:pt x="11" y="161"/>
                    <a:pt x="10" y="163"/>
                    <a:pt x="10" y="165"/>
                  </a:cubicBezTo>
                  <a:cubicBezTo>
                    <a:pt x="10" y="167"/>
                    <a:pt x="11" y="169"/>
                    <a:pt x="14" y="169"/>
                  </a:cubicBezTo>
                  <a:cubicBezTo>
                    <a:pt x="16" y="169"/>
                    <a:pt x="18" y="167"/>
                    <a:pt x="18" y="165"/>
                  </a:cubicBezTo>
                  <a:cubicBezTo>
                    <a:pt x="18" y="163"/>
                    <a:pt x="16" y="161"/>
                    <a:pt x="14" y="161"/>
                  </a:cubicBezTo>
                  <a:close/>
                  <a:moveTo>
                    <a:pt x="14" y="33"/>
                  </a:moveTo>
                  <a:cubicBezTo>
                    <a:pt x="11" y="33"/>
                    <a:pt x="10" y="35"/>
                    <a:pt x="10" y="37"/>
                  </a:cubicBezTo>
                  <a:cubicBezTo>
                    <a:pt x="10" y="39"/>
                    <a:pt x="11" y="41"/>
                    <a:pt x="14" y="41"/>
                  </a:cubicBezTo>
                  <a:cubicBezTo>
                    <a:pt x="16" y="41"/>
                    <a:pt x="18" y="39"/>
                    <a:pt x="18" y="37"/>
                  </a:cubicBezTo>
                  <a:cubicBezTo>
                    <a:pt x="18" y="35"/>
                    <a:pt x="16" y="33"/>
                    <a:pt x="14" y="33"/>
                  </a:cubicBezTo>
                  <a:close/>
                  <a:moveTo>
                    <a:pt x="14" y="0"/>
                  </a:moveTo>
                  <a:cubicBezTo>
                    <a:pt x="6" y="0"/>
                    <a:pt x="0" y="6"/>
                    <a:pt x="0" y="14"/>
                  </a:cubicBezTo>
                  <a:cubicBezTo>
                    <a:pt x="0" y="21"/>
                    <a:pt x="6" y="27"/>
                    <a:pt x="14" y="27"/>
                  </a:cubicBezTo>
                  <a:cubicBezTo>
                    <a:pt x="21" y="27"/>
                    <a:pt x="27" y="21"/>
                    <a:pt x="27" y="14"/>
                  </a:cubicBezTo>
                  <a:cubicBezTo>
                    <a:pt x="27" y="6"/>
                    <a:pt x="21" y="0"/>
                    <a:pt x="14" y="0"/>
                  </a:cubicBezTo>
                  <a:close/>
                  <a:moveTo>
                    <a:pt x="14" y="145"/>
                  </a:moveTo>
                  <a:cubicBezTo>
                    <a:pt x="11" y="145"/>
                    <a:pt x="10" y="147"/>
                    <a:pt x="10" y="149"/>
                  </a:cubicBezTo>
                  <a:cubicBezTo>
                    <a:pt x="10" y="151"/>
                    <a:pt x="11" y="153"/>
                    <a:pt x="14" y="153"/>
                  </a:cubicBezTo>
                  <a:cubicBezTo>
                    <a:pt x="16" y="153"/>
                    <a:pt x="18" y="151"/>
                    <a:pt x="18" y="149"/>
                  </a:cubicBezTo>
                  <a:cubicBezTo>
                    <a:pt x="18" y="147"/>
                    <a:pt x="16" y="145"/>
                    <a:pt x="14" y="145"/>
                  </a:cubicBezTo>
                  <a:close/>
                  <a:moveTo>
                    <a:pt x="14" y="129"/>
                  </a:moveTo>
                  <a:cubicBezTo>
                    <a:pt x="11" y="129"/>
                    <a:pt x="10" y="131"/>
                    <a:pt x="10" y="133"/>
                  </a:cubicBezTo>
                  <a:cubicBezTo>
                    <a:pt x="10" y="135"/>
                    <a:pt x="11" y="137"/>
                    <a:pt x="14" y="137"/>
                  </a:cubicBezTo>
                  <a:cubicBezTo>
                    <a:pt x="16" y="137"/>
                    <a:pt x="18" y="135"/>
                    <a:pt x="18" y="133"/>
                  </a:cubicBezTo>
                  <a:cubicBezTo>
                    <a:pt x="18" y="131"/>
                    <a:pt x="16" y="129"/>
                    <a:pt x="14" y="129"/>
                  </a:cubicBezTo>
                  <a:close/>
                  <a:moveTo>
                    <a:pt x="14" y="113"/>
                  </a:moveTo>
                  <a:cubicBezTo>
                    <a:pt x="11" y="113"/>
                    <a:pt x="10" y="115"/>
                    <a:pt x="10" y="117"/>
                  </a:cubicBezTo>
                  <a:cubicBezTo>
                    <a:pt x="10" y="119"/>
                    <a:pt x="11" y="121"/>
                    <a:pt x="14" y="121"/>
                  </a:cubicBezTo>
                  <a:cubicBezTo>
                    <a:pt x="16" y="121"/>
                    <a:pt x="18" y="119"/>
                    <a:pt x="18" y="117"/>
                  </a:cubicBezTo>
                  <a:cubicBezTo>
                    <a:pt x="18" y="115"/>
                    <a:pt x="16" y="113"/>
                    <a:pt x="14" y="113"/>
                  </a:cubicBezTo>
                  <a:close/>
                  <a:moveTo>
                    <a:pt x="14" y="97"/>
                  </a:moveTo>
                  <a:cubicBezTo>
                    <a:pt x="11" y="97"/>
                    <a:pt x="10" y="99"/>
                    <a:pt x="10" y="101"/>
                  </a:cubicBezTo>
                  <a:cubicBezTo>
                    <a:pt x="10" y="103"/>
                    <a:pt x="11" y="105"/>
                    <a:pt x="14" y="105"/>
                  </a:cubicBezTo>
                  <a:cubicBezTo>
                    <a:pt x="16" y="105"/>
                    <a:pt x="18" y="103"/>
                    <a:pt x="18" y="101"/>
                  </a:cubicBezTo>
                  <a:cubicBezTo>
                    <a:pt x="18" y="99"/>
                    <a:pt x="16" y="97"/>
                    <a:pt x="14" y="9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1221"/>
            <p:cNvSpPr>
              <a:spLocks noEditPoints="1"/>
            </p:cNvSpPr>
            <p:nvPr/>
          </p:nvSpPr>
          <p:spPr bwMode="auto">
            <a:xfrm>
              <a:off x="6973888" y="4216400"/>
              <a:ext cx="371475" cy="314325"/>
            </a:xfrm>
            <a:custGeom>
              <a:avLst/>
              <a:gdLst>
                <a:gd name="T0" fmla="*/ 42 w 117"/>
                <a:gd name="T1" fmla="*/ 64 h 99"/>
                <a:gd name="T2" fmla="*/ 42 w 117"/>
                <a:gd name="T3" fmla="*/ 99 h 99"/>
                <a:gd name="T4" fmla="*/ 68 w 117"/>
                <a:gd name="T5" fmla="*/ 99 h 99"/>
                <a:gd name="T6" fmla="*/ 68 w 117"/>
                <a:gd name="T7" fmla="*/ 68 h 99"/>
                <a:gd name="T8" fmla="*/ 57 w 117"/>
                <a:gd name="T9" fmla="*/ 79 h 99"/>
                <a:gd name="T10" fmla="*/ 42 w 117"/>
                <a:gd name="T11" fmla="*/ 64 h 99"/>
                <a:gd name="T12" fmla="*/ 5 w 117"/>
                <a:gd name="T13" fmla="*/ 95 h 99"/>
                <a:gd name="T14" fmla="*/ 10 w 117"/>
                <a:gd name="T15" fmla="*/ 99 h 99"/>
                <a:gd name="T16" fmla="*/ 31 w 117"/>
                <a:gd name="T17" fmla="*/ 99 h 99"/>
                <a:gd name="T18" fmla="*/ 31 w 117"/>
                <a:gd name="T19" fmla="*/ 54 h 99"/>
                <a:gd name="T20" fmla="*/ 5 w 117"/>
                <a:gd name="T21" fmla="*/ 80 h 99"/>
                <a:gd name="T22" fmla="*/ 5 w 117"/>
                <a:gd name="T23" fmla="*/ 95 h 99"/>
                <a:gd name="T24" fmla="*/ 78 w 117"/>
                <a:gd name="T25" fmla="*/ 58 h 99"/>
                <a:gd name="T26" fmla="*/ 78 w 117"/>
                <a:gd name="T27" fmla="*/ 99 h 99"/>
                <a:gd name="T28" fmla="*/ 100 w 117"/>
                <a:gd name="T29" fmla="*/ 99 h 99"/>
                <a:gd name="T30" fmla="*/ 104 w 117"/>
                <a:gd name="T31" fmla="*/ 95 h 99"/>
                <a:gd name="T32" fmla="*/ 104 w 117"/>
                <a:gd name="T33" fmla="*/ 54 h 99"/>
                <a:gd name="T34" fmla="*/ 104 w 117"/>
                <a:gd name="T35" fmla="*/ 32 h 99"/>
                <a:gd name="T36" fmla="*/ 82 w 117"/>
                <a:gd name="T37" fmla="*/ 54 h 99"/>
                <a:gd name="T38" fmla="*/ 78 w 117"/>
                <a:gd name="T39" fmla="*/ 58 h 99"/>
                <a:gd name="T40" fmla="*/ 94 w 117"/>
                <a:gd name="T41" fmla="*/ 2 h 99"/>
                <a:gd name="T42" fmla="*/ 90 w 117"/>
                <a:gd name="T43" fmla="*/ 7 h 99"/>
                <a:gd name="T44" fmla="*/ 95 w 117"/>
                <a:gd name="T45" fmla="*/ 11 h 99"/>
                <a:gd name="T46" fmla="*/ 100 w 117"/>
                <a:gd name="T47" fmla="*/ 11 h 99"/>
                <a:gd name="T48" fmla="*/ 57 w 117"/>
                <a:gd name="T49" fmla="*/ 54 h 99"/>
                <a:gd name="T50" fmla="*/ 31 w 117"/>
                <a:gd name="T51" fmla="*/ 29 h 99"/>
                <a:gd name="T52" fmla="*/ 2 w 117"/>
                <a:gd name="T53" fmla="*/ 58 h 99"/>
                <a:gd name="T54" fmla="*/ 2 w 117"/>
                <a:gd name="T55" fmla="*/ 65 h 99"/>
                <a:gd name="T56" fmla="*/ 8 w 117"/>
                <a:gd name="T57" fmla="*/ 65 h 99"/>
                <a:gd name="T58" fmla="*/ 31 w 117"/>
                <a:gd name="T59" fmla="*/ 42 h 99"/>
                <a:gd name="T60" fmla="*/ 57 w 117"/>
                <a:gd name="T61" fmla="*/ 67 h 99"/>
                <a:gd name="T62" fmla="*/ 106 w 117"/>
                <a:gd name="T63" fmla="*/ 17 h 99"/>
                <a:gd name="T64" fmla="*/ 106 w 117"/>
                <a:gd name="T65" fmla="*/ 22 h 99"/>
                <a:gd name="T66" fmla="*/ 110 w 117"/>
                <a:gd name="T67" fmla="*/ 27 h 99"/>
                <a:gd name="T68" fmla="*/ 111 w 117"/>
                <a:gd name="T69" fmla="*/ 28 h 99"/>
                <a:gd name="T70" fmla="*/ 115 w 117"/>
                <a:gd name="T71" fmla="*/ 23 h 99"/>
                <a:gd name="T72" fmla="*/ 117 w 117"/>
                <a:gd name="T73" fmla="*/ 0 h 99"/>
                <a:gd name="T74" fmla="*/ 94 w 117"/>
                <a:gd name="T75" fmla="*/ 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99">
                  <a:moveTo>
                    <a:pt x="42" y="64"/>
                  </a:moveTo>
                  <a:cubicBezTo>
                    <a:pt x="42" y="99"/>
                    <a:pt x="42" y="99"/>
                    <a:pt x="42" y="99"/>
                  </a:cubicBezTo>
                  <a:cubicBezTo>
                    <a:pt x="68" y="99"/>
                    <a:pt x="68" y="99"/>
                    <a:pt x="68" y="99"/>
                  </a:cubicBezTo>
                  <a:cubicBezTo>
                    <a:pt x="68" y="68"/>
                    <a:pt x="68" y="68"/>
                    <a:pt x="68" y="68"/>
                  </a:cubicBezTo>
                  <a:cubicBezTo>
                    <a:pt x="57" y="79"/>
                    <a:pt x="57" y="79"/>
                    <a:pt x="57" y="79"/>
                  </a:cubicBezTo>
                  <a:lnTo>
                    <a:pt x="42" y="64"/>
                  </a:lnTo>
                  <a:close/>
                  <a:moveTo>
                    <a:pt x="5" y="95"/>
                  </a:moveTo>
                  <a:cubicBezTo>
                    <a:pt x="5" y="97"/>
                    <a:pt x="7" y="99"/>
                    <a:pt x="10" y="99"/>
                  </a:cubicBezTo>
                  <a:cubicBezTo>
                    <a:pt x="31" y="99"/>
                    <a:pt x="31" y="99"/>
                    <a:pt x="31" y="99"/>
                  </a:cubicBezTo>
                  <a:cubicBezTo>
                    <a:pt x="31" y="54"/>
                    <a:pt x="31" y="54"/>
                    <a:pt x="31" y="54"/>
                  </a:cubicBezTo>
                  <a:cubicBezTo>
                    <a:pt x="5" y="80"/>
                    <a:pt x="5" y="80"/>
                    <a:pt x="5" y="80"/>
                  </a:cubicBezTo>
                  <a:lnTo>
                    <a:pt x="5" y="95"/>
                  </a:lnTo>
                  <a:close/>
                  <a:moveTo>
                    <a:pt x="78" y="58"/>
                  </a:moveTo>
                  <a:cubicBezTo>
                    <a:pt x="78" y="99"/>
                    <a:pt x="78" y="99"/>
                    <a:pt x="78" y="99"/>
                  </a:cubicBezTo>
                  <a:cubicBezTo>
                    <a:pt x="100" y="99"/>
                    <a:pt x="100" y="99"/>
                    <a:pt x="100" y="99"/>
                  </a:cubicBezTo>
                  <a:cubicBezTo>
                    <a:pt x="102" y="99"/>
                    <a:pt x="104" y="97"/>
                    <a:pt x="104" y="95"/>
                  </a:cubicBezTo>
                  <a:cubicBezTo>
                    <a:pt x="104" y="54"/>
                    <a:pt x="104" y="54"/>
                    <a:pt x="104" y="54"/>
                  </a:cubicBezTo>
                  <a:cubicBezTo>
                    <a:pt x="104" y="32"/>
                    <a:pt x="104" y="32"/>
                    <a:pt x="104" y="32"/>
                  </a:cubicBezTo>
                  <a:cubicBezTo>
                    <a:pt x="82" y="54"/>
                    <a:pt x="82" y="54"/>
                    <a:pt x="82" y="54"/>
                  </a:cubicBezTo>
                  <a:lnTo>
                    <a:pt x="78" y="58"/>
                  </a:lnTo>
                  <a:close/>
                  <a:moveTo>
                    <a:pt x="94" y="2"/>
                  </a:moveTo>
                  <a:cubicBezTo>
                    <a:pt x="91" y="2"/>
                    <a:pt x="89" y="4"/>
                    <a:pt x="90" y="7"/>
                  </a:cubicBezTo>
                  <a:cubicBezTo>
                    <a:pt x="90" y="10"/>
                    <a:pt x="92" y="11"/>
                    <a:pt x="95" y="11"/>
                  </a:cubicBezTo>
                  <a:cubicBezTo>
                    <a:pt x="100" y="11"/>
                    <a:pt x="100" y="11"/>
                    <a:pt x="100" y="11"/>
                  </a:cubicBezTo>
                  <a:cubicBezTo>
                    <a:pt x="57" y="54"/>
                    <a:pt x="57" y="54"/>
                    <a:pt x="57" y="54"/>
                  </a:cubicBezTo>
                  <a:cubicBezTo>
                    <a:pt x="31" y="29"/>
                    <a:pt x="31" y="29"/>
                    <a:pt x="31" y="29"/>
                  </a:cubicBezTo>
                  <a:cubicBezTo>
                    <a:pt x="2" y="58"/>
                    <a:pt x="2" y="58"/>
                    <a:pt x="2" y="58"/>
                  </a:cubicBezTo>
                  <a:cubicBezTo>
                    <a:pt x="0" y="60"/>
                    <a:pt x="0" y="63"/>
                    <a:pt x="2" y="65"/>
                  </a:cubicBezTo>
                  <a:cubicBezTo>
                    <a:pt x="4" y="67"/>
                    <a:pt x="7" y="67"/>
                    <a:pt x="8" y="65"/>
                  </a:cubicBezTo>
                  <a:cubicBezTo>
                    <a:pt x="31" y="42"/>
                    <a:pt x="31" y="42"/>
                    <a:pt x="31" y="42"/>
                  </a:cubicBezTo>
                  <a:cubicBezTo>
                    <a:pt x="57" y="67"/>
                    <a:pt x="57" y="67"/>
                    <a:pt x="57" y="67"/>
                  </a:cubicBezTo>
                  <a:cubicBezTo>
                    <a:pt x="106" y="17"/>
                    <a:pt x="106" y="17"/>
                    <a:pt x="106" y="17"/>
                  </a:cubicBezTo>
                  <a:cubicBezTo>
                    <a:pt x="106" y="22"/>
                    <a:pt x="106" y="22"/>
                    <a:pt x="106" y="22"/>
                  </a:cubicBezTo>
                  <a:cubicBezTo>
                    <a:pt x="106" y="25"/>
                    <a:pt x="108" y="27"/>
                    <a:pt x="110" y="27"/>
                  </a:cubicBezTo>
                  <a:cubicBezTo>
                    <a:pt x="110" y="28"/>
                    <a:pt x="110" y="28"/>
                    <a:pt x="111" y="28"/>
                  </a:cubicBezTo>
                  <a:cubicBezTo>
                    <a:pt x="113" y="28"/>
                    <a:pt x="115" y="26"/>
                    <a:pt x="115" y="23"/>
                  </a:cubicBezTo>
                  <a:cubicBezTo>
                    <a:pt x="117" y="0"/>
                    <a:pt x="117" y="0"/>
                    <a:pt x="117" y="0"/>
                  </a:cubicBezTo>
                  <a:lnTo>
                    <a:pt x="94" y="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57" name="Freeform 1222"/>
          <p:cNvSpPr/>
          <p:nvPr/>
        </p:nvSpPr>
        <p:spPr bwMode="auto">
          <a:xfrm>
            <a:off x="7831138" y="3187799"/>
            <a:ext cx="1311275" cy="1765300"/>
          </a:xfrm>
          <a:custGeom>
            <a:avLst/>
            <a:gdLst>
              <a:gd name="T0" fmla="*/ 413 w 413"/>
              <a:gd name="T1" fmla="*/ 24 h 556"/>
              <a:gd name="T2" fmla="*/ 413 w 413"/>
              <a:gd name="T3" fmla="*/ 541 h 556"/>
              <a:gd name="T4" fmla="*/ 267 w 413"/>
              <a:gd name="T5" fmla="*/ 395 h 556"/>
              <a:gd name="T6" fmla="*/ 222 w 413"/>
              <a:gd name="T7" fmla="*/ 395 h 556"/>
              <a:gd name="T8" fmla="*/ 204 w 413"/>
              <a:gd name="T9" fmla="*/ 443 h 556"/>
              <a:gd name="T10" fmla="*/ 176 w 413"/>
              <a:gd name="T11" fmla="*/ 518 h 556"/>
              <a:gd name="T12" fmla="*/ 38 w 413"/>
              <a:gd name="T13" fmla="*/ 518 h 556"/>
              <a:gd name="T14" fmla="*/ 38 w 413"/>
              <a:gd name="T15" fmla="*/ 380 h 556"/>
              <a:gd name="T16" fmla="*/ 113 w 413"/>
              <a:gd name="T17" fmla="*/ 352 h 556"/>
              <a:gd name="T18" fmla="*/ 161 w 413"/>
              <a:gd name="T19" fmla="*/ 334 h 556"/>
              <a:gd name="T20" fmla="*/ 161 w 413"/>
              <a:gd name="T21" fmla="*/ 289 h 556"/>
              <a:gd name="T22" fmla="*/ 111 w 413"/>
              <a:gd name="T23" fmla="*/ 239 h 556"/>
              <a:gd name="T24" fmla="*/ 111 w 413"/>
              <a:gd name="T25" fmla="*/ 187 h 556"/>
              <a:gd name="T26" fmla="*/ 266 w 413"/>
              <a:gd name="T27" fmla="*/ 32 h 556"/>
              <a:gd name="T28" fmla="*/ 343 w 413"/>
              <a:gd name="T29" fmla="*/ 0 h 556"/>
              <a:gd name="T30" fmla="*/ 413 w 413"/>
              <a:gd name="T31" fmla="*/ 24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3" h="556">
                <a:moveTo>
                  <a:pt x="413" y="24"/>
                </a:moveTo>
                <a:cubicBezTo>
                  <a:pt x="413" y="541"/>
                  <a:pt x="413" y="541"/>
                  <a:pt x="413" y="541"/>
                </a:cubicBezTo>
                <a:cubicBezTo>
                  <a:pt x="267" y="395"/>
                  <a:pt x="267" y="395"/>
                  <a:pt x="267" y="395"/>
                </a:cubicBezTo>
                <a:cubicBezTo>
                  <a:pt x="255" y="383"/>
                  <a:pt x="234" y="383"/>
                  <a:pt x="222" y="395"/>
                </a:cubicBezTo>
                <a:cubicBezTo>
                  <a:pt x="209" y="408"/>
                  <a:pt x="203" y="425"/>
                  <a:pt x="204" y="443"/>
                </a:cubicBezTo>
                <a:cubicBezTo>
                  <a:pt x="206" y="470"/>
                  <a:pt x="196" y="497"/>
                  <a:pt x="176" y="518"/>
                </a:cubicBezTo>
                <a:cubicBezTo>
                  <a:pt x="138" y="556"/>
                  <a:pt x="76" y="556"/>
                  <a:pt x="38" y="518"/>
                </a:cubicBezTo>
                <a:cubicBezTo>
                  <a:pt x="0" y="480"/>
                  <a:pt x="0" y="418"/>
                  <a:pt x="38" y="380"/>
                </a:cubicBezTo>
                <a:cubicBezTo>
                  <a:pt x="59" y="360"/>
                  <a:pt x="86" y="350"/>
                  <a:pt x="113" y="352"/>
                </a:cubicBezTo>
                <a:cubicBezTo>
                  <a:pt x="131" y="353"/>
                  <a:pt x="148" y="347"/>
                  <a:pt x="161" y="334"/>
                </a:cubicBezTo>
                <a:cubicBezTo>
                  <a:pt x="173" y="321"/>
                  <a:pt x="173" y="301"/>
                  <a:pt x="161" y="289"/>
                </a:cubicBezTo>
                <a:cubicBezTo>
                  <a:pt x="111" y="239"/>
                  <a:pt x="111" y="239"/>
                  <a:pt x="111" y="239"/>
                </a:cubicBezTo>
                <a:cubicBezTo>
                  <a:pt x="96" y="224"/>
                  <a:pt x="96" y="201"/>
                  <a:pt x="111" y="187"/>
                </a:cubicBezTo>
                <a:cubicBezTo>
                  <a:pt x="266" y="32"/>
                  <a:pt x="266" y="32"/>
                  <a:pt x="266" y="32"/>
                </a:cubicBezTo>
                <a:cubicBezTo>
                  <a:pt x="286" y="11"/>
                  <a:pt x="314" y="0"/>
                  <a:pt x="343" y="0"/>
                </a:cubicBezTo>
                <a:cubicBezTo>
                  <a:pt x="369" y="0"/>
                  <a:pt x="393" y="8"/>
                  <a:pt x="413" y="24"/>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58" name="Group 10"/>
          <p:cNvGrpSpPr/>
          <p:nvPr/>
        </p:nvGrpSpPr>
        <p:grpSpPr>
          <a:xfrm>
            <a:off x="1176867" y="1365694"/>
            <a:ext cx="1602318" cy="1321015"/>
            <a:chOff x="1169482" y="1886295"/>
            <a:chExt cx="1602318" cy="1321015"/>
          </a:xfrm>
        </p:grpSpPr>
        <p:sp>
          <p:nvSpPr>
            <p:cNvPr id="59" name="TextBox 58"/>
            <p:cNvSpPr txBox="1"/>
            <p:nvPr/>
          </p:nvSpPr>
          <p:spPr>
            <a:xfrm>
              <a:off x="1169482" y="2309628"/>
              <a:ext cx="1602318"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Sociis natoque penatibus magnis dis parturient.</a:t>
              </a:r>
            </a:p>
          </p:txBody>
        </p:sp>
        <p:cxnSp>
          <p:nvCxnSpPr>
            <p:cNvPr id="60" name="Straight Connector 8"/>
            <p:cNvCxnSpPr/>
            <p:nvPr/>
          </p:nvCxnSpPr>
          <p:spPr>
            <a:xfrm>
              <a:off x="1880641" y="2221853"/>
              <a:ext cx="180000" cy="0"/>
            </a:xfrm>
            <a:prstGeom prst="line">
              <a:avLst/>
            </a:prstGeom>
            <a:noFill/>
            <a:ln w="25400" cap="rnd" cmpd="sng" algn="ctr">
              <a:solidFill>
                <a:srgbClr val="16B6EA"/>
              </a:solidFill>
              <a:prstDash val="solid"/>
              <a:miter lim="800000"/>
            </a:ln>
            <a:effectLst/>
          </p:spPr>
        </p:cxnSp>
        <p:sp>
          <p:nvSpPr>
            <p:cNvPr id="61" name="TextBox 60"/>
            <p:cNvSpPr txBox="1"/>
            <p:nvPr/>
          </p:nvSpPr>
          <p:spPr>
            <a:xfrm>
              <a:off x="1169482" y="1886295"/>
              <a:ext cx="1602318"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2" name="Group 19"/>
          <p:cNvGrpSpPr/>
          <p:nvPr/>
        </p:nvGrpSpPr>
        <p:grpSpPr>
          <a:xfrm>
            <a:off x="2906184" y="1365694"/>
            <a:ext cx="1602318" cy="1321015"/>
            <a:chOff x="1169482" y="1886295"/>
            <a:chExt cx="1602318" cy="1321015"/>
          </a:xfrm>
        </p:grpSpPr>
        <p:sp>
          <p:nvSpPr>
            <p:cNvPr id="63" name="TextBox 62"/>
            <p:cNvSpPr txBox="1"/>
            <p:nvPr/>
          </p:nvSpPr>
          <p:spPr>
            <a:xfrm>
              <a:off x="1169482" y="2309628"/>
              <a:ext cx="1602318"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Sociis natoque penatibus magnis dis parturient.</a:t>
              </a:r>
            </a:p>
          </p:txBody>
        </p:sp>
        <p:cxnSp>
          <p:nvCxnSpPr>
            <p:cNvPr id="64" name="Straight Connector 21"/>
            <p:cNvCxnSpPr/>
            <p:nvPr/>
          </p:nvCxnSpPr>
          <p:spPr>
            <a:xfrm>
              <a:off x="1880641" y="2221853"/>
              <a:ext cx="180000" cy="0"/>
            </a:xfrm>
            <a:prstGeom prst="line">
              <a:avLst/>
            </a:prstGeom>
            <a:noFill/>
            <a:ln w="25400" cap="rnd" cmpd="sng" algn="ctr">
              <a:solidFill>
                <a:srgbClr val="5A6783"/>
              </a:solidFill>
              <a:prstDash val="solid"/>
              <a:miter lim="800000"/>
            </a:ln>
            <a:effectLst/>
          </p:spPr>
        </p:cxnSp>
        <p:sp>
          <p:nvSpPr>
            <p:cNvPr id="65" name="TextBox 64"/>
            <p:cNvSpPr txBox="1"/>
            <p:nvPr/>
          </p:nvSpPr>
          <p:spPr>
            <a:xfrm>
              <a:off x="1169482" y="1886295"/>
              <a:ext cx="1602318"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6" name="Group 23"/>
          <p:cNvGrpSpPr/>
          <p:nvPr/>
        </p:nvGrpSpPr>
        <p:grpSpPr>
          <a:xfrm>
            <a:off x="4635501" y="1365694"/>
            <a:ext cx="1602318" cy="1321015"/>
            <a:chOff x="1169482" y="1886295"/>
            <a:chExt cx="1602318" cy="1321015"/>
          </a:xfrm>
        </p:grpSpPr>
        <p:sp>
          <p:nvSpPr>
            <p:cNvPr id="67" name="TextBox 66"/>
            <p:cNvSpPr txBox="1"/>
            <p:nvPr/>
          </p:nvSpPr>
          <p:spPr>
            <a:xfrm>
              <a:off x="1169482" y="2309628"/>
              <a:ext cx="1602318"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Sociis natoque penatibus magnis dis parturient.</a:t>
              </a:r>
            </a:p>
          </p:txBody>
        </p:sp>
        <p:cxnSp>
          <p:nvCxnSpPr>
            <p:cNvPr id="68" name="Straight Connector 25"/>
            <p:cNvCxnSpPr/>
            <p:nvPr/>
          </p:nvCxnSpPr>
          <p:spPr>
            <a:xfrm>
              <a:off x="1880641" y="2221853"/>
              <a:ext cx="180000" cy="0"/>
            </a:xfrm>
            <a:prstGeom prst="line">
              <a:avLst/>
            </a:prstGeom>
            <a:noFill/>
            <a:ln w="25400" cap="rnd" cmpd="sng" algn="ctr">
              <a:solidFill>
                <a:srgbClr val="B5B5B5"/>
              </a:solidFill>
              <a:prstDash val="solid"/>
              <a:miter lim="800000"/>
            </a:ln>
            <a:effectLst/>
          </p:spPr>
        </p:cxnSp>
        <p:sp>
          <p:nvSpPr>
            <p:cNvPr id="69" name="TextBox 68"/>
            <p:cNvSpPr txBox="1"/>
            <p:nvPr/>
          </p:nvSpPr>
          <p:spPr>
            <a:xfrm>
              <a:off x="1169482" y="1886295"/>
              <a:ext cx="1602318"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0" name="Group 27"/>
          <p:cNvGrpSpPr/>
          <p:nvPr/>
        </p:nvGrpSpPr>
        <p:grpSpPr>
          <a:xfrm>
            <a:off x="6364817" y="1365694"/>
            <a:ext cx="1602318" cy="1321015"/>
            <a:chOff x="1169482" y="1886295"/>
            <a:chExt cx="1602318" cy="1321015"/>
          </a:xfrm>
        </p:grpSpPr>
        <p:sp>
          <p:nvSpPr>
            <p:cNvPr id="71" name="TextBox 70"/>
            <p:cNvSpPr txBox="1"/>
            <p:nvPr/>
          </p:nvSpPr>
          <p:spPr>
            <a:xfrm>
              <a:off x="1169482" y="2309628"/>
              <a:ext cx="1602318" cy="897682"/>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Sociis natoque penatibus magnis dis parturient.</a:t>
              </a:r>
            </a:p>
          </p:txBody>
        </p:sp>
        <p:cxnSp>
          <p:nvCxnSpPr>
            <p:cNvPr id="72" name="Straight Connector 29"/>
            <p:cNvCxnSpPr/>
            <p:nvPr/>
          </p:nvCxnSpPr>
          <p:spPr>
            <a:xfrm>
              <a:off x="1880641" y="2221853"/>
              <a:ext cx="180000" cy="0"/>
            </a:xfrm>
            <a:prstGeom prst="line">
              <a:avLst/>
            </a:prstGeom>
            <a:noFill/>
            <a:ln w="25400" cap="rnd" cmpd="sng" algn="ctr">
              <a:solidFill>
                <a:srgbClr val="B5B5B5"/>
              </a:solidFill>
              <a:prstDash val="solid"/>
              <a:miter lim="800000"/>
            </a:ln>
            <a:effectLst/>
          </p:spPr>
        </p:cxnSp>
        <p:sp>
          <p:nvSpPr>
            <p:cNvPr id="73" name="TextBox 72"/>
            <p:cNvSpPr txBox="1"/>
            <p:nvPr/>
          </p:nvSpPr>
          <p:spPr>
            <a:xfrm>
              <a:off x="1169482" y="1886295"/>
              <a:ext cx="1602318"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74" name="TextBox 73"/>
          <p:cNvSpPr txBox="1"/>
          <p:nvPr/>
        </p:nvSpPr>
        <p:spPr>
          <a:xfrm>
            <a:off x="929973" y="4371254"/>
            <a:ext cx="572864" cy="461665"/>
          </a:xfrm>
          <a:prstGeom prst="rect">
            <a:avLst/>
          </a:prstGeom>
          <a:noFill/>
        </p:spPr>
        <p:txBody>
          <a:bodyPr wrap="square" lIns="0" tIns="0" rIns="0" bIns="0" rtlCol="0">
            <a:spAutoFit/>
          </a:bodyPr>
          <a:lstStyle/>
          <a:p>
            <a:pPr algn="ctr" fontAlgn="auto">
              <a:spcBef>
                <a:spcPts val="0"/>
              </a:spcBef>
              <a:spcAft>
                <a:spcPts val="0"/>
              </a:spcAft>
            </a:pPr>
            <a:r>
              <a:rPr lang="en-US" sz="3000" b="1">
                <a:solidFill>
                  <a:srgbClr val="FFFFFF"/>
                </a:solidFill>
                <a:latin typeface="微软雅黑" panose="020B0503020204020204" pitchFamily="34" charset="-122"/>
                <a:ea typeface="微软雅黑" panose="020B0503020204020204" pitchFamily="34" charset="-122"/>
              </a:rPr>
              <a:t>A</a:t>
            </a:r>
          </a:p>
        </p:txBody>
      </p:sp>
      <p:sp>
        <p:nvSpPr>
          <p:cNvPr id="75" name="TextBox 74"/>
          <p:cNvSpPr txBox="1"/>
          <p:nvPr/>
        </p:nvSpPr>
        <p:spPr>
          <a:xfrm>
            <a:off x="2668286" y="4371254"/>
            <a:ext cx="572864" cy="461665"/>
          </a:xfrm>
          <a:prstGeom prst="rect">
            <a:avLst/>
          </a:prstGeom>
          <a:noFill/>
        </p:spPr>
        <p:txBody>
          <a:bodyPr wrap="square" lIns="0" tIns="0" rIns="0" bIns="0" rtlCol="0">
            <a:spAutoFit/>
          </a:bodyPr>
          <a:lstStyle/>
          <a:p>
            <a:pPr algn="ctr" fontAlgn="auto">
              <a:spcBef>
                <a:spcPts val="0"/>
              </a:spcBef>
              <a:spcAft>
                <a:spcPts val="0"/>
              </a:spcAft>
            </a:pPr>
            <a:r>
              <a:rPr lang="en-US" sz="3000" b="1">
                <a:solidFill>
                  <a:srgbClr val="FFFFFF"/>
                </a:solidFill>
                <a:latin typeface="微软雅黑" panose="020B0503020204020204" pitchFamily="34" charset="-122"/>
                <a:ea typeface="微软雅黑" panose="020B0503020204020204" pitchFamily="34" charset="-122"/>
              </a:rPr>
              <a:t>B</a:t>
            </a:r>
          </a:p>
        </p:txBody>
      </p:sp>
      <p:sp>
        <p:nvSpPr>
          <p:cNvPr id="76" name="TextBox 75"/>
          <p:cNvSpPr txBox="1"/>
          <p:nvPr/>
        </p:nvSpPr>
        <p:spPr>
          <a:xfrm>
            <a:off x="4405011" y="4371254"/>
            <a:ext cx="572864" cy="461665"/>
          </a:xfrm>
          <a:prstGeom prst="rect">
            <a:avLst/>
          </a:prstGeom>
          <a:noFill/>
        </p:spPr>
        <p:txBody>
          <a:bodyPr wrap="square" lIns="0" tIns="0" rIns="0" bIns="0" rtlCol="0">
            <a:spAutoFit/>
          </a:bodyPr>
          <a:lstStyle/>
          <a:p>
            <a:pPr algn="ctr" fontAlgn="auto">
              <a:spcBef>
                <a:spcPts val="0"/>
              </a:spcBef>
              <a:spcAft>
                <a:spcPts val="0"/>
              </a:spcAft>
            </a:pPr>
            <a:r>
              <a:rPr lang="en-US" sz="3000" b="1">
                <a:solidFill>
                  <a:srgbClr val="FFFFFF"/>
                </a:solidFill>
                <a:latin typeface="微软雅黑" panose="020B0503020204020204" pitchFamily="34" charset="-122"/>
                <a:ea typeface="微软雅黑" panose="020B0503020204020204" pitchFamily="34" charset="-122"/>
              </a:rPr>
              <a:t>C</a:t>
            </a:r>
          </a:p>
        </p:txBody>
      </p:sp>
      <p:sp>
        <p:nvSpPr>
          <p:cNvPr id="77" name="TextBox 76"/>
          <p:cNvSpPr txBox="1"/>
          <p:nvPr/>
        </p:nvSpPr>
        <p:spPr>
          <a:xfrm>
            <a:off x="6144911" y="4371254"/>
            <a:ext cx="572864" cy="461665"/>
          </a:xfrm>
          <a:prstGeom prst="rect">
            <a:avLst/>
          </a:prstGeom>
          <a:noFill/>
        </p:spPr>
        <p:txBody>
          <a:bodyPr wrap="square" lIns="0" tIns="0" rIns="0" bIns="0" rtlCol="0">
            <a:spAutoFit/>
          </a:bodyPr>
          <a:lstStyle/>
          <a:p>
            <a:pPr algn="ctr" fontAlgn="auto">
              <a:spcBef>
                <a:spcPts val="0"/>
              </a:spcBef>
              <a:spcAft>
                <a:spcPts val="0"/>
              </a:spcAft>
            </a:pPr>
            <a:r>
              <a:rPr lang="en-US" sz="3000" b="1">
                <a:solidFill>
                  <a:srgbClr val="FFFFFF"/>
                </a:solidFill>
                <a:latin typeface="微软雅黑" panose="020B0503020204020204" pitchFamily="34" charset="-122"/>
                <a:ea typeface="微软雅黑" panose="020B0503020204020204" pitchFamily="34" charset="-122"/>
              </a:rPr>
              <a:t>D</a:t>
            </a:r>
          </a:p>
        </p:txBody>
      </p:sp>
    </p:spTree>
    <p:extLst>
      <p:ext uri="{BB962C8B-B14F-4D97-AF65-F5344CB8AC3E}">
        <p14:creationId xmlns:p14="http://schemas.microsoft.com/office/powerpoint/2010/main" val="8832435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0"/>
          <p:cNvGrpSpPr/>
          <p:nvPr/>
        </p:nvGrpSpPr>
        <p:grpSpPr>
          <a:xfrm>
            <a:off x="2663825" y="2060848"/>
            <a:ext cx="1765300" cy="1321015"/>
            <a:chOff x="611188" y="4453258"/>
            <a:chExt cx="1765300" cy="1321015"/>
          </a:xfrm>
        </p:grpSpPr>
        <p:sp>
          <p:nvSpPr>
            <p:cNvPr id="35" name="TextBox 34"/>
            <p:cNvSpPr txBox="1"/>
            <p:nvPr/>
          </p:nvSpPr>
          <p:spPr>
            <a:xfrm>
              <a:off x="611188" y="4876591"/>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36" name="Straight Connector 8"/>
            <p:cNvCxnSpPr/>
            <p:nvPr/>
          </p:nvCxnSpPr>
          <p:spPr>
            <a:xfrm>
              <a:off x="611188" y="4800390"/>
              <a:ext cx="180000" cy="0"/>
            </a:xfrm>
            <a:prstGeom prst="line">
              <a:avLst/>
            </a:prstGeom>
            <a:noFill/>
            <a:ln w="25400" cap="rnd" cmpd="sng" algn="ctr">
              <a:solidFill>
                <a:srgbClr val="16B6EA"/>
              </a:solidFill>
              <a:prstDash val="solid"/>
              <a:miter lim="800000"/>
            </a:ln>
            <a:effectLst/>
          </p:spPr>
        </p:cxnSp>
        <p:sp>
          <p:nvSpPr>
            <p:cNvPr id="37" name="TextBox 36"/>
            <p:cNvSpPr txBox="1"/>
            <p:nvPr/>
          </p:nvSpPr>
          <p:spPr>
            <a:xfrm>
              <a:off x="611188" y="4453258"/>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38" name="Group 11"/>
          <p:cNvGrpSpPr/>
          <p:nvPr/>
        </p:nvGrpSpPr>
        <p:grpSpPr>
          <a:xfrm>
            <a:off x="6767513" y="2060848"/>
            <a:ext cx="1765300" cy="1321015"/>
            <a:chOff x="611188" y="4453258"/>
            <a:chExt cx="1765300" cy="1321015"/>
          </a:xfrm>
        </p:grpSpPr>
        <p:sp>
          <p:nvSpPr>
            <p:cNvPr id="39" name="TextBox 38"/>
            <p:cNvSpPr txBox="1"/>
            <p:nvPr/>
          </p:nvSpPr>
          <p:spPr>
            <a:xfrm>
              <a:off x="611188" y="4876591"/>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40" name="Straight Connector 13"/>
            <p:cNvCxnSpPr/>
            <p:nvPr/>
          </p:nvCxnSpPr>
          <p:spPr>
            <a:xfrm>
              <a:off x="611188" y="4800390"/>
              <a:ext cx="180000" cy="0"/>
            </a:xfrm>
            <a:prstGeom prst="line">
              <a:avLst/>
            </a:prstGeom>
            <a:noFill/>
            <a:ln w="25400" cap="rnd" cmpd="sng" algn="ctr">
              <a:solidFill>
                <a:srgbClr val="5A6783"/>
              </a:solidFill>
              <a:prstDash val="solid"/>
              <a:miter lim="800000"/>
            </a:ln>
            <a:effectLst/>
          </p:spPr>
        </p:cxnSp>
        <p:sp>
          <p:nvSpPr>
            <p:cNvPr id="41" name="TextBox 40"/>
            <p:cNvSpPr txBox="1"/>
            <p:nvPr/>
          </p:nvSpPr>
          <p:spPr>
            <a:xfrm>
              <a:off x="611188" y="4453258"/>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42" name="Group 23"/>
          <p:cNvGrpSpPr/>
          <p:nvPr/>
        </p:nvGrpSpPr>
        <p:grpSpPr>
          <a:xfrm>
            <a:off x="611188" y="3941736"/>
            <a:ext cx="1765300" cy="1321015"/>
            <a:chOff x="611188" y="4262275"/>
            <a:chExt cx="1765300" cy="1321015"/>
          </a:xfrm>
        </p:grpSpPr>
        <p:sp>
          <p:nvSpPr>
            <p:cNvPr id="43" name="TextBox 42"/>
            <p:cNvSpPr txBox="1"/>
            <p:nvPr/>
          </p:nvSpPr>
          <p:spPr>
            <a:xfrm>
              <a:off x="611188" y="4685608"/>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44" name="Straight Connector 17"/>
            <p:cNvCxnSpPr/>
            <p:nvPr/>
          </p:nvCxnSpPr>
          <p:spPr>
            <a:xfrm>
              <a:off x="2196488" y="4609407"/>
              <a:ext cx="180000" cy="0"/>
            </a:xfrm>
            <a:prstGeom prst="line">
              <a:avLst/>
            </a:prstGeom>
            <a:noFill/>
            <a:ln w="25400" cap="rnd" cmpd="sng" algn="ctr">
              <a:solidFill>
                <a:srgbClr val="B5B5B5"/>
              </a:solidFill>
              <a:prstDash val="solid"/>
              <a:miter lim="800000"/>
            </a:ln>
            <a:effectLst/>
          </p:spPr>
        </p:cxnSp>
        <p:sp>
          <p:nvSpPr>
            <p:cNvPr id="45" name="TextBox 44"/>
            <p:cNvSpPr txBox="1"/>
            <p:nvPr/>
          </p:nvSpPr>
          <p:spPr>
            <a:xfrm>
              <a:off x="611188" y="4262275"/>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46" name="Group 24"/>
          <p:cNvGrpSpPr/>
          <p:nvPr/>
        </p:nvGrpSpPr>
        <p:grpSpPr>
          <a:xfrm>
            <a:off x="4716463" y="3941736"/>
            <a:ext cx="1765300" cy="1321015"/>
            <a:chOff x="611188" y="4262275"/>
            <a:chExt cx="1765300" cy="1321015"/>
          </a:xfrm>
        </p:grpSpPr>
        <p:sp>
          <p:nvSpPr>
            <p:cNvPr id="47" name="TextBox 46"/>
            <p:cNvSpPr txBox="1"/>
            <p:nvPr/>
          </p:nvSpPr>
          <p:spPr>
            <a:xfrm>
              <a:off x="611188" y="4685608"/>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48" name="Straight Connector 26"/>
            <p:cNvCxnSpPr/>
            <p:nvPr/>
          </p:nvCxnSpPr>
          <p:spPr>
            <a:xfrm>
              <a:off x="2196488" y="4609407"/>
              <a:ext cx="180000" cy="0"/>
            </a:xfrm>
            <a:prstGeom prst="line">
              <a:avLst/>
            </a:prstGeom>
            <a:noFill/>
            <a:ln w="25400" cap="rnd" cmpd="sng" algn="ctr">
              <a:solidFill>
                <a:srgbClr val="B5B5B5"/>
              </a:solidFill>
              <a:prstDash val="solid"/>
              <a:miter lim="800000"/>
            </a:ln>
            <a:effectLst/>
          </p:spPr>
        </p:cxnSp>
        <p:sp>
          <p:nvSpPr>
            <p:cNvPr id="49" name="TextBox 48"/>
            <p:cNvSpPr txBox="1"/>
            <p:nvPr/>
          </p:nvSpPr>
          <p:spPr>
            <a:xfrm>
              <a:off x="611188" y="4262275"/>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50" name="Freeform 1374"/>
          <p:cNvSpPr/>
          <p:nvPr/>
        </p:nvSpPr>
        <p:spPr bwMode="auto">
          <a:xfrm>
            <a:off x="1230313" y="2083296"/>
            <a:ext cx="1163638" cy="1206500"/>
          </a:xfrm>
          <a:custGeom>
            <a:avLst/>
            <a:gdLst>
              <a:gd name="T0" fmla="*/ 367 w 367"/>
              <a:gd name="T1" fmla="*/ 190 h 380"/>
              <a:gd name="T2" fmla="*/ 367 w 367"/>
              <a:gd name="T3" fmla="*/ 192 h 380"/>
              <a:gd name="T4" fmla="*/ 366 w 367"/>
              <a:gd name="T5" fmla="*/ 194 h 380"/>
              <a:gd name="T6" fmla="*/ 366 w 367"/>
              <a:gd name="T7" fmla="*/ 195 h 380"/>
              <a:gd name="T8" fmla="*/ 366 w 367"/>
              <a:gd name="T9" fmla="*/ 195 h 380"/>
              <a:gd name="T10" fmla="*/ 350 w 367"/>
              <a:gd name="T11" fmla="*/ 207 h 380"/>
              <a:gd name="T12" fmla="*/ 308 w 367"/>
              <a:gd name="T13" fmla="*/ 213 h 380"/>
              <a:gd name="T14" fmla="*/ 255 w 367"/>
              <a:gd name="T15" fmla="*/ 212 h 380"/>
              <a:gd name="T16" fmla="*/ 222 w 367"/>
              <a:gd name="T17" fmla="*/ 255 h 380"/>
              <a:gd name="T18" fmla="*/ 229 w 367"/>
              <a:gd name="T19" fmla="*/ 255 h 380"/>
              <a:gd name="T20" fmla="*/ 239 w 367"/>
              <a:gd name="T21" fmla="*/ 265 h 380"/>
              <a:gd name="T22" fmla="*/ 229 w 367"/>
              <a:gd name="T23" fmla="*/ 275 h 380"/>
              <a:gd name="T24" fmla="*/ 206 w 367"/>
              <a:gd name="T25" fmla="*/ 275 h 380"/>
              <a:gd name="T26" fmla="*/ 180 w 367"/>
              <a:gd name="T27" fmla="*/ 307 h 380"/>
              <a:gd name="T28" fmla="*/ 197 w 367"/>
              <a:gd name="T29" fmla="*/ 307 h 380"/>
              <a:gd name="T30" fmla="*/ 207 w 367"/>
              <a:gd name="T31" fmla="*/ 317 h 380"/>
              <a:gd name="T32" fmla="*/ 197 w 367"/>
              <a:gd name="T33" fmla="*/ 327 h 380"/>
              <a:gd name="T34" fmla="*/ 165 w 367"/>
              <a:gd name="T35" fmla="*/ 327 h 380"/>
              <a:gd name="T36" fmla="*/ 123 w 367"/>
              <a:gd name="T37" fmla="*/ 380 h 380"/>
              <a:gd name="T38" fmla="*/ 105 w 367"/>
              <a:gd name="T39" fmla="*/ 370 h 380"/>
              <a:gd name="T40" fmla="*/ 181 w 367"/>
              <a:gd name="T41" fmla="*/ 210 h 380"/>
              <a:gd name="T42" fmla="*/ 58 w 367"/>
              <a:gd name="T43" fmla="*/ 206 h 380"/>
              <a:gd name="T44" fmla="*/ 23 w 367"/>
              <a:gd name="T45" fmla="*/ 250 h 380"/>
              <a:gd name="T46" fmla="*/ 0 w 367"/>
              <a:gd name="T47" fmla="*/ 250 h 380"/>
              <a:gd name="T48" fmla="*/ 19 w 367"/>
              <a:gd name="T49" fmla="*/ 190 h 380"/>
              <a:gd name="T50" fmla="*/ 0 w 367"/>
              <a:gd name="T51" fmla="*/ 131 h 380"/>
              <a:gd name="T52" fmla="*/ 23 w 367"/>
              <a:gd name="T53" fmla="*/ 131 h 380"/>
              <a:gd name="T54" fmla="*/ 58 w 367"/>
              <a:gd name="T55" fmla="*/ 174 h 380"/>
              <a:gd name="T56" fmla="*/ 181 w 367"/>
              <a:gd name="T57" fmla="*/ 171 h 380"/>
              <a:gd name="T58" fmla="*/ 105 w 367"/>
              <a:gd name="T59" fmla="*/ 11 h 380"/>
              <a:gd name="T60" fmla="*/ 123 w 367"/>
              <a:gd name="T61" fmla="*/ 0 h 380"/>
              <a:gd name="T62" fmla="*/ 165 w 367"/>
              <a:gd name="T63" fmla="*/ 54 h 380"/>
              <a:gd name="T64" fmla="*/ 197 w 367"/>
              <a:gd name="T65" fmla="*/ 54 h 380"/>
              <a:gd name="T66" fmla="*/ 207 w 367"/>
              <a:gd name="T67" fmla="*/ 64 h 380"/>
              <a:gd name="T68" fmla="*/ 197 w 367"/>
              <a:gd name="T69" fmla="*/ 74 h 380"/>
              <a:gd name="T70" fmla="*/ 180 w 367"/>
              <a:gd name="T71" fmla="*/ 74 h 380"/>
              <a:gd name="T72" fmla="*/ 206 w 367"/>
              <a:gd name="T73" fmla="*/ 106 h 380"/>
              <a:gd name="T74" fmla="*/ 229 w 367"/>
              <a:gd name="T75" fmla="*/ 106 h 380"/>
              <a:gd name="T76" fmla="*/ 239 w 367"/>
              <a:gd name="T77" fmla="*/ 116 h 380"/>
              <a:gd name="T78" fmla="*/ 229 w 367"/>
              <a:gd name="T79" fmla="*/ 126 h 380"/>
              <a:gd name="T80" fmla="*/ 222 w 367"/>
              <a:gd name="T81" fmla="*/ 126 h 380"/>
              <a:gd name="T82" fmla="*/ 255 w 367"/>
              <a:gd name="T83" fmla="*/ 169 h 380"/>
              <a:gd name="T84" fmla="*/ 308 w 367"/>
              <a:gd name="T85" fmla="*/ 168 h 380"/>
              <a:gd name="T86" fmla="*/ 350 w 367"/>
              <a:gd name="T87" fmla="*/ 174 h 380"/>
              <a:gd name="T88" fmla="*/ 366 w 367"/>
              <a:gd name="T89" fmla="*/ 186 h 380"/>
              <a:gd name="T90" fmla="*/ 366 w 367"/>
              <a:gd name="T91" fmla="*/ 186 h 380"/>
              <a:gd name="T92" fmla="*/ 366 w 367"/>
              <a:gd name="T93" fmla="*/ 187 h 380"/>
              <a:gd name="T94" fmla="*/ 367 w 367"/>
              <a:gd name="T95" fmla="*/ 189 h 380"/>
              <a:gd name="T96" fmla="*/ 367 w 367"/>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7" h="380">
                <a:moveTo>
                  <a:pt x="367" y="190"/>
                </a:moveTo>
                <a:cubicBezTo>
                  <a:pt x="367" y="191"/>
                  <a:pt x="367" y="191"/>
                  <a:pt x="367" y="192"/>
                </a:cubicBezTo>
                <a:cubicBezTo>
                  <a:pt x="367" y="192"/>
                  <a:pt x="367" y="193"/>
                  <a:pt x="366" y="194"/>
                </a:cubicBezTo>
                <a:cubicBezTo>
                  <a:pt x="366" y="194"/>
                  <a:pt x="366" y="194"/>
                  <a:pt x="366" y="195"/>
                </a:cubicBezTo>
                <a:cubicBezTo>
                  <a:pt x="366" y="195"/>
                  <a:pt x="366" y="195"/>
                  <a:pt x="366" y="195"/>
                </a:cubicBezTo>
                <a:cubicBezTo>
                  <a:pt x="364" y="199"/>
                  <a:pt x="358" y="203"/>
                  <a:pt x="350" y="207"/>
                </a:cubicBezTo>
                <a:cubicBezTo>
                  <a:pt x="339" y="211"/>
                  <a:pt x="324" y="213"/>
                  <a:pt x="308" y="213"/>
                </a:cubicBezTo>
                <a:cubicBezTo>
                  <a:pt x="255" y="212"/>
                  <a:pt x="255" y="212"/>
                  <a:pt x="255" y="212"/>
                </a:cubicBezTo>
                <a:cubicBezTo>
                  <a:pt x="222" y="255"/>
                  <a:pt x="222" y="255"/>
                  <a:pt x="222" y="255"/>
                </a:cubicBezTo>
                <a:cubicBezTo>
                  <a:pt x="229" y="255"/>
                  <a:pt x="229" y="255"/>
                  <a:pt x="229" y="255"/>
                </a:cubicBezTo>
                <a:cubicBezTo>
                  <a:pt x="235" y="255"/>
                  <a:pt x="239" y="259"/>
                  <a:pt x="239" y="265"/>
                </a:cubicBezTo>
                <a:cubicBezTo>
                  <a:pt x="239" y="270"/>
                  <a:pt x="235" y="275"/>
                  <a:pt x="229" y="275"/>
                </a:cubicBezTo>
                <a:cubicBezTo>
                  <a:pt x="206" y="275"/>
                  <a:pt x="206" y="275"/>
                  <a:pt x="206" y="275"/>
                </a:cubicBezTo>
                <a:cubicBezTo>
                  <a:pt x="180" y="307"/>
                  <a:pt x="180" y="307"/>
                  <a:pt x="180" y="307"/>
                </a:cubicBezTo>
                <a:cubicBezTo>
                  <a:pt x="197" y="307"/>
                  <a:pt x="197" y="307"/>
                  <a:pt x="197" y="307"/>
                </a:cubicBezTo>
                <a:cubicBezTo>
                  <a:pt x="202" y="307"/>
                  <a:pt x="207" y="312"/>
                  <a:pt x="207" y="317"/>
                </a:cubicBezTo>
                <a:cubicBezTo>
                  <a:pt x="207" y="323"/>
                  <a:pt x="202" y="327"/>
                  <a:pt x="197" y="327"/>
                </a:cubicBezTo>
                <a:cubicBezTo>
                  <a:pt x="165" y="327"/>
                  <a:pt x="165" y="327"/>
                  <a:pt x="165" y="327"/>
                </a:cubicBezTo>
                <a:cubicBezTo>
                  <a:pt x="123" y="380"/>
                  <a:pt x="123" y="380"/>
                  <a:pt x="123" y="380"/>
                </a:cubicBezTo>
                <a:cubicBezTo>
                  <a:pt x="105" y="370"/>
                  <a:pt x="105" y="370"/>
                  <a:pt x="105" y="370"/>
                </a:cubicBezTo>
                <a:cubicBezTo>
                  <a:pt x="181" y="210"/>
                  <a:pt x="181" y="210"/>
                  <a:pt x="181" y="210"/>
                </a:cubicBezTo>
                <a:cubicBezTo>
                  <a:pt x="58" y="206"/>
                  <a:pt x="58" y="206"/>
                  <a:pt x="58" y="206"/>
                </a:cubicBezTo>
                <a:cubicBezTo>
                  <a:pt x="23" y="250"/>
                  <a:pt x="23" y="250"/>
                  <a:pt x="23" y="250"/>
                </a:cubicBezTo>
                <a:cubicBezTo>
                  <a:pt x="0" y="250"/>
                  <a:pt x="0" y="250"/>
                  <a:pt x="0" y="250"/>
                </a:cubicBezTo>
                <a:cubicBezTo>
                  <a:pt x="19" y="190"/>
                  <a:pt x="19" y="190"/>
                  <a:pt x="19" y="190"/>
                </a:cubicBezTo>
                <a:cubicBezTo>
                  <a:pt x="0" y="131"/>
                  <a:pt x="0" y="131"/>
                  <a:pt x="0" y="131"/>
                </a:cubicBezTo>
                <a:cubicBezTo>
                  <a:pt x="23" y="131"/>
                  <a:pt x="23" y="131"/>
                  <a:pt x="23" y="131"/>
                </a:cubicBezTo>
                <a:cubicBezTo>
                  <a:pt x="58" y="174"/>
                  <a:pt x="58" y="174"/>
                  <a:pt x="58" y="174"/>
                </a:cubicBezTo>
                <a:cubicBezTo>
                  <a:pt x="181" y="171"/>
                  <a:pt x="181" y="171"/>
                  <a:pt x="181" y="171"/>
                </a:cubicBezTo>
                <a:cubicBezTo>
                  <a:pt x="105" y="11"/>
                  <a:pt x="105" y="11"/>
                  <a:pt x="105" y="11"/>
                </a:cubicBezTo>
                <a:cubicBezTo>
                  <a:pt x="123" y="0"/>
                  <a:pt x="123" y="0"/>
                  <a:pt x="123" y="0"/>
                </a:cubicBezTo>
                <a:cubicBezTo>
                  <a:pt x="165" y="54"/>
                  <a:pt x="165" y="54"/>
                  <a:pt x="165" y="54"/>
                </a:cubicBezTo>
                <a:cubicBezTo>
                  <a:pt x="197" y="54"/>
                  <a:pt x="197" y="54"/>
                  <a:pt x="197" y="54"/>
                </a:cubicBezTo>
                <a:cubicBezTo>
                  <a:pt x="202" y="54"/>
                  <a:pt x="207" y="58"/>
                  <a:pt x="207" y="64"/>
                </a:cubicBezTo>
                <a:cubicBezTo>
                  <a:pt x="207" y="69"/>
                  <a:pt x="202" y="74"/>
                  <a:pt x="197" y="74"/>
                </a:cubicBezTo>
                <a:cubicBezTo>
                  <a:pt x="180" y="74"/>
                  <a:pt x="180" y="74"/>
                  <a:pt x="180" y="74"/>
                </a:cubicBezTo>
                <a:cubicBezTo>
                  <a:pt x="206" y="106"/>
                  <a:pt x="206" y="106"/>
                  <a:pt x="206" y="106"/>
                </a:cubicBezTo>
                <a:cubicBezTo>
                  <a:pt x="229" y="106"/>
                  <a:pt x="229" y="106"/>
                  <a:pt x="229" y="106"/>
                </a:cubicBezTo>
                <a:cubicBezTo>
                  <a:pt x="235" y="106"/>
                  <a:pt x="239" y="111"/>
                  <a:pt x="239" y="116"/>
                </a:cubicBezTo>
                <a:cubicBezTo>
                  <a:pt x="239" y="122"/>
                  <a:pt x="235" y="126"/>
                  <a:pt x="229" y="126"/>
                </a:cubicBezTo>
                <a:cubicBezTo>
                  <a:pt x="222" y="126"/>
                  <a:pt x="222" y="126"/>
                  <a:pt x="222" y="126"/>
                </a:cubicBezTo>
                <a:cubicBezTo>
                  <a:pt x="255" y="169"/>
                  <a:pt x="255" y="169"/>
                  <a:pt x="255" y="169"/>
                </a:cubicBezTo>
                <a:cubicBezTo>
                  <a:pt x="308" y="168"/>
                  <a:pt x="308" y="168"/>
                  <a:pt x="308" y="168"/>
                </a:cubicBezTo>
                <a:cubicBezTo>
                  <a:pt x="324" y="167"/>
                  <a:pt x="339" y="170"/>
                  <a:pt x="350" y="174"/>
                </a:cubicBezTo>
                <a:cubicBezTo>
                  <a:pt x="358" y="177"/>
                  <a:pt x="364" y="182"/>
                  <a:pt x="366" y="186"/>
                </a:cubicBezTo>
                <a:cubicBezTo>
                  <a:pt x="366" y="186"/>
                  <a:pt x="366" y="186"/>
                  <a:pt x="366" y="186"/>
                </a:cubicBezTo>
                <a:cubicBezTo>
                  <a:pt x="366" y="186"/>
                  <a:pt x="366" y="187"/>
                  <a:pt x="366" y="187"/>
                </a:cubicBezTo>
                <a:cubicBezTo>
                  <a:pt x="367" y="188"/>
                  <a:pt x="367" y="189"/>
                  <a:pt x="367" y="189"/>
                </a:cubicBezTo>
                <a:cubicBezTo>
                  <a:pt x="367" y="190"/>
                  <a:pt x="367" y="190"/>
                  <a:pt x="367" y="190"/>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1375"/>
          <p:cNvSpPr/>
          <p:nvPr/>
        </p:nvSpPr>
        <p:spPr bwMode="auto">
          <a:xfrm>
            <a:off x="646113" y="2388096"/>
            <a:ext cx="190500" cy="600075"/>
          </a:xfrm>
          <a:custGeom>
            <a:avLst/>
            <a:gdLst>
              <a:gd name="T0" fmla="*/ 1 w 60"/>
              <a:gd name="T1" fmla="*/ 7 h 189"/>
              <a:gd name="T2" fmla="*/ 2 w 60"/>
              <a:gd name="T3" fmla="*/ 10 h 189"/>
              <a:gd name="T4" fmla="*/ 43 w 60"/>
              <a:gd name="T5" fmla="*/ 80 h 189"/>
              <a:gd name="T6" fmla="*/ 43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3" y="80"/>
                  <a:pt x="43" y="80"/>
                  <a:pt x="43" y="80"/>
                </a:cubicBezTo>
                <a:cubicBezTo>
                  <a:pt x="48" y="89"/>
                  <a:pt x="48" y="100"/>
                  <a:pt x="43" y="108"/>
                </a:cubicBezTo>
                <a:cubicBezTo>
                  <a:pt x="2" y="179"/>
                  <a:pt x="2" y="179"/>
                  <a:pt x="2" y="179"/>
                </a:cubicBezTo>
                <a:cubicBezTo>
                  <a:pt x="0" y="182"/>
                  <a:pt x="1" y="186"/>
                  <a:pt x="4" y="187"/>
                </a:cubicBezTo>
                <a:cubicBezTo>
                  <a:pt x="7" y="189"/>
                  <a:pt x="11" y="188"/>
                  <a:pt x="12" y="185"/>
                </a:cubicBezTo>
                <a:cubicBezTo>
                  <a:pt x="53" y="114"/>
                  <a:pt x="53" y="114"/>
                  <a:pt x="53" y="114"/>
                </a:cubicBezTo>
                <a:cubicBezTo>
                  <a:pt x="60" y="102"/>
                  <a:pt x="60" y="87"/>
                  <a:pt x="53" y="74"/>
                </a:cubicBezTo>
                <a:cubicBezTo>
                  <a:pt x="12" y="4"/>
                  <a:pt x="12" y="4"/>
                  <a:pt x="12" y="4"/>
                </a:cubicBezTo>
                <a:cubicBezTo>
                  <a:pt x="11" y="1"/>
                  <a:pt x="7" y="0"/>
                  <a:pt x="4" y="2"/>
                </a:cubicBezTo>
                <a:cubicBezTo>
                  <a:pt x="2" y="3"/>
                  <a:pt x="1" y="5"/>
                  <a:pt x="1" y="7"/>
                </a:cubicBezTo>
                <a:close/>
              </a:path>
            </a:pathLst>
          </a:custGeom>
          <a:solidFill>
            <a:srgbClr val="16B6EA">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1376"/>
          <p:cNvSpPr/>
          <p:nvPr/>
        </p:nvSpPr>
        <p:spPr bwMode="auto">
          <a:xfrm>
            <a:off x="792163" y="2388096"/>
            <a:ext cx="190500" cy="600075"/>
          </a:xfrm>
          <a:custGeom>
            <a:avLst/>
            <a:gdLst>
              <a:gd name="T0" fmla="*/ 0 w 60"/>
              <a:gd name="T1" fmla="*/ 7 h 189"/>
              <a:gd name="T2" fmla="*/ 1 w 60"/>
              <a:gd name="T3" fmla="*/ 10 h 189"/>
              <a:gd name="T4" fmla="*/ 42 w 60"/>
              <a:gd name="T5" fmla="*/ 80 h 189"/>
              <a:gd name="T6" fmla="*/ 42 w 60"/>
              <a:gd name="T7" fmla="*/ 108 h 189"/>
              <a:gd name="T8" fmla="*/ 1 w 60"/>
              <a:gd name="T9" fmla="*/ 179 h 189"/>
              <a:gd name="T10" fmla="*/ 3 w 60"/>
              <a:gd name="T11" fmla="*/ 187 h 189"/>
              <a:gd name="T12" fmla="*/ 12 w 60"/>
              <a:gd name="T13" fmla="*/ 185 h 189"/>
              <a:gd name="T14" fmla="*/ 52 w 60"/>
              <a:gd name="T15" fmla="*/ 114 h 189"/>
              <a:gd name="T16" fmla="*/ 52 w 60"/>
              <a:gd name="T17" fmla="*/ 74 h 189"/>
              <a:gd name="T18" fmla="*/ 12 w 60"/>
              <a:gd name="T19" fmla="*/ 4 h 189"/>
              <a:gd name="T20" fmla="*/ 3 w 60"/>
              <a:gd name="T21" fmla="*/ 2 h 189"/>
              <a:gd name="T22" fmla="*/ 0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0" y="7"/>
                </a:moveTo>
                <a:cubicBezTo>
                  <a:pt x="0" y="8"/>
                  <a:pt x="1" y="9"/>
                  <a:pt x="1" y="10"/>
                </a:cubicBezTo>
                <a:cubicBezTo>
                  <a:pt x="42" y="80"/>
                  <a:pt x="42" y="80"/>
                  <a:pt x="42" y="80"/>
                </a:cubicBezTo>
                <a:cubicBezTo>
                  <a:pt x="47" y="89"/>
                  <a:pt x="47" y="100"/>
                  <a:pt x="42" y="108"/>
                </a:cubicBezTo>
                <a:cubicBezTo>
                  <a:pt x="1" y="179"/>
                  <a:pt x="1" y="179"/>
                  <a:pt x="1" y="179"/>
                </a:cubicBezTo>
                <a:cubicBezTo>
                  <a:pt x="0" y="182"/>
                  <a:pt x="1" y="186"/>
                  <a:pt x="3" y="187"/>
                </a:cubicBezTo>
                <a:cubicBezTo>
                  <a:pt x="6" y="189"/>
                  <a:pt x="10" y="188"/>
                  <a:pt x="12" y="185"/>
                </a:cubicBezTo>
                <a:cubicBezTo>
                  <a:pt x="52" y="114"/>
                  <a:pt x="52" y="114"/>
                  <a:pt x="52" y="114"/>
                </a:cubicBezTo>
                <a:cubicBezTo>
                  <a:pt x="60" y="102"/>
                  <a:pt x="60" y="87"/>
                  <a:pt x="52" y="74"/>
                </a:cubicBezTo>
                <a:cubicBezTo>
                  <a:pt x="12" y="4"/>
                  <a:pt x="12" y="4"/>
                  <a:pt x="12" y="4"/>
                </a:cubicBezTo>
                <a:cubicBezTo>
                  <a:pt x="10" y="1"/>
                  <a:pt x="6" y="0"/>
                  <a:pt x="3" y="2"/>
                </a:cubicBezTo>
                <a:cubicBezTo>
                  <a:pt x="2" y="3"/>
                  <a:pt x="0" y="5"/>
                  <a:pt x="0" y="7"/>
                </a:cubicBezTo>
                <a:close/>
              </a:path>
            </a:pathLst>
          </a:custGeom>
          <a:solidFill>
            <a:srgbClr val="16B6EA">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1377"/>
          <p:cNvSpPr/>
          <p:nvPr/>
        </p:nvSpPr>
        <p:spPr bwMode="auto">
          <a:xfrm>
            <a:off x="935038" y="2388096"/>
            <a:ext cx="190500" cy="600075"/>
          </a:xfrm>
          <a:custGeom>
            <a:avLst/>
            <a:gdLst>
              <a:gd name="T0" fmla="*/ 1 w 60"/>
              <a:gd name="T1" fmla="*/ 7 h 189"/>
              <a:gd name="T2" fmla="*/ 2 w 60"/>
              <a:gd name="T3" fmla="*/ 10 h 189"/>
              <a:gd name="T4" fmla="*/ 42 w 60"/>
              <a:gd name="T5" fmla="*/ 80 h 189"/>
              <a:gd name="T6" fmla="*/ 42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2" y="80"/>
                  <a:pt x="42" y="80"/>
                  <a:pt x="42" y="80"/>
                </a:cubicBezTo>
                <a:cubicBezTo>
                  <a:pt x="47" y="89"/>
                  <a:pt x="47" y="100"/>
                  <a:pt x="42" y="108"/>
                </a:cubicBezTo>
                <a:cubicBezTo>
                  <a:pt x="2" y="179"/>
                  <a:pt x="2" y="179"/>
                  <a:pt x="2" y="179"/>
                </a:cubicBezTo>
                <a:cubicBezTo>
                  <a:pt x="0" y="182"/>
                  <a:pt x="1" y="186"/>
                  <a:pt x="4" y="187"/>
                </a:cubicBezTo>
                <a:cubicBezTo>
                  <a:pt x="7" y="189"/>
                  <a:pt x="10" y="188"/>
                  <a:pt x="12" y="185"/>
                </a:cubicBezTo>
                <a:cubicBezTo>
                  <a:pt x="53" y="114"/>
                  <a:pt x="53" y="114"/>
                  <a:pt x="53" y="114"/>
                </a:cubicBezTo>
                <a:cubicBezTo>
                  <a:pt x="60" y="102"/>
                  <a:pt x="60" y="87"/>
                  <a:pt x="53" y="74"/>
                </a:cubicBezTo>
                <a:cubicBezTo>
                  <a:pt x="12" y="4"/>
                  <a:pt x="12" y="4"/>
                  <a:pt x="12" y="4"/>
                </a:cubicBezTo>
                <a:cubicBezTo>
                  <a:pt x="10" y="1"/>
                  <a:pt x="7" y="0"/>
                  <a:pt x="4" y="2"/>
                </a:cubicBezTo>
                <a:cubicBezTo>
                  <a:pt x="2" y="3"/>
                  <a:pt x="1" y="5"/>
                  <a:pt x="1" y="7"/>
                </a:cubicBezTo>
                <a:close/>
              </a:path>
            </a:pathLst>
          </a:custGeom>
          <a:solidFill>
            <a:srgbClr val="16B6EA">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1378"/>
          <p:cNvSpPr/>
          <p:nvPr/>
        </p:nvSpPr>
        <p:spPr bwMode="auto">
          <a:xfrm>
            <a:off x="5295901" y="2083296"/>
            <a:ext cx="1165225" cy="1206500"/>
          </a:xfrm>
          <a:custGeom>
            <a:avLst/>
            <a:gdLst>
              <a:gd name="T0" fmla="*/ 367 w 367"/>
              <a:gd name="T1" fmla="*/ 190 h 380"/>
              <a:gd name="T2" fmla="*/ 367 w 367"/>
              <a:gd name="T3" fmla="*/ 192 h 380"/>
              <a:gd name="T4" fmla="*/ 367 w 367"/>
              <a:gd name="T5" fmla="*/ 194 h 380"/>
              <a:gd name="T6" fmla="*/ 366 w 367"/>
              <a:gd name="T7" fmla="*/ 195 h 380"/>
              <a:gd name="T8" fmla="*/ 366 w 367"/>
              <a:gd name="T9" fmla="*/ 195 h 380"/>
              <a:gd name="T10" fmla="*/ 350 w 367"/>
              <a:gd name="T11" fmla="*/ 207 h 380"/>
              <a:gd name="T12" fmla="*/ 309 w 367"/>
              <a:gd name="T13" fmla="*/ 213 h 380"/>
              <a:gd name="T14" fmla="*/ 256 w 367"/>
              <a:gd name="T15" fmla="*/ 212 h 380"/>
              <a:gd name="T16" fmla="*/ 222 w 367"/>
              <a:gd name="T17" fmla="*/ 255 h 380"/>
              <a:gd name="T18" fmla="*/ 230 w 367"/>
              <a:gd name="T19" fmla="*/ 255 h 380"/>
              <a:gd name="T20" fmla="*/ 240 w 367"/>
              <a:gd name="T21" fmla="*/ 265 h 380"/>
              <a:gd name="T22" fmla="*/ 230 w 367"/>
              <a:gd name="T23" fmla="*/ 275 h 380"/>
              <a:gd name="T24" fmla="*/ 206 w 367"/>
              <a:gd name="T25" fmla="*/ 275 h 380"/>
              <a:gd name="T26" fmla="*/ 181 w 367"/>
              <a:gd name="T27" fmla="*/ 307 h 380"/>
              <a:gd name="T28" fmla="*/ 197 w 367"/>
              <a:gd name="T29" fmla="*/ 307 h 380"/>
              <a:gd name="T30" fmla="*/ 207 w 367"/>
              <a:gd name="T31" fmla="*/ 317 h 380"/>
              <a:gd name="T32" fmla="*/ 197 w 367"/>
              <a:gd name="T33" fmla="*/ 327 h 380"/>
              <a:gd name="T34" fmla="*/ 165 w 367"/>
              <a:gd name="T35" fmla="*/ 327 h 380"/>
              <a:gd name="T36" fmla="*/ 123 w 367"/>
              <a:gd name="T37" fmla="*/ 380 h 380"/>
              <a:gd name="T38" fmla="*/ 105 w 367"/>
              <a:gd name="T39" fmla="*/ 370 h 380"/>
              <a:gd name="T40" fmla="*/ 181 w 367"/>
              <a:gd name="T41" fmla="*/ 210 h 380"/>
              <a:gd name="T42" fmla="*/ 58 w 367"/>
              <a:gd name="T43" fmla="*/ 206 h 380"/>
              <a:gd name="T44" fmla="*/ 23 w 367"/>
              <a:gd name="T45" fmla="*/ 250 h 380"/>
              <a:gd name="T46" fmla="*/ 0 w 367"/>
              <a:gd name="T47" fmla="*/ 250 h 380"/>
              <a:gd name="T48" fmla="*/ 19 w 367"/>
              <a:gd name="T49" fmla="*/ 190 h 380"/>
              <a:gd name="T50" fmla="*/ 0 w 367"/>
              <a:gd name="T51" fmla="*/ 131 h 380"/>
              <a:gd name="T52" fmla="*/ 23 w 367"/>
              <a:gd name="T53" fmla="*/ 131 h 380"/>
              <a:gd name="T54" fmla="*/ 58 w 367"/>
              <a:gd name="T55" fmla="*/ 174 h 380"/>
              <a:gd name="T56" fmla="*/ 181 w 367"/>
              <a:gd name="T57" fmla="*/ 171 h 380"/>
              <a:gd name="T58" fmla="*/ 105 w 367"/>
              <a:gd name="T59" fmla="*/ 11 h 380"/>
              <a:gd name="T60" fmla="*/ 123 w 367"/>
              <a:gd name="T61" fmla="*/ 0 h 380"/>
              <a:gd name="T62" fmla="*/ 165 w 367"/>
              <a:gd name="T63" fmla="*/ 54 h 380"/>
              <a:gd name="T64" fmla="*/ 197 w 367"/>
              <a:gd name="T65" fmla="*/ 54 h 380"/>
              <a:gd name="T66" fmla="*/ 207 w 367"/>
              <a:gd name="T67" fmla="*/ 64 h 380"/>
              <a:gd name="T68" fmla="*/ 197 w 367"/>
              <a:gd name="T69" fmla="*/ 74 h 380"/>
              <a:gd name="T70" fmla="*/ 181 w 367"/>
              <a:gd name="T71" fmla="*/ 74 h 380"/>
              <a:gd name="T72" fmla="*/ 206 w 367"/>
              <a:gd name="T73" fmla="*/ 106 h 380"/>
              <a:gd name="T74" fmla="*/ 230 w 367"/>
              <a:gd name="T75" fmla="*/ 106 h 380"/>
              <a:gd name="T76" fmla="*/ 240 w 367"/>
              <a:gd name="T77" fmla="*/ 116 h 380"/>
              <a:gd name="T78" fmla="*/ 230 w 367"/>
              <a:gd name="T79" fmla="*/ 126 h 380"/>
              <a:gd name="T80" fmla="*/ 222 w 367"/>
              <a:gd name="T81" fmla="*/ 126 h 380"/>
              <a:gd name="T82" fmla="*/ 256 w 367"/>
              <a:gd name="T83" fmla="*/ 169 h 380"/>
              <a:gd name="T84" fmla="*/ 309 w 367"/>
              <a:gd name="T85" fmla="*/ 168 h 380"/>
              <a:gd name="T86" fmla="*/ 350 w 367"/>
              <a:gd name="T87" fmla="*/ 174 h 380"/>
              <a:gd name="T88" fmla="*/ 366 w 367"/>
              <a:gd name="T89" fmla="*/ 186 h 380"/>
              <a:gd name="T90" fmla="*/ 366 w 367"/>
              <a:gd name="T91" fmla="*/ 186 h 380"/>
              <a:gd name="T92" fmla="*/ 367 w 367"/>
              <a:gd name="T93" fmla="*/ 187 h 380"/>
              <a:gd name="T94" fmla="*/ 367 w 367"/>
              <a:gd name="T95" fmla="*/ 189 h 380"/>
              <a:gd name="T96" fmla="*/ 367 w 367"/>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7" h="380">
                <a:moveTo>
                  <a:pt x="367" y="190"/>
                </a:moveTo>
                <a:cubicBezTo>
                  <a:pt x="367" y="191"/>
                  <a:pt x="367" y="191"/>
                  <a:pt x="367" y="192"/>
                </a:cubicBezTo>
                <a:cubicBezTo>
                  <a:pt x="367" y="192"/>
                  <a:pt x="367" y="193"/>
                  <a:pt x="367" y="194"/>
                </a:cubicBezTo>
                <a:cubicBezTo>
                  <a:pt x="367" y="194"/>
                  <a:pt x="366" y="194"/>
                  <a:pt x="366" y="195"/>
                </a:cubicBezTo>
                <a:cubicBezTo>
                  <a:pt x="366" y="195"/>
                  <a:pt x="366" y="195"/>
                  <a:pt x="366" y="195"/>
                </a:cubicBezTo>
                <a:cubicBezTo>
                  <a:pt x="364" y="199"/>
                  <a:pt x="358" y="203"/>
                  <a:pt x="350" y="207"/>
                </a:cubicBezTo>
                <a:cubicBezTo>
                  <a:pt x="339" y="211"/>
                  <a:pt x="324" y="213"/>
                  <a:pt x="309" y="213"/>
                </a:cubicBezTo>
                <a:cubicBezTo>
                  <a:pt x="256" y="212"/>
                  <a:pt x="256" y="212"/>
                  <a:pt x="256" y="212"/>
                </a:cubicBezTo>
                <a:cubicBezTo>
                  <a:pt x="222" y="255"/>
                  <a:pt x="222" y="255"/>
                  <a:pt x="222" y="255"/>
                </a:cubicBezTo>
                <a:cubicBezTo>
                  <a:pt x="230" y="255"/>
                  <a:pt x="230" y="255"/>
                  <a:pt x="230" y="255"/>
                </a:cubicBezTo>
                <a:cubicBezTo>
                  <a:pt x="235" y="255"/>
                  <a:pt x="240" y="259"/>
                  <a:pt x="240" y="265"/>
                </a:cubicBezTo>
                <a:cubicBezTo>
                  <a:pt x="240" y="270"/>
                  <a:pt x="235" y="275"/>
                  <a:pt x="230" y="275"/>
                </a:cubicBezTo>
                <a:cubicBezTo>
                  <a:pt x="206" y="275"/>
                  <a:pt x="206" y="275"/>
                  <a:pt x="206" y="275"/>
                </a:cubicBezTo>
                <a:cubicBezTo>
                  <a:pt x="181" y="307"/>
                  <a:pt x="181" y="307"/>
                  <a:pt x="181" y="307"/>
                </a:cubicBezTo>
                <a:cubicBezTo>
                  <a:pt x="197" y="307"/>
                  <a:pt x="197" y="307"/>
                  <a:pt x="197" y="307"/>
                </a:cubicBezTo>
                <a:cubicBezTo>
                  <a:pt x="202" y="307"/>
                  <a:pt x="207" y="312"/>
                  <a:pt x="207" y="317"/>
                </a:cubicBezTo>
                <a:cubicBezTo>
                  <a:pt x="207" y="323"/>
                  <a:pt x="202" y="327"/>
                  <a:pt x="197" y="327"/>
                </a:cubicBezTo>
                <a:cubicBezTo>
                  <a:pt x="165" y="327"/>
                  <a:pt x="165" y="327"/>
                  <a:pt x="165" y="327"/>
                </a:cubicBezTo>
                <a:cubicBezTo>
                  <a:pt x="123" y="380"/>
                  <a:pt x="123" y="380"/>
                  <a:pt x="123" y="380"/>
                </a:cubicBezTo>
                <a:cubicBezTo>
                  <a:pt x="105" y="370"/>
                  <a:pt x="105" y="370"/>
                  <a:pt x="105" y="370"/>
                </a:cubicBezTo>
                <a:cubicBezTo>
                  <a:pt x="181" y="210"/>
                  <a:pt x="181" y="210"/>
                  <a:pt x="181" y="210"/>
                </a:cubicBezTo>
                <a:cubicBezTo>
                  <a:pt x="58" y="206"/>
                  <a:pt x="58" y="206"/>
                  <a:pt x="58" y="206"/>
                </a:cubicBezTo>
                <a:cubicBezTo>
                  <a:pt x="23" y="250"/>
                  <a:pt x="23" y="250"/>
                  <a:pt x="23" y="250"/>
                </a:cubicBezTo>
                <a:cubicBezTo>
                  <a:pt x="0" y="250"/>
                  <a:pt x="0" y="250"/>
                  <a:pt x="0" y="250"/>
                </a:cubicBezTo>
                <a:cubicBezTo>
                  <a:pt x="19" y="190"/>
                  <a:pt x="19" y="190"/>
                  <a:pt x="19" y="190"/>
                </a:cubicBezTo>
                <a:cubicBezTo>
                  <a:pt x="0" y="131"/>
                  <a:pt x="0" y="131"/>
                  <a:pt x="0" y="131"/>
                </a:cubicBezTo>
                <a:cubicBezTo>
                  <a:pt x="23" y="131"/>
                  <a:pt x="23" y="131"/>
                  <a:pt x="23" y="131"/>
                </a:cubicBezTo>
                <a:cubicBezTo>
                  <a:pt x="58" y="174"/>
                  <a:pt x="58" y="174"/>
                  <a:pt x="58" y="174"/>
                </a:cubicBezTo>
                <a:cubicBezTo>
                  <a:pt x="181" y="171"/>
                  <a:pt x="181" y="171"/>
                  <a:pt x="181" y="171"/>
                </a:cubicBezTo>
                <a:cubicBezTo>
                  <a:pt x="105" y="11"/>
                  <a:pt x="105" y="11"/>
                  <a:pt x="105" y="11"/>
                </a:cubicBezTo>
                <a:cubicBezTo>
                  <a:pt x="123" y="0"/>
                  <a:pt x="123" y="0"/>
                  <a:pt x="123" y="0"/>
                </a:cubicBezTo>
                <a:cubicBezTo>
                  <a:pt x="165" y="54"/>
                  <a:pt x="165" y="54"/>
                  <a:pt x="165" y="54"/>
                </a:cubicBezTo>
                <a:cubicBezTo>
                  <a:pt x="197" y="54"/>
                  <a:pt x="197" y="54"/>
                  <a:pt x="197" y="54"/>
                </a:cubicBezTo>
                <a:cubicBezTo>
                  <a:pt x="202" y="54"/>
                  <a:pt x="207" y="58"/>
                  <a:pt x="207" y="64"/>
                </a:cubicBezTo>
                <a:cubicBezTo>
                  <a:pt x="207" y="69"/>
                  <a:pt x="202" y="74"/>
                  <a:pt x="197" y="74"/>
                </a:cubicBezTo>
                <a:cubicBezTo>
                  <a:pt x="181" y="74"/>
                  <a:pt x="181" y="74"/>
                  <a:pt x="181" y="74"/>
                </a:cubicBezTo>
                <a:cubicBezTo>
                  <a:pt x="206" y="106"/>
                  <a:pt x="206" y="106"/>
                  <a:pt x="206" y="106"/>
                </a:cubicBezTo>
                <a:cubicBezTo>
                  <a:pt x="230" y="106"/>
                  <a:pt x="230" y="106"/>
                  <a:pt x="230" y="106"/>
                </a:cubicBezTo>
                <a:cubicBezTo>
                  <a:pt x="235" y="106"/>
                  <a:pt x="240" y="111"/>
                  <a:pt x="240" y="116"/>
                </a:cubicBezTo>
                <a:cubicBezTo>
                  <a:pt x="240" y="122"/>
                  <a:pt x="235" y="126"/>
                  <a:pt x="230" y="126"/>
                </a:cubicBezTo>
                <a:cubicBezTo>
                  <a:pt x="222" y="126"/>
                  <a:pt x="222" y="126"/>
                  <a:pt x="222" y="126"/>
                </a:cubicBezTo>
                <a:cubicBezTo>
                  <a:pt x="256" y="169"/>
                  <a:pt x="256" y="169"/>
                  <a:pt x="256" y="169"/>
                </a:cubicBezTo>
                <a:cubicBezTo>
                  <a:pt x="309" y="168"/>
                  <a:pt x="309" y="168"/>
                  <a:pt x="309" y="168"/>
                </a:cubicBezTo>
                <a:cubicBezTo>
                  <a:pt x="324" y="167"/>
                  <a:pt x="339" y="170"/>
                  <a:pt x="350" y="174"/>
                </a:cubicBezTo>
                <a:cubicBezTo>
                  <a:pt x="358" y="177"/>
                  <a:pt x="364" y="182"/>
                  <a:pt x="366" y="186"/>
                </a:cubicBezTo>
                <a:cubicBezTo>
                  <a:pt x="366" y="186"/>
                  <a:pt x="366" y="186"/>
                  <a:pt x="366" y="186"/>
                </a:cubicBezTo>
                <a:cubicBezTo>
                  <a:pt x="366" y="186"/>
                  <a:pt x="367" y="187"/>
                  <a:pt x="367" y="187"/>
                </a:cubicBezTo>
                <a:cubicBezTo>
                  <a:pt x="367" y="188"/>
                  <a:pt x="367" y="189"/>
                  <a:pt x="367" y="189"/>
                </a:cubicBezTo>
                <a:cubicBezTo>
                  <a:pt x="367" y="190"/>
                  <a:pt x="367" y="190"/>
                  <a:pt x="367" y="19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1379"/>
          <p:cNvSpPr/>
          <p:nvPr/>
        </p:nvSpPr>
        <p:spPr bwMode="auto">
          <a:xfrm>
            <a:off x="4714876" y="2388096"/>
            <a:ext cx="187325" cy="600075"/>
          </a:xfrm>
          <a:custGeom>
            <a:avLst/>
            <a:gdLst>
              <a:gd name="T0" fmla="*/ 0 w 59"/>
              <a:gd name="T1" fmla="*/ 7 h 189"/>
              <a:gd name="T2" fmla="*/ 1 w 59"/>
              <a:gd name="T3" fmla="*/ 10 h 189"/>
              <a:gd name="T4" fmla="*/ 42 w 59"/>
              <a:gd name="T5" fmla="*/ 80 h 189"/>
              <a:gd name="T6" fmla="*/ 42 w 59"/>
              <a:gd name="T7" fmla="*/ 108 h 189"/>
              <a:gd name="T8" fmla="*/ 1 w 59"/>
              <a:gd name="T9" fmla="*/ 179 h 189"/>
              <a:gd name="T10" fmla="*/ 3 w 59"/>
              <a:gd name="T11" fmla="*/ 187 h 189"/>
              <a:gd name="T12" fmla="*/ 12 w 59"/>
              <a:gd name="T13" fmla="*/ 185 h 189"/>
              <a:gd name="T14" fmla="*/ 52 w 59"/>
              <a:gd name="T15" fmla="*/ 114 h 189"/>
              <a:gd name="T16" fmla="*/ 52 w 59"/>
              <a:gd name="T17" fmla="*/ 74 h 189"/>
              <a:gd name="T18" fmla="*/ 12 w 59"/>
              <a:gd name="T19" fmla="*/ 4 h 189"/>
              <a:gd name="T20" fmla="*/ 3 w 59"/>
              <a:gd name="T21" fmla="*/ 2 h 189"/>
              <a:gd name="T22" fmla="*/ 0 w 59"/>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189">
                <a:moveTo>
                  <a:pt x="0" y="7"/>
                </a:moveTo>
                <a:cubicBezTo>
                  <a:pt x="0" y="8"/>
                  <a:pt x="1" y="9"/>
                  <a:pt x="1" y="10"/>
                </a:cubicBezTo>
                <a:cubicBezTo>
                  <a:pt x="42" y="80"/>
                  <a:pt x="42" y="80"/>
                  <a:pt x="42" y="80"/>
                </a:cubicBezTo>
                <a:cubicBezTo>
                  <a:pt x="47" y="89"/>
                  <a:pt x="47" y="100"/>
                  <a:pt x="42" y="108"/>
                </a:cubicBezTo>
                <a:cubicBezTo>
                  <a:pt x="1" y="179"/>
                  <a:pt x="1" y="179"/>
                  <a:pt x="1" y="179"/>
                </a:cubicBezTo>
                <a:cubicBezTo>
                  <a:pt x="0" y="182"/>
                  <a:pt x="0" y="186"/>
                  <a:pt x="3" y="187"/>
                </a:cubicBezTo>
                <a:cubicBezTo>
                  <a:pt x="6" y="189"/>
                  <a:pt x="10" y="188"/>
                  <a:pt x="12" y="185"/>
                </a:cubicBezTo>
                <a:cubicBezTo>
                  <a:pt x="52" y="114"/>
                  <a:pt x="52" y="114"/>
                  <a:pt x="52" y="114"/>
                </a:cubicBezTo>
                <a:cubicBezTo>
                  <a:pt x="59" y="102"/>
                  <a:pt x="59" y="87"/>
                  <a:pt x="52" y="74"/>
                </a:cubicBezTo>
                <a:cubicBezTo>
                  <a:pt x="12" y="4"/>
                  <a:pt x="12" y="4"/>
                  <a:pt x="12" y="4"/>
                </a:cubicBezTo>
                <a:cubicBezTo>
                  <a:pt x="10" y="1"/>
                  <a:pt x="6" y="0"/>
                  <a:pt x="3" y="2"/>
                </a:cubicBezTo>
                <a:cubicBezTo>
                  <a:pt x="1" y="3"/>
                  <a:pt x="0" y="5"/>
                  <a:pt x="0" y="7"/>
                </a:cubicBezTo>
                <a:close/>
              </a:path>
            </a:pathLst>
          </a:custGeom>
          <a:solidFill>
            <a:srgbClr val="5A6783">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1380"/>
          <p:cNvSpPr/>
          <p:nvPr/>
        </p:nvSpPr>
        <p:spPr bwMode="auto">
          <a:xfrm>
            <a:off x="4857751" y="2388096"/>
            <a:ext cx="190500" cy="600075"/>
          </a:xfrm>
          <a:custGeom>
            <a:avLst/>
            <a:gdLst>
              <a:gd name="T0" fmla="*/ 1 w 60"/>
              <a:gd name="T1" fmla="*/ 7 h 189"/>
              <a:gd name="T2" fmla="*/ 2 w 60"/>
              <a:gd name="T3" fmla="*/ 10 h 189"/>
              <a:gd name="T4" fmla="*/ 42 w 60"/>
              <a:gd name="T5" fmla="*/ 80 h 189"/>
              <a:gd name="T6" fmla="*/ 42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2" y="80"/>
                  <a:pt x="42" y="80"/>
                  <a:pt x="42" y="80"/>
                </a:cubicBezTo>
                <a:cubicBezTo>
                  <a:pt x="47" y="89"/>
                  <a:pt x="47" y="100"/>
                  <a:pt x="42" y="108"/>
                </a:cubicBezTo>
                <a:cubicBezTo>
                  <a:pt x="2" y="179"/>
                  <a:pt x="2" y="179"/>
                  <a:pt x="2" y="179"/>
                </a:cubicBezTo>
                <a:cubicBezTo>
                  <a:pt x="0" y="182"/>
                  <a:pt x="1" y="186"/>
                  <a:pt x="4" y="187"/>
                </a:cubicBezTo>
                <a:cubicBezTo>
                  <a:pt x="7" y="189"/>
                  <a:pt x="10" y="188"/>
                  <a:pt x="12" y="185"/>
                </a:cubicBezTo>
                <a:cubicBezTo>
                  <a:pt x="53" y="114"/>
                  <a:pt x="53" y="114"/>
                  <a:pt x="53" y="114"/>
                </a:cubicBezTo>
                <a:cubicBezTo>
                  <a:pt x="60" y="102"/>
                  <a:pt x="60" y="87"/>
                  <a:pt x="53" y="74"/>
                </a:cubicBezTo>
                <a:cubicBezTo>
                  <a:pt x="12" y="4"/>
                  <a:pt x="12" y="4"/>
                  <a:pt x="12" y="4"/>
                </a:cubicBezTo>
                <a:cubicBezTo>
                  <a:pt x="10" y="1"/>
                  <a:pt x="7" y="0"/>
                  <a:pt x="4" y="2"/>
                </a:cubicBezTo>
                <a:cubicBezTo>
                  <a:pt x="2" y="3"/>
                  <a:pt x="1" y="5"/>
                  <a:pt x="1" y="7"/>
                </a:cubicBezTo>
                <a:close/>
              </a:path>
            </a:pathLst>
          </a:custGeom>
          <a:solidFill>
            <a:srgbClr val="5A6783">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1381"/>
          <p:cNvSpPr/>
          <p:nvPr/>
        </p:nvSpPr>
        <p:spPr bwMode="auto">
          <a:xfrm>
            <a:off x="5000626" y="2388096"/>
            <a:ext cx="190500" cy="600075"/>
          </a:xfrm>
          <a:custGeom>
            <a:avLst/>
            <a:gdLst>
              <a:gd name="T0" fmla="*/ 1 w 60"/>
              <a:gd name="T1" fmla="*/ 7 h 189"/>
              <a:gd name="T2" fmla="*/ 2 w 60"/>
              <a:gd name="T3" fmla="*/ 10 h 189"/>
              <a:gd name="T4" fmla="*/ 43 w 60"/>
              <a:gd name="T5" fmla="*/ 80 h 189"/>
              <a:gd name="T6" fmla="*/ 43 w 60"/>
              <a:gd name="T7" fmla="*/ 108 h 189"/>
              <a:gd name="T8" fmla="*/ 2 w 60"/>
              <a:gd name="T9" fmla="*/ 179 h 189"/>
              <a:gd name="T10" fmla="*/ 4 w 60"/>
              <a:gd name="T11" fmla="*/ 187 h 189"/>
              <a:gd name="T12" fmla="*/ 12 w 60"/>
              <a:gd name="T13" fmla="*/ 185 h 189"/>
              <a:gd name="T14" fmla="*/ 53 w 60"/>
              <a:gd name="T15" fmla="*/ 114 h 189"/>
              <a:gd name="T16" fmla="*/ 53 w 60"/>
              <a:gd name="T17" fmla="*/ 74 h 189"/>
              <a:gd name="T18" fmla="*/ 12 w 60"/>
              <a:gd name="T19" fmla="*/ 4 h 189"/>
              <a:gd name="T20" fmla="*/ 4 w 60"/>
              <a:gd name="T21" fmla="*/ 2 h 189"/>
              <a:gd name="T22" fmla="*/ 1 w 60"/>
              <a:gd name="T23" fmla="*/ 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9">
                <a:moveTo>
                  <a:pt x="1" y="7"/>
                </a:moveTo>
                <a:cubicBezTo>
                  <a:pt x="1" y="8"/>
                  <a:pt x="1" y="9"/>
                  <a:pt x="2" y="10"/>
                </a:cubicBezTo>
                <a:cubicBezTo>
                  <a:pt x="43" y="80"/>
                  <a:pt x="43" y="80"/>
                  <a:pt x="43" y="80"/>
                </a:cubicBezTo>
                <a:cubicBezTo>
                  <a:pt x="48" y="89"/>
                  <a:pt x="48" y="100"/>
                  <a:pt x="43" y="108"/>
                </a:cubicBezTo>
                <a:cubicBezTo>
                  <a:pt x="2" y="179"/>
                  <a:pt x="2" y="179"/>
                  <a:pt x="2" y="179"/>
                </a:cubicBezTo>
                <a:cubicBezTo>
                  <a:pt x="0" y="182"/>
                  <a:pt x="1" y="186"/>
                  <a:pt x="4" y="187"/>
                </a:cubicBezTo>
                <a:cubicBezTo>
                  <a:pt x="7" y="189"/>
                  <a:pt x="11" y="188"/>
                  <a:pt x="12" y="185"/>
                </a:cubicBezTo>
                <a:cubicBezTo>
                  <a:pt x="53" y="114"/>
                  <a:pt x="53" y="114"/>
                  <a:pt x="53" y="114"/>
                </a:cubicBezTo>
                <a:cubicBezTo>
                  <a:pt x="60" y="102"/>
                  <a:pt x="60" y="87"/>
                  <a:pt x="53" y="74"/>
                </a:cubicBezTo>
                <a:cubicBezTo>
                  <a:pt x="12" y="4"/>
                  <a:pt x="12" y="4"/>
                  <a:pt x="12" y="4"/>
                </a:cubicBezTo>
                <a:cubicBezTo>
                  <a:pt x="11" y="1"/>
                  <a:pt x="7" y="0"/>
                  <a:pt x="4" y="2"/>
                </a:cubicBezTo>
                <a:cubicBezTo>
                  <a:pt x="2" y="3"/>
                  <a:pt x="1" y="5"/>
                  <a:pt x="1" y="7"/>
                </a:cubicBezTo>
                <a:close/>
              </a:path>
            </a:pathLst>
          </a:custGeom>
          <a:solidFill>
            <a:srgbClr val="5A6783">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1382"/>
          <p:cNvSpPr/>
          <p:nvPr/>
        </p:nvSpPr>
        <p:spPr bwMode="auto">
          <a:xfrm>
            <a:off x="3260726" y="3956546"/>
            <a:ext cx="1168400" cy="1206500"/>
          </a:xfrm>
          <a:custGeom>
            <a:avLst/>
            <a:gdLst>
              <a:gd name="T0" fmla="*/ 368 w 368"/>
              <a:gd name="T1" fmla="*/ 190 h 380"/>
              <a:gd name="T2" fmla="*/ 368 w 368"/>
              <a:gd name="T3" fmla="*/ 191 h 380"/>
              <a:gd name="T4" fmla="*/ 367 w 368"/>
              <a:gd name="T5" fmla="*/ 193 h 380"/>
              <a:gd name="T6" fmla="*/ 367 w 368"/>
              <a:gd name="T7" fmla="*/ 194 h 380"/>
              <a:gd name="T8" fmla="*/ 367 w 368"/>
              <a:gd name="T9" fmla="*/ 194 h 380"/>
              <a:gd name="T10" fmla="*/ 350 w 368"/>
              <a:gd name="T11" fmla="*/ 206 h 380"/>
              <a:gd name="T12" fmla="*/ 309 w 368"/>
              <a:gd name="T13" fmla="*/ 213 h 380"/>
              <a:gd name="T14" fmla="*/ 256 w 368"/>
              <a:gd name="T15" fmla="*/ 211 h 380"/>
              <a:gd name="T16" fmla="*/ 222 w 368"/>
              <a:gd name="T17" fmla="*/ 254 h 380"/>
              <a:gd name="T18" fmla="*/ 230 w 368"/>
              <a:gd name="T19" fmla="*/ 254 h 380"/>
              <a:gd name="T20" fmla="*/ 240 w 368"/>
              <a:gd name="T21" fmla="*/ 264 h 380"/>
              <a:gd name="T22" fmla="*/ 230 w 368"/>
              <a:gd name="T23" fmla="*/ 274 h 380"/>
              <a:gd name="T24" fmla="*/ 206 w 368"/>
              <a:gd name="T25" fmla="*/ 274 h 380"/>
              <a:gd name="T26" fmla="*/ 181 w 368"/>
              <a:gd name="T27" fmla="*/ 307 h 380"/>
              <a:gd name="T28" fmla="*/ 197 w 368"/>
              <a:gd name="T29" fmla="*/ 307 h 380"/>
              <a:gd name="T30" fmla="*/ 207 w 368"/>
              <a:gd name="T31" fmla="*/ 317 h 380"/>
              <a:gd name="T32" fmla="*/ 197 w 368"/>
              <a:gd name="T33" fmla="*/ 327 h 380"/>
              <a:gd name="T34" fmla="*/ 165 w 368"/>
              <a:gd name="T35" fmla="*/ 327 h 380"/>
              <a:gd name="T36" fmla="*/ 123 w 368"/>
              <a:gd name="T37" fmla="*/ 380 h 380"/>
              <a:gd name="T38" fmla="*/ 105 w 368"/>
              <a:gd name="T39" fmla="*/ 369 h 380"/>
              <a:gd name="T40" fmla="*/ 182 w 368"/>
              <a:gd name="T41" fmla="*/ 209 h 380"/>
              <a:gd name="T42" fmla="*/ 59 w 368"/>
              <a:gd name="T43" fmla="*/ 206 h 380"/>
              <a:gd name="T44" fmla="*/ 23 w 368"/>
              <a:gd name="T45" fmla="*/ 249 h 380"/>
              <a:gd name="T46" fmla="*/ 0 w 368"/>
              <a:gd name="T47" fmla="*/ 249 h 380"/>
              <a:gd name="T48" fmla="*/ 19 w 368"/>
              <a:gd name="T49" fmla="*/ 190 h 380"/>
              <a:gd name="T50" fmla="*/ 0 w 368"/>
              <a:gd name="T51" fmla="*/ 131 h 380"/>
              <a:gd name="T52" fmla="*/ 23 w 368"/>
              <a:gd name="T53" fmla="*/ 131 h 380"/>
              <a:gd name="T54" fmla="*/ 59 w 368"/>
              <a:gd name="T55" fmla="*/ 174 h 380"/>
              <a:gd name="T56" fmla="*/ 182 w 368"/>
              <a:gd name="T57" fmla="*/ 171 h 380"/>
              <a:gd name="T58" fmla="*/ 105 w 368"/>
              <a:gd name="T59" fmla="*/ 11 h 380"/>
              <a:gd name="T60" fmla="*/ 123 w 368"/>
              <a:gd name="T61" fmla="*/ 0 h 380"/>
              <a:gd name="T62" fmla="*/ 165 w 368"/>
              <a:gd name="T63" fmla="*/ 53 h 380"/>
              <a:gd name="T64" fmla="*/ 197 w 368"/>
              <a:gd name="T65" fmla="*/ 53 h 380"/>
              <a:gd name="T66" fmla="*/ 207 w 368"/>
              <a:gd name="T67" fmla="*/ 63 h 380"/>
              <a:gd name="T68" fmla="*/ 197 w 368"/>
              <a:gd name="T69" fmla="*/ 73 h 380"/>
              <a:gd name="T70" fmla="*/ 181 w 368"/>
              <a:gd name="T71" fmla="*/ 73 h 380"/>
              <a:gd name="T72" fmla="*/ 206 w 368"/>
              <a:gd name="T73" fmla="*/ 106 h 380"/>
              <a:gd name="T74" fmla="*/ 230 w 368"/>
              <a:gd name="T75" fmla="*/ 106 h 380"/>
              <a:gd name="T76" fmla="*/ 240 w 368"/>
              <a:gd name="T77" fmla="*/ 116 h 380"/>
              <a:gd name="T78" fmla="*/ 230 w 368"/>
              <a:gd name="T79" fmla="*/ 126 h 380"/>
              <a:gd name="T80" fmla="*/ 222 w 368"/>
              <a:gd name="T81" fmla="*/ 126 h 380"/>
              <a:gd name="T82" fmla="*/ 256 w 368"/>
              <a:gd name="T83" fmla="*/ 169 h 380"/>
              <a:gd name="T84" fmla="*/ 309 w 368"/>
              <a:gd name="T85" fmla="*/ 167 h 380"/>
              <a:gd name="T86" fmla="*/ 350 w 368"/>
              <a:gd name="T87" fmla="*/ 174 h 380"/>
              <a:gd name="T88" fmla="*/ 367 w 368"/>
              <a:gd name="T89" fmla="*/ 186 h 380"/>
              <a:gd name="T90" fmla="*/ 367 w 368"/>
              <a:gd name="T91" fmla="*/ 186 h 380"/>
              <a:gd name="T92" fmla="*/ 367 w 368"/>
              <a:gd name="T93" fmla="*/ 187 h 380"/>
              <a:gd name="T94" fmla="*/ 368 w 368"/>
              <a:gd name="T95" fmla="*/ 189 h 380"/>
              <a:gd name="T96" fmla="*/ 368 w 368"/>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8" h="380">
                <a:moveTo>
                  <a:pt x="368" y="190"/>
                </a:moveTo>
                <a:cubicBezTo>
                  <a:pt x="368" y="190"/>
                  <a:pt x="368" y="191"/>
                  <a:pt x="368" y="191"/>
                </a:cubicBezTo>
                <a:cubicBezTo>
                  <a:pt x="368" y="192"/>
                  <a:pt x="367" y="193"/>
                  <a:pt x="367" y="193"/>
                </a:cubicBezTo>
                <a:cubicBezTo>
                  <a:pt x="367" y="194"/>
                  <a:pt x="367" y="194"/>
                  <a:pt x="367" y="194"/>
                </a:cubicBezTo>
                <a:cubicBezTo>
                  <a:pt x="367" y="194"/>
                  <a:pt x="367" y="194"/>
                  <a:pt x="367" y="194"/>
                </a:cubicBezTo>
                <a:cubicBezTo>
                  <a:pt x="364" y="199"/>
                  <a:pt x="359" y="203"/>
                  <a:pt x="350" y="206"/>
                </a:cubicBezTo>
                <a:cubicBezTo>
                  <a:pt x="339" y="211"/>
                  <a:pt x="324" y="213"/>
                  <a:pt x="309" y="213"/>
                </a:cubicBezTo>
                <a:cubicBezTo>
                  <a:pt x="256" y="211"/>
                  <a:pt x="256" y="211"/>
                  <a:pt x="256" y="211"/>
                </a:cubicBezTo>
                <a:cubicBezTo>
                  <a:pt x="222" y="254"/>
                  <a:pt x="222" y="254"/>
                  <a:pt x="222" y="254"/>
                </a:cubicBezTo>
                <a:cubicBezTo>
                  <a:pt x="230" y="254"/>
                  <a:pt x="230" y="254"/>
                  <a:pt x="230" y="254"/>
                </a:cubicBezTo>
                <a:cubicBezTo>
                  <a:pt x="235" y="254"/>
                  <a:pt x="240" y="259"/>
                  <a:pt x="240" y="264"/>
                </a:cubicBezTo>
                <a:cubicBezTo>
                  <a:pt x="240" y="270"/>
                  <a:pt x="235" y="274"/>
                  <a:pt x="230" y="274"/>
                </a:cubicBezTo>
                <a:cubicBezTo>
                  <a:pt x="206" y="274"/>
                  <a:pt x="206" y="274"/>
                  <a:pt x="206" y="274"/>
                </a:cubicBezTo>
                <a:cubicBezTo>
                  <a:pt x="181" y="307"/>
                  <a:pt x="181" y="307"/>
                  <a:pt x="181" y="307"/>
                </a:cubicBezTo>
                <a:cubicBezTo>
                  <a:pt x="197" y="307"/>
                  <a:pt x="197" y="307"/>
                  <a:pt x="197" y="307"/>
                </a:cubicBezTo>
                <a:cubicBezTo>
                  <a:pt x="203" y="307"/>
                  <a:pt x="207" y="311"/>
                  <a:pt x="207" y="317"/>
                </a:cubicBezTo>
                <a:cubicBezTo>
                  <a:pt x="207" y="322"/>
                  <a:pt x="203" y="327"/>
                  <a:pt x="197" y="327"/>
                </a:cubicBezTo>
                <a:cubicBezTo>
                  <a:pt x="165" y="327"/>
                  <a:pt x="165" y="327"/>
                  <a:pt x="165" y="327"/>
                </a:cubicBezTo>
                <a:cubicBezTo>
                  <a:pt x="123" y="380"/>
                  <a:pt x="123" y="380"/>
                  <a:pt x="123" y="380"/>
                </a:cubicBezTo>
                <a:cubicBezTo>
                  <a:pt x="105" y="369"/>
                  <a:pt x="105" y="369"/>
                  <a:pt x="105" y="369"/>
                </a:cubicBezTo>
                <a:cubicBezTo>
                  <a:pt x="182" y="209"/>
                  <a:pt x="182" y="209"/>
                  <a:pt x="182" y="209"/>
                </a:cubicBezTo>
                <a:cubicBezTo>
                  <a:pt x="59" y="206"/>
                  <a:pt x="59" y="206"/>
                  <a:pt x="59" y="206"/>
                </a:cubicBezTo>
                <a:cubicBezTo>
                  <a:pt x="23" y="249"/>
                  <a:pt x="23" y="249"/>
                  <a:pt x="23" y="249"/>
                </a:cubicBezTo>
                <a:cubicBezTo>
                  <a:pt x="0" y="249"/>
                  <a:pt x="0" y="249"/>
                  <a:pt x="0" y="249"/>
                </a:cubicBezTo>
                <a:cubicBezTo>
                  <a:pt x="19" y="190"/>
                  <a:pt x="19" y="190"/>
                  <a:pt x="19" y="190"/>
                </a:cubicBezTo>
                <a:cubicBezTo>
                  <a:pt x="0" y="131"/>
                  <a:pt x="0" y="131"/>
                  <a:pt x="0" y="131"/>
                </a:cubicBezTo>
                <a:cubicBezTo>
                  <a:pt x="23" y="131"/>
                  <a:pt x="23" y="131"/>
                  <a:pt x="23" y="131"/>
                </a:cubicBezTo>
                <a:cubicBezTo>
                  <a:pt x="59" y="174"/>
                  <a:pt x="59" y="174"/>
                  <a:pt x="59" y="174"/>
                </a:cubicBezTo>
                <a:cubicBezTo>
                  <a:pt x="182" y="171"/>
                  <a:pt x="182" y="171"/>
                  <a:pt x="182" y="171"/>
                </a:cubicBezTo>
                <a:cubicBezTo>
                  <a:pt x="105" y="11"/>
                  <a:pt x="105" y="11"/>
                  <a:pt x="105" y="11"/>
                </a:cubicBezTo>
                <a:cubicBezTo>
                  <a:pt x="123" y="0"/>
                  <a:pt x="123" y="0"/>
                  <a:pt x="123" y="0"/>
                </a:cubicBezTo>
                <a:cubicBezTo>
                  <a:pt x="165" y="53"/>
                  <a:pt x="165" y="53"/>
                  <a:pt x="165" y="53"/>
                </a:cubicBezTo>
                <a:cubicBezTo>
                  <a:pt x="197" y="53"/>
                  <a:pt x="197" y="53"/>
                  <a:pt x="197" y="53"/>
                </a:cubicBezTo>
                <a:cubicBezTo>
                  <a:pt x="203" y="53"/>
                  <a:pt x="207" y="58"/>
                  <a:pt x="207" y="63"/>
                </a:cubicBezTo>
                <a:cubicBezTo>
                  <a:pt x="207" y="69"/>
                  <a:pt x="203" y="73"/>
                  <a:pt x="197" y="73"/>
                </a:cubicBezTo>
                <a:cubicBezTo>
                  <a:pt x="181" y="73"/>
                  <a:pt x="181" y="73"/>
                  <a:pt x="181" y="73"/>
                </a:cubicBezTo>
                <a:cubicBezTo>
                  <a:pt x="206" y="106"/>
                  <a:pt x="206" y="106"/>
                  <a:pt x="206" y="106"/>
                </a:cubicBezTo>
                <a:cubicBezTo>
                  <a:pt x="230" y="106"/>
                  <a:pt x="230" y="106"/>
                  <a:pt x="230" y="106"/>
                </a:cubicBezTo>
                <a:cubicBezTo>
                  <a:pt x="235" y="106"/>
                  <a:pt x="240" y="110"/>
                  <a:pt x="240" y="116"/>
                </a:cubicBezTo>
                <a:cubicBezTo>
                  <a:pt x="240" y="121"/>
                  <a:pt x="235" y="126"/>
                  <a:pt x="230" y="126"/>
                </a:cubicBezTo>
                <a:cubicBezTo>
                  <a:pt x="222" y="126"/>
                  <a:pt x="222" y="126"/>
                  <a:pt x="222" y="126"/>
                </a:cubicBezTo>
                <a:cubicBezTo>
                  <a:pt x="256" y="169"/>
                  <a:pt x="256" y="169"/>
                  <a:pt x="256" y="169"/>
                </a:cubicBezTo>
                <a:cubicBezTo>
                  <a:pt x="309" y="167"/>
                  <a:pt x="309" y="167"/>
                  <a:pt x="309" y="167"/>
                </a:cubicBezTo>
                <a:cubicBezTo>
                  <a:pt x="324" y="167"/>
                  <a:pt x="339" y="169"/>
                  <a:pt x="350" y="174"/>
                </a:cubicBezTo>
                <a:cubicBezTo>
                  <a:pt x="359" y="177"/>
                  <a:pt x="364" y="181"/>
                  <a:pt x="367" y="186"/>
                </a:cubicBezTo>
                <a:cubicBezTo>
                  <a:pt x="367" y="186"/>
                  <a:pt x="367" y="186"/>
                  <a:pt x="367" y="186"/>
                </a:cubicBezTo>
                <a:cubicBezTo>
                  <a:pt x="367" y="186"/>
                  <a:pt x="367" y="186"/>
                  <a:pt x="367" y="187"/>
                </a:cubicBezTo>
                <a:cubicBezTo>
                  <a:pt x="367" y="187"/>
                  <a:pt x="368" y="188"/>
                  <a:pt x="368" y="189"/>
                </a:cubicBezTo>
                <a:cubicBezTo>
                  <a:pt x="368" y="189"/>
                  <a:pt x="368" y="190"/>
                  <a:pt x="368" y="19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1383"/>
          <p:cNvSpPr/>
          <p:nvPr/>
        </p:nvSpPr>
        <p:spPr bwMode="auto">
          <a:xfrm>
            <a:off x="2679701" y="4258171"/>
            <a:ext cx="190500" cy="603250"/>
          </a:xfrm>
          <a:custGeom>
            <a:avLst/>
            <a:gdLst>
              <a:gd name="T0" fmla="*/ 1 w 60"/>
              <a:gd name="T1" fmla="*/ 7 h 190"/>
              <a:gd name="T2" fmla="*/ 2 w 60"/>
              <a:gd name="T3" fmla="*/ 10 h 190"/>
              <a:gd name="T4" fmla="*/ 42 w 60"/>
              <a:gd name="T5" fmla="*/ 81 h 190"/>
              <a:gd name="T6" fmla="*/ 42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2" y="81"/>
                  <a:pt x="42" y="81"/>
                  <a:pt x="42" y="81"/>
                </a:cubicBezTo>
                <a:cubicBezTo>
                  <a:pt x="47" y="90"/>
                  <a:pt x="47" y="100"/>
                  <a:pt x="42" y="109"/>
                </a:cubicBezTo>
                <a:cubicBezTo>
                  <a:pt x="2" y="180"/>
                  <a:pt x="2" y="180"/>
                  <a:pt x="2" y="180"/>
                </a:cubicBezTo>
                <a:cubicBezTo>
                  <a:pt x="0" y="183"/>
                  <a:pt x="1" y="186"/>
                  <a:pt x="4" y="188"/>
                </a:cubicBezTo>
                <a:cubicBezTo>
                  <a:pt x="7" y="190"/>
                  <a:pt x="10" y="189"/>
                  <a:pt x="12" y="186"/>
                </a:cubicBezTo>
                <a:cubicBezTo>
                  <a:pt x="53" y="115"/>
                  <a:pt x="53" y="115"/>
                  <a:pt x="53" y="115"/>
                </a:cubicBezTo>
                <a:cubicBezTo>
                  <a:pt x="60" y="103"/>
                  <a:pt x="60" y="87"/>
                  <a:pt x="53" y="75"/>
                </a:cubicBezTo>
                <a:cubicBezTo>
                  <a:pt x="12" y="4"/>
                  <a:pt x="12" y="4"/>
                  <a:pt x="12" y="4"/>
                </a:cubicBezTo>
                <a:cubicBezTo>
                  <a:pt x="10" y="1"/>
                  <a:pt x="7" y="0"/>
                  <a:pt x="4" y="2"/>
                </a:cubicBezTo>
                <a:cubicBezTo>
                  <a:pt x="2" y="3"/>
                  <a:pt x="1" y="5"/>
                  <a:pt x="1" y="7"/>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1384"/>
          <p:cNvSpPr/>
          <p:nvPr/>
        </p:nvSpPr>
        <p:spPr bwMode="auto">
          <a:xfrm>
            <a:off x="2822576" y="4258171"/>
            <a:ext cx="190500" cy="603250"/>
          </a:xfrm>
          <a:custGeom>
            <a:avLst/>
            <a:gdLst>
              <a:gd name="T0" fmla="*/ 1 w 60"/>
              <a:gd name="T1" fmla="*/ 7 h 190"/>
              <a:gd name="T2" fmla="*/ 2 w 60"/>
              <a:gd name="T3" fmla="*/ 10 h 190"/>
              <a:gd name="T4" fmla="*/ 43 w 60"/>
              <a:gd name="T5" fmla="*/ 81 h 190"/>
              <a:gd name="T6" fmla="*/ 43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3" y="81"/>
                  <a:pt x="43" y="81"/>
                  <a:pt x="43" y="81"/>
                </a:cubicBezTo>
                <a:cubicBezTo>
                  <a:pt x="48" y="90"/>
                  <a:pt x="48" y="100"/>
                  <a:pt x="43" y="109"/>
                </a:cubicBezTo>
                <a:cubicBezTo>
                  <a:pt x="2" y="180"/>
                  <a:pt x="2" y="180"/>
                  <a:pt x="2" y="180"/>
                </a:cubicBezTo>
                <a:cubicBezTo>
                  <a:pt x="0" y="183"/>
                  <a:pt x="1" y="186"/>
                  <a:pt x="4" y="188"/>
                </a:cubicBezTo>
                <a:cubicBezTo>
                  <a:pt x="7" y="190"/>
                  <a:pt x="11" y="189"/>
                  <a:pt x="12" y="186"/>
                </a:cubicBezTo>
                <a:cubicBezTo>
                  <a:pt x="53" y="115"/>
                  <a:pt x="53" y="115"/>
                  <a:pt x="53" y="115"/>
                </a:cubicBezTo>
                <a:cubicBezTo>
                  <a:pt x="60" y="103"/>
                  <a:pt x="60" y="87"/>
                  <a:pt x="53" y="75"/>
                </a:cubicBezTo>
                <a:cubicBezTo>
                  <a:pt x="12" y="4"/>
                  <a:pt x="12" y="4"/>
                  <a:pt x="12" y="4"/>
                </a:cubicBezTo>
                <a:cubicBezTo>
                  <a:pt x="11" y="1"/>
                  <a:pt x="7" y="0"/>
                  <a:pt x="4" y="2"/>
                </a:cubicBezTo>
                <a:cubicBezTo>
                  <a:pt x="2" y="3"/>
                  <a:pt x="1" y="5"/>
                  <a:pt x="1" y="7"/>
                </a:cubicBezTo>
                <a:close/>
              </a:path>
            </a:pathLst>
          </a:custGeom>
          <a:solidFill>
            <a:srgbClr val="B5B5B5">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1385"/>
          <p:cNvSpPr/>
          <p:nvPr/>
        </p:nvSpPr>
        <p:spPr bwMode="auto">
          <a:xfrm>
            <a:off x="2968626" y="4258171"/>
            <a:ext cx="190500" cy="603250"/>
          </a:xfrm>
          <a:custGeom>
            <a:avLst/>
            <a:gdLst>
              <a:gd name="T0" fmla="*/ 0 w 60"/>
              <a:gd name="T1" fmla="*/ 7 h 190"/>
              <a:gd name="T2" fmla="*/ 1 w 60"/>
              <a:gd name="T3" fmla="*/ 10 h 190"/>
              <a:gd name="T4" fmla="*/ 42 w 60"/>
              <a:gd name="T5" fmla="*/ 81 h 190"/>
              <a:gd name="T6" fmla="*/ 42 w 60"/>
              <a:gd name="T7" fmla="*/ 109 h 190"/>
              <a:gd name="T8" fmla="*/ 1 w 60"/>
              <a:gd name="T9" fmla="*/ 180 h 190"/>
              <a:gd name="T10" fmla="*/ 3 w 60"/>
              <a:gd name="T11" fmla="*/ 188 h 190"/>
              <a:gd name="T12" fmla="*/ 12 w 60"/>
              <a:gd name="T13" fmla="*/ 186 h 190"/>
              <a:gd name="T14" fmla="*/ 52 w 60"/>
              <a:gd name="T15" fmla="*/ 115 h 190"/>
              <a:gd name="T16" fmla="*/ 52 w 60"/>
              <a:gd name="T17" fmla="*/ 75 h 190"/>
              <a:gd name="T18" fmla="*/ 12 w 60"/>
              <a:gd name="T19" fmla="*/ 4 h 190"/>
              <a:gd name="T20" fmla="*/ 3 w 60"/>
              <a:gd name="T21" fmla="*/ 2 h 190"/>
              <a:gd name="T22" fmla="*/ 0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0" y="7"/>
                </a:moveTo>
                <a:cubicBezTo>
                  <a:pt x="0" y="8"/>
                  <a:pt x="1" y="9"/>
                  <a:pt x="1" y="10"/>
                </a:cubicBezTo>
                <a:cubicBezTo>
                  <a:pt x="42" y="81"/>
                  <a:pt x="42" y="81"/>
                  <a:pt x="42" y="81"/>
                </a:cubicBezTo>
                <a:cubicBezTo>
                  <a:pt x="47" y="90"/>
                  <a:pt x="47" y="100"/>
                  <a:pt x="42" y="109"/>
                </a:cubicBezTo>
                <a:cubicBezTo>
                  <a:pt x="1" y="180"/>
                  <a:pt x="1" y="180"/>
                  <a:pt x="1" y="180"/>
                </a:cubicBezTo>
                <a:cubicBezTo>
                  <a:pt x="0" y="183"/>
                  <a:pt x="1" y="186"/>
                  <a:pt x="3" y="188"/>
                </a:cubicBezTo>
                <a:cubicBezTo>
                  <a:pt x="6" y="190"/>
                  <a:pt x="10" y="189"/>
                  <a:pt x="12" y="186"/>
                </a:cubicBezTo>
                <a:cubicBezTo>
                  <a:pt x="52" y="115"/>
                  <a:pt x="52" y="115"/>
                  <a:pt x="52" y="115"/>
                </a:cubicBezTo>
                <a:cubicBezTo>
                  <a:pt x="60" y="103"/>
                  <a:pt x="60" y="87"/>
                  <a:pt x="52" y="75"/>
                </a:cubicBezTo>
                <a:cubicBezTo>
                  <a:pt x="12" y="4"/>
                  <a:pt x="12" y="4"/>
                  <a:pt x="12" y="4"/>
                </a:cubicBezTo>
                <a:cubicBezTo>
                  <a:pt x="10" y="1"/>
                  <a:pt x="6" y="0"/>
                  <a:pt x="3" y="2"/>
                </a:cubicBezTo>
                <a:cubicBezTo>
                  <a:pt x="2" y="3"/>
                  <a:pt x="0" y="5"/>
                  <a:pt x="0" y="7"/>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1386"/>
          <p:cNvSpPr/>
          <p:nvPr/>
        </p:nvSpPr>
        <p:spPr bwMode="auto">
          <a:xfrm>
            <a:off x="7329488" y="3956546"/>
            <a:ext cx="1165225" cy="1206500"/>
          </a:xfrm>
          <a:custGeom>
            <a:avLst/>
            <a:gdLst>
              <a:gd name="T0" fmla="*/ 367 w 367"/>
              <a:gd name="T1" fmla="*/ 190 h 380"/>
              <a:gd name="T2" fmla="*/ 367 w 367"/>
              <a:gd name="T3" fmla="*/ 191 h 380"/>
              <a:gd name="T4" fmla="*/ 366 w 367"/>
              <a:gd name="T5" fmla="*/ 193 h 380"/>
              <a:gd name="T6" fmla="*/ 366 w 367"/>
              <a:gd name="T7" fmla="*/ 194 h 380"/>
              <a:gd name="T8" fmla="*/ 366 w 367"/>
              <a:gd name="T9" fmla="*/ 194 h 380"/>
              <a:gd name="T10" fmla="*/ 350 w 367"/>
              <a:gd name="T11" fmla="*/ 206 h 380"/>
              <a:gd name="T12" fmla="*/ 308 w 367"/>
              <a:gd name="T13" fmla="*/ 213 h 380"/>
              <a:gd name="T14" fmla="*/ 255 w 367"/>
              <a:gd name="T15" fmla="*/ 211 h 380"/>
              <a:gd name="T16" fmla="*/ 221 w 367"/>
              <a:gd name="T17" fmla="*/ 254 h 380"/>
              <a:gd name="T18" fmla="*/ 229 w 367"/>
              <a:gd name="T19" fmla="*/ 254 h 380"/>
              <a:gd name="T20" fmla="*/ 239 w 367"/>
              <a:gd name="T21" fmla="*/ 264 h 380"/>
              <a:gd name="T22" fmla="*/ 229 w 367"/>
              <a:gd name="T23" fmla="*/ 274 h 380"/>
              <a:gd name="T24" fmla="*/ 206 w 367"/>
              <a:gd name="T25" fmla="*/ 274 h 380"/>
              <a:gd name="T26" fmla="*/ 180 w 367"/>
              <a:gd name="T27" fmla="*/ 307 h 380"/>
              <a:gd name="T28" fmla="*/ 197 w 367"/>
              <a:gd name="T29" fmla="*/ 307 h 380"/>
              <a:gd name="T30" fmla="*/ 207 w 367"/>
              <a:gd name="T31" fmla="*/ 317 h 380"/>
              <a:gd name="T32" fmla="*/ 197 w 367"/>
              <a:gd name="T33" fmla="*/ 327 h 380"/>
              <a:gd name="T34" fmla="*/ 164 w 367"/>
              <a:gd name="T35" fmla="*/ 327 h 380"/>
              <a:gd name="T36" fmla="*/ 123 w 367"/>
              <a:gd name="T37" fmla="*/ 380 h 380"/>
              <a:gd name="T38" fmla="*/ 104 w 367"/>
              <a:gd name="T39" fmla="*/ 369 h 380"/>
              <a:gd name="T40" fmla="*/ 181 w 367"/>
              <a:gd name="T41" fmla="*/ 209 h 380"/>
              <a:gd name="T42" fmla="*/ 58 w 367"/>
              <a:gd name="T43" fmla="*/ 206 h 380"/>
              <a:gd name="T44" fmla="*/ 23 w 367"/>
              <a:gd name="T45" fmla="*/ 249 h 380"/>
              <a:gd name="T46" fmla="*/ 0 w 367"/>
              <a:gd name="T47" fmla="*/ 249 h 380"/>
              <a:gd name="T48" fmla="*/ 19 w 367"/>
              <a:gd name="T49" fmla="*/ 190 h 380"/>
              <a:gd name="T50" fmla="*/ 0 w 367"/>
              <a:gd name="T51" fmla="*/ 131 h 380"/>
              <a:gd name="T52" fmla="*/ 23 w 367"/>
              <a:gd name="T53" fmla="*/ 131 h 380"/>
              <a:gd name="T54" fmla="*/ 58 w 367"/>
              <a:gd name="T55" fmla="*/ 174 h 380"/>
              <a:gd name="T56" fmla="*/ 181 w 367"/>
              <a:gd name="T57" fmla="*/ 171 h 380"/>
              <a:gd name="T58" fmla="*/ 104 w 367"/>
              <a:gd name="T59" fmla="*/ 11 h 380"/>
              <a:gd name="T60" fmla="*/ 123 w 367"/>
              <a:gd name="T61" fmla="*/ 0 h 380"/>
              <a:gd name="T62" fmla="*/ 164 w 367"/>
              <a:gd name="T63" fmla="*/ 53 h 380"/>
              <a:gd name="T64" fmla="*/ 197 w 367"/>
              <a:gd name="T65" fmla="*/ 53 h 380"/>
              <a:gd name="T66" fmla="*/ 207 w 367"/>
              <a:gd name="T67" fmla="*/ 63 h 380"/>
              <a:gd name="T68" fmla="*/ 197 w 367"/>
              <a:gd name="T69" fmla="*/ 73 h 380"/>
              <a:gd name="T70" fmla="*/ 180 w 367"/>
              <a:gd name="T71" fmla="*/ 73 h 380"/>
              <a:gd name="T72" fmla="*/ 206 w 367"/>
              <a:gd name="T73" fmla="*/ 106 h 380"/>
              <a:gd name="T74" fmla="*/ 229 w 367"/>
              <a:gd name="T75" fmla="*/ 106 h 380"/>
              <a:gd name="T76" fmla="*/ 239 w 367"/>
              <a:gd name="T77" fmla="*/ 116 h 380"/>
              <a:gd name="T78" fmla="*/ 229 w 367"/>
              <a:gd name="T79" fmla="*/ 126 h 380"/>
              <a:gd name="T80" fmla="*/ 221 w 367"/>
              <a:gd name="T81" fmla="*/ 126 h 380"/>
              <a:gd name="T82" fmla="*/ 255 w 367"/>
              <a:gd name="T83" fmla="*/ 169 h 380"/>
              <a:gd name="T84" fmla="*/ 308 w 367"/>
              <a:gd name="T85" fmla="*/ 167 h 380"/>
              <a:gd name="T86" fmla="*/ 350 w 367"/>
              <a:gd name="T87" fmla="*/ 174 h 380"/>
              <a:gd name="T88" fmla="*/ 366 w 367"/>
              <a:gd name="T89" fmla="*/ 186 h 380"/>
              <a:gd name="T90" fmla="*/ 366 w 367"/>
              <a:gd name="T91" fmla="*/ 186 h 380"/>
              <a:gd name="T92" fmla="*/ 366 w 367"/>
              <a:gd name="T93" fmla="*/ 187 h 380"/>
              <a:gd name="T94" fmla="*/ 367 w 367"/>
              <a:gd name="T95" fmla="*/ 189 h 380"/>
              <a:gd name="T96" fmla="*/ 367 w 367"/>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7" h="380">
                <a:moveTo>
                  <a:pt x="367" y="190"/>
                </a:moveTo>
                <a:cubicBezTo>
                  <a:pt x="367" y="190"/>
                  <a:pt x="367" y="191"/>
                  <a:pt x="367" y="191"/>
                </a:cubicBezTo>
                <a:cubicBezTo>
                  <a:pt x="367" y="192"/>
                  <a:pt x="367" y="193"/>
                  <a:pt x="366" y="193"/>
                </a:cubicBezTo>
                <a:cubicBezTo>
                  <a:pt x="366" y="194"/>
                  <a:pt x="366" y="194"/>
                  <a:pt x="366" y="194"/>
                </a:cubicBezTo>
                <a:cubicBezTo>
                  <a:pt x="366" y="194"/>
                  <a:pt x="366" y="194"/>
                  <a:pt x="366" y="194"/>
                </a:cubicBezTo>
                <a:cubicBezTo>
                  <a:pt x="364" y="199"/>
                  <a:pt x="358" y="203"/>
                  <a:pt x="350" y="206"/>
                </a:cubicBezTo>
                <a:cubicBezTo>
                  <a:pt x="339" y="211"/>
                  <a:pt x="324" y="213"/>
                  <a:pt x="308" y="213"/>
                </a:cubicBezTo>
                <a:cubicBezTo>
                  <a:pt x="255" y="211"/>
                  <a:pt x="255" y="211"/>
                  <a:pt x="255" y="211"/>
                </a:cubicBezTo>
                <a:cubicBezTo>
                  <a:pt x="221" y="254"/>
                  <a:pt x="221" y="254"/>
                  <a:pt x="221" y="254"/>
                </a:cubicBezTo>
                <a:cubicBezTo>
                  <a:pt x="229" y="254"/>
                  <a:pt x="229" y="254"/>
                  <a:pt x="229" y="254"/>
                </a:cubicBezTo>
                <a:cubicBezTo>
                  <a:pt x="235" y="254"/>
                  <a:pt x="239" y="259"/>
                  <a:pt x="239" y="264"/>
                </a:cubicBezTo>
                <a:cubicBezTo>
                  <a:pt x="239" y="270"/>
                  <a:pt x="235" y="274"/>
                  <a:pt x="229" y="274"/>
                </a:cubicBezTo>
                <a:cubicBezTo>
                  <a:pt x="206" y="274"/>
                  <a:pt x="206" y="274"/>
                  <a:pt x="206" y="274"/>
                </a:cubicBezTo>
                <a:cubicBezTo>
                  <a:pt x="180" y="307"/>
                  <a:pt x="180" y="307"/>
                  <a:pt x="180" y="307"/>
                </a:cubicBezTo>
                <a:cubicBezTo>
                  <a:pt x="197" y="307"/>
                  <a:pt x="197" y="307"/>
                  <a:pt x="197" y="307"/>
                </a:cubicBezTo>
                <a:cubicBezTo>
                  <a:pt x="202" y="307"/>
                  <a:pt x="207" y="311"/>
                  <a:pt x="207" y="317"/>
                </a:cubicBezTo>
                <a:cubicBezTo>
                  <a:pt x="207" y="322"/>
                  <a:pt x="202" y="327"/>
                  <a:pt x="197" y="327"/>
                </a:cubicBezTo>
                <a:cubicBezTo>
                  <a:pt x="164" y="327"/>
                  <a:pt x="164" y="327"/>
                  <a:pt x="164" y="327"/>
                </a:cubicBezTo>
                <a:cubicBezTo>
                  <a:pt x="123" y="380"/>
                  <a:pt x="123" y="380"/>
                  <a:pt x="123" y="380"/>
                </a:cubicBezTo>
                <a:cubicBezTo>
                  <a:pt x="104" y="369"/>
                  <a:pt x="104" y="369"/>
                  <a:pt x="104" y="369"/>
                </a:cubicBezTo>
                <a:cubicBezTo>
                  <a:pt x="181" y="209"/>
                  <a:pt x="181" y="209"/>
                  <a:pt x="181" y="209"/>
                </a:cubicBezTo>
                <a:cubicBezTo>
                  <a:pt x="58" y="206"/>
                  <a:pt x="58" y="206"/>
                  <a:pt x="58" y="206"/>
                </a:cubicBezTo>
                <a:cubicBezTo>
                  <a:pt x="23" y="249"/>
                  <a:pt x="23" y="249"/>
                  <a:pt x="23" y="249"/>
                </a:cubicBezTo>
                <a:cubicBezTo>
                  <a:pt x="0" y="249"/>
                  <a:pt x="0" y="249"/>
                  <a:pt x="0" y="249"/>
                </a:cubicBezTo>
                <a:cubicBezTo>
                  <a:pt x="19" y="190"/>
                  <a:pt x="19" y="190"/>
                  <a:pt x="19" y="190"/>
                </a:cubicBezTo>
                <a:cubicBezTo>
                  <a:pt x="0" y="131"/>
                  <a:pt x="0" y="131"/>
                  <a:pt x="0" y="131"/>
                </a:cubicBezTo>
                <a:cubicBezTo>
                  <a:pt x="23" y="131"/>
                  <a:pt x="23" y="131"/>
                  <a:pt x="23" y="131"/>
                </a:cubicBezTo>
                <a:cubicBezTo>
                  <a:pt x="58" y="174"/>
                  <a:pt x="58" y="174"/>
                  <a:pt x="58" y="174"/>
                </a:cubicBezTo>
                <a:cubicBezTo>
                  <a:pt x="181" y="171"/>
                  <a:pt x="181" y="171"/>
                  <a:pt x="181" y="171"/>
                </a:cubicBezTo>
                <a:cubicBezTo>
                  <a:pt x="104" y="11"/>
                  <a:pt x="104" y="11"/>
                  <a:pt x="104" y="11"/>
                </a:cubicBezTo>
                <a:cubicBezTo>
                  <a:pt x="123" y="0"/>
                  <a:pt x="123" y="0"/>
                  <a:pt x="123" y="0"/>
                </a:cubicBezTo>
                <a:cubicBezTo>
                  <a:pt x="164" y="53"/>
                  <a:pt x="164" y="53"/>
                  <a:pt x="164" y="53"/>
                </a:cubicBezTo>
                <a:cubicBezTo>
                  <a:pt x="197" y="53"/>
                  <a:pt x="197" y="53"/>
                  <a:pt x="197" y="53"/>
                </a:cubicBezTo>
                <a:cubicBezTo>
                  <a:pt x="202" y="53"/>
                  <a:pt x="207" y="58"/>
                  <a:pt x="207" y="63"/>
                </a:cubicBezTo>
                <a:cubicBezTo>
                  <a:pt x="207" y="69"/>
                  <a:pt x="202" y="73"/>
                  <a:pt x="197" y="73"/>
                </a:cubicBezTo>
                <a:cubicBezTo>
                  <a:pt x="180" y="73"/>
                  <a:pt x="180" y="73"/>
                  <a:pt x="180" y="73"/>
                </a:cubicBezTo>
                <a:cubicBezTo>
                  <a:pt x="206" y="106"/>
                  <a:pt x="206" y="106"/>
                  <a:pt x="206" y="106"/>
                </a:cubicBezTo>
                <a:cubicBezTo>
                  <a:pt x="229" y="106"/>
                  <a:pt x="229" y="106"/>
                  <a:pt x="229" y="106"/>
                </a:cubicBezTo>
                <a:cubicBezTo>
                  <a:pt x="235" y="106"/>
                  <a:pt x="239" y="110"/>
                  <a:pt x="239" y="116"/>
                </a:cubicBezTo>
                <a:cubicBezTo>
                  <a:pt x="239" y="121"/>
                  <a:pt x="235" y="126"/>
                  <a:pt x="229" y="126"/>
                </a:cubicBezTo>
                <a:cubicBezTo>
                  <a:pt x="221" y="126"/>
                  <a:pt x="221" y="126"/>
                  <a:pt x="221" y="126"/>
                </a:cubicBezTo>
                <a:cubicBezTo>
                  <a:pt x="255" y="169"/>
                  <a:pt x="255" y="169"/>
                  <a:pt x="255" y="169"/>
                </a:cubicBezTo>
                <a:cubicBezTo>
                  <a:pt x="308" y="167"/>
                  <a:pt x="308" y="167"/>
                  <a:pt x="308" y="167"/>
                </a:cubicBezTo>
                <a:cubicBezTo>
                  <a:pt x="324" y="167"/>
                  <a:pt x="339" y="169"/>
                  <a:pt x="350" y="174"/>
                </a:cubicBezTo>
                <a:cubicBezTo>
                  <a:pt x="358" y="177"/>
                  <a:pt x="364" y="181"/>
                  <a:pt x="366" y="186"/>
                </a:cubicBezTo>
                <a:cubicBezTo>
                  <a:pt x="366" y="186"/>
                  <a:pt x="366" y="186"/>
                  <a:pt x="366" y="186"/>
                </a:cubicBezTo>
                <a:cubicBezTo>
                  <a:pt x="366" y="186"/>
                  <a:pt x="366" y="186"/>
                  <a:pt x="366" y="187"/>
                </a:cubicBezTo>
                <a:cubicBezTo>
                  <a:pt x="367" y="187"/>
                  <a:pt x="367" y="188"/>
                  <a:pt x="367" y="189"/>
                </a:cubicBezTo>
                <a:cubicBezTo>
                  <a:pt x="367" y="189"/>
                  <a:pt x="367" y="190"/>
                  <a:pt x="367" y="19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1387"/>
          <p:cNvSpPr/>
          <p:nvPr/>
        </p:nvSpPr>
        <p:spPr bwMode="auto">
          <a:xfrm>
            <a:off x="6746876" y="4258171"/>
            <a:ext cx="188913" cy="603250"/>
          </a:xfrm>
          <a:custGeom>
            <a:avLst/>
            <a:gdLst>
              <a:gd name="T0" fmla="*/ 1 w 60"/>
              <a:gd name="T1" fmla="*/ 7 h 190"/>
              <a:gd name="T2" fmla="*/ 2 w 60"/>
              <a:gd name="T3" fmla="*/ 10 h 190"/>
              <a:gd name="T4" fmla="*/ 43 w 60"/>
              <a:gd name="T5" fmla="*/ 81 h 190"/>
              <a:gd name="T6" fmla="*/ 43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3" y="81"/>
                  <a:pt x="43" y="81"/>
                  <a:pt x="43" y="81"/>
                </a:cubicBezTo>
                <a:cubicBezTo>
                  <a:pt x="48" y="90"/>
                  <a:pt x="48" y="100"/>
                  <a:pt x="43" y="109"/>
                </a:cubicBezTo>
                <a:cubicBezTo>
                  <a:pt x="2" y="180"/>
                  <a:pt x="2" y="180"/>
                  <a:pt x="2" y="180"/>
                </a:cubicBezTo>
                <a:cubicBezTo>
                  <a:pt x="0" y="183"/>
                  <a:pt x="1" y="186"/>
                  <a:pt x="4" y="188"/>
                </a:cubicBezTo>
                <a:cubicBezTo>
                  <a:pt x="7" y="190"/>
                  <a:pt x="11" y="189"/>
                  <a:pt x="12" y="186"/>
                </a:cubicBezTo>
                <a:cubicBezTo>
                  <a:pt x="53" y="115"/>
                  <a:pt x="53" y="115"/>
                  <a:pt x="53" y="115"/>
                </a:cubicBezTo>
                <a:cubicBezTo>
                  <a:pt x="60" y="103"/>
                  <a:pt x="60" y="87"/>
                  <a:pt x="53" y="75"/>
                </a:cubicBezTo>
                <a:cubicBezTo>
                  <a:pt x="12" y="4"/>
                  <a:pt x="12" y="4"/>
                  <a:pt x="12" y="4"/>
                </a:cubicBezTo>
                <a:cubicBezTo>
                  <a:pt x="11" y="1"/>
                  <a:pt x="7" y="0"/>
                  <a:pt x="4" y="2"/>
                </a:cubicBezTo>
                <a:cubicBezTo>
                  <a:pt x="2" y="3"/>
                  <a:pt x="1" y="5"/>
                  <a:pt x="1" y="7"/>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1388"/>
          <p:cNvSpPr/>
          <p:nvPr/>
        </p:nvSpPr>
        <p:spPr bwMode="auto">
          <a:xfrm>
            <a:off x="6888163" y="4258171"/>
            <a:ext cx="190500" cy="603250"/>
          </a:xfrm>
          <a:custGeom>
            <a:avLst/>
            <a:gdLst>
              <a:gd name="T0" fmla="*/ 1 w 60"/>
              <a:gd name="T1" fmla="*/ 7 h 190"/>
              <a:gd name="T2" fmla="*/ 2 w 60"/>
              <a:gd name="T3" fmla="*/ 10 h 190"/>
              <a:gd name="T4" fmla="*/ 43 w 60"/>
              <a:gd name="T5" fmla="*/ 81 h 190"/>
              <a:gd name="T6" fmla="*/ 43 w 60"/>
              <a:gd name="T7" fmla="*/ 109 h 190"/>
              <a:gd name="T8" fmla="*/ 2 w 60"/>
              <a:gd name="T9" fmla="*/ 180 h 190"/>
              <a:gd name="T10" fmla="*/ 4 w 60"/>
              <a:gd name="T11" fmla="*/ 188 h 190"/>
              <a:gd name="T12" fmla="*/ 13 w 60"/>
              <a:gd name="T13" fmla="*/ 186 h 190"/>
              <a:gd name="T14" fmla="*/ 53 w 60"/>
              <a:gd name="T15" fmla="*/ 115 h 190"/>
              <a:gd name="T16" fmla="*/ 53 w 60"/>
              <a:gd name="T17" fmla="*/ 75 h 190"/>
              <a:gd name="T18" fmla="*/ 13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2" y="9"/>
                  <a:pt x="2" y="10"/>
                </a:cubicBezTo>
                <a:cubicBezTo>
                  <a:pt x="43" y="81"/>
                  <a:pt x="43" y="81"/>
                  <a:pt x="43" y="81"/>
                </a:cubicBezTo>
                <a:cubicBezTo>
                  <a:pt x="48" y="90"/>
                  <a:pt x="48" y="100"/>
                  <a:pt x="43" y="109"/>
                </a:cubicBezTo>
                <a:cubicBezTo>
                  <a:pt x="2" y="180"/>
                  <a:pt x="2" y="180"/>
                  <a:pt x="2" y="180"/>
                </a:cubicBezTo>
                <a:cubicBezTo>
                  <a:pt x="0" y="183"/>
                  <a:pt x="1" y="186"/>
                  <a:pt x="4" y="188"/>
                </a:cubicBezTo>
                <a:cubicBezTo>
                  <a:pt x="7" y="190"/>
                  <a:pt x="11" y="189"/>
                  <a:pt x="13" y="186"/>
                </a:cubicBezTo>
                <a:cubicBezTo>
                  <a:pt x="53" y="115"/>
                  <a:pt x="53" y="115"/>
                  <a:pt x="53" y="115"/>
                </a:cubicBezTo>
                <a:cubicBezTo>
                  <a:pt x="60" y="103"/>
                  <a:pt x="60" y="87"/>
                  <a:pt x="53" y="75"/>
                </a:cubicBezTo>
                <a:cubicBezTo>
                  <a:pt x="13" y="4"/>
                  <a:pt x="13" y="4"/>
                  <a:pt x="13" y="4"/>
                </a:cubicBezTo>
                <a:cubicBezTo>
                  <a:pt x="11" y="1"/>
                  <a:pt x="7" y="0"/>
                  <a:pt x="4" y="2"/>
                </a:cubicBezTo>
                <a:cubicBezTo>
                  <a:pt x="2" y="3"/>
                  <a:pt x="1" y="5"/>
                  <a:pt x="1" y="7"/>
                </a:cubicBezTo>
                <a:close/>
              </a:path>
            </a:pathLst>
          </a:custGeom>
          <a:solidFill>
            <a:srgbClr val="B5B5B5">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1389"/>
          <p:cNvSpPr/>
          <p:nvPr/>
        </p:nvSpPr>
        <p:spPr bwMode="auto">
          <a:xfrm>
            <a:off x="7034213" y="4258171"/>
            <a:ext cx="190500" cy="603250"/>
          </a:xfrm>
          <a:custGeom>
            <a:avLst/>
            <a:gdLst>
              <a:gd name="T0" fmla="*/ 1 w 60"/>
              <a:gd name="T1" fmla="*/ 7 h 190"/>
              <a:gd name="T2" fmla="*/ 2 w 60"/>
              <a:gd name="T3" fmla="*/ 10 h 190"/>
              <a:gd name="T4" fmla="*/ 42 w 60"/>
              <a:gd name="T5" fmla="*/ 81 h 190"/>
              <a:gd name="T6" fmla="*/ 42 w 60"/>
              <a:gd name="T7" fmla="*/ 109 h 190"/>
              <a:gd name="T8" fmla="*/ 2 w 60"/>
              <a:gd name="T9" fmla="*/ 180 h 190"/>
              <a:gd name="T10" fmla="*/ 4 w 60"/>
              <a:gd name="T11" fmla="*/ 188 h 190"/>
              <a:gd name="T12" fmla="*/ 12 w 60"/>
              <a:gd name="T13" fmla="*/ 186 h 190"/>
              <a:gd name="T14" fmla="*/ 53 w 60"/>
              <a:gd name="T15" fmla="*/ 115 h 190"/>
              <a:gd name="T16" fmla="*/ 53 w 60"/>
              <a:gd name="T17" fmla="*/ 75 h 190"/>
              <a:gd name="T18" fmla="*/ 12 w 60"/>
              <a:gd name="T19" fmla="*/ 4 h 190"/>
              <a:gd name="T20" fmla="*/ 4 w 60"/>
              <a:gd name="T21" fmla="*/ 2 h 190"/>
              <a:gd name="T22" fmla="*/ 1 w 60"/>
              <a:gd name="T23" fmla="*/ 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90">
                <a:moveTo>
                  <a:pt x="1" y="7"/>
                </a:moveTo>
                <a:cubicBezTo>
                  <a:pt x="1" y="8"/>
                  <a:pt x="1" y="9"/>
                  <a:pt x="2" y="10"/>
                </a:cubicBezTo>
                <a:cubicBezTo>
                  <a:pt x="42" y="81"/>
                  <a:pt x="42" y="81"/>
                  <a:pt x="42" y="81"/>
                </a:cubicBezTo>
                <a:cubicBezTo>
                  <a:pt x="47" y="90"/>
                  <a:pt x="47" y="100"/>
                  <a:pt x="42" y="109"/>
                </a:cubicBezTo>
                <a:cubicBezTo>
                  <a:pt x="2" y="180"/>
                  <a:pt x="2" y="180"/>
                  <a:pt x="2" y="180"/>
                </a:cubicBezTo>
                <a:cubicBezTo>
                  <a:pt x="0" y="183"/>
                  <a:pt x="1" y="186"/>
                  <a:pt x="4" y="188"/>
                </a:cubicBezTo>
                <a:cubicBezTo>
                  <a:pt x="7" y="190"/>
                  <a:pt x="10" y="189"/>
                  <a:pt x="12" y="186"/>
                </a:cubicBezTo>
                <a:cubicBezTo>
                  <a:pt x="53" y="115"/>
                  <a:pt x="53" y="115"/>
                  <a:pt x="53" y="115"/>
                </a:cubicBezTo>
                <a:cubicBezTo>
                  <a:pt x="60" y="103"/>
                  <a:pt x="60" y="87"/>
                  <a:pt x="53" y="75"/>
                </a:cubicBezTo>
                <a:cubicBezTo>
                  <a:pt x="12" y="4"/>
                  <a:pt x="12" y="4"/>
                  <a:pt x="12" y="4"/>
                </a:cubicBezTo>
                <a:cubicBezTo>
                  <a:pt x="10" y="1"/>
                  <a:pt x="7" y="0"/>
                  <a:pt x="4" y="2"/>
                </a:cubicBezTo>
                <a:cubicBezTo>
                  <a:pt x="2" y="3"/>
                  <a:pt x="1" y="5"/>
                  <a:pt x="1" y="7"/>
                </a:cubicBezTo>
                <a:close/>
              </a:path>
            </a:pathLst>
          </a:custGeom>
          <a:solidFill>
            <a:srgbClr val="B5B5B5">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8048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1415"/>
          <p:cNvSpPr/>
          <p:nvPr/>
        </p:nvSpPr>
        <p:spPr bwMode="auto">
          <a:xfrm>
            <a:off x="754063" y="3082650"/>
            <a:ext cx="2525713" cy="885825"/>
          </a:xfrm>
          <a:custGeom>
            <a:avLst/>
            <a:gdLst>
              <a:gd name="T0" fmla="*/ 1591 w 1591"/>
              <a:gd name="T1" fmla="*/ 558 h 558"/>
              <a:gd name="T2" fmla="*/ 1033 w 1591"/>
              <a:gd name="T3" fmla="*/ 0 h 558"/>
              <a:gd name="T4" fmla="*/ 0 w 1591"/>
              <a:gd name="T5" fmla="*/ 0 h 558"/>
            </a:gdLst>
            <a:ahLst/>
            <a:cxnLst>
              <a:cxn ang="0">
                <a:pos x="T0" y="T1"/>
              </a:cxn>
              <a:cxn ang="0">
                <a:pos x="T2" y="T3"/>
              </a:cxn>
              <a:cxn ang="0">
                <a:pos x="T4" y="T5"/>
              </a:cxn>
            </a:cxnLst>
            <a:rect l="0" t="0" r="r" b="b"/>
            <a:pathLst>
              <a:path w="1591" h="558">
                <a:moveTo>
                  <a:pt x="1591" y="558"/>
                </a:moveTo>
                <a:lnTo>
                  <a:pt x="1033" y="0"/>
                </a:lnTo>
                <a:lnTo>
                  <a:pt x="0" y="0"/>
                </a:ln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1416"/>
          <p:cNvSpPr/>
          <p:nvPr/>
        </p:nvSpPr>
        <p:spPr bwMode="auto">
          <a:xfrm>
            <a:off x="754063" y="4830428"/>
            <a:ext cx="1798638" cy="158750"/>
          </a:xfrm>
          <a:custGeom>
            <a:avLst/>
            <a:gdLst>
              <a:gd name="T0" fmla="*/ 0 w 1133"/>
              <a:gd name="T1" fmla="*/ 0 h 100"/>
              <a:gd name="T2" fmla="*/ 1033 w 1133"/>
              <a:gd name="T3" fmla="*/ 0 h 100"/>
              <a:gd name="T4" fmla="*/ 1133 w 1133"/>
              <a:gd name="T5" fmla="*/ 100 h 100"/>
            </a:gdLst>
            <a:ahLst/>
            <a:cxnLst>
              <a:cxn ang="0">
                <a:pos x="T0" y="T1"/>
              </a:cxn>
              <a:cxn ang="0">
                <a:pos x="T2" y="T3"/>
              </a:cxn>
              <a:cxn ang="0">
                <a:pos x="T4" y="T5"/>
              </a:cxn>
            </a:cxnLst>
            <a:rect l="0" t="0" r="r" b="b"/>
            <a:pathLst>
              <a:path w="1133" h="100">
                <a:moveTo>
                  <a:pt x="0" y="0"/>
                </a:moveTo>
                <a:lnTo>
                  <a:pt x="1033" y="0"/>
                </a:lnTo>
                <a:lnTo>
                  <a:pt x="1133" y="100"/>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1417"/>
          <p:cNvSpPr/>
          <p:nvPr/>
        </p:nvSpPr>
        <p:spPr bwMode="auto">
          <a:xfrm>
            <a:off x="5864226" y="3082650"/>
            <a:ext cx="2525713" cy="885825"/>
          </a:xfrm>
          <a:custGeom>
            <a:avLst/>
            <a:gdLst>
              <a:gd name="T0" fmla="*/ 0 w 1591"/>
              <a:gd name="T1" fmla="*/ 558 h 558"/>
              <a:gd name="T2" fmla="*/ 558 w 1591"/>
              <a:gd name="T3" fmla="*/ 0 h 558"/>
              <a:gd name="T4" fmla="*/ 1591 w 1591"/>
              <a:gd name="T5" fmla="*/ 0 h 558"/>
            </a:gdLst>
            <a:ahLst/>
            <a:cxnLst>
              <a:cxn ang="0">
                <a:pos x="T0" y="T1"/>
              </a:cxn>
              <a:cxn ang="0">
                <a:pos x="T2" y="T3"/>
              </a:cxn>
              <a:cxn ang="0">
                <a:pos x="T4" y="T5"/>
              </a:cxn>
            </a:cxnLst>
            <a:rect l="0" t="0" r="r" b="b"/>
            <a:pathLst>
              <a:path w="1591" h="558">
                <a:moveTo>
                  <a:pt x="0" y="558"/>
                </a:moveTo>
                <a:lnTo>
                  <a:pt x="558" y="0"/>
                </a:lnTo>
                <a:lnTo>
                  <a:pt x="1591"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1418"/>
          <p:cNvSpPr/>
          <p:nvPr/>
        </p:nvSpPr>
        <p:spPr bwMode="auto">
          <a:xfrm>
            <a:off x="6591301" y="4830428"/>
            <a:ext cx="1798638" cy="158750"/>
          </a:xfrm>
          <a:custGeom>
            <a:avLst/>
            <a:gdLst>
              <a:gd name="T0" fmla="*/ 1133 w 1133"/>
              <a:gd name="T1" fmla="*/ 0 h 100"/>
              <a:gd name="T2" fmla="*/ 100 w 1133"/>
              <a:gd name="T3" fmla="*/ 0 h 100"/>
              <a:gd name="T4" fmla="*/ 0 w 1133"/>
              <a:gd name="T5" fmla="*/ 100 h 100"/>
            </a:gdLst>
            <a:ahLst/>
            <a:cxnLst>
              <a:cxn ang="0">
                <a:pos x="T0" y="T1"/>
              </a:cxn>
              <a:cxn ang="0">
                <a:pos x="T2" y="T3"/>
              </a:cxn>
              <a:cxn ang="0">
                <a:pos x="T4" y="T5"/>
              </a:cxn>
            </a:cxnLst>
            <a:rect l="0" t="0" r="r" b="b"/>
            <a:pathLst>
              <a:path w="1133" h="100">
                <a:moveTo>
                  <a:pt x="1133" y="0"/>
                </a:moveTo>
                <a:lnTo>
                  <a:pt x="100" y="0"/>
                </a:lnTo>
                <a:lnTo>
                  <a:pt x="0" y="10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Line 1419"/>
          <p:cNvSpPr>
            <a:spLocks noChangeShapeType="1"/>
          </p:cNvSpPr>
          <p:nvPr/>
        </p:nvSpPr>
        <p:spPr bwMode="auto">
          <a:xfrm flipV="1">
            <a:off x="4572001" y="2186989"/>
            <a:ext cx="0" cy="16510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TextBox 48"/>
          <p:cNvSpPr txBox="1"/>
          <p:nvPr/>
        </p:nvSpPr>
        <p:spPr>
          <a:xfrm>
            <a:off x="611188" y="3176212"/>
            <a:ext cx="1420169"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cxnSp>
        <p:nvCxnSpPr>
          <p:cNvPr id="50" name="Straight Connector 8"/>
          <p:cNvCxnSpPr/>
          <p:nvPr/>
        </p:nvCxnSpPr>
        <p:spPr>
          <a:xfrm>
            <a:off x="611188" y="3082650"/>
            <a:ext cx="180000" cy="0"/>
          </a:xfrm>
          <a:prstGeom prst="line">
            <a:avLst/>
          </a:prstGeom>
          <a:noFill/>
          <a:ln w="25400" cap="rnd" cmpd="sng" algn="ctr">
            <a:solidFill>
              <a:srgbClr val="5A6783"/>
            </a:solidFill>
            <a:prstDash val="solid"/>
            <a:miter lim="800000"/>
          </a:ln>
          <a:effectLst/>
        </p:spPr>
      </p:cxnSp>
      <p:sp>
        <p:nvSpPr>
          <p:cNvPr id="51" name="TextBox 50"/>
          <p:cNvSpPr txBox="1"/>
          <p:nvPr/>
        </p:nvSpPr>
        <p:spPr>
          <a:xfrm>
            <a:off x="611188" y="2735518"/>
            <a:ext cx="1420169"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611188" y="4923990"/>
            <a:ext cx="1420169"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cxnSp>
        <p:nvCxnSpPr>
          <p:cNvPr id="53" name="Straight Connector 12"/>
          <p:cNvCxnSpPr/>
          <p:nvPr/>
        </p:nvCxnSpPr>
        <p:spPr>
          <a:xfrm>
            <a:off x="611188" y="4830428"/>
            <a:ext cx="180000" cy="0"/>
          </a:xfrm>
          <a:prstGeom prst="line">
            <a:avLst/>
          </a:prstGeom>
          <a:noFill/>
          <a:ln w="25400" cap="rnd" cmpd="sng" algn="ctr">
            <a:solidFill>
              <a:srgbClr val="16B6EA"/>
            </a:solidFill>
            <a:prstDash val="solid"/>
            <a:miter lim="800000"/>
          </a:ln>
          <a:effectLst/>
        </p:spPr>
      </p:cxnSp>
      <p:sp>
        <p:nvSpPr>
          <p:cNvPr id="54" name="TextBox 53"/>
          <p:cNvSpPr txBox="1"/>
          <p:nvPr/>
        </p:nvSpPr>
        <p:spPr>
          <a:xfrm>
            <a:off x="611188" y="4483296"/>
            <a:ext cx="1420169"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7112644" y="3176212"/>
            <a:ext cx="1420169"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cxnSp>
        <p:nvCxnSpPr>
          <p:cNvPr id="56" name="Straight Connector 16"/>
          <p:cNvCxnSpPr/>
          <p:nvPr/>
        </p:nvCxnSpPr>
        <p:spPr>
          <a:xfrm>
            <a:off x="8352813" y="3082650"/>
            <a:ext cx="180000" cy="0"/>
          </a:xfrm>
          <a:prstGeom prst="line">
            <a:avLst/>
          </a:prstGeom>
          <a:noFill/>
          <a:ln w="25400" cap="rnd" cmpd="sng" algn="ctr">
            <a:solidFill>
              <a:srgbClr val="B5B5B5"/>
            </a:solidFill>
            <a:prstDash val="solid"/>
            <a:miter lim="800000"/>
          </a:ln>
          <a:effectLst/>
        </p:spPr>
      </p:cxnSp>
      <p:sp>
        <p:nvSpPr>
          <p:cNvPr id="57" name="TextBox 56"/>
          <p:cNvSpPr txBox="1"/>
          <p:nvPr/>
        </p:nvSpPr>
        <p:spPr>
          <a:xfrm>
            <a:off x="7112644" y="2735518"/>
            <a:ext cx="1420169"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7112644" y="4923990"/>
            <a:ext cx="1420169"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cxnSp>
        <p:nvCxnSpPr>
          <p:cNvPr id="59" name="Straight Connector 20"/>
          <p:cNvCxnSpPr/>
          <p:nvPr/>
        </p:nvCxnSpPr>
        <p:spPr>
          <a:xfrm>
            <a:off x="8352813" y="4830428"/>
            <a:ext cx="180000" cy="0"/>
          </a:xfrm>
          <a:prstGeom prst="line">
            <a:avLst/>
          </a:prstGeom>
          <a:noFill/>
          <a:ln w="25400" cap="rnd" cmpd="sng" algn="ctr">
            <a:solidFill>
              <a:srgbClr val="B5B5B5"/>
            </a:solidFill>
            <a:prstDash val="solid"/>
            <a:miter lim="800000"/>
          </a:ln>
          <a:effectLst/>
        </p:spPr>
      </p:cxnSp>
      <p:sp>
        <p:nvSpPr>
          <p:cNvPr id="60" name="TextBox 59"/>
          <p:cNvSpPr txBox="1"/>
          <p:nvPr/>
        </p:nvSpPr>
        <p:spPr>
          <a:xfrm>
            <a:off x="7112644" y="4483296"/>
            <a:ext cx="1420169"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nvGrpSpPr>
          <p:cNvPr id="61" name="Group 28"/>
          <p:cNvGrpSpPr/>
          <p:nvPr/>
        </p:nvGrpSpPr>
        <p:grpSpPr>
          <a:xfrm>
            <a:off x="3217463" y="1340768"/>
            <a:ext cx="2709074" cy="799767"/>
            <a:chOff x="1106843" y="1883677"/>
            <a:chExt cx="2709074" cy="799767"/>
          </a:xfrm>
        </p:grpSpPr>
        <p:sp>
          <p:nvSpPr>
            <p:cNvPr id="62" name="TextBox 61"/>
            <p:cNvSpPr txBox="1"/>
            <p:nvPr/>
          </p:nvSpPr>
          <p:spPr>
            <a:xfrm>
              <a:off x="1106843" y="2324371"/>
              <a:ext cx="2709074"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sociis natoque penatibus et magnis.</a:t>
              </a:r>
            </a:p>
          </p:txBody>
        </p:sp>
        <p:cxnSp>
          <p:nvCxnSpPr>
            <p:cNvPr id="63" name="Straight Connector 26"/>
            <p:cNvCxnSpPr/>
            <p:nvPr/>
          </p:nvCxnSpPr>
          <p:spPr>
            <a:xfrm>
              <a:off x="2371379" y="2230809"/>
              <a:ext cx="180000" cy="0"/>
            </a:xfrm>
            <a:prstGeom prst="line">
              <a:avLst/>
            </a:prstGeom>
            <a:noFill/>
            <a:ln w="25400" cap="rnd" cmpd="sng" algn="ctr">
              <a:solidFill>
                <a:srgbClr val="B5B5B5"/>
              </a:solidFill>
              <a:prstDash val="solid"/>
              <a:miter lim="800000"/>
            </a:ln>
            <a:effectLst/>
          </p:spPr>
        </p:cxnSp>
        <p:sp>
          <p:nvSpPr>
            <p:cNvPr id="64" name="TextBox 63"/>
            <p:cNvSpPr txBox="1"/>
            <p:nvPr/>
          </p:nvSpPr>
          <p:spPr>
            <a:xfrm>
              <a:off x="1106843" y="1883677"/>
              <a:ext cx="2709074"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65" name="Freeform 1394"/>
          <p:cNvSpPr/>
          <p:nvPr/>
        </p:nvSpPr>
        <p:spPr bwMode="auto">
          <a:xfrm>
            <a:off x="5343526" y="4746039"/>
            <a:ext cx="1358900" cy="952500"/>
          </a:xfrm>
          <a:custGeom>
            <a:avLst/>
            <a:gdLst>
              <a:gd name="T0" fmla="*/ 42 w 428"/>
              <a:gd name="T1" fmla="*/ 300 h 300"/>
              <a:gd name="T2" fmla="*/ 19 w 428"/>
              <a:gd name="T3" fmla="*/ 254 h 300"/>
              <a:gd name="T4" fmla="*/ 181 w 428"/>
              <a:gd name="T5" fmla="*/ 25 h 300"/>
              <a:gd name="T6" fmla="*/ 247 w 428"/>
              <a:gd name="T7" fmla="*/ 25 h 300"/>
              <a:gd name="T8" fmla="*/ 410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9" y="254"/>
                </a:cubicBezTo>
                <a:cubicBezTo>
                  <a:pt x="181" y="25"/>
                  <a:pt x="181" y="25"/>
                  <a:pt x="181" y="25"/>
                </a:cubicBezTo>
                <a:cubicBezTo>
                  <a:pt x="200" y="0"/>
                  <a:pt x="229" y="0"/>
                  <a:pt x="247" y="25"/>
                </a:cubicBezTo>
                <a:cubicBezTo>
                  <a:pt x="410" y="254"/>
                  <a:pt x="410" y="254"/>
                  <a:pt x="410" y="254"/>
                </a:cubicBezTo>
                <a:cubicBezTo>
                  <a:pt x="428" y="279"/>
                  <a:pt x="417" y="300"/>
                  <a:pt x="386" y="300"/>
                </a:cubicBezTo>
                <a:lnTo>
                  <a:pt x="42" y="30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1395"/>
          <p:cNvSpPr/>
          <p:nvPr/>
        </p:nvSpPr>
        <p:spPr bwMode="auto">
          <a:xfrm>
            <a:off x="4619626" y="3726864"/>
            <a:ext cx="1358900" cy="952500"/>
          </a:xfrm>
          <a:custGeom>
            <a:avLst/>
            <a:gdLst>
              <a:gd name="T0" fmla="*/ 42 w 428"/>
              <a:gd name="T1" fmla="*/ 300 h 300"/>
              <a:gd name="T2" fmla="*/ 18 w 428"/>
              <a:gd name="T3" fmla="*/ 254 h 300"/>
              <a:gd name="T4" fmla="*/ 181 w 428"/>
              <a:gd name="T5" fmla="*/ 25 h 300"/>
              <a:gd name="T6" fmla="*/ 247 w 428"/>
              <a:gd name="T7" fmla="*/ 25 h 300"/>
              <a:gd name="T8" fmla="*/ 409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8" y="254"/>
                </a:cubicBezTo>
                <a:cubicBezTo>
                  <a:pt x="181" y="25"/>
                  <a:pt x="181" y="25"/>
                  <a:pt x="181" y="25"/>
                </a:cubicBezTo>
                <a:cubicBezTo>
                  <a:pt x="199" y="0"/>
                  <a:pt x="228" y="0"/>
                  <a:pt x="247" y="25"/>
                </a:cubicBezTo>
                <a:cubicBezTo>
                  <a:pt x="409" y="254"/>
                  <a:pt x="409" y="254"/>
                  <a:pt x="409" y="254"/>
                </a:cubicBezTo>
                <a:cubicBezTo>
                  <a:pt x="428" y="279"/>
                  <a:pt x="417" y="300"/>
                  <a:pt x="386" y="300"/>
                </a:cubicBezTo>
                <a:lnTo>
                  <a:pt x="42" y="30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1396"/>
          <p:cNvSpPr/>
          <p:nvPr/>
        </p:nvSpPr>
        <p:spPr bwMode="auto">
          <a:xfrm>
            <a:off x="3892551" y="4746039"/>
            <a:ext cx="1358900" cy="952500"/>
          </a:xfrm>
          <a:custGeom>
            <a:avLst/>
            <a:gdLst>
              <a:gd name="T0" fmla="*/ 42 w 428"/>
              <a:gd name="T1" fmla="*/ 300 h 300"/>
              <a:gd name="T2" fmla="*/ 18 w 428"/>
              <a:gd name="T3" fmla="*/ 254 h 300"/>
              <a:gd name="T4" fmla="*/ 181 w 428"/>
              <a:gd name="T5" fmla="*/ 25 h 300"/>
              <a:gd name="T6" fmla="*/ 247 w 428"/>
              <a:gd name="T7" fmla="*/ 25 h 300"/>
              <a:gd name="T8" fmla="*/ 410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8" y="254"/>
                </a:cubicBezTo>
                <a:cubicBezTo>
                  <a:pt x="181" y="25"/>
                  <a:pt x="181" y="25"/>
                  <a:pt x="181" y="25"/>
                </a:cubicBezTo>
                <a:cubicBezTo>
                  <a:pt x="199" y="0"/>
                  <a:pt x="229" y="0"/>
                  <a:pt x="247" y="25"/>
                </a:cubicBezTo>
                <a:cubicBezTo>
                  <a:pt x="410" y="254"/>
                  <a:pt x="410" y="254"/>
                  <a:pt x="410" y="254"/>
                </a:cubicBezTo>
                <a:cubicBezTo>
                  <a:pt x="428" y="279"/>
                  <a:pt x="417" y="300"/>
                  <a:pt x="386" y="300"/>
                </a:cubicBezTo>
                <a:lnTo>
                  <a:pt x="42" y="300"/>
                </a:ln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1397"/>
          <p:cNvSpPr/>
          <p:nvPr/>
        </p:nvSpPr>
        <p:spPr bwMode="auto">
          <a:xfrm>
            <a:off x="3892551" y="2704514"/>
            <a:ext cx="1358900" cy="955675"/>
          </a:xfrm>
          <a:custGeom>
            <a:avLst/>
            <a:gdLst>
              <a:gd name="T0" fmla="*/ 42 w 428"/>
              <a:gd name="T1" fmla="*/ 301 h 301"/>
              <a:gd name="T2" fmla="*/ 18 w 428"/>
              <a:gd name="T3" fmla="*/ 255 h 301"/>
              <a:gd name="T4" fmla="*/ 181 w 428"/>
              <a:gd name="T5" fmla="*/ 26 h 301"/>
              <a:gd name="T6" fmla="*/ 247 w 428"/>
              <a:gd name="T7" fmla="*/ 26 h 301"/>
              <a:gd name="T8" fmla="*/ 410 w 428"/>
              <a:gd name="T9" fmla="*/ 255 h 301"/>
              <a:gd name="T10" fmla="*/ 386 w 428"/>
              <a:gd name="T11" fmla="*/ 301 h 301"/>
              <a:gd name="T12" fmla="*/ 42 w 428"/>
              <a:gd name="T13" fmla="*/ 301 h 301"/>
            </a:gdLst>
            <a:ahLst/>
            <a:cxnLst>
              <a:cxn ang="0">
                <a:pos x="T0" y="T1"/>
              </a:cxn>
              <a:cxn ang="0">
                <a:pos x="T2" y="T3"/>
              </a:cxn>
              <a:cxn ang="0">
                <a:pos x="T4" y="T5"/>
              </a:cxn>
              <a:cxn ang="0">
                <a:pos x="T6" y="T7"/>
              </a:cxn>
              <a:cxn ang="0">
                <a:pos x="T8" y="T9"/>
              </a:cxn>
              <a:cxn ang="0">
                <a:pos x="T10" y="T11"/>
              </a:cxn>
              <a:cxn ang="0">
                <a:pos x="T12" y="T13"/>
              </a:cxn>
            </a:cxnLst>
            <a:rect l="0" t="0" r="r" b="b"/>
            <a:pathLst>
              <a:path w="428" h="301">
                <a:moveTo>
                  <a:pt x="42" y="301"/>
                </a:moveTo>
                <a:cubicBezTo>
                  <a:pt x="11" y="301"/>
                  <a:pt x="0" y="280"/>
                  <a:pt x="18" y="255"/>
                </a:cubicBezTo>
                <a:cubicBezTo>
                  <a:pt x="181" y="26"/>
                  <a:pt x="181" y="26"/>
                  <a:pt x="181" y="26"/>
                </a:cubicBezTo>
                <a:cubicBezTo>
                  <a:pt x="199" y="0"/>
                  <a:pt x="229" y="0"/>
                  <a:pt x="247" y="26"/>
                </a:cubicBezTo>
                <a:cubicBezTo>
                  <a:pt x="410" y="255"/>
                  <a:pt x="410" y="255"/>
                  <a:pt x="410" y="255"/>
                </a:cubicBezTo>
                <a:cubicBezTo>
                  <a:pt x="428" y="280"/>
                  <a:pt x="417" y="301"/>
                  <a:pt x="386" y="301"/>
                </a:cubicBezTo>
                <a:lnTo>
                  <a:pt x="42" y="30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1398"/>
          <p:cNvSpPr/>
          <p:nvPr/>
        </p:nvSpPr>
        <p:spPr bwMode="auto">
          <a:xfrm>
            <a:off x="2441576" y="4746039"/>
            <a:ext cx="1358900" cy="952500"/>
          </a:xfrm>
          <a:custGeom>
            <a:avLst/>
            <a:gdLst>
              <a:gd name="T0" fmla="*/ 42 w 428"/>
              <a:gd name="T1" fmla="*/ 300 h 300"/>
              <a:gd name="T2" fmla="*/ 18 w 428"/>
              <a:gd name="T3" fmla="*/ 254 h 300"/>
              <a:gd name="T4" fmla="*/ 181 w 428"/>
              <a:gd name="T5" fmla="*/ 25 h 300"/>
              <a:gd name="T6" fmla="*/ 247 w 428"/>
              <a:gd name="T7" fmla="*/ 25 h 300"/>
              <a:gd name="T8" fmla="*/ 409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8" y="254"/>
                </a:cubicBezTo>
                <a:cubicBezTo>
                  <a:pt x="181" y="25"/>
                  <a:pt x="181" y="25"/>
                  <a:pt x="181" y="25"/>
                </a:cubicBezTo>
                <a:cubicBezTo>
                  <a:pt x="199" y="0"/>
                  <a:pt x="228" y="0"/>
                  <a:pt x="247" y="25"/>
                </a:cubicBezTo>
                <a:cubicBezTo>
                  <a:pt x="409" y="254"/>
                  <a:pt x="409" y="254"/>
                  <a:pt x="409" y="254"/>
                </a:cubicBezTo>
                <a:cubicBezTo>
                  <a:pt x="428" y="279"/>
                  <a:pt x="417" y="300"/>
                  <a:pt x="386" y="300"/>
                </a:cubicBezTo>
                <a:lnTo>
                  <a:pt x="42" y="300"/>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1399"/>
          <p:cNvSpPr/>
          <p:nvPr/>
        </p:nvSpPr>
        <p:spPr bwMode="auto">
          <a:xfrm>
            <a:off x="3165476" y="3726864"/>
            <a:ext cx="1358900" cy="952500"/>
          </a:xfrm>
          <a:custGeom>
            <a:avLst/>
            <a:gdLst>
              <a:gd name="T0" fmla="*/ 42 w 428"/>
              <a:gd name="T1" fmla="*/ 300 h 300"/>
              <a:gd name="T2" fmla="*/ 19 w 428"/>
              <a:gd name="T3" fmla="*/ 254 h 300"/>
              <a:gd name="T4" fmla="*/ 181 w 428"/>
              <a:gd name="T5" fmla="*/ 25 h 300"/>
              <a:gd name="T6" fmla="*/ 247 w 428"/>
              <a:gd name="T7" fmla="*/ 25 h 300"/>
              <a:gd name="T8" fmla="*/ 410 w 428"/>
              <a:gd name="T9" fmla="*/ 254 h 300"/>
              <a:gd name="T10" fmla="*/ 386 w 428"/>
              <a:gd name="T11" fmla="*/ 300 h 300"/>
              <a:gd name="T12" fmla="*/ 42 w 428"/>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428" h="300">
                <a:moveTo>
                  <a:pt x="42" y="300"/>
                </a:moveTo>
                <a:cubicBezTo>
                  <a:pt x="11" y="300"/>
                  <a:pt x="0" y="279"/>
                  <a:pt x="19" y="254"/>
                </a:cubicBezTo>
                <a:cubicBezTo>
                  <a:pt x="181" y="25"/>
                  <a:pt x="181" y="25"/>
                  <a:pt x="181" y="25"/>
                </a:cubicBezTo>
                <a:cubicBezTo>
                  <a:pt x="200" y="0"/>
                  <a:pt x="229" y="0"/>
                  <a:pt x="247" y="25"/>
                </a:cubicBezTo>
                <a:cubicBezTo>
                  <a:pt x="410" y="254"/>
                  <a:pt x="410" y="254"/>
                  <a:pt x="410" y="254"/>
                </a:cubicBezTo>
                <a:cubicBezTo>
                  <a:pt x="428" y="279"/>
                  <a:pt x="417" y="300"/>
                  <a:pt x="386" y="300"/>
                </a:cubicBezTo>
                <a:lnTo>
                  <a:pt x="42" y="30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Oval 1400"/>
          <p:cNvSpPr>
            <a:spLocks noChangeArrowheads="1"/>
          </p:cNvSpPr>
          <p:nvPr/>
        </p:nvSpPr>
        <p:spPr bwMode="auto">
          <a:xfrm>
            <a:off x="2470151" y="4901614"/>
            <a:ext cx="574675"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1401"/>
          <p:cNvSpPr>
            <a:spLocks noEditPoints="1"/>
          </p:cNvSpPr>
          <p:nvPr/>
        </p:nvSpPr>
        <p:spPr bwMode="auto">
          <a:xfrm>
            <a:off x="2457451" y="4888914"/>
            <a:ext cx="600075" cy="600075"/>
          </a:xfrm>
          <a:custGeom>
            <a:avLst/>
            <a:gdLst>
              <a:gd name="T0" fmla="*/ 94 w 189"/>
              <a:gd name="T1" fmla="*/ 189 h 189"/>
              <a:gd name="T2" fmla="*/ 0 w 189"/>
              <a:gd name="T3" fmla="*/ 95 h 189"/>
              <a:gd name="T4" fmla="*/ 94 w 189"/>
              <a:gd name="T5" fmla="*/ 0 h 189"/>
              <a:gd name="T6" fmla="*/ 189 w 189"/>
              <a:gd name="T7" fmla="*/ 95 h 189"/>
              <a:gd name="T8" fmla="*/ 94 w 189"/>
              <a:gd name="T9" fmla="*/ 189 h 189"/>
              <a:gd name="T10" fmla="*/ 94 w 189"/>
              <a:gd name="T11" fmla="*/ 8 h 189"/>
              <a:gd name="T12" fmla="*/ 8 w 189"/>
              <a:gd name="T13" fmla="*/ 95 h 189"/>
              <a:gd name="T14" fmla="*/ 94 w 189"/>
              <a:gd name="T15" fmla="*/ 181 h 189"/>
              <a:gd name="T16" fmla="*/ 181 w 189"/>
              <a:gd name="T17" fmla="*/ 95 h 189"/>
              <a:gd name="T18" fmla="*/ 94 w 189"/>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89">
                <a:moveTo>
                  <a:pt x="94" y="189"/>
                </a:moveTo>
                <a:cubicBezTo>
                  <a:pt x="42" y="189"/>
                  <a:pt x="0" y="147"/>
                  <a:pt x="0" y="95"/>
                </a:cubicBezTo>
                <a:cubicBezTo>
                  <a:pt x="0" y="42"/>
                  <a:pt x="42" y="0"/>
                  <a:pt x="94" y="0"/>
                </a:cubicBezTo>
                <a:cubicBezTo>
                  <a:pt x="147" y="0"/>
                  <a:pt x="189" y="42"/>
                  <a:pt x="189" y="95"/>
                </a:cubicBezTo>
                <a:cubicBezTo>
                  <a:pt x="189" y="147"/>
                  <a:pt x="147" y="189"/>
                  <a:pt x="94" y="189"/>
                </a:cubicBezTo>
                <a:close/>
                <a:moveTo>
                  <a:pt x="94" y="8"/>
                </a:moveTo>
                <a:cubicBezTo>
                  <a:pt x="47" y="8"/>
                  <a:pt x="8" y="47"/>
                  <a:pt x="8" y="95"/>
                </a:cubicBezTo>
                <a:cubicBezTo>
                  <a:pt x="8" y="142"/>
                  <a:pt x="47" y="181"/>
                  <a:pt x="94" y="181"/>
                </a:cubicBezTo>
                <a:cubicBezTo>
                  <a:pt x="142" y="181"/>
                  <a:pt x="181" y="142"/>
                  <a:pt x="181" y="95"/>
                </a:cubicBezTo>
                <a:cubicBezTo>
                  <a:pt x="181" y="47"/>
                  <a:pt x="142" y="8"/>
                  <a:pt x="94"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1402"/>
          <p:cNvSpPr>
            <a:spLocks noEditPoints="1"/>
          </p:cNvSpPr>
          <p:nvPr/>
        </p:nvSpPr>
        <p:spPr bwMode="auto">
          <a:xfrm>
            <a:off x="2628901" y="5012739"/>
            <a:ext cx="254000" cy="371475"/>
          </a:xfrm>
          <a:custGeom>
            <a:avLst/>
            <a:gdLst>
              <a:gd name="T0" fmla="*/ 22 w 80"/>
              <a:gd name="T1" fmla="*/ 90 h 117"/>
              <a:gd name="T2" fmla="*/ 23 w 80"/>
              <a:gd name="T3" fmla="*/ 96 h 117"/>
              <a:gd name="T4" fmla="*/ 40 w 80"/>
              <a:gd name="T5" fmla="*/ 99 h 117"/>
              <a:gd name="T6" fmla="*/ 58 w 80"/>
              <a:gd name="T7" fmla="*/ 96 h 117"/>
              <a:gd name="T8" fmla="*/ 59 w 80"/>
              <a:gd name="T9" fmla="*/ 90 h 117"/>
              <a:gd name="T10" fmla="*/ 40 w 80"/>
              <a:gd name="T11" fmla="*/ 93 h 117"/>
              <a:gd name="T12" fmla="*/ 22 w 80"/>
              <a:gd name="T13" fmla="*/ 90 h 117"/>
              <a:gd name="T14" fmla="*/ 40 w 80"/>
              <a:gd name="T15" fmla="*/ 0 h 117"/>
              <a:gd name="T16" fmla="*/ 0 w 80"/>
              <a:gd name="T17" fmla="*/ 40 h 117"/>
              <a:gd name="T18" fmla="*/ 20 w 80"/>
              <a:gd name="T19" fmla="*/ 75 h 117"/>
              <a:gd name="T20" fmla="*/ 21 w 80"/>
              <a:gd name="T21" fmla="*/ 85 h 117"/>
              <a:gd name="T22" fmla="*/ 40 w 80"/>
              <a:gd name="T23" fmla="*/ 89 h 117"/>
              <a:gd name="T24" fmla="*/ 60 w 80"/>
              <a:gd name="T25" fmla="*/ 85 h 117"/>
              <a:gd name="T26" fmla="*/ 61 w 80"/>
              <a:gd name="T27" fmla="*/ 75 h 117"/>
              <a:gd name="T28" fmla="*/ 80 w 80"/>
              <a:gd name="T29" fmla="*/ 40 h 117"/>
              <a:gd name="T30" fmla="*/ 40 w 80"/>
              <a:gd name="T31" fmla="*/ 0 h 117"/>
              <a:gd name="T32" fmla="*/ 55 w 80"/>
              <a:gd name="T33" fmla="*/ 70 h 117"/>
              <a:gd name="T34" fmla="*/ 54 w 80"/>
              <a:gd name="T35" fmla="*/ 79 h 117"/>
              <a:gd name="T36" fmla="*/ 40 w 80"/>
              <a:gd name="T37" fmla="*/ 81 h 117"/>
              <a:gd name="T38" fmla="*/ 27 w 80"/>
              <a:gd name="T39" fmla="*/ 79 h 117"/>
              <a:gd name="T40" fmla="*/ 26 w 80"/>
              <a:gd name="T41" fmla="*/ 70 h 117"/>
              <a:gd name="T42" fmla="*/ 7 w 80"/>
              <a:gd name="T43" fmla="*/ 40 h 117"/>
              <a:gd name="T44" fmla="*/ 40 w 80"/>
              <a:gd name="T45" fmla="*/ 8 h 117"/>
              <a:gd name="T46" fmla="*/ 73 w 80"/>
              <a:gd name="T47" fmla="*/ 40 h 117"/>
              <a:gd name="T48" fmla="*/ 55 w 80"/>
              <a:gd name="T49" fmla="*/ 70 h 117"/>
              <a:gd name="T50" fmla="*/ 23 w 80"/>
              <a:gd name="T51" fmla="*/ 101 h 117"/>
              <a:gd name="T52" fmla="*/ 24 w 80"/>
              <a:gd name="T53" fmla="*/ 107 h 117"/>
              <a:gd name="T54" fmla="*/ 30 w 80"/>
              <a:gd name="T55" fmla="*/ 110 h 117"/>
              <a:gd name="T56" fmla="*/ 30 w 80"/>
              <a:gd name="T57" fmla="*/ 114 h 117"/>
              <a:gd name="T58" fmla="*/ 40 w 80"/>
              <a:gd name="T59" fmla="*/ 117 h 117"/>
              <a:gd name="T60" fmla="*/ 50 w 80"/>
              <a:gd name="T61" fmla="*/ 114 h 117"/>
              <a:gd name="T62" fmla="*/ 51 w 80"/>
              <a:gd name="T63" fmla="*/ 110 h 117"/>
              <a:gd name="T64" fmla="*/ 56 w 80"/>
              <a:gd name="T65" fmla="*/ 107 h 117"/>
              <a:gd name="T66" fmla="*/ 57 w 80"/>
              <a:gd name="T67" fmla="*/ 101 h 117"/>
              <a:gd name="T68" fmla="*/ 40 w 80"/>
              <a:gd name="T69" fmla="*/ 104 h 117"/>
              <a:gd name="T70" fmla="*/ 23 w 80"/>
              <a:gd name="T71" fmla="*/ 101 h 117"/>
              <a:gd name="T72" fmla="*/ 49 w 80"/>
              <a:gd name="T73" fmla="*/ 55 h 117"/>
              <a:gd name="T74" fmla="*/ 40 w 80"/>
              <a:gd name="T75" fmla="*/ 39 h 117"/>
              <a:gd name="T76" fmla="*/ 31 w 80"/>
              <a:gd name="T77" fmla="*/ 55 h 117"/>
              <a:gd name="T78" fmla="*/ 28 w 80"/>
              <a:gd name="T79" fmla="*/ 47 h 117"/>
              <a:gd name="T80" fmla="*/ 22 w 80"/>
              <a:gd name="T81" fmla="*/ 50 h 117"/>
              <a:gd name="T82" fmla="*/ 31 w 80"/>
              <a:gd name="T83" fmla="*/ 69 h 117"/>
              <a:gd name="T84" fmla="*/ 40 w 80"/>
              <a:gd name="T85" fmla="*/ 52 h 117"/>
              <a:gd name="T86" fmla="*/ 50 w 80"/>
              <a:gd name="T87" fmla="*/ 69 h 117"/>
              <a:gd name="T88" fmla="*/ 59 w 80"/>
              <a:gd name="T89" fmla="*/ 50 h 117"/>
              <a:gd name="T90" fmla="*/ 53 w 80"/>
              <a:gd name="T91" fmla="*/ 47 h 117"/>
              <a:gd name="T92" fmla="*/ 49 w 80"/>
              <a:gd name="T93" fmla="*/ 55 h 117"/>
              <a:gd name="T94" fmla="*/ 40 w 80"/>
              <a:gd name="T95" fmla="*/ 17 h 117"/>
              <a:gd name="T96" fmla="*/ 42 w 80"/>
              <a:gd name="T97" fmla="*/ 15 h 117"/>
              <a:gd name="T98" fmla="*/ 40 w 80"/>
              <a:gd name="T99" fmla="*/ 13 h 117"/>
              <a:gd name="T100" fmla="*/ 13 w 80"/>
              <a:gd name="T101" fmla="*/ 40 h 117"/>
              <a:gd name="T102" fmla="*/ 15 w 80"/>
              <a:gd name="T103" fmla="*/ 43 h 117"/>
              <a:gd name="T104" fmla="*/ 17 w 80"/>
              <a:gd name="T105" fmla="*/ 40 h 117"/>
              <a:gd name="T106" fmla="*/ 40 w 80"/>
              <a:gd name="T107" fmla="*/ 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7">
                <a:moveTo>
                  <a:pt x="22" y="90"/>
                </a:moveTo>
                <a:cubicBezTo>
                  <a:pt x="23" y="96"/>
                  <a:pt x="23" y="96"/>
                  <a:pt x="23" y="96"/>
                </a:cubicBezTo>
                <a:cubicBezTo>
                  <a:pt x="28" y="98"/>
                  <a:pt x="34" y="99"/>
                  <a:pt x="40" y="99"/>
                </a:cubicBezTo>
                <a:cubicBezTo>
                  <a:pt x="47" y="99"/>
                  <a:pt x="53" y="98"/>
                  <a:pt x="58" y="96"/>
                </a:cubicBezTo>
                <a:cubicBezTo>
                  <a:pt x="59" y="90"/>
                  <a:pt x="59" y="90"/>
                  <a:pt x="59" y="90"/>
                </a:cubicBezTo>
                <a:cubicBezTo>
                  <a:pt x="53" y="92"/>
                  <a:pt x="47" y="93"/>
                  <a:pt x="40" y="93"/>
                </a:cubicBezTo>
                <a:cubicBezTo>
                  <a:pt x="34" y="93"/>
                  <a:pt x="27" y="92"/>
                  <a:pt x="22" y="90"/>
                </a:cubicBezTo>
                <a:close/>
                <a:moveTo>
                  <a:pt x="40" y="0"/>
                </a:moveTo>
                <a:cubicBezTo>
                  <a:pt x="18" y="0"/>
                  <a:pt x="0" y="18"/>
                  <a:pt x="0" y="40"/>
                </a:cubicBezTo>
                <a:cubicBezTo>
                  <a:pt x="0" y="55"/>
                  <a:pt x="8" y="68"/>
                  <a:pt x="20" y="75"/>
                </a:cubicBezTo>
                <a:cubicBezTo>
                  <a:pt x="21" y="85"/>
                  <a:pt x="21" y="85"/>
                  <a:pt x="21" y="85"/>
                </a:cubicBezTo>
                <a:cubicBezTo>
                  <a:pt x="27" y="87"/>
                  <a:pt x="33" y="89"/>
                  <a:pt x="40" y="89"/>
                </a:cubicBezTo>
                <a:cubicBezTo>
                  <a:pt x="47" y="89"/>
                  <a:pt x="54" y="87"/>
                  <a:pt x="60" y="85"/>
                </a:cubicBezTo>
                <a:cubicBezTo>
                  <a:pt x="61" y="75"/>
                  <a:pt x="61" y="75"/>
                  <a:pt x="61" y="75"/>
                </a:cubicBezTo>
                <a:cubicBezTo>
                  <a:pt x="73" y="68"/>
                  <a:pt x="80" y="55"/>
                  <a:pt x="80" y="40"/>
                </a:cubicBezTo>
                <a:cubicBezTo>
                  <a:pt x="80" y="18"/>
                  <a:pt x="62" y="0"/>
                  <a:pt x="40" y="0"/>
                </a:cubicBezTo>
                <a:close/>
                <a:moveTo>
                  <a:pt x="55" y="70"/>
                </a:moveTo>
                <a:cubicBezTo>
                  <a:pt x="54" y="79"/>
                  <a:pt x="54" y="79"/>
                  <a:pt x="54" y="79"/>
                </a:cubicBezTo>
                <a:cubicBezTo>
                  <a:pt x="54" y="79"/>
                  <a:pt x="50" y="81"/>
                  <a:pt x="40" y="81"/>
                </a:cubicBezTo>
                <a:cubicBezTo>
                  <a:pt x="30" y="81"/>
                  <a:pt x="27" y="79"/>
                  <a:pt x="27" y="79"/>
                </a:cubicBezTo>
                <a:cubicBezTo>
                  <a:pt x="26" y="70"/>
                  <a:pt x="26" y="70"/>
                  <a:pt x="26" y="70"/>
                </a:cubicBezTo>
                <a:cubicBezTo>
                  <a:pt x="15" y="65"/>
                  <a:pt x="7" y="53"/>
                  <a:pt x="7" y="40"/>
                </a:cubicBezTo>
                <a:cubicBezTo>
                  <a:pt x="7" y="22"/>
                  <a:pt x="22" y="8"/>
                  <a:pt x="40" y="8"/>
                </a:cubicBezTo>
                <a:cubicBezTo>
                  <a:pt x="59" y="8"/>
                  <a:pt x="73" y="22"/>
                  <a:pt x="73" y="40"/>
                </a:cubicBezTo>
                <a:cubicBezTo>
                  <a:pt x="73" y="53"/>
                  <a:pt x="66" y="65"/>
                  <a:pt x="55" y="70"/>
                </a:cubicBezTo>
                <a:close/>
                <a:moveTo>
                  <a:pt x="23" y="101"/>
                </a:moveTo>
                <a:cubicBezTo>
                  <a:pt x="24" y="107"/>
                  <a:pt x="24" y="107"/>
                  <a:pt x="24" y="107"/>
                </a:cubicBezTo>
                <a:cubicBezTo>
                  <a:pt x="24" y="107"/>
                  <a:pt x="26" y="109"/>
                  <a:pt x="30" y="110"/>
                </a:cubicBezTo>
                <a:cubicBezTo>
                  <a:pt x="30" y="114"/>
                  <a:pt x="30" y="114"/>
                  <a:pt x="30" y="114"/>
                </a:cubicBezTo>
                <a:cubicBezTo>
                  <a:pt x="30" y="114"/>
                  <a:pt x="32" y="117"/>
                  <a:pt x="40" y="117"/>
                </a:cubicBezTo>
                <a:cubicBezTo>
                  <a:pt x="48" y="117"/>
                  <a:pt x="50" y="114"/>
                  <a:pt x="50" y="114"/>
                </a:cubicBezTo>
                <a:cubicBezTo>
                  <a:pt x="51" y="110"/>
                  <a:pt x="51" y="110"/>
                  <a:pt x="51" y="110"/>
                </a:cubicBezTo>
                <a:cubicBezTo>
                  <a:pt x="55" y="109"/>
                  <a:pt x="56" y="107"/>
                  <a:pt x="56" y="107"/>
                </a:cubicBezTo>
                <a:cubicBezTo>
                  <a:pt x="57" y="101"/>
                  <a:pt x="57" y="101"/>
                  <a:pt x="57" y="101"/>
                </a:cubicBezTo>
                <a:cubicBezTo>
                  <a:pt x="52" y="103"/>
                  <a:pt x="46" y="104"/>
                  <a:pt x="40" y="104"/>
                </a:cubicBezTo>
                <a:cubicBezTo>
                  <a:pt x="34" y="104"/>
                  <a:pt x="29" y="103"/>
                  <a:pt x="23" y="101"/>
                </a:cubicBezTo>
                <a:close/>
                <a:moveTo>
                  <a:pt x="49" y="55"/>
                </a:moveTo>
                <a:cubicBezTo>
                  <a:pt x="40" y="39"/>
                  <a:pt x="40" y="39"/>
                  <a:pt x="40" y="39"/>
                </a:cubicBezTo>
                <a:cubicBezTo>
                  <a:pt x="31" y="55"/>
                  <a:pt x="31" y="55"/>
                  <a:pt x="31" y="55"/>
                </a:cubicBezTo>
                <a:cubicBezTo>
                  <a:pt x="28" y="47"/>
                  <a:pt x="28" y="47"/>
                  <a:pt x="28" y="47"/>
                </a:cubicBezTo>
                <a:cubicBezTo>
                  <a:pt x="22" y="50"/>
                  <a:pt x="22" y="50"/>
                  <a:pt x="22" y="50"/>
                </a:cubicBezTo>
                <a:cubicBezTo>
                  <a:pt x="31" y="69"/>
                  <a:pt x="31" y="69"/>
                  <a:pt x="31" y="69"/>
                </a:cubicBezTo>
                <a:cubicBezTo>
                  <a:pt x="40" y="52"/>
                  <a:pt x="40" y="52"/>
                  <a:pt x="40" y="52"/>
                </a:cubicBezTo>
                <a:cubicBezTo>
                  <a:pt x="50" y="69"/>
                  <a:pt x="50" y="69"/>
                  <a:pt x="50" y="69"/>
                </a:cubicBezTo>
                <a:cubicBezTo>
                  <a:pt x="59" y="50"/>
                  <a:pt x="59" y="50"/>
                  <a:pt x="59" y="50"/>
                </a:cubicBezTo>
                <a:cubicBezTo>
                  <a:pt x="53" y="47"/>
                  <a:pt x="53" y="47"/>
                  <a:pt x="53" y="47"/>
                </a:cubicBezTo>
                <a:lnTo>
                  <a:pt x="49" y="55"/>
                </a:lnTo>
                <a:close/>
                <a:moveTo>
                  <a:pt x="40" y="17"/>
                </a:moveTo>
                <a:cubicBezTo>
                  <a:pt x="42" y="17"/>
                  <a:pt x="42" y="16"/>
                  <a:pt x="42" y="15"/>
                </a:cubicBezTo>
                <a:cubicBezTo>
                  <a:pt x="42" y="14"/>
                  <a:pt x="42" y="13"/>
                  <a:pt x="40" y="13"/>
                </a:cubicBezTo>
                <a:cubicBezTo>
                  <a:pt x="25" y="13"/>
                  <a:pt x="13" y="25"/>
                  <a:pt x="13" y="40"/>
                </a:cubicBezTo>
                <a:cubicBezTo>
                  <a:pt x="13" y="42"/>
                  <a:pt x="14" y="43"/>
                  <a:pt x="15" y="43"/>
                </a:cubicBezTo>
                <a:cubicBezTo>
                  <a:pt x="16" y="43"/>
                  <a:pt x="17" y="42"/>
                  <a:pt x="17" y="40"/>
                </a:cubicBezTo>
                <a:cubicBezTo>
                  <a:pt x="17" y="27"/>
                  <a:pt x="27" y="17"/>
                  <a:pt x="40" y="17"/>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Oval 1403"/>
          <p:cNvSpPr>
            <a:spLocks noChangeArrowheads="1"/>
          </p:cNvSpPr>
          <p:nvPr/>
        </p:nvSpPr>
        <p:spPr bwMode="auto">
          <a:xfrm>
            <a:off x="3194051" y="3882439"/>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1404"/>
          <p:cNvSpPr>
            <a:spLocks noEditPoints="1"/>
          </p:cNvSpPr>
          <p:nvPr/>
        </p:nvSpPr>
        <p:spPr bwMode="auto">
          <a:xfrm>
            <a:off x="3181351" y="3869739"/>
            <a:ext cx="603250" cy="6000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1405"/>
          <p:cNvSpPr>
            <a:spLocks noEditPoints="1"/>
          </p:cNvSpPr>
          <p:nvPr/>
        </p:nvSpPr>
        <p:spPr bwMode="auto">
          <a:xfrm>
            <a:off x="3343276" y="4012614"/>
            <a:ext cx="279400" cy="352425"/>
          </a:xfrm>
          <a:custGeom>
            <a:avLst/>
            <a:gdLst>
              <a:gd name="T0" fmla="*/ 88 w 88"/>
              <a:gd name="T1" fmla="*/ 17 h 111"/>
              <a:gd name="T2" fmla="*/ 82 w 88"/>
              <a:gd name="T3" fmla="*/ 12 h 111"/>
              <a:gd name="T4" fmla="*/ 62 w 88"/>
              <a:gd name="T5" fmla="*/ 53 h 111"/>
              <a:gd name="T6" fmla="*/ 55 w 88"/>
              <a:gd name="T7" fmla="*/ 50 h 111"/>
              <a:gd name="T8" fmla="*/ 77 w 88"/>
              <a:gd name="T9" fmla="*/ 6 h 111"/>
              <a:gd name="T10" fmla="*/ 71 w 88"/>
              <a:gd name="T11" fmla="*/ 0 h 111"/>
              <a:gd name="T12" fmla="*/ 17 w 88"/>
              <a:gd name="T13" fmla="*/ 0 h 111"/>
              <a:gd name="T14" fmla="*/ 12 w 88"/>
              <a:gd name="T15" fmla="*/ 6 h 111"/>
              <a:gd name="T16" fmla="*/ 33 w 88"/>
              <a:gd name="T17" fmla="*/ 50 h 111"/>
              <a:gd name="T18" fmla="*/ 26 w 88"/>
              <a:gd name="T19" fmla="*/ 53 h 111"/>
              <a:gd name="T20" fmla="*/ 6 w 88"/>
              <a:gd name="T21" fmla="*/ 12 h 111"/>
              <a:gd name="T22" fmla="*/ 0 w 88"/>
              <a:gd name="T23" fmla="*/ 17 h 111"/>
              <a:gd name="T24" fmla="*/ 20 w 88"/>
              <a:gd name="T25" fmla="*/ 59 h 111"/>
              <a:gd name="T26" fmla="*/ 13 w 88"/>
              <a:gd name="T27" fmla="*/ 79 h 111"/>
              <a:gd name="T28" fmla="*/ 44 w 88"/>
              <a:gd name="T29" fmla="*/ 111 h 111"/>
              <a:gd name="T30" fmla="*/ 75 w 88"/>
              <a:gd name="T31" fmla="*/ 79 h 111"/>
              <a:gd name="T32" fmla="*/ 68 w 88"/>
              <a:gd name="T33" fmla="*/ 59 h 111"/>
              <a:gd name="T34" fmla="*/ 88 w 88"/>
              <a:gd name="T35" fmla="*/ 17 h 111"/>
              <a:gd name="T36" fmla="*/ 21 w 88"/>
              <a:gd name="T37" fmla="*/ 8 h 111"/>
              <a:gd name="T38" fmla="*/ 67 w 88"/>
              <a:gd name="T39" fmla="*/ 8 h 111"/>
              <a:gd name="T40" fmla="*/ 63 w 88"/>
              <a:gd name="T41" fmla="*/ 16 h 111"/>
              <a:gd name="T42" fmla="*/ 25 w 88"/>
              <a:gd name="T43" fmla="*/ 16 h 111"/>
              <a:gd name="T44" fmla="*/ 21 w 88"/>
              <a:gd name="T45" fmla="*/ 8 h 111"/>
              <a:gd name="T46" fmla="*/ 29 w 88"/>
              <a:gd name="T47" fmla="*/ 24 h 111"/>
              <a:gd name="T48" fmla="*/ 59 w 88"/>
              <a:gd name="T49" fmla="*/ 24 h 111"/>
              <a:gd name="T50" fmla="*/ 48 w 88"/>
              <a:gd name="T51" fmla="*/ 48 h 111"/>
              <a:gd name="T52" fmla="*/ 44 w 88"/>
              <a:gd name="T53" fmla="*/ 48 h 111"/>
              <a:gd name="T54" fmla="*/ 41 w 88"/>
              <a:gd name="T55" fmla="*/ 48 h 111"/>
              <a:gd name="T56" fmla="*/ 29 w 88"/>
              <a:gd name="T57" fmla="*/ 24 h 111"/>
              <a:gd name="T58" fmla="*/ 69 w 88"/>
              <a:gd name="T59" fmla="*/ 79 h 111"/>
              <a:gd name="T60" fmla="*/ 44 w 88"/>
              <a:gd name="T61" fmla="*/ 104 h 111"/>
              <a:gd name="T62" fmla="*/ 19 w 88"/>
              <a:gd name="T63" fmla="*/ 79 h 111"/>
              <a:gd name="T64" fmla="*/ 44 w 88"/>
              <a:gd name="T65" fmla="*/ 54 h 111"/>
              <a:gd name="T66" fmla="*/ 69 w 88"/>
              <a:gd name="T67" fmla="*/ 79 h 111"/>
              <a:gd name="T68" fmla="*/ 44 w 88"/>
              <a:gd name="T69" fmla="*/ 57 h 111"/>
              <a:gd name="T70" fmla="*/ 21 w 88"/>
              <a:gd name="T71" fmla="*/ 79 h 111"/>
              <a:gd name="T72" fmla="*/ 44 w 88"/>
              <a:gd name="T73" fmla="*/ 102 h 111"/>
              <a:gd name="T74" fmla="*/ 67 w 88"/>
              <a:gd name="T75" fmla="*/ 79 h 111"/>
              <a:gd name="T76" fmla="*/ 44 w 88"/>
              <a:gd name="T77" fmla="*/ 57 h 111"/>
              <a:gd name="T78" fmla="*/ 44 w 88"/>
              <a:gd name="T79" fmla="*/ 99 h 111"/>
              <a:gd name="T80" fmla="*/ 24 w 88"/>
              <a:gd name="T81" fmla="*/ 79 h 111"/>
              <a:gd name="T82" fmla="*/ 44 w 88"/>
              <a:gd name="T83" fmla="*/ 59 h 111"/>
              <a:gd name="T84" fmla="*/ 64 w 88"/>
              <a:gd name="T85" fmla="*/ 79 h 111"/>
              <a:gd name="T86" fmla="*/ 44 w 88"/>
              <a:gd name="T87" fmla="*/ 99 h 111"/>
              <a:gd name="T88" fmla="*/ 48 w 88"/>
              <a:gd name="T89" fmla="*/ 66 h 111"/>
              <a:gd name="T90" fmla="*/ 44 w 88"/>
              <a:gd name="T91" fmla="*/ 66 h 111"/>
              <a:gd name="T92" fmla="*/ 37 w 88"/>
              <a:gd name="T93" fmla="*/ 70 h 111"/>
              <a:gd name="T94" fmla="*/ 37 w 88"/>
              <a:gd name="T95" fmla="*/ 74 h 111"/>
              <a:gd name="T96" fmla="*/ 42 w 88"/>
              <a:gd name="T97" fmla="*/ 74 h 111"/>
              <a:gd name="T98" fmla="*/ 42 w 88"/>
              <a:gd name="T99" fmla="*/ 89 h 111"/>
              <a:gd name="T100" fmla="*/ 39 w 88"/>
              <a:gd name="T101" fmla="*/ 89 h 111"/>
              <a:gd name="T102" fmla="*/ 39 w 88"/>
              <a:gd name="T103" fmla="*/ 93 h 111"/>
              <a:gd name="T104" fmla="*/ 51 w 88"/>
              <a:gd name="T105" fmla="*/ 93 h 111"/>
              <a:gd name="T106" fmla="*/ 51 w 88"/>
              <a:gd name="T107" fmla="*/ 89 h 111"/>
              <a:gd name="T108" fmla="*/ 48 w 88"/>
              <a:gd name="T109" fmla="*/ 89 h 111"/>
              <a:gd name="T110" fmla="*/ 48 w 88"/>
              <a:gd name="T111" fmla="*/ 6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111">
                <a:moveTo>
                  <a:pt x="88" y="17"/>
                </a:moveTo>
                <a:cubicBezTo>
                  <a:pt x="82" y="12"/>
                  <a:pt x="82" y="12"/>
                  <a:pt x="82" y="12"/>
                </a:cubicBezTo>
                <a:cubicBezTo>
                  <a:pt x="62" y="53"/>
                  <a:pt x="62" y="53"/>
                  <a:pt x="62" y="53"/>
                </a:cubicBezTo>
                <a:cubicBezTo>
                  <a:pt x="60" y="52"/>
                  <a:pt x="58" y="51"/>
                  <a:pt x="55" y="50"/>
                </a:cubicBezTo>
                <a:cubicBezTo>
                  <a:pt x="77" y="6"/>
                  <a:pt x="77" y="6"/>
                  <a:pt x="77" y="6"/>
                </a:cubicBezTo>
                <a:cubicBezTo>
                  <a:pt x="71" y="0"/>
                  <a:pt x="71" y="0"/>
                  <a:pt x="71" y="0"/>
                </a:cubicBezTo>
                <a:cubicBezTo>
                  <a:pt x="17" y="0"/>
                  <a:pt x="17" y="0"/>
                  <a:pt x="17" y="0"/>
                </a:cubicBezTo>
                <a:cubicBezTo>
                  <a:pt x="12" y="6"/>
                  <a:pt x="12" y="6"/>
                  <a:pt x="12" y="6"/>
                </a:cubicBezTo>
                <a:cubicBezTo>
                  <a:pt x="33" y="50"/>
                  <a:pt x="33" y="50"/>
                  <a:pt x="33" y="50"/>
                </a:cubicBezTo>
                <a:cubicBezTo>
                  <a:pt x="31" y="51"/>
                  <a:pt x="28" y="52"/>
                  <a:pt x="26" y="53"/>
                </a:cubicBezTo>
                <a:cubicBezTo>
                  <a:pt x="6" y="12"/>
                  <a:pt x="6" y="12"/>
                  <a:pt x="6" y="12"/>
                </a:cubicBezTo>
                <a:cubicBezTo>
                  <a:pt x="0" y="17"/>
                  <a:pt x="0" y="17"/>
                  <a:pt x="0" y="17"/>
                </a:cubicBezTo>
                <a:cubicBezTo>
                  <a:pt x="20" y="59"/>
                  <a:pt x="20" y="59"/>
                  <a:pt x="20" y="59"/>
                </a:cubicBezTo>
                <a:cubicBezTo>
                  <a:pt x="15" y="64"/>
                  <a:pt x="13" y="71"/>
                  <a:pt x="13" y="79"/>
                </a:cubicBezTo>
                <a:cubicBezTo>
                  <a:pt x="13" y="97"/>
                  <a:pt x="27" y="111"/>
                  <a:pt x="44" y="111"/>
                </a:cubicBezTo>
                <a:cubicBezTo>
                  <a:pt x="61" y="111"/>
                  <a:pt x="75" y="97"/>
                  <a:pt x="75" y="79"/>
                </a:cubicBezTo>
                <a:cubicBezTo>
                  <a:pt x="75" y="71"/>
                  <a:pt x="73" y="64"/>
                  <a:pt x="68" y="59"/>
                </a:cubicBezTo>
                <a:lnTo>
                  <a:pt x="88" y="17"/>
                </a:lnTo>
                <a:close/>
                <a:moveTo>
                  <a:pt x="21" y="8"/>
                </a:moveTo>
                <a:cubicBezTo>
                  <a:pt x="67" y="8"/>
                  <a:pt x="67" y="8"/>
                  <a:pt x="67" y="8"/>
                </a:cubicBezTo>
                <a:cubicBezTo>
                  <a:pt x="63" y="16"/>
                  <a:pt x="63" y="16"/>
                  <a:pt x="63" y="16"/>
                </a:cubicBezTo>
                <a:cubicBezTo>
                  <a:pt x="25" y="16"/>
                  <a:pt x="25" y="16"/>
                  <a:pt x="25" y="16"/>
                </a:cubicBezTo>
                <a:lnTo>
                  <a:pt x="21" y="8"/>
                </a:lnTo>
                <a:close/>
                <a:moveTo>
                  <a:pt x="29" y="24"/>
                </a:moveTo>
                <a:cubicBezTo>
                  <a:pt x="59" y="24"/>
                  <a:pt x="59" y="24"/>
                  <a:pt x="59" y="24"/>
                </a:cubicBezTo>
                <a:cubicBezTo>
                  <a:pt x="48" y="48"/>
                  <a:pt x="48" y="48"/>
                  <a:pt x="48" y="48"/>
                </a:cubicBezTo>
                <a:cubicBezTo>
                  <a:pt x="46" y="48"/>
                  <a:pt x="45" y="48"/>
                  <a:pt x="44" y="48"/>
                </a:cubicBezTo>
                <a:cubicBezTo>
                  <a:pt x="43" y="48"/>
                  <a:pt x="42" y="48"/>
                  <a:pt x="41" y="48"/>
                </a:cubicBezTo>
                <a:lnTo>
                  <a:pt x="29" y="24"/>
                </a:lnTo>
                <a:close/>
                <a:moveTo>
                  <a:pt x="69" y="79"/>
                </a:moveTo>
                <a:cubicBezTo>
                  <a:pt x="69" y="93"/>
                  <a:pt x="58" y="104"/>
                  <a:pt x="44" y="104"/>
                </a:cubicBezTo>
                <a:cubicBezTo>
                  <a:pt x="30" y="104"/>
                  <a:pt x="19" y="93"/>
                  <a:pt x="19" y="79"/>
                </a:cubicBezTo>
                <a:cubicBezTo>
                  <a:pt x="19" y="66"/>
                  <a:pt x="30" y="54"/>
                  <a:pt x="44" y="54"/>
                </a:cubicBezTo>
                <a:cubicBezTo>
                  <a:pt x="58" y="54"/>
                  <a:pt x="69" y="66"/>
                  <a:pt x="69" y="79"/>
                </a:cubicBezTo>
                <a:close/>
                <a:moveTo>
                  <a:pt x="44" y="57"/>
                </a:moveTo>
                <a:cubicBezTo>
                  <a:pt x="32" y="57"/>
                  <a:pt x="21" y="67"/>
                  <a:pt x="21" y="79"/>
                </a:cubicBezTo>
                <a:cubicBezTo>
                  <a:pt x="21" y="92"/>
                  <a:pt x="32" y="102"/>
                  <a:pt x="44" y="102"/>
                </a:cubicBezTo>
                <a:cubicBezTo>
                  <a:pt x="56" y="102"/>
                  <a:pt x="67" y="92"/>
                  <a:pt x="67" y="79"/>
                </a:cubicBezTo>
                <a:cubicBezTo>
                  <a:pt x="67" y="67"/>
                  <a:pt x="56" y="57"/>
                  <a:pt x="44" y="57"/>
                </a:cubicBezTo>
                <a:close/>
                <a:moveTo>
                  <a:pt x="44" y="99"/>
                </a:moveTo>
                <a:cubicBezTo>
                  <a:pt x="33" y="99"/>
                  <a:pt x="24" y="90"/>
                  <a:pt x="24" y="79"/>
                </a:cubicBezTo>
                <a:cubicBezTo>
                  <a:pt x="24" y="68"/>
                  <a:pt x="33" y="59"/>
                  <a:pt x="44" y="59"/>
                </a:cubicBezTo>
                <a:cubicBezTo>
                  <a:pt x="55" y="59"/>
                  <a:pt x="64" y="68"/>
                  <a:pt x="64" y="79"/>
                </a:cubicBezTo>
                <a:cubicBezTo>
                  <a:pt x="64" y="90"/>
                  <a:pt x="55" y="99"/>
                  <a:pt x="44" y="99"/>
                </a:cubicBezTo>
                <a:close/>
                <a:moveTo>
                  <a:pt x="48" y="66"/>
                </a:moveTo>
                <a:cubicBezTo>
                  <a:pt x="44" y="66"/>
                  <a:pt x="44" y="66"/>
                  <a:pt x="44" y="66"/>
                </a:cubicBezTo>
                <a:cubicBezTo>
                  <a:pt x="44" y="66"/>
                  <a:pt x="42" y="70"/>
                  <a:pt x="37" y="70"/>
                </a:cubicBezTo>
                <a:cubicBezTo>
                  <a:pt x="37" y="74"/>
                  <a:pt x="37" y="74"/>
                  <a:pt x="37" y="74"/>
                </a:cubicBezTo>
                <a:cubicBezTo>
                  <a:pt x="42" y="74"/>
                  <a:pt x="42" y="74"/>
                  <a:pt x="42" y="74"/>
                </a:cubicBezTo>
                <a:cubicBezTo>
                  <a:pt x="42" y="89"/>
                  <a:pt x="42" y="89"/>
                  <a:pt x="42" y="89"/>
                </a:cubicBezTo>
                <a:cubicBezTo>
                  <a:pt x="39" y="89"/>
                  <a:pt x="39" y="89"/>
                  <a:pt x="39" y="89"/>
                </a:cubicBezTo>
                <a:cubicBezTo>
                  <a:pt x="39" y="93"/>
                  <a:pt x="39" y="93"/>
                  <a:pt x="39" y="93"/>
                </a:cubicBezTo>
                <a:cubicBezTo>
                  <a:pt x="51" y="93"/>
                  <a:pt x="51" y="93"/>
                  <a:pt x="51" y="93"/>
                </a:cubicBezTo>
                <a:cubicBezTo>
                  <a:pt x="51" y="89"/>
                  <a:pt x="51" y="89"/>
                  <a:pt x="51" y="89"/>
                </a:cubicBezTo>
                <a:cubicBezTo>
                  <a:pt x="48" y="89"/>
                  <a:pt x="48" y="89"/>
                  <a:pt x="48" y="89"/>
                </a:cubicBezTo>
                <a:lnTo>
                  <a:pt x="48" y="66"/>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Oval 1406"/>
          <p:cNvSpPr>
            <a:spLocks noChangeArrowheads="1"/>
          </p:cNvSpPr>
          <p:nvPr/>
        </p:nvSpPr>
        <p:spPr bwMode="auto">
          <a:xfrm>
            <a:off x="4283076" y="2352089"/>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Freeform 1407"/>
          <p:cNvSpPr>
            <a:spLocks noEditPoints="1"/>
          </p:cNvSpPr>
          <p:nvPr/>
        </p:nvSpPr>
        <p:spPr bwMode="auto">
          <a:xfrm>
            <a:off x="4270376" y="2339389"/>
            <a:ext cx="603250" cy="6000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1408"/>
          <p:cNvSpPr>
            <a:spLocks noEditPoints="1"/>
          </p:cNvSpPr>
          <p:nvPr/>
        </p:nvSpPr>
        <p:spPr bwMode="auto">
          <a:xfrm>
            <a:off x="4406901" y="2504489"/>
            <a:ext cx="330200" cy="279400"/>
          </a:xfrm>
          <a:custGeom>
            <a:avLst/>
            <a:gdLst>
              <a:gd name="T0" fmla="*/ 4 w 104"/>
              <a:gd name="T1" fmla="*/ 84 h 88"/>
              <a:gd name="T2" fmla="*/ 8 w 104"/>
              <a:gd name="T3" fmla="*/ 88 h 88"/>
              <a:gd name="T4" fmla="*/ 28 w 104"/>
              <a:gd name="T5" fmla="*/ 88 h 88"/>
              <a:gd name="T6" fmla="*/ 28 w 104"/>
              <a:gd name="T7" fmla="*/ 48 h 88"/>
              <a:gd name="T8" fmla="*/ 4 w 104"/>
              <a:gd name="T9" fmla="*/ 71 h 88"/>
              <a:gd name="T10" fmla="*/ 4 w 104"/>
              <a:gd name="T11" fmla="*/ 84 h 88"/>
              <a:gd name="T12" fmla="*/ 37 w 104"/>
              <a:gd name="T13" fmla="*/ 57 h 88"/>
              <a:gd name="T14" fmla="*/ 37 w 104"/>
              <a:gd name="T15" fmla="*/ 88 h 88"/>
              <a:gd name="T16" fmla="*/ 60 w 104"/>
              <a:gd name="T17" fmla="*/ 88 h 88"/>
              <a:gd name="T18" fmla="*/ 60 w 104"/>
              <a:gd name="T19" fmla="*/ 60 h 88"/>
              <a:gd name="T20" fmla="*/ 50 w 104"/>
              <a:gd name="T21" fmla="*/ 70 h 88"/>
              <a:gd name="T22" fmla="*/ 37 w 104"/>
              <a:gd name="T23" fmla="*/ 57 h 88"/>
              <a:gd name="T24" fmla="*/ 83 w 104"/>
              <a:gd name="T25" fmla="*/ 2 h 88"/>
              <a:gd name="T26" fmla="*/ 79 w 104"/>
              <a:gd name="T27" fmla="*/ 6 h 88"/>
              <a:gd name="T28" fmla="*/ 84 w 104"/>
              <a:gd name="T29" fmla="*/ 10 h 88"/>
              <a:gd name="T30" fmla="*/ 88 w 104"/>
              <a:gd name="T31" fmla="*/ 10 h 88"/>
              <a:gd name="T32" fmla="*/ 50 w 104"/>
              <a:gd name="T33" fmla="*/ 48 h 88"/>
              <a:gd name="T34" fmla="*/ 27 w 104"/>
              <a:gd name="T35" fmla="*/ 26 h 88"/>
              <a:gd name="T36" fmla="*/ 1 w 104"/>
              <a:gd name="T37" fmla="*/ 52 h 88"/>
              <a:gd name="T38" fmla="*/ 1 w 104"/>
              <a:gd name="T39" fmla="*/ 57 h 88"/>
              <a:gd name="T40" fmla="*/ 7 w 104"/>
              <a:gd name="T41" fmla="*/ 57 h 88"/>
              <a:gd name="T42" fmla="*/ 27 w 104"/>
              <a:gd name="T43" fmla="*/ 37 h 88"/>
              <a:gd name="T44" fmla="*/ 50 w 104"/>
              <a:gd name="T45" fmla="*/ 60 h 88"/>
              <a:gd name="T46" fmla="*/ 94 w 104"/>
              <a:gd name="T47" fmla="*/ 16 h 88"/>
              <a:gd name="T48" fmla="*/ 94 w 104"/>
              <a:gd name="T49" fmla="*/ 20 h 88"/>
              <a:gd name="T50" fmla="*/ 97 w 104"/>
              <a:gd name="T51" fmla="*/ 24 h 88"/>
              <a:gd name="T52" fmla="*/ 98 w 104"/>
              <a:gd name="T53" fmla="*/ 25 h 88"/>
              <a:gd name="T54" fmla="*/ 102 w 104"/>
              <a:gd name="T55" fmla="*/ 21 h 88"/>
              <a:gd name="T56" fmla="*/ 104 w 104"/>
              <a:gd name="T57" fmla="*/ 0 h 88"/>
              <a:gd name="T58" fmla="*/ 83 w 104"/>
              <a:gd name="T59" fmla="*/ 2 h 88"/>
              <a:gd name="T60" fmla="*/ 69 w 104"/>
              <a:gd name="T61" fmla="*/ 51 h 88"/>
              <a:gd name="T62" fmla="*/ 69 w 104"/>
              <a:gd name="T63" fmla="*/ 88 h 88"/>
              <a:gd name="T64" fmla="*/ 88 w 104"/>
              <a:gd name="T65" fmla="*/ 88 h 88"/>
              <a:gd name="T66" fmla="*/ 92 w 104"/>
              <a:gd name="T67" fmla="*/ 84 h 88"/>
              <a:gd name="T68" fmla="*/ 92 w 104"/>
              <a:gd name="T69" fmla="*/ 48 h 88"/>
              <a:gd name="T70" fmla="*/ 92 w 104"/>
              <a:gd name="T71" fmla="*/ 28 h 88"/>
              <a:gd name="T72" fmla="*/ 72 w 104"/>
              <a:gd name="T73" fmla="*/ 48 h 88"/>
              <a:gd name="T74" fmla="*/ 69 w 104"/>
              <a:gd name="T75"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88">
                <a:moveTo>
                  <a:pt x="4" y="84"/>
                </a:moveTo>
                <a:cubicBezTo>
                  <a:pt x="4" y="86"/>
                  <a:pt x="6" y="88"/>
                  <a:pt x="8" y="88"/>
                </a:cubicBezTo>
                <a:cubicBezTo>
                  <a:pt x="28" y="88"/>
                  <a:pt x="28" y="88"/>
                  <a:pt x="28" y="88"/>
                </a:cubicBezTo>
                <a:cubicBezTo>
                  <a:pt x="28" y="48"/>
                  <a:pt x="28" y="48"/>
                  <a:pt x="28" y="48"/>
                </a:cubicBezTo>
                <a:cubicBezTo>
                  <a:pt x="4" y="71"/>
                  <a:pt x="4" y="71"/>
                  <a:pt x="4" y="71"/>
                </a:cubicBezTo>
                <a:lnTo>
                  <a:pt x="4" y="84"/>
                </a:lnTo>
                <a:close/>
                <a:moveTo>
                  <a:pt x="37" y="57"/>
                </a:moveTo>
                <a:cubicBezTo>
                  <a:pt x="37" y="88"/>
                  <a:pt x="37" y="88"/>
                  <a:pt x="37" y="88"/>
                </a:cubicBezTo>
                <a:cubicBezTo>
                  <a:pt x="60" y="88"/>
                  <a:pt x="60" y="88"/>
                  <a:pt x="60" y="88"/>
                </a:cubicBezTo>
                <a:cubicBezTo>
                  <a:pt x="60" y="60"/>
                  <a:pt x="60" y="60"/>
                  <a:pt x="60" y="60"/>
                </a:cubicBezTo>
                <a:cubicBezTo>
                  <a:pt x="50" y="70"/>
                  <a:pt x="50" y="70"/>
                  <a:pt x="50" y="70"/>
                </a:cubicBezTo>
                <a:lnTo>
                  <a:pt x="37" y="57"/>
                </a:lnTo>
                <a:close/>
                <a:moveTo>
                  <a:pt x="83" y="2"/>
                </a:moveTo>
                <a:cubicBezTo>
                  <a:pt x="81" y="2"/>
                  <a:pt x="79" y="4"/>
                  <a:pt x="79" y="6"/>
                </a:cubicBezTo>
                <a:cubicBezTo>
                  <a:pt x="79" y="9"/>
                  <a:pt x="81" y="10"/>
                  <a:pt x="84" y="10"/>
                </a:cubicBezTo>
                <a:cubicBezTo>
                  <a:pt x="88" y="10"/>
                  <a:pt x="88" y="10"/>
                  <a:pt x="88" y="10"/>
                </a:cubicBezTo>
                <a:cubicBezTo>
                  <a:pt x="50" y="48"/>
                  <a:pt x="50" y="48"/>
                  <a:pt x="50" y="48"/>
                </a:cubicBezTo>
                <a:cubicBezTo>
                  <a:pt x="27" y="26"/>
                  <a:pt x="27" y="26"/>
                  <a:pt x="27" y="26"/>
                </a:cubicBezTo>
                <a:cubicBezTo>
                  <a:pt x="1" y="52"/>
                  <a:pt x="1" y="52"/>
                  <a:pt x="1" y="52"/>
                </a:cubicBezTo>
                <a:cubicBezTo>
                  <a:pt x="0" y="53"/>
                  <a:pt x="0" y="56"/>
                  <a:pt x="1" y="57"/>
                </a:cubicBezTo>
                <a:cubicBezTo>
                  <a:pt x="3" y="59"/>
                  <a:pt x="6" y="59"/>
                  <a:pt x="7" y="57"/>
                </a:cubicBezTo>
                <a:cubicBezTo>
                  <a:pt x="27" y="37"/>
                  <a:pt x="27" y="37"/>
                  <a:pt x="27" y="37"/>
                </a:cubicBezTo>
                <a:cubicBezTo>
                  <a:pt x="50" y="60"/>
                  <a:pt x="50" y="60"/>
                  <a:pt x="50" y="60"/>
                </a:cubicBezTo>
                <a:cubicBezTo>
                  <a:pt x="94" y="16"/>
                  <a:pt x="94" y="16"/>
                  <a:pt x="94" y="16"/>
                </a:cubicBezTo>
                <a:cubicBezTo>
                  <a:pt x="94" y="20"/>
                  <a:pt x="94" y="20"/>
                  <a:pt x="94" y="20"/>
                </a:cubicBezTo>
                <a:cubicBezTo>
                  <a:pt x="93" y="22"/>
                  <a:pt x="95" y="24"/>
                  <a:pt x="97" y="24"/>
                </a:cubicBezTo>
                <a:cubicBezTo>
                  <a:pt x="98" y="25"/>
                  <a:pt x="98" y="25"/>
                  <a:pt x="98" y="25"/>
                </a:cubicBezTo>
                <a:cubicBezTo>
                  <a:pt x="100" y="25"/>
                  <a:pt x="102" y="23"/>
                  <a:pt x="102" y="21"/>
                </a:cubicBezTo>
                <a:cubicBezTo>
                  <a:pt x="104" y="0"/>
                  <a:pt x="104" y="0"/>
                  <a:pt x="104" y="0"/>
                </a:cubicBezTo>
                <a:lnTo>
                  <a:pt x="83" y="2"/>
                </a:lnTo>
                <a:close/>
                <a:moveTo>
                  <a:pt x="69" y="51"/>
                </a:moveTo>
                <a:cubicBezTo>
                  <a:pt x="69" y="88"/>
                  <a:pt x="69" y="88"/>
                  <a:pt x="69" y="88"/>
                </a:cubicBezTo>
                <a:cubicBezTo>
                  <a:pt x="88" y="88"/>
                  <a:pt x="88" y="88"/>
                  <a:pt x="88" y="88"/>
                </a:cubicBezTo>
                <a:cubicBezTo>
                  <a:pt x="90" y="88"/>
                  <a:pt x="92" y="86"/>
                  <a:pt x="92" y="84"/>
                </a:cubicBezTo>
                <a:cubicBezTo>
                  <a:pt x="92" y="48"/>
                  <a:pt x="92" y="48"/>
                  <a:pt x="92" y="48"/>
                </a:cubicBezTo>
                <a:cubicBezTo>
                  <a:pt x="92" y="28"/>
                  <a:pt x="92" y="28"/>
                  <a:pt x="92" y="28"/>
                </a:cubicBezTo>
                <a:cubicBezTo>
                  <a:pt x="72" y="48"/>
                  <a:pt x="72" y="48"/>
                  <a:pt x="72" y="48"/>
                </a:cubicBezTo>
                <a:lnTo>
                  <a:pt x="69" y="5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Oval 1409"/>
          <p:cNvSpPr>
            <a:spLocks noChangeArrowheads="1"/>
          </p:cNvSpPr>
          <p:nvPr/>
        </p:nvSpPr>
        <p:spPr bwMode="auto">
          <a:xfrm>
            <a:off x="5372101" y="3882439"/>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1410"/>
          <p:cNvSpPr>
            <a:spLocks noEditPoints="1"/>
          </p:cNvSpPr>
          <p:nvPr/>
        </p:nvSpPr>
        <p:spPr bwMode="auto">
          <a:xfrm>
            <a:off x="5359401" y="3869739"/>
            <a:ext cx="603250" cy="6000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1411"/>
          <p:cNvSpPr>
            <a:spLocks noEditPoints="1"/>
          </p:cNvSpPr>
          <p:nvPr/>
        </p:nvSpPr>
        <p:spPr bwMode="auto">
          <a:xfrm>
            <a:off x="5505451" y="3987214"/>
            <a:ext cx="311150" cy="323850"/>
          </a:xfrm>
          <a:custGeom>
            <a:avLst/>
            <a:gdLst>
              <a:gd name="T0" fmla="*/ 69 w 98"/>
              <a:gd name="T1" fmla="*/ 85 h 102"/>
              <a:gd name="T2" fmla="*/ 71 w 98"/>
              <a:gd name="T3" fmla="*/ 87 h 102"/>
              <a:gd name="T4" fmla="*/ 98 w 98"/>
              <a:gd name="T5" fmla="*/ 102 h 102"/>
              <a:gd name="T6" fmla="*/ 97 w 98"/>
              <a:gd name="T7" fmla="*/ 71 h 102"/>
              <a:gd name="T8" fmla="*/ 97 w 98"/>
              <a:gd name="T9" fmla="*/ 68 h 102"/>
              <a:gd name="T10" fmla="*/ 94 w 98"/>
              <a:gd name="T11" fmla="*/ 63 h 102"/>
              <a:gd name="T12" fmla="*/ 66 w 98"/>
              <a:gd name="T13" fmla="*/ 80 h 102"/>
              <a:gd name="T14" fmla="*/ 69 w 98"/>
              <a:gd name="T15" fmla="*/ 85 h 102"/>
              <a:gd name="T16" fmla="*/ 85 w 98"/>
              <a:gd name="T17" fmla="*/ 64 h 102"/>
              <a:gd name="T18" fmla="*/ 91 w 98"/>
              <a:gd name="T19" fmla="*/ 60 h 102"/>
              <a:gd name="T20" fmla="*/ 62 w 98"/>
              <a:gd name="T21" fmla="*/ 12 h 102"/>
              <a:gd name="T22" fmla="*/ 56 w 98"/>
              <a:gd name="T23" fmla="*/ 16 h 102"/>
              <a:gd name="T24" fmla="*/ 85 w 98"/>
              <a:gd name="T25" fmla="*/ 64 h 102"/>
              <a:gd name="T26" fmla="*/ 82 w 98"/>
              <a:gd name="T27" fmla="*/ 65 h 102"/>
              <a:gd name="T28" fmla="*/ 53 w 98"/>
              <a:gd name="T29" fmla="*/ 18 h 102"/>
              <a:gd name="T30" fmla="*/ 44 w 98"/>
              <a:gd name="T31" fmla="*/ 23 h 102"/>
              <a:gd name="T32" fmla="*/ 73 w 98"/>
              <a:gd name="T33" fmla="*/ 71 h 102"/>
              <a:gd name="T34" fmla="*/ 82 w 98"/>
              <a:gd name="T35" fmla="*/ 65 h 102"/>
              <a:gd name="T36" fmla="*/ 35 w 98"/>
              <a:gd name="T37" fmla="*/ 29 h 102"/>
              <a:gd name="T38" fmla="*/ 63 w 98"/>
              <a:gd name="T39" fmla="*/ 76 h 102"/>
              <a:gd name="T40" fmla="*/ 70 w 98"/>
              <a:gd name="T41" fmla="*/ 72 h 102"/>
              <a:gd name="T42" fmla="*/ 41 w 98"/>
              <a:gd name="T43" fmla="*/ 25 h 102"/>
              <a:gd name="T44" fmla="*/ 35 w 98"/>
              <a:gd name="T45" fmla="*/ 29 h 102"/>
              <a:gd name="T46" fmla="*/ 32 w 98"/>
              <a:gd name="T47" fmla="*/ 25 h 102"/>
              <a:gd name="T48" fmla="*/ 60 w 98"/>
              <a:gd name="T49" fmla="*/ 8 h 102"/>
              <a:gd name="T50" fmla="*/ 58 w 98"/>
              <a:gd name="T51" fmla="*/ 4 h 102"/>
              <a:gd name="T52" fmla="*/ 49 w 98"/>
              <a:gd name="T53" fmla="*/ 2 h 102"/>
              <a:gd name="T54" fmla="*/ 32 w 98"/>
              <a:gd name="T55" fmla="*/ 12 h 102"/>
              <a:gd name="T56" fmla="*/ 30 w 98"/>
              <a:gd name="T57" fmla="*/ 21 h 102"/>
              <a:gd name="T58" fmla="*/ 32 w 98"/>
              <a:gd name="T59" fmla="*/ 25 h 102"/>
              <a:gd name="T60" fmla="*/ 0 w 98"/>
              <a:gd name="T61" fmla="*/ 102 h 102"/>
              <a:gd name="T62" fmla="*/ 75 w 98"/>
              <a:gd name="T63" fmla="*/ 102 h 102"/>
              <a:gd name="T64" fmla="*/ 75 w 98"/>
              <a:gd name="T65" fmla="*/ 97 h 102"/>
              <a:gd name="T66" fmla="*/ 0 w 98"/>
              <a:gd name="T67" fmla="*/ 97 h 102"/>
              <a:gd name="T68" fmla="*/ 0 w 98"/>
              <a:gd name="T69"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102">
                <a:moveTo>
                  <a:pt x="69" y="85"/>
                </a:moveTo>
                <a:cubicBezTo>
                  <a:pt x="69" y="86"/>
                  <a:pt x="70" y="87"/>
                  <a:pt x="71" y="87"/>
                </a:cubicBezTo>
                <a:cubicBezTo>
                  <a:pt x="98" y="102"/>
                  <a:pt x="98" y="102"/>
                  <a:pt x="98" y="102"/>
                </a:cubicBezTo>
                <a:cubicBezTo>
                  <a:pt x="97" y="71"/>
                  <a:pt x="97" y="71"/>
                  <a:pt x="97" y="71"/>
                </a:cubicBezTo>
                <a:cubicBezTo>
                  <a:pt x="97" y="70"/>
                  <a:pt x="97" y="69"/>
                  <a:pt x="97" y="68"/>
                </a:cubicBezTo>
                <a:cubicBezTo>
                  <a:pt x="94" y="63"/>
                  <a:pt x="94" y="63"/>
                  <a:pt x="94" y="63"/>
                </a:cubicBezTo>
                <a:cubicBezTo>
                  <a:pt x="66" y="80"/>
                  <a:pt x="66" y="80"/>
                  <a:pt x="66" y="80"/>
                </a:cubicBezTo>
                <a:lnTo>
                  <a:pt x="69" y="85"/>
                </a:lnTo>
                <a:close/>
                <a:moveTo>
                  <a:pt x="85" y="64"/>
                </a:moveTo>
                <a:cubicBezTo>
                  <a:pt x="91" y="60"/>
                  <a:pt x="91" y="60"/>
                  <a:pt x="91" y="60"/>
                </a:cubicBezTo>
                <a:cubicBezTo>
                  <a:pt x="62" y="12"/>
                  <a:pt x="62" y="12"/>
                  <a:pt x="62" y="12"/>
                </a:cubicBezTo>
                <a:cubicBezTo>
                  <a:pt x="56" y="16"/>
                  <a:pt x="56" y="16"/>
                  <a:pt x="56" y="16"/>
                </a:cubicBezTo>
                <a:lnTo>
                  <a:pt x="85" y="64"/>
                </a:lnTo>
                <a:close/>
                <a:moveTo>
                  <a:pt x="82" y="65"/>
                </a:moveTo>
                <a:cubicBezTo>
                  <a:pt x="53" y="18"/>
                  <a:pt x="53" y="18"/>
                  <a:pt x="53" y="18"/>
                </a:cubicBezTo>
                <a:cubicBezTo>
                  <a:pt x="44" y="23"/>
                  <a:pt x="44" y="23"/>
                  <a:pt x="44" y="23"/>
                </a:cubicBezTo>
                <a:cubicBezTo>
                  <a:pt x="73" y="71"/>
                  <a:pt x="73" y="71"/>
                  <a:pt x="73" y="71"/>
                </a:cubicBezTo>
                <a:lnTo>
                  <a:pt x="82" y="65"/>
                </a:lnTo>
                <a:close/>
                <a:moveTo>
                  <a:pt x="35" y="29"/>
                </a:moveTo>
                <a:cubicBezTo>
                  <a:pt x="63" y="76"/>
                  <a:pt x="63" y="76"/>
                  <a:pt x="63" y="76"/>
                </a:cubicBezTo>
                <a:cubicBezTo>
                  <a:pt x="70" y="72"/>
                  <a:pt x="70" y="72"/>
                  <a:pt x="70" y="72"/>
                </a:cubicBezTo>
                <a:cubicBezTo>
                  <a:pt x="41" y="25"/>
                  <a:pt x="41" y="25"/>
                  <a:pt x="41" y="25"/>
                </a:cubicBezTo>
                <a:lnTo>
                  <a:pt x="35" y="29"/>
                </a:lnTo>
                <a:close/>
                <a:moveTo>
                  <a:pt x="32" y="25"/>
                </a:moveTo>
                <a:cubicBezTo>
                  <a:pt x="60" y="8"/>
                  <a:pt x="60" y="8"/>
                  <a:pt x="60" y="8"/>
                </a:cubicBezTo>
                <a:cubicBezTo>
                  <a:pt x="58" y="4"/>
                  <a:pt x="58" y="4"/>
                  <a:pt x="58" y="4"/>
                </a:cubicBezTo>
                <a:cubicBezTo>
                  <a:pt x="56" y="1"/>
                  <a:pt x="52" y="0"/>
                  <a:pt x="49" y="2"/>
                </a:cubicBezTo>
                <a:cubicBezTo>
                  <a:pt x="32" y="12"/>
                  <a:pt x="32" y="12"/>
                  <a:pt x="32" y="12"/>
                </a:cubicBezTo>
                <a:cubicBezTo>
                  <a:pt x="29" y="14"/>
                  <a:pt x="28" y="18"/>
                  <a:pt x="30" y="21"/>
                </a:cubicBezTo>
                <a:lnTo>
                  <a:pt x="32" y="25"/>
                </a:lnTo>
                <a:close/>
                <a:moveTo>
                  <a:pt x="0" y="102"/>
                </a:moveTo>
                <a:cubicBezTo>
                  <a:pt x="75" y="102"/>
                  <a:pt x="75" y="102"/>
                  <a:pt x="75" y="102"/>
                </a:cubicBezTo>
                <a:cubicBezTo>
                  <a:pt x="75" y="97"/>
                  <a:pt x="75" y="97"/>
                  <a:pt x="75" y="97"/>
                </a:cubicBezTo>
                <a:cubicBezTo>
                  <a:pt x="0" y="97"/>
                  <a:pt x="0" y="97"/>
                  <a:pt x="0" y="97"/>
                </a:cubicBezTo>
                <a:lnTo>
                  <a:pt x="0" y="10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Oval 1412"/>
          <p:cNvSpPr>
            <a:spLocks noChangeArrowheads="1"/>
          </p:cNvSpPr>
          <p:nvPr/>
        </p:nvSpPr>
        <p:spPr bwMode="auto">
          <a:xfrm>
            <a:off x="6099176" y="4901614"/>
            <a:ext cx="574675"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1413"/>
          <p:cNvSpPr>
            <a:spLocks noEditPoints="1"/>
          </p:cNvSpPr>
          <p:nvPr/>
        </p:nvSpPr>
        <p:spPr bwMode="auto">
          <a:xfrm>
            <a:off x="6086476" y="4888914"/>
            <a:ext cx="600075" cy="600075"/>
          </a:xfrm>
          <a:custGeom>
            <a:avLst/>
            <a:gdLst>
              <a:gd name="T0" fmla="*/ 95 w 189"/>
              <a:gd name="T1" fmla="*/ 189 h 189"/>
              <a:gd name="T2" fmla="*/ 0 w 189"/>
              <a:gd name="T3" fmla="*/ 95 h 189"/>
              <a:gd name="T4" fmla="*/ 95 w 189"/>
              <a:gd name="T5" fmla="*/ 0 h 189"/>
              <a:gd name="T6" fmla="*/ 189 w 189"/>
              <a:gd name="T7" fmla="*/ 95 h 189"/>
              <a:gd name="T8" fmla="*/ 95 w 189"/>
              <a:gd name="T9" fmla="*/ 189 h 189"/>
              <a:gd name="T10" fmla="*/ 95 w 189"/>
              <a:gd name="T11" fmla="*/ 8 h 189"/>
              <a:gd name="T12" fmla="*/ 8 w 189"/>
              <a:gd name="T13" fmla="*/ 95 h 189"/>
              <a:gd name="T14" fmla="*/ 95 w 189"/>
              <a:gd name="T15" fmla="*/ 181 h 189"/>
              <a:gd name="T16" fmla="*/ 181 w 189"/>
              <a:gd name="T17" fmla="*/ 95 h 189"/>
              <a:gd name="T18" fmla="*/ 95 w 189"/>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89">
                <a:moveTo>
                  <a:pt x="95" y="189"/>
                </a:moveTo>
                <a:cubicBezTo>
                  <a:pt x="42" y="189"/>
                  <a:pt x="0" y="147"/>
                  <a:pt x="0" y="95"/>
                </a:cubicBezTo>
                <a:cubicBezTo>
                  <a:pt x="0" y="42"/>
                  <a:pt x="42" y="0"/>
                  <a:pt x="95" y="0"/>
                </a:cubicBezTo>
                <a:cubicBezTo>
                  <a:pt x="147" y="0"/>
                  <a:pt x="189" y="42"/>
                  <a:pt x="189" y="95"/>
                </a:cubicBezTo>
                <a:cubicBezTo>
                  <a:pt x="189" y="147"/>
                  <a:pt x="147" y="189"/>
                  <a:pt x="95" y="189"/>
                </a:cubicBezTo>
                <a:close/>
                <a:moveTo>
                  <a:pt x="95" y="8"/>
                </a:moveTo>
                <a:cubicBezTo>
                  <a:pt x="47" y="8"/>
                  <a:pt x="8" y="47"/>
                  <a:pt x="8" y="95"/>
                </a:cubicBezTo>
                <a:cubicBezTo>
                  <a:pt x="8" y="142"/>
                  <a:pt x="47" y="181"/>
                  <a:pt x="95" y="181"/>
                </a:cubicBezTo>
                <a:cubicBezTo>
                  <a:pt x="142" y="181"/>
                  <a:pt x="181" y="142"/>
                  <a:pt x="181" y="95"/>
                </a:cubicBezTo>
                <a:cubicBezTo>
                  <a:pt x="181" y="47"/>
                  <a:pt x="142"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1414"/>
          <p:cNvSpPr>
            <a:spLocks noEditPoints="1"/>
          </p:cNvSpPr>
          <p:nvPr/>
        </p:nvSpPr>
        <p:spPr bwMode="auto">
          <a:xfrm>
            <a:off x="6264276" y="5031789"/>
            <a:ext cx="244475" cy="311150"/>
          </a:xfrm>
          <a:custGeom>
            <a:avLst/>
            <a:gdLst>
              <a:gd name="T0" fmla="*/ 112 w 154"/>
              <a:gd name="T1" fmla="*/ 56 h 196"/>
              <a:gd name="T2" fmla="*/ 26 w 154"/>
              <a:gd name="T3" fmla="*/ 56 h 196"/>
              <a:gd name="T4" fmla="*/ 26 w 154"/>
              <a:gd name="T5" fmla="*/ 68 h 196"/>
              <a:gd name="T6" fmla="*/ 112 w 154"/>
              <a:gd name="T7" fmla="*/ 68 h 196"/>
              <a:gd name="T8" fmla="*/ 112 w 154"/>
              <a:gd name="T9" fmla="*/ 56 h 196"/>
              <a:gd name="T10" fmla="*/ 112 w 154"/>
              <a:gd name="T11" fmla="*/ 80 h 196"/>
              <a:gd name="T12" fmla="*/ 26 w 154"/>
              <a:gd name="T13" fmla="*/ 80 h 196"/>
              <a:gd name="T14" fmla="*/ 26 w 154"/>
              <a:gd name="T15" fmla="*/ 92 h 196"/>
              <a:gd name="T16" fmla="*/ 112 w 154"/>
              <a:gd name="T17" fmla="*/ 92 h 196"/>
              <a:gd name="T18" fmla="*/ 112 w 154"/>
              <a:gd name="T19" fmla="*/ 80 h 196"/>
              <a:gd name="T20" fmla="*/ 112 w 154"/>
              <a:gd name="T21" fmla="*/ 32 h 196"/>
              <a:gd name="T22" fmla="*/ 26 w 154"/>
              <a:gd name="T23" fmla="*/ 32 h 196"/>
              <a:gd name="T24" fmla="*/ 26 w 154"/>
              <a:gd name="T25" fmla="*/ 44 h 196"/>
              <a:gd name="T26" fmla="*/ 112 w 154"/>
              <a:gd name="T27" fmla="*/ 44 h 196"/>
              <a:gd name="T28" fmla="*/ 112 w 154"/>
              <a:gd name="T29" fmla="*/ 32 h 196"/>
              <a:gd name="T30" fmla="*/ 26 w 154"/>
              <a:gd name="T31" fmla="*/ 116 h 196"/>
              <a:gd name="T32" fmla="*/ 68 w 154"/>
              <a:gd name="T33" fmla="*/ 116 h 196"/>
              <a:gd name="T34" fmla="*/ 68 w 154"/>
              <a:gd name="T35" fmla="*/ 104 h 196"/>
              <a:gd name="T36" fmla="*/ 26 w 154"/>
              <a:gd name="T37" fmla="*/ 104 h 196"/>
              <a:gd name="T38" fmla="*/ 26 w 154"/>
              <a:gd name="T39" fmla="*/ 116 h 196"/>
              <a:gd name="T40" fmla="*/ 138 w 154"/>
              <a:gd name="T41" fmla="*/ 18 h 196"/>
              <a:gd name="T42" fmla="*/ 138 w 154"/>
              <a:gd name="T43" fmla="*/ 0 h 196"/>
              <a:gd name="T44" fmla="*/ 0 w 154"/>
              <a:gd name="T45" fmla="*/ 0 h 196"/>
              <a:gd name="T46" fmla="*/ 0 w 154"/>
              <a:gd name="T47" fmla="*/ 178 h 196"/>
              <a:gd name="T48" fmla="*/ 18 w 154"/>
              <a:gd name="T49" fmla="*/ 178 h 196"/>
              <a:gd name="T50" fmla="*/ 18 w 154"/>
              <a:gd name="T51" fmla="*/ 196 h 196"/>
              <a:gd name="T52" fmla="*/ 154 w 154"/>
              <a:gd name="T53" fmla="*/ 196 h 196"/>
              <a:gd name="T54" fmla="*/ 154 w 154"/>
              <a:gd name="T55" fmla="*/ 18 h 196"/>
              <a:gd name="T56" fmla="*/ 138 w 154"/>
              <a:gd name="T57" fmla="*/ 18 h 196"/>
              <a:gd name="T58" fmla="*/ 10 w 154"/>
              <a:gd name="T59" fmla="*/ 168 h 196"/>
              <a:gd name="T60" fmla="*/ 10 w 154"/>
              <a:gd name="T61" fmla="*/ 10 h 196"/>
              <a:gd name="T62" fmla="*/ 128 w 154"/>
              <a:gd name="T63" fmla="*/ 10 h 196"/>
              <a:gd name="T64" fmla="*/ 128 w 154"/>
              <a:gd name="T65" fmla="*/ 128 h 196"/>
              <a:gd name="T66" fmla="*/ 88 w 154"/>
              <a:gd name="T67" fmla="*/ 128 h 196"/>
              <a:gd name="T68" fmla="*/ 88 w 154"/>
              <a:gd name="T69" fmla="*/ 168 h 196"/>
              <a:gd name="T70" fmla="*/ 10 w 154"/>
              <a:gd name="T71" fmla="*/ 168 h 196"/>
              <a:gd name="T72" fmla="*/ 144 w 154"/>
              <a:gd name="T73" fmla="*/ 186 h 196"/>
              <a:gd name="T74" fmla="*/ 26 w 154"/>
              <a:gd name="T75" fmla="*/ 186 h 196"/>
              <a:gd name="T76" fmla="*/ 26 w 154"/>
              <a:gd name="T77" fmla="*/ 178 h 196"/>
              <a:gd name="T78" fmla="*/ 92 w 154"/>
              <a:gd name="T79" fmla="*/ 178 h 196"/>
              <a:gd name="T80" fmla="*/ 138 w 154"/>
              <a:gd name="T81" fmla="*/ 132 h 196"/>
              <a:gd name="T82" fmla="*/ 138 w 154"/>
              <a:gd name="T83" fmla="*/ 28 h 196"/>
              <a:gd name="T84" fmla="*/ 144 w 154"/>
              <a:gd name="T85" fmla="*/ 28 h 196"/>
              <a:gd name="T86" fmla="*/ 144 w 154"/>
              <a:gd name="T87" fmla="*/ 18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4" h="196">
                <a:moveTo>
                  <a:pt x="112" y="56"/>
                </a:moveTo>
                <a:lnTo>
                  <a:pt x="26" y="56"/>
                </a:lnTo>
                <a:lnTo>
                  <a:pt x="26" y="68"/>
                </a:lnTo>
                <a:lnTo>
                  <a:pt x="112" y="68"/>
                </a:lnTo>
                <a:lnTo>
                  <a:pt x="112" y="56"/>
                </a:lnTo>
                <a:close/>
                <a:moveTo>
                  <a:pt x="112" y="80"/>
                </a:moveTo>
                <a:lnTo>
                  <a:pt x="26" y="80"/>
                </a:lnTo>
                <a:lnTo>
                  <a:pt x="26" y="92"/>
                </a:lnTo>
                <a:lnTo>
                  <a:pt x="112" y="92"/>
                </a:lnTo>
                <a:lnTo>
                  <a:pt x="112" y="80"/>
                </a:lnTo>
                <a:close/>
                <a:moveTo>
                  <a:pt x="112" y="32"/>
                </a:moveTo>
                <a:lnTo>
                  <a:pt x="26" y="32"/>
                </a:lnTo>
                <a:lnTo>
                  <a:pt x="26" y="44"/>
                </a:lnTo>
                <a:lnTo>
                  <a:pt x="112" y="44"/>
                </a:lnTo>
                <a:lnTo>
                  <a:pt x="112" y="32"/>
                </a:lnTo>
                <a:close/>
                <a:moveTo>
                  <a:pt x="26" y="116"/>
                </a:moveTo>
                <a:lnTo>
                  <a:pt x="68" y="116"/>
                </a:lnTo>
                <a:lnTo>
                  <a:pt x="68" y="104"/>
                </a:lnTo>
                <a:lnTo>
                  <a:pt x="26" y="104"/>
                </a:lnTo>
                <a:lnTo>
                  <a:pt x="26" y="116"/>
                </a:lnTo>
                <a:close/>
                <a:moveTo>
                  <a:pt x="138" y="18"/>
                </a:moveTo>
                <a:lnTo>
                  <a:pt x="138" y="0"/>
                </a:lnTo>
                <a:lnTo>
                  <a:pt x="0" y="0"/>
                </a:lnTo>
                <a:lnTo>
                  <a:pt x="0" y="178"/>
                </a:lnTo>
                <a:lnTo>
                  <a:pt x="18" y="178"/>
                </a:lnTo>
                <a:lnTo>
                  <a:pt x="18" y="196"/>
                </a:lnTo>
                <a:lnTo>
                  <a:pt x="154" y="196"/>
                </a:lnTo>
                <a:lnTo>
                  <a:pt x="154" y="18"/>
                </a:lnTo>
                <a:lnTo>
                  <a:pt x="138" y="18"/>
                </a:lnTo>
                <a:close/>
                <a:moveTo>
                  <a:pt x="10" y="168"/>
                </a:moveTo>
                <a:lnTo>
                  <a:pt x="10" y="10"/>
                </a:lnTo>
                <a:lnTo>
                  <a:pt x="128" y="10"/>
                </a:lnTo>
                <a:lnTo>
                  <a:pt x="128" y="128"/>
                </a:lnTo>
                <a:lnTo>
                  <a:pt x="88" y="128"/>
                </a:lnTo>
                <a:lnTo>
                  <a:pt x="88" y="168"/>
                </a:lnTo>
                <a:lnTo>
                  <a:pt x="10" y="168"/>
                </a:lnTo>
                <a:close/>
                <a:moveTo>
                  <a:pt x="144" y="186"/>
                </a:moveTo>
                <a:lnTo>
                  <a:pt x="26" y="186"/>
                </a:lnTo>
                <a:lnTo>
                  <a:pt x="26" y="178"/>
                </a:lnTo>
                <a:lnTo>
                  <a:pt x="92" y="178"/>
                </a:lnTo>
                <a:lnTo>
                  <a:pt x="138" y="132"/>
                </a:lnTo>
                <a:lnTo>
                  <a:pt x="138" y="28"/>
                </a:lnTo>
                <a:lnTo>
                  <a:pt x="144" y="28"/>
                </a:lnTo>
                <a:lnTo>
                  <a:pt x="144" y="18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20762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
          <p:cNvGrpSpPr/>
          <p:nvPr/>
        </p:nvGrpSpPr>
        <p:grpSpPr>
          <a:xfrm>
            <a:off x="611189" y="1597140"/>
            <a:ext cx="1975754" cy="970412"/>
            <a:chOff x="611189" y="2057397"/>
            <a:chExt cx="1975754" cy="970412"/>
          </a:xfrm>
        </p:grpSpPr>
        <p:sp>
          <p:nvSpPr>
            <p:cNvPr id="67" name="TextBox 66"/>
            <p:cNvSpPr txBox="1"/>
            <p:nvPr/>
          </p:nvSpPr>
          <p:spPr>
            <a:xfrm>
              <a:off x="611189" y="2489200"/>
              <a:ext cx="1975754" cy="538609"/>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sociis natoque penatibus et magnis.</a:t>
              </a:r>
            </a:p>
          </p:txBody>
        </p:sp>
        <p:sp>
          <p:nvSpPr>
            <p:cNvPr id="68" name="TextBox 67"/>
            <p:cNvSpPr txBox="1"/>
            <p:nvPr/>
          </p:nvSpPr>
          <p:spPr>
            <a:xfrm>
              <a:off x="611189" y="2057397"/>
              <a:ext cx="1975754"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sp>
          <p:nvSpPr>
            <p:cNvPr id="69" name="Line 23"/>
            <p:cNvSpPr>
              <a:spLocks noChangeShapeType="1"/>
            </p:cNvSpPr>
            <p:nvPr/>
          </p:nvSpPr>
          <p:spPr bwMode="auto">
            <a:xfrm flipH="1">
              <a:off x="621896" y="2390775"/>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70" name="Freeform 1517"/>
          <p:cNvSpPr/>
          <p:nvPr/>
        </p:nvSpPr>
        <p:spPr bwMode="auto">
          <a:xfrm>
            <a:off x="754063" y="3591484"/>
            <a:ext cx="1878013" cy="177800"/>
          </a:xfrm>
          <a:custGeom>
            <a:avLst/>
            <a:gdLst>
              <a:gd name="T0" fmla="*/ 0 w 1183"/>
              <a:gd name="T1" fmla="*/ 0 h 112"/>
              <a:gd name="T2" fmla="*/ 1033 w 1183"/>
              <a:gd name="T3" fmla="*/ 0 h 112"/>
              <a:gd name="T4" fmla="*/ 1183 w 1183"/>
              <a:gd name="T5" fmla="*/ 112 h 112"/>
            </a:gdLst>
            <a:ahLst/>
            <a:cxnLst>
              <a:cxn ang="0">
                <a:pos x="T0" y="T1"/>
              </a:cxn>
              <a:cxn ang="0">
                <a:pos x="T2" y="T3"/>
              </a:cxn>
              <a:cxn ang="0">
                <a:pos x="T4" y="T5"/>
              </a:cxn>
            </a:cxnLst>
            <a:rect l="0" t="0" r="r" b="b"/>
            <a:pathLst>
              <a:path w="1183" h="112">
                <a:moveTo>
                  <a:pt x="0" y="0"/>
                </a:moveTo>
                <a:lnTo>
                  <a:pt x="1033" y="0"/>
                </a:lnTo>
                <a:lnTo>
                  <a:pt x="1183" y="112"/>
                </a:ln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Line 1518"/>
          <p:cNvSpPr>
            <a:spLocks noChangeShapeType="1"/>
          </p:cNvSpPr>
          <p:nvPr/>
        </p:nvSpPr>
        <p:spPr bwMode="auto">
          <a:xfrm flipH="1">
            <a:off x="754063" y="1930518"/>
            <a:ext cx="248126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1519"/>
          <p:cNvSpPr/>
          <p:nvPr/>
        </p:nvSpPr>
        <p:spPr bwMode="auto">
          <a:xfrm>
            <a:off x="6511926" y="3591484"/>
            <a:ext cx="1878013" cy="177800"/>
          </a:xfrm>
          <a:custGeom>
            <a:avLst/>
            <a:gdLst>
              <a:gd name="T0" fmla="*/ 1183 w 1183"/>
              <a:gd name="T1" fmla="*/ 0 h 112"/>
              <a:gd name="T2" fmla="*/ 150 w 1183"/>
              <a:gd name="T3" fmla="*/ 0 h 112"/>
              <a:gd name="T4" fmla="*/ 0 w 1183"/>
              <a:gd name="T5" fmla="*/ 112 h 112"/>
            </a:gdLst>
            <a:ahLst/>
            <a:cxnLst>
              <a:cxn ang="0">
                <a:pos x="T0" y="T1"/>
              </a:cxn>
              <a:cxn ang="0">
                <a:pos x="T2" y="T3"/>
              </a:cxn>
              <a:cxn ang="0">
                <a:pos x="T4" y="T5"/>
              </a:cxn>
            </a:cxnLst>
            <a:rect l="0" t="0" r="r" b="b"/>
            <a:pathLst>
              <a:path w="1183" h="112">
                <a:moveTo>
                  <a:pt x="1183" y="0"/>
                </a:moveTo>
                <a:lnTo>
                  <a:pt x="150" y="0"/>
                </a:lnTo>
                <a:lnTo>
                  <a:pt x="0" y="112"/>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Line 1520"/>
          <p:cNvSpPr>
            <a:spLocks noChangeShapeType="1"/>
          </p:cNvSpPr>
          <p:nvPr/>
        </p:nvSpPr>
        <p:spPr bwMode="auto">
          <a:xfrm>
            <a:off x="5908676" y="1930518"/>
            <a:ext cx="248126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Line 1521"/>
          <p:cNvSpPr>
            <a:spLocks noChangeShapeType="1"/>
          </p:cNvSpPr>
          <p:nvPr/>
        </p:nvSpPr>
        <p:spPr bwMode="auto">
          <a:xfrm>
            <a:off x="754063" y="5229301"/>
            <a:ext cx="3529013" cy="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1484"/>
          <p:cNvSpPr>
            <a:spLocks noEditPoints="1"/>
          </p:cNvSpPr>
          <p:nvPr/>
        </p:nvSpPr>
        <p:spPr bwMode="auto">
          <a:xfrm>
            <a:off x="3540126" y="2345209"/>
            <a:ext cx="2063750" cy="2066925"/>
          </a:xfrm>
          <a:custGeom>
            <a:avLst/>
            <a:gdLst>
              <a:gd name="T0" fmla="*/ 325 w 650"/>
              <a:gd name="T1" fmla="*/ 651 h 651"/>
              <a:gd name="T2" fmla="*/ 0 w 650"/>
              <a:gd name="T3" fmla="*/ 326 h 651"/>
              <a:gd name="T4" fmla="*/ 325 w 650"/>
              <a:gd name="T5" fmla="*/ 0 h 651"/>
              <a:gd name="T6" fmla="*/ 650 w 650"/>
              <a:gd name="T7" fmla="*/ 326 h 651"/>
              <a:gd name="T8" fmla="*/ 325 w 650"/>
              <a:gd name="T9" fmla="*/ 651 h 651"/>
              <a:gd name="T10" fmla="*/ 325 w 650"/>
              <a:gd name="T11" fmla="*/ 24 h 651"/>
              <a:gd name="T12" fmla="*/ 24 w 650"/>
              <a:gd name="T13" fmla="*/ 326 h 651"/>
              <a:gd name="T14" fmla="*/ 325 w 650"/>
              <a:gd name="T15" fmla="*/ 627 h 651"/>
              <a:gd name="T16" fmla="*/ 626 w 650"/>
              <a:gd name="T17" fmla="*/ 326 h 651"/>
              <a:gd name="T18" fmla="*/ 325 w 650"/>
              <a:gd name="T19" fmla="*/ 24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0" h="651">
                <a:moveTo>
                  <a:pt x="325" y="651"/>
                </a:moveTo>
                <a:cubicBezTo>
                  <a:pt x="146" y="651"/>
                  <a:pt x="0" y="505"/>
                  <a:pt x="0" y="326"/>
                </a:cubicBezTo>
                <a:cubicBezTo>
                  <a:pt x="0" y="146"/>
                  <a:pt x="146" y="0"/>
                  <a:pt x="325" y="0"/>
                </a:cubicBezTo>
                <a:cubicBezTo>
                  <a:pt x="504" y="0"/>
                  <a:pt x="650" y="146"/>
                  <a:pt x="650" y="326"/>
                </a:cubicBezTo>
                <a:cubicBezTo>
                  <a:pt x="650" y="505"/>
                  <a:pt x="504" y="651"/>
                  <a:pt x="325" y="651"/>
                </a:cubicBezTo>
                <a:close/>
                <a:moveTo>
                  <a:pt x="325" y="24"/>
                </a:moveTo>
                <a:cubicBezTo>
                  <a:pt x="159" y="24"/>
                  <a:pt x="24" y="159"/>
                  <a:pt x="24" y="326"/>
                </a:cubicBezTo>
                <a:cubicBezTo>
                  <a:pt x="24" y="492"/>
                  <a:pt x="159" y="627"/>
                  <a:pt x="325" y="627"/>
                </a:cubicBezTo>
                <a:cubicBezTo>
                  <a:pt x="491" y="627"/>
                  <a:pt x="626" y="492"/>
                  <a:pt x="626" y="326"/>
                </a:cubicBezTo>
                <a:cubicBezTo>
                  <a:pt x="626" y="159"/>
                  <a:pt x="491" y="24"/>
                  <a:pt x="325" y="24"/>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1485"/>
          <p:cNvSpPr>
            <a:spLocks noEditPoints="1"/>
          </p:cNvSpPr>
          <p:nvPr/>
        </p:nvSpPr>
        <p:spPr bwMode="auto">
          <a:xfrm>
            <a:off x="3143251" y="1951509"/>
            <a:ext cx="2857500" cy="2854325"/>
          </a:xfrm>
          <a:custGeom>
            <a:avLst/>
            <a:gdLst>
              <a:gd name="T0" fmla="*/ 450 w 900"/>
              <a:gd name="T1" fmla="*/ 899 h 899"/>
              <a:gd name="T2" fmla="*/ 0 w 900"/>
              <a:gd name="T3" fmla="*/ 450 h 899"/>
              <a:gd name="T4" fmla="*/ 450 w 900"/>
              <a:gd name="T5" fmla="*/ 0 h 899"/>
              <a:gd name="T6" fmla="*/ 900 w 900"/>
              <a:gd name="T7" fmla="*/ 450 h 899"/>
              <a:gd name="T8" fmla="*/ 450 w 900"/>
              <a:gd name="T9" fmla="*/ 899 h 899"/>
              <a:gd name="T10" fmla="*/ 450 w 900"/>
              <a:gd name="T11" fmla="*/ 24 h 899"/>
              <a:gd name="T12" fmla="*/ 24 w 900"/>
              <a:gd name="T13" fmla="*/ 450 h 899"/>
              <a:gd name="T14" fmla="*/ 450 w 900"/>
              <a:gd name="T15" fmla="*/ 875 h 899"/>
              <a:gd name="T16" fmla="*/ 876 w 900"/>
              <a:gd name="T17" fmla="*/ 450 h 899"/>
              <a:gd name="T18" fmla="*/ 450 w 900"/>
              <a:gd name="T19" fmla="*/ 2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0" h="899">
                <a:moveTo>
                  <a:pt x="450" y="899"/>
                </a:moveTo>
                <a:cubicBezTo>
                  <a:pt x="202" y="899"/>
                  <a:pt x="0" y="698"/>
                  <a:pt x="0" y="450"/>
                </a:cubicBezTo>
                <a:cubicBezTo>
                  <a:pt x="0" y="201"/>
                  <a:pt x="202" y="0"/>
                  <a:pt x="450" y="0"/>
                </a:cubicBezTo>
                <a:cubicBezTo>
                  <a:pt x="698" y="0"/>
                  <a:pt x="900" y="201"/>
                  <a:pt x="900" y="450"/>
                </a:cubicBezTo>
                <a:cubicBezTo>
                  <a:pt x="900" y="698"/>
                  <a:pt x="698" y="899"/>
                  <a:pt x="450" y="899"/>
                </a:cubicBezTo>
                <a:close/>
                <a:moveTo>
                  <a:pt x="450" y="24"/>
                </a:moveTo>
                <a:cubicBezTo>
                  <a:pt x="215" y="24"/>
                  <a:pt x="24" y="215"/>
                  <a:pt x="24" y="450"/>
                </a:cubicBezTo>
                <a:cubicBezTo>
                  <a:pt x="24" y="684"/>
                  <a:pt x="215" y="875"/>
                  <a:pt x="450" y="875"/>
                </a:cubicBezTo>
                <a:cubicBezTo>
                  <a:pt x="685" y="875"/>
                  <a:pt x="876" y="684"/>
                  <a:pt x="876" y="450"/>
                </a:cubicBezTo>
                <a:cubicBezTo>
                  <a:pt x="876" y="215"/>
                  <a:pt x="685" y="24"/>
                  <a:pt x="450" y="24"/>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1486"/>
          <p:cNvSpPr>
            <a:spLocks noEditPoints="1"/>
          </p:cNvSpPr>
          <p:nvPr/>
        </p:nvSpPr>
        <p:spPr bwMode="auto">
          <a:xfrm>
            <a:off x="2955926" y="2837334"/>
            <a:ext cx="403225" cy="158750"/>
          </a:xfrm>
          <a:custGeom>
            <a:avLst/>
            <a:gdLst>
              <a:gd name="T0" fmla="*/ 31 w 127"/>
              <a:gd name="T1" fmla="*/ 9 h 50"/>
              <a:gd name="T2" fmla="*/ 23 w 127"/>
              <a:gd name="T3" fmla="*/ 13 h 50"/>
              <a:gd name="T4" fmla="*/ 27 w 127"/>
              <a:gd name="T5" fmla="*/ 20 h 50"/>
              <a:gd name="T6" fmla="*/ 29 w 127"/>
              <a:gd name="T7" fmla="*/ 21 h 50"/>
              <a:gd name="T8" fmla="*/ 35 w 127"/>
              <a:gd name="T9" fmla="*/ 16 h 50"/>
              <a:gd name="T10" fmla="*/ 31 w 127"/>
              <a:gd name="T11" fmla="*/ 9 h 50"/>
              <a:gd name="T12" fmla="*/ 54 w 127"/>
              <a:gd name="T13" fmla="*/ 16 h 50"/>
              <a:gd name="T14" fmla="*/ 46 w 127"/>
              <a:gd name="T15" fmla="*/ 20 h 50"/>
              <a:gd name="T16" fmla="*/ 50 w 127"/>
              <a:gd name="T17" fmla="*/ 28 h 50"/>
              <a:gd name="T18" fmla="*/ 52 w 127"/>
              <a:gd name="T19" fmla="*/ 28 h 50"/>
              <a:gd name="T20" fmla="*/ 58 w 127"/>
              <a:gd name="T21" fmla="*/ 24 h 50"/>
              <a:gd name="T22" fmla="*/ 54 w 127"/>
              <a:gd name="T23" fmla="*/ 16 h 50"/>
              <a:gd name="T24" fmla="*/ 8 w 127"/>
              <a:gd name="T25" fmla="*/ 2 h 50"/>
              <a:gd name="T26" fmla="*/ 1 w 127"/>
              <a:gd name="T27" fmla="*/ 5 h 50"/>
              <a:gd name="T28" fmla="*/ 4 w 127"/>
              <a:gd name="T29" fmla="*/ 13 h 50"/>
              <a:gd name="T30" fmla="*/ 6 w 127"/>
              <a:gd name="T31" fmla="*/ 13 h 50"/>
              <a:gd name="T32" fmla="*/ 12 w 127"/>
              <a:gd name="T33" fmla="*/ 9 h 50"/>
              <a:gd name="T34" fmla="*/ 8 w 127"/>
              <a:gd name="T35" fmla="*/ 2 h 50"/>
              <a:gd name="T36" fmla="*/ 99 w 127"/>
              <a:gd name="T37" fmla="*/ 31 h 50"/>
              <a:gd name="T38" fmla="*/ 92 w 127"/>
              <a:gd name="T39" fmla="*/ 35 h 50"/>
              <a:gd name="T40" fmla="*/ 96 w 127"/>
              <a:gd name="T41" fmla="*/ 43 h 50"/>
              <a:gd name="T42" fmla="*/ 98 w 127"/>
              <a:gd name="T43" fmla="*/ 43 h 50"/>
              <a:gd name="T44" fmla="*/ 103 w 127"/>
              <a:gd name="T45" fmla="*/ 39 h 50"/>
              <a:gd name="T46" fmla="*/ 99 w 127"/>
              <a:gd name="T47" fmla="*/ 31 h 50"/>
              <a:gd name="T48" fmla="*/ 77 w 127"/>
              <a:gd name="T49" fmla="*/ 24 h 50"/>
              <a:gd name="T50" fmla="*/ 69 w 127"/>
              <a:gd name="T51" fmla="*/ 28 h 50"/>
              <a:gd name="T52" fmla="*/ 73 w 127"/>
              <a:gd name="T53" fmla="*/ 35 h 50"/>
              <a:gd name="T54" fmla="*/ 75 w 127"/>
              <a:gd name="T55" fmla="*/ 35 h 50"/>
              <a:gd name="T56" fmla="*/ 80 w 127"/>
              <a:gd name="T57" fmla="*/ 31 h 50"/>
              <a:gd name="T58" fmla="*/ 77 w 127"/>
              <a:gd name="T59" fmla="*/ 24 h 50"/>
              <a:gd name="T60" fmla="*/ 122 w 127"/>
              <a:gd name="T61" fmla="*/ 39 h 50"/>
              <a:gd name="T62" fmla="*/ 115 w 127"/>
              <a:gd name="T63" fmla="*/ 42 h 50"/>
              <a:gd name="T64" fmla="*/ 119 w 127"/>
              <a:gd name="T65" fmla="*/ 50 h 50"/>
              <a:gd name="T66" fmla="*/ 120 w 127"/>
              <a:gd name="T67" fmla="*/ 50 h 50"/>
              <a:gd name="T68" fmla="*/ 126 w 127"/>
              <a:gd name="T69" fmla="*/ 46 h 50"/>
              <a:gd name="T70" fmla="*/ 122 w 127"/>
              <a:gd name="T71" fmla="*/ 3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7" h="50">
                <a:moveTo>
                  <a:pt x="31" y="9"/>
                </a:moveTo>
                <a:cubicBezTo>
                  <a:pt x="28" y="8"/>
                  <a:pt x="24" y="10"/>
                  <a:pt x="23" y="13"/>
                </a:cubicBezTo>
                <a:cubicBezTo>
                  <a:pt x="22" y="16"/>
                  <a:pt x="24" y="19"/>
                  <a:pt x="27" y="20"/>
                </a:cubicBezTo>
                <a:cubicBezTo>
                  <a:pt x="28" y="21"/>
                  <a:pt x="29" y="21"/>
                  <a:pt x="29" y="21"/>
                </a:cubicBezTo>
                <a:cubicBezTo>
                  <a:pt x="32" y="21"/>
                  <a:pt x="34" y="19"/>
                  <a:pt x="35" y="16"/>
                </a:cubicBezTo>
                <a:cubicBezTo>
                  <a:pt x="36" y="13"/>
                  <a:pt x="34" y="10"/>
                  <a:pt x="31" y="9"/>
                </a:cubicBezTo>
                <a:close/>
                <a:moveTo>
                  <a:pt x="54" y="16"/>
                </a:moveTo>
                <a:cubicBezTo>
                  <a:pt x="51" y="15"/>
                  <a:pt x="47" y="17"/>
                  <a:pt x="46" y="20"/>
                </a:cubicBezTo>
                <a:cubicBezTo>
                  <a:pt x="45" y="23"/>
                  <a:pt x="47" y="27"/>
                  <a:pt x="50" y="28"/>
                </a:cubicBezTo>
                <a:cubicBezTo>
                  <a:pt x="51" y="28"/>
                  <a:pt x="51" y="28"/>
                  <a:pt x="52" y="28"/>
                </a:cubicBezTo>
                <a:cubicBezTo>
                  <a:pt x="54" y="28"/>
                  <a:pt x="57" y="26"/>
                  <a:pt x="58" y="24"/>
                </a:cubicBezTo>
                <a:cubicBezTo>
                  <a:pt x="59" y="21"/>
                  <a:pt x="57" y="17"/>
                  <a:pt x="54" y="16"/>
                </a:cubicBezTo>
                <a:close/>
                <a:moveTo>
                  <a:pt x="8" y="2"/>
                </a:moveTo>
                <a:cubicBezTo>
                  <a:pt x="5" y="0"/>
                  <a:pt x="2" y="2"/>
                  <a:pt x="1" y="5"/>
                </a:cubicBezTo>
                <a:cubicBezTo>
                  <a:pt x="0" y="9"/>
                  <a:pt x="1" y="12"/>
                  <a:pt x="4" y="13"/>
                </a:cubicBezTo>
                <a:cubicBezTo>
                  <a:pt x="5" y="13"/>
                  <a:pt x="6" y="13"/>
                  <a:pt x="6" y="13"/>
                </a:cubicBezTo>
                <a:cubicBezTo>
                  <a:pt x="9" y="13"/>
                  <a:pt x="11" y="12"/>
                  <a:pt x="12" y="9"/>
                </a:cubicBezTo>
                <a:cubicBezTo>
                  <a:pt x="13" y="6"/>
                  <a:pt x="11" y="3"/>
                  <a:pt x="8" y="2"/>
                </a:cubicBezTo>
                <a:close/>
                <a:moveTo>
                  <a:pt x="99" y="31"/>
                </a:moveTo>
                <a:cubicBezTo>
                  <a:pt x="96" y="30"/>
                  <a:pt x="93" y="32"/>
                  <a:pt x="92" y="35"/>
                </a:cubicBezTo>
                <a:cubicBezTo>
                  <a:pt x="91" y="38"/>
                  <a:pt x="93" y="42"/>
                  <a:pt x="96" y="43"/>
                </a:cubicBezTo>
                <a:cubicBezTo>
                  <a:pt x="96" y="43"/>
                  <a:pt x="97" y="43"/>
                  <a:pt x="98" y="43"/>
                </a:cubicBezTo>
                <a:cubicBezTo>
                  <a:pt x="100" y="43"/>
                  <a:pt x="102" y="41"/>
                  <a:pt x="103" y="39"/>
                </a:cubicBezTo>
                <a:cubicBezTo>
                  <a:pt x="104" y="36"/>
                  <a:pt x="103" y="32"/>
                  <a:pt x="99" y="31"/>
                </a:cubicBezTo>
                <a:close/>
                <a:moveTo>
                  <a:pt x="77" y="24"/>
                </a:moveTo>
                <a:cubicBezTo>
                  <a:pt x="73" y="23"/>
                  <a:pt x="70" y="24"/>
                  <a:pt x="69" y="28"/>
                </a:cubicBezTo>
                <a:cubicBezTo>
                  <a:pt x="68" y="31"/>
                  <a:pt x="70" y="34"/>
                  <a:pt x="73" y="35"/>
                </a:cubicBezTo>
                <a:cubicBezTo>
                  <a:pt x="74" y="35"/>
                  <a:pt x="74" y="35"/>
                  <a:pt x="75" y="35"/>
                </a:cubicBezTo>
                <a:cubicBezTo>
                  <a:pt x="77" y="35"/>
                  <a:pt x="80" y="34"/>
                  <a:pt x="80" y="31"/>
                </a:cubicBezTo>
                <a:cubicBezTo>
                  <a:pt x="82" y="28"/>
                  <a:pt x="80" y="25"/>
                  <a:pt x="77" y="24"/>
                </a:cubicBezTo>
                <a:close/>
                <a:moveTo>
                  <a:pt x="122" y="39"/>
                </a:moveTo>
                <a:cubicBezTo>
                  <a:pt x="119" y="38"/>
                  <a:pt x="116" y="39"/>
                  <a:pt x="115" y="42"/>
                </a:cubicBezTo>
                <a:cubicBezTo>
                  <a:pt x="114" y="46"/>
                  <a:pt x="115" y="49"/>
                  <a:pt x="119" y="50"/>
                </a:cubicBezTo>
                <a:cubicBezTo>
                  <a:pt x="119" y="50"/>
                  <a:pt x="120" y="50"/>
                  <a:pt x="120" y="50"/>
                </a:cubicBezTo>
                <a:cubicBezTo>
                  <a:pt x="123" y="50"/>
                  <a:pt x="125" y="49"/>
                  <a:pt x="126" y="46"/>
                </a:cubicBezTo>
                <a:cubicBezTo>
                  <a:pt x="127" y="43"/>
                  <a:pt x="125" y="40"/>
                  <a:pt x="122" y="39"/>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Freeform 1487"/>
          <p:cNvSpPr>
            <a:spLocks noEditPoints="1"/>
          </p:cNvSpPr>
          <p:nvPr/>
        </p:nvSpPr>
        <p:spPr bwMode="auto">
          <a:xfrm>
            <a:off x="4552951" y="1681634"/>
            <a:ext cx="38100" cy="419100"/>
          </a:xfrm>
          <a:custGeom>
            <a:avLst/>
            <a:gdLst>
              <a:gd name="T0" fmla="*/ 6 w 12"/>
              <a:gd name="T1" fmla="*/ 120 h 132"/>
              <a:gd name="T2" fmla="*/ 0 w 12"/>
              <a:gd name="T3" fmla="*/ 126 h 132"/>
              <a:gd name="T4" fmla="*/ 6 w 12"/>
              <a:gd name="T5" fmla="*/ 132 h 132"/>
              <a:gd name="T6" fmla="*/ 12 w 12"/>
              <a:gd name="T7" fmla="*/ 126 h 132"/>
              <a:gd name="T8" fmla="*/ 6 w 12"/>
              <a:gd name="T9" fmla="*/ 120 h 132"/>
              <a:gd name="T10" fmla="*/ 6 w 12"/>
              <a:gd name="T11" fmla="*/ 12 h 132"/>
              <a:gd name="T12" fmla="*/ 12 w 12"/>
              <a:gd name="T13" fmla="*/ 6 h 132"/>
              <a:gd name="T14" fmla="*/ 6 w 12"/>
              <a:gd name="T15" fmla="*/ 0 h 132"/>
              <a:gd name="T16" fmla="*/ 0 w 12"/>
              <a:gd name="T17" fmla="*/ 6 h 132"/>
              <a:gd name="T18" fmla="*/ 6 w 12"/>
              <a:gd name="T19" fmla="*/ 12 h 132"/>
              <a:gd name="T20" fmla="*/ 6 w 12"/>
              <a:gd name="T21" fmla="*/ 96 h 132"/>
              <a:gd name="T22" fmla="*/ 0 w 12"/>
              <a:gd name="T23" fmla="*/ 102 h 132"/>
              <a:gd name="T24" fmla="*/ 6 w 12"/>
              <a:gd name="T25" fmla="*/ 108 h 132"/>
              <a:gd name="T26" fmla="*/ 12 w 12"/>
              <a:gd name="T27" fmla="*/ 102 h 132"/>
              <a:gd name="T28" fmla="*/ 6 w 12"/>
              <a:gd name="T29" fmla="*/ 96 h 132"/>
              <a:gd name="T30" fmla="*/ 6 w 12"/>
              <a:gd name="T31" fmla="*/ 72 h 132"/>
              <a:gd name="T32" fmla="*/ 0 w 12"/>
              <a:gd name="T33" fmla="*/ 78 h 132"/>
              <a:gd name="T34" fmla="*/ 6 w 12"/>
              <a:gd name="T35" fmla="*/ 84 h 132"/>
              <a:gd name="T36" fmla="*/ 12 w 12"/>
              <a:gd name="T37" fmla="*/ 78 h 132"/>
              <a:gd name="T38" fmla="*/ 6 w 12"/>
              <a:gd name="T39" fmla="*/ 72 h 132"/>
              <a:gd name="T40" fmla="*/ 6 w 12"/>
              <a:gd name="T41" fmla="*/ 24 h 132"/>
              <a:gd name="T42" fmla="*/ 0 w 12"/>
              <a:gd name="T43" fmla="*/ 30 h 132"/>
              <a:gd name="T44" fmla="*/ 6 w 12"/>
              <a:gd name="T45" fmla="*/ 36 h 132"/>
              <a:gd name="T46" fmla="*/ 12 w 12"/>
              <a:gd name="T47" fmla="*/ 30 h 132"/>
              <a:gd name="T48" fmla="*/ 6 w 12"/>
              <a:gd name="T49" fmla="*/ 24 h 132"/>
              <a:gd name="T50" fmla="*/ 6 w 12"/>
              <a:gd name="T51" fmla="*/ 48 h 132"/>
              <a:gd name="T52" fmla="*/ 0 w 12"/>
              <a:gd name="T53" fmla="*/ 54 h 132"/>
              <a:gd name="T54" fmla="*/ 6 w 12"/>
              <a:gd name="T55" fmla="*/ 60 h 132"/>
              <a:gd name="T56" fmla="*/ 12 w 12"/>
              <a:gd name="T57" fmla="*/ 54 h 132"/>
              <a:gd name="T58" fmla="*/ 6 w 12"/>
              <a:gd name="T59" fmla="*/ 4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132">
                <a:moveTo>
                  <a:pt x="6" y="120"/>
                </a:moveTo>
                <a:cubicBezTo>
                  <a:pt x="3" y="120"/>
                  <a:pt x="0" y="123"/>
                  <a:pt x="0" y="126"/>
                </a:cubicBezTo>
                <a:cubicBezTo>
                  <a:pt x="0" y="129"/>
                  <a:pt x="3" y="132"/>
                  <a:pt x="6" y="132"/>
                </a:cubicBezTo>
                <a:cubicBezTo>
                  <a:pt x="9" y="132"/>
                  <a:pt x="12" y="129"/>
                  <a:pt x="12" y="126"/>
                </a:cubicBezTo>
                <a:cubicBezTo>
                  <a:pt x="12" y="123"/>
                  <a:pt x="9" y="120"/>
                  <a:pt x="6" y="120"/>
                </a:cubicBezTo>
                <a:close/>
                <a:moveTo>
                  <a:pt x="6" y="12"/>
                </a:moveTo>
                <a:cubicBezTo>
                  <a:pt x="9" y="12"/>
                  <a:pt x="12" y="9"/>
                  <a:pt x="12" y="6"/>
                </a:cubicBezTo>
                <a:cubicBezTo>
                  <a:pt x="12" y="3"/>
                  <a:pt x="9" y="0"/>
                  <a:pt x="6" y="0"/>
                </a:cubicBezTo>
                <a:cubicBezTo>
                  <a:pt x="3" y="0"/>
                  <a:pt x="0" y="3"/>
                  <a:pt x="0" y="6"/>
                </a:cubicBezTo>
                <a:cubicBezTo>
                  <a:pt x="0" y="9"/>
                  <a:pt x="3" y="12"/>
                  <a:pt x="6" y="12"/>
                </a:cubicBezTo>
                <a:close/>
                <a:moveTo>
                  <a:pt x="6" y="96"/>
                </a:moveTo>
                <a:cubicBezTo>
                  <a:pt x="3" y="96"/>
                  <a:pt x="0" y="99"/>
                  <a:pt x="0" y="102"/>
                </a:cubicBezTo>
                <a:cubicBezTo>
                  <a:pt x="0" y="105"/>
                  <a:pt x="3" y="108"/>
                  <a:pt x="6" y="108"/>
                </a:cubicBezTo>
                <a:cubicBezTo>
                  <a:pt x="9" y="108"/>
                  <a:pt x="12" y="105"/>
                  <a:pt x="12" y="102"/>
                </a:cubicBezTo>
                <a:cubicBezTo>
                  <a:pt x="12" y="99"/>
                  <a:pt x="9" y="96"/>
                  <a:pt x="6" y="96"/>
                </a:cubicBezTo>
                <a:close/>
                <a:moveTo>
                  <a:pt x="6" y="72"/>
                </a:moveTo>
                <a:cubicBezTo>
                  <a:pt x="3" y="72"/>
                  <a:pt x="0" y="75"/>
                  <a:pt x="0" y="78"/>
                </a:cubicBezTo>
                <a:cubicBezTo>
                  <a:pt x="0" y="81"/>
                  <a:pt x="3" y="84"/>
                  <a:pt x="6" y="84"/>
                </a:cubicBezTo>
                <a:cubicBezTo>
                  <a:pt x="9" y="84"/>
                  <a:pt x="12" y="81"/>
                  <a:pt x="12" y="78"/>
                </a:cubicBezTo>
                <a:cubicBezTo>
                  <a:pt x="12" y="75"/>
                  <a:pt x="9" y="72"/>
                  <a:pt x="6" y="72"/>
                </a:cubicBezTo>
                <a:close/>
                <a:moveTo>
                  <a:pt x="6" y="24"/>
                </a:moveTo>
                <a:cubicBezTo>
                  <a:pt x="3" y="24"/>
                  <a:pt x="0" y="27"/>
                  <a:pt x="0" y="30"/>
                </a:cubicBezTo>
                <a:cubicBezTo>
                  <a:pt x="0" y="33"/>
                  <a:pt x="3" y="36"/>
                  <a:pt x="6" y="36"/>
                </a:cubicBezTo>
                <a:cubicBezTo>
                  <a:pt x="9" y="36"/>
                  <a:pt x="12" y="33"/>
                  <a:pt x="12" y="30"/>
                </a:cubicBezTo>
                <a:cubicBezTo>
                  <a:pt x="12" y="27"/>
                  <a:pt x="9" y="24"/>
                  <a:pt x="6" y="24"/>
                </a:cubicBezTo>
                <a:close/>
                <a:moveTo>
                  <a:pt x="6" y="48"/>
                </a:moveTo>
                <a:cubicBezTo>
                  <a:pt x="3" y="48"/>
                  <a:pt x="0" y="51"/>
                  <a:pt x="0" y="54"/>
                </a:cubicBezTo>
                <a:cubicBezTo>
                  <a:pt x="0" y="57"/>
                  <a:pt x="3" y="60"/>
                  <a:pt x="6" y="60"/>
                </a:cubicBezTo>
                <a:cubicBezTo>
                  <a:pt x="9" y="60"/>
                  <a:pt x="12" y="57"/>
                  <a:pt x="12" y="54"/>
                </a:cubicBezTo>
                <a:cubicBezTo>
                  <a:pt x="12" y="51"/>
                  <a:pt x="9" y="48"/>
                  <a:pt x="6" y="4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1488"/>
          <p:cNvSpPr>
            <a:spLocks noEditPoints="1"/>
          </p:cNvSpPr>
          <p:nvPr/>
        </p:nvSpPr>
        <p:spPr bwMode="auto">
          <a:xfrm>
            <a:off x="5784851" y="2837334"/>
            <a:ext cx="403225" cy="158750"/>
          </a:xfrm>
          <a:custGeom>
            <a:avLst/>
            <a:gdLst>
              <a:gd name="T0" fmla="*/ 5 w 127"/>
              <a:gd name="T1" fmla="*/ 39 h 50"/>
              <a:gd name="T2" fmla="*/ 1 w 127"/>
              <a:gd name="T3" fmla="*/ 46 h 50"/>
              <a:gd name="T4" fmla="*/ 7 w 127"/>
              <a:gd name="T5" fmla="*/ 50 h 50"/>
              <a:gd name="T6" fmla="*/ 8 w 127"/>
              <a:gd name="T7" fmla="*/ 50 h 50"/>
              <a:gd name="T8" fmla="*/ 12 w 127"/>
              <a:gd name="T9" fmla="*/ 42 h 50"/>
              <a:gd name="T10" fmla="*/ 5 w 127"/>
              <a:gd name="T11" fmla="*/ 39 h 50"/>
              <a:gd name="T12" fmla="*/ 28 w 127"/>
              <a:gd name="T13" fmla="*/ 31 h 50"/>
              <a:gd name="T14" fmla="*/ 24 w 127"/>
              <a:gd name="T15" fmla="*/ 39 h 50"/>
              <a:gd name="T16" fmla="*/ 29 w 127"/>
              <a:gd name="T17" fmla="*/ 43 h 50"/>
              <a:gd name="T18" fmla="*/ 31 w 127"/>
              <a:gd name="T19" fmla="*/ 43 h 50"/>
              <a:gd name="T20" fmla="*/ 35 w 127"/>
              <a:gd name="T21" fmla="*/ 35 h 50"/>
              <a:gd name="T22" fmla="*/ 28 w 127"/>
              <a:gd name="T23" fmla="*/ 31 h 50"/>
              <a:gd name="T24" fmla="*/ 50 w 127"/>
              <a:gd name="T25" fmla="*/ 24 h 50"/>
              <a:gd name="T26" fmla="*/ 47 w 127"/>
              <a:gd name="T27" fmla="*/ 31 h 50"/>
              <a:gd name="T28" fmla="*/ 52 w 127"/>
              <a:gd name="T29" fmla="*/ 35 h 50"/>
              <a:gd name="T30" fmla="*/ 54 w 127"/>
              <a:gd name="T31" fmla="*/ 35 h 50"/>
              <a:gd name="T32" fmla="*/ 58 w 127"/>
              <a:gd name="T33" fmla="*/ 28 h 50"/>
              <a:gd name="T34" fmla="*/ 50 w 127"/>
              <a:gd name="T35" fmla="*/ 24 h 50"/>
              <a:gd name="T36" fmla="*/ 126 w 127"/>
              <a:gd name="T37" fmla="*/ 5 h 50"/>
              <a:gd name="T38" fmla="*/ 119 w 127"/>
              <a:gd name="T39" fmla="*/ 1 h 50"/>
              <a:gd name="T40" fmla="*/ 115 w 127"/>
              <a:gd name="T41" fmla="*/ 9 h 50"/>
              <a:gd name="T42" fmla="*/ 121 w 127"/>
              <a:gd name="T43" fmla="*/ 13 h 50"/>
              <a:gd name="T44" fmla="*/ 123 w 127"/>
              <a:gd name="T45" fmla="*/ 13 h 50"/>
              <a:gd name="T46" fmla="*/ 126 w 127"/>
              <a:gd name="T47" fmla="*/ 5 h 50"/>
              <a:gd name="T48" fmla="*/ 73 w 127"/>
              <a:gd name="T49" fmla="*/ 16 h 50"/>
              <a:gd name="T50" fmla="*/ 69 w 127"/>
              <a:gd name="T51" fmla="*/ 24 h 50"/>
              <a:gd name="T52" fmla="*/ 75 w 127"/>
              <a:gd name="T53" fmla="*/ 28 h 50"/>
              <a:gd name="T54" fmla="*/ 77 w 127"/>
              <a:gd name="T55" fmla="*/ 28 h 50"/>
              <a:gd name="T56" fmla="*/ 81 w 127"/>
              <a:gd name="T57" fmla="*/ 20 h 50"/>
              <a:gd name="T58" fmla="*/ 73 w 127"/>
              <a:gd name="T59" fmla="*/ 16 h 50"/>
              <a:gd name="T60" fmla="*/ 96 w 127"/>
              <a:gd name="T61" fmla="*/ 9 h 50"/>
              <a:gd name="T62" fmla="*/ 92 w 127"/>
              <a:gd name="T63" fmla="*/ 16 h 50"/>
              <a:gd name="T64" fmla="*/ 98 w 127"/>
              <a:gd name="T65" fmla="*/ 21 h 50"/>
              <a:gd name="T66" fmla="*/ 100 w 127"/>
              <a:gd name="T67" fmla="*/ 20 h 50"/>
              <a:gd name="T68" fmla="*/ 104 w 127"/>
              <a:gd name="T69" fmla="*/ 13 h 50"/>
              <a:gd name="T70" fmla="*/ 96 w 127"/>
              <a:gd name="T71" fmla="*/ 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7" h="50">
                <a:moveTo>
                  <a:pt x="5" y="39"/>
                </a:moveTo>
                <a:cubicBezTo>
                  <a:pt x="2" y="40"/>
                  <a:pt x="0" y="43"/>
                  <a:pt x="1" y="46"/>
                </a:cubicBezTo>
                <a:cubicBezTo>
                  <a:pt x="2" y="49"/>
                  <a:pt x="4" y="50"/>
                  <a:pt x="7" y="50"/>
                </a:cubicBezTo>
                <a:cubicBezTo>
                  <a:pt x="7" y="50"/>
                  <a:pt x="8" y="50"/>
                  <a:pt x="8" y="50"/>
                </a:cubicBezTo>
                <a:cubicBezTo>
                  <a:pt x="12" y="49"/>
                  <a:pt x="13" y="46"/>
                  <a:pt x="12" y="42"/>
                </a:cubicBezTo>
                <a:cubicBezTo>
                  <a:pt x="11" y="39"/>
                  <a:pt x="8" y="38"/>
                  <a:pt x="5" y="39"/>
                </a:cubicBezTo>
                <a:close/>
                <a:moveTo>
                  <a:pt x="28" y="31"/>
                </a:moveTo>
                <a:cubicBezTo>
                  <a:pt x="24" y="32"/>
                  <a:pt x="23" y="36"/>
                  <a:pt x="24" y="39"/>
                </a:cubicBezTo>
                <a:cubicBezTo>
                  <a:pt x="25" y="41"/>
                  <a:pt x="27" y="43"/>
                  <a:pt x="29" y="43"/>
                </a:cubicBezTo>
                <a:cubicBezTo>
                  <a:pt x="30" y="43"/>
                  <a:pt x="31" y="43"/>
                  <a:pt x="31" y="43"/>
                </a:cubicBezTo>
                <a:cubicBezTo>
                  <a:pt x="34" y="42"/>
                  <a:pt x="36" y="38"/>
                  <a:pt x="35" y="35"/>
                </a:cubicBezTo>
                <a:cubicBezTo>
                  <a:pt x="34" y="32"/>
                  <a:pt x="31" y="30"/>
                  <a:pt x="28" y="31"/>
                </a:cubicBezTo>
                <a:close/>
                <a:moveTo>
                  <a:pt x="50" y="24"/>
                </a:moveTo>
                <a:cubicBezTo>
                  <a:pt x="47" y="25"/>
                  <a:pt x="45" y="28"/>
                  <a:pt x="47" y="31"/>
                </a:cubicBezTo>
                <a:cubicBezTo>
                  <a:pt x="47" y="34"/>
                  <a:pt x="50" y="35"/>
                  <a:pt x="52" y="35"/>
                </a:cubicBezTo>
                <a:cubicBezTo>
                  <a:pt x="53" y="35"/>
                  <a:pt x="53" y="35"/>
                  <a:pt x="54" y="35"/>
                </a:cubicBezTo>
                <a:cubicBezTo>
                  <a:pt x="57" y="34"/>
                  <a:pt x="59" y="31"/>
                  <a:pt x="58" y="28"/>
                </a:cubicBezTo>
                <a:cubicBezTo>
                  <a:pt x="57" y="24"/>
                  <a:pt x="54" y="23"/>
                  <a:pt x="50" y="24"/>
                </a:cubicBezTo>
                <a:close/>
                <a:moveTo>
                  <a:pt x="126" y="5"/>
                </a:moveTo>
                <a:cubicBezTo>
                  <a:pt x="125" y="2"/>
                  <a:pt x="122" y="0"/>
                  <a:pt x="119" y="1"/>
                </a:cubicBezTo>
                <a:cubicBezTo>
                  <a:pt x="116" y="3"/>
                  <a:pt x="114" y="6"/>
                  <a:pt x="115" y="9"/>
                </a:cubicBezTo>
                <a:cubicBezTo>
                  <a:pt x="116" y="12"/>
                  <a:pt x="118" y="13"/>
                  <a:pt x="121" y="13"/>
                </a:cubicBezTo>
                <a:cubicBezTo>
                  <a:pt x="121" y="13"/>
                  <a:pt x="122" y="13"/>
                  <a:pt x="123" y="13"/>
                </a:cubicBezTo>
                <a:cubicBezTo>
                  <a:pt x="126" y="12"/>
                  <a:pt x="127" y="8"/>
                  <a:pt x="126" y="5"/>
                </a:cubicBezTo>
                <a:close/>
                <a:moveTo>
                  <a:pt x="73" y="16"/>
                </a:moveTo>
                <a:cubicBezTo>
                  <a:pt x="70" y="17"/>
                  <a:pt x="68" y="21"/>
                  <a:pt x="69" y="24"/>
                </a:cubicBezTo>
                <a:cubicBezTo>
                  <a:pt x="70" y="26"/>
                  <a:pt x="73" y="28"/>
                  <a:pt x="75" y="28"/>
                </a:cubicBezTo>
                <a:cubicBezTo>
                  <a:pt x="76" y="28"/>
                  <a:pt x="76" y="28"/>
                  <a:pt x="77" y="28"/>
                </a:cubicBezTo>
                <a:cubicBezTo>
                  <a:pt x="80" y="27"/>
                  <a:pt x="82" y="23"/>
                  <a:pt x="81" y="20"/>
                </a:cubicBezTo>
                <a:cubicBezTo>
                  <a:pt x="80" y="17"/>
                  <a:pt x="76" y="15"/>
                  <a:pt x="73" y="16"/>
                </a:cubicBezTo>
                <a:close/>
                <a:moveTo>
                  <a:pt x="96" y="9"/>
                </a:moveTo>
                <a:cubicBezTo>
                  <a:pt x="93" y="10"/>
                  <a:pt x="91" y="13"/>
                  <a:pt x="92" y="16"/>
                </a:cubicBezTo>
                <a:cubicBezTo>
                  <a:pt x="93" y="19"/>
                  <a:pt x="95" y="21"/>
                  <a:pt x="98" y="21"/>
                </a:cubicBezTo>
                <a:cubicBezTo>
                  <a:pt x="98" y="21"/>
                  <a:pt x="99" y="21"/>
                  <a:pt x="100" y="20"/>
                </a:cubicBezTo>
                <a:cubicBezTo>
                  <a:pt x="103" y="19"/>
                  <a:pt x="105" y="16"/>
                  <a:pt x="104" y="13"/>
                </a:cubicBezTo>
                <a:cubicBezTo>
                  <a:pt x="103" y="10"/>
                  <a:pt x="99" y="8"/>
                  <a:pt x="96" y="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1489"/>
          <p:cNvSpPr>
            <a:spLocks noEditPoints="1"/>
          </p:cNvSpPr>
          <p:nvPr/>
        </p:nvSpPr>
        <p:spPr bwMode="auto">
          <a:xfrm>
            <a:off x="5311776" y="4405784"/>
            <a:ext cx="266700" cy="349250"/>
          </a:xfrm>
          <a:custGeom>
            <a:avLst/>
            <a:gdLst>
              <a:gd name="T0" fmla="*/ 83 w 84"/>
              <a:gd name="T1" fmla="*/ 101 h 110"/>
              <a:gd name="T2" fmla="*/ 74 w 84"/>
              <a:gd name="T3" fmla="*/ 99 h 110"/>
              <a:gd name="T4" fmla="*/ 73 w 84"/>
              <a:gd name="T5" fmla="*/ 108 h 110"/>
              <a:gd name="T6" fmla="*/ 78 w 84"/>
              <a:gd name="T7" fmla="*/ 110 h 110"/>
              <a:gd name="T8" fmla="*/ 81 w 84"/>
              <a:gd name="T9" fmla="*/ 109 h 110"/>
              <a:gd name="T10" fmla="*/ 83 w 84"/>
              <a:gd name="T11" fmla="*/ 101 h 110"/>
              <a:gd name="T12" fmla="*/ 18 w 84"/>
              <a:gd name="T13" fmla="*/ 22 h 110"/>
              <a:gd name="T14" fmla="*/ 16 w 84"/>
              <a:gd name="T15" fmla="*/ 30 h 110"/>
              <a:gd name="T16" fmla="*/ 21 w 84"/>
              <a:gd name="T17" fmla="*/ 32 h 110"/>
              <a:gd name="T18" fmla="*/ 25 w 84"/>
              <a:gd name="T19" fmla="*/ 31 h 110"/>
              <a:gd name="T20" fmla="*/ 26 w 84"/>
              <a:gd name="T21" fmla="*/ 23 h 110"/>
              <a:gd name="T22" fmla="*/ 18 w 84"/>
              <a:gd name="T23" fmla="*/ 22 h 110"/>
              <a:gd name="T24" fmla="*/ 4 w 84"/>
              <a:gd name="T25" fmla="*/ 2 h 110"/>
              <a:gd name="T26" fmla="*/ 2 w 84"/>
              <a:gd name="T27" fmla="*/ 11 h 110"/>
              <a:gd name="T28" fmla="*/ 7 w 84"/>
              <a:gd name="T29" fmla="*/ 13 h 110"/>
              <a:gd name="T30" fmla="*/ 11 w 84"/>
              <a:gd name="T31" fmla="*/ 12 h 110"/>
              <a:gd name="T32" fmla="*/ 12 w 84"/>
              <a:gd name="T33" fmla="*/ 4 h 110"/>
              <a:gd name="T34" fmla="*/ 4 w 84"/>
              <a:gd name="T35" fmla="*/ 2 h 110"/>
              <a:gd name="T36" fmla="*/ 32 w 84"/>
              <a:gd name="T37" fmla="*/ 41 h 110"/>
              <a:gd name="T38" fmla="*/ 31 w 84"/>
              <a:gd name="T39" fmla="*/ 49 h 110"/>
              <a:gd name="T40" fmla="*/ 35 w 84"/>
              <a:gd name="T41" fmla="*/ 52 h 110"/>
              <a:gd name="T42" fmla="*/ 39 w 84"/>
              <a:gd name="T43" fmla="*/ 51 h 110"/>
              <a:gd name="T44" fmla="*/ 40 w 84"/>
              <a:gd name="T45" fmla="*/ 42 h 110"/>
              <a:gd name="T46" fmla="*/ 32 w 84"/>
              <a:gd name="T47" fmla="*/ 41 h 110"/>
              <a:gd name="T48" fmla="*/ 46 w 84"/>
              <a:gd name="T49" fmla="*/ 60 h 110"/>
              <a:gd name="T50" fmla="*/ 45 w 84"/>
              <a:gd name="T51" fmla="*/ 69 h 110"/>
              <a:gd name="T52" fmla="*/ 49 w 84"/>
              <a:gd name="T53" fmla="*/ 71 h 110"/>
              <a:gd name="T54" fmla="*/ 53 w 84"/>
              <a:gd name="T55" fmla="*/ 70 h 110"/>
              <a:gd name="T56" fmla="*/ 54 w 84"/>
              <a:gd name="T57" fmla="*/ 62 h 110"/>
              <a:gd name="T58" fmla="*/ 46 w 84"/>
              <a:gd name="T59" fmla="*/ 60 h 110"/>
              <a:gd name="T60" fmla="*/ 60 w 84"/>
              <a:gd name="T61" fmla="*/ 80 h 110"/>
              <a:gd name="T62" fmla="*/ 59 w 84"/>
              <a:gd name="T63" fmla="*/ 88 h 110"/>
              <a:gd name="T64" fmla="*/ 64 w 84"/>
              <a:gd name="T65" fmla="*/ 91 h 110"/>
              <a:gd name="T66" fmla="*/ 67 w 84"/>
              <a:gd name="T67" fmla="*/ 90 h 110"/>
              <a:gd name="T68" fmla="*/ 68 w 84"/>
              <a:gd name="T69" fmla="*/ 81 h 110"/>
              <a:gd name="T70" fmla="*/ 60 w 84"/>
              <a:gd name="T71" fmla="*/ 8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10">
                <a:moveTo>
                  <a:pt x="83" y="101"/>
                </a:moveTo>
                <a:cubicBezTo>
                  <a:pt x="81" y="98"/>
                  <a:pt x="77" y="97"/>
                  <a:pt x="74" y="99"/>
                </a:cubicBezTo>
                <a:cubicBezTo>
                  <a:pt x="71" y="101"/>
                  <a:pt x="71" y="105"/>
                  <a:pt x="73" y="108"/>
                </a:cubicBezTo>
                <a:cubicBezTo>
                  <a:pt x="74" y="109"/>
                  <a:pt x="76" y="110"/>
                  <a:pt x="78" y="110"/>
                </a:cubicBezTo>
                <a:cubicBezTo>
                  <a:pt x="79" y="110"/>
                  <a:pt x="80" y="110"/>
                  <a:pt x="81" y="109"/>
                </a:cubicBezTo>
                <a:cubicBezTo>
                  <a:pt x="84" y="107"/>
                  <a:pt x="84" y="103"/>
                  <a:pt x="83" y="101"/>
                </a:cubicBezTo>
                <a:close/>
                <a:moveTo>
                  <a:pt x="18" y="22"/>
                </a:moveTo>
                <a:cubicBezTo>
                  <a:pt x="15" y="24"/>
                  <a:pt x="14" y="27"/>
                  <a:pt x="16" y="30"/>
                </a:cubicBezTo>
                <a:cubicBezTo>
                  <a:pt x="18" y="32"/>
                  <a:pt x="19" y="32"/>
                  <a:pt x="21" y="32"/>
                </a:cubicBezTo>
                <a:cubicBezTo>
                  <a:pt x="22" y="32"/>
                  <a:pt x="24" y="32"/>
                  <a:pt x="25" y="31"/>
                </a:cubicBezTo>
                <a:cubicBezTo>
                  <a:pt x="27" y="29"/>
                  <a:pt x="28" y="26"/>
                  <a:pt x="26" y="23"/>
                </a:cubicBezTo>
                <a:cubicBezTo>
                  <a:pt x="24" y="20"/>
                  <a:pt x="20" y="20"/>
                  <a:pt x="18" y="22"/>
                </a:cubicBezTo>
                <a:close/>
                <a:moveTo>
                  <a:pt x="4" y="2"/>
                </a:moveTo>
                <a:cubicBezTo>
                  <a:pt x="1" y="4"/>
                  <a:pt x="0" y="8"/>
                  <a:pt x="2" y="11"/>
                </a:cubicBezTo>
                <a:cubicBezTo>
                  <a:pt x="3" y="12"/>
                  <a:pt x="5" y="13"/>
                  <a:pt x="7" y="13"/>
                </a:cubicBezTo>
                <a:cubicBezTo>
                  <a:pt x="8" y="13"/>
                  <a:pt x="10" y="13"/>
                  <a:pt x="11" y="12"/>
                </a:cubicBezTo>
                <a:cubicBezTo>
                  <a:pt x="13" y="10"/>
                  <a:pt x="14" y="6"/>
                  <a:pt x="12" y="4"/>
                </a:cubicBezTo>
                <a:cubicBezTo>
                  <a:pt x="10" y="1"/>
                  <a:pt x="6" y="0"/>
                  <a:pt x="4" y="2"/>
                </a:cubicBezTo>
                <a:close/>
                <a:moveTo>
                  <a:pt x="32" y="41"/>
                </a:moveTo>
                <a:cubicBezTo>
                  <a:pt x="29" y="43"/>
                  <a:pt x="29" y="47"/>
                  <a:pt x="31" y="49"/>
                </a:cubicBezTo>
                <a:cubicBezTo>
                  <a:pt x="32" y="51"/>
                  <a:pt x="34" y="52"/>
                  <a:pt x="35" y="52"/>
                </a:cubicBezTo>
                <a:cubicBezTo>
                  <a:pt x="37" y="52"/>
                  <a:pt x="38" y="52"/>
                  <a:pt x="39" y="51"/>
                </a:cubicBezTo>
                <a:cubicBezTo>
                  <a:pt x="42" y="49"/>
                  <a:pt x="42" y="45"/>
                  <a:pt x="40" y="42"/>
                </a:cubicBezTo>
                <a:cubicBezTo>
                  <a:pt x="38" y="40"/>
                  <a:pt x="35" y="39"/>
                  <a:pt x="32" y="41"/>
                </a:cubicBezTo>
                <a:close/>
                <a:moveTo>
                  <a:pt x="46" y="60"/>
                </a:moveTo>
                <a:cubicBezTo>
                  <a:pt x="43" y="62"/>
                  <a:pt x="43" y="66"/>
                  <a:pt x="45" y="69"/>
                </a:cubicBezTo>
                <a:cubicBezTo>
                  <a:pt x="46" y="70"/>
                  <a:pt x="48" y="71"/>
                  <a:pt x="49" y="71"/>
                </a:cubicBezTo>
                <a:cubicBezTo>
                  <a:pt x="51" y="71"/>
                  <a:pt x="52" y="71"/>
                  <a:pt x="53" y="70"/>
                </a:cubicBezTo>
                <a:cubicBezTo>
                  <a:pt x="56" y="68"/>
                  <a:pt x="56" y="64"/>
                  <a:pt x="54" y="62"/>
                </a:cubicBezTo>
                <a:cubicBezTo>
                  <a:pt x="52" y="59"/>
                  <a:pt x="49" y="59"/>
                  <a:pt x="46" y="60"/>
                </a:cubicBezTo>
                <a:close/>
                <a:moveTo>
                  <a:pt x="60" y="80"/>
                </a:moveTo>
                <a:cubicBezTo>
                  <a:pt x="57" y="82"/>
                  <a:pt x="57" y="86"/>
                  <a:pt x="59" y="88"/>
                </a:cubicBezTo>
                <a:cubicBezTo>
                  <a:pt x="60" y="90"/>
                  <a:pt x="62" y="91"/>
                  <a:pt x="64" y="91"/>
                </a:cubicBezTo>
                <a:cubicBezTo>
                  <a:pt x="65" y="91"/>
                  <a:pt x="66" y="90"/>
                  <a:pt x="67" y="90"/>
                </a:cubicBezTo>
                <a:cubicBezTo>
                  <a:pt x="70" y="88"/>
                  <a:pt x="70" y="84"/>
                  <a:pt x="68" y="81"/>
                </a:cubicBezTo>
                <a:cubicBezTo>
                  <a:pt x="66" y="79"/>
                  <a:pt x="63" y="78"/>
                  <a:pt x="60" y="8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1490"/>
          <p:cNvSpPr>
            <a:spLocks noEditPoints="1"/>
          </p:cNvSpPr>
          <p:nvPr/>
        </p:nvSpPr>
        <p:spPr bwMode="auto">
          <a:xfrm>
            <a:off x="3565526" y="4405784"/>
            <a:ext cx="266700" cy="349250"/>
          </a:xfrm>
          <a:custGeom>
            <a:avLst/>
            <a:gdLst>
              <a:gd name="T0" fmla="*/ 24 w 84"/>
              <a:gd name="T1" fmla="*/ 80 h 110"/>
              <a:gd name="T2" fmla="*/ 16 w 84"/>
              <a:gd name="T3" fmla="*/ 81 h 110"/>
              <a:gd name="T4" fmla="*/ 17 w 84"/>
              <a:gd name="T5" fmla="*/ 90 h 110"/>
              <a:gd name="T6" fmla="*/ 20 w 84"/>
              <a:gd name="T7" fmla="*/ 91 h 110"/>
              <a:gd name="T8" fmla="*/ 25 w 84"/>
              <a:gd name="T9" fmla="*/ 88 h 110"/>
              <a:gd name="T10" fmla="*/ 24 w 84"/>
              <a:gd name="T11" fmla="*/ 80 h 110"/>
              <a:gd name="T12" fmla="*/ 10 w 84"/>
              <a:gd name="T13" fmla="*/ 99 h 110"/>
              <a:gd name="T14" fmla="*/ 1 w 84"/>
              <a:gd name="T15" fmla="*/ 101 h 110"/>
              <a:gd name="T16" fmla="*/ 3 w 84"/>
              <a:gd name="T17" fmla="*/ 109 h 110"/>
              <a:gd name="T18" fmla="*/ 6 w 84"/>
              <a:gd name="T19" fmla="*/ 110 h 110"/>
              <a:gd name="T20" fmla="*/ 11 w 84"/>
              <a:gd name="T21" fmla="*/ 108 h 110"/>
              <a:gd name="T22" fmla="*/ 10 w 84"/>
              <a:gd name="T23" fmla="*/ 99 h 110"/>
              <a:gd name="T24" fmla="*/ 38 w 84"/>
              <a:gd name="T25" fmla="*/ 60 h 110"/>
              <a:gd name="T26" fmla="*/ 30 w 84"/>
              <a:gd name="T27" fmla="*/ 62 h 110"/>
              <a:gd name="T28" fmla="*/ 31 w 84"/>
              <a:gd name="T29" fmla="*/ 70 h 110"/>
              <a:gd name="T30" fmla="*/ 35 w 84"/>
              <a:gd name="T31" fmla="*/ 71 h 110"/>
              <a:gd name="T32" fmla="*/ 39 w 84"/>
              <a:gd name="T33" fmla="*/ 69 h 110"/>
              <a:gd name="T34" fmla="*/ 38 w 84"/>
              <a:gd name="T35" fmla="*/ 60 h 110"/>
              <a:gd name="T36" fmla="*/ 80 w 84"/>
              <a:gd name="T37" fmla="*/ 2 h 110"/>
              <a:gd name="T38" fmla="*/ 72 w 84"/>
              <a:gd name="T39" fmla="*/ 4 h 110"/>
              <a:gd name="T40" fmla="*/ 73 w 84"/>
              <a:gd name="T41" fmla="*/ 12 h 110"/>
              <a:gd name="T42" fmla="*/ 77 w 84"/>
              <a:gd name="T43" fmla="*/ 13 h 110"/>
              <a:gd name="T44" fmla="*/ 82 w 84"/>
              <a:gd name="T45" fmla="*/ 11 h 110"/>
              <a:gd name="T46" fmla="*/ 80 w 84"/>
              <a:gd name="T47" fmla="*/ 2 h 110"/>
              <a:gd name="T48" fmla="*/ 66 w 84"/>
              <a:gd name="T49" fmla="*/ 22 h 110"/>
              <a:gd name="T50" fmla="*/ 58 w 84"/>
              <a:gd name="T51" fmla="*/ 23 h 110"/>
              <a:gd name="T52" fmla="*/ 59 w 84"/>
              <a:gd name="T53" fmla="*/ 31 h 110"/>
              <a:gd name="T54" fmla="*/ 63 w 84"/>
              <a:gd name="T55" fmla="*/ 32 h 110"/>
              <a:gd name="T56" fmla="*/ 68 w 84"/>
              <a:gd name="T57" fmla="*/ 30 h 110"/>
              <a:gd name="T58" fmla="*/ 66 w 84"/>
              <a:gd name="T59" fmla="*/ 22 h 110"/>
              <a:gd name="T60" fmla="*/ 52 w 84"/>
              <a:gd name="T61" fmla="*/ 41 h 110"/>
              <a:gd name="T62" fmla="*/ 44 w 84"/>
              <a:gd name="T63" fmla="*/ 42 h 110"/>
              <a:gd name="T64" fmla="*/ 45 w 84"/>
              <a:gd name="T65" fmla="*/ 51 h 110"/>
              <a:gd name="T66" fmla="*/ 49 w 84"/>
              <a:gd name="T67" fmla="*/ 52 h 110"/>
              <a:gd name="T68" fmla="*/ 53 w 84"/>
              <a:gd name="T69" fmla="*/ 49 h 110"/>
              <a:gd name="T70" fmla="*/ 52 w 84"/>
              <a:gd name="T71" fmla="*/ 4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10">
                <a:moveTo>
                  <a:pt x="24" y="80"/>
                </a:moveTo>
                <a:cubicBezTo>
                  <a:pt x="21" y="78"/>
                  <a:pt x="18" y="79"/>
                  <a:pt x="16" y="81"/>
                </a:cubicBezTo>
                <a:cubicBezTo>
                  <a:pt x="14" y="84"/>
                  <a:pt x="14" y="88"/>
                  <a:pt x="17" y="90"/>
                </a:cubicBezTo>
                <a:cubicBezTo>
                  <a:pt x="18" y="90"/>
                  <a:pt x="19" y="91"/>
                  <a:pt x="20" y="91"/>
                </a:cubicBezTo>
                <a:cubicBezTo>
                  <a:pt x="22" y="91"/>
                  <a:pt x="24" y="90"/>
                  <a:pt x="25" y="88"/>
                </a:cubicBezTo>
                <a:cubicBezTo>
                  <a:pt x="27" y="86"/>
                  <a:pt x="27" y="82"/>
                  <a:pt x="24" y="80"/>
                </a:cubicBezTo>
                <a:close/>
                <a:moveTo>
                  <a:pt x="10" y="99"/>
                </a:moveTo>
                <a:cubicBezTo>
                  <a:pt x="7" y="97"/>
                  <a:pt x="3" y="98"/>
                  <a:pt x="1" y="101"/>
                </a:cubicBezTo>
                <a:cubicBezTo>
                  <a:pt x="0" y="103"/>
                  <a:pt x="0" y="107"/>
                  <a:pt x="3" y="109"/>
                </a:cubicBezTo>
                <a:cubicBezTo>
                  <a:pt x="4" y="110"/>
                  <a:pt x="5" y="110"/>
                  <a:pt x="6" y="110"/>
                </a:cubicBezTo>
                <a:cubicBezTo>
                  <a:pt x="8" y="110"/>
                  <a:pt x="10" y="109"/>
                  <a:pt x="11" y="108"/>
                </a:cubicBezTo>
                <a:cubicBezTo>
                  <a:pt x="13" y="105"/>
                  <a:pt x="13" y="101"/>
                  <a:pt x="10" y="99"/>
                </a:cubicBezTo>
                <a:close/>
                <a:moveTo>
                  <a:pt x="38" y="60"/>
                </a:moveTo>
                <a:cubicBezTo>
                  <a:pt x="35" y="59"/>
                  <a:pt x="32" y="59"/>
                  <a:pt x="30" y="62"/>
                </a:cubicBezTo>
                <a:cubicBezTo>
                  <a:pt x="28" y="64"/>
                  <a:pt x="28" y="68"/>
                  <a:pt x="31" y="70"/>
                </a:cubicBezTo>
                <a:cubicBezTo>
                  <a:pt x="32" y="71"/>
                  <a:pt x="33" y="71"/>
                  <a:pt x="35" y="71"/>
                </a:cubicBezTo>
                <a:cubicBezTo>
                  <a:pt x="36" y="71"/>
                  <a:pt x="38" y="70"/>
                  <a:pt x="39" y="69"/>
                </a:cubicBezTo>
                <a:cubicBezTo>
                  <a:pt x="41" y="66"/>
                  <a:pt x="41" y="62"/>
                  <a:pt x="38" y="60"/>
                </a:cubicBezTo>
                <a:close/>
                <a:moveTo>
                  <a:pt x="80" y="2"/>
                </a:moveTo>
                <a:cubicBezTo>
                  <a:pt x="78" y="0"/>
                  <a:pt x="74" y="1"/>
                  <a:pt x="72" y="4"/>
                </a:cubicBezTo>
                <a:cubicBezTo>
                  <a:pt x="70" y="6"/>
                  <a:pt x="71" y="10"/>
                  <a:pt x="73" y="12"/>
                </a:cubicBezTo>
                <a:cubicBezTo>
                  <a:pt x="74" y="13"/>
                  <a:pt x="76" y="13"/>
                  <a:pt x="77" y="13"/>
                </a:cubicBezTo>
                <a:cubicBezTo>
                  <a:pt x="79" y="13"/>
                  <a:pt x="81" y="12"/>
                  <a:pt x="82" y="11"/>
                </a:cubicBezTo>
                <a:cubicBezTo>
                  <a:pt x="84" y="8"/>
                  <a:pt x="83" y="4"/>
                  <a:pt x="80" y="2"/>
                </a:cubicBezTo>
                <a:close/>
                <a:moveTo>
                  <a:pt x="66" y="22"/>
                </a:moveTo>
                <a:cubicBezTo>
                  <a:pt x="64" y="20"/>
                  <a:pt x="60" y="20"/>
                  <a:pt x="58" y="23"/>
                </a:cubicBezTo>
                <a:cubicBezTo>
                  <a:pt x="56" y="26"/>
                  <a:pt x="57" y="29"/>
                  <a:pt x="59" y="31"/>
                </a:cubicBezTo>
                <a:cubicBezTo>
                  <a:pt x="60" y="32"/>
                  <a:pt x="62" y="32"/>
                  <a:pt x="63" y="32"/>
                </a:cubicBezTo>
                <a:cubicBezTo>
                  <a:pt x="65" y="32"/>
                  <a:pt x="66" y="32"/>
                  <a:pt x="68" y="30"/>
                </a:cubicBezTo>
                <a:cubicBezTo>
                  <a:pt x="70" y="27"/>
                  <a:pt x="69" y="24"/>
                  <a:pt x="66" y="22"/>
                </a:cubicBezTo>
                <a:close/>
                <a:moveTo>
                  <a:pt x="52" y="41"/>
                </a:moveTo>
                <a:cubicBezTo>
                  <a:pt x="49" y="39"/>
                  <a:pt x="46" y="40"/>
                  <a:pt x="44" y="42"/>
                </a:cubicBezTo>
                <a:cubicBezTo>
                  <a:pt x="42" y="45"/>
                  <a:pt x="42" y="49"/>
                  <a:pt x="45" y="51"/>
                </a:cubicBezTo>
                <a:cubicBezTo>
                  <a:pt x="46" y="52"/>
                  <a:pt x="47" y="52"/>
                  <a:pt x="49" y="52"/>
                </a:cubicBezTo>
                <a:cubicBezTo>
                  <a:pt x="50" y="52"/>
                  <a:pt x="52" y="51"/>
                  <a:pt x="53" y="49"/>
                </a:cubicBezTo>
                <a:cubicBezTo>
                  <a:pt x="55" y="47"/>
                  <a:pt x="55" y="43"/>
                  <a:pt x="52" y="41"/>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1491"/>
          <p:cNvSpPr>
            <a:spLocks noEditPoints="1"/>
          </p:cNvSpPr>
          <p:nvPr/>
        </p:nvSpPr>
        <p:spPr bwMode="auto">
          <a:xfrm>
            <a:off x="2746376" y="1554634"/>
            <a:ext cx="3651250" cy="3648075"/>
          </a:xfrm>
          <a:custGeom>
            <a:avLst/>
            <a:gdLst>
              <a:gd name="T0" fmla="*/ 575 w 1150"/>
              <a:gd name="T1" fmla="*/ 1149 h 1149"/>
              <a:gd name="T2" fmla="*/ 0 w 1150"/>
              <a:gd name="T3" fmla="*/ 575 h 1149"/>
              <a:gd name="T4" fmla="*/ 575 w 1150"/>
              <a:gd name="T5" fmla="*/ 0 h 1149"/>
              <a:gd name="T6" fmla="*/ 1150 w 1150"/>
              <a:gd name="T7" fmla="*/ 575 h 1149"/>
              <a:gd name="T8" fmla="*/ 575 w 1150"/>
              <a:gd name="T9" fmla="*/ 1149 h 1149"/>
              <a:gd name="T10" fmla="*/ 575 w 1150"/>
              <a:gd name="T11" fmla="*/ 24 h 1149"/>
              <a:gd name="T12" fmla="*/ 24 w 1150"/>
              <a:gd name="T13" fmla="*/ 575 h 1149"/>
              <a:gd name="T14" fmla="*/ 575 w 1150"/>
              <a:gd name="T15" fmla="*/ 1125 h 1149"/>
              <a:gd name="T16" fmla="*/ 1126 w 1150"/>
              <a:gd name="T17" fmla="*/ 575 h 1149"/>
              <a:gd name="T18" fmla="*/ 575 w 1150"/>
              <a:gd name="T19" fmla="*/ 24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0" h="1149">
                <a:moveTo>
                  <a:pt x="575" y="1149"/>
                </a:moveTo>
                <a:cubicBezTo>
                  <a:pt x="258" y="1149"/>
                  <a:pt x="0" y="891"/>
                  <a:pt x="0" y="575"/>
                </a:cubicBezTo>
                <a:cubicBezTo>
                  <a:pt x="0" y="258"/>
                  <a:pt x="258" y="0"/>
                  <a:pt x="575" y="0"/>
                </a:cubicBezTo>
                <a:cubicBezTo>
                  <a:pt x="892" y="0"/>
                  <a:pt x="1150" y="258"/>
                  <a:pt x="1150" y="575"/>
                </a:cubicBezTo>
                <a:cubicBezTo>
                  <a:pt x="1150" y="891"/>
                  <a:pt x="892" y="1149"/>
                  <a:pt x="575" y="1149"/>
                </a:cubicBezTo>
                <a:close/>
                <a:moveTo>
                  <a:pt x="575" y="24"/>
                </a:moveTo>
                <a:cubicBezTo>
                  <a:pt x="271" y="24"/>
                  <a:pt x="24" y="271"/>
                  <a:pt x="24" y="575"/>
                </a:cubicBezTo>
                <a:cubicBezTo>
                  <a:pt x="24" y="878"/>
                  <a:pt x="271" y="1125"/>
                  <a:pt x="575" y="1125"/>
                </a:cubicBezTo>
                <a:cubicBezTo>
                  <a:pt x="879" y="1125"/>
                  <a:pt x="1126" y="878"/>
                  <a:pt x="1126" y="575"/>
                </a:cubicBezTo>
                <a:cubicBezTo>
                  <a:pt x="1126" y="271"/>
                  <a:pt x="879" y="24"/>
                  <a:pt x="575" y="24"/>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83" name="Group 75"/>
          <p:cNvGrpSpPr/>
          <p:nvPr/>
        </p:nvGrpSpPr>
        <p:grpSpPr>
          <a:xfrm>
            <a:off x="4270376" y="4862984"/>
            <a:ext cx="603250" cy="603250"/>
            <a:chOff x="4270376" y="5286375"/>
            <a:chExt cx="603250" cy="603250"/>
          </a:xfrm>
        </p:grpSpPr>
        <p:sp>
          <p:nvSpPr>
            <p:cNvPr id="84" name="Oval 1492"/>
            <p:cNvSpPr>
              <a:spLocks noChangeArrowheads="1"/>
            </p:cNvSpPr>
            <p:nvPr/>
          </p:nvSpPr>
          <p:spPr bwMode="auto">
            <a:xfrm>
              <a:off x="4283076" y="5299075"/>
              <a:ext cx="577850"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1493"/>
            <p:cNvSpPr>
              <a:spLocks noEditPoints="1"/>
            </p:cNvSpPr>
            <p:nvPr/>
          </p:nvSpPr>
          <p:spPr bwMode="auto">
            <a:xfrm>
              <a:off x="4270376" y="5286375"/>
              <a:ext cx="603250" cy="603250"/>
            </a:xfrm>
            <a:custGeom>
              <a:avLst/>
              <a:gdLst>
                <a:gd name="T0" fmla="*/ 95 w 190"/>
                <a:gd name="T1" fmla="*/ 190 h 190"/>
                <a:gd name="T2" fmla="*/ 0 w 190"/>
                <a:gd name="T3" fmla="*/ 95 h 190"/>
                <a:gd name="T4" fmla="*/ 95 w 190"/>
                <a:gd name="T5" fmla="*/ 0 h 190"/>
                <a:gd name="T6" fmla="*/ 190 w 190"/>
                <a:gd name="T7" fmla="*/ 95 h 190"/>
                <a:gd name="T8" fmla="*/ 95 w 190"/>
                <a:gd name="T9" fmla="*/ 190 h 190"/>
                <a:gd name="T10" fmla="*/ 95 w 190"/>
                <a:gd name="T11" fmla="*/ 8 h 190"/>
                <a:gd name="T12" fmla="*/ 8 w 190"/>
                <a:gd name="T13" fmla="*/ 95 h 190"/>
                <a:gd name="T14" fmla="*/ 95 w 190"/>
                <a:gd name="T15" fmla="*/ 182 h 190"/>
                <a:gd name="T16" fmla="*/ 182 w 190"/>
                <a:gd name="T17" fmla="*/ 95 h 190"/>
                <a:gd name="T18" fmla="*/ 95 w 190"/>
                <a:gd name="T19"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90">
                  <a:moveTo>
                    <a:pt x="95" y="190"/>
                  </a:moveTo>
                  <a:cubicBezTo>
                    <a:pt x="43" y="190"/>
                    <a:pt x="0" y="147"/>
                    <a:pt x="0" y="95"/>
                  </a:cubicBezTo>
                  <a:cubicBezTo>
                    <a:pt x="0" y="43"/>
                    <a:pt x="43" y="0"/>
                    <a:pt x="95" y="0"/>
                  </a:cubicBezTo>
                  <a:cubicBezTo>
                    <a:pt x="147" y="0"/>
                    <a:pt x="190" y="43"/>
                    <a:pt x="190" y="95"/>
                  </a:cubicBezTo>
                  <a:cubicBezTo>
                    <a:pt x="190" y="147"/>
                    <a:pt x="147" y="190"/>
                    <a:pt x="95" y="190"/>
                  </a:cubicBezTo>
                  <a:close/>
                  <a:moveTo>
                    <a:pt x="95" y="8"/>
                  </a:moveTo>
                  <a:cubicBezTo>
                    <a:pt x="47" y="8"/>
                    <a:pt x="8" y="47"/>
                    <a:pt x="8" y="95"/>
                  </a:cubicBezTo>
                  <a:cubicBezTo>
                    <a:pt x="8" y="143"/>
                    <a:pt x="47" y="182"/>
                    <a:pt x="95" y="182"/>
                  </a:cubicBezTo>
                  <a:cubicBezTo>
                    <a:pt x="143" y="182"/>
                    <a:pt x="182" y="143"/>
                    <a:pt x="182" y="95"/>
                  </a:cubicBezTo>
                  <a:cubicBezTo>
                    <a:pt x="182" y="47"/>
                    <a:pt x="143" y="8"/>
                    <a:pt x="95"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1494"/>
            <p:cNvSpPr>
              <a:spLocks noEditPoints="1"/>
            </p:cNvSpPr>
            <p:nvPr/>
          </p:nvSpPr>
          <p:spPr bwMode="auto">
            <a:xfrm>
              <a:off x="4445001" y="5413375"/>
              <a:ext cx="254000" cy="368300"/>
            </a:xfrm>
            <a:custGeom>
              <a:avLst/>
              <a:gdLst>
                <a:gd name="T0" fmla="*/ 40 w 80"/>
                <a:gd name="T1" fmla="*/ 16 h 116"/>
                <a:gd name="T2" fmla="*/ 42 w 80"/>
                <a:gd name="T3" fmla="*/ 14 h 116"/>
                <a:gd name="T4" fmla="*/ 40 w 80"/>
                <a:gd name="T5" fmla="*/ 12 h 116"/>
                <a:gd name="T6" fmla="*/ 12 w 80"/>
                <a:gd name="T7" fmla="*/ 40 h 116"/>
                <a:gd name="T8" fmla="*/ 14 w 80"/>
                <a:gd name="T9" fmla="*/ 42 h 116"/>
                <a:gd name="T10" fmla="*/ 16 w 80"/>
                <a:gd name="T11" fmla="*/ 40 h 116"/>
                <a:gd name="T12" fmla="*/ 40 w 80"/>
                <a:gd name="T13" fmla="*/ 16 h 116"/>
                <a:gd name="T14" fmla="*/ 23 w 80"/>
                <a:gd name="T15" fmla="*/ 101 h 116"/>
                <a:gd name="T16" fmla="*/ 24 w 80"/>
                <a:gd name="T17" fmla="*/ 107 h 116"/>
                <a:gd name="T18" fmla="*/ 29 w 80"/>
                <a:gd name="T19" fmla="*/ 110 h 116"/>
                <a:gd name="T20" fmla="*/ 30 w 80"/>
                <a:gd name="T21" fmla="*/ 114 h 116"/>
                <a:gd name="T22" fmla="*/ 40 w 80"/>
                <a:gd name="T23" fmla="*/ 116 h 116"/>
                <a:gd name="T24" fmla="*/ 50 w 80"/>
                <a:gd name="T25" fmla="*/ 114 h 116"/>
                <a:gd name="T26" fmla="*/ 51 w 80"/>
                <a:gd name="T27" fmla="*/ 110 h 116"/>
                <a:gd name="T28" fmla="*/ 56 w 80"/>
                <a:gd name="T29" fmla="*/ 107 h 116"/>
                <a:gd name="T30" fmla="*/ 57 w 80"/>
                <a:gd name="T31" fmla="*/ 101 h 116"/>
                <a:gd name="T32" fmla="*/ 40 w 80"/>
                <a:gd name="T33" fmla="*/ 103 h 116"/>
                <a:gd name="T34" fmla="*/ 23 w 80"/>
                <a:gd name="T35" fmla="*/ 101 h 116"/>
                <a:gd name="T36" fmla="*/ 21 w 80"/>
                <a:gd name="T37" fmla="*/ 90 h 116"/>
                <a:gd name="T38" fmla="*/ 22 w 80"/>
                <a:gd name="T39" fmla="*/ 95 h 116"/>
                <a:gd name="T40" fmla="*/ 40 w 80"/>
                <a:gd name="T41" fmla="*/ 99 h 116"/>
                <a:gd name="T42" fmla="*/ 58 w 80"/>
                <a:gd name="T43" fmla="*/ 95 h 116"/>
                <a:gd name="T44" fmla="*/ 59 w 80"/>
                <a:gd name="T45" fmla="*/ 90 h 116"/>
                <a:gd name="T46" fmla="*/ 40 w 80"/>
                <a:gd name="T47" fmla="*/ 93 h 116"/>
                <a:gd name="T48" fmla="*/ 21 w 80"/>
                <a:gd name="T49" fmla="*/ 90 h 116"/>
                <a:gd name="T50" fmla="*/ 40 w 80"/>
                <a:gd name="T51" fmla="*/ 0 h 116"/>
                <a:gd name="T52" fmla="*/ 0 w 80"/>
                <a:gd name="T53" fmla="*/ 40 h 116"/>
                <a:gd name="T54" fmla="*/ 19 w 80"/>
                <a:gd name="T55" fmla="*/ 74 h 116"/>
                <a:gd name="T56" fmla="*/ 21 w 80"/>
                <a:gd name="T57" fmla="*/ 84 h 116"/>
                <a:gd name="T58" fmla="*/ 40 w 80"/>
                <a:gd name="T59" fmla="*/ 88 h 116"/>
                <a:gd name="T60" fmla="*/ 59 w 80"/>
                <a:gd name="T61" fmla="*/ 84 h 116"/>
                <a:gd name="T62" fmla="*/ 61 w 80"/>
                <a:gd name="T63" fmla="*/ 74 h 116"/>
                <a:gd name="T64" fmla="*/ 80 w 80"/>
                <a:gd name="T65" fmla="*/ 40 h 116"/>
                <a:gd name="T66" fmla="*/ 40 w 80"/>
                <a:gd name="T67" fmla="*/ 0 h 116"/>
                <a:gd name="T68" fmla="*/ 55 w 80"/>
                <a:gd name="T69" fmla="*/ 69 h 116"/>
                <a:gd name="T70" fmla="*/ 54 w 80"/>
                <a:gd name="T71" fmla="*/ 79 h 116"/>
                <a:gd name="T72" fmla="*/ 40 w 80"/>
                <a:gd name="T73" fmla="*/ 81 h 116"/>
                <a:gd name="T74" fmla="*/ 26 w 80"/>
                <a:gd name="T75" fmla="*/ 79 h 116"/>
                <a:gd name="T76" fmla="*/ 25 w 80"/>
                <a:gd name="T77" fmla="*/ 69 h 116"/>
                <a:gd name="T78" fmla="*/ 7 w 80"/>
                <a:gd name="T79" fmla="*/ 40 h 116"/>
                <a:gd name="T80" fmla="*/ 40 w 80"/>
                <a:gd name="T81" fmla="*/ 7 h 116"/>
                <a:gd name="T82" fmla="*/ 73 w 80"/>
                <a:gd name="T83" fmla="*/ 40 h 116"/>
                <a:gd name="T84" fmla="*/ 55 w 80"/>
                <a:gd name="T85" fmla="*/ 69 h 116"/>
                <a:gd name="T86" fmla="*/ 49 w 80"/>
                <a:gd name="T87" fmla="*/ 55 h 116"/>
                <a:gd name="T88" fmla="*/ 40 w 80"/>
                <a:gd name="T89" fmla="*/ 39 h 116"/>
                <a:gd name="T90" fmla="*/ 31 w 80"/>
                <a:gd name="T91" fmla="*/ 55 h 116"/>
                <a:gd name="T92" fmla="*/ 27 w 80"/>
                <a:gd name="T93" fmla="*/ 47 h 116"/>
                <a:gd name="T94" fmla="*/ 22 w 80"/>
                <a:gd name="T95" fmla="*/ 50 h 116"/>
                <a:gd name="T96" fmla="*/ 31 w 80"/>
                <a:gd name="T97" fmla="*/ 69 h 116"/>
                <a:gd name="T98" fmla="*/ 40 w 80"/>
                <a:gd name="T99" fmla="*/ 52 h 116"/>
                <a:gd name="T100" fmla="*/ 49 w 80"/>
                <a:gd name="T101" fmla="*/ 69 h 116"/>
                <a:gd name="T102" fmla="*/ 58 w 80"/>
                <a:gd name="T103" fmla="*/ 50 h 116"/>
                <a:gd name="T104" fmla="*/ 53 w 80"/>
                <a:gd name="T105" fmla="*/ 47 h 116"/>
                <a:gd name="T106" fmla="*/ 49 w 80"/>
                <a:gd name="T107" fmla="*/ 5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6">
                  <a:moveTo>
                    <a:pt x="40" y="16"/>
                  </a:moveTo>
                  <a:cubicBezTo>
                    <a:pt x="41" y="16"/>
                    <a:pt x="42" y="15"/>
                    <a:pt x="42" y="14"/>
                  </a:cubicBezTo>
                  <a:cubicBezTo>
                    <a:pt x="42" y="13"/>
                    <a:pt x="41" y="12"/>
                    <a:pt x="40" y="12"/>
                  </a:cubicBezTo>
                  <a:cubicBezTo>
                    <a:pt x="25" y="12"/>
                    <a:pt x="12" y="25"/>
                    <a:pt x="12" y="40"/>
                  </a:cubicBezTo>
                  <a:cubicBezTo>
                    <a:pt x="12" y="41"/>
                    <a:pt x="13" y="42"/>
                    <a:pt x="14" y="42"/>
                  </a:cubicBezTo>
                  <a:cubicBezTo>
                    <a:pt x="16" y="42"/>
                    <a:pt x="16" y="41"/>
                    <a:pt x="16" y="40"/>
                  </a:cubicBezTo>
                  <a:cubicBezTo>
                    <a:pt x="16" y="27"/>
                    <a:pt x="27" y="16"/>
                    <a:pt x="40" y="16"/>
                  </a:cubicBezTo>
                  <a:close/>
                  <a:moveTo>
                    <a:pt x="23" y="101"/>
                  </a:moveTo>
                  <a:cubicBezTo>
                    <a:pt x="24" y="107"/>
                    <a:pt x="24" y="107"/>
                    <a:pt x="24" y="107"/>
                  </a:cubicBezTo>
                  <a:cubicBezTo>
                    <a:pt x="24" y="107"/>
                    <a:pt x="25" y="109"/>
                    <a:pt x="29" y="110"/>
                  </a:cubicBezTo>
                  <a:cubicBezTo>
                    <a:pt x="30" y="114"/>
                    <a:pt x="30" y="114"/>
                    <a:pt x="30" y="114"/>
                  </a:cubicBezTo>
                  <a:cubicBezTo>
                    <a:pt x="30" y="114"/>
                    <a:pt x="32" y="116"/>
                    <a:pt x="40" y="116"/>
                  </a:cubicBezTo>
                  <a:cubicBezTo>
                    <a:pt x="48" y="116"/>
                    <a:pt x="50" y="114"/>
                    <a:pt x="50" y="114"/>
                  </a:cubicBezTo>
                  <a:cubicBezTo>
                    <a:pt x="51" y="110"/>
                    <a:pt x="51" y="110"/>
                    <a:pt x="51" y="110"/>
                  </a:cubicBezTo>
                  <a:cubicBezTo>
                    <a:pt x="55" y="109"/>
                    <a:pt x="56" y="107"/>
                    <a:pt x="56" y="107"/>
                  </a:cubicBezTo>
                  <a:cubicBezTo>
                    <a:pt x="57" y="101"/>
                    <a:pt x="57" y="101"/>
                    <a:pt x="57" y="101"/>
                  </a:cubicBezTo>
                  <a:cubicBezTo>
                    <a:pt x="52" y="102"/>
                    <a:pt x="46" y="103"/>
                    <a:pt x="40" y="103"/>
                  </a:cubicBezTo>
                  <a:cubicBezTo>
                    <a:pt x="34" y="103"/>
                    <a:pt x="28" y="102"/>
                    <a:pt x="23" y="101"/>
                  </a:cubicBezTo>
                  <a:close/>
                  <a:moveTo>
                    <a:pt x="21" y="90"/>
                  </a:moveTo>
                  <a:cubicBezTo>
                    <a:pt x="22" y="95"/>
                    <a:pt x="22" y="95"/>
                    <a:pt x="22" y="95"/>
                  </a:cubicBezTo>
                  <a:cubicBezTo>
                    <a:pt x="28" y="98"/>
                    <a:pt x="34" y="99"/>
                    <a:pt x="40" y="99"/>
                  </a:cubicBezTo>
                  <a:cubicBezTo>
                    <a:pt x="46" y="99"/>
                    <a:pt x="52" y="98"/>
                    <a:pt x="58" y="95"/>
                  </a:cubicBezTo>
                  <a:cubicBezTo>
                    <a:pt x="59" y="90"/>
                    <a:pt x="59" y="90"/>
                    <a:pt x="59" y="90"/>
                  </a:cubicBezTo>
                  <a:cubicBezTo>
                    <a:pt x="53" y="92"/>
                    <a:pt x="47" y="93"/>
                    <a:pt x="40" y="93"/>
                  </a:cubicBezTo>
                  <a:cubicBezTo>
                    <a:pt x="33" y="93"/>
                    <a:pt x="27" y="92"/>
                    <a:pt x="21" y="90"/>
                  </a:cubicBezTo>
                  <a:close/>
                  <a:moveTo>
                    <a:pt x="40" y="0"/>
                  </a:moveTo>
                  <a:cubicBezTo>
                    <a:pt x="18" y="0"/>
                    <a:pt x="0" y="18"/>
                    <a:pt x="0" y="40"/>
                  </a:cubicBezTo>
                  <a:cubicBezTo>
                    <a:pt x="0" y="54"/>
                    <a:pt x="8" y="67"/>
                    <a:pt x="19" y="74"/>
                  </a:cubicBezTo>
                  <a:cubicBezTo>
                    <a:pt x="21" y="84"/>
                    <a:pt x="21" y="84"/>
                    <a:pt x="21" y="84"/>
                  </a:cubicBezTo>
                  <a:cubicBezTo>
                    <a:pt x="26" y="87"/>
                    <a:pt x="33" y="88"/>
                    <a:pt x="40" y="88"/>
                  </a:cubicBezTo>
                  <a:cubicBezTo>
                    <a:pt x="47" y="88"/>
                    <a:pt x="54" y="87"/>
                    <a:pt x="59" y="84"/>
                  </a:cubicBezTo>
                  <a:cubicBezTo>
                    <a:pt x="61" y="74"/>
                    <a:pt x="61" y="74"/>
                    <a:pt x="61" y="74"/>
                  </a:cubicBezTo>
                  <a:cubicBezTo>
                    <a:pt x="72" y="67"/>
                    <a:pt x="80" y="54"/>
                    <a:pt x="80" y="40"/>
                  </a:cubicBezTo>
                  <a:cubicBezTo>
                    <a:pt x="80" y="18"/>
                    <a:pt x="62" y="0"/>
                    <a:pt x="40" y="0"/>
                  </a:cubicBezTo>
                  <a:close/>
                  <a:moveTo>
                    <a:pt x="55" y="69"/>
                  </a:moveTo>
                  <a:cubicBezTo>
                    <a:pt x="54" y="79"/>
                    <a:pt x="54" y="79"/>
                    <a:pt x="54" y="79"/>
                  </a:cubicBezTo>
                  <a:cubicBezTo>
                    <a:pt x="54" y="79"/>
                    <a:pt x="50" y="81"/>
                    <a:pt x="40" y="81"/>
                  </a:cubicBezTo>
                  <a:cubicBezTo>
                    <a:pt x="30" y="81"/>
                    <a:pt x="26" y="79"/>
                    <a:pt x="26" y="79"/>
                  </a:cubicBezTo>
                  <a:cubicBezTo>
                    <a:pt x="25" y="69"/>
                    <a:pt x="25" y="69"/>
                    <a:pt x="25" y="69"/>
                  </a:cubicBezTo>
                  <a:cubicBezTo>
                    <a:pt x="14" y="64"/>
                    <a:pt x="7" y="53"/>
                    <a:pt x="7" y="40"/>
                  </a:cubicBezTo>
                  <a:cubicBezTo>
                    <a:pt x="7" y="22"/>
                    <a:pt x="22" y="7"/>
                    <a:pt x="40" y="7"/>
                  </a:cubicBezTo>
                  <a:cubicBezTo>
                    <a:pt x="58" y="7"/>
                    <a:pt x="73" y="22"/>
                    <a:pt x="73" y="40"/>
                  </a:cubicBezTo>
                  <a:cubicBezTo>
                    <a:pt x="73" y="53"/>
                    <a:pt x="66" y="64"/>
                    <a:pt x="55" y="69"/>
                  </a:cubicBezTo>
                  <a:close/>
                  <a:moveTo>
                    <a:pt x="49" y="55"/>
                  </a:moveTo>
                  <a:cubicBezTo>
                    <a:pt x="40" y="39"/>
                    <a:pt x="40" y="39"/>
                    <a:pt x="40" y="39"/>
                  </a:cubicBezTo>
                  <a:cubicBezTo>
                    <a:pt x="31" y="55"/>
                    <a:pt x="31" y="55"/>
                    <a:pt x="31" y="55"/>
                  </a:cubicBezTo>
                  <a:cubicBezTo>
                    <a:pt x="27" y="47"/>
                    <a:pt x="27" y="47"/>
                    <a:pt x="27" y="47"/>
                  </a:cubicBezTo>
                  <a:cubicBezTo>
                    <a:pt x="22" y="50"/>
                    <a:pt x="22" y="50"/>
                    <a:pt x="22" y="50"/>
                  </a:cubicBezTo>
                  <a:cubicBezTo>
                    <a:pt x="31" y="69"/>
                    <a:pt x="31" y="69"/>
                    <a:pt x="31" y="69"/>
                  </a:cubicBezTo>
                  <a:cubicBezTo>
                    <a:pt x="40" y="52"/>
                    <a:pt x="40" y="52"/>
                    <a:pt x="40" y="52"/>
                  </a:cubicBezTo>
                  <a:cubicBezTo>
                    <a:pt x="49" y="69"/>
                    <a:pt x="49" y="69"/>
                    <a:pt x="49" y="69"/>
                  </a:cubicBezTo>
                  <a:cubicBezTo>
                    <a:pt x="58" y="50"/>
                    <a:pt x="58" y="50"/>
                    <a:pt x="58" y="50"/>
                  </a:cubicBezTo>
                  <a:cubicBezTo>
                    <a:pt x="53" y="47"/>
                    <a:pt x="53" y="47"/>
                    <a:pt x="53" y="47"/>
                  </a:cubicBezTo>
                  <a:lnTo>
                    <a:pt x="49" y="55"/>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7" name="Group 79"/>
          <p:cNvGrpSpPr/>
          <p:nvPr/>
        </p:nvGrpSpPr>
        <p:grpSpPr>
          <a:xfrm>
            <a:off x="2571751" y="3631084"/>
            <a:ext cx="603250" cy="600075"/>
            <a:chOff x="2571751" y="4054475"/>
            <a:chExt cx="603250" cy="600075"/>
          </a:xfrm>
        </p:grpSpPr>
        <p:sp>
          <p:nvSpPr>
            <p:cNvPr id="88" name="Oval 1495"/>
            <p:cNvSpPr>
              <a:spLocks noChangeArrowheads="1"/>
            </p:cNvSpPr>
            <p:nvPr/>
          </p:nvSpPr>
          <p:spPr bwMode="auto">
            <a:xfrm>
              <a:off x="2584451" y="4067175"/>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Freeform 1496"/>
            <p:cNvSpPr>
              <a:spLocks noEditPoints="1"/>
            </p:cNvSpPr>
            <p:nvPr/>
          </p:nvSpPr>
          <p:spPr bwMode="auto">
            <a:xfrm>
              <a:off x="2571751" y="4054475"/>
              <a:ext cx="603250" cy="6000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1497"/>
            <p:cNvSpPr>
              <a:spLocks noEditPoints="1"/>
            </p:cNvSpPr>
            <p:nvPr/>
          </p:nvSpPr>
          <p:spPr bwMode="auto">
            <a:xfrm>
              <a:off x="2733676" y="4197350"/>
              <a:ext cx="279400" cy="352425"/>
            </a:xfrm>
            <a:custGeom>
              <a:avLst/>
              <a:gdLst>
                <a:gd name="T0" fmla="*/ 88 w 88"/>
                <a:gd name="T1" fmla="*/ 17 h 111"/>
                <a:gd name="T2" fmla="*/ 82 w 88"/>
                <a:gd name="T3" fmla="*/ 12 h 111"/>
                <a:gd name="T4" fmla="*/ 62 w 88"/>
                <a:gd name="T5" fmla="*/ 53 h 111"/>
                <a:gd name="T6" fmla="*/ 55 w 88"/>
                <a:gd name="T7" fmla="*/ 50 h 111"/>
                <a:gd name="T8" fmla="*/ 76 w 88"/>
                <a:gd name="T9" fmla="*/ 6 h 111"/>
                <a:gd name="T10" fmla="*/ 71 w 88"/>
                <a:gd name="T11" fmla="*/ 0 h 111"/>
                <a:gd name="T12" fmla="*/ 17 w 88"/>
                <a:gd name="T13" fmla="*/ 0 h 111"/>
                <a:gd name="T14" fmla="*/ 11 w 88"/>
                <a:gd name="T15" fmla="*/ 6 h 111"/>
                <a:gd name="T16" fmla="*/ 33 w 88"/>
                <a:gd name="T17" fmla="*/ 50 h 111"/>
                <a:gd name="T18" fmla="*/ 26 w 88"/>
                <a:gd name="T19" fmla="*/ 53 h 111"/>
                <a:gd name="T20" fmla="*/ 6 w 88"/>
                <a:gd name="T21" fmla="*/ 12 h 111"/>
                <a:gd name="T22" fmla="*/ 0 w 88"/>
                <a:gd name="T23" fmla="*/ 17 h 111"/>
                <a:gd name="T24" fmla="*/ 20 w 88"/>
                <a:gd name="T25" fmla="*/ 59 h 111"/>
                <a:gd name="T26" fmla="*/ 12 w 88"/>
                <a:gd name="T27" fmla="*/ 79 h 111"/>
                <a:gd name="T28" fmla="*/ 44 w 88"/>
                <a:gd name="T29" fmla="*/ 111 h 111"/>
                <a:gd name="T30" fmla="*/ 75 w 88"/>
                <a:gd name="T31" fmla="*/ 79 h 111"/>
                <a:gd name="T32" fmla="*/ 68 w 88"/>
                <a:gd name="T33" fmla="*/ 59 h 111"/>
                <a:gd name="T34" fmla="*/ 88 w 88"/>
                <a:gd name="T35" fmla="*/ 17 h 111"/>
                <a:gd name="T36" fmla="*/ 21 w 88"/>
                <a:gd name="T37" fmla="*/ 8 h 111"/>
                <a:gd name="T38" fmla="*/ 67 w 88"/>
                <a:gd name="T39" fmla="*/ 8 h 111"/>
                <a:gd name="T40" fmla="*/ 63 w 88"/>
                <a:gd name="T41" fmla="*/ 16 h 111"/>
                <a:gd name="T42" fmla="*/ 25 w 88"/>
                <a:gd name="T43" fmla="*/ 16 h 111"/>
                <a:gd name="T44" fmla="*/ 21 w 88"/>
                <a:gd name="T45" fmla="*/ 8 h 111"/>
                <a:gd name="T46" fmla="*/ 29 w 88"/>
                <a:gd name="T47" fmla="*/ 24 h 111"/>
                <a:gd name="T48" fmla="*/ 59 w 88"/>
                <a:gd name="T49" fmla="*/ 24 h 111"/>
                <a:gd name="T50" fmla="*/ 47 w 88"/>
                <a:gd name="T51" fmla="*/ 48 h 111"/>
                <a:gd name="T52" fmla="*/ 44 w 88"/>
                <a:gd name="T53" fmla="*/ 48 h 111"/>
                <a:gd name="T54" fmla="*/ 40 w 88"/>
                <a:gd name="T55" fmla="*/ 48 h 111"/>
                <a:gd name="T56" fmla="*/ 29 w 88"/>
                <a:gd name="T57" fmla="*/ 24 h 111"/>
                <a:gd name="T58" fmla="*/ 69 w 88"/>
                <a:gd name="T59" fmla="*/ 79 h 111"/>
                <a:gd name="T60" fmla="*/ 44 w 88"/>
                <a:gd name="T61" fmla="*/ 104 h 111"/>
                <a:gd name="T62" fmla="*/ 19 w 88"/>
                <a:gd name="T63" fmla="*/ 79 h 111"/>
                <a:gd name="T64" fmla="*/ 44 w 88"/>
                <a:gd name="T65" fmla="*/ 55 h 111"/>
                <a:gd name="T66" fmla="*/ 69 w 88"/>
                <a:gd name="T67" fmla="*/ 79 h 111"/>
                <a:gd name="T68" fmla="*/ 44 w 88"/>
                <a:gd name="T69" fmla="*/ 57 h 111"/>
                <a:gd name="T70" fmla="*/ 21 w 88"/>
                <a:gd name="T71" fmla="*/ 79 h 111"/>
                <a:gd name="T72" fmla="*/ 44 w 88"/>
                <a:gd name="T73" fmla="*/ 102 h 111"/>
                <a:gd name="T74" fmla="*/ 67 w 88"/>
                <a:gd name="T75" fmla="*/ 79 h 111"/>
                <a:gd name="T76" fmla="*/ 44 w 88"/>
                <a:gd name="T77" fmla="*/ 57 h 111"/>
                <a:gd name="T78" fmla="*/ 44 w 88"/>
                <a:gd name="T79" fmla="*/ 99 h 111"/>
                <a:gd name="T80" fmla="*/ 24 w 88"/>
                <a:gd name="T81" fmla="*/ 79 h 111"/>
                <a:gd name="T82" fmla="*/ 44 w 88"/>
                <a:gd name="T83" fmla="*/ 59 h 111"/>
                <a:gd name="T84" fmla="*/ 64 w 88"/>
                <a:gd name="T85" fmla="*/ 79 h 111"/>
                <a:gd name="T86" fmla="*/ 44 w 88"/>
                <a:gd name="T87" fmla="*/ 99 h 111"/>
                <a:gd name="T88" fmla="*/ 47 w 88"/>
                <a:gd name="T89" fmla="*/ 66 h 111"/>
                <a:gd name="T90" fmla="*/ 44 w 88"/>
                <a:gd name="T91" fmla="*/ 66 h 111"/>
                <a:gd name="T92" fmla="*/ 37 w 88"/>
                <a:gd name="T93" fmla="*/ 70 h 111"/>
                <a:gd name="T94" fmla="*/ 37 w 88"/>
                <a:gd name="T95" fmla="*/ 74 h 111"/>
                <a:gd name="T96" fmla="*/ 42 w 88"/>
                <a:gd name="T97" fmla="*/ 74 h 111"/>
                <a:gd name="T98" fmla="*/ 42 w 88"/>
                <a:gd name="T99" fmla="*/ 89 h 111"/>
                <a:gd name="T100" fmla="*/ 39 w 88"/>
                <a:gd name="T101" fmla="*/ 89 h 111"/>
                <a:gd name="T102" fmla="*/ 39 w 88"/>
                <a:gd name="T103" fmla="*/ 93 h 111"/>
                <a:gd name="T104" fmla="*/ 51 w 88"/>
                <a:gd name="T105" fmla="*/ 93 h 111"/>
                <a:gd name="T106" fmla="*/ 51 w 88"/>
                <a:gd name="T107" fmla="*/ 89 h 111"/>
                <a:gd name="T108" fmla="*/ 47 w 88"/>
                <a:gd name="T109" fmla="*/ 89 h 111"/>
                <a:gd name="T110" fmla="*/ 47 w 88"/>
                <a:gd name="T111" fmla="*/ 6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111">
                  <a:moveTo>
                    <a:pt x="88" y="17"/>
                  </a:moveTo>
                  <a:cubicBezTo>
                    <a:pt x="82" y="12"/>
                    <a:pt x="82" y="12"/>
                    <a:pt x="82" y="12"/>
                  </a:cubicBezTo>
                  <a:cubicBezTo>
                    <a:pt x="62" y="53"/>
                    <a:pt x="62" y="53"/>
                    <a:pt x="62" y="53"/>
                  </a:cubicBezTo>
                  <a:cubicBezTo>
                    <a:pt x="60" y="52"/>
                    <a:pt x="57" y="51"/>
                    <a:pt x="55" y="50"/>
                  </a:cubicBezTo>
                  <a:cubicBezTo>
                    <a:pt x="76" y="6"/>
                    <a:pt x="76" y="6"/>
                    <a:pt x="76" y="6"/>
                  </a:cubicBezTo>
                  <a:cubicBezTo>
                    <a:pt x="71" y="0"/>
                    <a:pt x="71" y="0"/>
                    <a:pt x="71" y="0"/>
                  </a:cubicBezTo>
                  <a:cubicBezTo>
                    <a:pt x="17" y="0"/>
                    <a:pt x="17" y="0"/>
                    <a:pt x="17" y="0"/>
                  </a:cubicBezTo>
                  <a:cubicBezTo>
                    <a:pt x="11" y="6"/>
                    <a:pt x="11" y="6"/>
                    <a:pt x="11" y="6"/>
                  </a:cubicBezTo>
                  <a:cubicBezTo>
                    <a:pt x="33" y="50"/>
                    <a:pt x="33" y="50"/>
                    <a:pt x="33" y="50"/>
                  </a:cubicBezTo>
                  <a:cubicBezTo>
                    <a:pt x="30" y="51"/>
                    <a:pt x="28" y="52"/>
                    <a:pt x="26" y="53"/>
                  </a:cubicBezTo>
                  <a:cubicBezTo>
                    <a:pt x="6" y="12"/>
                    <a:pt x="6" y="12"/>
                    <a:pt x="6" y="12"/>
                  </a:cubicBezTo>
                  <a:cubicBezTo>
                    <a:pt x="0" y="17"/>
                    <a:pt x="0" y="17"/>
                    <a:pt x="0" y="17"/>
                  </a:cubicBezTo>
                  <a:cubicBezTo>
                    <a:pt x="20" y="59"/>
                    <a:pt x="20" y="59"/>
                    <a:pt x="20" y="59"/>
                  </a:cubicBezTo>
                  <a:cubicBezTo>
                    <a:pt x="15" y="64"/>
                    <a:pt x="12" y="71"/>
                    <a:pt x="12" y="79"/>
                  </a:cubicBezTo>
                  <a:cubicBezTo>
                    <a:pt x="12" y="97"/>
                    <a:pt x="27" y="111"/>
                    <a:pt x="44" y="111"/>
                  </a:cubicBezTo>
                  <a:cubicBezTo>
                    <a:pt x="61" y="111"/>
                    <a:pt x="75" y="97"/>
                    <a:pt x="75" y="79"/>
                  </a:cubicBezTo>
                  <a:cubicBezTo>
                    <a:pt x="75" y="71"/>
                    <a:pt x="72" y="64"/>
                    <a:pt x="68" y="59"/>
                  </a:cubicBezTo>
                  <a:lnTo>
                    <a:pt x="88" y="17"/>
                  </a:lnTo>
                  <a:close/>
                  <a:moveTo>
                    <a:pt x="21" y="8"/>
                  </a:moveTo>
                  <a:cubicBezTo>
                    <a:pt x="67" y="8"/>
                    <a:pt x="67" y="8"/>
                    <a:pt x="67" y="8"/>
                  </a:cubicBezTo>
                  <a:cubicBezTo>
                    <a:pt x="63" y="16"/>
                    <a:pt x="63" y="16"/>
                    <a:pt x="63" y="16"/>
                  </a:cubicBezTo>
                  <a:cubicBezTo>
                    <a:pt x="25" y="16"/>
                    <a:pt x="25" y="16"/>
                    <a:pt x="25" y="16"/>
                  </a:cubicBezTo>
                  <a:lnTo>
                    <a:pt x="21" y="8"/>
                  </a:lnTo>
                  <a:close/>
                  <a:moveTo>
                    <a:pt x="29" y="24"/>
                  </a:moveTo>
                  <a:cubicBezTo>
                    <a:pt x="59" y="24"/>
                    <a:pt x="59" y="24"/>
                    <a:pt x="59" y="24"/>
                  </a:cubicBezTo>
                  <a:cubicBezTo>
                    <a:pt x="47" y="48"/>
                    <a:pt x="47" y="48"/>
                    <a:pt x="47" y="48"/>
                  </a:cubicBezTo>
                  <a:cubicBezTo>
                    <a:pt x="46" y="48"/>
                    <a:pt x="45" y="48"/>
                    <a:pt x="44" y="48"/>
                  </a:cubicBezTo>
                  <a:cubicBezTo>
                    <a:pt x="43" y="48"/>
                    <a:pt x="42" y="48"/>
                    <a:pt x="40" y="48"/>
                  </a:cubicBezTo>
                  <a:lnTo>
                    <a:pt x="29" y="24"/>
                  </a:lnTo>
                  <a:close/>
                  <a:moveTo>
                    <a:pt x="69" y="79"/>
                  </a:moveTo>
                  <a:cubicBezTo>
                    <a:pt x="69" y="93"/>
                    <a:pt x="58" y="104"/>
                    <a:pt x="44" y="104"/>
                  </a:cubicBezTo>
                  <a:cubicBezTo>
                    <a:pt x="30" y="104"/>
                    <a:pt x="19" y="93"/>
                    <a:pt x="19" y="79"/>
                  </a:cubicBezTo>
                  <a:cubicBezTo>
                    <a:pt x="19" y="66"/>
                    <a:pt x="30" y="55"/>
                    <a:pt x="44" y="55"/>
                  </a:cubicBezTo>
                  <a:cubicBezTo>
                    <a:pt x="58" y="55"/>
                    <a:pt x="69" y="66"/>
                    <a:pt x="69" y="79"/>
                  </a:cubicBezTo>
                  <a:close/>
                  <a:moveTo>
                    <a:pt x="44" y="57"/>
                  </a:moveTo>
                  <a:cubicBezTo>
                    <a:pt x="31" y="57"/>
                    <a:pt x="21" y="67"/>
                    <a:pt x="21" y="79"/>
                  </a:cubicBezTo>
                  <a:cubicBezTo>
                    <a:pt x="21" y="92"/>
                    <a:pt x="31" y="102"/>
                    <a:pt x="44" y="102"/>
                  </a:cubicBezTo>
                  <a:cubicBezTo>
                    <a:pt x="56" y="102"/>
                    <a:pt x="67" y="92"/>
                    <a:pt x="67" y="79"/>
                  </a:cubicBezTo>
                  <a:cubicBezTo>
                    <a:pt x="67" y="67"/>
                    <a:pt x="56" y="57"/>
                    <a:pt x="44" y="57"/>
                  </a:cubicBezTo>
                  <a:close/>
                  <a:moveTo>
                    <a:pt x="44" y="99"/>
                  </a:moveTo>
                  <a:cubicBezTo>
                    <a:pt x="33" y="99"/>
                    <a:pt x="24" y="90"/>
                    <a:pt x="24" y="79"/>
                  </a:cubicBezTo>
                  <a:cubicBezTo>
                    <a:pt x="24" y="68"/>
                    <a:pt x="33" y="59"/>
                    <a:pt x="44" y="59"/>
                  </a:cubicBezTo>
                  <a:cubicBezTo>
                    <a:pt x="55" y="59"/>
                    <a:pt x="64" y="68"/>
                    <a:pt x="64" y="79"/>
                  </a:cubicBezTo>
                  <a:cubicBezTo>
                    <a:pt x="64" y="90"/>
                    <a:pt x="55" y="99"/>
                    <a:pt x="44" y="99"/>
                  </a:cubicBezTo>
                  <a:close/>
                  <a:moveTo>
                    <a:pt x="47" y="66"/>
                  </a:moveTo>
                  <a:cubicBezTo>
                    <a:pt x="44" y="66"/>
                    <a:pt x="44" y="66"/>
                    <a:pt x="44" y="66"/>
                  </a:cubicBezTo>
                  <a:cubicBezTo>
                    <a:pt x="44" y="66"/>
                    <a:pt x="42" y="70"/>
                    <a:pt x="37" y="70"/>
                  </a:cubicBezTo>
                  <a:cubicBezTo>
                    <a:pt x="37" y="74"/>
                    <a:pt x="37" y="74"/>
                    <a:pt x="37" y="74"/>
                  </a:cubicBezTo>
                  <a:cubicBezTo>
                    <a:pt x="42" y="74"/>
                    <a:pt x="42" y="74"/>
                    <a:pt x="42" y="74"/>
                  </a:cubicBezTo>
                  <a:cubicBezTo>
                    <a:pt x="42" y="89"/>
                    <a:pt x="42" y="89"/>
                    <a:pt x="42" y="89"/>
                  </a:cubicBezTo>
                  <a:cubicBezTo>
                    <a:pt x="39" y="89"/>
                    <a:pt x="39" y="89"/>
                    <a:pt x="39" y="89"/>
                  </a:cubicBezTo>
                  <a:cubicBezTo>
                    <a:pt x="39" y="93"/>
                    <a:pt x="39" y="93"/>
                    <a:pt x="39" y="93"/>
                  </a:cubicBezTo>
                  <a:cubicBezTo>
                    <a:pt x="51" y="93"/>
                    <a:pt x="51" y="93"/>
                    <a:pt x="51" y="93"/>
                  </a:cubicBezTo>
                  <a:cubicBezTo>
                    <a:pt x="51" y="89"/>
                    <a:pt x="51" y="89"/>
                    <a:pt x="51" y="89"/>
                  </a:cubicBezTo>
                  <a:cubicBezTo>
                    <a:pt x="47" y="89"/>
                    <a:pt x="47" y="89"/>
                    <a:pt x="47" y="89"/>
                  </a:cubicBezTo>
                  <a:lnTo>
                    <a:pt x="47" y="66"/>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1" name="Group 83"/>
          <p:cNvGrpSpPr/>
          <p:nvPr/>
        </p:nvGrpSpPr>
        <p:grpSpPr>
          <a:xfrm>
            <a:off x="3222626" y="1634009"/>
            <a:ext cx="600075" cy="600075"/>
            <a:chOff x="3222626" y="2057400"/>
            <a:chExt cx="600075" cy="600075"/>
          </a:xfrm>
        </p:grpSpPr>
        <p:sp>
          <p:nvSpPr>
            <p:cNvPr id="92" name="Oval 1498"/>
            <p:cNvSpPr>
              <a:spLocks noChangeArrowheads="1"/>
            </p:cNvSpPr>
            <p:nvPr/>
          </p:nvSpPr>
          <p:spPr bwMode="auto">
            <a:xfrm>
              <a:off x="3235326" y="2070100"/>
              <a:ext cx="574675"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1499"/>
            <p:cNvSpPr>
              <a:spLocks noEditPoints="1"/>
            </p:cNvSpPr>
            <p:nvPr/>
          </p:nvSpPr>
          <p:spPr bwMode="auto">
            <a:xfrm>
              <a:off x="3222626" y="2057400"/>
              <a:ext cx="600075" cy="600075"/>
            </a:xfrm>
            <a:custGeom>
              <a:avLst/>
              <a:gdLst>
                <a:gd name="T0" fmla="*/ 94 w 189"/>
                <a:gd name="T1" fmla="*/ 189 h 189"/>
                <a:gd name="T2" fmla="*/ 0 w 189"/>
                <a:gd name="T3" fmla="*/ 94 h 189"/>
                <a:gd name="T4" fmla="*/ 94 w 189"/>
                <a:gd name="T5" fmla="*/ 0 h 189"/>
                <a:gd name="T6" fmla="*/ 189 w 189"/>
                <a:gd name="T7" fmla="*/ 94 h 189"/>
                <a:gd name="T8" fmla="*/ 94 w 189"/>
                <a:gd name="T9" fmla="*/ 189 h 189"/>
                <a:gd name="T10" fmla="*/ 94 w 189"/>
                <a:gd name="T11" fmla="*/ 8 h 189"/>
                <a:gd name="T12" fmla="*/ 8 w 189"/>
                <a:gd name="T13" fmla="*/ 94 h 189"/>
                <a:gd name="T14" fmla="*/ 94 w 189"/>
                <a:gd name="T15" fmla="*/ 181 h 189"/>
                <a:gd name="T16" fmla="*/ 181 w 189"/>
                <a:gd name="T17" fmla="*/ 94 h 189"/>
                <a:gd name="T18" fmla="*/ 94 w 189"/>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89">
                  <a:moveTo>
                    <a:pt x="94" y="189"/>
                  </a:moveTo>
                  <a:cubicBezTo>
                    <a:pt x="42" y="189"/>
                    <a:pt x="0" y="147"/>
                    <a:pt x="0" y="94"/>
                  </a:cubicBezTo>
                  <a:cubicBezTo>
                    <a:pt x="0" y="42"/>
                    <a:pt x="42" y="0"/>
                    <a:pt x="94" y="0"/>
                  </a:cubicBezTo>
                  <a:cubicBezTo>
                    <a:pt x="147" y="0"/>
                    <a:pt x="189" y="42"/>
                    <a:pt x="189" y="94"/>
                  </a:cubicBezTo>
                  <a:cubicBezTo>
                    <a:pt x="189" y="147"/>
                    <a:pt x="147" y="189"/>
                    <a:pt x="94" y="189"/>
                  </a:cubicBezTo>
                  <a:close/>
                  <a:moveTo>
                    <a:pt x="94" y="8"/>
                  </a:moveTo>
                  <a:cubicBezTo>
                    <a:pt x="47" y="8"/>
                    <a:pt x="8" y="47"/>
                    <a:pt x="8" y="94"/>
                  </a:cubicBezTo>
                  <a:cubicBezTo>
                    <a:pt x="8" y="142"/>
                    <a:pt x="47" y="181"/>
                    <a:pt x="94" y="181"/>
                  </a:cubicBezTo>
                  <a:cubicBezTo>
                    <a:pt x="142" y="181"/>
                    <a:pt x="181" y="142"/>
                    <a:pt x="181" y="94"/>
                  </a:cubicBezTo>
                  <a:cubicBezTo>
                    <a:pt x="181" y="47"/>
                    <a:pt x="142" y="8"/>
                    <a:pt x="94"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1500"/>
            <p:cNvSpPr>
              <a:spLocks noEditPoints="1"/>
            </p:cNvSpPr>
            <p:nvPr/>
          </p:nvSpPr>
          <p:spPr bwMode="auto">
            <a:xfrm>
              <a:off x="3355976" y="2222500"/>
              <a:ext cx="330200" cy="279400"/>
            </a:xfrm>
            <a:custGeom>
              <a:avLst/>
              <a:gdLst>
                <a:gd name="T0" fmla="*/ 37 w 104"/>
                <a:gd name="T1" fmla="*/ 57 h 88"/>
                <a:gd name="T2" fmla="*/ 37 w 104"/>
                <a:gd name="T3" fmla="*/ 88 h 88"/>
                <a:gd name="T4" fmla="*/ 60 w 104"/>
                <a:gd name="T5" fmla="*/ 88 h 88"/>
                <a:gd name="T6" fmla="*/ 60 w 104"/>
                <a:gd name="T7" fmla="*/ 60 h 88"/>
                <a:gd name="T8" fmla="*/ 50 w 104"/>
                <a:gd name="T9" fmla="*/ 70 h 88"/>
                <a:gd name="T10" fmla="*/ 37 w 104"/>
                <a:gd name="T11" fmla="*/ 57 h 88"/>
                <a:gd name="T12" fmla="*/ 5 w 104"/>
                <a:gd name="T13" fmla="*/ 84 h 88"/>
                <a:gd name="T14" fmla="*/ 9 w 104"/>
                <a:gd name="T15" fmla="*/ 88 h 88"/>
                <a:gd name="T16" fmla="*/ 28 w 104"/>
                <a:gd name="T17" fmla="*/ 88 h 88"/>
                <a:gd name="T18" fmla="*/ 28 w 104"/>
                <a:gd name="T19" fmla="*/ 48 h 88"/>
                <a:gd name="T20" fmla="*/ 5 w 104"/>
                <a:gd name="T21" fmla="*/ 71 h 88"/>
                <a:gd name="T22" fmla="*/ 5 w 104"/>
                <a:gd name="T23" fmla="*/ 84 h 88"/>
                <a:gd name="T24" fmla="*/ 69 w 104"/>
                <a:gd name="T25" fmla="*/ 51 h 88"/>
                <a:gd name="T26" fmla="*/ 69 w 104"/>
                <a:gd name="T27" fmla="*/ 88 h 88"/>
                <a:gd name="T28" fmla="*/ 89 w 104"/>
                <a:gd name="T29" fmla="*/ 88 h 88"/>
                <a:gd name="T30" fmla="*/ 93 w 104"/>
                <a:gd name="T31" fmla="*/ 84 h 88"/>
                <a:gd name="T32" fmla="*/ 93 w 104"/>
                <a:gd name="T33" fmla="*/ 28 h 88"/>
                <a:gd name="T34" fmla="*/ 73 w 104"/>
                <a:gd name="T35" fmla="*/ 48 h 88"/>
                <a:gd name="T36" fmla="*/ 69 w 104"/>
                <a:gd name="T37" fmla="*/ 51 h 88"/>
                <a:gd name="T38" fmla="*/ 83 w 104"/>
                <a:gd name="T39" fmla="*/ 2 h 88"/>
                <a:gd name="T40" fmla="*/ 80 w 104"/>
                <a:gd name="T41" fmla="*/ 6 h 88"/>
                <a:gd name="T42" fmla="*/ 84 w 104"/>
                <a:gd name="T43" fmla="*/ 10 h 88"/>
                <a:gd name="T44" fmla="*/ 89 w 104"/>
                <a:gd name="T45" fmla="*/ 10 h 88"/>
                <a:gd name="T46" fmla="*/ 50 w 104"/>
                <a:gd name="T47" fmla="*/ 48 h 88"/>
                <a:gd name="T48" fmla="*/ 28 w 104"/>
                <a:gd name="T49" fmla="*/ 26 h 88"/>
                <a:gd name="T50" fmla="*/ 2 w 104"/>
                <a:gd name="T51" fmla="*/ 52 h 88"/>
                <a:gd name="T52" fmla="*/ 2 w 104"/>
                <a:gd name="T53" fmla="*/ 57 h 88"/>
                <a:gd name="T54" fmla="*/ 8 w 104"/>
                <a:gd name="T55" fmla="*/ 57 h 88"/>
                <a:gd name="T56" fmla="*/ 28 w 104"/>
                <a:gd name="T57" fmla="*/ 37 h 88"/>
                <a:gd name="T58" fmla="*/ 50 w 104"/>
                <a:gd name="T59" fmla="*/ 60 h 88"/>
                <a:gd name="T60" fmla="*/ 94 w 104"/>
                <a:gd name="T61" fmla="*/ 15 h 88"/>
                <a:gd name="T62" fmla="*/ 94 w 104"/>
                <a:gd name="T63" fmla="*/ 20 h 88"/>
                <a:gd name="T64" fmla="*/ 98 w 104"/>
                <a:gd name="T65" fmla="*/ 24 h 88"/>
                <a:gd name="T66" fmla="*/ 98 w 104"/>
                <a:gd name="T67" fmla="*/ 24 h 88"/>
                <a:gd name="T68" fmla="*/ 102 w 104"/>
                <a:gd name="T69" fmla="*/ 21 h 88"/>
                <a:gd name="T70" fmla="*/ 104 w 104"/>
                <a:gd name="T71" fmla="*/ 0 h 88"/>
                <a:gd name="T72" fmla="*/ 83 w 104"/>
                <a:gd name="T73" fmla="*/ 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88">
                  <a:moveTo>
                    <a:pt x="37" y="57"/>
                  </a:moveTo>
                  <a:cubicBezTo>
                    <a:pt x="37" y="88"/>
                    <a:pt x="37" y="88"/>
                    <a:pt x="37" y="88"/>
                  </a:cubicBezTo>
                  <a:cubicBezTo>
                    <a:pt x="60" y="88"/>
                    <a:pt x="60" y="88"/>
                    <a:pt x="60" y="88"/>
                  </a:cubicBezTo>
                  <a:cubicBezTo>
                    <a:pt x="60" y="60"/>
                    <a:pt x="60" y="60"/>
                    <a:pt x="60" y="60"/>
                  </a:cubicBezTo>
                  <a:cubicBezTo>
                    <a:pt x="50" y="70"/>
                    <a:pt x="50" y="70"/>
                    <a:pt x="50" y="70"/>
                  </a:cubicBezTo>
                  <a:lnTo>
                    <a:pt x="37" y="57"/>
                  </a:lnTo>
                  <a:close/>
                  <a:moveTo>
                    <a:pt x="5" y="84"/>
                  </a:moveTo>
                  <a:cubicBezTo>
                    <a:pt x="5" y="86"/>
                    <a:pt x="6" y="88"/>
                    <a:pt x="9" y="88"/>
                  </a:cubicBezTo>
                  <a:cubicBezTo>
                    <a:pt x="28" y="88"/>
                    <a:pt x="28" y="88"/>
                    <a:pt x="28" y="88"/>
                  </a:cubicBezTo>
                  <a:cubicBezTo>
                    <a:pt x="28" y="48"/>
                    <a:pt x="28" y="48"/>
                    <a:pt x="28" y="48"/>
                  </a:cubicBezTo>
                  <a:cubicBezTo>
                    <a:pt x="5" y="71"/>
                    <a:pt x="5" y="71"/>
                    <a:pt x="5" y="71"/>
                  </a:cubicBezTo>
                  <a:lnTo>
                    <a:pt x="5" y="84"/>
                  </a:lnTo>
                  <a:close/>
                  <a:moveTo>
                    <a:pt x="69" y="51"/>
                  </a:moveTo>
                  <a:cubicBezTo>
                    <a:pt x="69" y="88"/>
                    <a:pt x="69" y="88"/>
                    <a:pt x="69" y="88"/>
                  </a:cubicBezTo>
                  <a:cubicBezTo>
                    <a:pt x="89" y="88"/>
                    <a:pt x="89" y="88"/>
                    <a:pt x="89" y="88"/>
                  </a:cubicBezTo>
                  <a:cubicBezTo>
                    <a:pt x="91" y="88"/>
                    <a:pt x="93" y="86"/>
                    <a:pt x="93" y="84"/>
                  </a:cubicBezTo>
                  <a:cubicBezTo>
                    <a:pt x="93" y="28"/>
                    <a:pt x="93" y="28"/>
                    <a:pt x="93" y="28"/>
                  </a:cubicBezTo>
                  <a:cubicBezTo>
                    <a:pt x="73" y="48"/>
                    <a:pt x="73" y="48"/>
                    <a:pt x="73" y="48"/>
                  </a:cubicBezTo>
                  <a:lnTo>
                    <a:pt x="69" y="51"/>
                  </a:lnTo>
                  <a:close/>
                  <a:moveTo>
                    <a:pt x="83" y="2"/>
                  </a:moveTo>
                  <a:cubicBezTo>
                    <a:pt x="81" y="2"/>
                    <a:pt x="79" y="4"/>
                    <a:pt x="80" y="6"/>
                  </a:cubicBezTo>
                  <a:cubicBezTo>
                    <a:pt x="80" y="9"/>
                    <a:pt x="82" y="10"/>
                    <a:pt x="84" y="10"/>
                  </a:cubicBezTo>
                  <a:cubicBezTo>
                    <a:pt x="89" y="10"/>
                    <a:pt x="89" y="10"/>
                    <a:pt x="89" y="10"/>
                  </a:cubicBezTo>
                  <a:cubicBezTo>
                    <a:pt x="50" y="48"/>
                    <a:pt x="50" y="48"/>
                    <a:pt x="50" y="48"/>
                  </a:cubicBezTo>
                  <a:cubicBezTo>
                    <a:pt x="28" y="26"/>
                    <a:pt x="28" y="26"/>
                    <a:pt x="28" y="26"/>
                  </a:cubicBezTo>
                  <a:cubicBezTo>
                    <a:pt x="2" y="52"/>
                    <a:pt x="2" y="52"/>
                    <a:pt x="2" y="52"/>
                  </a:cubicBezTo>
                  <a:cubicBezTo>
                    <a:pt x="0" y="53"/>
                    <a:pt x="0" y="56"/>
                    <a:pt x="2" y="57"/>
                  </a:cubicBezTo>
                  <a:cubicBezTo>
                    <a:pt x="3" y="59"/>
                    <a:pt x="6" y="59"/>
                    <a:pt x="8" y="57"/>
                  </a:cubicBezTo>
                  <a:cubicBezTo>
                    <a:pt x="28" y="37"/>
                    <a:pt x="28" y="37"/>
                    <a:pt x="28" y="37"/>
                  </a:cubicBezTo>
                  <a:cubicBezTo>
                    <a:pt x="50" y="60"/>
                    <a:pt x="50" y="60"/>
                    <a:pt x="50" y="60"/>
                  </a:cubicBezTo>
                  <a:cubicBezTo>
                    <a:pt x="94" y="15"/>
                    <a:pt x="94" y="15"/>
                    <a:pt x="94" y="15"/>
                  </a:cubicBezTo>
                  <a:cubicBezTo>
                    <a:pt x="94" y="20"/>
                    <a:pt x="94" y="20"/>
                    <a:pt x="94" y="20"/>
                  </a:cubicBezTo>
                  <a:cubicBezTo>
                    <a:pt x="94" y="22"/>
                    <a:pt x="95" y="24"/>
                    <a:pt x="98" y="24"/>
                  </a:cubicBezTo>
                  <a:cubicBezTo>
                    <a:pt x="98" y="24"/>
                    <a:pt x="98" y="24"/>
                    <a:pt x="98" y="24"/>
                  </a:cubicBezTo>
                  <a:cubicBezTo>
                    <a:pt x="100" y="24"/>
                    <a:pt x="102" y="23"/>
                    <a:pt x="102" y="21"/>
                  </a:cubicBezTo>
                  <a:cubicBezTo>
                    <a:pt x="104" y="0"/>
                    <a:pt x="104" y="0"/>
                    <a:pt x="104" y="0"/>
                  </a:cubicBezTo>
                  <a:lnTo>
                    <a:pt x="83" y="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5" name="Group 87"/>
          <p:cNvGrpSpPr/>
          <p:nvPr/>
        </p:nvGrpSpPr>
        <p:grpSpPr>
          <a:xfrm>
            <a:off x="5321301" y="1634009"/>
            <a:ext cx="600075" cy="600075"/>
            <a:chOff x="5321301" y="2057400"/>
            <a:chExt cx="600075" cy="600075"/>
          </a:xfrm>
        </p:grpSpPr>
        <p:sp>
          <p:nvSpPr>
            <p:cNvPr id="96" name="Oval 1501"/>
            <p:cNvSpPr>
              <a:spLocks noChangeArrowheads="1"/>
            </p:cNvSpPr>
            <p:nvPr/>
          </p:nvSpPr>
          <p:spPr bwMode="auto">
            <a:xfrm>
              <a:off x="5334001" y="2070100"/>
              <a:ext cx="574675"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Freeform 1502"/>
            <p:cNvSpPr>
              <a:spLocks noEditPoints="1"/>
            </p:cNvSpPr>
            <p:nvPr/>
          </p:nvSpPr>
          <p:spPr bwMode="auto">
            <a:xfrm>
              <a:off x="5321301" y="2057400"/>
              <a:ext cx="600075" cy="600075"/>
            </a:xfrm>
            <a:custGeom>
              <a:avLst/>
              <a:gdLst>
                <a:gd name="T0" fmla="*/ 95 w 189"/>
                <a:gd name="T1" fmla="*/ 189 h 189"/>
                <a:gd name="T2" fmla="*/ 0 w 189"/>
                <a:gd name="T3" fmla="*/ 94 h 189"/>
                <a:gd name="T4" fmla="*/ 95 w 189"/>
                <a:gd name="T5" fmla="*/ 0 h 189"/>
                <a:gd name="T6" fmla="*/ 189 w 189"/>
                <a:gd name="T7" fmla="*/ 94 h 189"/>
                <a:gd name="T8" fmla="*/ 95 w 189"/>
                <a:gd name="T9" fmla="*/ 189 h 189"/>
                <a:gd name="T10" fmla="*/ 95 w 189"/>
                <a:gd name="T11" fmla="*/ 8 h 189"/>
                <a:gd name="T12" fmla="*/ 8 w 189"/>
                <a:gd name="T13" fmla="*/ 94 h 189"/>
                <a:gd name="T14" fmla="*/ 95 w 189"/>
                <a:gd name="T15" fmla="*/ 181 h 189"/>
                <a:gd name="T16" fmla="*/ 181 w 189"/>
                <a:gd name="T17" fmla="*/ 94 h 189"/>
                <a:gd name="T18" fmla="*/ 95 w 189"/>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89">
                  <a:moveTo>
                    <a:pt x="95" y="189"/>
                  </a:moveTo>
                  <a:cubicBezTo>
                    <a:pt x="42" y="189"/>
                    <a:pt x="0" y="147"/>
                    <a:pt x="0" y="94"/>
                  </a:cubicBezTo>
                  <a:cubicBezTo>
                    <a:pt x="0" y="42"/>
                    <a:pt x="42" y="0"/>
                    <a:pt x="95" y="0"/>
                  </a:cubicBezTo>
                  <a:cubicBezTo>
                    <a:pt x="147" y="0"/>
                    <a:pt x="189" y="42"/>
                    <a:pt x="189" y="94"/>
                  </a:cubicBezTo>
                  <a:cubicBezTo>
                    <a:pt x="189" y="147"/>
                    <a:pt x="147" y="189"/>
                    <a:pt x="95" y="189"/>
                  </a:cubicBezTo>
                  <a:close/>
                  <a:moveTo>
                    <a:pt x="95" y="8"/>
                  </a:moveTo>
                  <a:cubicBezTo>
                    <a:pt x="47" y="8"/>
                    <a:pt x="8" y="47"/>
                    <a:pt x="8" y="94"/>
                  </a:cubicBezTo>
                  <a:cubicBezTo>
                    <a:pt x="8" y="142"/>
                    <a:pt x="47" y="181"/>
                    <a:pt x="95" y="181"/>
                  </a:cubicBezTo>
                  <a:cubicBezTo>
                    <a:pt x="143" y="181"/>
                    <a:pt x="181" y="142"/>
                    <a:pt x="181" y="94"/>
                  </a:cubicBezTo>
                  <a:cubicBezTo>
                    <a:pt x="181"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Freeform 1503"/>
            <p:cNvSpPr>
              <a:spLocks noEditPoints="1"/>
            </p:cNvSpPr>
            <p:nvPr/>
          </p:nvSpPr>
          <p:spPr bwMode="auto">
            <a:xfrm>
              <a:off x="5467351" y="2174875"/>
              <a:ext cx="311150" cy="323850"/>
            </a:xfrm>
            <a:custGeom>
              <a:avLst/>
              <a:gdLst>
                <a:gd name="T0" fmla="*/ 68 w 98"/>
                <a:gd name="T1" fmla="*/ 85 h 102"/>
                <a:gd name="T2" fmla="*/ 71 w 98"/>
                <a:gd name="T3" fmla="*/ 87 h 102"/>
                <a:gd name="T4" fmla="*/ 98 w 98"/>
                <a:gd name="T5" fmla="*/ 102 h 102"/>
                <a:gd name="T6" fmla="*/ 97 w 98"/>
                <a:gd name="T7" fmla="*/ 71 h 102"/>
                <a:gd name="T8" fmla="*/ 96 w 98"/>
                <a:gd name="T9" fmla="*/ 68 h 102"/>
                <a:gd name="T10" fmla="*/ 93 w 98"/>
                <a:gd name="T11" fmla="*/ 63 h 102"/>
                <a:gd name="T12" fmla="*/ 65 w 98"/>
                <a:gd name="T13" fmla="*/ 80 h 102"/>
                <a:gd name="T14" fmla="*/ 68 w 98"/>
                <a:gd name="T15" fmla="*/ 85 h 102"/>
                <a:gd name="T16" fmla="*/ 84 w 98"/>
                <a:gd name="T17" fmla="*/ 64 h 102"/>
                <a:gd name="T18" fmla="*/ 91 w 98"/>
                <a:gd name="T19" fmla="*/ 60 h 102"/>
                <a:gd name="T20" fmla="*/ 62 w 98"/>
                <a:gd name="T21" fmla="*/ 12 h 102"/>
                <a:gd name="T22" fmla="*/ 55 w 98"/>
                <a:gd name="T23" fmla="*/ 16 h 102"/>
                <a:gd name="T24" fmla="*/ 84 w 98"/>
                <a:gd name="T25" fmla="*/ 64 h 102"/>
                <a:gd name="T26" fmla="*/ 81 w 98"/>
                <a:gd name="T27" fmla="*/ 65 h 102"/>
                <a:gd name="T28" fmla="*/ 52 w 98"/>
                <a:gd name="T29" fmla="*/ 18 h 102"/>
                <a:gd name="T30" fmla="*/ 44 w 98"/>
                <a:gd name="T31" fmla="*/ 23 h 102"/>
                <a:gd name="T32" fmla="*/ 73 w 98"/>
                <a:gd name="T33" fmla="*/ 71 h 102"/>
                <a:gd name="T34" fmla="*/ 81 w 98"/>
                <a:gd name="T35" fmla="*/ 65 h 102"/>
                <a:gd name="T36" fmla="*/ 34 w 98"/>
                <a:gd name="T37" fmla="*/ 29 h 102"/>
                <a:gd name="T38" fmla="*/ 63 w 98"/>
                <a:gd name="T39" fmla="*/ 76 h 102"/>
                <a:gd name="T40" fmla="*/ 70 w 98"/>
                <a:gd name="T41" fmla="*/ 72 h 102"/>
                <a:gd name="T42" fmla="*/ 41 w 98"/>
                <a:gd name="T43" fmla="*/ 25 h 102"/>
                <a:gd name="T44" fmla="*/ 34 w 98"/>
                <a:gd name="T45" fmla="*/ 29 h 102"/>
                <a:gd name="T46" fmla="*/ 32 w 98"/>
                <a:gd name="T47" fmla="*/ 25 h 102"/>
                <a:gd name="T48" fmla="*/ 60 w 98"/>
                <a:gd name="T49" fmla="*/ 8 h 102"/>
                <a:gd name="T50" fmla="*/ 58 w 98"/>
                <a:gd name="T51" fmla="*/ 4 h 102"/>
                <a:gd name="T52" fmla="*/ 49 w 98"/>
                <a:gd name="T53" fmla="*/ 2 h 102"/>
                <a:gd name="T54" fmla="*/ 32 w 98"/>
                <a:gd name="T55" fmla="*/ 13 h 102"/>
                <a:gd name="T56" fmla="*/ 30 w 98"/>
                <a:gd name="T57" fmla="*/ 21 h 102"/>
                <a:gd name="T58" fmla="*/ 32 w 98"/>
                <a:gd name="T59" fmla="*/ 25 h 102"/>
                <a:gd name="T60" fmla="*/ 0 w 98"/>
                <a:gd name="T61" fmla="*/ 102 h 102"/>
                <a:gd name="T62" fmla="*/ 75 w 98"/>
                <a:gd name="T63" fmla="*/ 102 h 102"/>
                <a:gd name="T64" fmla="*/ 75 w 98"/>
                <a:gd name="T65" fmla="*/ 97 h 102"/>
                <a:gd name="T66" fmla="*/ 0 w 98"/>
                <a:gd name="T67" fmla="*/ 97 h 102"/>
                <a:gd name="T68" fmla="*/ 0 w 98"/>
                <a:gd name="T69"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102">
                  <a:moveTo>
                    <a:pt x="68" y="85"/>
                  </a:moveTo>
                  <a:cubicBezTo>
                    <a:pt x="69" y="86"/>
                    <a:pt x="70" y="87"/>
                    <a:pt x="71" y="87"/>
                  </a:cubicBezTo>
                  <a:cubicBezTo>
                    <a:pt x="98" y="102"/>
                    <a:pt x="98" y="102"/>
                    <a:pt x="98" y="102"/>
                  </a:cubicBezTo>
                  <a:cubicBezTo>
                    <a:pt x="97" y="71"/>
                    <a:pt x="97" y="71"/>
                    <a:pt x="97" y="71"/>
                  </a:cubicBezTo>
                  <a:cubicBezTo>
                    <a:pt x="97" y="70"/>
                    <a:pt x="97" y="69"/>
                    <a:pt x="96" y="68"/>
                  </a:cubicBezTo>
                  <a:cubicBezTo>
                    <a:pt x="93" y="63"/>
                    <a:pt x="93" y="63"/>
                    <a:pt x="93" y="63"/>
                  </a:cubicBezTo>
                  <a:cubicBezTo>
                    <a:pt x="65" y="80"/>
                    <a:pt x="65" y="80"/>
                    <a:pt x="65" y="80"/>
                  </a:cubicBezTo>
                  <a:lnTo>
                    <a:pt x="68" y="85"/>
                  </a:lnTo>
                  <a:close/>
                  <a:moveTo>
                    <a:pt x="84" y="64"/>
                  </a:moveTo>
                  <a:cubicBezTo>
                    <a:pt x="91" y="60"/>
                    <a:pt x="91" y="60"/>
                    <a:pt x="91" y="60"/>
                  </a:cubicBezTo>
                  <a:cubicBezTo>
                    <a:pt x="62" y="12"/>
                    <a:pt x="62" y="12"/>
                    <a:pt x="62" y="12"/>
                  </a:cubicBezTo>
                  <a:cubicBezTo>
                    <a:pt x="55" y="16"/>
                    <a:pt x="55" y="16"/>
                    <a:pt x="55" y="16"/>
                  </a:cubicBezTo>
                  <a:lnTo>
                    <a:pt x="84" y="64"/>
                  </a:lnTo>
                  <a:close/>
                  <a:moveTo>
                    <a:pt x="81" y="65"/>
                  </a:moveTo>
                  <a:cubicBezTo>
                    <a:pt x="52" y="18"/>
                    <a:pt x="52" y="18"/>
                    <a:pt x="52" y="18"/>
                  </a:cubicBezTo>
                  <a:cubicBezTo>
                    <a:pt x="44" y="23"/>
                    <a:pt x="44" y="23"/>
                    <a:pt x="44" y="23"/>
                  </a:cubicBezTo>
                  <a:cubicBezTo>
                    <a:pt x="73" y="71"/>
                    <a:pt x="73" y="71"/>
                    <a:pt x="73" y="71"/>
                  </a:cubicBezTo>
                  <a:lnTo>
                    <a:pt x="81" y="65"/>
                  </a:lnTo>
                  <a:close/>
                  <a:moveTo>
                    <a:pt x="34" y="29"/>
                  </a:moveTo>
                  <a:cubicBezTo>
                    <a:pt x="63" y="76"/>
                    <a:pt x="63" y="76"/>
                    <a:pt x="63" y="76"/>
                  </a:cubicBezTo>
                  <a:cubicBezTo>
                    <a:pt x="70" y="72"/>
                    <a:pt x="70" y="72"/>
                    <a:pt x="70" y="72"/>
                  </a:cubicBezTo>
                  <a:cubicBezTo>
                    <a:pt x="41" y="25"/>
                    <a:pt x="41" y="25"/>
                    <a:pt x="41" y="25"/>
                  </a:cubicBezTo>
                  <a:lnTo>
                    <a:pt x="34" y="29"/>
                  </a:lnTo>
                  <a:close/>
                  <a:moveTo>
                    <a:pt x="32" y="25"/>
                  </a:moveTo>
                  <a:cubicBezTo>
                    <a:pt x="60" y="8"/>
                    <a:pt x="60" y="8"/>
                    <a:pt x="60" y="8"/>
                  </a:cubicBezTo>
                  <a:cubicBezTo>
                    <a:pt x="58" y="4"/>
                    <a:pt x="58" y="4"/>
                    <a:pt x="58" y="4"/>
                  </a:cubicBezTo>
                  <a:cubicBezTo>
                    <a:pt x="56" y="1"/>
                    <a:pt x="52" y="0"/>
                    <a:pt x="49" y="2"/>
                  </a:cubicBezTo>
                  <a:cubicBezTo>
                    <a:pt x="32" y="13"/>
                    <a:pt x="32" y="13"/>
                    <a:pt x="32" y="13"/>
                  </a:cubicBezTo>
                  <a:cubicBezTo>
                    <a:pt x="29" y="14"/>
                    <a:pt x="28" y="18"/>
                    <a:pt x="30" y="21"/>
                  </a:cubicBezTo>
                  <a:lnTo>
                    <a:pt x="32" y="25"/>
                  </a:lnTo>
                  <a:close/>
                  <a:moveTo>
                    <a:pt x="0" y="102"/>
                  </a:moveTo>
                  <a:cubicBezTo>
                    <a:pt x="75" y="102"/>
                    <a:pt x="75" y="102"/>
                    <a:pt x="75" y="102"/>
                  </a:cubicBezTo>
                  <a:cubicBezTo>
                    <a:pt x="75" y="97"/>
                    <a:pt x="75" y="97"/>
                    <a:pt x="75" y="97"/>
                  </a:cubicBezTo>
                  <a:cubicBezTo>
                    <a:pt x="0" y="97"/>
                    <a:pt x="0" y="97"/>
                    <a:pt x="0" y="97"/>
                  </a:cubicBezTo>
                  <a:lnTo>
                    <a:pt x="0" y="10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9" name="Group 91"/>
          <p:cNvGrpSpPr/>
          <p:nvPr/>
        </p:nvGrpSpPr>
        <p:grpSpPr>
          <a:xfrm>
            <a:off x="5969001" y="3631084"/>
            <a:ext cx="603250" cy="600075"/>
            <a:chOff x="5969001" y="4054475"/>
            <a:chExt cx="603250" cy="600075"/>
          </a:xfrm>
        </p:grpSpPr>
        <p:sp>
          <p:nvSpPr>
            <p:cNvPr id="100" name="Oval 1504"/>
            <p:cNvSpPr>
              <a:spLocks noChangeArrowheads="1"/>
            </p:cNvSpPr>
            <p:nvPr/>
          </p:nvSpPr>
          <p:spPr bwMode="auto">
            <a:xfrm>
              <a:off x="5981701" y="4067175"/>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Freeform 1505"/>
            <p:cNvSpPr>
              <a:spLocks noEditPoints="1"/>
            </p:cNvSpPr>
            <p:nvPr/>
          </p:nvSpPr>
          <p:spPr bwMode="auto">
            <a:xfrm>
              <a:off x="5969001" y="4054475"/>
              <a:ext cx="603250" cy="6000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1506"/>
            <p:cNvSpPr>
              <a:spLocks noEditPoints="1"/>
            </p:cNvSpPr>
            <p:nvPr/>
          </p:nvSpPr>
          <p:spPr bwMode="auto">
            <a:xfrm>
              <a:off x="6146801" y="4197350"/>
              <a:ext cx="247650" cy="307975"/>
            </a:xfrm>
            <a:custGeom>
              <a:avLst/>
              <a:gdLst>
                <a:gd name="T0" fmla="*/ 112 w 156"/>
                <a:gd name="T1" fmla="*/ 56 h 194"/>
                <a:gd name="T2" fmla="*/ 28 w 156"/>
                <a:gd name="T3" fmla="*/ 56 h 194"/>
                <a:gd name="T4" fmla="*/ 28 w 156"/>
                <a:gd name="T5" fmla="*/ 68 h 194"/>
                <a:gd name="T6" fmla="*/ 112 w 156"/>
                <a:gd name="T7" fmla="*/ 68 h 194"/>
                <a:gd name="T8" fmla="*/ 112 w 156"/>
                <a:gd name="T9" fmla="*/ 56 h 194"/>
                <a:gd name="T10" fmla="*/ 138 w 156"/>
                <a:gd name="T11" fmla="*/ 18 h 194"/>
                <a:gd name="T12" fmla="*/ 138 w 156"/>
                <a:gd name="T13" fmla="*/ 0 h 194"/>
                <a:gd name="T14" fmla="*/ 0 w 156"/>
                <a:gd name="T15" fmla="*/ 0 h 194"/>
                <a:gd name="T16" fmla="*/ 0 w 156"/>
                <a:gd name="T17" fmla="*/ 178 h 194"/>
                <a:gd name="T18" fmla="*/ 18 w 156"/>
                <a:gd name="T19" fmla="*/ 178 h 194"/>
                <a:gd name="T20" fmla="*/ 18 w 156"/>
                <a:gd name="T21" fmla="*/ 194 h 194"/>
                <a:gd name="T22" fmla="*/ 156 w 156"/>
                <a:gd name="T23" fmla="*/ 194 h 194"/>
                <a:gd name="T24" fmla="*/ 156 w 156"/>
                <a:gd name="T25" fmla="*/ 18 h 194"/>
                <a:gd name="T26" fmla="*/ 138 w 156"/>
                <a:gd name="T27" fmla="*/ 18 h 194"/>
                <a:gd name="T28" fmla="*/ 10 w 156"/>
                <a:gd name="T29" fmla="*/ 168 h 194"/>
                <a:gd name="T30" fmla="*/ 10 w 156"/>
                <a:gd name="T31" fmla="*/ 10 h 194"/>
                <a:gd name="T32" fmla="*/ 128 w 156"/>
                <a:gd name="T33" fmla="*/ 10 h 194"/>
                <a:gd name="T34" fmla="*/ 128 w 156"/>
                <a:gd name="T35" fmla="*/ 128 h 194"/>
                <a:gd name="T36" fmla="*/ 88 w 156"/>
                <a:gd name="T37" fmla="*/ 128 h 194"/>
                <a:gd name="T38" fmla="*/ 88 w 156"/>
                <a:gd name="T39" fmla="*/ 168 h 194"/>
                <a:gd name="T40" fmla="*/ 10 w 156"/>
                <a:gd name="T41" fmla="*/ 168 h 194"/>
                <a:gd name="T42" fmla="*/ 146 w 156"/>
                <a:gd name="T43" fmla="*/ 186 h 194"/>
                <a:gd name="T44" fmla="*/ 28 w 156"/>
                <a:gd name="T45" fmla="*/ 186 h 194"/>
                <a:gd name="T46" fmla="*/ 28 w 156"/>
                <a:gd name="T47" fmla="*/ 178 h 194"/>
                <a:gd name="T48" fmla="*/ 92 w 156"/>
                <a:gd name="T49" fmla="*/ 178 h 194"/>
                <a:gd name="T50" fmla="*/ 138 w 156"/>
                <a:gd name="T51" fmla="*/ 132 h 194"/>
                <a:gd name="T52" fmla="*/ 138 w 156"/>
                <a:gd name="T53" fmla="*/ 26 h 194"/>
                <a:gd name="T54" fmla="*/ 146 w 156"/>
                <a:gd name="T55" fmla="*/ 26 h 194"/>
                <a:gd name="T56" fmla="*/ 146 w 156"/>
                <a:gd name="T57" fmla="*/ 186 h 194"/>
                <a:gd name="T58" fmla="*/ 112 w 156"/>
                <a:gd name="T59" fmla="*/ 32 h 194"/>
                <a:gd name="T60" fmla="*/ 28 w 156"/>
                <a:gd name="T61" fmla="*/ 32 h 194"/>
                <a:gd name="T62" fmla="*/ 28 w 156"/>
                <a:gd name="T63" fmla="*/ 44 h 194"/>
                <a:gd name="T64" fmla="*/ 112 w 156"/>
                <a:gd name="T65" fmla="*/ 44 h 194"/>
                <a:gd name="T66" fmla="*/ 112 w 156"/>
                <a:gd name="T67" fmla="*/ 32 h 194"/>
                <a:gd name="T68" fmla="*/ 28 w 156"/>
                <a:gd name="T69" fmla="*/ 116 h 194"/>
                <a:gd name="T70" fmla="*/ 70 w 156"/>
                <a:gd name="T71" fmla="*/ 116 h 194"/>
                <a:gd name="T72" fmla="*/ 70 w 156"/>
                <a:gd name="T73" fmla="*/ 104 h 194"/>
                <a:gd name="T74" fmla="*/ 28 w 156"/>
                <a:gd name="T75" fmla="*/ 104 h 194"/>
                <a:gd name="T76" fmla="*/ 28 w 156"/>
                <a:gd name="T77" fmla="*/ 116 h 194"/>
                <a:gd name="T78" fmla="*/ 112 w 156"/>
                <a:gd name="T79" fmla="*/ 80 h 194"/>
                <a:gd name="T80" fmla="*/ 28 w 156"/>
                <a:gd name="T81" fmla="*/ 80 h 194"/>
                <a:gd name="T82" fmla="*/ 28 w 156"/>
                <a:gd name="T83" fmla="*/ 92 h 194"/>
                <a:gd name="T84" fmla="*/ 112 w 156"/>
                <a:gd name="T85" fmla="*/ 92 h 194"/>
                <a:gd name="T86" fmla="*/ 112 w 156"/>
                <a:gd name="T87" fmla="*/ 8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6" h="194">
                  <a:moveTo>
                    <a:pt x="112" y="56"/>
                  </a:moveTo>
                  <a:lnTo>
                    <a:pt x="28" y="56"/>
                  </a:lnTo>
                  <a:lnTo>
                    <a:pt x="28" y="68"/>
                  </a:lnTo>
                  <a:lnTo>
                    <a:pt x="112" y="68"/>
                  </a:lnTo>
                  <a:lnTo>
                    <a:pt x="112" y="56"/>
                  </a:lnTo>
                  <a:close/>
                  <a:moveTo>
                    <a:pt x="138" y="18"/>
                  </a:moveTo>
                  <a:lnTo>
                    <a:pt x="138" y="0"/>
                  </a:lnTo>
                  <a:lnTo>
                    <a:pt x="0" y="0"/>
                  </a:lnTo>
                  <a:lnTo>
                    <a:pt x="0" y="178"/>
                  </a:lnTo>
                  <a:lnTo>
                    <a:pt x="18" y="178"/>
                  </a:lnTo>
                  <a:lnTo>
                    <a:pt x="18" y="194"/>
                  </a:lnTo>
                  <a:lnTo>
                    <a:pt x="156" y="194"/>
                  </a:lnTo>
                  <a:lnTo>
                    <a:pt x="156" y="18"/>
                  </a:lnTo>
                  <a:lnTo>
                    <a:pt x="138" y="18"/>
                  </a:lnTo>
                  <a:close/>
                  <a:moveTo>
                    <a:pt x="10" y="168"/>
                  </a:moveTo>
                  <a:lnTo>
                    <a:pt x="10" y="10"/>
                  </a:lnTo>
                  <a:lnTo>
                    <a:pt x="128" y="10"/>
                  </a:lnTo>
                  <a:lnTo>
                    <a:pt x="128" y="128"/>
                  </a:lnTo>
                  <a:lnTo>
                    <a:pt x="88" y="128"/>
                  </a:lnTo>
                  <a:lnTo>
                    <a:pt x="88" y="168"/>
                  </a:lnTo>
                  <a:lnTo>
                    <a:pt x="10" y="168"/>
                  </a:lnTo>
                  <a:close/>
                  <a:moveTo>
                    <a:pt x="146" y="186"/>
                  </a:moveTo>
                  <a:lnTo>
                    <a:pt x="28" y="186"/>
                  </a:lnTo>
                  <a:lnTo>
                    <a:pt x="28" y="178"/>
                  </a:lnTo>
                  <a:lnTo>
                    <a:pt x="92" y="178"/>
                  </a:lnTo>
                  <a:lnTo>
                    <a:pt x="138" y="132"/>
                  </a:lnTo>
                  <a:lnTo>
                    <a:pt x="138" y="26"/>
                  </a:lnTo>
                  <a:lnTo>
                    <a:pt x="146" y="26"/>
                  </a:lnTo>
                  <a:lnTo>
                    <a:pt x="146" y="186"/>
                  </a:lnTo>
                  <a:close/>
                  <a:moveTo>
                    <a:pt x="112" y="32"/>
                  </a:moveTo>
                  <a:lnTo>
                    <a:pt x="28" y="32"/>
                  </a:lnTo>
                  <a:lnTo>
                    <a:pt x="28" y="44"/>
                  </a:lnTo>
                  <a:lnTo>
                    <a:pt x="112" y="44"/>
                  </a:lnTo>
                  <a:lnTo>
                    <a:pt x="112" y="32"/>
                  </a:lnTo>
                  <a:close/>
                  <a:moveTo>
                    <a:pt x="28" y="116"/>
                  </a:moveTo>
                  <a:lnTo>
                    <a:pt x="70" y="116"/>
                  </a:lnTo>
                  <a:lnTo>
                    <a:pt x="70" y="104"/>
                  </a:lnTo>
                  <a:lnTo>
                    <a:pt x="28" y="104"/>
                  </a:lnTo>
                  <a:lnTo>
                    <a:pt x="28" y="116"/>
                  </a:lnTo>
                  <a:close/>
                  <a:moveTo>
                    <a:pt x="112" y="80"/>
                  </a:moveTo>
                  <a:lnTo>
                    <a:pt x="28" y="80"/>
                  </a:lnTo>
                  <a:lnTo>
                    <a:pt x="28" y="92"/>
                  </a:lnTo>
                  <a:lnTo>
                    <a:pt x="112" y="92"/>
                  </a:lnTo>
                  <a:lnTo>
                    <a:pt x="112" y="8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03" name="Freeform 1507"/>
          <p:cNvSpPr/>
          <p:nvPr/>
        </p:nvSpPr>
        <p:spPr bwMode="auto">
          <a:xfrm>
            <a:off x="3400426" y="4701059"/>
            <a:ext cx="244475" cy="244475"/>
          </a:xfrm>
          <a:custGeom>
            <a:avLst/>
            <a:gdLst>
              <a:gd name="T0" fmla="*/ 58 w 77"/>
              <a:gd name="T1" fmla="*/ 11 h 77"/>
              <a:gd name="T2" fmla="*/ 66 w 77"/>
              <a:gd name="T3" fmla="*/ 59 h 77"/>
              <a:gd name="T4" fmla="*/ 18 w 77"/>
              <a:gd name="T5" fmla="*/ 66 h 77"/>
              <a:gd name="T6" fmla="*/ 11 w 77"/>
              <a:gd name="T7" fmla="*/ 19 h 77"/>
              <a:gd name="T8" fmla="*/ 58 w 77"/>
              <a:gd name="T9" fmla="*/ 11 h 77"/>
            </a:gdLst>
            <a:ahLst/>
            <a:cxnLst>
              <a:cxn ang="0">
                <a:pos x="T0" y="T1"/>
              </a:cxn>
              <a:cxn ang="0">
                <a:pos x="T2" y="T3"/>
              </a:cxn>
              <a:cxn ang="0">
                <a:pos x="T4" y="T5"/>
              </a:cxn>
              <a:cxn ang="0">
                <a:pos x="T6" y="T7"/>
              </a:cxn>
              <a:cxn ang="0">
                <a:pos x="T8" y="T9"/>
              </a:cxn>
            </a:cxnLst>
            <a:rect l="0" t="0" r="r" b="b"/>
            <a:pathLst>
              <a:path w="77" h="77">
                <a:moveTo>
                  <a:pt x="58" y="11"/>
                </a:moveTo>
                <a:cubicBezTo>
                  <a:pt x="74" y="22"/>
                  <a:pt x="77" y="43"/>
                  <a:pt x="66" y="59"/>
                </a:cubicBezTo>
                <a:cubicBezTo>
                  <a:pt x="55" y="74"/>
                  <a:pt x="34" y="77"/>
                  <a:pt x="18" y="66"/>
                </a:cubicBezTo>
                <a:cubicBezTo>
                  <a:pt x="3" y="55"/>
                  <a:pt x="0" y="34"/>
                  <a:pt x="11" y="19"/>
                </a:cubicBezTo>
                <a:cubicBezTo>
                  <a:pt x="22" y="3"/>
                  <a:pt x="43" y="0"/>
                  <a:pt x="58" y="11"/>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1508"/>
          <p:cNvSpPr/>
          <p:nvPr/>
        </p:nvSpPr>
        <p:spPr bwMode="auto">
          <a:xfrm>
            <a:off x="2752726" y="2707159"/>
            <a:ext cx="241300" cy="241300"/>
          </a:xfrm>
          <a:custGeom>
            <a:avLst/>
            <a:gdLst>
              <a:gd name="T0" fmla="*/ 70 w 76"/>
              <a:gd name="T1" fmla="*/ 48 h 76"/>
              <a:gd name="T2" fmla="*/ 27 w 76"/>
              <a:gd name="T3" fmla="*/ 70 h 76"/>
              <a:gd name="T4" fmla="*/ 6 w 76"/>
              <a:gd name="T5" fmla="*/ 27 h 76"/>
              <a:gd name="T6" fmla="*/ 48 w 76"/>
              <a:gd name="T7" fmla="*/ 5 h 76"/>
              <a:gd name="T8" fmla="*/ 70 w 76"/>
              <a:gd name="T9" fmla="*/ 48 h 76"/>
            </a:gdLst>
            <a:ahLst/>
            <a:cxnLst>
              <a:cxn ang="0">
                <a:pos x="T0" y="T1"/>
              </a:cxn>
              <a:cxn ang="0">
                <a:pos x="T2" y="T3"/>
              </a:cxn>
              <a:cxn ang="0">
                <a:pos x="T4" y="T5"/>
              </a:cxn>
              <a:cxn ang="0">
                <a:pos x="T6" y="T7"/>
              </a:cxn>
              <a:cxn ang="0">
                <a:pos x="T8" y="T9"/>
              </a:cxn>
            </a:cxnLst>
            <a:rect l="0" t="0" r="r" b="b"/>
            <a:pathLst>
              <a:path w="76" h="76">
                <a:moveTo>
                  <a:pt x="70" y="48"/>
                </a:moveTo>
                <a:cubicBezTo>
                  <a:pt x="64" y="66"/>
                  <a:pt x="45" y="76"/>
                  <a:pt x="27" y="70"/>
                </a:cubicBezTo>
                <a:cubicBezTo>
                  <a:pt x="10" y="64"/>
                  <a:pt x="0" y="45"/>
                  <a:pt x="6" y="27"/>
                </a:cubicBezTo>
                <a:cubicBezTo>
                  <a:pt x="11" y="9"/>
                  <a:pt x="31" y="0"/>
                  <a:pt x="48" y="5"/>
                </a:cubicBezTo>
                <a:cubicBezTo>
                  <a:pt x="66" y="11"/>
                  <a:pt x="76" y="30"/>
                  <a:pt x="70" y="4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Oval 1509"/>
          <p:cNvSpPr>
            <a:spLocks noChangeArrowheads="1"/>
          </p:cNvSpPr>
          <p:nvPr/>
        </p:nvSpPr>
        <p:spPr bwMode="auto">
          <a:xfrm>
            <a:off x="4464051" y="1484784"/>
            <a:ext cx="215900" cy="215900"/>
          </a:xfrm>
          <a:prstGeom prst="ellipse">
            <a:avLst/>
          </a:pr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6" name="Freeform 1510"/>
          <p:cNvSpPr/>
          <p:nvPr/>
        </p:nvSpPr>
        <p:spPr bwMode="auto">
          <a:xfrm>
            <a:off x="6149976" y="2707159"/>
            <a:ext cx="241300" cy="241300"/>
          </a:xfrm>
          <a:custGeom>
            <a:avLst/>
            <a:gdLst>
              <a:gd name="T0" fmla="*/ 6 w 76"/>
              <a:gd name="T1" fmla="*/ 48 h 76"/>
              <a:gd name="T2" fmla="*/ 28 w 76"/>
              <a:gd name="T3" fmla="*/ 5 h 76"/>
              <a:gd name="T4" fmla="*/ 70 w 76"/>
              <a:gd name="T5" fmla="*/ 27 h 76"/>
              <a:gd name="T6" fmla="*/ 49 w 76"/>
              <a:gd name="T7" fmla="*/ 70 h 76"/>
              <a:gd name="T8" fmla="*/ 6 w 76"/>
              <a:gd name="T9" fmla="*/ 48 h 76"/>
            </a:gdLst>
            <a:ahLst/>
            <a:cxnLst>
              <a:cxn ang="0">
                <a:pos x="T0" y="T1"/>
              </a:cxn>
              <a:cxn ang="0">
                <a:pos x="T2" y="T3"/>
              </a:cxn>
              <a:cxn ang="0">
                <a:pos x="T4" y="T5"/>
              </a:cxn>
              <a:cxn ang="0">
                <a:pos x="T6" y="T7"/>
              </a:cxn>
              <a:cxn ang="0">
                <a:pos x="T8" y="T9"/>
              </a:cxn>
            </a:cxnLst>
            <a:rect l="0" t="0" r="r" b="b"/>
            <a:pathLst>
              <a:path w="76" h="76">
                <a:moveTo>
                  <a:pt x="6" y="48"/>
                </a:moveTo>
                <a:cubicBezTo>
                  <a:pt x="0" y="30"/>
                  <a:pt x="10" y="11"/>
                  <a:pt x="28" y="5"/>
                </a:cubicBezTo>
                <a:cubicBezTo>
                  <a:pt x="45" y="0"/>
                  <a:pt x="65" y="9"/>
                  <a:pt x="70" y="27"/>
                </a:cubicBezTo>
                <a:cubicBezTo>
                  <a:pt x="76" y="45"/>
                  <a:pt x="66" y="64"/>
                  <a:pt x="49" y="70"/>
                </a:cubicBezTo>
                <a:cubicBezTo>
                  <a:pt x="31" y="76"/>
                  <a:pt x="12" y="66"/>
                  <a:pt x="6" y="4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7" name="Freeform 1511"/>
          <p:cNvSpPr/>
          <p:nvPr/>
        </p:nvSpPr>
        <p:spPr bwMode="auto">
          <a:xfrm>
            <a:off x="5499101" y="4701059"/>
            <a:ext cx="244475" cy="244475"/>
          </a:xfrm>
          <a:custGeom>
            <a:avLst/>
            <a:gdLst>
              <a:gd name="T0" fmla="*/ 19 w 77"/>
              <a:gd name="T1" fmla="*/ 11 h 77"/>
              <a:gd name="T2" fmla="*/ 66 w 77"/>
              <a:gd name="T3" fmla="*/ 19 h 77"/>
              <a:gd name="T4" fmla="*/ 59 w 77"/>
              <a:gd name="T5" fmla="*/ 66 h 77"/>
              <a:gd name="T6" fmla="*/ 11 w 77"/>
              <a:gd name="T7" fmla="*/ 59 h 77"/>
              <a:gd name="T8" fmla="*/ 19 w 77"/>
              <a:gd name="T9" fmla="*/ 11 h 77"/>
            </a:gdLst>
            <a:ahLst/>
            <a:cxnLst>
              <a:cxn ang="0">
                <a:pos x="T0" y="T1"/>
              </a:cxn>
              <a:cxn ang="0">
                <a:pos x="T2" y="T3"/>
              </a:cxn>
              <a:cxn ang="0">
                <a:pos x="T4" y="T5"/>
              </a:cxn>
              <a:cxn ang="0">
                <a:pos x="T6" y="T7"/>
              </a:cxn>
              <a:cxn ang="0">
                <a:pos x="T8" y="T9"/>
              </a:cxn>
            </a:cxnLst>
            <a:rect l="0" t="0" r="r" b="b"/>
            <a:pathLst>
              <a:path w="77" h="77">
                <a:moveTo>
                  <a:pt x="19" y="11"/>
                </a:moveTo>
                <a:cubicBezTo>
                  <a:pt x="34" y="0"/>
                  <a:pt x="55" y="3"/>
                  <a:pt x="66" y="19"/>
                </a:cubicBezTo>
                <a:cubicBezTo>
                  <a:pt x="77" y="34"/>
                  <a:pt x="74" y="55"/>
                  <a:pt x="59" y="66"/>
                </a:cubicBezTo>
                <a:cubicBezTo>
                  <a:pt x="43" y="77"/>
                  <a:pt x="22" y="74"/>
                  <a:pt x="11" y="59"/>
                </a:cubicBezTo>
                <a:cubicBezTo>
                  <a:pt x="0" y="43"/>
                  <a:pt x="3" y="22"/>
                  <a:pt x="19" y="11"/>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8" name="Freeform 1512"/>
          <p:cNvSpPr/>
          <p:nvPr/>
        </p:nvSpPr>
        <p:spPr bwMode="auto">
          <a:xfrm>
            <a:off x="3733801" y="3853334"/>
            <a:ext cx="1352550" cy="596900"/>
          </a:xfrm>
          <a:custGeom>
            <a:avLst/>
            <a:gdLst>
              <a:gd name="T0" fmla="*/ 426 w 426"/>
              <a:gd name="T1" fmla="*/ 169 h 188"/>
              <a:gd name="T2" fmla="*/ 426 w 426"/>
              <a:gd name="T3" fmla="*/ 169 h 188"/>
              <a:gd name="T4" fmla="*/ 264 w 426"/>
              <a:gd name="T5" fmla="*/ 120 h 188"/>
              <a:gd name="T6" fmla="*/ 102 w 426"/>
              <a:gd name="T7" fmla="*/ 169 h 188"/>
              <a:gd name="T8" fmla="*/ 102 w 426"/>
              <a:gd name="T9" fmla="*/ 169 h 188"/>
              <a:gd name="T10" fmla="*/ 19 w 426"/>
              <a:gd name="T11" fmla="*/ 153 h 188"/>
              <a:gd name="T12" fmla="*/ 35 w 426"/>
              <a:gd name="T13" fmla="*/ 70 h 188"/>
              <a:gd name="T14" fmla="*/ 142 w 426"/>
              <a:gd name="T15" fmla="*/ 19 h 188"/>
              <a:gd name="T16" fmla="*/ 264 w 426"/>
              <a:gd name="T17" fmla="*/ 0 h 188"/>
              <a:gd name="T18" fmla="*/ 386 w 426"/>
              <a:gd name="T19" fmla="*/ 19 h 188"/>
              <a:gd name="T20" fmla="*/ 386 w 426"/>
              <a:gd name="T21" fmla="*/ 24 h 188"/>
              <a:gd name="T22" fmla="*/ 402 w 426"/>
              <a:gd name="T23" fmla="*/ 136 h 188"/>
              <a:gd name="T24" fmla="*/ 426 w 426"/>
              <a:gd name="T25"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6" h="188">
                <a:moveTo>
                  <a:pt x="426" y="169"/>
                </a:moveTo>
                <a:cubicBezTo>
                  <a:pt x="426" y="169"/>
                  <a:pt x="426" y="169"/>
                  <a:pt x="426" y="169"/>
                </a:cubicBezTo>
                <a:cubicBezTo>
                  <a:pt x="378" y="137"/>
                  <a:pt x="322" y="120"/>
                  <a:pt x="264" y="120"/>
                </a:cubicBezTo>
                <a:cubicBezTo>
                  <a:pt x="206" y="120"/>
                  <a:pt x="150" y="137"/>
                  <a:pt x="102" y="169"/>
                </a:cubicBezTo>
                <a:cubicBezTo>
                  <a:pt x="102" y="169"/>
                  <a:pt x="102" y="169"/>
                  <a:pt x="102" y="169"/>
                </a:cubicBezTo>
                <a:cubicBezTo>
                  <a:pt x="74" y="188"/>
                  <a:pt x="37" y="180"/>
                  <a:pt x="19" y="153"/>
                </a:cubicBezTo>
                <a:cubicBezTo>
                  <a:pt x="0" y="125"/>
                  <a:pt x="8" y="88"/>
                  <a:pt x="35" y="70"/>
                </a:cubicBezTo>
                <a:cubicBezTo>
                  <a:pt x="68" y="48"/>
                  <a:pt x="104" y="31"/>
                  <a:pt x="142" y="19"/>
                </a:cubicBezTo>
                <a:cubicBezTo>
                  <a:pt x="181" y="7"/>
                  <a:pt x="222" y="0"/>
                  <a:pt x="264" y="0"/>
                </a:cubicBezTo>
                <a:cubicBezTo>
                  <a:pt x="306" y="0"/>
                  <a:pt x="347" y="7"/>
                  <a:pt x="386" y="19"/>
                </a:cubicBezTo>
                <a:cubicBezTo>
                  <a:pt x="386" y="21"/>
                  <a:pt x="386" y="23"/>
                  <a:pt x="386" y="24"/>
                </a:cubicBezTo>
                <a:cubicBezTo>
                  <a:pt x="386" y="62"/>
                  <a:pt x="391" y="99"/>
                  <a:pt x="402" y="136"/>
                </a:cubicBezTo>
                <a:cubicBezTo>
                  <a:pt x="406" y="150"/>
                  <a:pt x="415" y="162"/>
                  <a:pt x="426" y="169"/>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9" name="Freeform 1513"/>
          <p:cNvSpPr/>
          <p:nvPr/>
        </p:nvSpPr>
        <p:spPr bwMode="auto">
          <a:xfrm>
            <a:off x="3378201" y="2837334"/>
            <a:ext cx="806450" cy="1343025"/>
          </a:xfrm>
          <a:custGeom>
            <a:avLst/>
            <a:gdLst>
              <a:gd name="T0" fmla="*/ 254 w 254"/>
              <a:gd name="T1" fmla="*/ 339 h 423"/>
              <a:gd name="T2" fmla="*/ 248 w 254"/>
              <a:gd name="T3" fmla="*/ 341 h 423"/>
              <a:gd name="T4" fmla="*/ 147 w 254"/>
              <a:gd name="T5" fmla="*/ 390 h 423"/>
              <a:gd name="T6" fmla="*/ 123 w 254"/>
              <a:gd name="T7" fmla="*/ 423 h 423"/>
              <a:gd name="T8" fmla="*/ 123 w 254"/>
              <a:gd name="T9" fmla="*/ 423 h 423"/>
              <a:gd name="T10" fmla="*/ 119 w 254"/>
              <a:gd name="T11" fmla="*/ 254 h 423"/>
              <a:gd name="T12" fmla="*/ 23 w 254"/>
              <a:gd name="T13" fmla="*/ 115 h 423"/>
              <a:gd name="T14" fmla="*/ 23 w 254"/>
              <a:gd name="T15" fmla="*/ 115 h 423"/>
              <a:gd name="T16" fmla="*/ 0 w 254"/>
              <a:gd name="T17" fmla="*/ 68 h 423"/>
              <a:gd name="T18" fmla="*/ 13 w 254"/>
              <a:gd name="T19" fmla="*/ 31 h 423"/>
              <a:gd name="T20" fmla="*/ 97 w 254"/>
              <a:gd name="T21" fmla="*/ 21 h 423"/>
              <a:gd name="T22" fmla="*/ 178 w 254"/>
              <a:gd name="T23" fmla="*/ 106 h 423"/>
              <a:gd name="T24" fmla="*/ 178 w 254"/>
              <a:gd name="T25" fmla="*/ 106 h 423"/>
              <a:gd name="T26" fmla="*/ 233 w 254"/>
              <a:gd name="T27" fmla="*/ 217 h 423"/>
              <a:gd name="T28" fmla="*/ 254 w 254"/>
              <a:gd name="T29" fmla="*/ 339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 h="423">
                <a:moveTo>
                  <a:pt x="254" y="339"/>
                </a:moveTo>
                <a:cubicBezTo>
                  <a:pt x="252" y="339"/>
                  <a:pt x="250" y="340"/>
                  <a:pt x="248" y="341"/>
                </a:cubicBezTo>
                <a:cubicBezTo>
                  <a:pt x="213" y="352"/>
                  <a:pt x="179" y="369"/>
                  <a:pt x="147" y="390"/>
                </a:cubicBezTo>
                <a:cubicBezTo>
                  <a:pt x="135" y="398"/>
                  <a:pt x="127" y="410"/>
                  <a:pt x="123" y="423"/>
                </a:cubicBezTo>
                <a:cubicBezTo>
                  <a:pt x="123" y="423"/>
                  <a:pt x="123" y="423"/>
                  <a:pt x="123" y="423"/>
                </a:cubicBezTo>
                <a:cubicBezTo>
                  <a:pt x="138" y="368"/>
                  <a:pt x="137" y="309"/>
                  <a:pt x="119" y="254"/>
                </a:cubicBezTo>
                <a:cubicBezTo>
                  <a:pt x="101" y="199"/>
                  <a:pt x="68" y="151"/>
                  <a:pt x="23" y="115"/>
                </a:cubicBezTo>
                <a:cubicBezTo>
                  <a:pt x="23" y="115"/>
                  <a:pt x="23" y="115"/>
                  <a:pt x="23" y="115"/>
                </a:cubicBezTo>
                <a:cubicBezTo>
                  <a:pt x="8" y="103"/>
                  <a:pt x="0" y="85"/>
                  <a:pt x="0" y="68"/>
                </a:cubicBezTo>
                <a:cubicBezTo>
                  <a:pt x="0" y="55"/>
                  <a:pt x="4" y="42"/>
                  <a:pt x="13" y="31"/>
                </a:cubicBezTo>
                <a:cubicBezTo>
                  <a:pt x="33" y="5"/>
                  <a:pt x="71" y="0"/>
                  <a:pt x="97" y="21"/>
                </a:cubicBezTo>
                <a:cubicBezTo>
                  <a:pt x="128" y="45"/>
                  <a:pt x="155" y="74"/>
                  <a:pt x="178" y="106"/>
                </a:cubicBezTo>
                <a:cubicBezTo>
                  <a:pt x="178" y="106"/>
                  <a:pt x="178" y="106"/>
                  <a:pt x="178" y="106"/>
                </a:cubicBezTo>
                <a:cubicBezTo>
                  <a:pt x="202" y="140"/>
                  <a:pt x="220" y="177"/>
                  <a:pt x="233" y="217"/>
                </a:cubicBezTo>
                <a:cubicBezTo>
                  <a:pt x="246" y="257"/>
                  <a:pt x="253" y="298"/>
                  <a:pt x="254" y="339"/>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0" name="Freeform 1514"/>
          <p:cNvSpPr/>
          <p:nvPr/>
        </p:nvSpPr>
        <p:spPr bwMode="auto">
          <a:xfrm>
            <a:off x="3559176" y="2132484"/>
            <a:ext cx="1228725" cy="1041400"/>
          </a:xfrm>
          <a:custGeom>
            <a:avLst/>
            <a:gdLst>
              <a:gd name="T0" fmla="*/ 375 w 387"/>
              <a:gd name="T1" fmla="*/ 81 h 328"/>
              <a:gd name="T2" fmla="*/ 319 w 387"/>
              <a:gd name="T3" fmla="*/ 184 h 328"/>
              <a:gd name="T4" fmla="*/ 231 w 387"/>
              <a:gd name="T5" fmla="*/ 271 h 328"/>
              <a:gd name="T6" fmla="*/ 121 w 387"/>
              <a:gd name="T7" fmla="*/ 328 h 328"/>
              <a:gd name="T8" fmla="*/ 118 w 387"/>
              <a:gd name="T9" fmla="*/ 324 h 328"/>
              <a:gd name="T10" fmla="*/ 40 w 387"/>
              <a:gd name="T11" fmla="*/ 243 h 328"/>
              <a:gd name="T12" fmla="*/ 0 w 387"/>
              <a:gd name="T13" fmla="*/ 230 h 328"/>
              <a:gd name="T14" fmla="*/ 0 w 387"/>
              <a:gd name="T15" fmla="*/ 230 h 328"/>
              <a:gd name="T16" fmla="*/ 160 w 387"/>
              <a:gd name="T17" fmla="*/ 174 h 328"/>
              <a:gd name="T18" fmla="*/ 263 w 387"/>
              <a:gd name="T19" fmla="*/ 39 h 328"/>
              <a:gd name="T20" fmla="*/ 263 w 387"/>
              <a:gd name="T21" fmla="*/ 39 h 328"/>
              <a:gd name="T22" fmla="*/ 319 w 387"/>
              <a:gd name="T23" fmla="*/ 0 h 328"/>
              <a:gd name="T24" fmla="*/ 340 w 387"/>
              <a:gd name="T25" fmla="*/ 4 h 328"/>
              <a:gd name="T26" fmla="*/ 375 w 387"/>
              <a:gd name="T27" fmla="*/ 81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7" h="328">
                <a:moveTo>
                  <a:pt x="375" y="81"/>
                </a:moveTo>
                <a:cubicBezTo>
                  <a:pt x="361" y="118"/>
                  <a:pt x="342" y="153"/>
                  <a:pt x="319" y="184"/>
                </a:cubicBezTo>
                <a:cubicBezTo>
                  <a:pt x="294" y="217"/>
                  <a:pt x="265" y="247"/>
                  <a:pt x="231" y="271"/>
                </a:cubicBezTo>
                <a:cubicBezTo>
                  <a:pt x="197" y="296"/>
                  <a:pt x="160" y="315"/>
                  <a:pt x="121" y="328"/>
                </a:cubicBezTo>
                <a:cubicBezTo>
                  <a:pt x="120" y="327"/>
                  <a:pt x="119" y="325"/>
                  <a:pt x="118" y="324"/>
                </a:cubicBezTo>
                <a:cubicBezTo>
                  <a:pt x="96" y="294"/>
                  <a:pt x="70" y="266"/>
                  <a:pt x="40" y="243"/>
                </a:cubicBezTo>
                <a:cubicBezTo>
                  <a:pt x="28" y="233"/>
                  <a:pt x="14" y="229"/>
                  <a:pt x="0" y="230"/>
                </a:cubicBezTo>
                <a:cubicBezTo>
                  <a:pt x="0" y="230"/>
                  <a:pt x="0" y="230"/>
                  <a:pt x="0" y="230"/>
                </a:cubicBezTo>
                <a:cubicBezTo>
                  <a:pt x="58" y="228"/>
                  <a:pt x="113" y="208"/>
                  <a:pt x="160" y="174"/>
                </a:cubicBezTo>
                <a:cubicBezTo>
                  <a:pt x="207" y="140"/>
                  <a:pt x="243" y="93"/>
                  <a:pt x="263" y="39"/>
                </a:cubicBezTo>
                <a:cubicBezTo>
                  <a:pt x="263" y="39"/>
                  <a:pt x="263" y="39"/>
                  <a:pt x="263" y="39"/>
                </a:cubicBezTo>
                <a:cubicBezTo>
                  <a:pt x="272" y="15"/>
                  <a:pt x="295" y="0"/>
                  <a:pt x="319" y="0"/>
                </a:cubicBezTo>
                <a:cubicBezTo>
                  <a:pt x="326" y="0"/>
                  <a:pt x="333" y="1"/>
                  <a:pt x="340" y="4"/>
                </a:cubicBezTo>
                <a:cubicBezTo>
                  <a:pt x="371" y="15"/>
                  <a:pt x="387" y="50"/>
                  <a:pt x="375" y="81"/>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1" name="Freeform 1515"/>
          <p:cNvSpPr/>
          <p:nvPr/>
        </p:nvSpPr>
        <p:spPr bwMode="auto">
          <a:xfrm>
            <a:off x="4959351" y="3173884"/>
            <a:ext cx="733425" cy="1270000"/>
          </a:xfrm>
          <a:custGeom>
            <a:avLst/>
            <a:gdLst>
              <a:gd name="T0" fmla="*/ 231 w 231"/>
              <a:gd name="T1" fmla="*/ 9 h 400"/>
              <a:gd name="T2" fmla="*/ 135 w 231"/>
              <a:gd name="T3" fmla="*/ 148 h 400"/>
              <a:gd name="T4" fmla="*/ 120 w 231"/>
              <a:gd name="T5" fmla="*/ 238 h 400"/>
              <a:gd name="T6" fmla="*/ 131 w 231"/>
              <a:gd name="T7" fmla="*/ 317 h 400"/>
              <a:gd name="T8" fmla="*/ 131 w 231"/>
              <a:gd name="T9" fmla="*/ 317 h 400"/>
              <a:gd name="T10" fmla="*/ 90 w 231"/>
              <a:gd name="T11" fmla="*/ 391 h 400"/>
              <a:gd name="T12" fmla="*/ 16 w 231"/>
              <a:gd name="T13" fmla="*/ 350 h 400"/>
              <a:gd name="T14" fmla="*/ 0 w 231"/>
              <a:gd name="T15" fmla="*/ 233 h 400"/>
              <a:gd name="T16" fmla="*/ 21 w 231"/>
              <a:gd name="T17" fmla="*/ 111 h 400"/>
              <a:gd name="T18" fmla="*/ 76 w 231"/>
              <a:gd name="T19" fmla="*/ 0 h 400"/>
              <a:gd name="T20" fmla="*/ 81 w 231"/>
              <a:gd name="T21" fmla="*/ 2 h 400"/>
              <a:gd name="T22" fmla="*/ 192 w 231"/>
              <a:gd name="T23" fmla="*/ 22 h 400"/>
              <a:gd name="T24" fmla="*/ 231 w 231"/>
              <a:gd name="T25" fmla="*/ 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1" h="400">
                <a:moveTo>
                  <a:pt x="231" y="9"/>
                </a:moveTo>
                <a:cubicBezTo>
                  <a:pt x="186" y="45"/>
                  <a:pt x="153" y="93"/>
                  <a:pt x="135" y="148"/>
                </a:cubicBezTo>
                <a:cubicBezTo>
                  <a:pt x="125" y="177"/>
                  <a:pt x="120" y="208"/>
                  <a:pt x="120" y="238"/>
                </a:cubicBezTo>
                <a:cubicBezTo>
                  <a:pt x="120" y="265"/>
                  <a:pt x="124" y="291"/>
                  <a:pt x="131" y="317"/>
                </a:cubicBezTo>
                <a:cubicBezTo>
                  <a:pt x="131" y="317"/>
                  <a:pt x="131" y="317"/>
                  <a:pt x="131" y="317"/>
                </a:cubicBezTo>
                <a:cubicBezTo>
                  <a:pt x="140" y="349"/>
                  <a:pt x="122" y="382"/>
                  <a:pt x="90" y="391"/>
                </a:cubicBezTo>
                <a:cubicBezTo>
                  <a:pt x="58" y="400"/>
                  <a:pt x="25" y="382"/>
                  <a:pt x="16" y="350"/>
                </a:cubicBezTo>
                <a:cubicBezTo>
                  <a:pt x="5" y="311"/>
                  <a:pt x="0" y="272"/>
                  <a:pt x="0" y="233"/>
                </a:cubicBezTo>
                <a:cubicBezTo>
                  <a:pt x="1" y="192"/>
                  <a:pt x="8" y="151"/>
                  <a:pt x="21" y="111"/>
                </a:cubicBezTo>
                <a:cubicBezTo>
                  <a:pt x="34" y="71"/>
                  <a:pt x="52" y="34"/>
                  <a:pt x="76" y="0"/>
                </a:cubicBezTo>
                <a:cubicBezTo>
                  <a:pt x="78" y="1"/>
                  <a:pt x="79" y="1"/>
                  <a:pt x="81" y="2"/>
                </a:cubicBezTo>
                <a:cubicBezTo>
                  <a:pt x="117" y="13"/>
                  <a:pt x="154" y="20"/>
                  <a:pt x="192" y="22"/>
                </a:cubicBezTo>
                <a:cubicBezTo>
                  <a:pt x="207" y="22"/>
                  <a:pt x="221" y="17"/>
                  <a:pt x="231" y="9"/>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2" name="Freeform 1516"/>
          <p:cNvSpPr/>
          <p:nvPr/>
        </p:nvSpPr>
        <p:spPr bwMode="auto">
          <a:xfrm>
            <a:off x="4572001" y="2256309"/>
            <a:ext cx="1200150" cy="990600"/>
          </a:xfrm>
          <a:custGeom>
            <a:avLst/>
            <a:gdLst>
              <a:gd name="T0" fmla="*/ 376 w 378"/>
              <a:gd name="T1" fmla="*/ 253 h 312"/>
              <a:gd name="T2" fmla="*/ 314 w 378"/>
              <a:gd name="T3" fmla="*/ 311 h 312"/>
              <a:gd name="T4" fmla="*/ 198 w 378"/>
              <a:gd name="T5" fmla="*/ 289 h 312"/>
              <a:gd name="T6" fmla="*/ 88 w 378"/>
              <a:gd name="T7" fmla="*/ 232 h 312"/>
              <a:gd name="T8" fmla="*/ 0 w 378"/>
              <a:gd name="T9" fmla="*/ 145 h 312"/>
              <a:gd name="T10" fmla="*/ 3 w 378"/>
              <a:gd name="T11" fmla="*/ 141 h 312"/>
              <a:gd name="T12" fmla="*/ 56 w 378"/>
              <a:gd name="T13" fmla="*/ 42 h 312"/>
              <a:gd name="T14" fmla="*/ 56 w 378"/>
              <a:gd name="T15" fmla="*/ 0 h 312"/>
              <a:gd name="T16" fmla="*/ 56 w 378"/>
              <a:gd name="T17" fmla="*/ 0 h 312"/>
              <a:gd name="T18" fmla="*/ 159 w 378"/>
              <a:gd name="T19" fmla="*/ 135 h 312"/>
              <a:gd name="T20" fmla="*/ 235 w 378"/>
              <a:gd name="T21" fmla="*/ 175 h 312"/>
              <a:gd name="T22" fmla="*/ 319 w 378"/>
              <a:gd name="T23" fmla="*/ 191 h 312"/>
              <a:gd name="T24" fmla="*/ 319 w 378"/>
              <a:gd name="T25" fmla="*/ 191 h 312"/>
              <a:gd name="T26" fmla="*/ 376 w 378"/>
              <a:gd name="T27" fmla="*/ 25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8" h="312">
                <a:moveTo>
                  <a:pt x="376" y="253"/>
                </a:moveTo>
                <a:cubicBezTo>
                  <a:pt x="375" y="286"/>
                  <a:pt x="347" y="312"/>
                  <a:pt x="314" y="311"/>
                </a:cubicBezTo>
                <a:cubicBezTo>
                  <a:pt x="274" y="309"/>
                  <a:pt x="235" y="302"/>
                  <a:pt x="198" y="289"/>
                </a:cubicBezTo>
                <a:cubicBezTo>
                  <a:pt x="159" y="276"/>
                  <a:pt x="122" y="257"/>
                  <a:pt x="88" y="232"/>
                </a:cubicBezTo>
                <a:cubicBezTo>
                  <a:pt x="54" y="208"/>
                  <a:pt x="25" y="178"/>
                  <a:pt x="0" y="145"/>
                </a:cubicBezTo>
                <a:cubicBezTo>
                  <a:pt x="1" y="144"/>
                  <a:pt x="2" y="142"/>
                  <a:pt x="3" y="141"/>
                </a:cubicBezTo>
                <a:cubicBezTo>
                  <a:pt x="25" y="111"/>
                  <a:pt x="43" y="77"/>
                  <a:pt x="56" y="42"/>
                </a:cubicBezTo>
                <a:cubicBezTo>
                  <a:pt x="61" y="28"/>
                  <a:pt x="61" y="13"/>
                  <a:pt x="56" y="0"/>
                </a:cubicBezTo>
                <a:cubicBezTo>
                  <a:pt x="56" y="0"/>
                  <a:pt x="56" y="0"/>
                  <a:pt x="56" y="0"/>
                </a:cubicBezTo>
                <a:cubicBezTo>
                  <a:pt x="76" y="54"/>
                  <a:pt x="112" y="101"/>
                  <a:pt x="159" y="135"/>
                </a:cubicBezTo>
                <a:cubicBezTo>
                  <a:pt x="182" y="152"/>
                  <a:pt x="208" y="166"/>
                  <a:pt x="235" y="175"/>
                </a:cubicBezTo>
                <a:cubicBezTo>
                  <a:pt x="261" y="184"/>
                  <a:pt x="290" y="190"/>
                  <a:pt x="319" y="191"/>
                </a:cubicBezTo>
                <a:cubicBezTo>
                  <a:pt x="319" y="191"/>
                  <a:pt x="319" y="191"/>
                  <a:pt x="319" y="191"/>
                </a:cubicBezTo>
                <a:cubicBezTo>
                  <a:pt x="352" y="192"/>
                  <a:pt x="378" y="220"/>
                  <a:pt x="376" y="25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3" name="Freeform 1522"/>
          <p:cNvSpPr/>
          <p:nvPr/>
        </p:nvSpPr>
        <p:spPr bwMode="auto">
          <a:xfrm>
            <a:off x="4959351" y="3913659"/>
            <a:ext cx="444500" cy="530225"/>
          </a:xfrm>
          <a:custGeom>
            <a:avLst/>
            <a:gdLst>
              <a:gd name="T0" fmla="*/ 107 w 140"/>
              <a:gd name="T1" fmla="*/ 51 h 167"/>
              <a:gd name="T2" fmla="*/ 131 w 140"/>
              <a:gd name="T3" fmla="*/ 84 h 167"/>
              <a:gd name="T4" fmla="*/ 131 w 140"/>
              <a:gd name="T5" fmla="*/ 84 h 167"/>
              <a:gd name="T6" fmla="*/ 131 w 140"/>
              <a:gd name="T7" fmla="*/ 84 h 167"/>
              <a:gd name="T8" fmla="*/ 90 w 140"/>
              <a:gd name="T9" fmla="*/ 158 h 167"/>
              <a:gd name="T10" fmla="*/ 16 w 140"/>
              <a:gd name="T11" fmla="*/ 117 h 167"/>
              <a:gd name="T12" fmla="*/ 0 w 140"/>
              <a:gd name="T13" fmla="*/ 0 h 167"/>
              <a:gd name="T14" fmla="*/ 107 w 140"/>
              <a:gd name="T15" fmla="*/ 51 h 1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167">
                <a:moveTo>
                  <a:pt x="107" y="51"/>
                </a:moveTo>
                <a:cubicBezTo>
                  <a:pt x="119" y="59"/>
                  <a:pt x="127" y="71"/>
                  <a:pt x="131" y="84"/>
                </a:cubicBezTo>
                <a:cubicBezTo>
                  <a:pt x="131" y="84"/>
                  <a:pt x="131" y="84"/>
                  <a:pt x="131" y="84"/>
                </a:cubicBezTo>
                <a:cubicBezTo>
                  <a:pt x="131" y="84"/>
                  <a:pt x="131" y="84"/>
                  <a:pt x="131" y="84"/>
                </a:cubicBezTo>
                <a:cubicBezTo>
                  <a:pt x="140" y="116"/>
                  <a:pt x="122" y="149"/>
                  <a:pt x="90" y="158"/>
                </a:cubicBezTo>
                <a:cubicBezTo>
                  <a:pt x="58" y="167"/>
                  <a:pt x="25" y="149"/>
                  <a:pt x="16" y="117"/>
                </a:cubicBezTo>
                <a:cubicBezTo>
                  <a:pt x="5" y="78"/>
                  <a:pt x="0" y="39"/>
                  <a:pt x="0" y="0"/>
                </a:cubicBezTo>
                <a:cubicBezTo>
                  <a:pt x="38" y="12"/>
                  <a:pt x="74" y="29"/>
                  <a:pt x="107" y="51"/>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4" name="Freeform 1523"/>
          <p:cNvSpPr/>
          <p:nvPr/>
        </p:nvSpPr>
        <p:spPr bwMode="auto">
          <a:xfrm>
            <a:off x="3733801" y="3913659"/>
            <a:ext cx="450850" cy="536575"/>
          </a:xfrm>
          <a:custGeom>
            <a:avLst/>
            <a:gdLst>
              <a:gd name="T0" fmla="*/ 126 w 142"/>
              <a:gd name="T1" fmla="*/ 117 h 169"/>
              <a:gd name="T2" fmla="*/ 102 w 142"/>
              <a:gd name="T3" fmla="*/ 150 h 169"/>
              <a:gd name="T4" fmla="*/ 102 w 142"/>
              <a:gd name="T5" fmla="*/ 150 h 169"/>
              <a:gd name="T6" fmla="*/ 102 w 142"/>
              <a:gd name="T7" fmla="*/ 150 h 169"/>
              <a:gd name="T8" fmla="*/ 19 w 142"/>
              <a:gd name="T9" fmla="*/ 134 h 169"/>
              <a:gd name="T10" fmla="*/ 35 w 142"/>
              <a:gd name="T11" fmla="*/ 51 h 169"/>
              <a:gd name="T12" fmla="*/ 142 w 142"/>
              <a:gd name="T13" fmla="*/ 0 h 169"/>
              <a:gd name="T14" fmla="*/ 126 w 142"/>
              <a:gd name="T15" fmla="*/ 117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169">
                <a:moveTo>
                  <a:pt x="126" y="117"/>
                </a:moveTo>
                <a:cubicBezTo>
                  <a:pt x="122" y="131"/>
                  <a:pt x="113" y="143"/>
                  <a:pt x="102" y="150"/>
                </a:cubicBezTo>
                <a:cubicBezTo>
                  <a:pt x="102" y="150"/>
                  <a:pt x="102" y="150"/>
                  <a:pt x="102" y="150"/>
                </a:cubicBezTo>
                <a:cubicBezTo>
                  <a:pt x="102" y="150"/>
                  <a:pt x="102" y="150"/>
                  <a:pt x="102" y="150"/>
                </a:cubicBezTo>
                <a:cubicBezTo>
                  <a:pt x="74" y="169"/>
                  <a:pt x="37" y="161"/>
                  <a:pt x="19" y="134"/>
                </a:cubicBezTo>
                <a:cubicBezTo>
                  <a:pt x="0" y="106"/>
                  <a:pt x="8" y="69"/>
                  <a:pt x="35" y="51"/>
                </a:cubicBezTo>
                <a:cubicBezTo>
                  <a:pt x="68" y="29"/>
                  <a:pt x="104" y="12"/>
                  <a:pt x="142" y="0"/>
                </a:cubicBezTo>
                <a:cubicBezTo>
                  <a:pt x="142" y="39"/>
                  <a:pt x="137" y="78"/>
                  <a:pt x="126" y="117"/>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5" name="Freeform 1524"/>
          <p:cNvSpPr/>
          <p:nvPr/>
        </p:nvSpPr>
        <p:spPr bwMode="auto">
          <a:xfrm>
            <a:off x="3352801" y="2837334"/>
            <a:ext cx="590550" cy="406400"/>
          </a:xfrm>
          <a:custGeom>
            <a:avLst/>
            <a:gdLst>
              <a:gd name="T0" fmla="*/ 70 w 186"/>
              <a:gd name="T1" fmla="*/ 128 h 128"/>
              <a:gd name="T2" fmla="*/ 31 w 186"/>
              <a:gd name="T3" fmla="*/ 115 h 128"/>
              <a:gd name="T4" fmla="*/ 31 w 186"/>
              <a:gd name="T5" fmla="*/ 115 h 128"/>
              <a:gd name="T6" fmla="*/ 31 w 186"/>
              <a:gd name="T7" fmla="*/ 115 h 128"/>
              <a:gd name="T8" fmla="*/ 21 w 186"/>
              <a:gd name="T9" fmla="*/ 31 h 128"/>
              <a:gd name="T10" fmla="*/ 105 w 186"/>
              <a:gd name="T11" fmla="*/ 21 h 128"/>
              <a:gd name="T12" fmla="*/ 186 w 186"/>
              <a:gd name="T13" fmla="*/ 106 h 128"/>
              <a:gd name="T14" fmla="*/ 70 w 186"/>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28">
                <a:moveTo>
                  <a:pt x="70" y="128"/>
                </a:moveTo>
                <a:cubicBezTo>
                  <a:pt x="55" y="128"/>
                  <a:pt x="41" y="123"/>
                  <a:pt x="31" y="115"/>
                </a:cubicBezTo>
                <a:cubicBezTo>
                  <a:pt x="31" y="115"/>
                  <a:pt x="31" y="115"/>
                  <a:pt x="31" y="115"/>
                </a:cubicBezTo>
                <a:cubicBezTo>
                  <a:pt x="31" y="115"/>
                  <a:pt x="31" y="115"/>
                  <a:pt x="31" y="115"/>
                </a:cubicBezTo>
                <a:cubicBezTo>
                  <a:pt x="5" y="94"/>
                  <a:pt x="0" y="57"/>
                  <a:pt x="21" y="31"/>
                </a:cubicBezTo>
                <a:cubicBezTo>
                  <a:pt x="41" y="5"/>
                  <a:pt x="79" y="0"/>
                  <a:pt x="105" y="21"/>
                </a:cubicBezTo>
                <a:cubicBezTo>
                  <a:pt x="136" y="45"/>
                  <a:pt x="163" y="74"/>
                  <a:pt x="186" y="106"/>
                </a:cubicBezTo>
                <a:cubicBezTo>
                  <a:pt x="149" y="119"/>
                  <a:pt x="110" y="126"/>
                  <a:pt x="70" y="128"/>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6" name="Freeform 1525"/>
          <p:cNvSpPr/>
          <p:nvPr/>
        </p:nvSpPr>
        <p:spPr bwMode="auto">
          <a:xfrm>
            <a:off x="4378326" y="2107084"/>
            <a:ext cx="409575" cy="609600"/>
          </a:xfrm>
          <a:custGeom>
            <a:avLst/>
            <a:gdLst>
              <a:gd name="T0" fmla="*/ 5 w 129"/>
              <a:gd name="T1" fmla="*/ 89 h 192"/>
              <a:gd name="T2" fmla="*/ 5 w 129"/>
              <a:gd name="T3" fmla="*/ 47 h 192"/>
              <a:gd name="T4" fmla="*/ 5 w 129"/>
              <a:gd name="T5" fmla="*/ 47 h 192"/>
              <a:gd name="T6" fmla="*/ 5 w 129"/>
              <a:gd name="T7" fmla="*/ 47 h 192"/>
              <a:gd name="T8" fmla="*/ 82 w 129"/>
              <a:gd name="T9" fmla="*/ 12 h 192"/>
              <a:gd name="T10" fmla="*/ 117 w 129"/>
              <a:gd name="T11" fmla="*/ 89 h 192"/>
              <a:gd name="T12" fmla="*/ 61 w 129"/>
              <a:gd name="T13" fmla="*/ 192 h 192"/>
              <a:gd name="T14" fmla="*/ 5 w 129"/>
              <a:gd name="T15" fmla="*/ 89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92">
                <a:moveTo>
                  <a:pt x="5" y="89"/>
                </a:moveTo>
                <a:cubicBezTo>
                  <a:pt x="0" y="75"/>
                  <a:pt x="0" y="60"/>
                  <a:pt x="5" y="47"/>
                </a:cubicBezTo>
                <a:cubicBezTo>
                  <a:pt x="5" y="47"/>
                  <a:pt x="5" y="47"/>
                  <a:pt x="5" y="47"/>
                </a:cubicBezTo>
                <a:cubicBezTo>
                  <a:pt x="5" y="47"/>
                  <a:pt x="5" y="47"/>
                  <a:pt x="5" y="47"/>
                </a:cubicBezTo>
                <a:cubicBezTo>
                  <a:pt x="16" y="16"/>
                  <a:pt x="51" y="0"/>
                  <a:pt x="82" y="12"/>
                </a:cubicBezTo>
                <a:cubicBezTo>
                  <a:pt x="113" y="23"/>
                  <a:pt x="129" y="58"/>
                  <a:pt x="117" y="89"/>
                </a:cubicBezTo>
                <a:cubicBezTo>
                  <a:pt x="103" y="126"/>
                  <a:pt x="84" y="161"/>
                  <a:pt x="61" y="192"/>
                </a:cubicBezTo>
                <a:cubicBezTo>
                  <a:pt x="38" y="161"/>
                  <a:pt x="19" y="126"/>
                  <a:pt x="5" y="89"/>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7" name="Freeform 1526"/>
          <p:cNvSpPr/>
          <p:nvPr/>
        </p:nvSpPr>
        <p:spPr bwMode="auto">
          <a:xfrm>
            <a:off x="5200651" y="2859559"/>
            <a:ext cx="571500" cy="387350"/>
          </a:xfrm>
          <a:custGeom>
            <a:avLst/>
            <a:gdLst>
              <a:gd name="T0" fmla="*/ 81 w 180"/>
              <a:gd name="T1" fmla="*/ 14 h 122"/>
              <a:gd name="T2" fmla="*/ 121 w 180"/>
              <a:gd name="T3" fmla="*/ 1 h 122"/>
              <a:gd name="T4" fmla="*/ 121 w 180"/>
              <a:gd name="T5" fmla="*/ 1 h 122"/>
              <a:gd name="T6" fmla="*/ 121 w 180"/>
              <a:gd name="T7" fmla="*/ 1 h 122"/>
              <a:gd name="T8" fmla="*/ 178 w 180"/>
              <a:gd name="T9" fmla="*/ 63 h 122"/>
              <a:gd name="T10" fmla="*/ 116 w 180"/>
              <a:gd name="T11" fmla="*/ 121 h 122"/>
              <a:gd name="T12" fmla="*/ 0 w 180"/>
              <a:gd name="T13" fmla="*/ 99 h 122"/>
              <a:gd name="T14" fmla="*/ 81 w 180"/>
              <a:gd name="T15" fmla="*/ 14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122">
                <a:moveTo>
                  <a:pt x="81" y="14"/>
                </a:moveTo>
                <a:cubicBezTo>
                  <a:pt x="93" y="4"/>
                  <a:pt x="107" y="0"/>
                  <a:pt x="121" y="1"/>
                </a:cubicBezTo>
                <a:cubicBezTo>
                  <a:pt x="121" y="1"/>
                  <a:pt x="121" y="1"/>
                  <a:pt x="121" y="1"/>
                </a:cubicBezTo>
                <a:cubicBezTo>
                  <a:pt x="121" y="1"/>
                  <a:pt x="121" y="1"/>
                  <a:pt x="121" y="1"/>
                </a:cubicBezTo>
                <a:cubicBezTo>
                  <a:pt x="154" y="2"/>
                  <a:pt x="180" y="30"/>
                  <a:pt x="178" y="63"/>
                </a:cubicBezTo>
                <a:cubicBezTo>
                  <a:pt x="177" y="96"/>
                  <a:pt x="149" y="122"/>
                  <a:pt x="116" y="121"/>
                </a:cubicBezTo>
                <a:cubicBezTo>
                  <a:pt x="76" y="119"/>
                  <a:pt x="37" y="112"/>
                  <a:pt x="0" y="99"/>
                </a:cubicBezTo>
                <a:cubicBezTo>
                  <a:pt x="23" y="67"/>
                  <a:pt x="50" y="38"/>
                  <a:pt x="81" y="14"/>
                </a:cubicBez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8" name="TextBox 117"/>
          <p:cNvSpPr txBox="1"/>
          <p:nvPr/>
        </p:nvSpPr>
        <p:spPr>
          <a:xfrm>
            <a:off x="611189" y="3689909"/>
            <a:ext cx="1975754" cy="538609"/>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sp>
        <p:nvSpPr>
          <p:cNvPr id="119" name="TextBox 118"/>
          <p:cNvSpPr txBox="1"/>
          <p:nvPr/>
        </p:nvSpPr>
        <p:spPr>
          <a:xfrm>
            <a:off x="611189" y="3258106"/>
            <a:ext cx="1975754"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120" name="Line 23"/>
          <p:cNvSpPr>
            <a:spLocks noChangeShapeType="1"/>
          </p:cNvSpPr>
          <p:nvPr/>
        </p:nvSpPr>
        <p:spPr bwMode="auto">
          <a:xfrm flipH="1">
            <a:off x="621896" y="3591484"/>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1" name="TextBox 120"/>
          <p:cNvSpPr txBox="1"/>
          <p:nvPr/>
        </p:nvSpPr>
        <p:spPr>
          <a:xfrm>
            <a:off x="611188" y="5327726"/>
            <a:ext cx="3358927" cy="359073"/>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sp>
        <p:nvSpPr>
          <p:cNvPr id="122" name="TextBox 121"/>
          <p:cNvSpPr txBox="1"/>
          <p:nvPr/>
        </p:nvSpPr>
        <p:spPr>
          <a:xfrm>
            <a:off x="611189" y="4895923"/>
            <a:ext cx="1975754"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123" name="Line 23"/>
          <p:cNvSpPr>
            <a:spLocks noChangeShapeType="1"/>
          </p:cNvSpPr>
          <p:nvPr/>
        </p:nvSpPr>
        <p:spPr bwMode="auto">
          <a:xfrm flipH="1">
            <a:off x="621896" y="5229301"/>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4" name="TextBox 123"/>
          <p:cNvSpPr txBox="1"/>
          <p:nvPr/>
        </p:nvSpPr>
        <p:spPr>
          <a:xfrm>
            <a:off x="6557059" y="3689909"/>
            <a:ext cx="1975754" cy="538609"/>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sp>
        <p:nvSpPr>
          <p:cNvPr id="125" name="TextBox 124"/>
          <p:cNvSpPr txBox="1"/>
          <p:nvPr/>
        </p:nvSpPr>
        <p:spPr>
          <a:xfrm>
            <a:off x="6557059" y="3258106"/>
            <a:ext cx="1975754"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126" name="Line 23"/>
          <p:cNvSpPr>
            <a:spLocks noChangeShapeType="1"/>
          </p:cNvSpPr>
          <p:nvPr/>
        </p:nvSpPr>
        <p:spPr bwMode="auto">
          <a:xfrm flipH="1">
            <a:off x="8351838" y="3591484"/>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7" name="TextBox 126"/>
          <p:cNvSpPr txBox="1"/>
          <p:nvPr/>
        </p:nvSpPr>
        <p:spPr>
          <a:xfrm>
            <a:off x="6557059" y="2028943"/>
            <a:ext cx="1975754" cy="538609"/>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sociis natoque penatibus et magnis.</a:t>
            </a:r>
          </a:p>
        </p:txBody>
      </p:sp>
      <p:sp>
        <p:nvSpPr>
          <p:cNvPr id="128" name="TextBox 127"/>
          <p:cNvSpPr txBox="1"/>
          <p:nvPr/>
        </p:nvSpPr>
        <p:spPr>
          <a:xfrm>
            <a:off x="6557059" y="1597140"/>
            <a:ext cx="1975754"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129" name="Line 23"/>
          <p:cNvSpPr>
            <a:spLocks noChangeShapeType="1"/>
          </p:cNvSpPr>
          <p:nvPr/>
        </p:nvSpPr>
        <p:spPr bwMode="auto">
          <a:xfrm flipH="1">
            <a:off x="8351838" y="1930518"/>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94550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6"/>
          <p:cNvSpPr>
            <a:spLocks noEditPoints="1"/>
          </p:cNvSpPr>
          <p:nvPr/>
        </p:nvSpPr>
        <p:spPr bwMode="auto">
          <a:xfrm>
            <a:off x="3362326" y="2116290"/>
            <a:ext cx="2419350" cy="2419350"/>
          </a:xfrm>
          <a:custGeom>
            <a:avLst/>
            <a:gdLst>
              <a:gd name="T0" fmla="*/ 381 w 762"/>
              <a:gd name="T1" fmla="*/ 762 h 762"/>
              <a:gd name="T2" fmla="*/ 0 w 762"/>
              <a:gd name="T3" fmla="*/ 381 h 762"/>
              <a:gd name="T4" fmla="*/ 381 w 762"/>
              <a:gd name="T5" fmla="*/ 0 h 762"/>
              <a:gd name="T6" fmla="*/ 762 w 762"/>
              <a:gd name="T7" fmla="*/ 381 h 762"/>
              <a:gd name="T8" fmla="*/ 381 w 762"/>
              <a:gd name="T9" fmla="*/ 762 h 762"/>
              <a:gd name="T10" fmla="*/ 381 w 762"/>
              <a:gd name="T11" fmla="*/ 32 h 762"/>
              <a:gd name="T12" fmla="*/ 32 w 762"/>
              <a:gd name="T13" fmla="*/ 381 h 762"/>
              <a:gd name="T14" fmla="*/ 381 w 762"/>
              <a:gd name="T15" fmla="*/ 730 h 762"/>
              <a:gd name="T16" fmla="*/ 730 w 762"/>
              <a:gd name="T17" fmla="*/ 381 h 762"/>
              <a:gd name="T18" fmla="*/ 381 w 762"/>
              <a:gd name="T19" fmla="*/ 32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2" h="762">
                <a:moveTo>
                  <a:pt x="381" y="762"/>
                </a:moveTo>
                <a:cubicBezTo>
                  <a:pt x="171" y="762"/>
                  <a:pt x="0" y="591"/>
                  <a:pt x="0" y="381"/>
                </a:cubicBezTo>
                <a:cubicBezTo>
                  <a:pt x="0" y="171"/>
                  <a:pt x="171" y="0"/>
                  <a:pt x="381" y="0"/>
                </a:cubicBezTo>
                <a:cubicBezTo>
                  <a:pt x="591" y="0"/>
                  <a:pt x="762" y="171"/>
                  <a:pt x="762" y="381"/>
                </a:cubicBezTo>
                <a:cubicBezTo>
                  <a:pt x="762" y="591"/>
                  <a:pt x="591" y="762"/>
                  <a:pt x="381" y="762"/>
                </a:cubicBezTo>
                <a:close/>
                <a:moveTo>
                  <a:pt x="381" y="32"/>
                </a:moveTo>
                <a:cubicBezTo>
                  <a:pt x="189" y="32"/>
                  <a:pt x="32" y="189"/>
                  <a:pt x="32" y="381"/>
                </a:cubicBezTo>
                <a:cubicBezTo>
                  <a:pt x="32" y="574"/>
                  <a:pt x="189" y="730"/>
                  <a:pt x="381" y="730"/>
                </a:cubicBezTo>
                <a:cubicBezTo>
                  <a:pt x="573" y="730"/>
                  <a:pt x="730" y="574"/>
                  <a:pt x="730" y="381"/>
                </a:cubicBezTo>
                <a:cubicBezTo>
                  <a:pt x="730" y="189"/>
                  <a:pt x="573" y="32"/>
                  <a:pt x="381" y="32"/>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7"/>
          <p:cNvSpPr>
            <a:spLocks noEditPoints="1"/>
          </p:cNvSpPr>
          <p:nvPr/>
        </p:nvSpPr>
        <p:spPr bwMode="auto">
          <a:xfrm>
            <a:off x="3003551" y="1757515"/>
            <a:ext cx="3136900" cy="3140075"/>
          </a:xfrm>
          <a:custGeom>
            <a:avLst/>
            <a:gdLst>
              <a:gd name="T0" fmla="*/ 494 w 988"/>
              <a:gd name="T1" fmla="*/ 989 h 989"/>
              <a:gd name="T2" fmla="*/ 0 w 988"/>
              <a:gd name="T3" fmla="*/ 494 h 989"/>
              <a:gd name="T4" fmla="*/ 494 w 988"/>
              <a:gd name="T5" fmla="*/ 0 h 989"/>
              <a:gd name="T6" fmla="*/ 988 w 988"/>
              <a:gd name="T7" fmla="*/ 494 h 989"/>
              <a:gd name="T8" fmla="*/ 494 w 988"/>
              <a:gd name="T9" fmla="*/ 989 h 989"/>
              <a:gd name="T10" fmla="*/ 494 w 988"/>
              <a:gd name="T11" fmla="*/ 32 h 989"/>
              <a:gd name="T12" fmla="*/ 32 w 988"/>
              <a:gd name="T13" fmla="*/ 494 h 989"/>
              <a:gd name="T14" fmla="*/ 494 w 988"/>
              <a:gd name="T15" fmla="*/ 957 h 989"/>
              <a:gd name="T16" fmla="*/ 956 w 988"/>
              <a:gd name="T17" fmla="*/ 494 h 989"/>
              <a:gd name="T18" fmla="*/ 494 w 988"/>
              <a:gd name="T19" fmla="*/ 32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8" h="989">
                <a:moveTo>
                  <a:pt x="494" y="989"/>
                </a:moveTo>
                <a:cubicBezTo>
                  <a:pt x="221" y="989"/>
                  <a:pt x="0" y="767"/>
                  <a:pt x="0" y="494"/>
                </a:cubicBezTo>
                <a:cubicBezTo>
                  <a:pt x="0" y="222"/>
                  <a:pt x="221" y="0"/>
                  <a:pt x="494" y="0"/>
                </a:cubicBezTo>
                <a:cubicBezTo>
                  <a:pt x="767" y="0"/>
                  <a:pt x="988" y="222"/>
                  <a:pt x="988" y="494"/>
                </a:cubicBezTo>
                <a:cubicBezTo>
                  <a:pt x="988" y="767"/>
                  <a:pt x="767" y="989"/>
                  <a:pt x="494" y="989"/>
                </a:cubicBezTo>
                <a:close/>
                <a:moveTo>
                  <a:pt x="494" y="32"/>
                </a:moveTo>
                <a:cubicBezTo>
                  <a:pt x="239" y="32"/>
                  <a:pt x="32" y="239"/>
                  <a:pt x="32" y="494"/>
                </a:cubicBezTo>
                <a:cubicBezTo>
                  <a:pt x="32" y="749"/>
                  <a:pt x="239" y="957"/>
                  <a:pt x="494" y="957"/>
                </a:cubicBezTo>
                <a:cubicBezTo>
                  <a:pt x="749" y="957"/>
                  <a:pt x="956" y="749"/>
                  <a:pt x="956" y="494"/>
                </a:cubicBezTo>
                <a:cubicBezTo>
                  <a:pt x="956" y="239"/>
                  <a:pt x="749" y="32"/>
                  <a:pt x="494" y="32"/>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8"/>
          <p:cNvSpPr>
            <a:spLocks noEditPoints="1"/>
          </p:cNvSpPr>
          <p:nvPr/>
        </p:nvSpPr>
        <p:spPr bwMode="auto">
          <a:xfrm>
            <a:off x="3181351" y="1935315"/>
            <a:ext cx="2781300" cy="2781300"/>
          </a:xfrm>
          <a:custGeom>
            <a:avLst/>
            <a:gdLst>
              <a:gd name="T0" fmla="*/ 438 w 876"/>
              <a:gd name="T1" fmla="*/ 876 h 876"/>
              <a:gd name="T2" fmla="*/ 0 w 876"/>
              <a:gd name="T3" fmla="*/ 438 h 876"/>
              <a:gd name="T4" fmla="*/ 438 w 876"/>
              <a:gd name="T5" fmla="*/ 0 h 876"/>
              <a:gd name="T6" fmla="*/ 876 w 876"/>
              <a:gd name="T7" fmla="*/ 438 h 876"/>
              <a:gd name="T8" fmla="*/ 438 w 876"/>
              <a:gd name="T9" fmla="*/ 876 h 876"/>
              <a:gd name="T10" fmla="*/ 438 w 876"/>
              <a:gd name="T11" fmla="*/ 32 h 876"/>
              <a:gd name="T12" fmla="*/ 32 w 876"/>
              <a:gd name="T13" fmla="*/ 438 h 876"/>
              <a:gd name="T14" fmla="*/ 438 w 876"/>
              <a:gd name="T15" fmla="*/ 844 h 876"/>
              <a:gd name="T16" fmla="*/ 844 w 876"/>
              <a:gd name="T17" fmla="*/ 438 h 876"/>
              <a:gd name="T18" fmla="*/ 438 w 876"/>
              <a:gd name="T19" fmla="*/ 32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6" h="876">
                <a:moveTo>
                  <a:pt x="438" y="876"/>
                </a:moveTo>
                <a:cubicBezTo>
                  <a:pt x="197" y="876"/>
                  <a:pt x="0" y="680"/>
                  <a:pt x="0" y="438"/>
                </a:cubicBezTo>
                <a:cubicBezTo>
                  <a:pt x="0" y="197"/>
                  <a:pt x="197" y="0"/>
                  <a:pt x="438" y="0"/>
                </a:cubicBezTo>
                <a:cubicBezTo>
                  <a:pt x="679" y="0"/>
                  <a:pt x="876" y="197"/>
                  <a:pt x="876" y="438"/>
                </a:cubicBezTo>
                <a:cubicBezTo>
                  <a:pt x="876" y="680"/>
                  <a:pt x="679" y="876"/>
                  <a:pt x="438" y="876"/>
                </a:cubicBezTo>
                <a:close/>
                <a:moveTo>
                  <a:pt x="438" y="32"/>
                </a:moveTo>
                <a:cubicBezTo>
                  <a:pt x="214" y="32"/>
                  <a:pt x="32" y="214"/>
                  <a:pt x="32" y="438"/>
                </a:cubicBezTo>
                <a:cubicBezTo>
                  <a:pt x="32" y="662"/>
                  <a:pt x="214" y="844"/>
                  <a:pt x="438" y="844"/>
                </a:cubicBezTo>
                <a:cubicBezTo>
                  <a:pt x="662" y="844"/>
                  <a:pt x="844" y="662"/>
                  <a:pt x="844" y="438"/>
                </a:cubicBezTo>
                <a:cubicBezTo>
                  <a:pt x="844" y="214"/>
                  <a:pt x="662" y="32"/>
                  <a:pt x="438" y="32"/>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Line 21"/>
          <p:cNvSpPr>
            <a:spLocks noChangeShapeType="1"/>
          </p:cNvSpPr>
          <p:nvPr/>
        </p:nvSpPr>
        <p:spPr bwMode="auto">
          <a:xfrm>
            <a:off x="2246313" y="1903924"/>
            <a:ext cx="1233488" cy="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Line 22"/>
          <p:cNvSpPr>
            <a:spLocks noChangeShapeType="1"/>
          </p:cNvSpPr>
          <p:nvPr/>
        </p:nvSpPr>
        <p:spPr bwMode="auto">
          <a:xfrm flipH="1">
            <a:off x="5664201" y="1903924"/>
            <a:ext cx="1233488"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Line 23"/>
          <p:cNvSpPr>
            <a:spLocks noChangeShapeType="1"/>
          </p:cNvSpPr>
          <p:nvPr/>
        </p:nvSpPr>
        <p:spPr bwMode="auto">
          <a:xfrm>
            <a:off x="2246313" y="3327954"/>
            <a:ext cx="519113"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Line 24"/>
          <p:cNvSpPr>
            <a:spLocks noChangeShapeType="1"/>
          </p:cNvSpPr>
          <p:nvPr/>
        </p:nvSpPr>
        <p:spPr bwMode="auto">
          <a:xfrm flipH="1">
            <a:off x="6378576" y="3327954"/>
            <a:ext cx="51911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Line 25"/>
          <p:cNvSpPr>
            <a:spLocks noChangeShapeType="1"/>
          </p:cNvSpPr>
          <p:nvPr/>
        </p:nvSpPr>
        <p:spPr bwMode="auto">
          <a:xfrm>
            <a:off x="2246313" y="4751985"/>
            <a:ext cx="1233488"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Line 26"/>
          <p:cNvSpPr>
            <a:spLocks noChangeShapeType="1"/>
          </p:cNvSpPr>
          <p:nvPr/>
        </p:nvSpPr>
        <p:spPr bwMode="auto">
          <a:xfrm flipH="1">
            <a:off x="5664201" y="4751985"/>
            <a:ext cx="1233488"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63" name="Group 24"/>
          <p:cNvGrpSpPr/>
          <p:nvPr/>
        </p:nvGrpSpPr>
        <p:grpSpPr>
          <a:xfrm>
            <a:off x="611188" y="1556792"/>
            <a:ext cx="1765300" cy="1321015"/>
            <a:chOff x="611188" y="1882880"/>
            <a:chExt cx="1765300" cy="1321015"/>
          </a:xfrm>
        </p:grpSpPr>
        <p:sp>
          <p:nvSpPr>
            <p:cNvPr id="64" name="TextBox 63"/>
            <p:cNvSpPr txBox="1"/>
            <p:nvPr/>
          </p:nvSpPr>
          <p:spPr>
            <a:xfrm>
              <a:off x="611188" y="2306213"/>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65" name="Straight Connector 7"/>
            <p:cNvCxnSpPr/>
            <p:nvPr/>
          </p:nvCxnSpPr>
          <p:spPr>
            <a:xfrm>
              <a:off x="2196488" y="2230012"/>
              <a:ext cx="180000" cy="0"/>
            </a:xfrm>
            <a:prstGeom prst="line">
              <a:avLst/>
            </a:prstGeom>
            <a:noFill/>
            <a:ln w="25400" cap="rnd" cmpd="sng" algn="ctr">
              <a:solidFill>
                <a:srgbClr val="16B6EA"/>
              </a:solidFill>
              <a:prstDash val="solid"/>
              <a:miter lim="800000"/>
            </a:ln>
            <a:effectLst/>
          </p:spPr>
        </p:cxnSp>
        <p:sp>
          <p:nvSpPr>
            <p:cNvPr id="66" name="TextBox 65"/>
            <p:cNvSpPr txBox="1"/>
            <p:nvPr/>
          </p:nvSpPr>
          <p:spPr>
            <a:xfrm>
              <a:off x="611188" y="1882880"/>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7" name="Group 25"/>
          <p:cNvGrpSpPr/>
          <p:nvPr/>
        </p:nvGrpSpPr>
        <p:grpSpPr>
          <a:xfrm>
            <a:off x="611188" y="2980823"/>
            <a:ext cx="1765300" cy="1321015"/>
            <a:chOff x="611188" y="3451593"/>
            <a:chExt cx="1765300" cy="1321015"/>
          </a:xfrm>
        </p:grpSpPr>
        <p:sp>
          <p:nvSpPr>
            <p:cNvPr id="68" name="TextBox 67"/>
            <p:cNvSpPr txBox="1"/>
            <p:nvPr/>
          </p:nvSpPr>
          <p:spPr>
            <a:xfrm>
              <a:off x="611188" y="3874926"/>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69" name="Straight Connector 10"/>
            <p:cNvCxnSpPr/>
            <p:nvPr/>
          </p:nvCxnSpPr>
          <p:spPr>
            <a:xfrm>
              <a:off x="2196488" y="3798725"/>
              <a:ext cx="180000" cy="0"/>
            </a:xfrm>
            <a:prstGeom prst="line">
              <a:avLst/>
            </a:prstGeom>
            <a:noFill/>
            <a:ln w="25400" cap="rnd" cmpd="sng" algn="ctr">
              <a:solidFill>
                <a:srgbClr val="5A6783"/>
              </a:solidFill>
              <a:prstDash val="solid"/>
              <a:miter lim="800000"/>
            </a:ln>
            <a:effectLst/>
          </p:spPr>
        </p:cxnSp>
        <p:sp>
          <p:nvSpPr>
            <p:cNvPr id="70" name="TextBox 69"/>
            <p:cNvSpPr txBox="1"/>
            <p:nvPr/>
          </p:nvSpPr>
          <p:spPr>
            <a:xfrm>
              <a:off x="611188" y="3451593"/>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1" name="Group 26"/>
          <p:cNvGrpSpPr/>
          <p:nvPr/>
        </p:nvGrpSpPr>
        <p:grpSpPr>
          <a:xfrm>
            <a:off x="611188" y="4404853"/>
            <a:ext cx="1765300" cy="1321015"/>
            <a:chOff x="611188" y="5020306"/>
            <a:chExt cx="1765300" cy="1321015"/>
          </a:xfrm>
        </p:grpSpPr>
        <p:sp>
          <p:nvSpPr>
            <p:cNvPr id="72" name="TextBox 71"/>
            <p:cNvSpPr txBox="1"/>
            <p:nvPr/>
          </p:nvSpPr>
          <p:spPr>
            <a:xfrm>
              <a:off x="611188" y="5443639"/>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3" name="Straight Connector 13"/>
            <p:cNvCxnSpPr/>
            <p:nvPr/>
          </p:nvCxnSpPr>
          <p:spPr>
            <a:xfrm>
              <a:off x="2196488" y="5367438"/>
              <a:ext cx="180000" cy="0"/>
            </a:xfrm>
            <a:prstGeom prst="line">
              <a:avLst/>
            </a:prstGeom>
            <a:noFill/>
            <a:ln w="25400" cap="rnd" cmpd="sng" algn="ctr">
              <a:solidFill>
                <a:srgbClr val="B5B5B5"/>
              </a:solidFill>
              <a:prstDash val="solid"/>
              <a:miter lim="800000"/>
            </a:ln>
            <a:effectLst/>
          </p:spPr>
        </p:cxnSp>
        <p:sp>
          <p:nvSpPr>
            <p:cNvPr id="74" name="TextBox 73"/>
            <p:cNvSpPr txBox="1"/>
            <p:nvPr/>
          </p:nvSpPr>
          <p:spPr>
            <a:xfrm>
              <a:off x="611188" y="5020306"/>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5" name="Group 60"/>
          <p:cNvGrpSpPr/>
          <p:nvPr/>
        </p:nvGrpSpPr>
        <p:grpSpPr>
          <a:xfrm>
            <a:off x="6767513" y="1556792"/>
            <a:ext cx="1765300" cy="1321015"/>
            <a:chOff x="6767513" y="2021777"/>
            <a:chExt cx="1765300" cy="1321015"/>
          </a:xfrm>
        </p:grpSpPr>
        <p:sp>
          <p:nvSpPr>
            <p:cNvPr id="76" name="TextBox 75"/>
            <p:cNvSpPr txBox="1"/>
            <p:nvPr/>
          </p:nvSpPr>
          <p:spPr>
            <a:xfrm>
              <a:off x="6767513" y="2445110"/>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77" name="Straight Connector 16"/>
            <p:cNvCxnSpPr/>
            <p:nvPr/>
          </p:nvCxnSpPr>
          <p:spPr>
            <a:xfrm>
              <a:off x="6767513" y="2368909"/>
              <a:ext cx="180000" cy="0"/>
            </a:xfrm>
            <a:prstGeom prst="line">
              <a:avLst/>
            </a:prstGeom>
            <a:noFill/>
            <a:ln w="25400" cap="rnd" cmpd="sng" algn="ctr">
              <a:solidFill>
                <a:srgbClr val="B5B5B5"/>
              </a:solidFill>
              <a:prstDash val="solid"/>
              <a:miter lim="800000"/>
            </a:ln>
            <a:effectLst/>
          </p:spPr>
        </p:cxnSp>
        <p:sp>
          <p:nvSpPr>
            <p:cNvPr id="78" name="TextBox 77"/>
            <p:cNvSpPr txBox="1"/>
            <p:nvPr/>
          </p:nvSpPr>
          <p:spPr>
            <a:xfrm>
              <a:off x="6767513" y="2021777"/>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9" name="Group 59"/>
          <p:cNvGrpSpPr/>
          <p:nvPr/>
        </p:nvGrpSpPr>
        <p:grpSpPr>
          <a:xfrm>
            <a:off x="6767513" y="2980822"/>
            <a:ext cx="1765300" cy="1321015"/>
            <a:chOff x="6767513" y="3445807"/>
            <a:chExt cx="1765300" cy="1321015"/>
          </a:xfrm>
        </p:grpSpPr>
        <p:sp>
          <p:nvSpPr>
            <p:cNvPr id="80" name="TextBox 79"/>
            <p:cNvSpPr txBox="1"/>
            <p:nvPr/>
          </p:nvSpPr>
          <p:spPr>
            <a:xfrm>
              <a:off x="6767513" y="3869140"/>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81" name="Straight Connector 19"/>
            <p:cNvCxnSpPr/>
            <p:nvPr/>
          </p:nvCxnSpPr>
          <p:spPr>
            <a:xfrm>
              <a:off x="6767513" y="3792939"/>
              <a:ext cx="180000" cy="0"/>
            </a:xfrm>
            <a:prstGeom prst="line">
              <a:avLst/>
            </a:prstGeom>
            <a:noFill/>
            <a:ln w="25400" cap="rnd" cmpd="sng" algn="ctr">
              <a:solidFill>
                <a:srgbClr val="B5B5B5"/>
              </a:solidFill>
              <a:prstDash val="solid"/>
              <a:miter lim="800000"/>
            </a:ln>
            <a:effectLst/>
          </p:spPr>
        </p:cxnSp>
        <p:sp>
          <p:nvSpPr>
            <p:cNvPr id="82" name="TextBox 81"/>
            <p:cNvSpPr txBox="1"/>
            <p:nvPr/>
          </p:nvSpPr>
          <p:spPr>
            <a:xfrm>
              <a:off x="6767513" y="3445807"/>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3" name="Group 58"/>
          <p:cNvGrpSpPr/>
          <p:nvPr/>
        </p:nvGrpSpPr>
        <p:grpSpPr>
          <a:xfrm>
            <a:off x="6767513" y="4404853"/>
            <a:ext cx="1765300" cy="1321015"/>
            <a:chOff x="6767513" y="4869838"/>
            <a:chExt cx="1765300" cy="1321015"/>
          </a:xfrm>
        </p:grpSpPr>
        <p:sp>
          <p:nvSpPr>
            <p:cNvPr id="84" name="TextBox 83"/>
            <p:cNvSpPr txBox="1"/>
            <p:nvPr/>
          </p:nvSpPr>
          <p:spPr>
            <a:xfrm>
              <a:off x="6767513" y="5293171"/>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85" name="Straight Connector 22"/>
            <p:cNvCxnSpPr/>
            <p:nvPr/>
          </p:nvCxnSpPr>
          <p:spPr>
            <a:xfrm>
              <a:off x="6767513" y="5216970"/>
              <a:ext cx="180000" cy="0"/>
            </a:xfrm>
            <a:prstGeom prst="line">
              <a:avLst/>
            </a:prstGeom>
            <a:noFill/>
            <a:ln w="25400" cap="rnd" cmpd="sng" algn="ctr">
              <a:solidFill>
                <a:srgbClr val="B5B5B5"/>
              </a:solidFill>
              <a:prstDash val="solid"/>
              <a:miter lim="800000"/>
            </a:ln>
            <a:effectLst/>
          </p:spPr>
        </p:cxnSp>
        <p:sp>
          <p:nvSpPr>
            <p:cNvPr id="86" name="TextBox 85"/>
            <p:cNvSpPr txBox="1"/>
            <p:nvPr/>
          </p:nvSpPr>
          <p:spPr>
            <a:xfrm>
              <a:off x="6767513" y="4869838"/>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87" name="TextBox 86"/>
          <p:cNvSpPr txBox="1"/>
          <p:nvPr/>
        </p:nvSpPr>
        <p:spPr>
          <a:xfrm>
            <a:off x="3689350" y="3022919"/>
            <a:ext cx="1765300"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a:t>
            </a:r>
            <a:endParaRPr lang="en-US" altLang="zh-CN" sz="1600" b="1" dirty="0">
              <a:solidFill>
                <a:srgbClr val="5A6783"/>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8" name="Freeform 9"/>
          <p:cNvSpPr/>
          <p:nvPr/>
        </p:nvSpPr>
        <p:spPr bwMode="auto">
          <a:xfrm>
            <a:off x="3435351" y="1640040"/>
            <a:ext cx="933450" cy="1054100"/>
          </a:xfrm>
          <a:custGeom>
            <a:avLst/>
            <a:gdLst>
              <a:gd name="T0" fmla="*/ 294 w 294"/>
              <a:gd name="T1" fmla="*/ 231 h 332"/>
              <a:gd name="T2" fmla="*/ 277 w 294"/>
              <a:gd name="T3" fmla="*/ 261 h 332"/>
              <a:gd name="T4" fmla="*/ 164 w 294"/>
              <a:gd name="T5" fmla="*/ 326 h 332"/>
              <a:gd name="T6" fmla="*/ 130 w 294"/>
              <a:gd name="T7" fmla="*/ 326 h 332"/>
              <a:gd name="T8" fmla="*/ 17 w 294"/>
              <a:gd name="T9" fmla="*/ 261 h 332"/>
              <a:gd name="T10" fmla="*/ 0 w 294"/>
              <a:gd name="T11" fmla="*/ 231 h 332"/>
              <a:gd name="T12" fmla="*/ 0 w 294"/>
              <a:gd name="T13" fmla="*/ 101 h 332"/>
              <a:gd name="T14" fmla="*/ 17 w 294"/>
              <a:gd name="T15" fmla="*/ 71 h 332"/>
              <a:gd name="T16" fmla="*/ 130 w 294"/>
              <a:gd name="T17" fmla="*/ 6 h 332"/>
              <a:gd name="T18" fmla="*/ 164 w 294"/>
              <a:gd name="T19" fmla="*/ 6 h 332"/>
              <a:gd name="T20" fmla="*/ 277 w 294"/>
              <a:gd name="T21" fmla="*/ 71 h 332"/>
              <a:gd name="T22" fmla="*/ 294 w 294"/>
              <a:gd name="T23" fmla="*/ 101 h 332"/>
              <a:gd name="T24" fmla="*/ 294 w 294"/>
              <a:gd name="T25" fmla="*/ 23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4" h="332">
                <a:moveTo>
                  <a:pt x="294" y="231"/>
                </a:moveTo>
                <a:cubicBezTo>
                  <a:pt x="294" y="244"/>
                  <a:pt x="288" y="255"/>
                  <a:pt x="277" y="261"/>
                </a:cubicBezTo>
                <a:cubicBezTo>
                  <a:pt x="164" y="326"/>
                  <a:pt x="164" y="326"/>
                  <a:pt x="164" y="326"/>
                </a:cubicBezTo>
                <a:cubicBezTo>
                  <a:pt x="154" y="332"/>
                  <a:pt x="141" y="332"/>
                  <a:pt x="130" y="326"/>
                </a:cubicBezTo>
                <a:cubicBezTo>
                  <a:pt x="17" y="261"/>
                  <a:pt x="17" y="261"/>
                  <a:pt x="17" y="261"/>
                </a:cubicBezTo>
                <a:cubicBezTo>
                  <a:pt x="6" y="255"/>
                  <a:pt x="0" y="244"/>
                  <a:pt x="0" y="231"/>
                </a:cubicBezTo>
                <a:cubicBezTo>
                  <a:pt x="0" y="101"/>
                  <a:pt x="0" y="101"/>
                  <a:pt x="0" y="101"/>
                </a:cubicBezTo>
                <a:cubicBezTo>
                  <a:pt x="0" y="88"/>
                  <a:pt x="6" y="77"/>
                  <a:pt x="17" y="71"/>
                </a:cubicBezTo>
                <a:cubicBezTo>
                  <a:pt x="130" y="6"/>
                  <a:pt x="130" y="6"/>
                  <a:pt x="130" y="6"/>
                </a:cubicBezTo>
                <a:cubicBezTo>
                  <a:pt x="141" y="0"/>
                  <a:pt x="154" y="0"/>
                  <a:pt x="164" y="6"/>
                </a:cubicBezTo>
                <a:cubicBezTo>
                  <a:pt x="277" y="71"/>
                  <a:pt x="277" y="71"/>
                  <a:pt x="277" y="71"/>
                </a:cubicBezTo>
                <a:cubicBezTo>
                  <a:pt x="288" y="77"/>
                  <a:pt x="294" y="88"/>
                  <a:pt x="294" y="101"/>
                </a:cubicBezTo>
                <a:lnTo>
                  <a:pt x="294" y="231"/>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Freeform 10"/>
          <p:cNvSpPr>
            <a:spLocks noEditPoints="1"/>
          </p:cNvSpPr>
          <p:nvPr/>
        </p:nvSpPr>
        <p:spPr bwMode="auto">
          <a:xfrm>
            <a:off x="3416301" y="1620990"/>
            <a:ext cx="971550" cy="1089025"/>
          </a:xfrm>
          <a:custGeom>
            <a:avLst/>
            <a:gdLst>
              <a:gd name="T0" fmla="*/ 153 w 306"/>
              <a:gd name="T1" fmla="*/ 343 h 343"/>
              <a:gd name="T2" fmla="*/ 133 w 306"/>
              <a:gd name="T3" fmla="*/ 337 h 343"/>
              <a:gd name="T4" fmla="*/ 20 w 306"/>
              <a:gd name="T5" fmla="*/ 272 h 343"/>
              <a:gd name="T6" fmla="*/ 0 w 306"/>
              <a:gd name="T7" fmla="*/ 237 h 343"/>
              <a:gd name="T8" fmla="*/ 0 w 306"/>
              <a:gd name="T9" fmla="*/ 107 h 343"/>
              <a:gd name="T10" fmla="*/ 20 w 306"/>
              <a:gd name="T11" fmla="*/ 72 h 343"/>
              <a:gd name="T12" fmla="*/ 133 w 306"/>
              <a:gd name="T13" fmla="*/ 7 h 343"/>
              <a:gd name="T14" fmla="*/ 173 w 306"/>
              <a:gd name="T15" fmla="*/ 7 h 343"/>
              <a:gd name="T16" fmla="*/ 286 w 306"/>
              <a:gd name="T17" fmla="*/ 72 h 343"/>
              <a:gd name="T18" fmla="*/ 306 w 306"/>
              <a:gd name="T19" fmla="*/ 107 h 343"/>
              <a:gd name="T20" fmla="*/ 306 w 306"/>
              <a:gd name="T21" fmla="*/ 237 h 343"/>
              <a:gd name="T22" fmla="*/ 286 w 306"/>
              <a:gd name="T23" fmla="*/ 272 h 343"/>
              <a:gd name="T24" fmla="*/ 173 w 306"/>
              <a:gd name="T25" fmla="*/ 337 h 343"/>
              <a:gd name="T26" fmla="*/ 153 w 306"/>
              <a:gd name="T27" fmla="*/ 343 h 343"/>
              <a:gd name="T28" fmla="*/ 153 w 306"/>
              <a:gd name="T29" fmla="*/ 13 h 343"/>
              <a:gd name="T30" fmla="*/ 139 w 306"/>
              <a:gd name="T31" fmla="*/ 17 h 343"/>
              <a:gd name="T32" fmla="*/ 26 w 306"/>
              <a:gd name="T33" fmla="*/ 82 h 343"/>
              <a:gd name="T34" fmla="*/ 12 w 306"/>
              <a:gd name="T35" fmla="*/ 107 h 343"/>
              <a:gd name="T36" fmla="*/ 12 w 306"/>
              <a:gd name="T37" fmla="*/ 237 h 343"/>
              <a:gd name="T38" fmla="*/ 26 w 306"/>
              <a:gd name="T39" fmla="*/ 262 h 343"/>
              <a:gd name="T40" fmla="*/ 139 w 306"/>
              <a:gd name="T41" fmla="*/ 327 h 343"/>
              <a:gd name="T42" fmla="*/ 167 w 306"/>
              <a:gd name="T43" fmla="*/ 327 h 343"/>
              <a:gd name="T44" fmla="*/ 280 w 306"/>
              <a:gd name="T45" fmla="*/ 262 h 343"/>
              <a:gd name="T46" fmla="*/ 294 w 306"/>
              <a:gd name="T47" fmla="*/ 237 h 343"/>
              <a:gd name="T48" fmla="*/ 294 w 306"/>
              <a:gd name="T49" fmla="*/ 107 h 343"/>
              <a:gd name="T50" fmla="*/ 280 w 306"/>
              <a:gd name="T51" fmla="*/ 82 h 343"/>
              <a:gd name="T52" fmla="*/ 167 w 306"/>
              <a:gd name="T53" fmla="*/ 17 h 343"/>
              <a:gd name="T54" fmla="*/ 153 w 306"/>
              <a:gd name="T55" fmla="*/ 1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6" h="343">
                <a:moveTo>
                  <a:pt x="153" y="343"/>
                </a:moveTo>
                <a:cubicBezTo>
                  <a:pt x="146" y="343"/>
                  <a:pt x="139" y="341"/>
                  <a:pt x="133" y="337"/>
                </a:cubicBezTo>
                <a:cubicBezTo>
                  <a:pt x="20" y="272"/>
                  <a:pt x="20" y="272"/>
                  <a:pt x="20" y="272"/>
                </a:cubicBezTo>
                <a:cubicBezTo>
                  <a:pt x="8" y="265"/>
                  <a:pt x="0" y="252"/>
                  <a:pt x="0" y="237"/>
                </a:cubicBezTo>
                <a:cubicBezTo>
                  <a:pt x="0" y="107"/>
                  <a:pt x="0" y="107"/>
                  <a:pt x="0" y="107"/>
                </a:cubicBezTo>
                <a:cubicBezTo>
                  <a:pt x="0" y="92"/>
                  <a:pt x="8" y="79"/>
                  <a:pt x="20" y="72"/>
                </a:cubicBezTo>
                <a:cubicBezTo>
                  <a:pt x="133" y="7"/>
                  <a:pt x="133" y="7"/>
                  <a:pt x="133" y="7"/>
                </a:cubicBezTo>
                <a:cubicBezTo>
                  <a:pt x="145" y="0"/>
                  <a:pt x="161" y="0"/>
                  <a:pt x="173" y="7"/>
                </a:cubicBezTo>
                <a:cubicBezTo>
                  <a:pt x="286" y="72"/>
                  <a:pt x="286" y="72"/>
                  <a:pt x="286" y="72"/>
                </a:cubicBezTo>
                <a:cubicBezTo>
                  <a:pt x="299" y="79"/>
                  <a:pt x="306" y="92"/>
                  <a:pt x="306" y="107"/>
                </a:cubicBezTo>
                <a:cubicBezTo>
                  <a:pt x="306" y="237"/>
                  <a:pt x="306" y="237"/>
                  <a:pt x="306" y="237"/>
                </a:cubicBezTo>
                <a:cubicBezTo>
                  <a:pt x="306" y="252"/>
                  <a:pt x="299" y="265"/>
                  <a:pt x="286" y="272"/>
                </a:cubicBezTo>
                <a:cubicBezTo>
                  <a:pt x="173" y="337"/>
                  <a:pt x="173" y="337"/>
                  <a:pt x="173" y="337"/>
                </a:cubicBezTo>
                <a:cubicBezTo>
                  <a:pt x="167" y="341"/>
                  <a:pt x="160" y="343"/>
                  <a:pt x="153" y="343"/>
                </a:cubicBezTo>
                <a:close/>
                <a:moveTo>
                  <a:pt x="153" y="13"/>
                </a:moveTo>
                <a:cubicBezTo>
                  <a:pt x="148" y="13"/>
                  <a:pt x="143" y="14"/>
                  <a:pt x="139" y="17"/>
                </a:cubicBezTo>
                <a:cubicBezTo>
                  <a:pt x="26" y="82"/>
                  <a:pt x="26" y="82"/>
                  <a:pt x="26" y="82"/>
                </a:cubicBezTo>
                <a:cubicBezTo>
                  <a:pt x="17" y="87"/>
                  <a:pt x="12" y="97"/>
                  <a:pt x="12" y="107"/>
                </a:cubicBezTo>
                <a:cubicBezTo>
                  <a:pt x="12" y="237"/>
                  <a:pt x="12" y="237"/>
                  <a:pt x="12" y="237"/>
                </a:cubicBezTo>
                <a:cubicBezTo>
                  <a:pt x="12" y="247"/>
                  <a:pt x="17" y="257"/>
                  <a:pt x="26" y="262"/>
                </a:cubicBezTo>
                <a:cubicBezTo>
                  <a:pt x="139" y="327"/>
                  <a:pt x="139" y="327"/>
                  <a:pt x="139" y="327"/>
                </a:cubicBezTo>
                <a:cubicBezTo>
                  <a:pt x="148" y="332"/>
                  <a:pt x="159" y="332"/>
                  <a:pt x="167" y="327"/>
                </a:cubicBezTo>
                <a:cubicBezTo>
                  <a:pt x="280" y="262"/>
                  <a:pt x="280" y="262"/>
                  <a:pt x="280" y="262"/>
                </a:cubicBezTo>
                <a:cubicBezTo>
                  <a:pt x="289" y="257"/>
                  <a:pt x="294" y="247"/>
                  <a:pt x="294" y="237"/>
                </a:cubicBezTo>
                <a:cubicBezTo>
                  <a:pt x="294" y="107"/>
                  <a:pt x="294" y="107"/>
                  <a:pt x="294" y="107"/>
                </a:cubicBezTo>
                <a:cubicBezTo>
                  <a:pt x="294" y="97"/>
                  <a:pt x="289" y="87"/>
                  <a:pt x="280" y="82"/>
                </a:cubicBezTo>
                <a:cubicBezTo>
                  <a:pt x="167" y="17"/>
                  <a:pt x="167" y="17"/>
                  <a:pt x="167" y="17"/>
                </a:cubicBezTo>
                <a:cubicBezTo>
                  <a:pt x="163" y="14"/>
                  <a:pt x="158" y="13"/>
                  <a:pt x="153" y="13"/>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11"/>
          <p:cNvSpPr/>
          <p:nvPr/>
        </p:nvSpPr>
        <p:spPr bwMode="auto">
          <a:xfrm>
            <a:off x="2765426" y="2798915"/>
            <a:ext cx="936625" cy="1057275"/>
          </a:xfrm>
          <a:custGeom>
            <a:avLst/>
            <a:gdLst>
              <a:gd name="T0" fmla="*/ 295 w 295"/>
              <a:gd name="T1" fmla="*/ 232 h 333"/>
              <a:gd name="T2" fmla="*/ 278 w 295"/>
              <a:gd name="T3" fmla="*/ 261 h 333"/>
              <a:gd name="T4" fmla="*/ 164 w 295"/>
              <a:gd name="T5" fmla="*/ 326 h 333"/>
              <a:gd name="T6" fmla="*/ 130 w 295"/>
              <a:gd name="T7" fmla="*/ 326 h 333"/>
              <a:gd name="T8" fmla="*/ 17 w 295"/>
              <a:gd name="T9" fmla="*/ 261 h 333"/>
              <a:gd name="T10" fmla="*/ 0 w 295"/>
              <a:gd name="T11" fmla="*/ 232 h 333"/>
              <a:gd name="T12" fmla="*/ 0 w 295"/>
              <a:gd name="T13" fmla="*/ 101 h 333"/>
              <a:gd name="T14" fmla="*/ 17 w 295"/>
              <a:gd name="T15" fmla="*/ 71 h 333"/>
              <a:gd name="T16" fmla="*/ 130 w 295"/>
              <a:gd name="T17" fmla="*/ 6 h 333"/>
              <a:gd name="T18" fmla="*/ 164 w 295"/>
              <a:gd name="T19" fmla="*/ 6 h 333"/>
              <a:gd name="T20" fmla="*/ 278 w 295"/>
              <a:gd name="T21" fmla="*/ 71 h 333"/>
              <a:gd name="T22" fmla="*/ 295 w 295"/>
              <a:gd name="T23" fmla="*/ 101 h 333"/>
              <a:gd name="T24" fmla="*/ 295 w 295"/>
              <a:gd name="T25" fmla="*/ 232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5" h="333">
                <a:moveTo>
                  <a:pt x="295" y="232"/>
                </a:moveTo>
                <a:cubicBezTo>
                  <a:pt x="295" y="244"/>
                  <a:pt x="288" y="255"/>
                  <a:pt x="278" y="261"/>
                </a:cubicBezTo>
                <a:cubicBezTo>
                  <a:pt x="164" y="326"/>
                  <a:pt x="164" y="326"/>
                  <a:pt x="164" y="326"/>
                </a:cubicBezTo>
                <a:cubicBezTo>
                  <a:pt x="154" y="333"/>
                  <a:pt x="141" y="333"/>
                  <a:pt x="130" y="326"/>
                </a:cubicBezTo>
                <a:cubicBezTo>
                  <a:pt x="17" y="261"/>
                  <a:pt x="17" y="261"/>
                  <a:pt x="17" y="261"/>
                </a:cubicBezTo>
                <a:cubicBezTo>
                  <a:pt x="6" y="255"/>
                  <a:pt x="0" y="244"/>
                  <a:pt x="0" y="232"/>
                </a:cubicBezTo>
                <a:cubicBezTo>
                  <a:pt x="0" y="101"/>
                  <a:pt x="0" y="101"/>
                  <a:pt x="0" y="101"/>
                </a:cubicBezTo>
                <a:cubicBezTo>
                  <a:pt x="0" y="89"/>
                  <a:pt x="6" y="77"/>
                  <a:pt x="17" y="71"/>
                </a:cubicBezTo>
                <a:cubicBezTo>
                  <a:pt x="130" y="6"/>
                  <a:pt x="130" y="6"/>
                  <a:pt x="130" y="6"/>
                </a:cubicBezTo>
                <a:cubicBezTo>
                  <a:pt x="141" y="0"/>
                  <a:pt x="154" y="0"/>
                  <a:pt x="164" y="6"/>
                </a:cubicBezTo>
                <a:cubicBezTo>
                  <a:pt x="278" y="71"/>
                  <a:pt x="278" y="71"/>
                  <a:pt x="278" y="71"/>
                </a:cubicBezTo>
                <a:cubicBezTo>
                  <a:pt x="288" y="77"/>
                  <a:pt x="295" y="89"/>
                  <a:pt x="295" y="101"/>
                </a:cubicBezTo>
                <a:lnTo>
                  <a:pt x="295" y="23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12"/>
          <p:cNvSpPr>
            <a:spLocks noEditPoints="1"/>
          </p:cNvSpPr>
          <p:nvPr/>
        </p:nvSpPr>
        <p:spPr bwMode="auto">
          <a:xfrm>
            <a:off x="2746376" y="2779865"/>
            <a:ext cx="974725" cy="1089025"/>
          </a:xfrm>
          <a:custGeom>
            <a:avLst/>
            <a:gdLst>
              <a:gd name="T0" fmla="*/ 153 w 307"/>
              <a:gd name="T1" fmla="*/ 343 h 343"/>
              <a:gd name="T2" fmla="*/ 133 w 307"/>
              <a:gd name="T3" fmla="*/ 338 h 343"/>
              <a:gd name="T4" fmla="*/ 20 w 307"/>
              <a:gd name="T5" fmla="*/ 272 h 343"/>
              <a:gd name="T6" fmla="*/ 0 w 307"/>
              <a:gd name="T7" fmla="*/ 238 h 343"/>
              <a:gd name="T8" fmla="*/ 0 w 307"/>
              <a:gd name="T9" fmla="*/ 107 h 343"/>
              <a:gd name="T10" fmla="*/ 20 w 307"/>
              <a:gd name="T11" fmla="*/ 72 h 343"/>
              <a:gd name="T12" fmla="*/ 133 w 307"/>
              <a:gd name="T13" fmla="*/ 7 h 343"/>
              <a:gd name="T14" fmla="*/ 173 w 307"/>
              <a:gd name="T15" fmla="*/ 7 h 343"/>
              <a:gd name="T16" fmla="*/ 287 w 307"/>
              <a:gd name="T17" fmla="*/ 72 h 343"/>
              <a:gd name="T18" fmla="*/ 307 w 307"/>
              <a:gd name="T19" fmla="*/ 107 h 343"/>
              <a:gd name="T20" fmla="*/ 307 w 307"/>
              <a:gd name="T21" fmla="*/ 238 h 343"/>
              <a:gd name="T22" fmla="*/ 287 w 307"/>
              <a:gd name="T23" fmla="*/ 272 h 343"/>
              <a:gd name="T24" fmla="*/ 173 w 307"/>
              <a:gd name="T25" fmla="*/ 338 h 343"/>
              <a:gd name="T26" fmla="*/ 153 w 307"/>
              <a:gd name="T27" fmla="*/ 343 h 343"/>
              <a:gd name="T28" fmla="*/ 153 w 307"/>
              <a:gd name="T29" fmla="*/ 13 h 343"/>
              <a:gd name="T30" fmla="*/ 139 w 307"/>
              <a:gd name="T31" fmla="*/ 17 h 343"/>
              <a:gd name="T32" fmla="*/ 26 w 307"/>
              <a:gd name="T33" fmla="*/ 83 h 343"/>
              <a:gd name="T34" fmla="*/ 12 w 307"/>
              <a:gd name="T35" fmla="*/ 107 h 343"/>
              <a:gd name="T36" fmla="*/ 12 w 307"/>
              <a:gd name="T37" fmla="*/ 238 h 343"/>
              <a:gd name="T38" fmla="*/ 26 w 307"/>
              <a:gd name="T39" fmla="*/ 262 h 343"/>
              <a:gd name="T40" fmla="*/ 139 w 307"/>
              <a:gd name="T41" fmla="*/ 327 h 343"/>
              <a:gd name="T42" fmla="*/ 167 w 307"/>
              <a:gd name="T43" fmla="*/ 327 h 343"/>
              <a:gd name="T44" fmla="*/ 281 w 307"/>
              <a:gd name="T45" fmla="*/ 262 h 343"/>
              <a:gd name="T46" fmla="*/ 295 w 307"/>
              <a:gd name="T47" fmla="*/ 238 h 343"/>
              <a:gd name="T48" fmla="*/ 295 w 307"/>
              <a:gd name="T49" fmla="*/ 107 h 343"/>
              <a:gd name="T50" fmla="*/ 281 w 307"/>
              <a:gd name="T51" fmla="*/ 83 h 343"/>
              <a:gd name="T52" fmla="*/ 167 w 307"/>
              <a:gd name="T53" fmla="*/ 17 h 343"/>
              <a:gd name="T54" fmla="*/ 153 w 307"/>
              <a:gd name="T55" fmla="*/ 1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7" h="343">
                <a:moveTo>
                  <a:pt x="153" y="343"/>
                </a:moveTo>
                <a:cubicBezTo>
                  <a:pt x="146" y="343"/>
                  <a:pt x="139" y="341"/>
                  <a:pt x="133" y="338"/>
                </a:cubicBezTo>
                <a:cubicBezTo>
                  <a:pt x="20" y="272"/>
                  <a:pt x="20" y="272"/>
                  <a:pt x="20" y="272"/>
                </a:cubicBezTo>
                <a:cubicBezTo>
                  <a:pt x="8" y="265"/>
                  <a:pt x="0" y="252"/>
                  <a:pt x="0" y="238"/>
                </a:cubicBezTo>
                <a:cubicBezTo>
                  <a:pt x="0" y="107"/>
                  <a:pt x="0" y="107"/>
                  <a:pt x="0" y="107"/>
                </a:cubicBezTo>
                <a:cubicBezTo>
                  <a:pt x="0" y="93"/>
                  <a:pt x="8" y="79"/>
                  <a:pt x="20" y="72"/>
                </a:cubicBezTo>
                <a:cubicBezTo>
                  <a:pt x="133" y="7"/>
                  <a:pt x="133" y="7"/>
                  <a:pt x="133" y="7"/>
                </a:cubicBezTo>
                <a:cubicBezTo>
                  <a:pt x="145" y="0"/>
                  <a:pt x="161" y="0"/>
                  <a:pt x="173" y="7"/>
                </a:cubicBezTo>
                <a:cubicBezTo>
                  <a:pt x="287" y="72"/>
                  <a:pt x="287" y="72"/>
                  <a:pt x="287" y="72"/>
                </a:cubicBezTo>
                <a:cubicBezTo>
                  <a:pt x="299" y="79"/>
                  <a:pt x="307" y="93"/>
                  <a:pt x="307" y="107"/>
                </a:cubicBezTo>
                <a:cubicBezTo>
                  <a:pt x="307" y="238"/>
                  <a:pt x="307" y="238"/>
                  <a:pt x="307" y="238"/>
                </a:cubicBezTo>
                <a:cubicBezTo>
                  <a:pt x="307" y="252"/>
                  <a:pt x="299" y="265"/>
                  <a:pt x="287" y="272"/>
                </a:cubicBezTo>
                <a:cubicBezTo>
                  <a:pt x="173" y="338"/>
                  <a:pt x="173" y="338"/>
                  <a:pt x="173" y="338"/>
                </a:cubicBezTo>
                <a:cubicBezTo>
                  <a:pt x="167" y="341"/>
                  <a:pt x="160" y="343"/>
                  <a:pt x="153" y="343"/>
                </a:cubicBezTo>
                <a:close/>
                <a:moveTo>
                  <a:pt x="153" y="13"/>
                </a:moveTo>
                <a:cubicBezTo>
                  <a:pt x="148" y="13"/>
                  <a:pt x="144" y="15"/>
                  <a:pt x="139" y="17"/>
                </a:cubicBezTo>
                <a:cubicBezTo>
                  <a:pt x="26" y="83"/>
                  <a:pt x="26" y="83"/>
                  <a:pt x="26" y="83"/>
                </a:cubicBezTo>
                <a:cubicBezTo>
                  <a:pt x="17" y="88"/>
                  <a:pt x="12" y="97"/>
                  <a:pt x="12" y="107"/>
                </a:cubicBezTo>
                <a:cubicBezTo>
                  <a:pt x="12" y="238"/>
                  <a:pt x="12" y="238"/>
                  <a:pt x="12" y="238"/>
                </a:cubicBezTo>
                <a:cubicBezTo>
                  <a:pt x="12" y="248"/>
                  <a:pt x="17" y="257"/>
                  <a:pt x="26" y="262"/>
                </a:cubicBezTo>
                <a:cubicBezTo>
                  <a:pt x="139" y="327"/>
                  <a:pt x="139" y="327"/>
                  <a:pt x="139" y="327"/>
                </a:cubicBezTo>
                <a:cubicBezTo>
                  <a:pt x="148" y="332"/>
                  <a:pt x="159" y="332"/>
                  <a:pt x="167" y="327"/>
                </a:cubicBezTo>
                <a:cubicBezTo>
                  <a:pt x="281" y="262"/>
                  <a:pt x="281" y="262"/>
                  <a:pt x="281" y="262"/>
                </a:cubicBezTo>
                <a:cubicBezTo>
                  <a:pt x="289" y="257"/>
                  <a:pt x="295" y="248"/>
                  <a:pt x="295" y="238"/>
                </a:cubicBezTo>
                <a:cubicBezTo>
                  <a:pt x="295" y="107"/>
                  <a:pt x="295" y="107"/>
                  <a:pt x="295" y="107"/>
                </a:cubicBezTo>
                <a:cubicBezTo>
                  <a:pt x="295" y="97"/>
                  <a:pt x="289" y="88"/>
                  <a:pt x="281" y="83"/>
                </a:cubicBezTo>
                <a:cubicBezTo>
                  <a:pt x="167" y="17"/>
                  <a:pt x="167" y="17"/>
                  <a:pt x="167" y="17"/>
                </a:cubicBezTo>
                <a:cubicBezTo>
                  <a:pt x="163" y="15"/>
                  <a:pt x="158" y="13"/>
                  <a:pt x="153" y="13"/>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13"/>
          <p:cNvSpPr/>
          <p:nvPr/>
        </p:nvSpPr>
        <p:spPr bwMode="auto">
          <a:xfrm>
            <a:off x="3435351" y="3957790"/>
            <a:ext cx="933450" cy="1057275"/>
          </a:xfrm>
          <a:custGeom>
            <a:avLst/>
            <a:gdLst>
              <a:gd name="T0" fmla="*/ 294 w 294"/>
              <a:gd name="T1" fmla="*/ 232 h 333"/>
              <a:gd name="T2" fmla="*/ 277 w 294"/>
              <a:gd name="T3" fmla="*/ 261 h 333"/>
              <a:gd name="T4" fmla="*/ 164 w 294"/>
              <a:gd name="T5" fmla="*/ 327 h 333"/>
              <a:gd name="T6" fmla="*/ 130 w 294"/>
              <a:gd name="T7" fmla="*/ 327 h 333"/>
              <a:gd name="T8" fmla="*/ 17 w 294"/>
              <a:gd name="T9" fmla="*/ 261 h 333"/>
              <a:gd name="T10" fmla="*/ 0 w 294"/>
              <a:gd name="T11" fmla="*/ 232 h 333"/>
              <a:gd name="T12" fmla="*/ 0 w 294"/>
              <a:gd name="T13" fmla="*/ 101 h 333"/>
              <a:gd name="T14" fmla="*/ 17 w 294"/>
              <a:gd name="T15" fmla="*/ 72 h 333"/>
              <a:gd name="T16" fmla="*/ 130 w 294"/>
              <a:gd name="T17" fmla="*/ 6 h 333"/>
              <a:gd name="T18" fmla="*/ 164 w 294"/>
              <a:gd name="T19" fmla="*/ 6 h 333"/>
              <a:gd name="T20" fmla="*/ 277 w 294"/>
              <a:gd name="T21" fmla="*/ 72 h 333"/>
              <a:gd name="T22" fmla="*/ 294 w 294"/>
              <a:gd name="T23" fmla="*/ 101 h 333"/>
              <a:gd name="T24" fmla="*/ 294 w 294"/>
              <a:gd name="T25" fmla="*/ 232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4" h="333">
                <a:moveTo>
                  <a:pt x="294" y="232"/>
                </a:moveTo>
                <a:cubicBezTo>
                  <a:pt x="294" y="244"/>
                  <a:pt x="288" y="255"/>
                  <a:pt x="277" y="261"/>
                </a:cubicBezTo>
                <a:cubicBezTo>
                  <a:pt x="164" y="327"/>
                  <a:pt x="164" y="327"/>
                  <a:pt x="164" y="327"/>
                </a:cubicBezTo>
                <a:cubicBezTo>
                  <a:pt x="154" y="333"/>
                  <a:pt x="141" y="333"/>
                  <a:pt x="130" y="327"/>
                </a:cubicBezTo>
                <a:cubicBezTo>
                  <a:pt x="17" y="261"/>
                  <a:pt x="17" y="261"/>
                  <a:pt x="17" y="261"/>
                </a:cubicBezTo>
                <a:cubicBezTo>
                  <a:pt x="6" y="255"/>
                  <a:pt x="0" y="244"/>
                  <a:pt x="0" y="232"/>
                </a:cubicBezTo>
                <a:cubicBezTo>
                  <a:pt x="0" y="101"/>
                  <a:pt x="0" y="101"/>
                  <a:pt x="0" y="101"/>
                </a:cubicBezTo>
                <a:cubicBezTo>
                  <a:pt x="0" y="89"/>
                  <a:pt x="6" y="78"/>
                  <a:pt x="17" y="72"/>
                </a:cubicBezTo>
                <a:cubicBezTo>
                  <a:pt x="130" y="6"/>
                  <a:pt x="130" y="6"/>
                  <a:pt x="130" y="6"/>
                </a:cubicBezTo>
                <a:cubicBezTo>
                  <a:pt x="141" y="0"/>
                  <a:pt x="154" y="0"/>
                  <a:pt x="164" y="6"/>
                </a:cubicBezTo>
                <a:cubicBezTo>
                  <a:pt x="277" y="72"/>
                  <a:pt x="277" y="72"/>
                  <a:pt x="277" y="72"/>
                </a:cubicBezTo>
                <a:cubicBezTo>
                  <a:pt x="288" y="78"/>
                  <a:pt x="294" y="89"/>
                  <a:pt x="294" y="101"/>
                </a:cubicBezTo>
                <a:lnTo>
                  <a:pt x="294" y="23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14"/>
          <p:cNvSpPr>
            <a:spLocks noEditPoints="1"/>
          </p:cNvSpPr>
          <p:nvPr/>
        </p:nvSpPr>
        <p:spPr bwMode="auto">
          <a:xfrm>
            <a:off x="3416301" y="3938740"/>
            <a:ext cx="971550" cy="1089025"/>
          </a:xfrm>
          <a:custGeom>
            <a:avLst/>
            <a:gdLst>
              <a:gd name="T0" fmla="*/ 153 w 306"/>
              <a:gd name="T1" fmla="*/ 343 h 343"/>
              <a:gd name="T2" fmla="*/ 133 w 306"/>
              <a:gd name="T3" fmla="*/ 338 h 343"/>
              <a:gd name="T4" fmla="*/ 20 w 306"/>
              <a:gd name="T5" fmla="*/ 272 h 343"/>
              <a:gd name="T6" fmla="*/ 0 w 306"/>
              <a:gd name="T7" fmla="*/ 238 h 343"/>
              <a:gd name="T8" fmla="*/ 0 w 306"/>
              <a:gd name="T9" fmla="*/ 107 h 343"/>
              <a:gd name="T10" fmla="*/ 20 w 306"/>
              <a:gd name="T11" fmla="*/ 72 h 343"/>
              <a:gd name="T12" fmla="*/ 133 w 306"/>
              <a:gd name="T13" fmla="*/ 7 h 343"/>
              <a:gd name="T14" fmla="*/ 173 w 306"/>
              <a:gd name="T15" fmla="*/ 7 h 343"/>
              <a:gd name="T16" fmla="*/ 286 w 306"/>
              <a:gd name="T17" fmla="*/ 72 h 343"/>
              <a:gd name="T18" fmla="*/ 306 w 306"/>
              <a:gd name="T19" fmla="*/ 107 h 343"/>
              <a:gd name="T20" fmla="*/ 306 w 306"/>
              <a:gd name="T21" fmla="*/ 238 h 343"/>
              <a:gd name="T22" fmla="*/ 286 w 306"/>
              <a:gd name="T23" fmla="*/ 272 h 343"/>
              <a:gd name="T24" fmla="*/ 173 w 306"/>
              <a:gd name="T25" fmla="*/ 338 h 343"/>
              <a:gd name="T26" fmla="*/ 153 w 306"/>
              <a:gd name="T27" fmla="*/ 343 h 343"/>
              <a:gd name="T28" fmla="*/ 153 w 306"/>
              <a:gd name="T29" fmla="*/ 14 h 343"/>
              <a:gd name="T30" fmla="*/ 139 w 306"/>
              <a:gd name="T31" fmla="*/ 17 h 343"/>
              <a:gd name="T32" fmla="*/ 26 w 306"/>
              <a:gd name="T33" fmla="*/ 83 h 343"/>
              <a:gd name="T34" fmla="*/ 12 w 306"/>
              <a:gd name="T35" fmla="*/ 107 h 343"/>
              <a:gd name="T36" fmla="*/ 12 w 306"/>
              <a:gd name="T37" fmla="*/ 238 h 343"/>
              <a:gd name="T38" fmla="*/ 26 w 306"/>
              <a:gd name="T39" fmla="*/ 262 h 343"/>
              <a:gd name="T40" fmla="*/ 139 w 306"/>
              <a:gd name="T41" fmla="*/ 327 h 343"/>
              <a:gd name="T42" fmla="*/ 167 w 306"/>
              <a:gd name="T43" fmla="*/ 327 h 343"/>
              <a:gd name="T44" fmla="*/ 280 w 306"/>
              <a:gd name="T45" fmla="*/ 262 h 343"/>
              <a:gd name="T46" fmla="*/ 294 w 306"/>
              <a:gd name="T47" fmla="*/ 238 h 343"/>
              <a:gd name="T48" fmla="*/ 294 w 306"/>
              <a:gd name="T49" fmla="*/ 107 h 343"/>
              <a:gd name="T50" fmla="*/ 280 w 306"/>
              <a:gd name="T51" fmla="*/ 83 h 343"/>
              <a:gd name="T52" fmla="*/ 167 w 306"/>
              <a:gd name="T53" fmla="*/ 17 h 343"/>
              <a:gd name="T54" fmla="*/ 153 w 306"/>
              <a:gd name="T55" fmla="*/ 1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6" h="343">
                <a:moveTo>
                  <a:pt x="153" y="343"/>
                </a:moveTo>
                <a:cubicBezTo>
                  <a:pt x="146" y="343"/>
                  <a:pt x="139" y="341"/>
                  <a:pt x="133" y="338"/>
                </a:cubicBezTo>
                <a:cubicBezTo>
                  <a:pt x="20" y="272"/>
                  <a:pt x="20" y="272"/>
                  <a:pt x="20" y="272"/>
                </a:cubicBezTo>
                <a:cubicBezTo>
                  <a:pt x="8" y="265"/>
                  <a:pt x="0" y="252"/>
                  <a:pt x="0" y="238"/>
                </a:cubicBezTo>
                <a:cubicBezTo>
                  <a:pt x="0" y="107"/>
                  <a:pt x="0" y="107"/>
                  <a:pt x="0" y="107"/>
                </a:cubicBezTo>
                <a:cubicBezTo>
                  <a:pt x="0" y="93"/>
                  <a:pt x="8" y="79"/>
                  <a:pt x="20" y="72"/>
                </a:cubicBezTo>
                <a:cubicBezTo>
                  <a:pt x="133" y="7"/>
                  <a:pt x="133" y="7"/>
                  <a:pt x="133" y="7"/>
                </a:cubicBezTo>
                <a:cubicBezTo>
                  <a:pt x="145" y="0"/>
                  <a:pt x="161" y="0"/>
                  <a:pt x="173" y="7"/>
                </a:cubicBezTo>
                <a:cubicBezTo>
                  <a:pt x="286" y="72"/>
                  <a:pt x="286" y="72"/>
                  <a:pt x="286" y="72"/>
                </a:cubicBezTo>
                <a:cubicBezTo>
                  <a:pt x="299" y="79"/>
                  <a:pt x="306" y="93"/>
                  <a:pt x="306" y="107"/>
                </a:cubicBezTo>
                <a:cubicBezTo>
                  <a:pt x="306" y="238"/>
                  <a:pt x="306" y="238"/>
                  <a:pt x="306" y="238"/>
                </a:cubicBezTo>
                <a:cubicBezTo>
                  <a:pt x="306" y="252"/>
                  <a:pt x="299" y="265"/>
                  <a:pt x="286" y="272"/>
                </a:cubicBezTo>
                <a:cubicBezTo>
                  <a:pt x="173" y="338"/>
                  <a:pt x="173" y="338"/>
                  <a:pt x="173" y="338"/>
                </a:cubicBezTo>
                <a:cubicBezTo>
                  <a:pt x="167" y="341"/>
                  <a:pt x="160" y="343"/>
                  <a:pt x="153" y="343"/>
                </a:cubicBezTo>
                <a:close/>
                <a:moveTo>
                  <a:pt x="153" y="14"/>
                </a:moveTo>
                <a:cubicBezTo>
                  <a:pt x="148" y="14"/>
                  <a:pt x="143" y="15"/>
                  <a:pt x="139" y="17"/>
                </a:cubicBezTo>
                <a:cubicBezTo>
                  <a:pt x="26" y="83"/>
                  <a:pt x="26" y="83"/>
                  <a:pt x="26" y="83"/>
                </a:cubicBezTo>
                <a:cubicBezTo>
                  <a:pt x="17" y="88"/>
                  <a:pt x="12" y="97"/>
                  <a:pt x="12" y="107"/>
                </a:cubicBezTo>
                <a:cubicBezTo>
                  <a:pt x="12" y="238"/>
                  <a:pt x="12" y="238"/>
                  <a:pt x="12" y="238"/>
                </a:cubicBezTo>
                <a:cubicBezTo>
                  <a:pt x="12" y="248"/>
                  <a:pt x="17" y="257"/>
                  <a:pt x="26" y="262"/>
                </a:cubicBezTo>
                <a:cubicBezTo>
                  <a:pt x="139" y="327"/>
                  <a:pt x="139" y="327"/>
                  <a:pt x="139" y="327"/>
                </a:cubicBezTo>
                <a:cubicBezTo>
                  <a:pt x="148" y="332"/>
                  <a:pt x="159" y="332"/>
                  <a:pt x="167" y="327"/>
                </a:cubicBezTo>
                <a:cubicBezTo>
                  <a:pt x="280" y="262"/>
                  <a:pt x="280" y="262"/>
                  <a:pt x="280" y="262"/>
                </a:cubicBezTo>
                <a:cubicBezTo>
                  <a:pt x="289" y="257"/>
                  <a:pt x="294" y="248"/>
                  <a:pt x="294" y="238"/>
                </a:cubicBezTo>
                <a:cubicBezTo>
                  <a:pt x="294" y="107"/>
                  <a:pt x="294" y="107"/>
                  <a:pt x="294" y="107"/>
                </a:cubicBezTo>
                <a:cubicBezTo>
                  <a:pt x="294" y="97"/>
                  <a:pt x="289" y="88"/>
                  <a:pt x="280" y="83"/>
                </a:cubicBezTo>
                <a:cubicBezTo>
                  <a:pt x="167" y="17"/>
                  <a:pt x="167" y="17"/>
                  <a:pt x="167" y="17"/>
                </a:cubicBezTo>
                <a:cubicBezTo>
                  <a:pt x="163" y="15"/>
                  <a:pt x="158" y="14"/>
                  <a:pt x="153" y="1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15"/>
          <p:cNvSpPr/>
          <p:nvPr/>
        </p:nvSpPr>
        <p:spPr bwMode="auto">
          <a:xfrm>
            <a:off x="4775201" y="3957790"/>
            <a:ext cx="933450" cy="1057275"/>
          </a:xfrm>
          <a:custGeom>
            <a:avLst/>
            <a:gdLst>
              <a:gd name="T0" fmla="*/ 294 w 294"/>
              <a:gd name="T1" fmla="*/ 232 h 333"/>
              <a:gd name="T2" fmla="*/ 277 w 294"/>
              <a:gd name="T3" fmla="*/ 261 h 333"/>
              <a:gd name="T4" fmla="*/ 164 w 294"/>
              <a:gd name="T5" fmla="*/ 327 h 333"/>
              <a:gd name="T6" fmla="*/ 130 w 294"/>
              <a:gd name="T7" fmla="*/ 327 h 333"/>
              <a:gd name="T8" fmla="*/ 17 w 294"/>
              <a:gd name="T9" fmla="*/ 261 h 333"/>
              <a:gd name="T10" fmla="*/ 0 w 294"/>
              <a:gd name="T11" fmla="*/ 232 h 333"/>
              <a:gd name="T12" fmla="*/ 0 w 294"/>
              <a:gd name="T13" fmla="*/ 101 h 333"/>
              <a:gd name="T14" fmla="*/ 17 w 294"/>
              <a:gd name="T15" fmla="*/ 72 h 333"/>
              <a:gd name="T16" fmla="*/ 130 w 294"/>
              <a:gd name="T17" fmla="*/ 6 h 333"/>
              <a:gd name="T18" fmla="*/ 164 w 294"/>
              <a:gd name="T19" fmla="*/ 6 h 333"/>
              <a:gd name="T20" fmla="*/ 277 w 294"/>
              <a:gd name="T21" fmla="*/ 72 h 333"/>
              <a:gd name="T22" fmla="*/ 294 w 294"/>
              <a:gd name="T23" fmla="*/ 101 h 333"/>
              <a:gd name="T24" fmla="*/ 294 w 294"/>
              <a:gd name="T25" fmla="*/ 232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4" h="333">
                <a:moveTo>
                  <a:pt x="294" y="232"/>
                </a:moveTo>
                <a:cubicBezTo>
                  <a:pt x="294" y="244"/>
                  <a:pt x="288" y="255"/>
                  <a:pt x="277" y="261"/>
                </a:cubicBezTo>
                <a:cubicBezTo>
                  <a:pt x="164" y="327"/>
                  <a:pt x="164" y="327"/>
                  <a:pt x="164" y="327"/>
                </a:cubicBezTo>
                <a:cubicBezTo>
                  <a:pt x="153" y="333"/>
                  <a:pt x="140" y="333"/>
                  <a:pt x="130" y="327"/>
                </a:cubicBezTo>
                <a:cubicBezTo>
                  <a:pt x="17" y="261"/>
                  <a:pt x="17" y="261"/>
                  <a:pt x="17" y="261"/>
                </a:cubicBezTo>
                <a:cubicBezTo>
                  <a:pt x="6" y="255"/>
                  <a:pt x="0" y="244"/>
                  <a:pt x="0" y="232"/>
                </a:cubicBezTo>
                <a:cubicBezTo>
                  <a:pt x="0" y="101"/>
                  <a:pt x="0" y="101"/>
                  <a:pt x="0" y="101"/>
                </a:cubicBezTo>
                <a:cubicBezTo>
                  <a:pt x="0" y="89"/>
                  <a:pt x="6" y="78"/>
                  <a:pt x="17" y="72"/>
                </a:cubicBezTo>
                <a:cubicBezTo>
                  <a:pt x="130" y="6"/>
                  <a:pt x="130" y="6"/>
                  <a:pt x="130" y="6"/>
                </a:cubicBezTo>
                <a:cubicBezTo>
                  <a:pt x="140" y="0"/>
                  <a:pt x="153" y="0"/>
                  <a:pt x="164" y="6"/>
                </a:cubicBezTo>
                <a:cubicBezTo>
                  <a:pt x="277" y="72"/>
                  <a:pt x="277" y="72"/>
                  <a:pt x="277" y="72"/>
                </a:cubicBezTo>
                <a:cubicBezTo>
                  <a:pt x="288" y="78"/>
                  <a:pt x="294" y="89"/>
                  <a:pt x="294" y="101"/>
                </a:cubicBezTo>
                <a:lnTo>
                  <a:pt x="294" y="23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Freeform 16"/>
          <p:cNvSpPr>
            <a:spLocks noEditPoints="1"/>
          </p:cNvSpPr>
          <p:nvPr/>
        </p:nvSpPr>
        <p:spPr bwMode="auto">
          <a:xfrm>
            <a:off x="4756151" y="3938740"/>
            <a:ext cx="971550" cy="1089025"/>
          </a:xfrm>
          <a:custGeom>
            <a:avLst/>
            <a:gdLst>
              <a:gd name="T0" fmla="*/ 153 w 306"/>
              <a:gd name="T1" fmla="*/ 343 h 343"/>
              <a:gd name="T2" fmla="*/ 133 w 306"/>
              <a:gd name="T3" fmla="*/ 338 h 343"/>
              <a:gd name="T4" fmla="*/ 20 w 306"/>
              <a:gd name="T5" fmla="*/ 272 h 343"/>
              <a:gd name="T6" fmla="*/ 0 w 306"/>
              <a:gd name="T7" fmla="*/ 238 h 343"/>
              <a:gd name="T8" fmla="*/ 0 w 306"/>
              <a:gd name="T9" fmla="*/ 107 h 343"/>
              <a:gd name="T10" fmla="*/ 20 w 306"/>
              <a:gd name="T11" fmla="*/ 72 h 343"/>
              <a:gd name="T12" fmla="*/ 133 w 306"/>
              <a:gd name="T13" fmla="*/ 7 h 343"/>
              <a:gd name="T14" fmla="*/ 173 w 306"/>
              <a:gd name="T15" fmla="*/ 7 h 343"/>
              <a:gd name="T16" fmla="*/ 286 w 306"/>
              <a:gd name="T17" fmla="*/ 72 h 343"/>
              <a:gd name="T18" fmla="*/ 306 w 306"/>
              <a:gd name="T19" fmla="*/ 107 h 343"/>
              <a:gd name="T20" fmla="*/ 306 w 306"/>
              <a:gd name="T21" fmla="*/ 238 h 343"/>
              <a:gd name="T22" fmla="*/ 286 w 306"/>
              <a:gd name="T23" fmla="*/ 272 h 343"/>
              <a:gd name="T24" fmla="*/ 173 w 306"/>
              <a:gd name="T25" fmla="*/ 338 h 343"/>
              <a:gd name="T26" fmla="*/ 153 w 306"/>
              <a:gd name="T27" fmla="*/ 343 h 343"/>
              <a:gd name="T28" fmla="*/ 153 w 306"/>
              <a:gd name="T29" fmla="*/ 14 h 343"/>
              <a:gd name="T30" fmla="*/ 139 w 306"/>
              <a:gd name="T31" fmla="*/ 17 h 343"/>
              <a:gd name="T32" fmla="*/ 26 w 306"/>
              <a:gd name="T33" fmla="*/ 83 h 343"/>
              <a:gd name="T34" fmla="*/ 12 w 306"/>
              <a:gd name="T35" fmla="*/ 107 h 343"/>
              <a:gd name="T36" fmla="*/ 12 w 306"/>
              <a:gd name="T37" fmla="*/ 238 h 343"/>
              <a:gd name="T38" fmla="*/ 26 w 306"/>
              <a:gd name="T39" fmla="*/ 262 h 343"/>
              <a:gd name="T40" fmla="*/ 139 w 306"/>
              <a:gd name="T41" fmla="*/ 327 h 343"/>
              <a:gd name="T42" fmla="*/ 167 w 306"/>
              <a:gd name="T43" fmla="*/ 327 h 343"/>
              <a:gd name="T44" fmla="*/ 280 w 306"/>
              <a:gd name="T45" fmla="*/ 262 h 343"/>
              <a:gd name="T46" fmla="*/ 294 w 306"/>
              <a:gd name="T47" fmla="*/ 238 h 343"/>
              <a:gd name="T48" fmla="*/ 294 w 306"/>
              <a:gd name="T49" fmla="*/ 107 h 343"/>
              <a:gd name="T50" fmla="*/ 280 w 306"/>
              <a:gd name="T51" fmla="*/ 83 h 343"/>
              <a:gd name="T52" fmla="*/ 167 w 306"/>
              <a:gd name="T53" fmla="*/ 17 h 343"/>
              <a:gd name="T54" fmla="*/ 153 w 306"/>
              <a:gd name="T55" fmla="*/ 1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6" h="343">
                <a:moveTo>
                  <a:pt x="153" y="343"/>
                </a:moveTo>
                <a:cubicBezTo>
                  <a:pt x="146" y="343"/>
                  <a:pt x="139" y="341"/>
                  <a:pt x="133" y="338"/>
                </a:cubicBezTo>
                <a:cubicBezTo>
                  <a:pt x="20" y="272"/>
                  <a:pt x="20" y="272"/>
                  <a:pt x="20" y="272"/>
                </a:cubicBezTo>
                <a:cubicBezTo>
                  <a:pt x="7" y="265"/>
                  <a:pt x="0" y="252"/>
                  <a:pt x="0" y="238"/>
                </a:cubicBezTo>
                <a:cubicBezTo>
                  <a:pt x="0" y="107"/>
                  <a:pt x="0" y="107"/>
                  <a:pt x="0" y="107"/>
                </a:cubicBezTo>
                <a:cubicBezTo>
                  <a:pt x="0" y="93"/>
                  <a:pt x="7" y="79"/>
                  <a:pt x="20" y="72"/>
                </a:cubicBezTo>
                <a:cubicBezTo>
                  <a:pt x="133" y="7"/>
                  <a:pt x="133" y="7"/>
                  <a:pt x="133" y="7"/>
                </a:cubicBezTo>
                <a:cubicBezTo>
                  <a:pt x="145" y="0"/>
                  <a:pt x="161" y="0"/>
                  <a:pt x="173" y="7"/>
                </a:cubicBezTo>
                <a:cubicBezTo>
                  <a:pt x="286" y="72"/>
                  <a:pt x="286" y="72"/>
                  <a:pt x="286" y="72"/>
                </a:cubicBezTo>
                <a:cubicBezTo>
                  <a:pt x="298" y="79"/>
                  <a:pt x="306" y="93"/>
                  <a:pt x="306" y="107"/>
                </a:cubicBezTo>
                <a:cubicBezTo>
                  <a:pt x="306" y="238"/>
                  <a:pt x="306" y="238"/>
                  <a:pt x="306" y="238"/>
                </a:cubicBezTo>
                <a:cubicBezTo>
                  <a:pt x="306" y="252"/>
                  <a:pt x="298" y="265"/>
                  <a:pt x="286" y="272"/>
                </a:cubicBezTo>
                <a:cubicBezTo>
                  <a:pt x="173" y="338"/>
                  <a:pt x="173" y="338"/>
                  <a:pt x="173" y="338"/>
                </a:cubicBezTo>
                <a:cubicBezTo>
                  <a:pt x="167" y="341"/>
                  <a:pt x="160" y="343"/>
                  <a:pt x="153" y="343"/>
                </a:cubicBezTo>
                <a:close/>
                <a:moveTo>
                  <a:pt x="153" y="14"/>
                </a:moveTo>
                <a:cubicBezTo>
                  <a:pt x="148" y="14"/>
                  <a:pt x="143" y="15"/>
                  <a:pt x="139" y="17"/>
                </a:cubicBezTo>
                <a:cubicBezTo>
                  <a:pt x="26" y="83"/>
                  <a:pt x="26" y="83"/>
                  <a:pt x="26" y="83"/>
                </a:cubicBezTo>
                <a:cubicBezTo>
                  <a:pt x="17" y="88"/>
                  <a:pt x="12" y="97"/>
                  <a:pt x="12" y="107"/>
                </a:cubicBezTo>
                <a:cubicBezTo>
                  <a:pt x="12" y="238"/>
                  <a:pt x="12" y="238"/>
                  <a:pt x="12" y="238"/>
                </a:cubicBezTo>
                <a:cubicBezTo>
                  <a:pt x="12" y="248"/>
                  <a:pt x="17" y="257"/>
                  <a:pt x="26" y="262"/>
                </a:cubicBezTo>
                <a:cubicBezTo>
                  <a:pt x="139" y="327"/>
                  <a:pt x="139" y="327"/>
                  <a:pt x="139" y="327"/>
                </a:cubicBezTo>
                <a:cubicBezTo>
                  <a:pt x="147" y="332"/>
                  <a:pt x="158" y="332"/>
                  <a:pt x="167" y="327"/>
                </a:cubicBezTo>
                <a:cubicBezTo>
                  <a:pt x="280" y="262"/>
                  <a:pt x="280" y="262"/>
                  <a:pt x="280" y="262"/>
                </a:cubicBezTo>
                <a:cubicBezTo>
                  <a:pt x="289" y="257"/>
                  <a:pt x="294" y="248"/>
                  <a:pt x="294" y="238"/>
                </a:cubicBezTo>
                <a:cubicBezTo>
                  <a:pt x="294" y="107"/>
                  <a:pt x="294" y="107"/>
                  <a:pt x="294" y="107"/>
                </a:cubicBezTo>
                <a:cubicBezTo>
                  <a:pt x="294" y="97"/>
                  <a:pt x="289" y="88"/>
                  <a:pt x="280" y="83"/>
                </a:cubicBezTo>
                <a:cubicBezTo>
                  <a:pt x="167" y="17"/>
                  <a:pt x="167" y="17"/>
                  <a:pt x="167" y="17"/>
                </a:cubicBezTo>
                <a:cubicBezTo>
                  <a:pt x="163" y="15"/>
                  <a:pt x="158" y="14"/>
                  <a:pt x="153" y="1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Freeform 17"/>
          <p:cNvSpPr/>
          <p:nvPr/>
        </p:nvSpPr>
        <p:spPr bwMode="auto">
          <a:xfrm>
            <a:off x="5441951" y="2798915"/>
            <a:ext cx="936625" cy="1057275"/>
          </a:xfrm>
          <a:custGeom>
            <a:avLst/>
            <a:gdLst>
              <a:gd name="T0" fmla="*/ 295 w 295"/>
              <a:gd name="T1" fmla="*/ 232 h 333"/>
              <a:gd name="T2" fmla="*/ 278 w 295"/>
              <a:gd name="T3" fmla="*/ 261 h 333"/>
              <a:gd name="T4" fmla="*/ 165 w 295"/>
              <a:gd name="T5" fmla="*/ 326 h 333"/>
              <a:gd name="T6" fmla="*/ 131 w 295"/>
              <a:gd name="T7" fmla="*/ 326 h 333"/>
              <a:gd name="T8" fmla="*/ 17 w 295"/>
              <a:gd name="T9" fmla="*/ 261 h 333"/>
              <a:gd name="T10" fmla="*/ 0 w 295"/>
              <a:gd name="T11" fmla="*/ 232 h 333"/>
              <a:gd name="T12" fmla="*/ 0 w 295"/>
              <a:gd name="T13" fmla="*/ 101 h 333"/>
              <a:gd name="T14" fmla="*/ 17 w 295"/>
              <a:gd name="T15" fmla="*/ 71 h 333"/>
              <a:gd name="T16" fmla="*/ 131 w 295"/>
              <a:gd name="T17" fmla="*/ 6 h 333"/>
              <a:gd name="T18" fmla="*/ 165 w 295"/>
              <a:gd name="T19" fmla="*/ 6 h 333"/>
              <a:gd name="T20" fmla="*/ 278 w 295"/>
              <a:gd name="T21" fmla="*/ 71 h 333"/>
              <a:gd name="T22" fmla="*/ 295 w 295"/>
              <a:gd name="T23" fmla="*/ 101 h 333"/>
              <a:gd name="T24" fmla="*/ 295 w 295"/>
              <a:gd name="T25" fmla="*/ 232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5" h="333">
                <a:moveTo>
                  <a:pt x="295" y="232"/>
                </a:moveTo>
                <a:cubicBezTo>
                  <a:pt x="295" y="244"/>
                  <a:pt x="289" y="255"/>
                  <a:pt x="278" y="261"/>
                </a:cubicBezTo>
                <a:cubicBezTo>
                  <a:pt x="165" y="326"/>
                  <a:pt x="165" y="326"/>
                  <a:pt x="165" y="326"/>
                </a:cubicBezTo>
                <a:cubicBezTo>
                  <a:pt x="154" y="333"/>
                  <a:pt x="141" y="333"/>
                  <a:pt x="131" y="326"/>
                </a:cubicBezTo>
                <a:cubicBezTo>
                  <a:pt x="17" y="261"/>
                  <a:pt x="17" y="261"/>
                  <a:pt x="17" y="261"/>
                </a:cubicBezTo>
                <a:cubicBezTo>
                  <a:pt x="7" y="255"/>
                  <a:pt x="0" y="244"/>
                  <a:pt x="0" y="232"/>
                </a:cubicBezTo>
                <a:cubicBezTo>
                  <a:pt x="0" y="101"/>
                  <a:pt x="0" y="101"/>
                  <a:pt x="0" y="101"/>
                </a:cubicBezTo>
                <a:cubicBezTo>
                  <a:pt x="0" y="89"/>
                  <a:pt x="7" y="77"/>
                  <a:pt x="17" y="71"/>
                </a:cubicBezTo>
                <a:cubicBezTo>
                  <a:pt x="131" y="6"/>
                  <a:pt x="131" y="6"/>
                  <a:pt x="131" y="6"/>
                </a:cubicBezTo>
                <a:cubicBezTo>
                  <a:pt x="141" y="0"/>
                  <a:pt x="154" y="0"/>
                  <a:pt x="165" y="6"/>
                </a:cubicBezTo>
                <a:cubicBezTo>
                  <a:pt x="278" y="71"/>
                  <a:pt x="278" y="71"/>
                  <a:pt x="278" y="71"/>
                </a:cubicBezTo>
                <a:cubicBezTo>
                  <a:pt x="289" y="77"/>
                  <a:pt x="295" y="89"/>
                  <a:pt x="295" y="101"/>
                </a:cubicBezTo>
                <a:lnTo>
                  <a:pt x="295" y="23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Freeform 18"/>
          <p:cNvSpPr>
            <a:spLocks noEditPoints="1"/>
          </p:cNvSpPr>
          <p:nvPr/>
        </p:nvSpPr>
        <p:spPr bwMode="auto">
          <a:xfrm>
            <a:off x="5422901" y="2779865"/>
            <a:ext cx="974725" cy="1089025"/>
          </a:xfrm>
          <a:custGeom>
            <a:avLst/>
            <a:gdLst>
              <a:gd name="T0" fmla="*/ 154 w 307"/>
              <a:gd name="T1" fmla="*/ 343 h 343"/>
              <a:gd name="T2" fmla="*/ 134 w 307"/>
              <a:gd name="T3" fmla="*/ 338 h 343"/>
              <a:gd name="T4" fmla="*/ 20 w 307"/>
              <a:gd name="T5" fmla="*/ 272 h 343"/>
              <a:gd name="T6" fmla="*/ 0 w 307"/>
              <a:gd name="T7" fmla="*/ 238 h 343"/>
              <a:gd name="T8" fmla="*/ 0 w 307"/>
              <a:gd name="T9" fmla="*/ 107 h 343"/>
              <a:gd name="T10" fmla="*/ 20 w 307"/>
              <a:gd name="T11" fmla="*/ 72 h 343"/>
              <a:gd name="T12" fmla="*/ 134 w 307"/>
              <a:gd name="T13" fmla="*/ 7 h 343"/>
              <a:gd name="T14" fmla="*/ 174 w 307"/>
              <a:gd name="T15" fmla="*/ 7 h 343"/>
              <a:gd name="T16" fmla="*/ 287 w 307"/>
              <a:gd name="T17" fmla="*/ 72 h 343"/>
              <a:gd name="T18" fmla="*/ 307 w 307"/>
              <a:gd name="T19" fmla="*/ 107 h 343"/>
              <a:gd name="T20" fmla="*/ 307 w 307"/>
              <a:gd name="T21" fmla="*/ 238 h 343"/>
              <a:gd name="T22" fmla="*/ 287 w 307"/>
              <a:gd name="T23" fmla="*/ 272 h 343"/>
              <a:gd name="T24" fmla="*/ 174 w 307"/>
              <a:gd name="T25" fmla="*/ 338 h 343"/>
              <a:gd name="T26" fmla="*/ 154 w 307"/>
              <a:gd name="T27" fmla="*/ 343 h 343"/>
              <a:gd name="T28" fmla="*/ 154 w 307"/>
              <a:gd name="T29" fmla="*/ 13 h 343"/>
              <a:gd name="T30" fmla="*/ 140 w 307"/>
              <a:gd name="T31" fmla="*/ 17 h 343"/>
              <a:gd name="T32" fmla="*/ 26 w 307"/>
              <a:gd name="T33" fmla="*/ 83 h 343"/>
              <a:gd name="T34" fmla="*/ 12 w 307"/>
              <a:gd name="T35" fmla="*/ 107 h 343"/>
              <a:gd name="T36" fmla="*/ 12 w 307"/>
              <a:gd name="T37" fmla="*/ 238 h 343"/>
              <a:gd name="T38" fmla="*/ 26 w 307"/>
              <a:gd name="T39" fmla="*/ 262 h 343"/>
              <a:gd name="T40" fmla="*/ 140 w 307"/>
              <a:gd name="T41" fmla="*/ 327 h 343"/>
              <a:gd name="T42" fmla="*/ 168 w 307"/>
              <a:gd name="T43" fmla="*/ 327 h 343"/>
              <a:gd name="T44" fmla="*/ 281 w 307"/>
              <a:gd name="T45" fmla="*/ 262 h 343"/>
              <a:gd name="T46" fmla="*/ 295 w 307"/>
              <a:gd name="T47" fmla="*/ 238 h 343"/>
              <a:gd name="T48" fmla="*/ 295 w 307"/>
              <a:gd name="T49" fmla="*/ 107 h 343"/>
              <a:gd name="T50" fmla="*/ 281 w 307"/>
              <a:gd name="T51" fmla="*/ 83 h 343"/>
              <a:gd name="T52" fmla="*/ 168 w 307"/>
              <a:gd name="T53" fmla="*/ 17 h 343"/>
              <a:gd name="T54" fmla="*/ 154 w 307"/>
              <a:gd name="T55" fmla="*/ 1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7" h="343">
                <a:moveTo>
                  <a:pt x="154" y="343"/>
                </a:moveTo>
                <a:cubicBezTo>
                  <a:pt x="147" y="343"/>
                  <a:pt x="140" y="341"/>
                  <a:pt x="134" y="338"/>
                </a:cubicBezTo>
                <a:cubicBezTo>
                  <a:pt x="20" y="272"/>
                  <a:pt x="20" y="272"/>
                  <a:pt x="20" y="272"/>
                </a:cubicBezTo>
                <a:cubicBezTo>
                  <a:pt x="8" y="265"/>
                  <a:pt x="0" y="252"/>
                  <a:pt x="0" y="238"/>
                </a:cubicBezTo>
                <a:cubicBezTo>
                  <a:pt x="0" y="107"/>
                  <a:pt x="0" y="107"/>
                  <a:pt x="0" y="107"/>
                </a:cubicBezTo>
                <a:cubicBezTo>
                  <a:pt x="0" y="93"/>
                  <a:pt x="8" y="79"/>
                  <a:pt x="20" y="72"/>
                </a:cubicBezTo>
                <a:cubicBezTo>
                  <a:pt x="134" y="7"/>
                  <a:pt x="134" y="7"/>
                  <a:pt x="134" y="7"/>
                </a:cubicBezTo>
                <a:cubicBezTo>
                  <a:pt x="146" y="0"/>
                  <a:pt x="162" y="0"/>
                  <a:pt x="174" y="7"/>
                </a:cubicBezTo>
                <a:cubicBezTo>
                  <a:pt x="287" y="72"/>
                  <a:pt x="287" y="72"/>
                  <a:pt x="287" y="72"/>
                </a:cubicBezTo>
                <a:cubicBezTo>
                  <a:pt x="299" y="79"/>
                  <a:pt x="307" y="93"/>
                  <a:pt x="307" y="107"/>
                </a:cubicBezTo>
                <a:cubicBezTo>
                  <a:pt x="307" y="238"/>
                  <a:pt x="307" y="238"/>
                  <a:pt x="307" y="238"/>
                </a:cubicBezTo>
                <a:cubicBezTo>
                  <a:pt x="307" y="252"/>
                  <a:pt x="299" y="265"/>
                  <a:pt x="287" y="272"/>
                </a:cubicBezTo>
                <a:cubicBezTo>
                  <a:pt x="174" y="338"/>
                  <a:pt x="174" y="338"/>
                  <a:pt x="174" y="338"/>
                </a:cubicBezTo>
                <a:cubicBezTo>
                  <a:pt x="168" y="341"/>
                  <a:pt x="161" y="343"/>
                  <a:pt x="154" y="343"/>
                </a:cubicBezTo>
                <a:close/>
                <a:moveTo>
                  <a:pt x="154" y="13"/>
                </a:moveTo>
                <a:cubicBezTo>
                  <a:pt x="149" y="13"/>
                  <a:pt x="144" y="15"/>
                  <a:pt x="140" y="17"/>
                </a:cubicBezTo>
                <a:cubicBezTo>
                  <a:pt x="26" y="83"/>
                  <a:pt x="26" y="83"/>
                  <a:pt x="26" y="83"/>
                </a:cubicBezTo>
                <a:cubicBezTo>
                  <a:pt x="18" y="88"/>
                  <a:pt x="12" y="97"/>
                  <a:pt x="12" y="107"/>
                </a:cubicBezTo>
                <a:cubicBezTo>
                  <a:pt x="12" y="238"/>
                  <a:pt x="12" y="238"/>
                  <a:pt x="12" y="238"/>
                </a:cubicBezTo>
                <a:cubicBezTo>
                  <a:pt x="12" y="248"/>
                  <a:pt x="18" y="257"/>
                  <a:pt x="26" y="262"/>
                </a:cubicBezTo>
                <a:cubicBezTo>
                  <a:pt x="140" y="327"/>
                  <a:pt x="140" y="327"/>
                  <a:pt x="140" y="327"/>
                </a:cubicBezTo>
                <a:cubicBezTo>
                  <a:pt x="148" y="332"/>
                  <a:pt x="159" y="332"/>
                  <a:pt x="168" y="327"/>
                </a:cubicBezTo>
                <a:cubicBezTo>
                  <a:pt x="281" y="262"/>
                  <a:pt x="281" y="262"/>
                  <a:pt x="281" y="262"/>
                </a:cubicBezTo>
                <a:cubicBezTo>
                  <a:pt x="290" y="257"/>
                  <a:pt x="295" y="248"/>
                  <a:pt x="295" y="238"/>
                </a:cubicBezTo>
                <a:cubicBezTo>
                  <a:pt x="295" y="107"/>
                  <a:pt x="295" y="107"/>
                  <a:pt x="295" y="107"/>
                </a:cubicBezTo>
                <a:cubicBezTo>
                  <a:pt x="295" y="97"/>
                  <a:pt x="290" y="88"/>
                  <a:pt x="281" y="83"/>
                </a:cubicBezTo>
                <a:cubicBezTo>
                  <a:pt x="168" y="17"/>
                  <a:pt x="168" y="17"/>
                  <a:pt x="168" y="17"/>
                </a:cubicBezTo>
                <a:cubicBezTo>
                  <a:pt x="163" y="15"/>
                  <a:pt x="159" y="13"/>
                  <a:pt x="154" y="1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Freeform 19"/>
          <p:cNvSpPr/>
          <p:nvPr/>
        </p:nvSpPr>
        <p:spPr bwMode="auto">
          <a:xfrm>
            <a:off x="4775201" y="1640040"/>
            <a:ext cx="933450" cy="1054100"/>
          </a:xfrm>
          <a:custGeom>
            <a:avLst/>
            <a:gdLst>
              <a:gd name="T0" fmla="*/ 294 w 294"/>
              <a:gd name="T1" fmla="*/ 231 h 332"/>
              <a:gd name="T2" fmla="*/ 277 w 294"/>
              <a:gd name="T3" fmla="*/ 261 h 332"/>
              <a:gd name="T4" fmla="*/ 164 w 294"/>
              <a:gd name="T5" fmla="*/ 326 h 332"/>
              <a:gd name="T6" fmla="*/ 130 w 294"/>
              <a:gd name="T7" fmla="*/ 326 h 332"/>
              <a:gd name="T8" fmla="*/ 17 w 294"/>
              <a:gd name="T9" fmla="*/ 261 h 332"/>
              <a:gd name="T10" fmla="*/ 0 w 294"/>
              <a:gd name="T11" fmla="*/ 231 h 332"/>
              <a:gd name="T12" fmla="*/ 0 w 294"/>
              <a:gd name="T13" fmla="*/ 101 h 332"/>
              <a:gd name="T14" fmla="*/ 17 w 294"/>
              <a:gd name="T15" fmla="*/ 71 h 332"/>
              <a:gd name="T16" fmla="*/ 130 w 294"/>
              <a:gd name="T17" fmla="*/ 6 h 332"/>
              <a:gd name="T18" fmla="*/ 164 w 294"/>
              <a:gd name="T19" fmla="*/ 6 h 332"/>
              <a:gd name="T20" fmla="*/ 277 w 294"/>
              <a:gd name="T21" fmla="*/ 71 h 332"/>
              <a:gd name="T22" fmla="*/ 294 w 294"/>
              <a:gd name="T23" fmla="*/ 101 h 332"/>
              <a:gd name="T24" fmla="*/ 294 w 294"/>
              <a:gd name="T25" fmla="*/ 23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4" h="332">
                <a:moveTo>
                  <a:pt x="294" y="231"/>
                </a:moveTo>
                <a:cubicBezTo>
                  <a:pt x="294" y="244"/>
                  <a:pt x="288" y="255"/>
                  <a:pt x="277" y="261"/>
                </a:cubicBezTo>
                <a:cubicBezTo>
                  <a:pt x="164" y="326"/>
                  <a:pt x="164" y="326"/>
                  <a:pt x="164" y="326"/>
                </a:cubicBezTo>
                <a:cubicBezTo>
                  <a:pt x="153" y="332"/>
                  <a:pt x="140" y="332"/>
                  <a:pt x="130" y="326"/>
                </a:cubicBezTo>
                <a:cubicBezTo>
                  <a:pt x="17" y="261"/>
                  <a:pt x="17" y="261"/>
                  <a:pt x="17" y="261"/>
                </a:cubicBezTo>
                <a:cubicBezTo>
                  <a:pt x="6" y="255"/>
                  <a:pt x="0" y="244"/>
                  <a:pt x="0" y="231"/>
                </a:cubicBezTo>
                <a:cubicBezTo>
                  <a:pt x="0" y="101"/>
                  <a:pt x="0" y="101"/>
                  <a:pt x="0" y="101"/>
                </a:cubicBezTo>
                <a:cubicBezTo>
                  <a:pt x="0" y="88"/>
                  <a:pt x="6" y="77"/>
                  <a:pt x="17" y="71"/>
                </a:cubicBezTo>
                <a:cubicBezTo>
                  <a:pt x="130" y="6"/>
                  <a:pt x="130" y="6"/>
                  <a:pt x="130" y="6"/>
                </a:cubicBezTo>
                <a:cubicBezTo>
                  <a:pt x="140" y="0"/>
                  <a:pt x="153" y="0"/>
                  <a:pt x="164" y="6"/>
                </a:cubicBezTo>
                <a:cubicBezTo>
                  <a:pt x="277" y="71"/>
                  <a:pt x="277" y="71"/>
                  <a:pt x="277" y="71"/>
                </a:cubicBezTo>
                <a:cubicBezTo>
                  <a:pt x="288" y="77"/>
                  <a:pt x="294" y="88"/>
                  <a:pt x="294" y="101"/>
                </a:cubicBezTo>
                <a:lnTo>
                  <a:pt x="294" y="231"/>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9" name="Freeform 20"/>
          <p:cNvSpPr>
            <a:spLocks noEditPoints="1"/>
          </p:cNvSpPr>
          <p:nvPr/>
        </p:nvSpPr>
        <p:spPr bwMode="auto">
          <a:xfrm>
            <a:off x="4756151" y="1620990"/>
            <a:ext cx="971550" cy="1089025"/>
          </a:xfrm>
          <a:custGeom>
            <a:avLst/>
            <a:gdLst>
              <a:gd name="T0" fmla="*/ 153 w 306"/>
              <a:gd name="T1" fmla="*/ 343 h 343"/>
              <a:gd name="T2" fmla="*/ 133 w 306"/>
              <a:gd name="T3" fmla="*/ 337 h 343"/>
              <a:gd name="T4" fmla="*/ 20 w 306"/>
              <a:gd name="T5" fmla="*/ 272 h 343"/>
              <a:gd name="T6" fmla="*/ 0 w 306"/>
              <a:gd name="T7" fmla="*/ 237 h 343"/>
              <a:gd name="T8" fmla="*/ 0 w 306"/>
              <a:gd name="T9" fmla="*/ 107 h 343"/>
              <a:gd name="T10" fmla="*/ 20 w 306"/>
              <a:gd name="T11" fmla="*/ 72 h 343"/>
              <a:gd name="T12" fmla="*/ 133 w 306"/>
              <a:gd name="T13" fmla="*/ 7 h 343"/>
              <a:gd name="T14" fmla="*/ 173 w 306"/>
              <a:gd name="T15" fmla="*/ 7 h 343"/>
              <a:gd name="T16" fmla="*/ 286 w 306"/>
              <a:gd name="T17" fmla="*/ 72 h 343"/>
              <a:gd name="T18" fmla="*/ 306 w 306"/>
              <a:gd name="T19" fmla="*/ 107 h 343"/>
              <a:gd name="T20" fmla="*/ 306 w 306"/>
              <a:gd name="T21" fmla="*/ 237 h 343"/>
              <a:gd name="T22" fmla="*/ 286 w 306"/>
              <a:gd name="T23" fmla="*/ 272 h 343"/>
              <a:gd name="T24" fmla="*/ 173 w 306"/>
              <a:gd name="T25" fmla="*/ 337 h 343"/>
              <a:gd name="T26" fmla="*/ 153 w 306"/>
              <a:gd name="T27" fmla="*/ 343 h 343"/>
              <a:gd name="T28" fmla="*/ 153 w 306"/>
              <a:gd name="T29" fmla="*/ 13 h 343"/>
              <a:gd name="T30" fmla="*/ 139 w 306"/>
              <a:gd name="T31" fmla="*/ 17 h 343"/>
              <a:gd name="T32" fmla="*/ 26 w 306"/>
              <a:gd name="T33" fmla="*/ 82 h 343"/>
              <a:gd name="T34" fmla="*/ 12 w 306"/>
              <a:gd name="T35" fmla="*/ 107 h 343"/>
              <a:gd name="T36" fmla="*/ 12 w 306"/>
              <a:gd name="T37" fmla="*/ 237 h 343"/>
              <a:gd name="T38" fmla="*/ 26 w 306"/>
              <a:gd name="T39" fmla="*/ 262 h 343"/>
              <a:gd name="T40" fmla="*/ 139 w 306"/>
              <a:gd name="T41" fmla="*/ 327 h 343"/>
              <a:gd name="T42" fmla="*/ 167 w 306"/>
              <a:gd name="T43" fmla="*/ 327 h 343"/>
              <a:gd name="T44" fmla="*/ 280 w 306"/>
              <a:gd name="T45" fmla="*/ 262 h 343"/>
              <a:gd name="T46" fmla="*/ 294 w 306"/>
              <a:gd name="T47" fmla="*/ 237 h 343"/>
              <a:gd name="T48" fmla="*/ 294 w 306"/>
              <a:gd name="T49" fmla="*/ 107 h 343"/>
              <a:gd name="T50" fmla="*/ 280 w 306"/>
              <a:gd name="T51" fmla="*/ 82 h 343"/>
              <a:gd name="T52" fmla="*/ 167 w 306"/>
              <a:gd name="T53" fmla="*/ 17 h 343"/>
              <a:gd name="T54" fmla="*/ 153 w 306"/>
              <a:gd name="T55" fmla="*/ 13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6" h="343">
                <a:moveTo>
                  <a:pt x="153" y="343"/>
                </a:moveTo>
                <a:cubicBezTo>
                  <a:pt x="146" y="343"/>
                  <a:pt x="139" y="341"/>
                  <a:pt x="133" y="337"/>
                </a:cubicBezTo>
                <a:cubicBezTo>
                  <a:pt x="20" y="272"/>
                  <a:pt x="20" y="272"/>
                  <a:pt x="20" y="272"/>
                </a:cubicBezTo>
                <a:cubicBezTo>
                  <a:pt x="7" y="265"/>
                  <a:pt x="0" y="252"/>
                  <a:pt x="0" y="237"/>
                </a:cubicBezTo>
                <a:cubicBezTo>
                  <a:pt x="0" y="107"/>
                  <a:pt x="0" y="107"/>
                  <a:pt x="0" y="107"/>
                </a:cubicBezTo>
                <a:cubicBezTo>
                  <a:pt x="0" y="92"/>
                  <a:pt x="7" y="79"/>
                  <a:pt x="20" y="72"/>
                </a:cubicBezTo>
                <a:cubicBezTo>
                  <a:pt x="133" y="7"/>
                  <a:pt x="133" y="7"/>
                  <a:pt x="133" y="7"/>
                </a:cubicBezTo>
                <a:cubicBezTo>
                  <a:pt x="145" y="0"/>
                  <a:pt x="161" y="0"/>
                  <a:pt x="173" y="7"/>
                </a:cubicBezTo>
                <a:cubicBezTo>
                  <a:pt x="286" y="72"/>
                  <a:pt x="286" y="72"/>
                  <a:pt x="286" y="72"/>
                </a:cubicBezTo>
                <a:cubicBezTo>
                  <a:pt x="298" y="79"/>
                  <a:pt x="306" y="92"/>
                  <a:pt x="306" y="107"/>
                </a:cubicBezTo>
                <a:cubicBezTo>
                  <a:pt x="306" y="237"/>
                  <a:pt x="306" y="237"/>
                  <a:pt x="306" y="237"/>
                </a:cubicBezTo>
                <a:cubicBezTo>
                  <a:pt x="306" y="252"/>
                  <a:pt x="298" y="265"/>
                  <a:pt x="286" y="272"/>
                </a:cubicBezTo>
                <a:cubicBezTo>
                  <a:pt x="173" y="337"/>
                  <a:pt x="173" y="337"/>
                  <a:pt x="173" y="337"/>
                </a:cubicBezTo>
                <a:cubicBezTo>
                  <a:pt x="167" y="341"/>
                  <a:pt x="160" y="343"/>
                  <a:pt x="153" y="343"/>
                </a:cubicBezTo>
                <a:close/>
                <a:moveTo>
                  <a:pt x="153" y="13"/>
                </a:moveTo>
                <a:cubicBezTo>
                  <a:pt x="148" y="13"/>
                  <a:pt x="143" y="14"/>
                  <a:pt x="139" y="17"/>
                </a:cubicBezTo>
                <a:cubicBezTo>
                  <a:pt x="26" y="82"/>
                  <a:pt x="26" y="82"/>
                  <a:pt x="26" y="82"/>
                </a:cubicBezTo>
                <a:cubicBezTo>
                  <a:pt x="17" y="87"/>
                  <a:pt x="12" y="97"/>
                  <a:pt x="12" y="107"/>
                </a:cubicBezTo>
                <a:cubicBezTo>
                  <a:pt x="12" y="237"/>
                  <a:pt x="12" y="237"/>
                  <a:pt x="12" y="237"/>
                </a:cubicBezTo>
                <a:cubicBezTo>
                  <a:pt x="12" y="247"/>
                  <a:pt x="17" y="257"/>
                  <a:pt x="26" y="262"/>
                </a:cubicBezTo>
                <a:cubicBezTo>
                  <a:pt x="139" y="327"/>
                  <a:pt x="139" y="327"/>
                  <a:pt x="139" y="327"/>
                </a:cubicBezTo>
                <a:cubicBezTo>
                  <a:pt x="147" y="332"/>
                  <a:pt x="158" y="332"/>
                  <a:pt x="167" y="327"/>
                </a:cubicBezTo>
                <a:cubicBezTo>
                  <a:pt x="280" y="262"/>
                  <a:pt x="280" y="262"/>
                  <a:pt x="280" y="262"/>
                </a:cubicBezTo>
                <a:cubicBezTo>
                  <a:pt x="289" y="257"/>
                  <a:pt x="294" y="247"/>
                  <a:pt x="294" y="237"/>
                </a:cubicBezTo>
                <a:cubicBezTo>
                  <a:pt x="294" y="107"/>
                  <a:pt x="294" y="107"/>
                  <a:pt x="294" y="107"/>
                </a:cubicBezTo>
                <a:cubicBezTo>
                  <a:pt x="294" y="97"/>
                  <a:pt x="289" y="87"/>
                  <a:pt x="280" y="82"/>
                </a:cubicBezTo>
                <a:cubicBezTo>
                  <a:pt x="167" y="17"/>
                  <a:pt x="167" y="17"/>
                  <a:pt x="167" y="17"/>
                </a:cubicBezTo>
                <a:cubicBezTo>
                  <a:pt x="163" y="14"/>
                  <a:pt x="158" y="13"/>
                  <a:pt x="153" y="1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0" name="Freeform 27"/>
          <p:cNvSpPr>
            <a:spLocks noEditPoints="1"/>
          </p:cNvSpPr>
          <p:nvPr/>
        </p:nvSpPr>
        <p:spPr bwMode="auto">
          <a:xfrm>
            <a:off x="3752851" y="1919440"/>
            <a:ext cx="298450" cy="434975"/>
          </a:xfrm>
          <a:custGeom>
            <a:avLst/>
            <a:gdLst>
              <a:gd name="T0" fmla="*/ 47 w 94"/>
              <a:gd name="T1" fmla="*/ 19 h 137"/>
              <a:gd name="T2" fmla="*/ 50 w 94"/>
              <a:gd name="T3" fmla="*/ 16 h 137"/>
              <a:gd name="T4" fmla="*/ 47 w 94"/>
              <a:gd name="T5" fmla="*/ 14 h 137"/>
              <a:gd name="T6" fmla="*/ 14 w 94"/>
              <a:gd name="T7" fmla="*/ 47 h 137"/>
              <a:gd name="T8" fmla="*/ 17 w 94"/>
              <a:gd name="T9" fmla="*/ 49 h 137"/>
              <a:gd name="T10" fmla="*/ 19 w 94"/>
              <a:gd name="T11" fmla="*/ 47 h 137"/>
              <a:gd name="T12" fmla="*/ 47 w 94"/>
              <a:gd name="T13" fmla="*/ 19 h 137"/>
              <a:gd name="T14" fmla="*/ 27 w 94"/>
              <a:gd name="T15" fmla="*/ 118 h 137"/>
              <a:gd name="T16" fmla="*/ 28 w 94"/>
              <a:gd name="T17" fmla="*/ 126 h 137"/>
              <a:gd name="T18" fmla="*/ 35 w 94"/>
              <a:gd name="T19" fmla="*/ 129 h 137"/>
              <a:gd name="T20" fmla="*/ 35 w 94"/>
              <a:gd name="T21" fmla="*/ 133 h 137"/>
              <a:gd name="T22" fmla="*/ 47 w 94"/>
              <a:gd name="T23" fmla="*/ 137 h 137"/>
              <a:gd name="T24" fmla="*/ 59 w 94"/>
              <a:gd name="T25" fmla="*/ 133 h 137"/>
              <a:gd name="T26" fmla="*/ 60 w 94"/>
              <a:gd name="T27" fmla="*/ 129 h 137"/>
              <a:gd name="T28" fmla="*/ 66 w 94"/>
              <a:gd name="T29" fmla="*/ 126 h 137"/>
              <a:gd name="T30" fmla="*/ 67 w 94"/>
              <a:gd name="T31" fmla="*/ 118 h 137"/>
              <a:gd name="T32" fmla="*/ 47 w 94"/>
              <a:gd name="T33" fmla="*/ 121 h 137"/>
              <a:gd name="T34" fmla="*/ 27 w 94"/>
              <a:gd name="T35" fmla="*/ 118 h 137"/>
              <a:gd name="T36" fmla="*/ 25 w 94"/>
              <a:gd name="T37" fmla="*/ 105 h 137"/>
              <a:gd name="T38" fmla="*/ 26 w 94"/>
              <a:gd name="T39" fmla="*/ 112 h 137"/>
              <a:gd name="T40" fmla="*/ 47 w 94"/>
              <a:gd name="T41" fmla="*/ 116 h 137"/>
              <a:gd name="T42" fmla="*/ 68 w 94"/>
              <a:gd name="T43" fmla="*/ 112 h 137"/>
              <a:gd name="T44" fmla="*/ 69 w 94"/>
              <a:gd name="T45" fmla="*/ 105 h 137"/>
              <a:gd name="T46" fmla="*/ 47 w 94"/>
              <a:gd name="T47" fmla="*/ 109 h 137"/>
              <a:gd name="T48" fmla="*/ 25 w 94"/>
              <a:gd name="T49" fmla="*/ 105 h 137"/>
              <a:gd name="T50" fmla="*/ 58 w 94"/>
              <a:gd name="T51" fmla="*/ 64 h 137"/>
              <a:gd name="T52" fmla="*/ 47 w 94"/>
              <a:gd name="T53" fmla="*/ 45 h 137"/>
              <a:gd name="T54" fmla="*/ 37 w 94"/>
              <a:gd name="T55" fmla="*/ 64 h 137"/>
              <a:gd name="T56" fmla="*/ 32 w 94"/>
              <a:gd name="T57" fmla="*/ 55 h 137"/>
              <a:gd name="T58" fmla="*/ 26 w 94"/>
              <a:gd name="T59" fmla="*/ 58 h 137"/>
              <a:gd name="T60" fmla="*/ 36 w 94"/>
              <a:gd name="T61" fmla="*/ 80 h 137"/>
              <a:gd name="T62" fmla="*/ 47 w 94"/>
              <a:gd name="T63" fmla="*/ 60 h 137"/>
              <a:gd name="T64" fmla="*/ 58 w 94"/>
              <a:gd name="T65" fmla="*/ 80 h 137"/>
              <a:gd name="T66" fmla="*/ 69 w 94"/>
              <a:gd name="T67" fmla="*/ 58 h 137"/>
              <a:gd name="T68" fmla="*/ 62 w 94"/>
              <a:gd name="T69" fmla="*/ 55 h 137"/>
              <a:gd name="T70" fmla="*/ 58 w 94"/>
              <a:gd name="T71" fmla="*/ 64 h 137"/>
              <a:gd name="T72" fmla="*/ 47 w 94"/>
              <a:gd name="T73" fmla="*/ 0 h 137"/>
              <a:gd name="T74" fmla="*/ 0 w 94"/>
              <a:gd name="T75" fmla="*/ 47 h 137"/>
              <a:gd name="T76" fmla="*/ 23 w 94"/>
              <a:gd name="T77" fmla="*/ 87 h 137"/>
              <a:gd name="T78" fmla="*/ 24 w 94"/>
              <a:gd name="T79" fmla="*/ 99 h 137"/>
              <a:gd name="T80" fmla="*/ 47 w 94"/>
              <a:gd name="T81" fmla="*/ 103 h 137"/>
              <a:gd name="T82" fmla="*/ 70 w 94"/>
              <a:gd name="T83" fmla="*/ 99 h 137"/>
              <a:gd name="T84" fmla="*/ 72 w 94"/>
              <a:gd name="T85" fmla="*/ 87 h 137"/>
              <a:gd name="T86" fmla="*/ 94 w 94"/>
              <a:gd name="T87" fmla="*/ 47 h 137"/>
              <a:gd name="T88" fmla="*/ 47 w 94"/>
              <a:gd name="T89" fmla="*/ 0 h 137"/>
              <a:gd name="T90" fmla="*/ 65 w 94"/>
              <a:gd name="T91" fmla="*/ 81 h 137"/>
              <a:gd name="T92" fmla="*/ 63 w 94"/>
              <a:gd name="T93" fmla="*/ 93 h 137"/>
              <a:gd name="T94" fmla="*/ 47 w 94"/>
              <a:gd name="T95" fmla="*/ 95 h 137"/>
              <a:gd name="T96" fmla="*/ 31 w 94"/>
              <a:gd name="T97" fmla="*/ 93 h 137"/>
              <a:gd name="T98" fmla="*/ 30 w 94"/>
              <a:gd name="T99" fmla="*/ 81 h 137"/>
              <a:gd name="T100" fmla="*/ 8 w 94"/>
              <a:gd name="T101" fmla="*/ 47 h 137"/>
              <a:gd name="T102" fmla="*/ 47 w 94"/>
              <a:gd name="T103" fmla="*/ 8 h 137"/>
              <a:gd name="T104" fmla="*/ 86 w 94"/>
              <a:gd name="T105" fmla="*/ 47 h 137"/>
              <a:gd name="T106" fmla="*/ 65 w 94"/>
              <a:gd name="T107" fmla="*/ 8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4" h="137">
                <a:moveTo>
                  <a:pt x="47" y="19"/>
                </a:moveTo>
                <a:cubicBezTo>
                  <a:pt x="49" y="19"/>
                  <a:pt x="50" y="18"/>
                  <a:pt x="50" y="16"/>
                </a:cubicBezTo>
                <a:cubicBezTo>
                  <a:pt x="50" y="15"/>
                  <a:pt x="49" y="14"/>
                  <a:pt x="47" y="14"/>
                </a:cubicBezTo>
                <a:cubicBezTo>
                  <a:pt x="29" y="14"/>
                  <a:pt x="14" y="29"/>
                  <a:pt x="14" y="47"/>
                </a:cubicBezTo>
                <a:cubicBezTo>
                  <a:pt x="14" y="48"/>
                  <a:pt x="16" y="49"/>
                  <a:pt x="17" y="49"/>
                </a:cubicBezTo>
                <a:cubicBezTo>
                  <a:pt x="18" y="49"/>
                  <a:pt x="19" y="48"/>
                  <a:pt x="19" y="47"/>
                </a:cubicBezTo>
                <a:cubicBezTo>
                  <a:pt x="19" y="31"/>
                  <a:pt x="32" y="19"/>
                  <a:pt x="47" y="19"/>
                </a:cubicBezTo>
                <a:close/>
                <a:moveTo>
                  <a:pt x="27" y="118"/>
                </a:moveTo>
                <a:cubicBezTo>
                  <a:pt x="28" y="126"/>
                  <a:pt x="28" y="126"/>
                  <a:pt x="28" y="126"/>
                </a:cubicBezTo>
                <a:cubicBezTo>
                  <a:pt x="28" y="126"/>
                  <a:pt x="30" y="128"/>
                  <a:pt x="35" y="129"/>
                </a:cubicBezTo>
                <a:cubicBezTo>
                  <a:pt x="35" y="133"/>
                  <a:pt x="35" y="133"/>
                  <a:pt x="35" y="133"/>
                </a:cubicBezTo>
                <a:cubicBezTo>
                  <a:pt x="35" y="133"/>
                  <a:pt x="38" y="137"/>
                  <a:pt x="47" y="137"/>
                </a:cubicBezTo>
                <a:cubicBezTo>
                  <a:pt x="56" y="137"/>
                  <a:pt x="59" y="133"/>
                  <a:pt x="59" y="133"/>
                </a:cubicBezTo>
                <a:cubicBezTo>
                  <a:pt x="60" y="129"/>
                  <a:pt x="60" y="129"/>
                  <a:pt x="60" y="129"/>
                </a:cubicBezTo>
                <a:cubicBezTo>
                  <a:pt x="64" y="128"/>
                  <a:pt x="66" y="126"/>
                  <a:pt x="66" y="126"/>
                </a:cubicBezTo>
                <a:cubicBezTo>
                  <a:pt x="67" y="118"/>
                  <a:pt x="67" y="118"/>
                  <a:pt x="67" y="118"/>
                </a:cubicBezTo>
                <a:cubicBezTo>
                  <a:pt x="61" y="120"/>
                  <a:pt x="54" y="121"/>
                  <a:pt x="47" y="121"/>
                </a:cubicBezTo>
                <a:cubicBezTo>
                  <a:pt x="40" y="121"/>
                  <a:pt x="33" y="120"/>
                  <a:pt x="27" y="118"/>
                </a:cubicBezTo>
                <a:close/>
                <a:moveTo>
                  <a:pt x="25" y="105"/>
                </a:moveTo>
                <a:cubicBezTo>
                  <a:pt x="26" y="112"/>
                  <a:pt x="26" y="112"/>
                  <a:pt x="26" y="112"/>
                </a:cubicBezTo>
                <a:cubicBezTo>
                  <a:pt x="33" y="115"/>
                  <a:pt x="40" y="116"/>
                  <a:pt x="47" y="116"/>
                </a:cubicBezTo>
                <a:cubicBezTo>
                  <a:pt x="55" y="116"/>
                  <a:pt x="62" y="115"/>
                  <a:pt x="68" y="112"/>
                </a:cubicBezTo>
                <a:cubicBezTo>
                  <a:pt x="69" y="105"/>
                  <a:pt x="69" y="105"/>
                  <a:pt x="69" y="105"/>
                </a:cubicBezTo>
                <a:cubicBezTo>
                  <a:pt x="62" y="108"/>
                  <a:pt x="55" y="109"/>
                  <a:pt x="47" y="109"/>
                </a:cubicBezTo>
                <a:cubicBezTo>
                  <a:pt x="39" y="109"/>
                  <a:pt x="32" y="108"/>
                  <a:pt x="25" y="105"/>
                </a:cubicBezTo>
                <a:close/>
                <a:moveTo>
                  <a:pt x="58" y="64"/>
                </a:moveTo>
                <a:cubicBezTo>
                  <a:pt x="47" y="45"/>
                  <a:pt x="47" y="45"/>
                  <a:pt x="47" y="45"/>
                </a:cubicBezTo>
                <a:cubicBezTo>
                  <a:pt x="37" y="64"/>
                  <a:pt x="37" y="64"/>
                  <a:pt x="37" y="64"/>
                </a:cubicBezTo>
                <a:cubicBezTo>
                  <a:pt x="32" y="55"/>
                  <a:pt x="32" y="55"/>
                  <a:pt x="32" y="55"/>
                </a:cubicBezTo>
                <a:cubicBezTo>
                  <a:pt x="26" y="58"/>
                  <a:pt x="26" y="58"/>
                  <a:pt x="26" y="58"/>
                </a:cubicBezTo>
                <a:cubicBezTo>
                  <a:pt x="36" y="80"/>
                  <a:pt x="36" y="80"/>
                  <a:pt x="36" y="80"/>
                </a:cubicBezTo>
                <a:cubicBezTo>
                  <a:pt x="47" y="60"/>
                  <a:pt x="47" y="60"/>
                  <a:pt x="47" y="60"/>
                </a:cubicBezTo>
                <a:cubicBezTo>
                  <a:pt x="58" y="80"/>
                  <a:pt x="58" y="80"/>
                  <a:pt x="58" y="80"/>
                </a:cubicBezTo>
                <a:cubicBezTo>
                  <a:pt x="69" y="58"/>
                  <a:pt x="69" y="58"/>
                  <a:pt x="69" y="58"/>
                </a:cubicBezTo>
                <a:cubicBezTo>
                  <a:pt x="62" y="55"/>
                  <a:pt x="62" y="55"/>
                  <a:pt x="62" y="55"/>
                </a:cubicBezTo>
                <a:lnTo>
                  <a:pt x="58" y="64"/>
                </a:lnTo>
                <a:close/>
                <a:moveTo>
                  <a:pt x="47" y="0"/>
                </a:moveTo>
                <a:cubicBezTo>
                  <a:pt x="21" y="0"/>
                  <a:pt x="0" y="21"/>
                  <a:pt x="0" y="47"/>
                </a:cubicBezTo>
                <a:cubicBezTo>
                  <a:pt x="0" y="64"/>
                  <a:pt x="9" y="79"/>
                  <a:pt x="23" y="87"/>
                </a:cubicBezTo>
                <a:cubicBezTo>
                  <a:pt x="24" y="99"/>
                  <a:pt x="24" y="99"/>
                  <a:pt x="24" y="99"/>
                </a:cubicBezTo>
                <a:cubicBezTo>
                  <a:pt x="31" y="102"/>
                  <a:pt x="39" y="103"/>
                  <a:pt x="47" y="103"/>
                </a:cubicBezTo>
                <a:cubicBezTo>
                  <a:pt x="55" y="103"/>
                  <a:pt x="63" y="102"/>
                  <a:pt x="70" y="99"/>
                </a:cubicBezTo>
                <a:cubicBezTo>
                  <a:pt x="72" y="87"/>
                  <a:pt x="72" y="87"/>
                  <a:pt x="72" y="87"/>
                </a:cubicBezTo>
                <a:cubicBezTo>
                  <a:pt x="85" y="79"/>
                  <a:pt x="94" y="64"/>
                  <a:pt x="94" y="47"/>
                </a:cubicBezTo>
                <a:cubicBezTo>
                  <a:pt x="94" y="21"/>
                  <a:pt x="73" y="0"/>
                  <a:pt x="47" y="0"/>
                </a:cubicBezTo>
                <a:close/>
                <a:moveTo>
                  <a:pt x="65" y="81"/>
                </a:moveTo>
                <a:cubicBezTo>
                  <a:pt x="63" y="93"/>
                  <a:pt x="63" y="93"/>
                  <a:pt x="63" y="93"/>
                </a:cubicBezTo>
                <a:cubicBezTo>
                  <a:pt x="63" y="93"/>
                  <a:pt x="59" y="95"/>
                  <a:pt x="47" y="95"/>
                </a:cubicBezTo>
                <a:cubicBezTo>
                  <a:pt x="35" y="95"/>
                  <a:pt x="31" y="93"/>
                  <a:pt x="31" y="93"/>
                </a:cubicBezTo>
                <a:cubicBezTo>
                  <a:pt x="30" y="81"/>
                  <a:pt x="30" y="81"/>
                  <a:pt x="30" y="81"/>
                </a:cubicBezTo>
                <a:cubicBezTo>
                  <a:pt x="17" y="75"/>
                  <a:pt x="8" y="62"/>
                  <a:pt x="8" y="47"/>
                </a:cubicBezTo>
                <a:cubicBezTo>
                  <a:pt x="8" y="25"/>
                  <a:pt x="26" y="8"/>
                  <a:pt x="47" y="8"/>
                </a:cubicBezTo>
                <a:cubicBezTo>
                  <a:pt x="69" y="8"/>
                  <a:pt x="86" y="25"/>
                  <a:pt x="86" y="47"/>
                </a:cubicBezTo>
                <a:cubicBezTo>
                  <a:pt x="86" y="62"/>
                  <a:pt x="77" y="75"/>
                  <a:pt x="65" y="81"/>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Freeform 28"/>
          <p:cNvSpPr>
            <a:spLocks noEditPoints="1"/>
          </p:cNvSpPr>
          <p:nvPr/>
        </p:nvSpPr>
        <p:spPr bwMode="auto">
          <a:xfrm>
            <a:off x="3016251" y="3122765"/>
            <a:ext cx="400050" cy="342900"/>
          </a:xfrm>
          <a:custGeom>
            <a:avLst/>
            <a:gdLst>
              <a:gd name="T0" fmla="*/ 45 w 126"/>
              <a:gd name="T1" fmla="*/ 70 h 108"/>
              <a:gd name="T2" fmla="*/ 45 w 126"/>
              <a:gd name="T3" fmla="*/ 108 h 108"/>
              <a:gd name="T4" fmla="*/ 73 w 126"/>
              <a:gd name="T5" fmla="*/ 108 h 108"/>
              <a:gd name="T6" fmla="*/ 73 w 126"/>
              <a:gd name="T7" fmla="*/ 74 h 108"/>
              <a:gd name="T8" fmla="*/ 61 w 126"/>
              <a:gd name="T9" fmla="*/ 86 h 108"/>
              <a:gd name="T10" fmla="*/ 45 w 126"/>
              <a:gd name="T11" fmla="*/ 70 h 108"/>
              <a:gd name="T12" fmla="*/ 5 w 126"/>
              <a:gd name="T13" fmla="*/ 103 h 108"/>
              <a:gd name="T14" fmla="*/ 10 w 126"/>
              <a:gd name="T15" fmla="*/ 108 h 108"/>
              <a:gd name="T16" fmla="*/ 33 w 126"/>
              <a:gd name="T17" fmla="*/ 108 h 108"/>
              <a:gd name="T18" fmla="*/ 33 w 126"/>
              <a:gd name="T19" fmla="*/ 59 h 108"/>
              <a:gd name="T20" fmla="*/ 5 w 126"/>
              <a:gd name="T21" fmla="*/ 87 h 108"/>
              <a:gd name="T22" fmla="*/ 5 w 126"/>
              <a:gd name="T23" fmla="*/ 103 h 108"/>
              <a:gd name="T24" fmla="*/ 101 w 126"/>
              <a:gd name="T25" fmla="*/ 3 h 108"/>
              <a:gd name="T26" fmla="*/ 97 w 126"/>
              <a:gd name="T27" fmla="*/ 8 h 108"/>
              <a:gd name="T28" fmla="*/ 102 w 126"/>
              <a:gd name="T29" fmla="*/ 13 h 108"/>
              <a:gd name="T30" fmla="*/ 107 w 126"/>
              <a:gd name="T31" fmla="*/ 12 h 108"/>
              <a:gd name="T32" fmla="*/ 61 w 126"/>
              <a:gd name="T33" fmla="*/ 59 h 108"/>
              <a:gd name="T34" fmla="*/ 33 w 126"/>
              <a:gd name="T35" fmla="*/ 32 h 108"/>
              <a:gd name="T36" fmla="*/ 1 w 126"/>
              <a:gd name="T37" fmla="*/ 63 h 108"/>
              <a:gd name="T38" fmla="*/ 1 w 126"/>
              <a:gd name="T39" fmla="*/ 71 h 108"/>
              <a:gd name="T40" fmla="*/ 9 w 126"/>
              <a:gd name="T41" fmla="*/ 71 h 108"/>
              <a:gd name="T42" fmla="*/ 33 w 126"/>
              <a:gd name="T43" fmla="*/ 46 h 108"/>
              <a:gd name="T44" fmla="*/ 61 w 126"/>
              <a:gd name="T45" fmla="*/ 73 h 108"/>
              <a:gd name="T46" fmla="*/ 115 w 126"/>
              <a:gd name="T47" fmla="*/ 19 h 108"/>
              <a:gd name="T48" fmla="*/ 114 w 126"/>
              <a:gd name="T49" fmla="*/ 25 h 108"/>
              <a:gd name="T50" fmla="*/ 119 w 126"/>
              <a:gd name="T51" fmla="*/ 30 h 108"/>
              <a:gd name="T52" fmla="*/ 119 w 126"/>
              <a:gd name="T53" fmla="*/ 30 h 108"/>
              <a:gd name="T54" fmla="*/ 124 w 126"/>
              <a:gd name="T55" fmla="*/ 26 h 108"/>
              <a:gd name="T56" fmla="*/ 126 w 126"/>
              <a:gd name="T57" fmla="*/ 0 h 108"/>
              <a:gd name="T58" fmla="*/ 101 w 126"/>
              <a:gd name="T59" fmla="*/ 3 h 108"/>
              <a:gd name="T60" fmla="*/ 84 w 126"/>
              <a:gd name="T61" fmla="*/ 63 h 108"/>
              <a:gd name="T62" fmla="*/ 84 w 126"/>
              <a:gd name="T63" fmla="*/ 108 h 108"/>
              <a:gd name="T64" fmla="*/ 108 w 126"/>
              <a:gd name="T65" fmla="*/ 108 h 108"/>
              <a:gd name="T66" fmla="*/ 112 w 126"/>
              <a:gd name="T67" fmla="*/ 103 h 108"/>
              <a:gd name="T68" fmla="*/ 112 w 126"/>
              <a:gd name="T69" fmla="*/ 35 h 108"/>
              <a:gd name="T70" fmla="*/ 88 w 126"/>
              <a:gd name="T71" fmla="*/ 59 h 108"/>
              <a:gd name="T72" fmla="*/ 84 w 126"/>
              <a:gd name="T73" fmla="*/ 6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108">
                <a:moveTo>
                  <a:pt x="45" y="70"/>
                </a:moveTo>
                <a:cubicBezTo>
                  <a:pt x="45" y="108"/>
                  <a:pt x="45" y="108"/>
                  <a:pt x="45" y="108"/>
                </a:cubicBezTo>
                <a:cubicBezTo>
                  <a:pt x="73" y="108"/>
                  <a:pt x="73" y="108"/>
                  <a:pt x="73" y="108"/>
                </a:cubicBezTo>
                <a:cubicBezTo>
                  <a:pt x="73" y="74"/>
                  <a:pt x="73" y="74"/>
                  <a:pt x="73" y="74"/>
                </a:cubicBezTo>
                <a:cubicBezTo>
                  <a:pt x="61" y="86"/>
                  <a:pt x="61" y="86"/>
                  <a:pt x="61" y="86"/>
                </a:cubicBezTo>
                <a:lnTo>
                  <a:pt x="45" y="70"/>
                </a:lnTo>
                <a:close/>
                <a:moveTo>
                  <a:pt x="5" y="103"/>
                </a:moveTo>
                <a:cubicBezTo>
                  <a:pt x="5" y="106"/>
                  <a:pt x="7" y="108"/>
                  <a:pt x="10" y="108"/>
                </a:cubicBezTo>
                <a:cubicBezTo>
                  <a:pt x="33" y="108"/>
                  <a:pt x="33" y="108"/>
                  <a:pt x="33" y="108"/>
                </a:cubicBezTo>
                <a:cubicBezTo>
                  <a:pt x="33" y="59"/>
                  <a:pt x="33" y="59"/>
                  <a:pt x="33" y="59"/>
                </a:cubicBezTo>
                <a:cubicBezTo>
                  <a:pt x="5" y="87"/>
                  <a:pt x="5" y="87"/>
                  <a:pt x="5" y="87"/>
                </a:cubicBezTo>
                <a:lnTo>
                  <a:pt x="5" y="103"/>
                </a:lnTo>
                <a:close/>
                <a:moveTo>
                  <a:pt x="101" y="3"/>
                </a:moveTo>
                <a:cubicBezTo>
                  <a:pt x="98" y="3"/>
                  <a:pt x="96" y="5"/>
                  <a:pt x="97" y="8"/>
                </a:cubicBezTo>
                <a:cubicBezTo>
                  <a:pt x="97" y="11"/>
                  <a:pt x="99" y="13"/>
                  <a:pt x="102" y="13"/>
                </a:cubicBezTo>
                <a:cubicBezTo>
                  <a:pt x="107" y="12"/>
                  <a:pt x="107" y="12"/>
                  <a:pt x="107" y="12"/>
                </a:cubicBezTo>
                <a:cubicBezTo>
                  <a:pt x="61" y="59"/>
                  <a:pt x="61" y="59"/>
                  <a:pt x="61" y="59"/>
                </a:cubicBezTo>
                <a:cubicBezTo>
                  <a:pt x="33" y="32"/>
                  <a:pt x="33" y="32"/>
                  <a:pt x="33" y="32"/>
                </a:cubicBezTo>
                <a:cubicBezTo>
                  <a:pt x="1" y="63"/>
                  <a:pt x="1" y="63"/>
                  <a:pt x="1" y="63"/>
                </a:cubicBezTo>
                <a:cubicBezTo>
                  <a:pt x="0" y="65"/>
                  <a:pt x="0" y="69"/>
                  <a:pt x="1" y="71"/>
                </a:cubicBezTo>
                <a:cubicBezTo>
                  <a:pt x="3" y="73"/>
                  <a:pt x="7" y="73"/>
                  <a:pt x="9" y="71"/>
                </a:cubicBezTo>
                <a:cubicBezTo>
                  <a:pt x="33" y="46"/>
                  <a:pt x="33" y="46"/>
                  <a:pt x="33" y="46"/>
                </a:cubicBezTo>
                <a:cubicBezTo>
                  <a:pt x="61" y="73"/>
                  <a:pt x="61" y="73"/>
                  <a:pt x="61" y="73"/>
                </a:cubicBezTo>
                <a:cubicBezTo>
                  <a:pt x="115" y="19"/>
                  <a:pt x="115" y="19"/>
                  <a:pt x="115" y="19"/>
                </a:cubicBezTo>
                <a:cubicBezTo>
                  <a:pt x="114" y="25"/>
                  <a:pt x="114" y="25"/>
                  <a:pt x="114" y="25"/>
                </a:cubicBezTo>
                <a:cubicBezTo>
                  <a:pt x="114" y="28"/>
                  <a:pt x="116" y="30"/>
                  <a:pt x="119" y="30"/>
                </a:cubicBezTo>
                <a:cubicBezTo>
                  <a:pt x="119" y="30"/>
                  <a:pt x="119" y="30"/>
                  <a:pt x="119" y="30"/>
                </a:cubicBezTo>
                <a:cubicBezTo>
                  <a:pt x="122" y="30"/>
                  <a:pt x="124" y="28"/>
                  <a:pt x="124" y="26"/>
                </a:cubicBezTo>
                <a:cubicBezTo>
                  <a:pt x="126" y="0"/>
                  <a:pt x="126" y="0"/>
                  <a:pt x="126" y="0"/>
                </a:cubicBezTo>
                <a:lnTo>
                  <a:pt x="101" y="3"/>
                </a:lnTo>
                <a:close/>
                <a:moveTo>
                  <a:pt x="84" y="63"/>
                </a:moveTo>
                <a:cubicBezTo>
                  <a:pt x="84" y="108"/>
                  <a:pt x="84" y="108"/>
                  <a:pt x="84" y="108"/>
                </a:cubicBezTo>
                <a:cubicBezTo>
                  <a:pt x="108" y="108"/>
                  <a:pt x="108" y="108"/>
                  <a:pt x="108" y="108"/>
                </a:cubicBezTo>
                <a:cubicBezTo>
                  <a:pt x="110" y="108"/>
                  <a:pt x="112" y="106"/>
                  <a:pt x="112" y="103"/>
                </a:cubicBezTo>
                <a:cubicBezTo>
                  <a:pt x="112" y="35"/>
                  <a:pt x="112" y="35"/>
                  <a:pt x="112" y="35"/>
                </a:cubicBezTo>
                <a:cubicBezTo>
                  <a:pt x="88" y="59"/>
                  <a:pt x="88" y="59"/>
                  <a:pt x="88" y="59"/>
                </a:cubicBezTo>
                <a:lnTo>
                  <a:pt x="84" y="63"/>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29"/>
          <p:cNvSpPr>
            <a:spLocks noEditPoints="1"/>
          </p:cNvSpPr>
          <p:nvPr/>
        </p:nvSpPr>
        <p:spPr bwMode="auto">
          <a:xfrm>
            <a:off x="5054601" y="1935315"/>
            <a:ext cx="371475" cy="412750"/>
          </a:xfrm>
          <a:custGeom>
            <a:avLst/>
            <a:gdLst>
              <a:gd name="T0" fmla="*/ 95 w 117"/>
              <a:gd name="T1" fmla="*/ 26 h 130"/>
              <a:gd name="T2" fmla="*/ 98 w 117"/>
              <a:gd name="T3" fmla="*/ 20 h 130"/>
              <a:gd name="T4" fmla="*/ 100 w 117"/>
              <a:gd name="T5" fmla="*/ 21 h 130"/>
              <a:gd name="T6" fmla="*/ 102 w 117"/>
              <a:gd name="T7" fmla="*/ 21 h 130"/>
              <a:gd name="T8" fmla="*/ 105 w 117"/>
              <a:gd name="T9" fmla="*/ 20 h 130"/>
              <a:gd name="T10" fmla="*/ 107 w 117"/>
              <a:gd name="T11" fmla="*/ 16 h 130"/>
              <a:gd name="T12" fmla="*/ 106 w 117"/>
              <a:gd name="T13" fmla="*/ 11 h 130"/>
              <a:gd name="T14" fmla="*/ 90 w 117"/>
              <a:gd name="T15" fmla="*/ 1 h 130"/>
              <a:gd name="T16" fmla="*/ 84 w 117"/>
              <a:gd name="T17" fmla="*/ 2 h 130"/>
              <a:gd name="T18" fmla="*/ 82 w 117"/>
              <a:gd name="T19" fmla="*/ 6 h 130"/>
              <a:gd name="T20" fmla="*/ 82 w 117"/>
              <a:gd name="T21" fmla="*/ 9 h 130"/>
              <a:gd name="T22" fmla="*/ 83 w 117"/>
              <a:gd name="T23" fmla="*/ 11 h 130"/>
              <a:gd name="T24" fmla="*/ 85 w 117"/>
              <a:gd name="T25" fmla="*/ 12 h 130"/>
              <a:gd name="T26" fmla="*/ 81 w 117"/>
              <a:gd name="T27" fmla="*/ 18 h 130"/>
              <a:gd name="T28" fmla="*/ 59 w 117"/>
              <a:gd name="T29" fmla="*/ 13 h 130"/>
              <a:gd name="T30" fmla="*/ 36 w 117"/>
              <a:gd name="T31" fmla="*/ 18 h 130"/>
              <a:gd name="T32" fmla="*/ 33 w 117"/>
              <a:gd name="T33" fmla="*/ 12 h 130"/>
              <a:gd name="T34" fmla="*/ 34 w 117"/>
              <a:gd name="T35" fmla="*/ 11 h 130"/>
              <a:gd name="T36" fmla="*/ 36 w 117"/>
              <a:gd name="T37" fmla="*/ 9 h 130"/>
              <a:gd name="T38" fmla="*/ 36 w 117"/>
              <a:gd name="T39" fmla="*/ 6 h 130"/>
              <a:gd name="T40" fmla="*/ 33 w 117"/>
              <a:gd name="T41" fmla="*/ 2 h 130"/>
              <a:gd name="T42" fmla="*/ 28 w 117"/>
              <a:gd name="T43" fmla="*/ 1 h 130"/>
              <a:gd name="T44" fmla="*/ 12 w 117"/>
              <a:gd name="T45" fmla="*/ 11 h 130"/>
              <a:gd name="T46" fmla="*/ 11 w 117"/>
              <a:gd name="T47" fmla="*/ 16 h 130"/>
              <a:gd name="T48" fmla="*/ 13 w 117"/>
              <a:gd name="T49" fmla="*/ 20 h 130"/>
              <a:gd name="T50" fmla="*/ 15 w 117"/>
              <a:gd name="T51" fmla="*/ 21 h 130"/>
              <a:gd name="T52" fmla="*/ 18 w 117"/>
              <a:gd name="T53" fmla="*/ 21 h 130"/>
              <a:gd name="T54" fmla="*/ 19 w 117"/>
              <a:gd name="T55" fmla="*/ 20 h 130"/>
              <a:gd name="T56" fmla="*/ 23 w 117"/>
              <a:gd name="T57" fmla="*/ 26 h 130"/>
              <a:gd name="T58" fmla="*/ 0 w 117"/>
              <a:gd name="T59" fmla="*/ 72 h 130"/>
              <a:gd name="T60" fmla="*/ 59 w 117"/>
              <a:gd name="T61" fmla="*/ 130 h 130"/>
              <a:gd name="T62" fmla="*/ 117 w 117"/>
              <a:gd name="T63" fmla="*/ 72 h 130"/>
              <a:gd name="T64" fmla="*/ 95 w 117"/>
              <a:gd name="T65" fmla="*/ 26 h 130"/>
              <a:gd name="T66" fmla="*/ 59 w 117"/>
              <a:gd name="T67" fmla="*/ 119 h 130"/>
              <a:gd name="T68" fmla="*/ 12 w 117"/>
              <a:gd name="T69" fmla="*/ 72 h 130"/>
              <a:gd name="T70" fmla="*/ 59 w 117"/>
              <a:gd name="T71" fmla="*/ 25 h 130"/>
              <a:gd name="T72" fmla="*/ 106 w 117"/>
              <a:gd name="T73" fmla="*/ 72 h 130"/>
              <a:gd name="T74" fmla="*/ 59 w 117"/>
              <a:gd name="T75" fmla="*/ 119 h 130"/>
              <a:gd name="T76" fmla="*/ 64 w 117"/>
              <a:gd name="T77" fmla="*/ 73 h 130"/>
              <a:gd name="T78" fmla="*/ 64 w 117"/>
              <a:gd name="T79" fmla="*/ 72 h 130"/>
              <a:gd name="T80" fmla="*/ 64 w 117"/>
              <a:gd name="T81" fmla="*/ 46 h 130"/>
              <a:gd name="T82" fmla="*/ 59 w 117"/>
              <a:gd name="T83" fmla="*/ 40 h 130"/>
              <a:gd name="T84" fmla="*/ 54 w 117"/>
              <a:gd name="T85" fmla="*/ 46 h 130"/>
              <a:gd name="T86" fmla="*/ 54 w 117"/>
              <a:gd name="T87" fmla="*/ 72 h 130"/>
              <a:gd name="T88" fmla="*/ 59 w 117"/>
              <a:gd name="T89" fmla="*/ 77 h 130"/>
              <a:gd name="T90" fmla="*/ 60 w 117"/>
              <a:gd name="T91" fmla="*/ 77 h 130"/>
              <a:gd name="T92" fmla="*/ 83 w 117"/>
              <a:gd name="T93" fmla="*/ 100 h 130"/>
              <a:gd name="T94" fmla="*/ 85 w 117"/>
              <a:gd name="T95" fmla="*/ 101 h 130"/>
              <a:gd name="T96" fmla="*/ 87 w 117"/>
              <a:gd name="T97" fmla="*/ 100 h 130"/>
              <a:gd name="T98" fmla="*/ 87 w 117"/>
              <a:gd name="T99" fmla="*/ 96 h 130"/>
              <a:gd name="T100" fmla="*/ 64 w 117"/>
              <a:gd name="T101" fmla="*/ 7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 h="130">
                <a:moveTo>
                  <a:pt x="95" y="26"/>
                </a:moveTo>
                <a:cubicBezTo>
                  <a:pt x="98" y="20"/>
                  <a:pt x="98" y="20"/>
                  <a:pt x="98" y="20"/>
                </a:cubicBezTo>
                <a:cubicBezTo>
                  <a:pt x="100" y="21"/>
                  <a:pt x="100" y="21"/>
                  <a:pt x="100" y="21"/>
                </a:cubicBezTo>
                <a:cubicBezTo>
                  <a:pt x="101" y="22"/>
                  <a:pt x="102" y="22"/>
                  <a:pt x="102" y="21"/>
                </a:cubicBezTo>
                <a:cubicBezTo>
                  <a:pt x="103" y="21"/>
                  <a:pt x="104" y="21"/>
                  <a:pt x="105" y="20"/>
                </a:cubicBezTo>
                <a:cubicBezTo>
                  <a:pt x="107" y="16"/>
                  <a:pt x="107" y="16"/>
                  <a:pt x="107" y="16"/>
                </a:cubicBezTo>
                <a:cubicBezTo>
                  <a:pt x="108" y="14"/>
                  <a:pt x="108" y="12"/>
                  <a:pt x="106" y="11"/>
                </a:cubicBezTo>
                <a:cubicBezTo>
                  <a:pt x="90" y="1"/>
                  <a:pt x="90" y="1"/>
                  <a:pt x="90" y="1"/>
                </a:cubicBezTo>
                <a:cubicBezTo>
                  <a:pt x="88" y="0"/>
                  <a:pt x="86" y="1"/>
                  <a:pt x="84" y="2"/>
                </a:cubicBezTo>
                <a:cubicBezTo>
                  <a:pt x="82" y="6"/>
                  <a:pt x="82" y="6"/>
                  <a:pt x="82" y="6"/>
                </a:cubicBezTo>
                <a:cubicBezTo>
                  <a:pt x="82" y="7"/>
                  <a:pt x="81" y="8"/>
                  <a:pt x="82" y="9"/>
                </a:cubicBezTo>
                <a:cubicBezTo>
                  <a:pt x="82" y="10"/>
                  <a:pt x="83" y="11"/>
                  <a:pt x="83" y="11"/>
                </a:cubicBezTo>
                <a:cubicBezTo>
                  <a:pt x="85" y="12"/>
                  <a:pt x="85" y="12"/>
                  <a:pt x="85" y="12"/>
                </a:cubicBezTo>
                <a:cubicBezTo>
                  <a:pt x="81" y="18"/>
                  <a:pt x="81" y="18"/>
                  <a:pt x="81" y="18"/>
                </a:cubicBezTo>
                <a:cubicBezTo>
                  <a:pt x="74" y="15"/>
                  <a:pt x="67" y="13"/>
                  <a:pt x="59" y="13"/>
                </a:cubicBezTo>
                <a:cubicBezTo>
                  <a:pt x="51" y="13"/>
                  <a:pt x="43" y="15"/>
                  <a:pt x="36" y="18"/>
                </a:cubicBezTo>
                <a:cubicBezTo>
                  <a:pt x="33" y="12"/>
                  <a:pt x="33" y="12"/>
                  <a:pt x="33" y="12"/>
                </a:cubicBezTo>
                <a:cubicBezTo>
                  <a:pt x="34" y="11"/>
                  <a:pt x="34" y="11"/>
                  <a:pt x="34" y="11"/>
                </a:cubicBezTo>
                <a:cubicBezTo>
                  <a:pt x="35" y="11"/>
                  <a:pt x="36" y="10"/>
                  <a:pt x="36" y="9"/>
                </a:cubicBezTo>
                <a:cubicBezTo>
                  <a:pt x="36" y="8"/>
                  <a:pt x="36" y="7"/>
                  <a:pt x="36" y="6"/>
                </a:cubicBezTo>
                <a:cubicBezTo>
                  <a:pt x="33" y="2"/>
                  <a:pt x="33" y="2"/>
                  <a:pt x="33" y="2"/>
                </a:cubicBezTo>
                <a:cubicBezTo>
                  <a:pt x="32" y="1"/>
                  <a:pt x="30" y="0"/>
                  <a:pt x="28" y="1"/>
                </a:cubicBezTo>
                <a:cubicBezTo>
                  <a:pt x="12" y="11"/>
                  <a:pt x="12" y="11"/>
                  <a:pt x="12" y="11"/>
                </a:cubicBezTo>
                <a:cubicBezTo>
                  <a:pt x="10" y="12"/>
                  <a:pt x="10" y="14"/>
                  <a:pt x="11" y="16"/>
                </a:cubicBezTo>
                <a:cubicBezTo>
                  <a:pt x="13" y="20"/>
                  <a:pt x="13" y="20"/>
                  <a:pt x="13" y="20"/>
                </a:cubicBezTo>
                <a:cubicBezTo>
                  <a:pt x="13" y="21"/>
                  <a:pt x="14" y="21"/>
                  <a:pt x="15" y="21"/>
                </a:cubicBezTo>
                <a:cubicBezTo>
                  <a:pt x="16" y="22"/>
                  <a:pt x="17" y="22"/>
                  <a:pt x="18" y="21"/>
                </a:cubicBezTo>
                <a:cubicBezTo>
                  <a:pt x="19" y="20"/>
                  <a:pt x="19" y="20"/>
                  <a:pt x="19" y="20"/>
                </a:cubicBezTo>
                <a:cubicBezTo>
                  <a:pt x="23" y="26"/>
                  <a:pt x="23" y="26"/>
                  <a:pt x="23" y="26"/>
                </a:cubicBezTo>
                <a:cubicBezTo>
                  <a:pt x="9" y="37"/>
                  <a:pt x="0" y="53"/>
                  <a:pt x="0" y="72"/>
                </a:cubicBezTo>
                <a:cubicBezTo>
                  <a:pt x="0" y="104"/>
                  <a:pt x="27" y="130"/>
                  <a:pt x="59" y="130"/>
                </a:cubicBezTo>
                <a:cubicBezTo>
                  <a:pt x="91" y="130"/>
                  <a:pt x="117" y="104"/>
                  <a:pt x="117" y="72"/>
                </a:cubicBezTo>
                <a:cubicBezTo>
                  <a:pt x="117" y="53"/>
                  <a:pt x="109" y="37"/>
                  <a:pt x="95" y="26"/>
                </a:cubicBezTo>
                <a:close/>
                <a:moveTo>
                  <a:pt x="59" y="119"/>
                </a:moveTo>
                <a:cubicBezTo>
                  <a:pt x="33" y="119"/>
                  <a:pt x="12" y="98"/>
                  <a:pt x="12" y="72"/>
                </a:cubicBezTo>
                <a:cubicBezTo>
                  <a:pt x="12" y="46"/>
                  <a:pt x="33" y="25"/>
                  <a:pt x="59" y="25"/>
                </a:cubicBezTo>
                <a:cubicBezTo>
                  <a:pt x="85" y="25"/>
                  <a:pt x="106" y="46"/>
                  <a:pt x="106" y="72"/>
                </a:cubicBezTo>
                <a:cubicBezTo>
                  <a:pt x="106" y="98"/>
                  <a:pt x="85" y="119"/>
                  <a:pt x="59" y="119"/>
                </a:cubicBezTo>
                <a:close/>
                <a:moveTo>
                  <a:pt x="64" y="73"/>
                </a:moveTo>
                <a:cubicBezTo>
                  <a:pt x="64" y="72"/>
                  <a:pt x="64" y="72"/>
                  <a:pt x="64" y="72"/>
                </a:cubicBezTo>
                <a:cubicBezTo>
                  <a:pt x="64" y="46"/>
                  <a:pt x="64" y="46"/>
                  <a:pt x="64" y="46"/>
                </a:cubicBezTo>
                <a:cubicBezTo>
                  <a:pt x="64" y="43"/>
                  <a:pt x="62" y="40"/>
                  <a:pt x="59" y="40"/>
                </a:cubicBezTo>
                <a:cubicBezTo>
                  <a:pt x="56" y="40"/>
                  <a:pt x="54" y="43"/>
                  <a:pt x="54" y="46"/>
                </a:cubicBezTo>
                <a:cubicBezTo>
                  <a:pt x="54" y="72"/>
                  <a:pt x="54" y="72"/>
                  <a:pt x="54" y="72"/>
                </a:cubicBezTo>
                <a:cubicBezTo>
                  <a:pt x="54" y="75"/>
                  <a:pt x="56" y="77"/>
                  <a:pt x="59" y="77"/>
                </a:cubicBezTo>
                <a:cubicBezTo>
                  <a:pt x="59" y="77"/>
                  <a:pt x="59" y="77"/>
                  <a:pt x="60" y="77"/>
                </a:cubicBezTo>
                <a:cubicBezTo>
                  <a:pt x="83" y="100"/>
                  <a:pt x="83" y="100"/>
                  <a:pt x="83" y="100"/>
                </a:cubicBezTo>
                <a:cubicBezTo>
                  <a:pt x="84" y="101"/>
                  <a:pt x="84" y="101"/>
                  <a:pt x="85" y="101"/>
                </a:cubicBezTo>
                <a:cubicBezTo>
                  <a:pt x="86" y="101"/>
                  <a:pt x="87" y="101"/>
                  <a:pt x="87" y="100"/>
                </a:cubicBezTo>
                <a:cubicBezTo>
                  <a:pt x="88" y="99"/>
                  <a:pt x="88" y="97"/>
                  <a:pt x="87" y="96"/>
                </a:cubicBezTo>
                <a:lnTo>
                  <a:pt x="64" y="7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Freeform 30"/>
          <p:cNvSpPr>
            <a:spLocks noEditPoints="1"/>
          </p:cNvSpPr>
          <p:nvPr/>
        </p:nvSpPr>
        <p:spPr bwMode="auto">
          <a:xfrm>
            <a:off x="5695951" y="3144990"/>
            <a:ext cx="463550" cy="320675"/>
          </a:xfrm>
          <a:custGeom>
            <a:avLst/>
            <a:gdLst>
              <a:gd name="T0" fmla="*/ 130 w 146"/>
              <a:gd name="T1" fmla="*/ 87 h 101"/>
              <a:gd name="T2" fmla="*/ 146 w 146"/>
              <a:gd name="T3" fmla="*/ 61 h 101"/>
              <a:gd name="T4" fmla="*/ 122 w 146"/>
              <a:gd name="T5" fmla="*/ 32 h 101"/>
              <a:gd name="T6" fmla="*/ 124 w 146"/>
              <a:gd name="T7" fmla="*/ 43 h 101"/>
              <a:gd name="T8" fmla="*/ 72 w 146"/>
              <a:gd name="T9" fmla="*/ 90 h 101"/>
              <a:gd name="T10" fmla="*/ 98 w 146"/>
              <a:gd name="T11" fmla="*/ 96 h 101"/>
              <a:gd name="T12" fmla="*/ 113 w 146"/>
              <a:gd name="T13" fmla="*/ 94 h 101"/>
              <a:gd name="T14" fmla="*/ 146 w 146"/>
              <a:gd name="T15" fmla="*/ 96 h 101"/>
              <a:gd name="T16" fmla="*/ 130 w 146"/>
              <a:gd name="T17" fmla="*/ 87 h 101"/>
              <a:gd name="T18" fmla="*/ 118 w 146"/>
              <a:gd name="T19" fmla="*/ 43 h 101"/>
              <a:gd name="T20" fmla="*/ 59 w 146"/>
              <a:gd name="T21" fmla="*/ 0 h 101"/>
              <a:gd name="T22" fmla="*/ 0 w 146"/>
              <a:gd name="T23" fmla="*/ 43 h 101"/>
              <a:gd name="T24" fmla="*/ 19 w 146"/>
              <a:gd name="T25" fmla="*/ 74 h 101"/>
              <a:gd name="T26" fmla="*/ 0 w 146"/>
              <a:gd name="T27" fmla="*/ 85 h 101"/>
              <a:gd name="T28" fmla="*/ 40 w 146"/>
              <a:gd name="T29" fmla="*/ 83 h 101"/>
              <a:gd name="T30" fmla="*/ 59 w 146"/>
              <a:gd name="T31" fmla="*/ 85 h 101"/>
              <a:gd name="T32" fmla="*/ 118 w 146"/>
              <a:gd name="T33" fmla="*/ 43 h 101"/>
              <a:gd name="T34" fmla="*/ 70 w 146"/>
              <a:gd name="T35" fmla="*/ 61 h 101"/>
              <a:gd name="T36" fmla="*/ 32 w 146"/>
              <a:gd name="T37" fmla="*/ 61 h 101"/>
              <a:gd name="T38" fmla="*/ 32 w 146"/>
              <a:gd name="T39" fmla="*/ 55 h 101"/>
              <a:gd name="T40" fmla="*/ 70 w 146"/>
              <a:gd name="T41" fmla="*/ 55 h 101"/>
              <a:gd name="T42" fmla="*/ 70 w 146"/>
              <a:gd name="T43" fmla="*/ 61 h 101"/>
              <a:gd name="T44" fmla="*/ 86 w 146"/>
              <a:gd name="T45" fmla="*/ 46 h 101"/>
              <a:gd name="T46" fmla="*/ 32 w 146"/>
              <a:gd name="T47" fmla="*/ 46 h 101"/>
              <a:gd name="T48" fmla="*/ 32 w 146"/>
              <a:gd name="T49" fmla="*/ 40 h 101"/>
              <a:gd name="T50" fmla="*/ 86 w 146"/>
              <a:gd name="T51" fmla="*/ 40 h 101"/>
              <a:gd name="T52" fmla="*/ 86 w 146"/>
              <a:gd name="T53" fmla="*/ 46 h 101"/>
              <a:gd name="T54" fmla="*/ 86 w 146"/>
              <a:gd name="T55" fmla="*/ 31 h 101"/>
              <a:gd name="T56" fmla="*/ 32 w 146"/>
              <a:gd name="T57" fmla="*/ 31 h 101"/>
              <a:gd name="T58" fmla="*/ 32 w 146"/>
              <a:gd name="T59" fmla="*/ 25 h 101"/>
              <a:gd name="T60" fmla="*/ 86 w 146"/>
              <a:gd name="T61" fmla="*/ 25 h 101"/>
              <a:gd name="T62" fmla="*/ 86 w 146"/>
              <a:gd name="T63" fmla="*/ 3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01">
                <a:moveTo>
                  <a:pt x="130" y="87"/>
                </a:moveTo>
                <a:cubicBezTo>
                  <a:pt x="140" y="80"/>
                  <a:pt x="146" y="71"/>
                  <a:pt x="146" y="61"/>
                </a:cubicBezTo>
                <a:cubicBezTo>
                  <a:pt x="146" y="49"/>
                  <a:pt x="136" y="38"/>
                  <a:pt x="122" y="32"/>
                </a:cubicBezTo>
                <a:cubicBezTo>
                  <a:pt x="123" y="35"/>
                  <a:pt x="124" y="39"/>
                  <a:pt x="124" y="43"/>
                </a:cubicBezTo>
                <a:cubicBezTo>
                  <a:pt x="124" y="66"/>
                  <a:pt x="101" y="85"/>
                  <a:pt x="72" y="90"/>
                </a:cubicBezTo>
                <a:cubicBezTo>
                  <a:pt x="80" y="94"/>
                  <a:pt x="89" y="96"/>
                  <a:pt x="98" y="96"/>
                </a:cubicBezTo>
                <a:cubicBezTo>
                  <a:pt x="103" y="96"/>
                  <a:pt x="108" y="95"/>
                  <a:pt x="113" y="94"/>
                </a:cubicBezTo>
                <a:cubicBezTo>
                  <a:pt x="127" y="101"/>
                  <a:pt x="146" y="96"/>
                  <a:pt x="146" y="96"/>
                </a:cubicBezTo>
                <a:cubicBezTo>
                  <a:pt x="138" y="95"/>
                  <a:pt x="133" y="90"/>
                  <a:pt x="130" y="87"/>
                </a:cubicBezTo>
                <a:close/>
                <a:moveTo>
                  <a:pt x="118" y="43"/>
                </a:moveTo>
                <a:cubicBezTo>
                  <a:pt x="118" y="19"/>
                  <a:pt x="91" y="0"/>
                  <a:pt x="59" y="0"/>
                </a:cubicBezTo>
                <a:cubicBezTo>
                  <a:pt x="26" y="0"/>
                  <a:pt x="0" y="19"/>
                  <a:pt x="0" y="43"/>
                </a:cubicBezTo>
                <a:cubicBezTo>
                  <a:pt x="0" y="55"/>
                  <a:pt x="7" y="66"/>
                  <a:pt x="19" y="74"/>
                </a:cubicBezTo>
                <a:cubicBezTo>
                  <a:pt x="15" y="79"/>
                  <a:pt x="9" y="84"/>
                  <a:pt x="0" y="85"/>
                </a:cubicBezTo>
                <a:cubicBezTo>
                  <a:pt x="0" y="85"/>
                  <a:pt x="23" y="92"/>
                  <a:pt x="40" y="83"/>
                </a:cubicBezTo>
                <a:cubicBezTo>
                  <a:pt x="46" y="85"/>
                  <a:pt x="52" y="85"/>
                  <a:pt x="59" y="85"/>
                </a:cubicBezTo>
                <a:cubicBezTo>
                  <a:pt x="91" y="85"/>
                  <a:pt x="118" y="66"/>
                  <a:pt x="118" y="43"/>
                </a:cubicBezTo>
                <a:close/>
                <a:moveTo>
                  <a:pt x="70" y="61"/>
                </a:moveTo>
                <a:cubicBezTo>
                  <a:pt x="32" y="61"/>
                  <a:pt x="32" y="61"/>
                  <a:pt x="32" y="61"/>
                </a:cubicBezTo>
                <a:cubicBezTo>
                  <a:pt x="32" y="55"/>
                  <a:pt x="32" y="55"/>
                  <a:pt x="32" y="55"/>
                </a:cubicBezTo>
                <a:cubicBezTo>
                  <a:pt x="70" y="55"/>
                  <a:pt x="70" y="55"/>
                  <a:pt x="70" y="55"/>
                </a:cubicBezTo>
                <a:lnTo>
                  <a:pt x="70" y="61"/>
                </a:lnTo>
                <a:close/>
                <a:moveTo>
                  <a:pt x="86" y="46"/>
                </a:moveTo>
                <a:cubicBezTo>
                  <a:pt x="32" y="46"/>
                  <a:pt x="32" y="46"/>
                  <a:pt x="32" y="46"/>
                </a:cubicBezTo>
                <a:cubicBezTo>
                  <a:pt x="32" y="40"/>
                  <a:pt x="32" y="40"/>
                  <a:pt x="32" y="40"/>
                </a:cubicBezTo>
                <a:cubicBezTo>
                  <a:pt x="86" y="40"/>
                  <a:pt x="86" y="40"/>
                  <a:pt x="86" y="40"/>
                </a:cubicBezTo>
                <a:lnTo>
                  <a:pt x="86" y="46"/>
                </a:lnTo>
                <a:close/>
                <a:moveTo>
                  <a:pt x="86" y="31"/>
                </a:moveTo>
                <a:cubicBezTo>
                  <a:pt x="32" y="31"/>
                  <a:pt x="32" y="31"/>
                  <a:pt x="32" y="31"/>
                </a:cubicBezTo>
                <a:cubicBezTo>
                  <a:pt x="32" y="25"/>
                  <a:pt x="32" y="25"/>
                  <a:pt x="32" y="25"/>
                </a:cubicBezTo>
                <a:cubicBezTo>
                  <a:pt x="86" y="25"/>
                  <a:pt x="86" y="25"/>
                  <a:pt x="86" y="25"/>
                </a:cubicBezTo>
                <a:lnTo>
                  <a:pt x="86" y="3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31"/>
          <p:cNvSpPr>
            <a:spLocks noEditPoints="1"/>
          </p:cNvSpPr>
          <p:nvPr/>
        </p:nvSpPr>
        <p:spPr bwMode="auto">
          <a:xfrm>
            <a:off x="5121276" y="4284815"/>
            <a:ext cx="323850" cy="393700"/>
          </a:xfrm>
          <a:custGeom>
            <a:avLst/>
            <a:gdLst>
              <a:gd name="T0" fmla="*/ 5 w 102"/>
              <a:gd name="T1" fmla="*/ 8 h 124"/>
              <a:gd name="T2" fmla="*/ 0 w 102"/>
              <a:gd name="T3" fmla="*/ 13 h 124"/>
              <a:gd name="T4" fmla="*/ 0 w 102"/>
              <a:gd name="T5" fmla="*/ 119 h 124"/>
              <a:gd name="T6" fmla="*/ 5 w 102"/>
              <a:gd name="T7" fmla="*/ 124 h 124"/>
              <a:gd name="T8" fmla="*/ 10 w 102"/>
              <a:gd name="T9" fmla="*/ 119 h 124"/>
              <a:gd name="T10" fmla="*/ 10 w 102"/>
              <a:gd name="T11" fmla="*/ 13 h 124"/>
              <a:gd name="T12" fmla="*/ 5 w 102"/>
              <a:gd name="T13" fmla="*/ 8 h 124"/>
              <a:gd name="T14" fmla="*/ 59 w 102"/>
              <a:gd name="T15" fmla="*/ 15 h 124"/>
              <a:gd name="T16" fmla="*/ 15 w 102"/>
              <a:gd name="T17" fmla="*/ 16 h 124"/>
              <a:gd name="T18" fmla="*/ 15 w 102"/>
              <a:gd name="T19" fmla="*/ 71 h 124"/>
              <a:gd name="T20" fmla="*/ 59 w 102"/>
              <a:gd name="T21" fmla="*/ 71 h 124"/>
              <a:gd name="T22" fmla="*/ 102 w 102"/>
              <a:gd name="T23" fmla="*/ 67 h 124"/>
              <a:gd name="T24" fmla="*/ 102 w 102"/>
              <a:gd name="T25" fmla="*/ 11 h 124"/>
              <a:gd name="T26" fmla="*/ 59 w 102"/>
              <a:gd name="T27"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24">
                <a:moveTo>
                  <a:pt x="5" y="8"/>
                </a:moveTo>
                <a:cubicBezTo>
                  <a:pt x="2" y="8"/>
                  <a:pt x="0" y="11"/>
                  <a:pt x="0" y="13"/>
                </a:cubicBezTo>
                <a:cubicBezTo>
                  <a:pt x="0" y="119"/>
                  <a:pt x="0" y="119"/>
                  <a:pt x="0" y="119"/>
                </a:cubicBezTo>
                <a:cubicBezTo>
                  <a:pt x="0" y="122"/>
                  <a:pt x="2" y="124"/>
                  <a:pt x="5" y="124"/>
                </a:cubicBezTo>
                <a:cubicBezTo>
                  <a:pt x="8" y="124"/>
                  <a:pt x="10" y="122"/>
                  <a:pt x="10" y="119"/>
                </a:cubicBezTo>
                <a:cubicBezTo>
                  <a:pt x="10" y="13"/>
                  <a:pt x="10" y="13"/>
                  <a:pt x="10" y="13"/>
                </a:cubicBezTo>
                <a:cubicBezTo>
                  <a:pt x="10" y="11"/>
                  <a:pt x="8" y="8"/>
                  <a:pt x="5" y="8"/>
                </a:cubicBezTo>
                <a:close/>
                <a:moveTo>
                  <a:pt x="59" y="15"/>
                </a:moveTo>
                <a:cubicBezTo>
                  <a:pt x="29" y="0"/>
                  <a:pt x="15" y="16"/>
                  <a:pt x="15" y="16"/>
                </a:cubicBezTo>
                <a:cubicBezTo>
                  <a:pt x="15" y="71"/>
                  <a:pt x="15" y="71"/>
                  <a:pt x="15" y="71"/>
                </a:cubicBezTo>
                <a:cubicBezTo>
                  <a:pt x="15" y="71"/>
                  <a:pt x="29" y="56"/>
                  <a:pt x="59" y="71"/>
                </a:cubicBezTo>
                <a:cubicBezTo>
                  <a:pt x="88" y="86"/>
                  <a:pt x="102" y="67"/>
                  <a:pt x="102" y="67"/>
                </a:cubicBezTo>
                <a:cubicBezTo>
                  <a:pt x="102" y="11"/>
                  <a:pt x="102" y="11"/>
                  <a:pt x="102" y="11"/>
                </a:cubicBezTo>
                <a:cubicBezTo>
                  <a:pt x="102" y="11"/>
                  <a:pt x="88" y="30"/>
                  <a:pt x="59" y="1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Freeform 32"/>
          <p:cNvSpPr>
            <a:spLocks noEditPoints="1"/>
          </p:cNvSpPr>
          <p:nvPr/>
        </p:nvSpPr>
        <p:spPr bwMode="auto">
          <a:xfrm>
            <a:off x="3746501" y="4275290"/>
            <a:ext cx="311150" cy="393700"/>
          </a:xfrm>
          <a:custGeom>
            <a:avLst/>
            <a:gdLst>
              <a:gd name="T0" fmla="*/ 140 w 196"/>
              <a:gd name="T1" fmla="*/ 42 h 248"/>
              <a:gd name="T2" fmla="*/ 32 w 196"/>
              <a:gd name="T3" fmla="*/ 42 h 248"/>
              <a:gd name="T4" fmla="*/ 32 w 196"/>
              <a:gd name="T5" fmla="*/ 56 h 248"/>
              <a:gd name="T6" fmla="*/ 140 w 196"/>
              <a:gd name="T7" fmla="*/ 56 h 248"/>
              <a:gd name="T8" fmla="*/ 140 w 196"/>
              <a:gd name="T9" fmla="*/ 42 h 248"/>
              <a:gd name="T10" fmla="*/ 140 w 196"/>
              <a:gd name="T11" fmla="*/ 72 h 248"/>
              <a:gd name="T12" fmla="*/ 32 w 196"/>
              <a:gd name="T13" fmla="*/ 72 h 248"/>
              <a:gd name="T14" fmla="*/ 32 w 196"/>
              <a:gd name="T15" fmla="*/ 86 h 248"/>
              <a:gd name="T16" fmla="*/ 140 w 196"/>
              <a:gd name="T17" fmla="*/ 86 h 248"/>
              <a:gd name="T18" fmla="*/ 140 w 196"/>
              <a:gd name="T19" fmla="*/ 72 h 248"/>
              <a:gd name="T20" fmla="*/ 32 w 196"/>
              <a:gd name="T21" fmla="*/ 148 h 248"/>
              <a:gd name="T22" fmla="*/ 86 w 196"/>
              <a:gd name="T23" fmla="*/ 148 h 248"/>
              <a:gd name="T24" fmla="*/ 86 w 196"/>
              <a:gd name="T25" fmla="*/ 132 h 248"/>
              <a:gd name="T26" fmla="*/ 32 w 196"/>
              <a:gd name="T27" fmla="*/ 132 h 248"/>
              <a:gd name="T28" fmla="*/ 32 w 196"/>
              <a:gd name="T29" fmla="*/ 148 h 248"/>
              <a:gd name="T30" fmla="*/ 174 w 196"/>
              <a:gd name="T31" fmla="*/ 22 h 248"/>
              <a:gd name="T32" fmla="*/ 174 w 196"/>
              <a:gd name="T33" fmla="*/ 0 h 248"/>
              <a:gd name="T34" fmla="*/ 0 w 196"/>
              <a:gd name="T35" fmla="*/ 0 h 248"/>
              <a:gd name="T36" fmla="*/ 0 w 196"/>
              <a:gd name="T37" fmla="*/ 226 h 248"/>
              <a:gd name="T38" fmla="*/ 22 w 196"/>
              <a:gd name="T39" fmla="*/ 226 h 248"/>
              <a:gd name="T40" fmla="*/ 22 w 196"/>
              <a:gd name="T41" fmla="*/ 248 h 248"/>
              <a:gd name="T42" fmla="*/ 196 w 196"/>
              <a:gd name="T43" fmla="*/ 248 h 248"/>
              <a:gd name="T44" fmla="*/ 196 w 196"/>
              <a:gd name="T45" fmla="*/ 22 h 248"/>
              <a:gd name="T46" fmla="*/ 174 w 196"/>
              <a:gd name="T47" fmla="*/ 22 h 248"/>
              <a:gd name="T48" fmla="*/ 12 w 196"/>
              <a:gd name="T49" fmla="*/ 214 h 248"/>
              <a:gd name="T50" fmla="*/ 12 w 196"/>
              <a:gd name="T51" fmla="*/ 12 h 248"/>
              <a:gd name="T52" fmla="*/ 162 w 196"/>
              <a:gd name="T53" fmla="*/ 12 h 248"/>
              <a:gd name="T54" fmla="*/ 162 w 196"/>
              <a:gd name="T55" fmla="*/ 162 h 248"/>
              <a:gd name="T56" fmla="*/ 110 w 196"/>
              <a:gd name="T57" fmla="*/ 162 h 248"/>
              <a:gd name="T58" fmla="*/ 110 w 196"/>
              <a:gd name="T59" fmla="*/ 214 h 248"/>
              <a:gd name="T60" fmla="*/ 12 w 196"/>
              <a:gd name="T61" fmla="*/ 214 h 248"/>
              <a:gd name="T62" fmla="*/ 184 w 196"/>
              <a:gd name="T63" fmla="*/ 236 h 248"/>
              <a:gd name="T64" fmla="*/ 34 w 196"/>
              <a:gd name="T65" fmla="*/ 236 h 248"/>
              <a:gd name="T66" fmla="*/ 34 w 196"/>
              <a:gd name="T67" fmla="*/ 226 h 248"/>
              <a:gd name="T68" fmla="*/ 116 w 196"/>
              <a:gd name="T69" fmla="*/ 226 h 248"/>
              <a:gd name="T70" fmla="*/ 174 w 196"/>
              <a:gd name="T71" fmla="*/ 168 h 248"/>
              <a:gd name="T72" fmla="*/ 174 w 196"/>
              <a:gd name="T73" fmla="*/ 34 h 248"/>
              <a:gd name="T74" fmla="*/ 184 w 196"/>
              <a:gd name="T75" fmla="*/ 34 h 248"/>
              <a:gd name="T76" fmla="*/ 184 w 196"/>
              <a:gd name="T77" fmla="*/ 236 h 248"/>
              <a:gd name="T78" fmla="*/ 140 w 196"/>
              <a:gd name="T79" fmla="*/ 102 h 248"/>
              <a:gd name="T80" fmla="*/ 32 w 196"/>
              <a:gd name="T81" fmla="*/ 102 h 248"/>
              <a:gd name="T82" fmla="*/ 32 w 196"/>
              <a:gd name="T83" fmla="*/ 118 h 248"/>
              <a:gd name="T84" fmla="*/ 140 w 196"/>
              <a:gd name="T85" fmla="*/ 118 h 248"/>
              <a:gd name="T86" fmla="*/ 140 w 196"/>
              <a:gd name="T87" fmla="*/ 10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6" h="248">
                <a:moveTo>
                  <a:pt x="140" y="42"/>
                </a:moveTo>
                <a:lnTo>
                  <a:pt x="32" y="42"/>
                </a:lnTo>
                <a:lnTo>
                  <a:pt x="32" y="56"/>
                </a:lnTo>
                <a:lnTo>
                  <a:pt x="140" y="56"/>
                </a:lnTo>
                <a:lnTo>
                  <a:pt x="140" y="42"/>
                </a:lnTo>
                <a:close/>
                <a:moveTo>
                  <a:pt x="140" y="72"/>
                </a:moveTo>
                <a:lnTo>
                  <a:pt x="32" y="72"/>
                </a:lnTo>
                <a:lnTo>
                  <a:pt x="32" y="86"/>
                </a:lnTo>
                <a:lnTo>
                  <a:pt x="140" y="86"/>
                </a:lnTo>
                <a:lnTo>
                  <a:pt x="140" y="72"/>
                </a:lnTo>
                <a:close/>
                <a:moveTo>
                  <a:pt x="32" y="148"/>
                </a:moveTo>
                <a:lnTo>
                  <a:pt x="86" y="148"/>
                </a:lnTo>
                <a:lnTo>
                  <a:pt x="86" y="132"/>
                </a:lnTo>
                <a:lnTo>
                  <a:pt x="32" y="132"/>
                </a:lnTo>
                <a:lnTo>
                  <a:pt x="32" y="148"/>
                </a:lnTo>
                <a:close/>
                <a:moveTo>
                  <a:pt x="174" y="22"/>
                </a:moveTo>
                <a:lnTo>
                  <a:pt x="174" y="0"/>
                </a:lnTo>
                <a:lnTo>
                  <a:pt x="0" y="0"/>
                </a:lnTo>
                <a:lnTo>
                  <a:pt x="0" y="226"/>
                </a:lnTo>
                <a:lnTo>
                  <a:pt x="22" y="226"/>
                </a:lnTo>
                <a:lnTo>
                  <a:pt x="22" y="248"/>
                </a:lnTo>
                <a:lnTo>
                  <a:pt x="196" y="248"/>
                </a:lnTo>
                <a:lnTo>
                  <a:pt x="196" y="22"/>
                </a:lnTo>
                <a:lnTo>
                  <a:pt x="174" y="22"/>
                </a:lnTo>
                <a:close/>
                <a:moveTo>
                  <a:pt x="12" y="214"/>
                </a:moveTo>
                <a:lnTo>
                  <a:pt x="12" y="12"/>
                </a:lnTo>
                <a:lnTo>
                  <a:pt x="162" y="12"/>
                </a:lnTo>
                <a:lnTo>
                  <a:pt x="162" y="162"/>
                </a:lnTo>
                <a:lnTo>
                  <a:pt x="110" y="162"/>
                </a:lnTo>
                <a:lnTo>
                  <a:pt x="110" y="214"/>
                </a:lnTo>
                <a:lnTo>
                  <a:pt x="12" y="214"/>
                </a:lnTo>
                <a:close/>
                <a:moveTo>
                  <a:pt x="184" y="236"/>
                </a:moveTo>
                <a:lnTo>
                  <a:pt x="34" y="236"/>
                </a:lnTo>
                <a:lnTo>
                  <a:pt x="34" y="226"/>
                </a:lnTo>
                <a:lnTo>
                  <a:pt x="116" y="226"/>
                </a:lnTo>
                <a:lnTo>
                  <a:pt x="174" y="168"/>
                </a:lnTo>
                <a:lnTo>
                  <a:pt x="174" y="34"/>
                </a:lnTo>
                <a:lnTo>
                  <a:pt x="184" y="34"/>
                </a:lnTo>
                <a:lnTo>
                  <a:pt x="184" y="236"/>
                </a:lnTo>
                <a:close/>
                <a:moveTo>
                  <a:pt x="140" y="102"/>
                </a:moveTo>
                <a:lnTo>
                  <a:pt x="32" y="102"/>
                </a:lnTo>
                <a:lnTo>
                  <a:pt x="32" y="118"/>
                </a:lnTo>
                <a:lnTo>
                  <a:pt x="140" y="118"/>
                </a:lnTo>
                <a:lnTo>
                  <a:pt x="140" y="10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75393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2"/>
          <p:cNvSpPr/>
          <p:nvPr/>
        </p:nvSpPr>
        <p:spPr bwMode="auto">
          <a:xfrm>
            <a:off x="2330451" y="1903992"/>
            <a:ext cx="1997075" cy="590550"/>
          </a:xfrm>
          <a:custGeom>
            <a:avLst/>
            <a:gdLst>
              <a:gd name="T0" fmla="*/ 0 w 1258"/>
              <a:gd name="T1" fmla="*/ 0 h 372"/>
              <a:gd name="T2" fmla="*/ 886 w 1258"/>
              <a:gd name="T3" fmla="*/ 0 h 372"/>
              <a:gd name="T4" fmla="*/ 1258 w 1258"/>
              <a:gd name="T5" fmla="*/ 372 h 372"/>
            </a:gdLst>
            <a:ahLst/>
            <a:cxnLst>
              <a:cxn ang="0">
                <a:pos x="T0" y="T1"/>
              </a:cxn>
              <a:cxn ang="0">
                <a:pos x="T2" y="T3"/>
              </a:cxn>
              <a:cxn ang="0">
                <a:pos x="T4" y="T5"/>
              </a:cxn>
            </a:cxnLst>
            <a:rect l="0" t="0" r="r" b="b"/>
            <a:pathLst>
              <a:path w="1258" h="372">
                <a:moveTo>
                  <a:pt x="0" y="0"/>
                </a:moveTo>
                <a:lnTo>
                  <a:pt x="886" y="0"/>
                </a:lnTo>
                <a:lnTo>
                  <a:pt x="1258" y="372"/>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5" name="Line 53"/>
          <p:cNvSpPr>
            <a:spLocks noChangeShapeType="1"/>
          </p:cNvSpPr>
          <p:nvPr/>
        </p:nvSpPr>
        <p:spPr bwMode="auto">
          <a:xfrm flipH="1">
            <a:off x="5346701" y="1903992"/>
            <a:ext cx="1466850"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6" name="Line 54"/>
          <p:cNvSpPr>
            <a:spLocks noChangeShapeType="1"/>
          </p:cNvSpPr>
          <p:nvPr/>
        </p:nvSpPr>
        <p:spPr bwMode="auto">
          <a:xfrm>
            <a:off x="2330451" y="3328023"/>
            <a:ext cx="1511300"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55"/>
          <p:cNvSpPr/>
          <p:nvPr/>
        </p:nvSpPr>
        <p:spPr bwMode="auto">
          <a:xfrm>
            <a:off x="5527676" y="2616822"/>
            <a:ext cx="1285875" cy="711200"/>
          </a:xfrm>
          <a:custGeom>
            <a:avLst/>
            <a:gdLst>
              <a:gd name="T0" fmla="*/ 810 w 810"/>
              <a:gd name="T1" fmla="*/ 448 h 448"/>
              <a:gd name="T2" fmla="*/ 448 w 810"/>
              <a:gd name="T3" fmla="*/ 448 h 448"/>
              <a:gd name="T4" fmla="*/ 0 w 810"/>
              <a:gd name="T5" fmla="*/ 0 h 448"/>
            </a:gdLst>
            <a:ahLst/>
            <a:cxnLst>
              <a:cxn ang="0">
                <a:pos x="T0" y="T1"/>
              </a:cxn>
              <a:cxn ang="0">
                <a:pos x="T2" y="T3"/>
              </a:cxn>
              <a:cxn ang="0">
                <a:pos x="T4" y="T5"/>
              </a:cxn>
            </a:cxnLst>
            <a:rect l="0" t="0" r="r" b="b"/>
            <a:pathLst>
              <a:path w="810" h="448">
                <a:moveTo>
                  <a:pt x="810" y="448"/>
                </a:moveTo>
                <a:lnTo>
                  <a:pt x="448" y="448"/>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Line 56"/>
          <p:cNvSpPr>
            <a:spLocks noChangeShapeType="1"/>
          </p:cNvSpPr>
          <p:nvPr/>
        </p:nvSpPr>
        <p:spPr bwMode="auto">
          <a:xfrm>
            <a:off x="2330451" y="4752053"/>
            <a:ext cx="1149350" cy="0"/>
          </a:xfrm>
          <a:prstGeom prst="line">
            <a:avLst/>
          </a:prstGeom>
          <a:noFill/>
          <a:ln w="3175" cap="flat">
            <a:solidFill>
              <a:srgbClr val="85898F"/>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9" name="Freeform 57"/>
          <p:cNvSpPr/>
          <p:nvPr/>
        </p:nvSpPr>
        <p:spPr bwMode="auto">
          <a:xfrm>
            <a:off x="5232401" y="3739228"/>
            <a:ext cx="1581150" cy="1012825"/>
          </a:xfrm>
          <a:custGeom>
            <a:avLst/>
            <a:gdLst>
              <a:gd name="T0" fmla="*/ 996 w 996"/>
              <a:gd name="T1" fmla="*/ 638 h 638"/>
              <a:gd name="T2" fmla="*/ 638 w 996"/>
              <a:gd name="T3" fmla="*/ 638 h 638"/>
              <a:gd name="T4" fmla="*/ 0 w 996"/>
              <a:gd name="T5" fmla="*/ 0 h 638"/>
            </a:gdLst>
            <a:ahLst/>
            <a:cxnLst>
              <a:cxn ang="0">
                <a:pos x="T0" y="T1"/>
              </a:cxn>
              <a:cxn ang="0">
                <a:pos x="T2" y="T3"/>
              </a:cxn>
              <a:cxn ang="0">
                <a:pos x="T4" y="T5"/>
              </a:cxn>
            </a:cxnLst>
            <a:rect l="0" t="0" r="r" b="b"/>
            <a:pathLst>
              <a:path w="996" h="638">
                <a:moveTo>
                  <a:pt x="996" y="638"/>
                </a:moveTo>
                <a:lnTo>
                  <a:pt x="638" y="638"/>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a:off x="611188" y="1980193"/>
            <a:ext cx="1765300"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41" name="Straight Connector 8"/>
          <p:cNvCxnSpPr/>
          <p:nvPr/>
        </p:nvCxnSpPr>
        <p:spPr>
          <a:xfrm>
            <a:off x="2196488" y="1903992"/>
            <a:ext cx="180000" cy="0"/>
          </a:xfrm>
          <a:prstGeom prst="line">
            <a:avLst/>
          </a:prstGeom>
          <a:noFill/>
          <a:ln w="25400" cap="rnd" cmpd="sng" algn="ctr">
            <a:solidFill>
              <a:srgbClr val="16B6EA"/>
            </a:solidFill>
            <a:prstDash val="solid"/>
            <a:miter lim="800000"/>
          </a:ln>
          <a:effectLst/>
        </p:spPr>
      </p:cxnSp>
      <p:sp>
        <p:nvSpPr>
          <p:cNvPr id="42" name="TextBox 41"/>
          <p:cNvSpPr txBox="1"/>
          <p:nvPr/>
        </p:nvSpPr>
        <p:spPr>
          <a:xfrm>
            <a:off x="611188" y="1556860"/>
            <a:ext cx="17653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611188" y="3404224"/>
            <a:ext cx="1765300"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44" name="Straight Connector 12"/>
          <p:cNvCxnSpPr/>
          <p:nvPr/>
        </p:nvCxnSpPr>
        <p:spPr>
          <a:xfrm>
            <a:off x="2196488" y="3328023"/>
            <a:ext cx="180000" cy="0"/>
          </a:xfrm>
          <a:prstGeom prst="line">
            <a:avLst/>
          </a:prstGeom>
          <a:noFill/>
          <a:ln w="25400" cap="rnd" cmpd="sng" algn="ctr">
            <a:solidFill>
              <a:srgbClr val="5A6783"/>
            </a:solidFill>
            <a:prstDash val="solid"/>
            <a:miter lim="800000"/>
          </a:ln>
          <a:effectLst/>
        </p:spPr>
      </p:cxnSp>
      <p:sp>
        <p:nvSpPr>
          <p:cNvPr id="45" name="TextBox 44"/>
          <p:cNvSpPr txBox="1"/>
          <p:nvPr/>
        </p:nvSpPr>
        <p:spPr>
          <a:xfrm>
            <a:off x="611188" y="2980891"/>
            <a:ext cx="17653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611188" y="4828254"/>
            <a:ext cx="1765300"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47" name="Straight Connector 16"/>
          <p:cNvCxnSpPr/>
          <p:nvPr/>
        </p:nvCxnSpPr>
        <p:spPr>
          <a:xfrm>
            <a:off x="2196488" y="4752053"/>
            <a:ext cx="180000" cy="0"/>
          </a:xfrm>
          <a:prstGeom prst="line">
            <a:avLst/>
          </a:prstGeom>
          <a:noFill/>
          <a:ln w="25400" cap="rnd" cmpd="sng" algn="ctr">
            <a:solidFill>
              <a:srgbClr val="85898F"/>
            </a:solidFill>
            <a:prstDash val="solid"/>
            <a:miter lim="800000"/>
          </a:ln>
          <a:effectLst/>
        </p:spPr>
      </p:cxnSp>
      <p:sp>
        <p:nvSpPr>
          <p:cNvPr id="48" name="TextBox 47"/>
          <p:cNvSpPr txBox="1"/>
          <p:nvPr/>
        </p:nvSpPr>
        <p:spPr>
          <a:xfrm>
            <a:off x="611188" y="4404921"/>
            <a:ext cx="17653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767513" y="1980193"/>
            <a:ext cx="1765300"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50" name="Straight Connector 20"/>
          <p:cNvCxnSpPr/>
          <p:nvPr/>
        </p:nvCxnSpPr>
        <p:spPr>
          <a:xfrm>
            <a:off x="6767513" y="1903992"/>
            <a:ext cx="180000" cy="0"/>
          </a:xfrm>
          <a:prstGeom prst="line">
            <a:avLst/>
          </a:prstGeom>
          <a:noFill/>
          <a:ln w="25400" cap="rnd" cmpd="sng" algn="ctr">
            <a:solidFill>
              <a:srgbClr val="B5B5B5"/>
            </a:solidFill>
            <a:prstDash val="solid"/>
            <a:miter lim="800000"/>
          </a:ln>
          <a:effectLst/>
        </p:spPr>
      </p:cxnSp>
      <p:sp>
        <p:nvSpPr>
          <p:cNvPr id="51" name="TextBox 50"/>
          <p:cNvSpPr txBox="1"/>
          <p:nvPr/>
        </p:nvSpPr>
        <p:spPr>
          <a:xfrm>
            <a:off x="6767513" y="1556860"/>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6767513" y="3404223"/>
            <a:ext cx="1765300"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a:solidFill>
                  <a:srgbClr val="85898F"/>
                </a:solidFill>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53" name="Straight Connector 24"/>
          <p:cNvCxnSpPr/>
          <p:nvPr/>
        </p:nvCxnSpPr>
        <p:spPr>
          <a:xfrm>
            <a:off x="6767513" y="3328022"/>
            <a:ext cx="180000" cy="0"/>
          </a:xfrm>
          <a:prstGeom prst="line">
            <a:avLst/>
          </a:prstGeom>
          <a:noFill/>
          <a:ln w="25400" cap="rnd" cmpd="sng" algn="ctr">
            <a:solidFill>
              <a:srgbClr val="B5B5B5"/>
            </a:solidFill>
            <a:prstDash val="solid"/>
            <a:miter lim="800000"/>
          </a:ln>
          <a:effectLst/>
        </p:spPr>
      </p:cxnSp>
      <p:sp>
        <p:nvSpPr>
          <p:cNvPr id="54" name="TextBox 53"/>
          <p:cNvSpPr txBox="1"/>
          <p:nvPr/>
        </p:nvSpPr>
        <p:spPr>
          <a:xfrm>
            <a:off x="6767513" y="2980890"/>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nvGrpSpPr>
          <p:cNvPr id="55" name="Group 26"/>
          <p:cNvGrpSpPr/>
          <p:nvPr/>
        </p:nvGrpSpPr>
        <p:grpSpPr>
          <a:xfrm>
            <a:off x="6767513" y="4404921"/>
            <a:ext cx="1765300" cy="1141478"/>
            <a:chOff x="6767513" y="4869838"/>
            <a:chExt cx="1765300" cy="1141478"/>
          </a:xfrm>
        </p:grpSpPr>
        <p:sp>
          <p:nvSpPr>
            <p:cNvPr id="56" name="TextBox 55"/>
            <p:cNvSpPr txBox="1"/>
            <p:nvPr/>
          </p:nvSpPr>
          <p:spPr>
            <a:xfrm>
              <a:off x="6767513" y="5293171"/>
              <a:ext cx="1765300" cy="718145"/>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Aenean commodo ligula eget dolor. Aenean massa. Cum sociis natoque penatibus et.</a:t>
              </a:r>
            </a:p>
          </p:txBody>
        </p:sp>
        <p:cxnSp>
          <p:nvCxnSpPr>
            <p:cNvPr id="57" name="Straight Connector 28"/>
            <p:cNvCxnSpPr/>
            <p:nvPr/>
          </p:nvCxnSpPr>
          <p:spPr>
            <a:xfrm>
              <a:off x="6767513" y="5216970"/>
              <a:ext cx="180000" cy="0"/>
            </a:xfrm>
            <a:prstGeom prst="line">
              <a:avLst/>
            </a:prstGeom>
            <a:noFill/>
            <a:ln w="25400" cap="rnd" cmpd="sng" algn="ctr">
              <a:solidFill>
                <a:srgbClr val="B5B5B5"/>
              </a:solidFill>
              <a:prstDash val="solid"/>
              <a:miter lim="800000"/>
            </a:ln>
            <a:effectLst/>
          </p:spPr>
        </p:cxnSp>
        <p:sp>
          <p:nvSpPr>
            <p:cNvPr id="58" name="TextBox 57"/>
            <p:cNvSpPr txBox="1"/>
            <p:nvPr/>
          </p:nvSpPr>
          <p:spPr>
            <a:xfrm>
              <a:off x="6767513" y="4869838"/>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59" name="Freeform 59"/>
          <p:cNvSpPr/>
          <p:nvPr/>
        </p:nvSpPr>
        <p:spPr bwMode="auto">
          <a:xfrm>
            <a:off x="4664076" y="3045867"/>
            <a:ext cx="1025525" cy="892175"/>
          </a:xfrm>
          <a:custGeom>
            <a:avLst/>
            <a:gdLst>
              <a:gd name="T0" fmla="*/ 0 w 323"/>
              <a:gd name="T1" fmla="*/ 247 h 281"/>
              <a:gd name="T2" fmla="*/ 84 w 323"/>
              <a:gd name="T3" fmla="*/ 63 h 281"/>
              <a:gd name="T4" fmla="*/ 314 w 323"/>
              <a:gd name="T5" fmla="*/ 17 h 281"/>
              <a:gd name="T6" fmla="*/ 22 w 323"/>
              <a:gd name="T7" fmla="*/ 272 h 281"/>
              <a:gd name="T8" fmla="*/ 203 w 323"/>
              <a:gd name="T9" fmla="*/ 120 h 281"/>
              <a:gd name="T10" fmla="*/ 0 w 323"/>
              <a:gd name="T11" fmla="*/ 247 h 281"/>
            </a:gdLst>
            <a:ahLst/>
            <a:cxnLst>
              <a:cxn ang="0">
                <a:pos x="T0" y="T1"/>
              </a:cxn>
              <a:cxn ang="0">
                <a:pos x="T2" y="T3"/>
              </a:cxn>
              <a:cxn ang="0">
                <a:pos x="T4" y="T5"/>
              </a:cxn>
              <a:cxn ang="0">
                <a:pos x="T6" y="T7"/>
              </a:cxn>
              <a:cxn ang="0">
                <a:pos x="T8" y="T9"/>
              </a:cxn>
              <a:cxn ang="0">
                <a:pos x="T10" y="T11"/>
              </a:cxn>
            </a:cxnLst>
            <a:rect l="0" t="0" r="r" b="b"/>
            <a:pathLst>
              <a:path w="323" h="281">
                <a:moveTo>
                  <a:pt x="0" y="247"/>
                </a:moveTo>
                <a:cubicBezTo>
                  <a:pt x="0" y="247"/>
                  <a:pt x="7" y="126"/>
                  <a:pt x="84" y="63"/>
                </a:cubicBezTo>
                <a:cubicBezTo>
                  <a:pt x="161" y="0"/>
                  <a:pt x="213" y="60"/>
                  <a:pt x="314" y="17"/>
                </a:cubicBezTo>
                <a:cubicBezTo>
                  <a:pt x="314" y="17"/>
                  <a:pt x="323" y="281"/>
                  <a:pt x="22" y="272"/>
                </a:cubicBezTo>
                <a:cubicBezTo>
                  <a:pt x="22" y="272"/>
                  <a:pt x="167" y="199"/>
                  <a:pt x="203" y="120"/>
                </a:cubicBezTo>
                <a:cubicBezTo>
                  <a:pt x="203" y="120"/>
                  <a:pt x="141" y="200"/>
                  <a:pt x="0" y="24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60"/>
          <p:cNvSpPr/>
          <p:nvPr/>
        </p:nvSpPr>
        <p:spPr bwMode="auto">
          <a:xfrm>
            <a:off x="3597276" y="2620417"/>
            <a:ext cx="993775" cy="1209675"/>
          </a:xfrm>
          <a:custGeom>
            <a:avLst/>
            <a:gdLst>
              <a:gd name="T0" fmla="*/ 281 w 313"/>
              <a:gd name="T1" fmla="*/ 381 h 381"/>
              <a:gd name="T2" fmla="*/ 95 w 313"/>
              <a:gd name="T3" fmla="*/ 280 h 381"/>
              <a:gd name="T4" fmla="*/ 15 w 313"/>
              <a:gd name="T5" fmla="*/ 0 h 381"/>
              <a:gd name="T6" fmla="*/ 112 w 313"/>
              <a:gd name="T7" fmla="*/ 67 h 381"/>
              <a:gd name="T8" fmla="*/ 313 w 313"/>
              <a:gd name="T9" fmla="*/ 355 h 381"/>
              <a:gd name="T10" fmla="*/ 108 w 313"/>
              <a:gd name="T11" fmla="*/ 157 h 381"/>
              <a:gd name="T12" fmla="*/ 281 w 313"/>
              <a:gd name="T13" fmla="*/ 381 h 381"/>
            </a:gdLst>
            <a:ahLst/>
            <a:cxnLst>
              <a:cxn ang="0">
                <a:pos x="T0" y="T1"/>
              </a:cxn>
              <a:cxn ang="0">
                <a:pos x="T2" y="T3"/>
              </a:cxn>
              <a:cxn ang="0">
                <a:pos x="T4" y="T5"/>
              </a:cxn>
              <a:cxn ang="0">
                <a:pos x="T6" y="T7"/>
              </a:cxn>
              <a:cxn ang="0">
                <a:pos x="T8" y="T9"/>
              </a:cxn>
              <a:cxn ang="0">
                <a:pos x="T10" y="T11"/>
              </a:cxn>
              <a:cxn ang="0">
                <a:pos x="T12" y="T13"/>
              </a:cxn>
            </a:cxnLst>
            <a:rect l="0" t="0" r="r" b="b"/>
            <a:pathLst>
              <a:path w="313" h="381">
                <a:moveTo>
                  <a:pt x="281" y="381"/>
                </a:moveTo>
                <a:cubicBezTo>
                  <a:pt x="281" y="381"/>
                  <a:pt x="164" y="378"/>
                  <a:pt x="95" y="280"/>
                </a:cubicBezTo>
                <a:cubicBezTo>
                  <a:pt x="26" y="182"/>
                  <a:pt x="0" y="110"/>
                  <a:pt x="15" y="0"/>
                </a:cubicBezTo>
                <a:cubicBezTo>
                  <a:pt x="15" y="0"/>
                  <a:pt x="36" y="43"/>
                  <a:pt x="112" y="67"/>
                </a:cubicBezTo>
                <a:cubicBezTo>
                  <a:pt x="188" y="90"/>
                  <a:pt x="291" y="146"/>
                  <a:pt x="313" y="355"/>
                </a:cubicBezTo>
                <a:cubicBezTo>
                  <a:pt x="313" y="355"/>
                  <a:pt x="171" y="253"/>
                  <a:pt x="108" y="157"/>
                </a:cubicBezTo>
                <a:cubicBezTo>
                  <a:pt x="108" y="157"/>
                  <a:pt x="154" y="276"/>
                  <a:pt x="281" y="381"/>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61"/>
          <p:cNvSpPr/>
          <p:nvPr/>
        </p:nvSpPr>
        <p:spPr bwMode="auto">
          <a:xfrm>
            <a:off x="4889501" y="2363242"/>
            <a:ext cx="784225" cy="676275"/>
          </a:xfrm>
          <a:custGeom>
            <a:avLst/>
            <a:gdLst>
              <a:gd name="T0" fmla="*/ 3 w 247"/>
              <a:gd name="T1" fmla="*/ 196 h 213"/>
              <a:gd name="T2" fmla="*/ 54 w 247"/>
              <a:gd name="T3" fmla="*/ 52 h 213"/>
              <a:gd name="T4" fmla="*/ 223 w 247"/>
              <a:gd name="T5" fmla="*/ 3 h 213"/>
              <a:gd name="T6" fmla="*/ 21 w 247"/>
              <a:gd name="T7" fmla="*/ 213 h 213"/>
              <a:gd name="T8" fmla="*/ 147 w 247"/>
              <a:gd name="T9" fmla="*/ 87 h 213"/>
              <a:gd name="T10" fmla="*/ 3 w 247"/>
              <a:gd name="T11" fmla="*/ 196 h 213"/>
            </a:gdLst>
            <a:ahLst/>
            <a:cxnLst>
              <a:cxn ang="0">
                <a:pos x="T0" y="T1"/>
              </a:cxn>
              <a:cxn ang="0">
                <a:pos x="T2" y="T3"/>
              </a:cxn>
              <a:cxn ang="0">
                <a:pos x="T4" y="T5"/>
              </a:cxn>
              <a:cxn ang="0">
                <a:pos x="T6" y="T7"/>
              </a:cxn>
              <a:cxn ang="0">
                <a:pos x="T8" y="T9"/>
              </a:cxn>
              <a:cxn ang="0">
                <a:pos x="T10" y="T11"/>
              </a:cxn>
            </a:cxnLst>
            <a:rect l="0" t="0" r="r" b="b"/>
            <a:pathLst>
              <a:path w="247" h="213">
                <a:moveTo>
                  <a:pt x="3" y="196"/>
                </a:moveTo>
                <a:cubicBezTo>
                  <a:pt x="3" y="196"/>
                  <a:pt x="0" y="105"/>
                  <a:pt x="54" y="52"/>
                </a:cubicBezTo>
                <a:cubicBezTo>
                  <a:pt x="108" y="0"/>
                  <a:pt x="150" y="42"/>
                  <a:pt x="223" y="3"/>
                </a:cubicBezTo>
                <a:cubicBezTo>
                  <a:pt x="223" y="3"/>
                  <a:pt x="247" y="200"/>
                  <a:pt x="21" y="213"/>
                </a:cubicBezTo>
                <a:cubicBezTo>
                  <a:pt x="21" y="213"/>
                  <a:pt x="125" y="149"/>
                  <a:pt x="147" y="87"/>
                </a:cubicBezTo>
                <a:cubicBezTo>
                  <a:pt x="147" y="87"/>
                  <a:pt x="105" y="151"/>
                  <a:pt x="3" y="19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62"/>
          <p:cNvSpPr/>
          <p:nvPr/>
        </p:nvSpPr>
        <p:spPr bwMode="auto">
          <a:xfrm>
            <a:off x="4749801" y="1556792"/>
            <a:ext cx="841375" cy="869950"/>
          </a:xfrm>
          <a:custGeom>
            <a:avLst/>
            <a:gdLst>
              <a:gd name="T0" fmla="*/ 40 w 265"/>
              <a:gd name="T1" fmla="*/ 266 h 274"/>
              <a:gd name="T2" fmla="*/ 28 w 265"/>
              <a:gd name="T3" fmla="*/ 114 h 274"/>
              <a:gd name="T4" fmla="*/ 162 w 265"/>
              <a:gd name="T5" fmla="*/ 0 h 274"/>
              <a:gd name="T6" fmla="*/ 63 w 265"/>
              <a:gd name="T7" fmla="*/ 274 h 274"/>
              <a:gd name="T8" fmla="*/ 127 w 265"/>
              <a:gd name="T9" fmla="*/ 108 h 274"/>
              <a:gd name="T10" fmla="*/ 40 w 265"/>
              <a:gd name="T11" fmla="*/ 266 h 274"/>
            </a:gdLst>
            <a:ahLst/>
            <a:cxnLst>
              <a:cxn ang="0">
                <a:pos x="T0" y="T1"/>
              </a:cxn>
              <a:cxn ang="0">
                <a:pos x="T2" y="T3"/>
              </a:cxn>
              <a:cxn ang="0">
                <a:pos x="T4" y="T5"/>
              </a:cxn>
              <a:cxn ang="0">
                <a:pos x="T6" y="T7"/>
              </a:cxn>
              <a:cxn ang="0">
                <a:pos x="T8" y="T9"/>
              </a:cxn>
              <a:cxn ang="0">
                <a:pos x="T10" y="T11"/>
              </a:cxn>
            </a:cxnLst>
            <a:rect l="0" t="0" r="r" b="b"/>
            <a:pathLst>
              <a:path w="265" h="274">
                <a:moveTo>
                  <a:pt x="40" y="266"/>
                </a:moveTo>
                <a:cubicBezTo>
                  <a:pt x="40" y="266"/>
                  <a:pt x="0" y="184"/>
                  <a:pt x="28" y="114"/>
                </a:cubicBezTo>
                <a:cubicBezTo>
                  <a:pt x="56" y="44"/>
                  <a:pt x="112" y="65"/>
                  <a:pt x="162" y="0"/>
                </a:cubicBezTo>
                <a:cubicBezTo>
                  <a:pt x="162" y="0"/>
                  <a:pt x="265" y="170"/>
                  <a:pt x="63" y="274"/>
                </a:cubicBezTo>
                <a:cubicBezTo>
                  <a:pt x="63" y="274"/>
                  <a:pt x="132" y="173"/>
                  <a:pt x="127" y="108"/>
                </a:cubicBezTo>
                <a:cubicBezTo>
                  <a:pt x="127" y="108"/>
                  <a:pt x="115" y="183"/>
                  <a:pt x="40" y="26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63"/>
          <p:cNvSpPr/>
          <p:nvPr/>
        </p:nvSpPr>
        <p:spPr bwMode="auto">
          <a:xfrm>
            <a:off x="4267201" y="2071142"/>
            <a:ext cx="609600" cy="1095375"/>
          </a:xfrm>
          <a:custGeom>
            <a:avLst/>
            <a:gdLst>
              <a:gd name="T0" fmla="*/ 109 w 192"/>
              <a:gd name="T1" fmla="*/ 345 h 345"/>
              <a:gd name="T2" fmla="*/ 15 w 192"/>
              <a:gd name="T3" fmla="*/ 217 h 345"/>
              <a:gd name="T4" fmla="*/ 51 w 192"/>
              <a:gd name="T5" fmla="*/ 0 h 345"/>
              <a:gd name="T6" fmla="*/ 95 w 192"/>
              <a:gd name="T7" fmla="*/ 77 h 345"/>
              <a:gd name="T8" fmla="*/ 139 w 192"/>
              <a:gd name="T9" fmla="*/ 338 h 345"/>
              <a:gd name="T10" fmla="*/ 64 w 192"/>
              <a:gd name="T11" fmla="*/ 137 h 345"/>
              <a:gd name="T12" fmla="*/ 109 w 192"/>
              <a:gd name="T13" fmla="*/ 345 h 345"/>
            </a:gdLst>
            <a:ahLst/>
            <a:cxnLst>
              <a:cxn ang="0">
                <a:pos x="T0" y="T1"/>
              </a:cxn>
              <a:cxn ang="0">
                <a:pos x="T2" y="T3"/>
              </a:cxn>
              <a:cxn ang="0">
                <a:pos x="T4" y="T5"/>
              </a:cxn>
              <a:cxn ang="0">
                <a:pos x="T6" y="T7"/>
              </a:cxn>
              <a:cxn ang="0">
                <a:pos x="T8" y="T9"/>
              </a:cxn>
              <a:cxn ang="0">
                <a:pos x="T10" y="T11"/>
              </a:cxn>
              <a:cxn ang="0">
                <a:pos x="T12" y="T13"/>
              </a:cxn>
            </a:cxnLst>
            <a:rect l="0" t="0" r="r" b="b"/>
            <a:pathLst>
              <a:path w="192" h="345">
                <a:moveTo>
                  <a:pt x="109" y="345"/>
                </a:moveTo>
                <a:cubicBezTo>
                  <a:pt x="109" y="345"/>
                  <a:pt x="31" y="306"/>
                  <a:pt x="15" y="217"/>
                </a:cubicBezTo>
                <a:cubicBezTo>
                  <a:pt x="0" y="128"/>
                  <a:pt x="5" y="71"/>
                  <a:pt x="51" y="0"/>
                </a:cubicBezTo>
                <a:cubicBezTo>
                  <a:pt x="51" y="0"/>
                  <a:pt x="51" y="36"/>
                  <a:pt x="95" y="77"/>
                </a:cubicBezTo>
                <a:cubicBezTo>
                  <a:pt x="139" y="117"/>
                  <a:pt x="192" y="188"/>
                  <a:pt x="139" y="338"/>
                </a:cubicBezTo>
                <a:cubicBezTo>
                  <a:pt x="139" y="338"/>
                  <a:pt x="76" y="222"/>
                  <a:pt x="64" y="137"/>
                </a:cubicBezTo>
                <a:cubicBezTo>
                  <a:pt x="64" y="137"/>
                  <a:pt x="56" y="233"/>
                  <a:pt x="109" y="345"/>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64"/>
          <p:cNvSpPr/>
          <p:nvPr/>
        </p:nvSpPr>
        <p:spPr bwMode="auto">
          <a:xfrm>
            <a:off x="3270251" y="4042817"/>
            <a:ext cx="2070100" cy="1644650"/>
          </a:xfrm>
          <a:custGeom>
            <a:avLst/>
            <a:gdLst>
              <a:gd name="T0" fmla="*/ 222 w 652"/>
              <a:gd name="T1" fmla="*/ 0 h 518"/>
              <a:gd name="T2" fmla="*/ 170 w 652"/>
              <a:gd name="T3" fmla="*/ 67 h 518"/>
              <a:gd name="T4" fmla="*/ 13 w 652"/>
              <a:gd name="T5" fmla="*/ 278 h 518"/>
              <a:gd name="T6" fmla="*/ 117 w 652"/>
              <a:gd name="T7" fmla="*/ 518 h 518"/>
              <a:gd name="T8" fmla="*/ 233 w 652"/>
              <a:gd name="T9" fmla="*/ 347 h 518"/>
              <a:gd name="T10" fmla="*/ 497 w 652"/>
              <a:gd name="T11" fmla="*/ 231 h 518"/>
              <a:gd name="T12" fmla="*/ 637 w 652"/>
              <a:gd name="T13" fmla="*/ 40 h 518"/>
              <a:gd name="T14" fmla="*/ 608 w 652"/>
              <a:gd name="T15" fmla="*/ 30 h 518"/>
              <a:gd name="T16" fmla="*/ 539 w 652"/>
              <a:gd name="T17" fmla="*/ 116 h 518"/>
              <a:gd name="T18" fmla="*/ 387 w 652"/>
              <a:gd name="T19" fmla="*/ 223 h 518"/>
              <a:gd name="T20" fmla="*/ 195 w 652"/>
              <a:gd name="T21" fmla="*/ 213 h 518"/>
              <a:gd name="T22" fmla="*/ 210 w 652"/>
              <a:gd name="T23" fmla="*/ 118 h 518"/>
              <a:gd name="T24" fmla="*/ 222 w 652"/>
              <a:gd name="T25" fmla="*/ 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2" h="518">
                <a:moveTo>
                  <a:pt x="222" y="0"/>
                </a:moveTo>
                <a:cubicBezTo>
                  <a:pt x="222" y="0"/>
                  <a:pt x="226" y="20"/>
                  <a:pt x="170" y="67"/>
                </a:cubicBezTo>
                <a:cubicBezTo>
                  <a:pt x="113" y="114"/>
                  <a:pt x="26" y="197"/>
                  <a:pt x="13" y="278"/>
                </a:cubicBezTo>
                <a:cubicBezTo>
                  <a:pt x="0" y="359"/>
                  <a:pt x="35" y="430"/>
                  <a:pt x="117" y="518"/>
                </a:cubicBezTo>
                <a:cubicBezTo>
                  <a:pt x="117" y="518"/>
                  <a:pt x="116" y="391"/>
                  <a:pt x="233" y="347"/>
                </a:cubicBezTo>
                <a:cubicBezTo>
                  <a:pt x="350" y="303"/>
                  <a:pt x="427" y="295"/>
                  <a:pt x="497" y="231"/>
                </a:cubicBezTo>
                <a:cubicBezTo>
                  <a:pt x="568" y="167"/>
                  <a:pt x="623" y="55"/>
                  <a:pt x="637" y="40"/>
                </a:cubicBezTo>
                <a:cubicBezTo>
                  <a:pt x="652" y="25"/>
                  <a:pt x="628" y="23"/>
                  <a:pt x="608" y="30"/>
                </a:cubicBezTo>
                <a:cubicBezTo>
                  <a:pt x="588" y="37"/>
                  <a:pt x="561" y="83"/>
                  <a:pt x="539" y="116"/>
                </a:cubicBezTo>
                <a:cubicBezTo>
                  <a:pt x="516" y="149"/>
                  <a:pt x="477" y="190"/>
                  <a:pt x="387" y="223"/>
                </a:cubicBezTo>
                <a:cubicBezTo>
                  <a:pt x="297" y="256"/>
                  <a:pt x="240" y="244"/>
                  <a:pt x="195" y="213"/>
                </a:cubicBezTo>
                <a:cubicBezTo>
                  <a:pt x="150" y="182"/>
                  <a:pt x="193" y="135"/>
                  <a:pt x="210" y="118"/>
                </a:cubicBezTo>
                <a:cubicBezTo>
                  <a:pt x="227" y="100"/>
                  <a:pt x="279" y="56"/>
                  <a:pt x="222" y="0"/>
                </a:cubicBez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65"/>
          <p:cNvSpPr/>
          <p:nvPr/>
        </p:nvSpPr>
        <p:spPr bwMode="auto">
          <a:xfrm>
            <a:off x="4038601" y="4061867"/>
            <a:ext cx="990600" cy="714375"/>
          </a:xfrm>
          <a:custGeom>
            <a:avLst/>
            <a:gdLst>
              <a:gd name="T0" fmla="*/ 0 w 312"/>
              <a:gd name="T1" fmla="*/ 196 h 225"/>
              <a:gd name="T2" fmla="*/ 92 w 312"/>
              <a:gd name="T3" fmla="*/ 93 h 225"/>
              <a:gd name="T4" fmla="*/ 173 w 312"/>
              <a:gd name="T5" fmla="*/ 31 h 225"/>
              <a:gd name="T6" fmla="*/ 133 w 312"/>
              <a:gd name="T7" fmla="*/ 96 h 225"/>
              <a:gd name="T8" fmla="*/ 74 w 312"/>
              <a:gd name="T9" fmla="*/ 177 h 225"/>
              <a:gd name="T10" fmla="*/ 137 w 312"/>
              <a:gd name="T11" fmla="*/ 117 h 225"/>
              <a:gd name="T12" fmla="*/ 207 w 312"/>
              <a:gd name="T13" fmla="*/ 10 h 225"/>
              <a:gd name="T14" fmla="*/ 246 w 312"/>
              <a:gd name="T15" fmla="*/ 14 h 225"/>
              <a:gd name="T16" fmla="*/ 207 w 312"/>
              <a:gd name="T17" fmla="*/ 74 h 225"/>
              <a:gd name="T18" fmla="*/ 132 w 312"/>
              <a:gd name="T19" fmla="*/ 179 h 225"/>
              <a:gd name="T20" fmla="*/ 200 w 312"/>
              <a:gd name="T21" fmla="*/ 123 h 225"/>
              <a:gd name="T22" fmla="*/ 270 w 312"/>
              <a:gd name="T23" fmla="*/ 10 h 225"/>
              <a:gd name="T24" fmla="*/ 312 w 312"/>
              <a:gd name="T25" fmla="*/ 15 h 225"/>
              <a:gd name="T26" fmla="*/ 274 w 312"/>
              <a:gd name="T27" fmla="*/ 72 h 225"/>
              <a:gd name="T28" fmla="*/ 182 w 312"/>
              <a:gd name="T29" fmla="*/ 192 h 225"/>
              <a:gd name="T30" fmla="*/ 0 w 312"/>
              <a:gd name="T31" fmla="*/ 19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2" h="225">
                <a:moveTo>
                  <a:pt x="0" y="196"/>
                </a:moveTo>
                <a:cubicBezTo>
                  <a:pt x="0" y="196"/>
                  <a:pt x="54" y="175"/>
                  <a:pt x="92" y="93"/>
                </a:cubicBezTo>
                <a:cubicBezTo>
                  <a:pt x="130" y="11"/>
                  <a:pt x="164" y="25"/>
                  <a:pt x="173" y="31"/>
                </a:cubicBezTo>
                <a:cubicBezTo>
                  <a:pt x="173" y="31"/>
                  <a:pt x="148" y="65"/>
                  <a:pt x="133" y="96"/>
                </a:cubicBezTo>
                <a:cubicBezTo>
                  <a:pt x="119" y="128"/>
                  <a:pt x="96" y="162"/>
                  <a:pt x="74" y="177"/>
                </a:cubicBezTo>
                <a:cubicBezTo>
                  <a:pt x="74" y="177"/>
                  <a:pt x="109" y="165"/>
                  <a:pt x="137" y="117"/>
                </a:cubicBezTo>
                <a:cubicBezTo>
                  <a:pt x="166" y="69"/>
                  <a:pt x="193" y="18"/>
                  <a:pt x="207" y="10"/>
                </a:cubicBezTo>
                <a:cubicBezTo>
                  <a:pt x="222" y="1"/>
                  <a:pt x="244" y="9"/>
                  <a:pt x="246" y="14"/>
                </a:cubicBezTo>
                <a:cubicBezTo>
                  <a:pt x="246" y="14"/>
                  <a:pt x="220" y="40"/>
                  <a:pt x="207" y="74"/>
                </a:cubicBezTo>
                <a:cubicBezTo>
                  <a:pt x="193" y="107"/>
                  <a:pt x="166" y="158"/>
                  <a:pt x="132" y="179"/>
                </a:cubicBezTo>
                <a:cubicBezTo>
                  <a:pt x="132" y="179"/>
                  <a:pt x="176" y="158"/>
                  <a:pt x="200" y="123"/>
                </a:cubicBezTo>
                <a:cubicBezTo>
                  <a:pt x="223" y="87"/>
                  <a:pt x="250" y="19"/>
                  <a:pt x="270" y="10"/>
                </a:cubicBezTo>
                <a:cubicBezTo>
                  <a:pt x="289" y="0"/>
                  <a:pt x="307" y="7"/>
                  <a:pt x="312" y="15"/>
                </a:cubicBezTo>
                <a:cubicBezTo>
                  <a:pt x="312" y="15"/>
                  <a:pt x="286" y="42"/>
                  <a:pt x="274" y="72"/>
                </a:cubicBezTo>
                <a:cubicBezTo>
                  <a:pt x="262" y="101"/>
                  <a:pt x="228" y="171"/>
                  <a:pt x="182" y="192"/>
                </a:cubicBezTo>
                <a:cubicBezTo>
                  <a:pt x="137" y="214"/>
                  <a:pt x="59" y="225"/>
                  <a:pt x="0" y="196"/>
                </a:cubicBezTo>
                <a:close/>
              </a:path>
            </a:pathLst>
          </a:custGeom>
          <a:solidFill>
            <a:srgbClr val="85898F">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1861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27"/>
          <p:cNvGrpSpPr/>
          <p:nvPr/>
        </p:nvGrpSpPr>
        <p:grpSpPr>
          <a:xfrm>
            <a:off x="4051301" y="2472381"/>
            <a:ext cx="1508125" cy="3041650"/>
            <a:chOff x="4051301" y="2870200"/>
            <a:chExt cx="1508125" cy="3041650"/>
          </a:xfrm>
          <a:solidFill>
            <a:srgbClr val="85898F">
              <a:alpha val="50000"/>
            </a:srgbClr>
          </a:solidFill>
        </p:grpSpPr>
        <p:grpSp>
          <p:nvGrpSpPr>
            <p:cNvPr id="80" name="Group 24"/>
            <p:cNvGrpSpPr/>
            <p:nvPr/>
          </p:nvGrpSpPr>
          <p:grpSpPr>
            <a:xfrm>
              <a:off x="4391026" y="2870200"/>
              <a:ext cx="1168400" cy="1546225"/>
              <a:chOff x="4391026" y="2870200"/>
              <a:chExt cx="1168400" cy="1546225"/>
            </a:xfrm>
            <a:grpFill/>
          </p:grpSpPr>
          <p:sp>
            <p:nvSpPr>
              <p:cNvPr id="85" name="Freeform 190"/>
              <p:cNvSpPr/>
              <p:nvPr/>
            </p:nvSpPr>
            <p:spPr bwMode="auto">
              <a:xfrm>
                <a:off x="4537076" y="2870200"/>
                <a:ext cx="1022350" cy="1511300"/>
              </a:xfrm>
              <a:custGeom>
                <a:avLst/>
                <a:gdLst>
                  <a:gd name="T0" fmla="*/ 124 w 322"/>
                  <a:gd name="T1" fmla="*/ 0 h 476"/>
                  <a:gd name="T2" fmla="*/ 94 w 322"/>
                  <a:gd name="T3" fmla="*/ 17 h 476"/>
                  <a:gd name="T4" fmla="*/ 106 w 322"/>
                  <a:gd name="T5" fmla="*/ 65 h 476"/>
                  <a:gd name="T6" fmla="*/ 216 w 322"/>
                  <a:gd name="T7" fmla="*/ 326 h 476"/>
                  <a:gd name="T8" fmla="*/ 215 w 322"/>
                  <a:gd name="T9" fmla="*/ 328 h 476"/>
                  <a:gd name="T10" fmla="*/ 212 w 322"/>
                  <a:gd name="T11" fmla="*/ 330 h 476"/>
                  <a:gd name="T12" fmla="*/ 212 w 322"/>
                  <a:gd name="T13" fmla="*/ 330 h 476"/>
                  <a:gd name="T14" fmla="*/ 209 w 322"/>
                  <a:gd name="T15" fmla="*/ 327 h 476"/>
                  <a:gd name="T16" fmla="*/ 59 w 322"/>
                  <a:gd name="T17" fmla="*/ 64 h 476"/>
                  <a:gd name="T18" fmla="*/ 39 w 322"/>
                  <a:gd name="T19" fmla="*/ 59 h 476"/>
                  <a:gd name="T20" fmla="*/ 10 w 322"/>
                  <a:gd name="T21" fmla="*/ 74 h 476"/>
                  <a:gd name="T22" fmla="*/ 20 w 322"/>
                  <a:gd name="T23" fmla="*/ 123 h 476"/>
                  <a:gd name="T24" fmla="*/ 137 w 322"/>
                  <a:gd name="T25" fmla="*/ 436 h 476"/>
                  <a:gd name="T26" fmla="*/ 166 w 322"/>
                  <a:gd name="T27" fmla="*/ 476 h 476"/>
                  <a:gd name="T28" fmla="*/ 172 w 322"/>
                  <a:gd name="T29" fmla="*/ 476 h 476"/>
                  <a:gd name="T30" fmla="*/ 205 w 322"/>
                  <a:gd name="T31" fmla="*/ 451 h 476"/>
                  <a:gd name="T32" fmla="*/ 223 w 322"/>
                  <a:gd name="T33" fmla="*/ 439 h 476"/>
                  <a:gd name="T34" fmla="*/ 240 w 322"/>
                  <a:gd name="T35" fmla="*/ 447 h 476"/>
                  <a:gd name="T36" fmla="*/ 245 w 322"/>
                  <a:gd name="T37" fmla="*/ 447 h 476"/>
                  <a:gd name="T38" fmla="*/ 280 w 322"/>
                  <a:gd name="T39" fmla="*/ 417 h 476"/>
                  <a:gd name="T40" fmla="*/ 142 w 322"/>
                  <a:gd name="T41" fmla="*/ 5 h 476"/>
                  <a:gd name="T42" fmla="*/ 124 w 322"/>
                  <a:gd name="T43"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2" h="476">
                    <a:moveTo>
                      <a:pt x="124" y="0"/>
                    </a:moveTo>
                    <a:cubicBezTo>
                      <a:pt x="112" y="0"/>
                      <a:pt x="100" y="6"/>
                      <a:pt x="94" y="17"/>
                    </a:cubicBezTo>
                    <a:cubicBezTo>
                      <a:pt x="84" y="33"/>
                      <a:pt x="89" y="55"/>
                      <a:pt x="106" y="65"/>
                    </a:cubicBezTo>
                    <a:cubicBezTo>
                      <a:pt x="107" y="65"/>
                      <a:pt x="216" y="133"/>
                      <a:pt x="216" y="326"/>
                    </a:cubicBezTo>
                    <a:cubicBezTo>
                      <a:pt x="216" y="327"/>
                      <a:pt x="216" y="328"/>
                      <a:pt x="215" y="328"/>
                    </a:cubicBezTo>
                    <a:cubicBezTo>
                      <a:pt x="214" y="329"/>
                      <a:pt x="213" y="330"/>
                      <a:pt x="212" y="330"/>
                    </a:cubicBezTo>
                    <a:cubicBezTo>
                      <a:pt x="212" y="330"/>
                      <a:pt x="212" y="330"/>
                      <a:pt x="212" y="330"/>
                    </a:cubicBezTo>
                    <a:cubicBezTo>
                      <a:pt x="210" y="330"/>
                      <a:pt x="209" y="328"/>
                      <a:pt x="209" y="327"/>
                    </a:cubicBezTo>
                    <a:cubicBezTo>
                      <a:pt x="188" y="152"/>
                      <a:pt x="65" y="69"/>
                      <a:pt x="59" y="64"/>
                    </a:cubicBezTo>
                    <a:cubicBezTo>
                      <a:pt x="53" y="61"/>
                      <a:pt x="46" y="59"/>
                      <a:pt x="39" y="59"/>
                    </a:cubicBezTo>
                    <a:cubicBezTo>
                      <a:pt x="28" y="59"/>
                      <a:pt x="17" y="64"/>
                      <a:pt x="10" y="74"/>
                    </a:cubicBezTo>
                    <a:cubicBezTo>
                      <a:pt x="0" y="91"/>
                      <a:pt x="4" y="112"/>
                      <a:pt x="20" y="123"/>
                    </a:cubicBezTo>
                    <a:cubicBezTo>
                      <a:pt x="22" y="124"/>
                      <a:pt x="168" y="223"/>
                      <a:pt x="137" y="436"/>
                    </a:cubicBezTo>
                    <a:cubicBezTo>
                      <a:pt x="134" y="455"/>
                      <a:pt x="147" y="473"/>
                      <a:pt x="166" y="476"/>
                    </a:cubicBezTo>
                    <a:cubicBezTo>
                      <a:pt x="168" y="476"/>
                      <a:pt x="170" y="476"/>
                      <a:pt x="172" y="476"/>
                    </a:cubicBezTo>
                    <a:cubicBezTo>
                      <a:pt x="187" y="476"/>
                      <a:pt x="201" y="466"/>
                      <a:pt x="205" y="451"/>
                    </a:cubicBezTo>
                    <a:cubicBezTo>
                      <a:pt x="223" y="439"/>
                      <a:pt x="223" y="439"/>
                      <a:pt x="223" y="439"/>
                    </a:cubicBezTo>
                    <a:cubicBezTo>
                      <a:pt x="228" y="443"/>
                      <a:pt x="234" y="446"/>
                      <a:pt x="240" y="447"/>
                    </a:cubicBezTo>
                    <a:cubicBezTo>
                      <a:pt x="242" y="447"/>
                      <a:pt x="244" y="447"/>
                      <a:pt x="245" y="447"/>
                    </a:cubicBezTo>
                    <a:cubicBezTo>
                      <a:pt x="262" y="447"/>
                      <a:pt x="277" y="434"/>
                      <a:pt x="280" y="417"/>
                    </a:cubicBezTo>
                    <a:cubicBezTo>
                      <a:pt x="322" y="116"/>
                      <a:pt x="149" y="9"/>
                      <a:pt x="142" y="5"/>
                    </a:cubicBezTo>
                    <a:cubicBezTo>
                      <a:pt x="136" y="1"/>
                      <a:pt x="130" y="0"/>
                      <a:pt x="1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191"/>
              <p:cNvSpPr/>
              <p:nvPr/>
            </p:nvSpPr>
            <p:spPr bwMode="auto">
              <a:xfrm>
                <a:off x="4391026" y="3352800"/>
                <a:ext cx="520700" cy="1063625"/>
              </a:xfrm>
              <a:custGeom>
                <a:avLst/>
                <a:gdLst>
                  <a:gd name="T0" fmla="*/ 40 w 164"/>
                  <a:gd name="T1" fmla="*/ 0 h 335"/>
                  <a:gd name="T2" fmla="*/ 12 w 164"/>
                  <a:gd name="T3" fmla="*/ 14 h 335"/>
                  <a:gd name="T4" fmla="*/ 18 w 164"/>
                  <a:gd name="T5" fmla="*/ 63 h 335"/>
                  <a:gd name="T6" fmla="*/ 39 w 164"/>
                  <a:gd name="T7" fmla="*/ 280 h 335"/>
                  <a:gd name="T8" fmla="*/ 47 w 164"/>
                  <a:gd name="T9" fmla="*/ 328 h 335"/>
                  <a:gd name="T10" fmla="*/ 68 w 164"/>
                  <a:gd name="T11" fmla="*/ 335 h 335"/>
                  <a:gd name="T12" fmla="*/ 96 w 164"/>
                  <a:gd name="T13" fmla="*/ 321 h 335"/>
                  <a:gd name="T14" fmla="*/ 128 w 164"/>
                  <a:gd name="T15" fmla="*/ 95 h 335"/>
                  <a:gd name="T16" fmla="*/ 61 w 164"/>
                  <a:gd name="T17" fmla="*/ 8 h 335"/>
                  <a:gd name="T18" fmla="*/ 40 w 164"/>
                  <a:gd name="T19"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335">
                    <a:moveTo>
                      <a:pt x="40" y="0"/>
                    </a:moveTo>
                    <a:cubicBezTo>
                      <a:pt x="29" y="0"/>
                      <a:pt x="19" y="5"/>
                      <a:pt x="12" y="14"/>
                    </a:cubicBezTo>
                    <a:cubicBezTo>
                      <a:pt x="0" y="29"/>
                      <a:pt x="3" y="51"/>
                      <a:pt x="18" y="63"/>
                    </a:cubicBezTo>
                    <a:cubicBezTo>
                      <a:pt x="23" y="67"/>
                      <a:pt x="131" y="153"/>
                      <a:pt x="39" y="280"/>
                    </a:cubicBezTo>
                    <a:cubicBezTo>
                      <a:pt x="28" y="295"/>
                      <a:pt x="31" y="317"/>
                      <a:pt x="47" y="328"/>
                    </a:cubicBezTo>
                    <a:cubicBezTo>
                      <a:pt x="53" y="333"/>
                      <a:pt x="60" y="335"/>
                      <a:pt x="68" y="335"/>
                    </a:cubicBezTo>
                    <a:cubicBezTo>
                      <a:pt x="78" y="335"/>
                      <a:pt x="89" y="330"/>
                      <a:pt x="96" y="321"/>
                    </a:cubicBezTo>
                    <a:cubicBezTo>
                      <a:pt x="164" y="227"/>
                      <a:pt x="151" y="146"/>
                      <a:pt x="128" y="95"/>
                    </a:cubicBezTo>
                    <a:cubicBezTo>
                      <a:pt x="103" y="41"/>
                      <a:pt x="63" y="9"/>
                      <a:pt x="61" y="8"/>
                    </a:cubicBezTo>
                    <a:cubicBezTo>
                      <a:pt x="55" y="3"/>
                      <a:pt x="47" y="0"/>
                      <a:pt x="4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1" name="Group 25"/>
            <p:cNvGrpSpPr/>
            <p:nvPr/>
          </p:nvGrpSpPr>
          <p:grpSpPr>
            <a:xfrm>
              <a:off x="4051301" y="5267325"/>
              <a:ext cx="1041400" cy="644525"/>
              <a:chOff x="4051301" y="5267325"/>
              <a:chExt cx="1041400" cy="644525"/>
            </a:xfrm>
            <a:grpFill/>
          </p:grpSpPr>
          <p:sp>
            <p:nvSpPr>
              <p:cNvPr id="82" name="Freeform 193"/>
              <p:cNvSpPr/>
              <p:nvPr/>
            </p:nvSpPr>
            <p:spPr bwMode="auto">
              <a:xfrm>
                <a:off x="4051301" y="5267325"/>
                <a:ext cx="1041400" cy="149225"/>
              </a:xfrm>
              <a:custGeom>
                <a:avLst/>
                <a:gdLst>
                  <a:gd name="T0" fmla="*/ 305 w 328"/>
                  <a:gd name="T1" fmla="*/ 0 h 47"/>
                  <a:gd name="T2" fmla="*/ 23 w 328"/>
                  <a:gd name="T3" fmla="*/ 0 h 47"/>
                  <a:gd name="T4" fmla="*/ 0 w 328"/>
                  <a:gd name="T5" fmla="*/ 23 h 47"/>
                  <a:gd name="T6" fmla="*/ 23 w 328"/>
                  <a:gd name="T7" fmla="*/ 47 h 47"/>
                  <a:gd name="T8" fmla="*/ 305 w 328"/>
                  <a:gd name="T9" fmla="*/ 47 h 47"/>
                  <a:gd name="T10" fmla="*/ 328 w 328"/>
                  <a:gd name="T11" fmla="*/ 23 h 47"/>
                  <a:gd name="T12" fmla="*/ 305 w 328"/>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328" h="47">
                    <a:moveTo>
                      <a:pt x="305" y="0"/>
                    </a:moveTo>
                    <a:cubicBezTo>
                      <a:pt x="23" y="0"/>
                      <a:pt x="23" y="0"/>
                      <a:pt x="23" y="0"/>
                    </a:cubicBezTo>
                    <a:cubicBezTo>
                      <a:pt x="10" y="0"/>
                      <a:pt x="0" y="11"/>
                      <a:pt x="0" y="23"/>
                    </a:cubicBezTo>
                    <a:cubicBezTo>
                      <a:pt x="0" y="36"/>
                      <a:pt x="10" y="47"/>
                      <a:pt x="23" y="47"/>
                    </a:cubicBezTo>
                    <a:cubicBezTo>
                      <a:pt x="305" y="47"/>
                      <a:pt x="305" y="47"/>
                      <a:pt x="305" y="47"/>
                    </a:cubicBezTo>
                    <a:cubicBezTo>
                      <a:pt x="318" y="47"/>
                      <a:pt x="328" y="36"/>
                      <a:pt x="328" y="23"/>
                    </a:cubicBezTo>
                    <a:cubicBezTo>
                      <a:pt x="328" y="11"/>
                      <a:pt x="318" y="0"/>
                      <a:pt x="30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194"/>
              <p:cNvSpPr/>
              <p:nvPr/>
            </p:nvSpPr>
            <p:spPr bwMode="auto">
              <a:xfrm>
                <a:off x="4051301" y="5514975"/>
                <a:ext cx="1041400" cy="149225"/>
              </a:xfrm>
              <a:custGeom>
                <a:avLst/>
                <a:gdLst>
                  <a:gd name="T0" fmla="*/ 305 w 328"/>
                  <a:gd name="T1" fmla="*/ 0 h 47"/>
                  <a:gd name="T2" fmla="*/ 23 w 328"/>
                  <a:gd name="T3" fmla="*/ 0 h 47"/>
                  <a:gd name="T4" fmla="*/ 0 w 328"/>
                  <a:gd name="T5" fmla="*/ 24 h 47"/>
                  <a:gd name="T6" fmla="*/ 23 w 328"/>
                  <a:gd name="T7" fmla="*/ 47 h 47"/>
                  <a:gd name="T8" fmla="*/ 305 w 328"/>
                  <a:gd name="T9" fmla="*/ 47 h 47"/>
                  <a:gd name="T10" fmla="*/ 328 w 328"/>
                  <a:gd name="T11" fmla="*/ 24 h 47"/>
                  <a:gd name="T12" fmla="*/ 305 w 328"/>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328" h="47">
                    <a:moveTo>
                      <a:pt x="305" y="0"/>
                    </a:moveTo>
                    <a:cubicBezTo>
                      <a:pt x="23" y="0"/>
                      <a:pt x="23" y="0"/>
                      <a:pt x="23" y="0"/>
                    </a:cubicBezTo>
                    <a:cubicBezTo>
                      <a:pt x="10" y="0"/>
                      <a:pt x="0" y="11"/>
                      <a:pt x="0" y="24"/>
                    </a:cubicBezTo>
                    <a:cubicBezTo>
                      <a:pt x="0" y="37"/>
                      <a:pt x="10" y="47"/>
                      <a:pt x="23" y="47"/>
                    </a:cubicBezTo>
                    <a:cubicBezTo>
                      <a:pt x="305" y="47"/>
                      <a:pt x="305" y="47"/>
                      <a:pt x="305" y="47"/>
                    </a:cubicBezTo>
                    <a:cubicBezTo>
                      <a:pt x="318" y="47"/>
                      <a:pt x="328" y="37"/>
                      <a:pt x="328" y="24"/>
                    </a:cubicBezTo>
                    <a:cubicBezTo>
                      <a:pt x="328" y="11"/>
                      <a:pt x="318" y="0"/>
                      <a:pt x="30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195"/>
              <p:cNvSpPr/>
              <p:nvPr/>
            </p:nvSpPr>
            <p:spPr bwMode="auto">
              <a:xfrm>
                <a:off x="4289426" y="5765800"/>
                <a:ext cx="565150" cy="146050"/>
              </a:xfrm>
              <a:custGeom>
                <a:avLst/>
                <a:gdLst>
                  <a:gd name="T0" fmla="*/ 155 w 178"/>
                  <a:gd name="T1" fmla="*/ 0 h 46"/>
                  <a:gd name="T2" fmla="*/ 23 w 178"/>
                  <a:gd name="T3" fmla="*/ 0 h 46"/>
                  <a:gd name="T4" fmla="*/ 0 w 178"/>
                  <a:gd name="T5" fmla="*/ 23 h 46"/>
                  <a:gd name="T6" fmla="*/ 23 w 178"/>
                  <a:gd name="T7" fmla="*/ 46 h 46"/>
                  <a:gd name="T8" fmla="*/ 155 w 178"/>
                  <a:gd name="T9" fmla="*/ 46 h 46"/>
                  <a:gd name="T10" fmla="*/ 178 w 178"/>
                  <a:gd name="T11" fmla="*/ 23 h 46"/>
                  <a:gd name="T12" fmla="*/ 155 w 178"/>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178" h="46">
                    <a:moveTo>
                      <a:pt x="155" y="0"/>
                    </a:moveTo>
                    <a:cubicBezTo>
                      <a:pt x="23" y="0"/>
                      <a:pt x="23" y="0"/>
                      <a:pt x="23" y="0"/>
                    </a:cubicBezTo>
                    <a:cubicBezTo>
                      <a:pt x="10" y="0"/>
                      <a:pt x="0" y="10"/>
                      <a:pt x="0" y="23"/>
                    </a:cubicBezTo>
                    <a:cubicBezTo>
                      <a:pt x="0" y="36"/>
                      <a:pt x="10" y="46"/>
                      <a:pt x="23" y="46"/>
                    </a:cubicBezTo>
                    <a:cubicBezTo>
                      <a:pt x="155" y="46"/>
                      <a:pt x="155" y="46"/>
                      <a:pt x="155" y="46"/>
                    </a:cubicBezTo>
                    <a:cubicBezTo>
                      <a:pt x="168" y="46"/>
                      <a:pt x="178" y="36"/>
                      <a:pt x="178" y="23"/>
                    </a:cubicBezTo>
                    <a:cubicBezTo>
                      <a:pt x="178" y="10"/>
                      <a:pt x="168" y="0"/>
                      <a:pt x="15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sp>
        <p:nvSpPr>
          <p:cNvPr id="87" name="Line 6"/>
          <p:cNvSpPr>
            <a:spLocks noChangeShapeType="1"/>
          </p:cNvSpPr>
          <p:nvPr/>
        </p:nvSpPr>
        <p:spPr bwMode="auto">
          <a:xfrm>
            <a:off x="649288" y="1992956"/>
            <a:ext cx="2665413" cy="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Line 8"/>
          <p:cNvSpPr>
            <a:spLocks noChangeShapeType="1"/>
          </p:cNvSpPr>
          <p:nvPr/>
        </p:nvSpPr>
        <p:spPr bwMode="auto">
          <a:xfrm flipH="1">
            <a:off x="5829301" y="1992956"/>
            <a:ext cx="266541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TextBox 88"/>
          <p:cNvSpPr txBox="1"/>
          <p:nvPr/>
        </p:nvSpPr>
        <p:spPr>
          <a:xfrm>
            <a:off x="611188" y="2091381"/>
            <a:ext cx="2377545"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on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 dis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a:t>
            </a:r>
          </a:p>
        </p:txBody>
      </p:sp>
      <p:sp>
        <p:nvSpPr>
          <p:cNvPr id="90" name="TextBox 89"/>
          <p:cNvSpPr txBox="1"/>
          <p:nvPr/>
        </p:nvSpPr>
        <p:spPr>
          <a:xfrm>
            <a:off x="923926" y="1659578"/>
            <a:ext cx="14525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611560" y="1628800"/>
            <a:ext cx="20164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16B6EA"/>
                </a:solidFill>
                <a:latin typeface="微软雅黑" panose="020B0503020204020204" pitchFamily="34" charset="-122"/>
                <a:ea typeface="微软雅黑" panose="020B0503020204020204" pitchFamily="34" charset="-122"/>
              </a:rPr>
              <a:t>2</a:t>
            </a:r>
          </a:p>
        </p:txBody>
      </p:sp>
      <p:sp>
        <p:nvSpPr>
          <p:cNvPr id="92" name="Line 23"/>
          <p:cNvSpPr>
            <a:spLocks noChangeShapeType="1"/>
          </p:cNvSpPr>
          <p:nvPr/>
        </p:nvSpPr>
        <p:spPr bwMode="auto">
          <a:xfrm flipH="1">
            <a:off x="621896" y="1992956"/>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TextBox 92"/>
          <p:cNvSpPr txBox="1"/>
          <p:nvPr/>
        </p:nvSpPr>
        <p:spPr>
          <a:xfrm flipH="1">
            <a:off x="6155268" y="2091381"/>
            <a:ext cx="2377545"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on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 dis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a:t>
            </a:r>
          </a:p>
        </p:txBody>
      </p:sp>
      <p:sp>
        <p:nvSpPr>
          <p:cNvPr id="94" name="TextBox 93"/>
          <p:cNvSpPr txBox="1"/>
          <p:nvPr/>
        </p:nvSpPr>
        <p:spPr>
          <a:xfrm flipH="1">
            <a:off x="6767513" y="1659578"/>
            <a:ext cx="14525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5" name="TextBox 94"/>
          <p:cNvSpPr txBox="1"/>
          <p:nvPr/>
        </p:nvSpPr>
        <p:spPr>
          <a:xfrm flipH="1">
            <a:off x="8330793" y="1628800"/>
            <a:ext cx="20164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B5B5B5"/>
                </a:solidFill>
                <a:latin typeface="微软雅黑" panose="020B0503020204020204" pitchFamily="34" charset="-122"/>
                <a:ea typeface="微软雅黑" panose="020B0503020204020204" pitchFamily="34" charset="-122"/>
              </a:rPr>
              <a:t>3</a:t>
            </a:r>
          </a:p>
        </p:txBody>
      </p:sp>
      <p:sp>
        <p:nvSpPr>
          <p:cNvPr id="96" name="Line 23"/>
          <p:cNvSpPr>
            <a:spLocks noChangeShapeType="1"/>
          </p:cNvSpPr>
          <p:nvPr/>
        </p:nvSpPr>
        <p:spPr bwMode="auto">
          <a:xfrm>
            <a:off x="8341130" y="1992956"/>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TextBox 96"/>
          <p:cNvSpPr txBox="1"/>
          <p:nvPr/>
        </p:nvSpPr>
        <p:spPr>
          <a:xfrm>
            <a:off x="611188" y="4843048"/>
            <a:ext cx="2377545" cy="718145"/>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on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 dis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a:t>
            </a:r>
          </a:p>
        </p:txBody>
      </p:sp>
      <p:sp>
        <p:nvSpPr>
          <p:cNvPr id="98" name="TextBox 97"/>
          <p:cNvSpPr txBox="1"/>
          <p:nvPr/>
        </p:nvSpPr>
        <p:spPr>
          <a:xfrm>
            <a:off x="923926" y="4411245"/>
            <a:ext cx="1452562"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611560" y="4380467"/>
            <a:ext cx="20164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5A6783"/>
                </a:solidFill>
                <a:latin typeface="微软雅黑" panose="020B0503020204020204" pitchFamily="34" charset="-122"/>
                <a:ea typeface="微软雅黑" panose="020B0503020204020204" pitchFamily="34" charset="-122"/>
              </a:rPr>
              <a:t>1</a:t>
            </a:r>
          </a:p>
        </p:txBody>
      </p:sp>
      <p:sp>
        <p:nvSpPr>
          <p:cNvPr id="100" name="Line 23"/>
          <p:cNvSpPr>
            <a:spLocks noChangeShapeType="1"/>
          </p:cNvSpPr>
          <p:nvPr/>
        </p:nvSpPr>
        <p:spPr bwMode="auto">
          <a:xfrm flipH="1">
            <a:off x="621896" y="4744623"/>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TextBox 100"/>
          <p:cNvSpPr txBox="1"/>
          <p:nvPr/>
        </p:nvSpPr>
        <p:spPr>
          <a:xfrm flipH="1">
            <a:off x="6155268" y="4843048"/>
            <a:ext cx="2377545" cy="718145"/>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on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 dis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a:t>
            </a:r>
          </a:p>
        </p:txBody>
      </p:sp>
      <p:sp>
        <p:nvSpPr>
          <p:cNvPr id="102" name="TextBox 101"/>
          <p:cNvSpPr txBox="1"/>
          <p:nvPr/>
        </p:nvSpPr>
        <p:spPr>
          <a:xfrm flipH="1">
            <a:off x="6767513" y="4411245"/>
            <a:ext cx="1452562"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103" name="TextBox 102"/>
          <p:cNvSpPr txBox="1"/>
          <p:nvPr/>
        </p:nvSpPr>
        <p:spPr>
          <a:xfrm flipH="1">
            <a:off x="8330793" y="4380467"/>
            <a:ext cx="20164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B5B5B5"/>
                </a:solidFill>
                <a:latin typeface="微软雅黑" panose="020B0503020204020204" pitchFamily="34" charset="-122"/>
                <a:ea typeface="微软雅黑" panose="020B0503020204020204" pitchFamily="34" charset="-122"/>
              </a:rPr>
              <a:t>4</a:t>
            </a:r>
          </a:p>
        </p:txBody>
      </p:sp>
      <p:sp>
        <p:nvSpPr>
          <p:cNvPr id="104" name="Line 23"/>
          <p:cNvSpPr>
            <a:spLocks noChangeShapeType="1"/>
          </p:cNvSpPr>
          <p:nvPr/>
        </p:nvSpPr>
        <p:spPr bwMode="auto">
          <a:xfrm>
            <a:off x="8341130" y="4744623"/>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Freeform 7"/>
          <p:cNvSpPr/>
          <p:nvPr/>
        </p:nvSpPr>
        <p:spPr bwMode="auto">
          <a:xfrm>
            <a:off x="649288" y="4150898"/>
            <a:ext cx="2449513" cy="593725"/>
          </a:xfrm>
          <a:custGeom>
            <a:avLst/>
            <a:gdLst>
              <a:gd name="T0" fmla="*/ 0 w 772"/>
              <a:gd name="T1" fmla="*/ 187 h 187"/>
              <a:gd name="T2" fmla="*/ 715 w 772"/>
              <a:gd name="T3" fmla="*/ 187 h 187"/>
              <a:gd name="T4" fmla="*/ 772 w 772"/>
              <a:gd name="T5" fmla="*/ 131 h 187"/>
              <a:gd name="T6" fmla="*/ 772 w 772"/>
              <a:gd name="T7" fmla="*/ 0 h 187"/>
            </a:gdLst>
            <a:ahLst/>
            <a:cxnLst>
              <a:cxn ang="0">
                <a:pos x="T0" y="T1"/>
              </a:cxn>
              <a:cxn ang="0">
                <a:pos x="T2" y="T3"/>
              </a:cxn>
              <a:cxn ang="0">
                <a:pos x="T4" y="T5"/>
              </a:cxn>
              <a:cxn ang="0">
                <a:pos x="T6" y="T7"/>
              </a:cxn>
            </a:cxnLst>
            <a:rect l="0" t="0" r="r" b="b"/>
            <a:pathLst>
              <a:path w="772" h="187">
                <a:moveTo>
                  <a:pt x="0" y="187"/>
                </a:moveTo>
                <a:cubicBezTo>
                  <a:pt x="715" y="187"/>
                  <a:pt x="715" y="187"/>
                  <a:pt x="715" y="187"/>
                </a:cubicBezTo>
                <a:cubicBezTo>
                  <a:pt x="747" y="187"/>
                  <a:pt x="772" y="162"/>
                  <a:pt x="772" y="131"/>
                </a:cubicBezTo>
                <a:cubicBezTo>
                  <a:pt x="772" y="0"/>
                  <a:pt x="772" y="0"/>
                  <a:pt x="772" y="0"/>
                </a:cubicBez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6" name="Freeform 9"/>
          <p:cNvSpPr/>
          <p:nvPr/>
        </p:nvSpPr>
        <p:spPr bwMode="auto">
          <a:xfrm>
            <a:off x="6045201" y="4150898"/>
            <a:ext cx="2449513" cy="593725"/>
          </a:xfrm>
          <a:custGeom>
            <a:avLst/>
            <a:gdLst>
              <a:gd name="T0" fmla="*/ 772 w 772"/>
              <a:gd name="T1" fmla="*/ 187 h 187"/>
              <a:gd name="T2" fmla="*/ 57 w 772"/>
              <a:gd name="T3" fmla="*/ 187 h 187"/>
              <a:gd name="T4" fmla="*/ 0 w 772"/>
              <a:gd name="T5" fmla="*/ 131 h 187"/>
              <a:gd name="T6" fmla="*/ 0 w 772"/>
              <a:gd name="T7" fmla="*/ 0 h 187"/>
            </a:gdLst>
            <a:ahLst/>
            <a:cxnLst>
              <a:cxn ang="0">
                <a:pos x="T0" y="T1"/>
              </a:cxn>
              <a:cxn ang="0">
                <a:pos x="T2" y="T3"/>
              </a:cxn>
              <a:cxn ang="0">
                <a:pos x="T4" y="T5"/>
              </a:cxn>
              <a:cxn ang="0">
                <a:pos x="T6" y="T7"/>
              </a:cxn>
            </a:cxnLst>
            <a:rect l="0" t="0" r="r" b="b"/>
            <a:pathLst>
              <a:path w="772" h="187">
                <a:moveTo>
                  <a:pt x="772" y="187"/>
                </a:moveTo>
                <a:cubicBezTo>
                  <a:pt x="57" y="187"/>
                  <a:pt x="57" y="187"/>
                  <a:pt x="57" y="187"/>
                </a:cubicBezTo>
                <a:cubicBezTo>
                  <a:pt x="25" y="187"/>
                  <a:pt x="0" y="162"/>
                  <a:pt x="0" y="131"/>
                </a:cubicBezTo>
                <a:cubicBezTo>
                  <a:pt x="0" y="0"/>
                  <a:pt x="0" y="0"/>
                  <a:pt x="0" y="0"/>
                </a:cubicBez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7" name="Freeform 189"/>
          <p:cNvSpPr/>
          <p:nvPr/>
        </p:nvSpPr>
        <p:spPr bwMode="auto">
          <a:xfrm>
            <a:off x="3400426" y="1970731"/>
            <a:ext cx="1866900" cy="2241550"/>
          </a:xfrm>
          <a:custGeom>
            <a:avLst/>
            <a:gdLst>
              <a:gd name="T0" fmla="*/ 183 w 588"/>
              <a:gd name="T1" fmla="*/ 706 h 706"/>
              <a:gd name="T2" fmla="*/ 166 w 588"/>
              <a:gd name="T3" fmla="*/ 701 h 706"/>
              <a:gd name="T4" fmla="*/ 18 w 588"/>
              <a:gd name="T5" fmla="*/ 472 h 706"/>
              <a:gd name="T6" fmla="*/ 74 w 588"/>
              <a:gd name="T7" fmla="*/ 204 h 706"/>
              <a:gd name="T8" fmla="*/ 571 w 588"/>
              <a:gd name="T9" fmla="*/ 112 h 706"/>
              <a:gd name="T10" fmla="*/ 579 w 588"/>
              <a:gd name="T11" fmla="*/ 152 h 706"/>
              <a:gd name="T12" fmla="*/ 539 w 588"/>
              <a:gd name="T13" fmla="*/ 159 h 706"/>
              <a:gd name="T14" fmla="*/ 121 w 588"/>
              <a:gd name="T15" fmla="*/ 236 h 706"/>
              <a:gd name="T16" fmla="*/ 74 w 588"/>
              <a:gd name="T17" fmla="*/ 461 h 706"/>
              <a:gd name="T18" fmla="*/ 199 w 588"/>
              <a:gd name="T19" fmla="*/ 654 h 706"/>
              <a:gd name="T20" fmla="*/ 206 w 588"/>
              <a:gd name="T21" fmla="*/ 694 h 706"/>
              <a:gd name="T22" fmla="*/ 183 w 588"/>
              <a:gd name="T23" fmla="*/ 706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8" h="706">
                <a:moveTo>
                  <a:pt x="183" y="706"/>
                </a:moveTo>
                <a:cubicBezTo>
                  <a:pt x="177" y="706"/>
                  <a:pt x="171" y="704"/>
                  <a:pt x="166" y="701"/>
                </a:cubicBezTo>
                <a:cubicBezTo>
                  <a:pt x="88" y="647"/>
                  <a:pt x="35" y="565"/>
                  <a:pt x="18" y="472"/>
                </a:cubicBezTo>
                <a:cubicBezTo>
                  <a:pt x="0" y="378"/>
                  <a:pt x="20" y="283"/>
                  <a:pt x="74" y="204"/>
                </a:cubicBezTo>
                <a:cubicBezTo>
                  <a:pt x="186" y="42"/>
                  <a:pt x="409" y="0"/>
                  <a:pt x="571" y="112"/>
                </a:cubicBezTo>
                <a:cubicBezTo>
                  <a:pt x="584" y="121"/>
                  <a:pt x="588" y="139"/>
                  <a:pt x="579" y="152"/>
                </a:cubicBezTo>
                <a:cubicBezTo>
                  <a:pt x="570" y="165"/>
                  <a:pt x="552" y="168"/>
                  <a:pt x="539" y="159"/>
                </a:cubicBezTo>
                <a:cubicBezTo>
                  <a:pt x="403" y="65"/>
                  <a:pt x="215" y="100"/>
                  <a:pt x="121" y="236"/>
                </a:cubicBezTo>
                <a:cubicBezTo>
                  <a:pt x="76" y="302"/>
                  <a:pt x="59" y="382"/>
                  <a:pt x="74" y="461"/>
                </a:cubicBezTo>
                <a:cubicBezTo>
                  <a:pt x="88" y="540"/>
                  <a:pt x="133" y="609"/>
                  <a:pt x="199" y="654"/>
                </a:cubicBezTo>
                <a:cubicBezTo>
                  <a:pt x="212" y="663"/>
                  <a:pt x="215" y="681"/>
                  <a:pt x="206" y="694"/>
                </a:cubicBezTo>
                <a:cubicBezTo>
                  <a:pt x="201" y="702"/>
                  <a:pt x="192" y="706"/>
                  <a:pt x="183" y="706"/>
                </a:cubicBez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8" name="Freeform 192"/>
          <p:cNvSpPr/>
          <p:nvPr/>
        </p:nvSpPr>
        <p:spPr bwMode="auto">
          <a:xfrm>
            <a:off x="4098926" y="2472381"/>
            <a:ext cx="1606550" cy="2295525"/>
          </a:xfrm>
          <a:custGeom>
            <a:avLst/>
            <a:gdLst>
              <a:gd name="T0" fmla="*/ 298 w 506"/>
              <a:gd name="T1" fmla="*/ 723 h 723"/>
              <a:gd name="T2" fmla="*/ 298 w 506"/>
              <a:gd name="T3" fmla="*/ 673 h 723"/>
              <a:gd name="T4" fmla="*/ 391 w 506"/>
              <a:gd name="T5" fmla="*/ 512 h 723"/>
              <a:gd name="T6" fmla="*/ 455 w 506"/>
              <a:gd name="T7" fmla="*/ 434 h 723"/>
              <a:gd name="T8" fmla="*/ 506 w 506"/>
              <a:gd name="T9" fmla="*/ 248 h 723"/>
              <a:gd name="T10" fmla="*/ 434 w 506"/>
              <a:gd name="T11" fmla="*/ 32 h 723"/>
              <a:gd name="T12" fmla="*/ 379 w 506"/>
              <a:gd name="T13" fmla="*/ 23 h 723"/>
              <a:gd name="T14" fmla="*/ 376 w 506"/>
              <a:gd name="T15" fmla="*/ 75 h 723"/>
              <a:gd name="T16" fmla="*/ 385 w 506"/>
              <a:gd name="T17" fmla="*/ 362 h 723"/>
              <a:gd name="T18" fmla="*/ 292 w 506"/>
              <a:gd name="T19" fmla="*/ 307 h 723"/>
              <a:gd name="T20" fmla="*/ 327 w 506"/>
              <a:gd name="T21" fmla="*/ 194 h 723"/>
              <a:gd name="T22" fmla="*/ 313 w 506"/>
              <a:gd name="T23" fmla="*/ 144 h 723"/>
              <a:gd name="T24" fmla="*/ 262 w 506"/>
              <a:gd name="T25" fmla="*/ 151 h 723"/>
              <a:gd name="T26" fmla="*/ 203 w 506"/>
              <a:gd name="T27" fmla="*/ 307 h 723"/>
              <a:gd name="T28" fmla="*/ 62 w 506"/>
              <a:gd name="T29" fmla="*/ 476 h 723"/>
              <a:gd name="T30" fmla="*/ 0 w 506"/>
              <a:gd name="T31" fmla="*/ 673 h 723"/>
              <a:gd name="T32" fmla="*/ 0 w 506"/>
              <a:gd name="T33" fmla="*/ 723 h 723"/>
              <a:gd name="T34" fmla="*/ 298 w 506"/>
              <a:gd name="T35" fmla="*/ 723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6" h="723">
                <a:moveTo>
                  <a:pt x="298" y="723"/>
                </a:moveTo>
                <a:cubicBezTo>
                  <a:pt x="298" y="673"/>
                  <a:pt x="298" y="673"/>
                  <a:pt x="298" y="673"/>
                </a:cubicBezTo>
                <a:cubicBezTo>
                  <a:pt x="298" y="597"/>
                  <a:pt x="356" y="547"/>
                  <a:pt x="391" y="512"/>
                </a:cubicBezTo>
                <a:cubicBezTo>
                  <a:pt x="426" y="476"/>
                  <a:pt x="455" y="434"/>
                  <a:pt x="455" y="434"/>
                </a:cubicBezTo>
                <a:cubicBezTo>
                  <a:pt x="487" y="380"/>
                  <a:pt x="506" y="316"/>
                  <a:pt x="506" y="248"/>
                </a:cubicBezTo>
                <a:cubicBezTo>
                  <a:pt x="506" y="167"/>
                  <a:pt x="479" y="92"/>
                  <a:pt x="434" y="32"/>
                </a:cubicBezTo>
                <a:cubicBezTo>
                  <a:pt x="434" y="32"/>
                  <a:pt x="405" y="0"/>
                  <a:pt x="379" y="23"/>
                </a:cubicBezTo>
                <a:cubicBezTo>
                  <a:pt x="352" y="49"/>
                  <a:pt x="376" y="75"/>
                  <a:pt x="376" y="75"/>
                </a:cubicBezTo>
                <a:cubicBezTo>
                  <a:pt x="425" y="139"/>
                  <a:pt x="461" y="277"/>
                  <a:pt x="385" y="362"/>
                </a:cubicBezTo>
                <a:cubicBezTo>
                  <a:pt x="309" y="446"/>
                  <a:pt x="275" y="413"/>
                  <a:pt x="292" y="307"/>
                </a:cubicBezTo>
                <a:cubicBezTo>
                  <a:pt x="300" y="262"/>
                  <a:pt x="314" y="223"/>
                  <a:pt x="327" y="194"/>
                </a:cubicBezTo>
                <a:cubicBezTo>
                  <a:pt x="336" y="177"/>
                  <a:pt x="330" y="155"/>
                  <a:pt x="313" y="144"/>
                </a:cubicBezTo>
                <a:cubicBezTo>
                  <a:pt x="297" y="134"/>
                  <a:pt x="275" y="136"/>
                  <a:pt x="262" y="151"/>
                </a:cubicBezTo>
                <a:cubicBezTo>
                  <a:pt x="232" y="185"/>
                  <a:pt x="218" y="247"/>
                  <a:pt x="203" y="307"/>
                </a:cubicBezTo>
                <a:cubicBezTo>
                  <a:pt x="176" y="411"/>
                  <a:pt x="123" y="428"/>
                  <a:pt x="62" y="476"/>
                </a:cubicBezTo>
                <a:cubicBezTo>
                  <a:pt x="1" y="524"/>
                  <a:pt x="0" y="636"/>
                  <a:pt x="0" y="673"/>
                </a:cubicBezTo>
                <a:cubicBezTo>
                  <a:pt x="0" y="711"/>
                  <a:pt x="0" y="723"/>
                  <a:pt x="0" y="723"/>
                </a:cubicBezTo>
                <a:lnTo>
                  <a:pt x="298" y="723"/>
                </a:ln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09" name="Group 7"/>
          <p:cNvGrpSpPr/>
          <p:nvPr/>
        </p:nvGrpSpPr>
        <p:grpSpPr>
          <a:xfrm>
            <a:off x="3092451" y="1678631"/>
            <a:ext cx="1346200" cy="1108075"/>
            <a:chOff x="3092451" y="2076450"/>
            <a:chExt cx="1346200" cy="1108075"/>
          </a:xfrm>
        </p:grpSpPr>
        <p:sp>
          <p:nvSpPr>
            <p:cNvPr id="110" name="Freeform 196"/>
            <p:cNvSpPr/>
            <p:nvPr/>
          </p:nvSpPr>
          <p:spPr bwMode="auto">
            <a:xfrm>
              <a:off x="4330701" y="2076450"/>
              <a:ext cx="107950" cy="295275"/>
            </a:xfrm>
            <a:custGeom>
              <a:avLst/>
              <a:gdLst>
                <a:gd name="T0" fmla="*/ 21 w 34"/>
                <a:gd name="T1" fmla="*/ 93 h 93"/>
                <a:gd name="T2" fmla="*/ 10 w 34"/>
                <a:gd name="T3" fmla="*/ 83 h 93"/>
                <a:gd name="T4" fmla="*/ 0 w 34"/>
                <a:gd name="T5" fmla="*/ 14 h 93"/>
                <a:gd name="T6" fmla="*/ 10 w 34"/>
                <a:gd name="T7" fmla="*/ 1 h 93"/>
                <a:gd name="T8" fmla="*/ 24 w 34"/>
                <a:gd name="T9" fmla="*/ 11 h 93"/>
                <a:gd name="T10" fmla="*/ 33 w 34"/>
                <a:gd name="T11" fmla="*/ 80 h 93"/>
                <a:gd name="T12" fmla="*/ 23 w 34"/>
                <a:gd name="T13" fmla="*/ 93 h 93"/>
                <a:gd name="T14" fmla="*/ 21 w 34"/>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93">
                  <a:moveTo>
                    <a:pt x="21" y="93"/>
                  </a:moveTo>
                  <a:cubicBezTo>
                    <a:pt x="15" y="93"/>
                    <a:pt x="10" y="89"/>
                    <a:pt x="10" y="83"/>
                  </a:cubicBezTo>
                  <a:cubicBezTo>
                    <a:pt x="0" y="14"/>
                    <a:pt x="0" y="14"/>
                    <a:pt x="0" y="14"/>
                  </a:cubicBezTo>
                  <a:cubicBezTo>
                    <a:pt x="0" y="7"/>
                    <a:pt x="4" y="2"/>
                    <a:pt x="10" y="1"/>
                  </a:cubicBezTo>
                  <a:cubicBezTo>
                    <a:pt x="17" y="0"/>
                    <a:pt x="23" y="4"/>
                    <a:pt x="24" y="11"/>
                  </a:cubicBezTo>
                  <a:cubicBezTo>
                    <a:pt x="33" y="80"/>
                    <a:pt x="33" y="80"/>
                    <a:pt x="33" y="80"/>
                  </a:cubicBezTo>
                  <a:cubicBezTo>
                    <a:pt x="34" y="86"/>
                    <a:pt x="29" y="92"/>
                    <a:pt x="23" y="93"/>
                  </a:cubicBezTo>
                  <a:cubicBezTo>
                    <a:pt x="22" y="93"/>
                    <a:pt x="22" y="93"/>
                    <a:pt x="21" y="93"/>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1" name="Freeform 197"/>
            <p:cNvSpPr/>
            <p:nvPr/>
          </p:nvSpPr>
          <p:spPr bwMode="auto">
            <a:xfrm>
              <a:off x="3933826" y="2178050"/>
              <a:ext cx="168275" cy="285750"/>
            </a:xfrm>
            <a:custGeom>
              <a:avLst/>
              <a:gdLst>
                <a:gd name="T0" fmla="*/ 40 w 53"/>
                <a:gd name="T1" fmla="*/ 90 h 90"/>
                <a:gd name="T2" fmla="*/ 29 w 53"/>
                <a:gd name="T3" fmla="*/ 82 h 90"/>
                <a:gd name="T4" fmla="*/ 3 w 53"/>
                <a:gd name="T5" fmla="*/ 18 h 90"/>
                <a:gd name="T6" fmla="*/ 9 w 53"/>
                <a:gd name="T7" fmla="*/ 3 h 90"/>
                <a:gd name="T8" fmla="*/ 24 w 53"/>
                <a:gd name="T9" fmla="*/ 9 h 90"/>
                <a:gd name="T10" fmla="*/ 51 w 53"/>
                <a:gd name="T11" fmla="*/ 73 h 90"/>
                <a:gd name="T12" fmla="*/ 45 w 53"/>
                <a:gd name="T13" fmla="*/ 89 h 90"/>
                <a:gd name="T14" fmla="*/ 40 w 53"/>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90">
                  <a:moveTo>
                    <a:pt x="40" y="90"/>
                  </a:moveTo>
                  <a:cubicBezTo>
                    <a:pt x="35" y="90"/>
                    <a:pt x="31" y="87"/>
                    <a:pt x="29" y="82"/>
                  </a:cubicBezTo>
                  <a:cubicBezTo>
                    <a:pt x="3" y="18"/>
                    <a:pt x="3" y="18"/>
                    <a:pt x="3" y="18"/>
                  </a:cubicBezTo>
                  <a:cubicBezTo>
                    <a:pt x="0" y="12"/>
                    <a:pt x="3" y="5"/>
                    <a:pt x="9" y="3"/>
                  </a:cubicBezTo>
                  <a:cubicBezTo>
                    <a:pt x="15" y="0"/>
                    <a:pt x="22" y="3"/>
                    <a:pt x="24" y="9"/>
                  </a:cubicBezTo>
                  <a:cubicBezTo>
                    <a:pt x="51" y="73"/>
                    <a:pt x="51" y="73"/>
                    <a:pt x="51" y="73"/>
                  </a:cubicBezTo>
                  <a:cubicBezTo>
                    <a:pt x="53" y="79"/>
                    <a:pt x="50" y="86"/>
                    <a:pt x="45" y="89"/>
                  </a:cubicBezTo>
                  <a:cubicBezTo>
                    <a:pt x="43" y="89"/>
                    <a:pt x="42" y="90"/>
                    <a:pt x="40" y="90"/>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2" name="Freeform 198"/>
            <p:cNvSpPr/>
            <p:nvPr/>
          </p:nvSpPr>
          <p:spPr bwMode="auto">
            <a:xfrm>
              <a:off x="3581401" y="2381250"/>
              <a:ext cx="219075" cy="254000"/>
            </a:xfrm>
            <a:custGeom>
              <a:avLst/>
              <a:gdLst>
                <a:gd name="T0" fmla="*/ 56 w 69"/>
                <a:gd name="T1" fmla="*/ 80 h 80"/>
                <a:gd name="T2" fmla="*/ 47 w 69"/>
                <a:gd name="T3" fmla="*/ 76 h 80"/>
                <a:gd name="T4" fmla="*/ 4 w 69"/>
                <a:gd name="T5" fmla="*/ 21 h 80"/>
                <a:gd name="T6" fmla="*/ 6 w 69"/>
                <a:gd name="T7" fmla="*/ 4 h 80"/>
                <a:gd name="T8" fmla="*/ 23 w 69"/>
                <a:gd name="T9" fmla="*/ 6 h 80"/>
                <a:gd name="T10" fmla="*/ 65 w 69"/>
                <a:gd name="T11" fmla="*/ 62 h 80"/>
                <a:gd name="T12" fmla="*/ 63 w 69"/>
                <a:gd name="T13" fmla="*/ 78 h 80"/>
                <a:gd name="T14" fmla="*/ 56 w 6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80">
                  <a:moveTo>
                    <a:pt x="56" y="80"/>
                  </a:moveTo>
                  <a:cubicBezTo>
                    <a:pt x="52" y="80"/>
                    <a:pt x="49" y="79"/>
                    <a:pt x="47" y="76"/>
                  </a:cubicBezTo>
                  <a:cubicBezTo>
                    <a:pt x="4" y="21"/>
                    <a:pt x="4" y="21"/>
                    <a:pt x="4" y="21"/>
                  </a:cubicBezTo>
                  <a:cubicBezTo>
                    <a:pt x="0" y="15"/>
                    <a:pt x="1" y="8"/>
                    <a:pt x="6" y="4"/>
                  </a:cubicBezTo>
                  <a:cubicBezTo>
                    <a:pt x="11" y="0"/>
                    <a:pt x="19" y="1"/>
                    <a:pt x="23" y="6"/>
                  </a:cubicBezTo>
                  <a:cubicBezTo>
                    <a:pt x="65" y="62"/>
                    <a:pt x="65" y="62"/>
                    <a:pt x="65" y="62"/>
                  </a:cubicBezTo>
                  <a:cubicBezTo>
                    <a:pt x="69" y="67"/>
                    <a:pt x="68" y="74"/>
                    <a:pt x="63" y="78"/>
                  </a:cubicBezTo>
                  <a:cubicBezTo>
                    <a:pt x="61" y="80"/>
                    <a:pt x="58" y="80"/>
                    <a:pt x="56" y="80"/>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3" name="Freeform 199"/>
            <p:cNvSpPr/>
            <p:nvPr/>
          </p:nvSpPr>
          <p:spPr bwMode="auto">
            <a:xfrm>
              <a:off x="3295651" y="2670175"/>
              <a:ext cx="257175" cy="212725"/>
            </a:xfrm>
            <a:custGeom>
              <a:avLst/>
              <a:gdLst>
                <a:gd name="T0" fmla="*/ 68 w 81"/>
                <a:gd name="T1" fmla="*/ 67 h 67"/>
                <a:gd name="T2" fmla="*/ 61 w 81"/>
                <a:gd name="T3" fmla="*/ 65 h 67"/>
                <a:gd name="T4" fmla="*/ 6 w 81"/>
                <a:gd name="T5" fmla="*/ 22 h 67"/>
                <a:gd name="T6" fmla="*/ 4 w 81"/>
                <a:gd name="T7" fmla="*/ 6 h 67"/>
                <a:gd name="T8" fmla="*/ 20 w 81"/>
                <a:gd name="T9" fmla="*/ 4 h 67"/>
                <a:gd name="T10" fmla="*/ 75 w 81"/>
                <a:gd name="T11" fmla="*/ 46 h 67"/>
                <a:gd name="T12" fmla="*/ 78 w 81"/>
                <a:gd name="T13" fmla="*/ 63 h 67"/>
                <a:gd name="T14" fmla="*/ 68 w 81"/>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67">
                  <a:moveTo>
                    <a:pt x="68" y="67"/>
                  </a:moveTo>
                  <a:cubicBezTo>
                    <a:pt x="66" y="67"/>
                    <a:pt x="63" y="66"/>
                    <a:pt x="61" y="65"/>
                  </a:cubicBezTo>
                  <a:cubicBezTo>
                    <a:pt x="6" y="22"/>
                    <a:pt x="6" y="22"/>
                    <a:pt x="6" y="22"/>
                  </a:cubicBezTo>
                  <a:cubicBezTo>
                    <a:pt x="1" y="18"/>
                    <a:pt x="0" y="11"/>
                    <a:pt x="4" y="6"/>
                  </a:cubicBezTo>
                  <a:cubicBezTo>
                    <a:pt x="8" y="1"/>
                    <a:pt x="15" y="0"/>
                    <a:pt x="20" y="4"/>
                  </a:cubicBezTo>
                  <a:cubicBezTo>
                    <a:pt x="75" y="46"/>
                    <a:pt x="75" y="46"/>
                    <a:pt x="75" y="46"/>
                  </a:cubicBezTo>
                  <a:cubicBezTo>
                    <a:pt x="81" y="50"/>
                    <a:pt x="81" y="57"/>
                    <a:pt x="78" y="63"/>
                  </a:cubicBezTo>
                  <a:cubicBezTo>
                    <a:pt x="75" y="66"/>
                    <a:pt x="72" y="67"/>
                    <a:pt x="68" y="67"/>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4" name="Freeform 200"/>
            <p:cNvSpPr/>
            <p:nvPr/>
          </p:nvSpPr>
          <p:spPr bwMode="auto">
            <a:xfrm>
              <a:off x="3092451" y="3022600"/>
              <a:ext cx="288925" cy="161925"/>
            </a:xfrm>
            <a:custGeom>
              <a:avLst/>
              <a:gdLst>
                <a:gd name="T0" fmla="*/ 77 w 91"/>
                <a:gd name="T1" fmla="*/ 51 h 51"/>
                <a:gd name="T2" fmla="*/ 73 w 91"/>
                <a:gd name="T3" fmla="*/ 50 h 51"/>
                <a:gd name="T4" fmla="*/ 8 w 91"/>
                <a:gd name="T5" fmla="*/ 24 h 51"/>
                <a:gd name="T6" fmla="*/ 2 w 91"/>
                <a:gd name="T7" fmla="*/ 8 h 51"/>
                <a:gd name="T8" fmla="*/ 17 w 91"/>
                <a:gd name="T9" fmla="*/ 2 h 51"/>
                <a:gd name="T10" fmla="*/ 82 w 91"/>
                <a:gd name="T11" fmla="*/ 29 h 51"/>
                <a:gd name="T12" fmla="*/ 88 w 91"/>
                <a:gd name="T13" fmla="*/ 44 h 51"/>
                <a:gd name="T14" fmla="*/ 77 w 91"/>
                <a:gd name="T15" fmla="*/ 5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1">
                  <a:moveTo>
                    <a:pt x="77" y="51"/>
                  </a:moveTo>
                  <a:cubicBezTo>
                    <a:pt x="76" y="51"/>
                    <a:pt x="74" y="51"/>
                    <a:pt x="73" y="50"/>
                  </a:cubicBezTo>
                  <a:cubicBezTo>
                    <a:pt x="8" y="24"/>
                    <a:pt x="8" y="24"/>
                    <a:pt x="8" y="24"/>
                  </a:cubicBezTo>
                  <a:cubicBezTo>
                    <a:pt x="3" y="21"/>
                    <a:pt x="0" y="14"/>
                    <a:pt x="2" y="8"/>
                  </a:cubicBezTo>
                  <a:cubicBezTo>
                    <a:pt x="5" y="2"/>
                    <a:pt x="11" y="0"/>
                    <a:pt x="17" y="2"/>
                  </a:cubicBezTo>
                  <a:cubicBezTo>
                    <a:pt x="82" y="29"/>
                    <a:pt x="82" y="29"/>
                    <a:pt x="82" y="29"/>
                  </a:cubicBezTo>
                  <a:cubicBezTo>
                    <a:pt x="88" y="31"/>
                    <a:pt x="91" y="38"/>
                    <a:pt x="88" y="44"/>
                  </a:cubicBezTo>
                  <a:cubicBezTo>
                    <a:pt x="86" y="48"/>
                    <a:pt x="82" y="51"/>
                    <a:pt x="77" y="51"/>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15" name="Group 11"/>
          <p:cNvGrpSpPr/>
          <p:nvPr/>
        </p:nvGrpSpPr>
        <p:grpSpPr>
          <a:xfrm>
            <a:off x="2987676" y="3018481"/>
            <a:ext cx="812800" cy="1514475"/>
            <a:chOff x="2987676" y="3416300"/>
            <a:chExt cx="812800" cy="1514475"/>
          </a:xfrm>
        </p:grpSpPr>
        <p:sp>
          <p:nvSpPr>
            <p:cNvPr id="116" name="Freeform 201"/>
            <p:cNvSpPr/>
            <p:nvPr/>
          </p:nvSpPr>
          <p:spPr bwMode="auto">
            <a:xfrm>
              <a:off x="2987676" y="3416300"/>
              <a:ext cx="298450" cy="104775"/>
            </a:xfrm>
            <a:custGeom>
              <a:avLst/>
              <a:gdLst>
                <a:gd name="T0" fmla="*/ 82 w 94"/>
                <a:gd name="T1" fmla="*/ 33 h 33"/>
                <a:gd name="T2" fmla="*/ 80 w 94"/>
                <a:gd name="T3" fmla="*/ 33 h 33"/>
                <a:gd name="T4" fmla="*/ 11 w 94"/>
                <a:gd name="T5" fmla="*/ 24 h 33"/>
                <a:gd name="T6" fmla="*/ 1 w 94"/>
                <a:gd name="T7" fmla="*/ 11 h 33"/>
                <a:gd name="T8" fmla="*/ 14 w 94"/>
                <a:gd name="T9" fmla="*/ 1 h 33"/>
                <a:gd name="T10" fmla="*/ 84 w 94"/>
                <a:gd name="T11" fmla="*/ 10 h 33"/>
                <a:gd name="T12" fmla="*/ 94 w 94"/>
                <a:gd name="T13" fmla="*/ 23 h 33"/>
                <a:gd name="T14" fmla="*/ 82 w 94"/>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82" y="33"/>
                  </a:moveTo>
                  <a:cubicBezTo>
                    <a:pt x="81" y="33"/>
                    <a:pt x="81" y="33"/>
                    <a:pt x="80" y="33"/>
                  </a:cubicBezTo>
                  <a:cubicBezTo>
                    <a:pt x="11" y="24"/>
                    <a:pt x="11" y="24"/>
                    <a:pt x="11" y="24"/>
                  </a:cubicBezTo>
                  <a:cubicBezTo>
                    <a:pt x="5" y="23"/>
                    <a:pt x="0" y="17"/>
                    <a:pt x="1" y="11"/>
                  </a:cubicBezTo>
                  <a:cubicBezTo>
                    <a:pt x="2" y="5"/>
                    <a:pt x="8" y="0"/>
                    <a:pt x="14" y="1"/>
                  </a:cubicBezTo>
                  <a:cubicBezTo>
                    <a:pt x="84" y="10"/>
                    <a:pt x="84" y="10"/>
                    <a:pt x="84" y="10"/>
                  </a:cubicBezTo>
                  <a:cubicBezTo>
                    <a:pt x="90" y="11"/>
                    <a:pt x="94" y="17"/>
                    <a:pt x="94" y="23"/>
                  </a:cubicBezTo>
                  <a:cubicBezTo>
                    <a:pt x="93" y="29"/>
                    <a:pt x="88" y="33"/>
                    <a:pt x="82" y="33"/>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7" name="Freeform 202"/>
            <p:cNvSpPr/>
            <p:nvPr/>
          </p:nvSpPr>
          <p:spPr bwMode="auto">
            <a:xfrm>
              <a:off x="2987676" y="3794125"/>
              <a:ext cx="298450" cy="104775"/>
            </a:xfrm>
            <a:custGeom>
              <a:avLst/>
              <a:gdLst>
                <a:gd name="T0" fmla="*/ 13 w 94"/>
                <a:gd name="T1" fmla="*/ 33 h 33"/>
                <a:gd name="T2" fmla="*/ 1 w 94"/>
                <a:gd name="T3" fmla="*/ 23 h 33"/>
                <a:gd name="T4" fmla="*/ 11 w 94"/>
                <a:gd name="T5" fmla="*/ 10 h 33"/>
                <a:gd name="T6" fmla="*/ 80 w 94"/>
                <a:gd name="T7" fmla="*/ 1 h 33"/>
                <a:gd name="T8" fmla="*/ 94 w 94"/>
                <a:gd name="T9" fmla="*/ 11 h 33"/>
                <a:gd name="T10" fmla="*/ 84 w 94"/>
                <a:gd name="T11" fmla="*/ 24 h 33"/>
                <a:gd name="T12" fmla="*/ 14 w 94"/>
                <a:gd name="T13" fmla="*/ 33 h 33"/>
                <a:gd name="T14" fmla="*/ 13 w 94"/>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13" y="33"/>
                  </a:moveTo>
                  <a:cubicBezTo>
                    <a:pt x="7" y="33"/>
                    <a:pt x="2" y="29"/>
                    <a:pt x="1" y="23"/>
                  </a:cubicBezTo>
                  <a:cubicBezTo>
                    <a:pt x="0" y="17"/>
                    <a:pt x="5" y="11"/>
                    <a:pt x="11" y="10"/>
                  </a:cubicBezTo>
                  <a:cubicBezTo>
                    <a:pt x="80" y="1"/>
                    <a:pt x="80" y="1"/>
                    <a:pt x="80" y="1"/>
                  </a:cubicBezTo>
                  <a:cubicBezTo>
                    <a:pt x="87" y="0"/>
                    <a:pt x="93" y="4"/>
                    <a:pt x="94" y="11"/>
                  </a:cubicBezTo>
                  <a:cubicBezTo>
                    <a:pt x="94" y="17"/>
                    <a:pt x="90" y="23"/>
                    <a:pt x="84" y="24"/>
                  </a:cubicBezTo>
                  <a:cubicBezTo>
                    <a:pt x="14" y="33"/>
                    <a:pt x="14" y="33"/>
                    <a:pt x="14" y="33"/>
                  </a:cubicBezTo>
                  <a:cubicBezTo>
                    <a:pt x="14" y="33"/>
                    <a:pt x="13" y="33"/>
                    <a:pt x="13" y="33"/>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8" name="Freeform 203"/>
            <p:cNvSpPr/>
            <p:nvPr/>
          </p:nvSpPr>
          <p:spPr bwMode="auto">
            <a:xfrm>
              <a:off x="3092451" y="4127500"/>
              <a:ext cx="288925" cy="165100"/>
            </a:xfrm>
            <a:custGeom>
              <a:avLst/>
              <a:gdLst>
                <a:gd name="T0" fmla="*/ 13 w 91"/>
                <a:gd name="T1" fmla="*/ 52 h 52"/>
                <a:gd name="T2" fmla="*/ 2 w 91"/>
                <a:gd name="T3" fmla="*/ 45 h 52"/>
                <a:gd name="T4" fmla="*/ 8 w 91"/>
                <a:gd name="T5" fmla="*/ 29 h 52"/>
                <a:gd name="T6" fmla="*/ 73 w 91"/>
                <a:gd name="T7" fmla="*/ 3 h 52"/>
                <a:gd name="T8" fmla="*/ 88 w 91"/>
                <a:gd name="T9" fmla="*/ 9 h 52"/>
                <a:gd name="T10" fmla="*/ 82 w 91"/>
                <a:gd name="T11" fmla="*/ 24 h 52"/>
                <a:gd name="T12" fmla="*/ 17 w 91"/>
                <a:gd name="T13" fmla="*/ 51 h 52"/>
                <a:gd name="T14" fmla="*/ 13 w 91"/>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2">
                  <a:moveTo>
                    <a:pt x="13" y="52"/>
                  </a:moveTo>
                  <a:cubicBezTo>
                    <a:pt x="8" y="52"/>
                    <a:pt x="4" y="49"/>
                    <a:pt x="2" y="45"/>
                  </a:cubicBezTo>
                  <a:cubicBezTo>
                    <a:pt x="0" y="39"/>
                    <a:pt x="3" y="32"/>
                    <a:pt x="8" y="29"/>
                  </a:cubicBezTo>
                  <a:cubicBezTo>
                    <a:pt x="73" y="3"/>
                    <a:pt x="73" y="3"/>
                    <a:pt x="73" y="3"/>
                  </a:cubicBezTo>
                  <a:cubicBezTo>
                    <a:pt x="79" y="0"/>
                    <a:pt x="86" y="3"/>
                    <a:pt x="88" y="9"/>
                  </a:cubicBezTo>
                  <a:cubicBezTo>
                    <a:pt x="91" y="15"/>
                    <a:pt x="88" y="22"/>
                    <a:pt x="82" y="24"/>
                  </a:cubicBezTo>
                  <a:cubicBezTo>
                    <a:pt x="17" y="51"/>
                    <a:pt x="17" y="51"/>
                    <a:pt x="17" y="51"/>
                  </a:cubicBezTo>
                  <a:cubicBezTo>
                    <a:pt x="16" y="52"/>
                    <a:pt x="14" y="52"/>
                    <a:pt x="13" y="52"/>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9" name="Freeform 204"/>
            <p:cNvSpPr/>
            <p:nvPr/>
          </p:nvSpPr>
          <p:spPr bwMode="auto">
            <a:xfrm>
              <a:off x="3295651" y="4429125"/>
              <a:ext cx="257175" cy="215900"/>
            </a:xfrm>
            <a:custGeom>
              <a:avLst/>
              <a:gdLst>
                <a:gd name="T0" fmla="*/ 13 w 81"/>
                <a:gd name="T1" fmla="*/ 68 h 68"/>
                <a:gd name="T2" fmla="*/ 4 w 81"/>
                <a:gd name="T3" fmla="*/ 63 h 68"/>
                <a:gd name="T4" fmla="*/ 6 w 81"/>
                <a:gd name="T5" fmla="*/ 47 h 68"/>
                <a:gd name="T6" fmla="*/ 61 w 81"/>
                <a:gd name="T7" fmla="*/ 4 h 68"/>
                <a:gd name="T8" fmla="*/ 78 w 81"/>
                <a:gd name="T9" fmla="*/ 6 h 68"/>
                <a:gd name="T10" fmla="*/ 75 w 81"/>
                <a:gd name="T11" fmla="*/ 23 h 68"/>
                <a:gd name="T12" fmla="*/ 20 w 81"/>
                <a:gd name="T13" fmla="*/ 65 h 68"/>
                <a:gd name="T14" fmla="*/ 13 w 81"/>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68">
                  <a:moveTo>
                    <a:pt x="13" y="68"/>
                  </a:moveTo>
                  <a:cubicBezTo>
                    <a:pt x="9" y="68"/>
                    <a:pt x="6" y="66"/>
                    <a:pt x="4" y="63"/>
                  </a:cubicBezTo>
                  <a:cubicBezTo>
                    <a:pt x="0" y="58"/>
                    <a:pt x="1" y="51"/>
                    <a:pt x="6" y="47"/>
                  </a:cubicBezTo>
                  <a:cubicBezTo>
                    <a:pt x="61" y="4"/>
                    <a:pt x="61" y="4"/>
                    <a:pt x="61" y="4"/>
                  </a:cubicBezTo>
                  <a:cubicBezTo>
                    <a:pt x="66" y="0"/>
                    <a:pt x="74" y="1"/>
                    <a:pt x="78" y="6"/>
                  </a:cubicBezTo>
                  <a:cubicBezTo>
                    <a:pt x="81" y="12"/>
                    <a:pt x="81" y="19"/>
                    <a:pt x="75" y="23"/>
                  </a:cubicBezTo>
                  <a:cubicBezTo>
                    <a:pt x="20" y="65"/>
                    <a:pt x="20" y="65"/>
                    <a:pt x="20" y="65"/>
                  </a:cubicBezTo>
                  <a:cubicBezTo>
                    <a:pt x="18" y="67"/>
                    <a:pt x="15" y="68"/>
                    <a:pt x="13" y="6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0" name="Freeform 205"/>
            <p:cNvSpPr/>
            <p:nvPr/>
          </p:nvSpPr>
          <p:spPr bwMode="auto">
            <a:xfrm>
              <a:off x="3581401" y="4676775"/>
              <a:ext cx="219075" cy="254000"/>
            </a:xfrm>
            <a:custGeom>
              <a:avLst/>
              <a:gdLst>
                <a:gd name="T0" fmla="*/ 13 w 69"/>
                <a:gd name="T1" fmla="*/ 80 h 80"/>
                <a:gd name="T2" fmla="*/ 6 w 69"/>
                <a:gd name="T3" fmla="*/ 78 h 80"/>
                <a:gd name="T4" fmla="*/ 4 w 69"/>
                <a:gd name="T5" fmla="*/ 61 h 80"/>
                <a:gd name="T6" fmla="*/ 47 w 69"/>
                <a:gd name="T7" fmla="*/ 6 h 80"/>
                <a:gd name="T8" fmla="*/ 63 w 69"/>
                <a:gd name="T9" fmla="*/ 4 h 80"/>
                <a:gd name="T10" fmla="*/ 65 w 69"/>
                <a:gd name="T11" fmla="*/ 20 h 80"/>
                <a:gd name="T12" fmla="*/ 23 w 69"/>
                <a:gd name="T13" fmla="*/ 76 h 80"/>
                <a:gd name="T14" fmla="*/ 13 w 6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80">
                  <a:moveTo>
                    <a:pt x="13" y="80"/>
                  </a:moveTo>
                  <a:cubicBezTo>
                    <a:pt x="11" y="80"/>
                    <a:pt x="8" y="79"/>
                    <a:pt x="6" y="78"/>
                  </a:cubicBezTo>
                  <a:cubicBezTo>
                    <a:pt x="1" y="74"/>
                    <a:pt x="0" y="67"/>
                    <a:pt x="4" y="61"/>
                  </a:cubicBezTo>
                  <a:cubicBezTo>
                    <a:pt x="47" y="6"/>
                    <a:pt x="47" y="6"/>
                    <a:pt x="47" y="6"/>
                  </a:cubicBezTo>
                  <a:cubicBezTo>
                    <a:pt x="51" y="1"/>
                    <a:pt x="58" y="0"/>
                    <a:pt x="63" y="4"/>
                  </a:cubicBezTo>
                  <a:cubicBezTo>
                    <a:pt x="68" y="8"/>
                    <a:pt x="69" y="15"/>
                    <a:pt x="65" y="20"/>
                  </a:cubicBezTo>
                  <a:cubicBezTo>
                    <a:pt x="23" y="76"/>
                    <a:pt x="23" y="76"/>
                    <a:pt x="23" y="76"/>
                  </a:cubicBezTo>
                  <a:cubicBezTo>
                    <a:pt x="20" y="79"/>
                    <a:pt x="17" y="80"/>
                    <a:pt x="13" y="8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21" name="Group 9"/>
          <p:cNvGrpSpPr/>
          <p:nvPr/>
        </p:nvGrpSpPr>
        <p:grpSpPr>
          <a:xfrm>
            <a:off x="4705351" y="1678631"/>
            <a:ext cx="1346200" cy="1108075"/>
            <a:chOff x="4705351" y="2076450"/>
            <a:chExt cx="1346200" cy="1108075"/>
          </a:xfrm>
        </p:grpSpPr>
        <p:sp>
          <p:nvSpPr>
            <p:cNvPr id="122" name="Freeform 206"/>
            <p:cNvSpPr/>
            <p:nvPr/>
          </p:nvSpPr>
          <p:spPr bwMode="auto">
            <a:xfrm>
              <a:off x="4705351" y="2076450"/>
              <a:ext cx="107950" cy="295275"/>
            </a:xfrm>
            <a:custGeom>
              <a:avLst/>
              <a:gdLst>
                <a:gd name="T0" fmla="*/ 13 w 34"/>
                <a:gd name="T1" fmla="*/ 93 h 93"/>
                <a:gd name="T2" fmla="*/ 11 w 34"/>
                <a:gd name="T3" fmla="*/ 93 h 93"/>
                <a:gd name="T4" fmla="*/ 1 w 34"/>
                <a:gd name="T5" fmla="*/ 80 h 93"/>
                <a:gd name="T6" fmla="*/ 10 w 34"/>
                <a:gd name="T7" fmla="*/ 11 h 93"/>
                <a:gd name="T8" fmla="*/ 24 w 34"/>
                <a:gd name="T9" fmla="*/ 1 h 93"/>
                <a:gd name="T10" fmla="*/ 34 w 34"/>
                <a:gd name="T11" fmla="*/ 14 h 93"/>
                <a:gd name="T12" fmla="*/ 24 w 34"/>
                <a:gd name="T13" fmla="*/ 83 h 93"/>
                <a:gd name="T14" fmla="*/ 13 w 34"/>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93">
                  <a:moveTo>
                    <a:pt x="13" y="93"/>
                  </a:moveTo>
                  <a:cubicBezTo>
                    <a:pt x="12" y="93"/>
                    <a:pt x="12" y="93"/>
                    <a:pt x="11" y="93"/>
                  </a:cubicBezTo>
                  <a:cubicBezTo>
                    <a:pt x="5" y="92"/>
                    <a:pt x="0" y="86"/>
                    <a:pt x="1" y="80"/>
                  </a:cubicBezTo>
                  <a:cubicBezTo>
                    <a:pt x="10" y="11"/>
                    <a:pt x="10" y="11"/>
                    <a:pt x="10" y="11"/>
                  </a:cubicBezTo>
                  <a:cubicBezTo>
                    <a:pt x="11" y="4"/>
                    <a:pt x="17" y="0"/>
                    <a:pt x="24" y="1"/>
                  </a:cubicBezTo>
                  <a:cubicBezTo>
                    <a:pt x="30" y="2"/>
                    <a:pt x="34" y="7"/>
                    <a:pt x="34" y="14"/>
                  </a:cubicBezTo>
                  <a:cubicBezTo>
                    <a:pt x="24" y="83"/>
                    <a:pt x="24" y="83"/>
                    <a:pt x="24" y="83"/>
                  </a:cubicBezTo>
                  <a:cubicBezTo>
                    <a:pt x="24" y="89"/>
                    <a:pt x="19" y="93"/>
                    <a:pt x="13" y="9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3" name="Freeform 207"/>
            <p:cNvSpPr/>
            <p:nvPr/>
          </p:nvSpPr>
          <p:spPr bwMode="auto">
            <a:xfrm>
              <a:off x="5041901" y="2178050"/>
              <a:ext cx="168275" cy="285750"/>
            </a:xfrm>
            <a:custGeom>
              <a:avLst/>
              <a:gdLst>
                <a:gd name="T0" fmla="*/ 13 w 53"/>
                <a:gd name="T1" fmla="*/ 90 h 90"/>
                <a:gd name="T2" fmla="*/ 9 w 53"/>
                <a:gd name="T3" fmla="*/ 89 h 90"/>
                <a:gd name="T4" fmla="*/ 2 w 53"/>
                <a:gd name="T5" fmla="*/ 73 h 90"/>
                <a:gd name="T6" fmla="*/ 29 w 53"/>
                <a:gd name="T7" fmla="*/ 9 h 90"/>
                <a:gd name="T8" fmla="*/ 44 w 53"/>
                <a:gd name="T9" fmla="*/ 3 h 90"/>
                <a:gd name="T10" fmla="*/ 50 w 53"/>
                <a:gd name="T11" fmla="*/ 18 h 90"/>
                <a:gd name="T12" fmla="*/ 24 w 53"/>
                <a:gd name="T13" fmla="*/ 82 h 90"/>
                <a:gd name="T14" fmla="*/ 13 w 53"/>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90">
                  <a:moveTo>
                    <a:pt x="13" y="90"/>
                  </a:moveTo>
                  <a:cubicBezTo>
                    <a:pt x="11" y="90"/>
                    <a:pt x="10" y="89"/>
                    <a:pt x="9" y="89"/>
                  </a:cubicBezTo>
                  <a:cubicBezTo>
                    <a:pt x="3" y="86"/>
                    <a:pt x="0" y="79"/>
                    <a:pt x="2" y="73"/>
                  </a:cubicBezTo>
                  <a:cubicBezTo>
                    <a:pt x="29" y="9"/>
                    <a:pt x="29" y="9"/>
                    <a:pt x="29" y="9"/>
                  </a:cubicBezTo>
                  <a:cubicBezTo>
                    <a:pt x="31" y="3"/>
                    <a:pt x="38" y="0"/>
                    <a:pt x="44" y="3"/>
                  </a:cubicBezTo>
                  <a:cubicBezTo>
                    <a:pt x="50" y="5"/>
                    <a:pt x="53" y="12"/>
                    <a:pt x="50" y="18"/>
                  </a:cubicBezTo>
                  <a:cubicBezTo>
                    <a:pt x="24" y="82"/>
                    <a:pt x="24" y="82"/>
                    <a:pt x="24" y="82"/>
                  </a:cubicBezTo>
                  <a:cubicBezTo>
                    <a:pt x="22" y="87"/>
                    <a:pt x="18" y="90"/>
                    <a:pt x="13" y="9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4" name="Freeform 208"/>
            <p:cNvSpPr/>
            <p:nvPr/>
          </p:nvSpPr>
          <p:spPr bwMode="auto">
            <a:xfrm>
              <a:off x="5343526" y="2381250"/>
              <a:ext cx="219075" cy="254000"/>
            </a:xfrm>
            <a:custGeom>
              <a:avLst/>
              <a:gdLst>
                <a:gd name="T0" fmla="*/ 13 w 69"/>
                <a:gd name="T1" fmla="*/ 80 h 80"/>
                <a:gd name="T2" fmla="*/ 6 w 69"/>
                <a:gd name="T3" fmla="*/ 78 h 80"/>
                <a:gd name="T4" fmla="*/ 4 w 69"/>
                <a:gd name="T5" fmla="*/ 62 h 80"/>
                <a:gd name="T6" fmla="*/ 46 w 69"/>
                <a:gd name="T7" fmla="*/ 6 h 80"/>
                <a:gd name="T8" fmla="*/ 63 w 69"/>
                <a:gd name="T9" fmla="*/ 4 h 80"/>
                <a:gd name="T10" fmla="*/ 65 w 69"/>
                <a:gd name="T11" fmla="*/ 21 h 80"/>
                <a:gd name="T12" fmla="*/ 22 w 69"/>
                <a:gd name="T13" fmla="*/ 76 h 80"/>
                <a:gd name="T14" fmla="*/ 13 w 6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80">
                  <a:moveTo>
                    <a:pt x="13" y="80"/>
                  </a:moveTo>
                  <a:cubicBezTo>
                    <a:pt x="11" y="80"/>
                    <a:pt x="8" y="80"/>
                    <a:pt x="6" y="78"/>
                  </a:cubicBezTo>
                  <a:cubicBezTo>
                    <a:pt x="1" y="74"/>
                    <a:pt x="0" y="67"/>
                    <a:pt x="4" y="62"/>
                  </a:cubicBezTo>
                  <a:cubicBezTo>
                    <a:pt x="46" y="6"/>
                    <a:pt x="46" y="6"/>
                    <a:pt x="46" y="6"/>
                  </a:cubicBezTo>
                  <a:cubicBezTo>
                    <a:pt x="50" y="1"/>
                    <a:pt x="58" y="0"/>
                    <a:pt x="63" y="4"/>
                  </a:cubicBezTo>
                  <a:cubicBezTo>
                    <a:pt x="68" y="8"/>
                    <a:pt x="69" y="15"/>
                    <a:pt x="65" y="21"/>
                  </a:cubicBezTo>
                  <a:cubicBezTo>
                    <a:pt x="22" y="76"/>
                    <a:pt x="22" y="76"/>
                    <a:pt x="22" y="76"/>
                  </a:cubicBezTo>
                  <a:cubicBezTo>
                    <a:pt x="20" y="79"/>
                    <a:pt x="17" y="80"/>
                    <a:pt x="13" y="8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5" name="Freeform 209"/>
            <p:cNvSpPr/>
            <p:nvPr/>
          </p:nvSpPr>
          <p:spPr bwMode="auto">
            <a:xfrm>
              <a:off x="5591176" y="2670175"/>
              <a:ext cx="257175" cy="212725"/>
            </a:xfrm>
            <a:custGeom>
              <a:avLst/>
              <a:gdLst>
                <a:gd name="T0" fmla="*/ 13 w 81"/>
                <a:gd name="T1" fmla="*/ 67 h 67"/>
                <a:gd name="T2" fmla="*/ 3 w 81"/>
                <a:gd name="T3" fmla="*/ 63 h 67"/>
                <a:gd name="T4" fmla="*/ 6 w 81"/>
                <a:gd name="T5" fmla="*/ 46 h 67"/>
                <a:gd name="T6" fmla="*/ 61 w 81"/>
                <a:gd name="T7" fmla="*/ 4 h 67"/>
                <a:gd name="T8" fmla="*/ 77 w 81"/>
                <a:gd name="T9" fmla="*/ 6 h 67"/>
                <a:gd name="T10" fmla="*/ 75 w 81"/>
                <a:gd name="T11" fmla="*/ 22 h 67"/>
                <a:gd name="T12" fmla="*/ 20 w 81"/>
                <a:gd name="T13" fmla="*/ 65 h 67"/>
                <a:gd name="T14" fmla="*/ 13 w 81"/>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67">
                  <a:moveTo>
                    <a:pt x="13" y="67"/>
                  </a:moveTo>
                  <a:cubicBezTo>
                    <a:pt x="9" y="67"/>
                    <a:pt x="6" y="66"/>
                    <a:pt x="3" y="63"/>
                  </a:cubicBezTo>
                  <a:cubicBezTo>
                    <a:pt x="0" y="57"/>
                    <a:pt x="0" y="50"/>
                    <a:pt x="6" y="46"/>
                  </a:cubicBezTo>
                  <a:cubicBezTo>
                    <a:pt x="61" y="4"/>
                    <a:pt x="61" y="4"/>
                    <a:pt x="61" y="4"/>
                  </a:cubicBezTo>
                  <a:cubicBezTo>
                    <a:pt x="66" y="0"/>
                    <a:pt x="73" y="1"/>
                    <a:pt x="77" y="6"/>
                  </a:cubicBezTo>
                  <a:cubicBezTo>
                    <a:pt x="81" y="11"/>
                    <a:pt x="80" y="18"/>
                    <a:pt x="75" y="22"/>
                  </a:cubicBezTo>
                  <a:cubicBezTo>
                    <a:pt x="20" y="65"/>
                    <a:pt x="20" y="65"/>
                    <a:pt x="20" y="65"/>
                  </a:cubicBezTo>
                  <a:cubicBezTo>
                    <a:pt x="18" y="66"/>
                    <a:pt x="15" y="67"/>
                    <a:pt x="13" y="6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6" name="Freeform 210"/>
            <p:cNvSpPr/>
            <p:nvPr/>
          </p:nvSpPr>
          <p:spPr bwMode="auto">
            <a:xfrm>
              <a:off x="5762626" y="3022600"/>
              <a:ext cx="288925" cy="161925"/>
            </a:xfrm>
            <a:custGeom>
              <a:avLst/>
              <a:gdLst>
                <a:gd name="T0" fmla="*/ 14 w 91"/>
                <a:gd name="T1" fmla="*/ 51 h 51"/>
                <a:gd name="T2" fmla="*/ 3 w 91"/>
                <a:gd name="T3" fmla="*/ 44 h 51"/>
                <a:gd name="T4" fmla="*/ 9 w 91"/>
                <a:gd name="T5" fmla="*/ 29 h 51"/>
                <a:gd name="T6" fmla="*/ 74 w 91"/>
                <a:gd name="T7" fmla="*/ 2 h 51"/>
                <a:gd name="T8" fmla="*/ 89 w 91"/>
                <a:gd name="T9" fmla="*/ 8 h 51"/>
                <a:gd name="T10" fmla="*/ 83 w 91"/>
                <a:gd name="T11" fmla="*/ 24 h 51"/>
                <a:gd name="T12" fmla="*/ 18 w 91"/>
                <a:gd name="T13" fmla="*/ 50 h 51"/>
                <a:gd name="T14" fmla="*/ 14 w 91"/>
                <a:gd name="T15" fmla="*/ 5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1">
                  <a:moveTo>
                    <a:pt x="14" y="51"/>
                  </a:moveTo>
                  <a:cubicBezTo>
                    <a:pt x="9" y="51"/>
                    <a:pt x="5" y="48"/>
                    <a:pt x="3" y="44"/>
                  </a:cubicBezTo>
                  <a:cubicBezTo>
                    <a:pt x="0" y="38"/>
                    <a:pt x="3" y="31"/>
                    <a:pt x="9" y="29"/>
                  </a:cubicBezTo>
                  <a:cubicBezTo>
                    <a:pt x="74" y="2"/>
                    <a:pt x="74" y="2"/>
                    <a:pt x="74" y="2"/>
                  </a:cubicBezTo>
                  <a:cubicBezTo>
                    <a:pt x="80" y="0"/>
                    <a:pt x="86" y="2"/>
                    <a:pt x="89" y="8"/>
                  </a:cubicBezTo>
                  <a:cubicBezTo>
                    <a:pt x="91" y="14"/>
                    <a:pt x="88" y="21"/>
                    <a:pt x="83" y="24"/>
                  </a:cubicBezTo>
                  <a:cubicBezTo>
                    <a:pt x="18" y="50"/>
                    <a:pt x="18" y="50"/>
                    <a:pt x="18" y="50"/>
                  </a:cubicBezTo>
                  <a:cubicBezTo>
                    <a:pt x="17" y="51"/>
                    <a:pt x="15" y="51"/>
                    <a:pt x="14" y="51"/>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27" name="Group 10"/>
          <p:cNvGrpSpPr/>
          <p:nvPr/>
        </p:nvGrpSpPr>
        <p:grpSpPr>
          <a:xfrm>
            <a:off x="5343526" y="3018481"/>
            <a:ext cx="812800" cy="1514475"/>
            <a:chOff x="5343526" y="3416300"/>
            <a:chExt cx="812800" cy="1514475"/>
          </a:xfrm>
        </p:grpSpPr>
        <p:sp>
          <p:nvSpPr>
            <p:cNvPr id="128" name="Freeform 211"/>
            <p:cNvSpPr/>
            <p:nvPr/>
          </p:nvSpPr>
          <p:spPr bwMode="auto">
            <a:xfrm>
              <a:off x="5857876" y="3416300"/>
              <a:ext cx="298450" cy="104775"/>
            </a:xfrm>
            <a:custGeom>
              <a:avLst/>
              <a:gdLst>
                <a:gd name="T0" fmla="*/ 12 w 94"/>
                <a:gd name="T1" fmla="*/ 33 h 33"/>
                <a:gd name="T2" fmla="*/ 0 w 94"/>
                <a:gd name="T3" fmla="*/ 23 h 33"/>
                <a:gd name="T4" fmla="*/ 10 w 94"/>
                <a:gd name="T5" fmla="*/ 10 h 33"/>
                <a:gd name="T6" fmla="*/ 80 w 94"/>
                <a:gd name="T7" fmla="*/ 1 h 33"/>
                <a:gd name="T8" fmla="*/ 93 w 94"/>
                <a:gd name="T9" fmla="*/ 11 h 33"/>
                <a:gd name="T10" fmla="*/ 83 w 94"/>
                <a:gd name="T11" fmla="*/ 24 h 33"/>
                <a:gd name="T12" fmla="*/ 14 w 94"/>
                <a:gd name="T13" fmla="*/ 33 h 33"/>
                <a:gd name="T14" fmla="*/ 12 w 94"/>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12" y="33"/>
                  </a:moveTo>
                  <a:cubicBezTo>
                    <a:pt x="6" y="33"/>
                    <a:pt x="1" y="29"/>
                    <a:pt x="0" y="23"/>
                  </a:cubicBezTo>
                  <a:cubicBezTo>
                    <a:pt x="0" y="17"/>
                    <a:pt x="4" y="11"/>
                    <a:pt x="10" y="10"/>
                  </a:cubicBezTo>
                  <a:cubicBezTo>
                    <a:pt x="80" y="1"/>
                    <a:pt x="80" y="1"/>
                    <a:pt x="80" y="1"/>
                  </a:cubicBezTo>
                  <a:cubicBezTo>
                    <a:pt x="86" y="0"/>
                    <a:pt x="92" y="5"/>
                    <a:pt x="93" y="11"/>
                  </a:cubicBezTo>
                  <a:cubicBezTo>
                    <a:pt x="94" y="17"/>
                    <a:pt x="89" y="23"/>
                    <a:pt x="83" y="24"/>
                  </a:cubicBezTo>
                  <a:cubicBezTo>
                    <a:pt x="14" y="33"/>
                    <a:pt x="14" y="33"/>
                    <a:pt x="14" y="33"/>
                  </a:cubicBezTo>
                  <a:cubicBezTo>
                    <a:pt x="13" y="33"/>
                    <a:pt x="13" y="33"/>
                    <a:pt x="12" y="3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9" name="Freeform 212"/>
            <p:cNvSpPr/>
            <p:nvPr/>
          </p:nvSpPr>
          <p:spPr bwMode="auto">
            <a:xfrm>
              <a:off x="5857876" y="3794125"/>
              <a:ext cx="298450" cy="104775"/>
            </a:xfrm>
            <a:custGeom>
              <a:avLst/>
              <a:gdLst>
                <a:gd name="T0" fmla="*/ 81 w 94"/>
                <a:gd name="T1" fmla="*/ 33 h 33"/>
                <a:gd name="T2" fmla="*/ 80 w 94"/>
                <a:gd name="T3" fmla="*/ 33 h 33"/>
                <a:gd name="T4" fmla="*/ 10 w 94"/>
                <a:gd name="T5" fmla="*/ 24 h 33"/>
                <a:gd name="T6" fmla="*/ 0 w 94"/>
                <a:gd name="T7" fmla="*/ 11 h 33"/>
                <a:gd name="T8" fmla="*/ 14 w 94"/>
                <a:gd name="T9" fmla="*/ 1 h 33"/>
                <a:gd name="T10" fmla="*/ 83 w 94"/>
                <a:gd name="T11" fmla="*/ 10 h 33"/>
                <a:gd name="T12" fmla="*/ 93 w 94"/>
                <a:gd name="T13" fmla="*/ 23 h 33"/>
                <a:gd name="T14" fmla="*/ 81 w 94"/>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81" y="33"/>
                  </a:moveTo>
                  <a:cubicBezTo>
                    <a:pt x="81" y="33"/>
                    <a:pt x="80" y="33"/>
                    <a:pt x="80" y="33"/>
                  </a:cubicBezTo>
                  <a:cubicBezTo>
                    <a:pt x="10" y="24"/>
                    <a:pt x="10" y="24"/>
                    <a:pt x="10" y="24"/>
                  </a:cubicBezTo>
                  <a:cubicBezTo>
                    <a:pt x="4" y="23"/>
                    <a:pt x="0" y="17"/>
                    <a:pt x="0" y="11"/>
                  </a:cubicBezTo>
                  <a:cubicBezTo>
                    <a:pt x="1" y="4"/>
                    <a:pt x="7" y="0"/>
                    <a:pt x="14" y="1"/>
                  </a:cubicBezTo>
                  <a:cubicBezTo>
                    <a:pt x="83" y="10"/>
                    <a:pt x="83" y="10"/>
                    <a:pt x="83" y="10"/>
                  </a:cubicBezTo>
                  <a:cubicBezTo>
                    <a:pt x="89" y="11"/>
                    <a:pt x="94" y="17"/>
                    <a:pt x="93" y="23"/>
                  </a:cubicBezTo>
                  <a:cubicBezTo>
                    <a:pt x="92" y="29"/>
                    <a:pt x="87" y="33"/>
                    <a:pt x="81" y="3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0" name="Freeform 213"/>
            <p:cNvSpPr/>
            <p:nvPr/>
          </p:nvSpPr>
          <p:spPr bwMode="auto">
            <a:xfrm>
              <a:off x="5762626" y="4127500"/>
              <a:ext cx="288925" cy="165100"/>
            </a:xfrm>
            <a:custGeom>
              <a:avLst/>
              <a:gdLst>
                <a:gd name="T0" fmla="*/ 78 w 91"/>
                <a:gd name="T1" fmla="*/ 52 h 52"/>
                <a:gd name="T2" fmla="*/ 74 w 91"/>
                <a:gd name="T3" fmla="*/ 51 h 52"/>
                <a:gd name="T4" fmla="*/ 9 w 91"/>
                <a:gd name="T5" fmla="*/ 24 h 52"/>
                <a:gd name="T6" fmla="*/ 3 w 91"/>
                <a:gd name="T7" fmla="*/ 9 h 52"/>
                <a:gd name="T8" fmla="*/ 18 w 91"/>
                <a:gd name="T9" fmla="*/ 3 h 52"/>
                <a:gd name="T10" fmla="*/ 83 w 91"/>
                <a:gd name="T11" fmla="*/ 29 h 52"/>
                <a:gd name="T12" fmla="*/ 89 w 91"/>
                <a:gd name="T13" fmla="*/ 45 h 52"/>
                <a:gd name="T14" fmla="*/ 78 w 91"/>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52">
                  <a:moveTo>
                    <a:pt x="78" y="52"/>
                  </a:moveTo>
                  <a:cubicBezTo>
                    <a:pt x="77" y="52"/>
                    <a:pt x="75" y="52"/>
                    <a:pt x="74" y="51"/>
                  </a:cubicBezTo>
                  <a:cubicBezTo>
                    <a:pt x="9" y="24"/>
                    <a:pt x="9" y="24"/>
                    <a:pt x="9" y="24"/>
                  </a:cubicBezTo>
                  <a:cubicBezTo>
                    <a:pt x="3" y="22"/>
                    <a:pt x="0" y="15"/>
                    <a:pt x="3" y="9"/>
                  </a:cubicBezTo>
                  <a:cubicBezTo>
                    <a:pt x="5" y="3"/>
                    <a:pt x="12" y="0"/>
                    <a:pt x="18" y="3"/>
                  </a:cubicBezTo>
                  <a:cubicBezTo>
                    <a:pt x="83" y="29"/>
                    <a:pt x="83" y="29"/>
                    <a:pt x="83" y="29"/>
                  </a:cubicBezTo>
                  <a:cubicBezTo>
                    <a:pt x="88" y="32"/>
                    <a:pt x="91" y="39"/>
                    <a:pt x="89" y="45"/>
                  </a:cubicBezTo>
                  <a:cubicBezTo>
                    <a:pt x="87" y="49"/>
                    <a:pt x="83" y="52"/>
                    <a:pt x="78" y="5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1" name="Freeform 214"/>
            <p:cNvSpPr/>
            <p:nvPr/>
          </p:nvSpPr>
          <p:spPr bwMode="auto">
            <a:xfrm>
              <a:off x="5591176" y="4429125"/>
              <a:ext cx="257175" cy="215900"/>
            </a:xfrm>
            <a:custGeom>
              <a:avLst/>
              <a:gdLst>
                <a:gd name="T0" fmla="*/ 68 w 81"/>
                <a:gd name="T1" fmla="*/ 68 h 68"/>
                <a:gd name="T2" fmla="*/ 61 w 81"/>
                <a:gd name="T3" fmla="*/ 65 h 68"/>
                <a:gd name="T4" fmla="*/ 6 w 81"/>
                <a:gd name="T5" fmla="*/ 23 h 68"/>
                <a:gd name="T6" fmla="*/ 3 w 81"/>
                <a:gd name="T7" fmla="*/ 6 h 68"/>
                <a:gd name="T8" fmla="*/ 20 w 81"/>
                <a:gd name="T9" fmla="*/ 4 h 68"/>
                <a:gd name="T10" fmla="*/ 75 w 81"/>
                <a:gd name="T11" fmla="*/ 47 h 68"/>
                <a:gd name="T12" fmla="*/ 77 w 81"/>
                <a:gd name="T13" fmla="*/ 63 h 68"/>
                <a:gd name="T14" fmla="*/ 68 w 81"/>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68">
                  <a:moveTo>
                    <a:pt x="68" y="68"/>
                  </a:moveTo>
                  <a:cubicBezTo>
                    <a:pt x="66" y="68"/>
                    <a:pt x="63" y="67"/>
                    <a:pt x="61" y="65"/>
                  </a:cubicBezTo>
                  <a:cubicBezTo>
                    <a:pt x="6" y="23"/>
                    <a:pt x="6" y="23"/>
                    <a:pt x="6" y="23"/>
                  </a:cubicBezTo>
                  <a:cubicBezTo>
                    <a:pt x="0" y="19"/>
                    <a:pt x="0" y="12"/>
                    <a:pt x="3" y="6"/>
                  </a:cubicBezTo>
                  <a:cubicBezTo>
                    <a:pt x="7" y="1"/>
                    <a:pt x="15" y="0"/>
                    <a:pt x="20" y="4"/>
                  </a:cubicBezTo>
                  <a:cubicBezTo>
                    <a:pt x="75" y="47"/>
                    <a:pt x="75" y="47"/>
                    <a:pt x="75" y="47"/>
                  </a:cubicBezTo>
                  <a:cubicBezTo>
                    <a:pt x="80" y="51"/>
                    <a:pt x="81" y="58"/>
                    <a:pt x="77" y="63"/>
                  </a:cubicBezTo>
                  <a:cubicBezTo>
                    <a:pt x="75" y="66"/>
                    <a:pt x="72" y="68"/>
                    <a:pt x="68" y="6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2" name="Freeform 215"/>
            <p:cNvSpPr/>
            <p:nvPr/>
          </p:nvSpPr>
          <p:spPr bwMode="auto">
            <a:xfrm>
              <a:off x="5343526" y="4676775"/>
              <a:ext cx="219075" cy="254000"/>
            </a:xfrm>
            <a:custGeom>
              <a:avLst/>
              <a:gdLst>
                <a:gd name="T0" fmla="*/ 56 w 69"/>
                <a:gd name="T1" fmla="*/ 80 h 80"/>
                <a:gd name="T2" fmla="*/ 46 w 69"/>
                <a:gd name="T3" fmla="*/ 76 h 80"/>
                <a:gd name="T4" fmla="*/ 4 w 69"/>
                <a:gd name="T5" fmla="*/ 20 h 80"/>
                <a:gd name="T6" fmla="*/ 6 w 69"/>
                <a:gd name="T7" fmla="*/ 4 h 80"/>
                <a:gd name="T8" fmla="*/ 22 w 69"/>
                <a:gd name="T9" fmla="*/ 6 h 80"/>
                <a:gd name="T10" fmla="*/ 65 w 69"/>
                <a:gd name="T11" fmla="*/ 61 h 80"/>
                <a:gd name="T12" fmla="*/ 63 w 69"/>
                <a:gd name="T13" fmla="*/ 78 h 80"/>
                <a:gd name="T14" fmla="*/ 56 w 6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80">
                  <a:moveTo>
                    <a:pt x="56" y="80"/>
                  </a:moveTo>
                  <a:cubicBezTo>
                    <a:pt x="52" y="80"/>
                    <a:pt x="49" y="79"/>
                    <a:pt x="46" y="76"/>
                  </a:cubicBezTo>
                  <a:cubicBezTo>
                    <a:pt x="4" y="20"/>
                    <a:pt x="4" y="20"/>
                    <a:pt x="4" y="20"/>
                  </a:cubicBezTo>
                  <a:cubicBezTo>
                    <a:pt x="0" y="15"/>
                    <a:pt x="1" y="8"/>
                    <a:pt x="6" y="4"/>
                  </a:cubicBezTo>
                  <a:cubicBezTo>
                    <a:pt x="11" y="0"/>
                    <a:pt x="18" y="1"/>
                    <a:pt x="22" y="6"/>
                  </a:cubicBezTo>
                  <a:cubicBezTo>
                    <a:pt x="65" y="61"/>
                    <a:pt x="65" y="61"/>
                    <a:pt x="65" y="61"/>
                  </a:cubicBezTo>
                  <a:cubicBezTo>
                    <a:pt x="69" y="67"/>
                    <a:pt x="68" y="74"/>
                    <a:pt x="63" y="78"/>
                  </a:cubicBezTo>
                  <a:cubicBezTo>
                    <a:pt x="61" y="79"/>
                    <a:pt x="58" y="80"/>
                    <a:pt x="56" y="80"/>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3" name="Group 21"/>
          <p:cNvGrpSpPr/>
          <p:nvPr/>
        </p:nvGrpSpPr>
        <p:grpSpPr>
          <a:xfrm>
            <a:off x="3302001" y="1694506"/>
            <a:ext cx="600075" cy="603250"/>
            <a:chOff x="3302001" y="2092325"/>
            <a:chExt cx="600075" cy="603250"/>
          </a:xfrm>
        </p:grpSpPr>
        <p:sp>
          <p:nvSpPr>
            <p:cNvPr id="134" name="Oval 218"/>
            <p:cNvSpPr>
              <a:spLocks noChangeArrowheads="1"/>
            </p:cNvSpPr>
            <p:nvPr/>
          </p:nvSpPr>
          <p:spPr bwMode="auto">
            <a:xfrm>
              <a:off x="3314701" y="2105025"/>
              <a:ext cx="574675" cy="5778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35" name="Group 16"/>
            <p:cNvGrpSpPr/>
            <p:nvPr/>
          </p:nvGrpSpPr>
          <p:grpSpPr>
            <a:xfrm>
              <a:off x="3302001" y="2092325"/>
              <a:ext cx="600075" cy="603250"/>
              <a:chOff x="3302001" y="2092325"/>
              <a:chExt cx="600075" cy="603250"/>
            </a:xfrm>
            <a:solidFill>
              <a:srgbClr val="16B6EA"/>
            </a:solidFill>
          </p:grpSpPr>
          <p:sp>
            <p:nvSpPr>
              <p:cNvPr id="136" name="Freeform 219"/>
              <p:cNvSpPr/>
              <p:nvPr/>
            </p:nvSpPr>
            <p:spPr bwMode="auto">
              <a:xfrm>
                <a:off x="3302001" y="2092325"/>
                <a:ext cx="600075" cy="603250"/>
              </a:xfrm>
              <a:custGeom>
                <a:avLst/>
                <a:gdLst>
                  <a:gd name="T0" fmla="*/ 94 w 189"/>
                  <a:gd name="T1" fmla="*/ 186 h 190"/>
                  <a:gd name="T2" fmla="*/ 94 w 189"/>
                  <a:gd name="T3" fmla="*/ 190 h 190"/>
                  <a:gd name="T4" fmla="*/ 189 w 189"/>
                  <a:gd name="T5" fmla="*/ 95 h 190"/>
                  <a:gd name="T6" fmla="*/ 94 w 189"/>
                  <a:gd name="T7" fmla="*/ 0 h 190"/>
                  <a:gd name="T8" fmla="*/ 0 w 189"/>
                  <a:gd name="T9" fmla="*/ 95 h 190"/>
                  <a:gd name="T10" fmla="*/ 94 w 189"/>
                  <a:gd name="T11" fmla="*/ 190 h 190"/>
                  <a:gd name="T12" fmla="*/ 94 w 189"/>
                  <a:gd name="T13" fmla="*/ 186 h 190"/>
                  <a:gd name="T14" fmla="*/ 94 w 189"/>
                  <a:gd name="T15" fmla="*/ 182 h 190"/>
                  <a:gd name="T16" fmla="*/ 33 w 189"/>
                  <a:gd name="T17" fmla="*/ 156 h 190"/>
                  <a:gd name="T18" fmla="*/ 8 w 189"/>
                  <a:gd name="T19" fmla="*/ 95 h 190"/>
                  <a:gd name="T20" fmla="*/ 33 w 189"/>
                  <a:gd name="T21" fmla="*/ 34 h 190"/>
                  <a:gd name="T22" fmla="*/ 94 w 189"/>
                  <a:gd name="T23" fmla="*/ 8 h 190"/>
                  <a:gd name="T24" fmla="*/ 156 w 189"/>
                  <a:gd name="T25" fmla="*/ 34 h 190"/>
                  <a:gd name="T26" fmla="*/ 181 w 189"/>
                  <a:gd name="T27" fmla="*/ 95 h 190"/>
                  <a:gd name="T28" fmla="*/ 156 w 189"/>
                  <a:gd name="T29" fmla="*/ 156 h 190"/>
                  <a:gd name="T30" fmla="*/ 94 w 189"/>
                  <a:gd name="T31" fmla="*/ 182 h 190"/>
                  <a:gd name="T32" fmla="*/ 94 w 189"/>
                  <a:gd name="T33"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9" h="190">
                    <a:moveTo>
                      <a:pt x="94" y="186"/>
                    </a:moveTo>
                    <a:cubicBezTo>
                      <a:pt x="94" y="190"/>
                      <a:pt x="94" y="190"/>
                      <a:pt x="94" y="190"/>
                    </a:cubicBezTo>
                    <a:cubicBezTo>
                      <a:pt x="147" y="190"/>
                      <a:pt x="189" y="147"/>
                      <a:pt x="189" y="95"/>
                    </a:cubicBezTo>
                    <a:cubicBezTo>
                      <a:pt x="189" y="43"/>
                      <a:pt x="147" y="0"/>
                      <a:pt x="94" y="0"/>
                    </a:cubicBezTo>
                    <a:cubicBezTo>
                      <a:pt x="42" y="0"/>
                      <a:pt x="0" y="43"/>
                      <a:pt x="0" y="95"/>
                    </a:cubicBezTo>
                    <a:cubicBezTo>
                      <a:pt x="0" y="147"/>
                      <a:pt x="42" y="190"/>
                      <a:pt x="94" y="190"/>
                    </a:cubicBezTo>
                    <a:cubicBezTo>
                      <a:pt x="94" y="186"/>
                      <a:pt x="94" y="186"/>
                      <a:pt x="94" y="186"/>
                    </a:cubicBezTo>
                    <a:cubicBezTo>
                      <a:pt x="94" y="182"/>
                      <a:pt x="94" y="182"/>
                      <a:pt x="94" y="182"/>
                    </a:cubicBezTo>
                    <a:cubicBezTo>
                      <a:pt x="70" y="182"/>
                      <a:pt x="49" y="172"/>
                      <a:pt x="33" y="156"/>
                    </a:cubicBezTo>
                    <a:cubicBezTo>
                      <a:pt x="17" y="141"/>
                      <a:pt x="8" y="119"/>
                      <a:pt x="8" y="95"/>
                    </a:cubicBezTo>
                    <a:cubicBezTo>
                      <a:pt x="8" y="71"/>
                      <a:pt x="17" y="50"/>
                      <a:pt x="33" y="34"/>
                    </a:cubicBezTo>
                    <a:cubicBezTo>
                      <a:pt x="49" y="18"/>
                      <a:pt x="70" y="8"/>
                      <a:pt x="94" y="8"/>
                    </a:cubicBezTo>
                    <a:cubicBezTo>
                      <a:pt x="118" y="8"/>
                      <a:pt x="140" y="18"/>
                      <a:pt x="156" y="34"/>
                    </a:cubicBezTo>
                    <a:cubicBezTo>
                      <a:pt x="171" y="50"/>
                      <a:pt x="181" y="71"/>
                      <a:pt x="181" y="95"/>
                    </a:cubicBezTo>
                    <a:cubicBezTo>
                      <a:pt x="181" y="119"/>
                      <a:pt x="171" y="141"/>
                      <a:pt x="156" y="156"/>
                    </a:cubicBezTo>
                    <a:cubicBezTo>
                      <a:pt x="140" y="172"/>
                      <a:pt x="118" y="182"/>
                      <a:pt x="94" y="182"/>
                    </a:cubicBezTo>
                    <a:lnTo>
                      <a:pt x="9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7" name="Freeform 220"/>
              <p:cNvSpPr>
                <a:spLocks noEditPoints="1"/>
              </p:cNvSpPr>
              <p:nvPr/>
            </p:nvSpPr>
            <p:spPr bwMode="auto">
              <a:xfrm>
                <a:off x="3473451" y="2219325"/>
                <a:ext cx="254000" cy="368300"/>
              </a:xfrm>
              <a:custGeom>
                <a:avLst/>
                <a:gdLst>
                  <a:gd name="T0" fmla="*/ 23 w 80"/>
                  <a:gd name="T1" fmla="*/ 101 h 116"/>
                  <a:gd name="T2" fmla="*/ 24 w 80"/>
                  <a:gd name="T3" fmla="*/ 107 h 116"/>
                  <a:gd name="T4" fmla="*/ 30 w 80"/>
                  <a:gd name="T5" fmla="*/ 110 h 116"/>
                  <a:gd name="T6" fmla="*/ 30 w 80"/>
                  <a:gd name="T7" fmla="*/ 114 h 116"/>
                  <a:gd name="T8" fmla="*/ 40 w 80"/>
                  <a:gd name="T9" fmla="*/ 116 h 116"/>
                  <a:gd name="T10" fmla="*/ 51 w 80"/>
                  <a:gd name="T11" fmla="*/ 114 h 116"/>
                  <a:gd name="T12" fmla="*/ 51 w 80"/>
                  <a:gd name="T13" fmla="*/ 110 h 116"/>
                  <a:gd name="T14" fmla="*/ 56 w 80"/>
                  <a:gd name="T15" fmla="*/ 107 h 116"/>
                  <a:gd name="T16" fmla="*/ 57 w 80"/>
                  <a:gd name="T17" fmla="*/ 101 h 116"/>
                  <a:gd name="T18" fmla="*/ 40 w 80"/>
                  <a:gd name="T19" fmla="*/ 103 h 116"/>
                  <a:gd name="T20" fmla="*/ 23 w 80"/>
                  <a:gd name="T21" fmla="*/ 101 h 116"/>
                  <a:gd name="T22" fmla="*/ 22 w 80"/>
                  <a:gd name="T23" fmla="*/ 90 h 116"/>
                  <a:gd name="T24" fmla="*/ 23 w 80"/>
                  <a:gd name="T25" fmla="*/ 95 h 116"/>
                  <a:gd name="T26" fmla="*/ 40 w 80"/>
                  <a:gd name="T27" fmla="*/ 99 h 116"/>
                  <a:gd name="T28" fmla="*/ 58 w 80"/>
                  <a:gd name="T29" fmla="*/ 95 h 116"/>
                  <a:gd name="T30" fmla="*/ 59 w 80"/>
                  <a:gd name="T31" fmla="*/ 90 h 116"/>
                  <a:gd name="T32" fmla="*/ 40 w 80"/>
                  <a:gd name="T33" fmla="*/ 93 h 116"/>
                  <a:gd name="T34" fmla="*/ 22 w 80"/>
                  <a:gd name="T35" fmla="*/ 90 h 116"/>
                  <a:gd name="T36" fmla="*/ 40 w 80"/>
                  <a:gd name="T37" fmla="*/ 0 h 116"/>
                  <a:gd name="T38" fmla="*/ 0 w 80"/>
                  <a:gd name="T39" fmla="*/ 40 h 116"/>
                  <a:gd name="T40" fmla="*/ 20 w 80"/>
                  <a:gd name="T41" fmla="*/ 74 h 116"/>
                  <a:gd name="T42" fmla="*/ 21 w 80"/>
                  <a:gd name="T43" fmla="*/ 84 h 116"/>
                  <a:gd name="T44" fmla="*/ 40 w 80"/>
                  <a:gd name="T45" fmla="*/ 88 h 116"/>
                  <a:gd name="T46" fmla="*/ 60 w 80"/>
                  <a:gd name="T47" fmla="*/ 84 h 116"/>
                  <a:gd name="T48" fmla="*/ 61 w 80"/>
                  <a:gd name="T49" fmla="*/ 74 h 116"/>
                  <a:gd name="T50" fmla="*/ 80 w 80"/>
                  <a:gd name="T51" fmla="*/ 40 h 116"/>
                  <a:gd name="T52" fmla="*/ 40 w 80"/>
                  <a:gd name="T53" fmla="*/ 0 h 116"/>
                  <a:gd name="T54" fmla="*/ 55 w 80"/>
                  <a:gd name="T55" fmla="*/ 69 h 116"/>
                  <a:gd name="T56" fmla="*/ 54 w 80"/>
                  <a:gd name="T57" fmla="*/ 79 h 116"/>
                  <a:gd name="T58" fmla="*/ 40 w 80"/>
                  <a:gd name="T59" fmla="*/ 81 h 116"/>
                  <a:gd name="T60" fmla="*/ 27 w 80"/>
                  <a:gd name="T61" fmla="*/ 79 h 116"/>
                  <a:gd name="T62" fmla="*/ 26 w 80"/>
                  <a:gd name="T63" fmla="*/ 69 h 116"/>
                  <a:gd name="T64" fmla="*/ 7 w 80"/>
                  <a:gd name="T65" fmla="*/ 40 h 116"/>
                  <a:gd name="T66" fmla="*/ 40 w 80"/>
                  <a:gd name="T67" fmla="*/ 7 h 116"/>
                  <a:gd name="T68" fmla="*/ 73 w 80"/>
                  <a:gd name="T69" fmla="*/ 40 h 116"/>
                  <a:gd name="T70" fmla="*/ 55 w 80"/>
                  <a:gd name="T71" fmla="*/ 6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23" y="101"/>
                    </a:moveTo>
                    <a:cubicBezTo>
                      <a:pt x="24" y="107"/>
                      <a:pt x="24" y="107"/>
                      <a:pt x="24" y="107"/>
                    </a:cubicBezTo>
                    <a:cubicBezTo>
                      <a:pt x="24" y="107"/>
                      <a:pt x="26" y="109"/>
                      <a:pt x="30" y="110"/>
                    </a:cubicBezTo>
                    <a:cubicBezTo>
                      <a:pt x="30" y="114"/>
                      <a:pt x="30" y="114"/>
                      <a:pt x="30" y="114"/>
                    </a:cubicBezTo>
                    <a:cubicBezTo>
                      <a:pt x="30" y="114"/>
                      <a:pt x="32" y="116"/>
                      <a:pt x="40" y="116"/>
                    </a:cubicBezTo>
                    <a:cubicBezTo>
                      <a:pt x="48" y="116"/>
                      <a:pt x="51" y="114"/>
                      <a:pt x="51" y="114"/>
                    </a:cubicBezTo>
                    <a:cubicBezTo>
                      <a:pt x="51" y="110"/>
                      <a:pt x="51" y="110"/>
                      <a:pt x="51" y="110"/>
                    </a:cubicBezTo>
                    <a:cubicBezTo>
                      <a:pt x="55" y="109"/>
                      <a:pt x="56" y="107"/>
                      <a:pt x="56" y="107"/>
                    </a:cubicBezTo>
                    <a:cubicBezTo>
                      <a:pt x="57" y="101"/>
                      <a:pt x="57" y="101"/>
                      <a:pt x="57" y="101"/>
                    </a:cubicBezTo>
                    <a:cubicBezTo>
                      <a:pt x="52" y="102"/>
                      <a:pt x="46" y="103"/>
                      <a:pt x="40" y="103"/>
                    </a:cubicBezTo>
                    <a:cubicBezTo>
                      <a:pt x="34" y="103"/>
                      <a:pt x="29" y="102"/>
                      <a:pt x="23" y="101"/>
                    </a:cubicBezTo>
                    <a:close/>
                    <a:moveTo>
                      <a:pt x="22" y="90"/>
                    </a:moveTo>
                    <a:cubicBezTo>
                      <a:pt x="23" y="95"/>
                      <a:pt x="23" y="95"/>
                      <a:pt x="23" y="95"/>
                    </a:cubicBezTo>
                    <a:cubicBezTo>
                      <a:pt x="28" y="98"/>
                      <a:pt x="34" y="99"/>
                      <a:pt x="40" y="99"/>
                    </a:cubicBezTo>
                    <a:cubicBezTo>
                      <a:pt x="47" y="99"/>
                      <a:pt x="53" y="98"/>
                      <a:pt x="58" y="95"/>
                    </a:cubicBezTo>
                    <a:cubicBezTo>
                      <a:pt x="59" y="90"/>
                      <a:pt x="59" y="90"/>
                      <a:pt x="59" y="90"/>
                    </a:cubicBezTo>
                    <a:cubicBezTo>
                      <a:pt x="53" y="92"/>
                      <a:pt x="47" y="93"/>
                      <a:pt x="40" y="93"/>
                    </a:cubicBezTo>
                    <a:cubicBezTo>
                      <a:pt x="34" y="93"/>
                      <a:pt x="27" y="92"/>
                      <a:pt x="22" y="90"/>
                    </a:cubicBezTo>
                    <a:close/>
                    <a:moveTo>
                      <a:pt x="40" y="0"/>
                    </a:moveTo>
                    <a:cubicBezTo>
                      <a:pt x="18" y="0"/>
                      <a:pt x="0" y="18"/>
                      <a:pt x="0" y="40"/>
                    </a:cubicBezTo>
                    <a:cubicBezTo>
                      <a:pt x="0" y="54"/>
                      <a:pt x="8" y="67"/>
                      <a:pt x="20" y="74"/>
                    </a:cubicBezTo>
                    <a:cubicBezTo>
                      <a:pt x="21" y="84"/>
                      <a:pt x="21" y="84"/>
                      <a:pt x="21" y="84"/>
                    </a:cubicBezTo>
                    <a:cubicBezTo>
                      <a:pt x="27" y="87"/>
                      <a:pt x="33" y="88"/>
                      <a:pt x="40" y="88"/>
                    </a:cubicBezTo>
                    <a:cubicBezTo>
                      <a:pt x="47" y="88"/>
                      <a:pt x="54" y="87"/>
                      <a:pt x="60" y="84"/>
                    </a:cubicBezTo>
                    <a:cubicBezTo>
                      <a:pt x="61" y="74"/>
                      <a:pt x="61" y="74"/>
                      <a:pt x="61" y="74"/>
                    </a:cubicBezTo>
                    <a:cubicBezTo>
                      <a:pt x="73" y="67"/>
                      <a:pt x="80" y="54"/>
                      <a:pt x="80" y="40"/>
                    </a:cubicBezTo>
                    <a:cubicBezTo>
                      <a:pt x="80" y="18"/>
                      <a:pt x="62" y="0"/>
                      <a:pt x="40" y="0"/>
                    </a:cubicBezTo>
                    <a:close/>
                    <a:moveTo>
                      <a:pt x="55" y="69"/>
                    </a:moveTo>
                    <a:cubicBezTo>
                      <a:pt x="54" y="79"/>
                      <a:pt x="54" y="79"/>
                      <a:pt x="54" y="79"/>
                    </a:cubicBezTo>
                    <a:cubicBezTo>
                      <a:pt x="54" y="79"/>
                      <a:pt x="51" y="81"/>
                      <a:pt x="40" y="81"/>
                    </a:cubicBezTo>
                    <a:cubicBezTo>
                      <a:pt x="30" y="81"/>
                      <a:pt x="27" y="79"/>
                      <a:pt x="27" y="79"/>
                    </a:cubicBezTo>
                    <a:cubicBezTo>
                      <a:pt x="26" y="69"/>
                      <a:pt x="26" y="69"/>
                      <a:pt x="26" y="69"/>
                    </a:cubicBezTo>
                    <a:cubicBezTo>
                      <a:pt x="15" y="64"/>
                      <a:pt x="7" y="53"/>
                      <a:pt x="7" y="40"/>
                    </a:cubicBezTo>
                    <a:cubicBezTo>
                      <a:pt x="7" y="22"/>
                      <a:pt x="22" y="7"/>
                      <a:pt x="40" y="7"/>
                    </a:cubicBezTo>
                    <a:cubicBezTo>
                      <a:pt x="59" y="7"/>
                      <a:pt x="73" y="22"/>
                      <a:pt x="73" y="40"/>
                    </a:cubicBezTo>
                    <a:cubicBezTo>
                      <a:pt x="73" y="53"/>
                      <a:pt x="66" y="64"/>
                      <a:pt x="55"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8" name="Freeform 221"/>
              <p:cNvSpPr>
                <a:spLocks noEditPoints="1"/>
              </p:cNvSpPr>
              <p:nvPr/>
            </p:nvSpPr>
            <p:spPr bwMode="auto">
              <a:xfrm>
                <a:off x="3514726" y="2257425"/>
                <a:ext cx="146050" cy="180975"/>
              </a:xfrm>
              <a:custGeom>
                <a:avLst/>
                <a:gdLst>
                  <a:gd name="T0" fmla="*/ 27 w 46"/>
                  <a:gd name="T1" fmla="*/ 4 h 57"/>
                  <a:gd name="T2" fmla="*/ 29 w 46"/>
                  <a:gd name="T3" fmla="*/ 2 h 57"/>
                  <a:gd name="T4" fmla="*/ 27 w 46"/>
                  <a:gd name="T5" fmla="*/ 0 h 57"/>
                  <a:gd name="T6" fmla="*/ 0 w 46"/>
                  <a:gd name="T7" fmla="*/ 28 h 57"/>
                  <a:gd name="T8" fmla="*/ 2 w 46"/>
                  <a:gd name="T9" fmla="*/ 30 h 57"/>
                  <a:gd name="T10" fmla="*/ 4 w 46"/>
                  <a:gd name="T11" fmla="*/ 28 h 57"/>
                  <a:gd name="T12" fmla="*/ 27 w 46"/>
                  <a:gd name="T13" fmla="*/ 4 h 57"/>
                  <a:gd name="T14" fmla="*/ 40 w 46"/>
                  <a:gd name="T15" fmla="*/ 35 h 57"/>
                  <a:gd name="T16" fmla="*/ 36 w 46"/>
                  <a:gd name="T17" fmla="*/ 43 h 57"/>
                  <a:gd name="T18" fmla="*/ 27 w 46"/>
                  <a:gd name="T19" fmla="*/ 27 h 57"/>
                  <a:gd name="T20" fmla="*/ 18 w 46"/>
                  <a:gd name="T21" fmla="*/ 43 h 57"/>
                  <a:gd name="T22" fmla="*/ 15 w 46"/>
                  <a:gd name="T23" fmla="*/ 35 h 57"/>
                  <a:gd name="T24" fmla="*/ 9 w 46"/>
                  <a:gd name="T25" fmla="*/ 38 h 57"/>
                  <a:gd name="T26" fmla="*/ 18 w 46"/>
                  <a:gd name="T27" fmla="*/ 57 h 57"/>
                  <a:gd name="T28" fmla="*/ 27 w 46"/>
                  <a:gd name="T29" fmla="*/ 40 h 57"/>
                  <a:gd name="T30" fmla="*/ 37 w 46"/>
                  <a:gd name="T31" fmla="*/ 57 h 57"/>
                  <a:gd name="T32" fmla="*/ 46 w 46"/>
                  <a:gd name="T33" fmla="*/ 38 h 57"/>
                  <a:gd name="T34" fmla="*/ 40 w 46"/>
                  <a:gd name="T35"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7">
                    <a:moveTo>
                      <a:pt x="27" y="4"/>
                    </a:moveTo>
                    <a:cubicBezTo>
                      <a:pt x="29" y="4"/>
                      <a:pt x="29" y="4"/>
                      <a:pt x="29" y="2"/>
                    </a:cubicBezTo>
                    <a:cubicBezTo>
                      <a:pt x="29" y="1"/>
                      <a:pt x="29" y="0"/>
                      <a:pt x="27" y="0"/>
                    </a:cubicBezTo>
                    <a:cubicBezTo>
                      <a:pt x="12" y="0"/>
                      <a:pt x="0" y="13"/>
                      <a:pt x="0" y="28"/>
                    </a:cubicBezTo>
                    <a:cubicBezTo>
                      <a:pt x="0" y="29"/>
                      <a:pt x="1" y="30"/>
                      <a:pt x="2" y="30"/>
                    </a:cubicBezTo>
                    <a:cubicBezTo>
                      <a:pt x="3" y="30"/>
                      <a:pt x="4" y="29"/>
                      <a:pt x="4" y="28"/>
                    </a:cubicBezTo>
                    <a:cubicBezTo>
                      <a:pt x="4" y="15"/>
                      <a:pt x="14" y="4"/>
                      <a:pt x="27" y="4"/>
                    </a:cubicBezTo>
                    <a:close/>
                    <a:moveTo>
                      <a:pt x="40" y="35"/>
                    </a:moveTo>
                    <a:cubicBezTo>
                      <a:pt x="36" y="43"/>
                      <a:pt x="36" y="43"/>
                      <a:pt x="36" y="43"/>
                    </a:cubicBezTo>
                    <a:cubicBezTo>
                      <a:pt x="27" y="27"/>
                      <a:pt x="27" y="27"/>
                      <a:pt x="27" y="27"/>
                    </a:cubicBezTo>
                    <a:cubicBezTo>
                      <a:pt x="18" y="43"/>
                      <a:pt x="18" y="43"/>
                      <a:pt x="18" y="43"/>
                    </a:cubicBezTo>
                    <a:cubicBezTo>
                      <a:pt x="15" y="35"/>
                      <a:pt x="15" y="35"/>
                      <a:pt x="15" y="35"/>
                    </a:cubicBezTo>
                    <a:cubicBezTo>
                      <a:pt x="9" y="38"/>
                      <a:pt x="9" y="38"/>
                      <a:pt x="9" y="38"/>
                    </a:cubicBezTo>
                    <a:cubicBezTo>
                      <a:pt x="18" y="57"/>
                      <a:pt x="18" y="57"/>
                      <a:pt x="18" y="57"/>
                    </a:cubicBezTo>
                    <a:cubicBezTo>
                      <a:pt x="27" y="40"/>
                      <a:pt x="27" y="40"/>
                      <a:pt x="27" y="40"/>
                    </a:cubicBezTo>
                    <a:cubicBezTo>
                      <a:pt x="37" y="57"/>
                      <a:pt x="37" y="57"/>
                      <a:pt x="37" y="57"/>
                    </a:cubicBezTo>
                    <a:cubicBezTo>
                      <a:pt x="46" y="38"/>
                      <a:pt x="46" y="38"/>
                      <a:pt x="46" y="38"/>
                    </a:cubicBezTo>
                    <a:lnTo>
                      <a:pt x="4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39" name="Group 20"/>
          <p:cNvGrpSpPr/>
          <p:nvPr/>
        </p:nvGrpSpPr>
        <p:grpSpPr>
          <a:xfrm>
            <a:off x="2797176" y="3570931"/>
            <a:ext cx="603250" cy="600075"/>
            <a:chOff x="2797176" y="3968750"/>
            <a:chExt cx="603250" cy="600075"/>
          </a:xfrm>
        </p:grpSpPr>
        <p:sp>
          <p:nvSpPr>
            <p:cNvPr id="140" name="Oval 222"/>
            <p:cNvSpPr>
              <a:spLocks noChangeArrowheads="1"/>
            </p:cNvSpPr>
            <p:nvPr/>
          </p:nvSpPr>
          <p:spPr bwMode="auto">
            <a:xfrm>
              <a:off x="2809876" y="3981450"/>
              <a:ext cx="577850" cy="5746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41" name="Group 14"/>
            <p:cNvGrpSpPr/>
            <p:nvPr/>
          </p:nvGrpSpPr>
          <p:grpSpPr>
            <a:xfrm>
              <a:off x="2797176" y="3968750"/>
              <a:ext cx="603250" cy="600075"/>
              <a:chOff x="2797176" y="3968750"/>
              <a:chExt cx="603250" cy="600075"/>
            </a:xfrm>
            <a:solidFill>
              <a:srgbClr val="5A6783"/>
            </a:solidFill>
          </p:grpSpPr>
          <p:sp>
            <p:nvSpPr>
              <p:cNvPr id="142" name="Freeform 223"/>
              <p:cNvSpPr/>
              <p:nvPr/>
            </p:nvSpPr>
            <p:spPr bwMode="auto">
              <a:xfrm>
                <a:off x="2797176" y="3968750"/>
                <a:ext cx="603250" cy="600075"/>
              </a:xfrm>
              <a:custGeom>
                <a:avLst/>
                <a:gdLst>
                  <a:gd name="T0" fmla="*/ 95 w 190"/>
                  <a:gd name="T1" fmla="*/ 185 h 189"/>
                  <a:gd name="T2" fmla="*/ 95 w 190"/>
                  <a:gd name="T3" fmla="*/ 189 h 189"/>
                  <a:gd name="T4" fmla="*/ 190 w 190"/>
                  <a:gd name="T5" fmla="*/ 95 h 189"/>
                  <a:gd name="T6" fmla="*/ 95 w 190"/>
                  <a:gd name="T7" fmla="*/ 0 h 189"/>
                  <a:gd name="T8" fmla="*/ 0 w 190"/>
                  <a:gd name="T9" fmla="*/ 95 h 189"/>
                  <a:gd name="T10" fmla="*/ 95 w 190"/>
                  <a:gd name="T11" fmla="*/ 189 h 189"/>
                  <a:gd name="T12" fmla="*/ 95 w 190"/>
                  <a:gd name="T13" fmla="*/ 185 h 189"/>
                  <a:gd name="T14" fmla="*/ 95 w 190"/>
                  <a:gd name="T15" fmla="*/ 181 h 189"/>
                  <a:gd name="T16" fmla="*/ 34 w 190"/>
                  <a:gd name="T17" fmla="*/ 156 h 189"/>
                  <a:gd name="T18" fmla="*/ 8 w 190"/>
                  <a:gd name="T19" fmla="*/ 95 h 189"/>
                  <a:gd name="T20" fmla="*/ 34 w 190"/>
                  <a:gd name="T21" fmla="*/ 33 h 189"/>
                  <a:gd name="T22" fmla="*/ 95 w 190"/>
                  <a:gd name="T23" fmla="*/ 8 h 189"/>
                  <a:gd name="T24" fmla="*/ 156 w 190"/>
                  <a:gd name="T25" fmla="*/ 33 h 189"/>
                  <a:gd name="T26" fmla="*/ 182 w 190"/>
                  <a:gd name="T27" fmla="*/ 95 h 189"/>
                  <a:gd name="T28" fmla="*/ 156 w 190"/>
                  <a:gd name="T29" fmla="*/ 156 h 189"/>
                  <a:gd name="T30" fmla="*/ 95 w 190"/>
                  <a:gd name="T31" fmla="*/ 181 h 189"/>
                  <a:gd name="T32" fmla="*/ 95 w 190"/>
                  <a:gd name="T33" fmla="*/ 18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0" h="189">
                    <a:moveTo>
                      <a:pt x="95" y="185"/>
                    </a:moveTo>
                    <a:cubicBezTo>
                      <a:pt x="95" y="189"/>
                      <a:pt x="95" y="189"/>
                      <a:pt x="95" y="189"/>
                    </a:cubicBezTo>
                    <a:cubicBezTo>
                      <a:pt x="147" y="189"/>
                      <a:pt x="190" y="147"/>
                      <a:pt x="190" y="95"/>
                    </a:cubicBezTo>
                    <a:cubicBezTo>
                      <a:pt x="190" y="42"/>
                      <a:pt x="147" y="0"/>
                      <a:pt x="95" y="0"/>
                    </a:cubicBezTo>
                    <a:cubicBezTo>
                      <a:pt x="43" y="0"/>
                      <a:pt x="0" y="42"/>
                      <a:pt x="0" y="95"/>
                    </a:cubicBezTo>
                    <a:cubicBezTo>
                      <a:pt x="0" y="147"/>
                      <a:pt x="43" y="189"/>
                      <a:pt x="95" y="189"/>
                    </a:cubicBezTo>
                    <a:cubicBezTo>
                      <a:pt x="95" y="185"/>
                      <a:pt x="95" y="185"/>
                      <a:pt x="95" y="185"/>
                    </a:cubicBezTo>
                    <a:cubicBezTo>
                      <a:pt x="95" y="181"/>
                      <a:pt x="95" y="181"/>
                      <a:pt x="95" y="181"/>
                    </a:cubicBezTo>
                    <a:cubicBezTo>
                      <a:pt x="71" y="181"/>
                      <a:pt x="50" y="172"/>
                      <a:pt x="34" y="156"/>
                    </a:cubicBezTo>
                    <a:cubicBezTo>
                      <a:pt x="18" y="140"/>
                      <a:pt x="8" y="119"/>
                      <a:pt x="8" y="95"/>
                    </a:cubicBezTo>
                    <a:cubicBezTo>
                      <a:pt x="8" y="71"/>
                      <a:pt x="18" y="49"/>
                      <a:pt x="34" y="33"/>
                    </a:cubicBezTo>
                    <a:cubicBezTo>
                      <a:pt x="50" y="18"/>
                      <a:pt x="71" y="8"/>
                      <a:pt x="95" y="8"/>
                    </a:cubicBezTo>
                    <a:cubicBezTo>
                      <a:pt x="119" y="8"/>
                      <a:pt x="141" y="18"/>
                      <a:pt x="156" y="33"/>
                    </a:cubicBezTo>
                    <a:cubicBezTo>
                      <a:pt x="172" y="49"/>
                      <a:pt x="182" y="71"/>
                      <a:pt x="182" y="95"/>
                    </a:cubicBezTo>
                    <a:cubicBezTo>
                      <a:pt x="182" y="119"/>
                      <a:pt x="172" y="140"/>
                      <a:pt x="156" y="156"/>
                    </a:cubicBezTo>
                    <a:cubicBezTo>
                      <a:pt x="141" y="172"/>
                      <a:pt x="119" y="181"/>
                      <a:pt x="95" y="181"/>
                    </a:cubicBezTo>
                    <a:lnTo>
                      <a:pt x="95" y="1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43" name="Group 13"/>
              <p:cNvGrpSpPr/>
              <p:nvPr/>
            </p:nvGrpSpPr>
            <p:grpSpPr>
              <a:xfrm>
                <a:off x="2952751" y="4114800"/>
                <a:ext cx="295275" cy="292100"/>
                <a:chOff x="2952751" y="4114800"/>
                <a:chExt cx="295275" cy="292100"/>
              </a:xfrm>
              <a:grpFill/>
            </p:grpSpPr>
            <p:sp>
              <p:nvSpPr>
                <p:cNvPr id="144" name="Freeform 224"/>
                <p:cNvSpPr>
                  <a:spLocks noEditPoints="1"/>
                </p:cNvSpPr>
                <p:nvPr/>
              </p:nvSpPr>
              <p:spPr bwMode="auto">
                <a:xfrm>
                  <a:off x="2952751" y="4114800"/>
                  <a:ext cx="295275" cy="292100"/>
                </a:xfrm>
                <a:custGeom>
                  <a:avLst/>
                  <a:gdLst>
                    <a:gd name="T0" fmla="*/ 90 w 93"/>
                    <a:gd name="T1" fmla="*/ 29 h 92"/>
                    <a:gd name="T2" fmla="*/ 49 w 93"/>
                    <a:gd name="T3" fmla="*/ 2 h 92"/>
                    <a:gd name="T4" fmla="*/ 43 w 93"/>
                    <a:gd name="T5" fmla="*/ 2 h 92"/>
                    <a:gd name="T6" fmla="*/ 2 w 93"/>
                    <a:gd name="T7" fmla="*/ 29 h 92"/>
                    <a:gd name="T8" fmla="*/ 0 w 93"/>
                    <a:gd name="T9" fmla="*/ 34 h 92"/>
                    <a:gd name="T10" fmla="*/ 0 w 93"/>
                    <a:gd name="T11" fmla="*/ 86 h 92"/>
                    <a:gd name="T12" fmla="*/ 6 w 93"/>
                    <a:gd name="T13" fmla="*/ 92 h 92"/>
                    <a:gd name="T14" fmla="*/ 87 w 93"/>
                    <a:gd name="T15" fmla="*/ 92 h 92"/>
                    <a:gd name="T16" fmla="*/ 93 w 93"/>
                    <a:gd name="T17" fmla="*/ 86 h 92"/>
                    <a:gd name="T18" fmla="*/ 93 w 93"/>
                    <a:gd name="T19" fmla="*/ 34 h 92"/>
                    <a:gd name="T20" fmla="*/ 90 w 93"/>
                    <a:gd name="T21" fmla="*/ 29 h 92"/>
                    <a:gd name="T22" fmla="*/ 87 w 93"/>
                    <a:gd name="T23" fmla="*/ 42 h 92"/>
                    <a:gd name="T24" fmla="*/ 46 w 93"/>
                    <a:gd name="T25" fmla="*/ 69 h 92"/>
                    <a:gd name="T26" fmla="*/ 6 w 93"/>
                    <a:gd name="T27" fmla="*/ 42 h 92"/>
                    <a:gd name="T28" fmla="*/ 6 w 93"/>
                    <a:gd name="T29" fmla="*/ 37 h 92"/>
                    <a:gd name="T30" fmla="*/ 9 w 93"/>
                    <a:gd name="T31" fmla="*/ 34 h 92"/>
                    <a:gd name="T32" fmla="*/ 84 w 93"/>
                    <a:gd name="T33" fmla="*/ 34 h 92"/>
                    <a:gd name="T34" fmla="*/ 87 w 93"/>
                    <a:gd name="T35" fmla="*/ 37 h 92"/>
                    <a:gd name="T36" fmla="*/ 87 w 93"/>
                    <a:gd name="T37" fmla="*/ 4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2">
                      <a:moveTo>
                        <a:pt x="90" y="29"/>
                      </a:moveTo>
                      <a:cubicBezTo>
                        <a:pt x="49" y="2"/>
                        <a:pt x="49" y="2"/>
                        <a:pt x="49" y="2"/>
                      </a:cubicBezTo>
                      <a:cubicBezTo>
                        <a:pt x="47" y="0"/>
                        <a:pt x="45" y="0"/>
                        <a:pt x="43" y="2"/>
                      </a:cubicBezTo>
                      <a:cubicBezTo>
                        <a:pt x="2" y="29"/>
                        <a:pt x="2" y="29"/>
                        <a:pt x="2" y="29"/>
                      </a:cubicBezTo>
                      <a:cubicBezTo>
                        <a:pt x="1" y="30"/>
                        <a:pt x="0" y="32"/>
                        <a:pt x="0" y="34"/>
                      </a:cubicBezTo>
                      <a:cubicBezTo>
                        <a:pt x="0" y="86"/>
                        <a:pt x="0" y="86"/>
                        <a:pt x="0" y="86"/>
                      </a:cubicBezTo>
                      <a:cubicBezTo>
                        <a:pt x="0" y="89"/>
                        <a:pt x="2" y="92"/>
                        <a:pt x="6" y="92"/>
                      </a:cubicBezTo>
                      <a:cubicBezTo>
                        <a:pt x="87" y="92"/>
                        <a:pt x="87" y="92"/>
                        <a:pt x="87" y="92"/>
                      </a:cubicBezTo>
                      <a:cubicBezTo>
                        <a:pt x="90" y="92"/>
                        <a:pt x="93" y="89"/>
                        <a:pt x="93" y="86"/>
                      </a:cubicBezTo>
                      <a:cubicBezTo>
                        <a:pt x="93" y="34"/>
                        <a:pt x="93" y="34"/>
                        <a:pt x="93" y="34"/>
                      </a:cubicBezTo>
                      <a:cubicBezTo>
                        <a:pt x="93" y="32"/>
                        <a:pt x="92" y="30"/>
                        <a:pt x="90" y="29"/>
                      </a:cubicBezTo>
                      <a:close/>
                      <a:moveTo>
                        <a:pt x="87" y="42"/>
                      </a:moveTo>
                      <a:cubicBezTo>
                        <a:pt x="46" y="69"/>
                        <a:pt x="46" y="69"/>
                        <a:pt x="46" y="69"/>
                      </a:cubicBezTo>
                      <a:cubicBezTo>
                        <a:pt x="6" y="42"/>
                        <a:pt x="6" y="42"/>
                        <a:pt x="6" y="42"/>
                      </a:cubicBezTo>
                      <a:cubicBezTo>
                        <a:pt x="6" y="37"/>
                        <a:pt x="6" y="37"/>
                        <a:pt x="6" y="37"/>
                      </a:cubicBezTo>
                      <a:cubicBezTo>
                        <a:pt x="6" y="35"/>
                        <a:pt x="7" y="34"/>
                        <a:pt x="9" y="34"/>
                      </a:cubicBezTo>
                      <a:cubicBezTo>
                        <a:pt x="84" y="34"/>
                        <a:pt x="84" y="34"/>
                        <a:pt x="84" y="34"/>
                      </a:cubicBezTo>
                      <a:cubicBezTo>
                        <a:pt x="85" y="34"/>
                        <a:pt x="87" y="35"/>
                        <a:pt x="87" y="37"/>
                      </a:cubicBezTo>
                      <a:lnTo>
                        <a:pt x="87" y="42"/>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5" name="Freeform 225"/>
                <p:cNvSpPr>
                  <a:spLocks noEditPoints="1"/>
                </p:cNvSpPr>
                <p:nvPr/>
              </p:nvSpPr>
              <p:spPr bwMode="auto">
                <a:xfrm>
                  <a:off x="3013076" y="4248150"/>
                  <a:ext cx="174625" cy="69850"/>
                </a:xfrm>
                <a:custGeom>
                  <a:avLst/>
                  <a:gdLst>
                    <a:gd name="T0" fmla="*/ 26 w 110"/>
                    <a:gd name="T1" fmla="*/ 26 h 44"/>
                    <a:gd name="T2" fmla="*/ 82 w 110"/>
                    <a:gd name="T3" fmla="*/ 26 h 44"/>
                    <a:gd name="T4" fmla="*/ 94 w 110"/>
                    <a:gd name="T5" fmla="*/ 18 h 44"/>
                    <a:gd name="T6" fmla="*/ 14 w 110"/>
                    <a:gd name="T7" fmla="*/ 18 h 44"/>
                    <a:gd name="T8" fmla="*/ 26 w 110"/>
                    <a:gd name="T9" fmla="*/ 26 h 44"/>
                    <a:gd name="T10" fmla="*/ 52 w 110"/>
                    <a:gd name="T11" fmla="*/ 44 h 44"/>
                    <a:gd name="T12" fmla="*/ 56 w 110"/>
                    <a:gd name="T13" fmla="*/ 44 h 44"/>
                    <a:gd name="T14" fmla="*/ 68 w 110"/>
                    <a:gd name="T15" fmla="*/ 36 h 44"/>
                    <a:gd name="T16" fmla="*/ 40 w 110"/>
                    <a:gd name="T17" fmla="*/ 36 h 44"/>
                    <a:gd name="T18" fmla="*/ 52 w 110"/>
                    <a:gd name="T19" fmla="*/ 44 h 44"/>
                    <a:gd name="T20" fmla="*/ 0 w 110"/>
                    <a:gd name="T21" fmla="*/ 0 h 44"/>
                    <a:gd name="T22" fmla="*/ 0 w 110"/>
                    <a:gd name="T23" fmla="*/ 8 h 44"/>
                    <a:gd name="T24" fmla="*/ 0 w 110"/>
                    <a:gd name="T25" fmla="*/ 8 h 44"/>
                    <a:gd name="T26" fmla="*/ 108 w 110"/>
                    <a:gd name="T27" fmla="*/ 8 h 44"/>
                    <a:gd name="T28" fmla="*/ 110 w 110"/>
                    <a:gd name="T29" fmla="*/ 8 h 44"/>
                    <a:gd name="T30" fmla="*/ 110 w 110"/>
                    <a:gd name="T31" fmla="*/ 0 h 44"/>
                    <a:gd name="T32" fmla="*/ 0 w 110"/>
                    <a:gd name="T3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44">
                      <a:moveTo>
                        <a:pt x="26" y="26"/>
                      </a:moveTo>
                      <a:lnTo>
                        <a:pt x="82" y="26"/>
                      </a:lnTo>
                      <a:lnTo>
                        <a:pt x="94" y="18"/>
                      </a:lnTo>
                      <a:lnTo>
                        <a:pt x="14" y="18"/>
                      </a:lnTo>
                      <a:lnTo>
                        <a:pt x="26" y="26"/>
                      </a:lnTo>
                      <a:close/>
                      <a:moveTo>
                        <a:pt x="52" y="44"/>
                      </a:moveTo>
                      <a:lnTo>
                        <a:pt x="56" y="44"/>
                      </a:lnTo>
                      <a:lnTo>
                        <a:pt x="68" y="36"/>
                      </a:lnTo>
                      <a:lnTo>
                        <a:pt x="40" y="36"/>
                      </a:lnTo>
                      <a:lnTo>
                        <a:pt x="52" y="44"/>
                      </a:lnTo>
                      <a:close/>
                      <a:moveTo>
                        <a:pt x="0" y="0"/>
                      </a:moveTo>
                      <a:lnTo>
                        <a:pt x="0" y="8"/>
                      </a:lnTo>
                      <a:lnTo>
                        <a:pt x="0" y="8"/>
                      </a:lnTo>
                      <a:lnTo>
                        <a:pt x="108" y="8"/>
                      </a:lnTo>
                      <a:lnTo>
                        <a:pt x="110" y="8"/>
                      </a:lnTo>
                      <a:lnTo>
                        <a:pt x="110" y="0"/>
                      </a:lnTo>
                      <a:lnTo>
                        <a:pt x="0" y="0"/>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grpSp>
        <p:nvGrpSpPr>
          <p:cNvPr id="146" name="Group 23"/>
          <p:cNvGrpSpPr/>
          <p:nvPr/>
        </p:nvGrpSpPr>
        <p:grpSpPr>
          <a:xfrm>
            <a:off x="5743576" y="3570931"/>
            <a:ext cx="603250" cy="600075"/>
            <a:chOff x="5743576" y="3968750"/>
            <a:chExt cx="603250" cy="600075"/>
          </a:xfrm>
        </p:grpSpPr>
        <p:sp>
          <p:nvSpPr>
            <p:cNvPr id="147" name="Oval 226"/>
            <p:cNvSpPr>
              <a:spLocks noChangeArrowheads="1"/>
            </p:cNvSpPr>
            <p:nvPr/>
          </p:nvSpPr>
          <p:spPr bwMode="auto">
            <a:xfrm>
              <a:off x="5756276" y="3981450"/>
              <a:ext cx="577850" cy="5746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48" name="Group 19"/>
            <p:cNvGrpSpPr/>
            <p:nvPr/>
          </p:nvGrpSpPr>
          <p:grpSpPr>
            <a:xfrm>
              <a:off x="5743576" y="3968750"/>
              <a:ext cx="603250" cy="600075"/>
              <a:chOff x="5743576" y="3968750"/>
              <a:chExt cx="603250" cy="600075"/>
            </a:xfrm>
            <a:solidFill>
              <a:srgbClr val="B5B5B5"/>
            </a:solidFill>
          </p:grpSpPr>
          <p:sp>
            <p:nvSpPr>
              <p:cNvPr id="149" name="Freeform 227"/>
              <p:cNvSpPr/>
              <p:nvPr/>
            </p:nvSpPr>
            <p:spPr bwMode="auto">
              <a:xfrm>
                <a:off x="5743576" y="3968750"/>
                <a:ext cx="603250" cy="600075"/>
              </a:xfrm>
              <a:custGeom>
                <a:avLst/>
                <a:gdLst>
                  <a:gd name="T0" fmla="*/ 95 w 190"/>
                  <a:gd name="T1" fmla="*/ 185 h 189"/>
                  <a:gd name="T2" fmla="*/ 95 w 190"/>
                  <a:gd name="T3" fmla="*/ 189 h 189"/>
                  <a:gd name="T4" fmla="*/ 190 w 190"/>
                  <a:gd name="T5" fmla="*/ 95 h 189"/>
                  <a:gd name="T6" fmla="*/ 95 w 190"/>
                  <a:gd name="T7" fmla="*/ 0 h 189"/>
                  <a:gd name="T8" fmla="*/ 0 w 190"/>
                  <a:gd name="T9" fmla="*/ 95 h 189"/>
                  <a:gd name="T10" fmla="*/ 95 w 190"/>
                  <a:gd name="T11" fmla="*/ 189 h 189"/>
                  <a:gd name="T12" fmla="*/ 95 w 190"/>
                  <a:gd name="T13" fmla="*/ 185 h 189"/>
                  <a:gd name="T14" fmla="*/ 95 w 190"/>
                  <a:gd name="T15" fmla="*/ 181 h 189"/>
                  <a:gd name="T16" fmla="*/ 34 w 190"/>
                  <a:gd name="T17" fmla="*/ 156 h 189"/>
                  <a:gd name="T18" fmla="*/ 8 w 190"/>
                  <a:gd name="T19" fmla="*/ 95 h 189"/>
                  <a:gd name="T20" fmla="*/ 34 w 190"/>
                  <a:gd name="T21" fmla="*/ 33 h 189"/>
                  <a:gd name="T22" fmla="*/ 95 w 190"/>
                  <a:gd name="T23" fmla="*/ 8 h 189"/>
                  <a:gd name="T24" fmla="*/ 156 w 190"/>
                  <a:gd name="T25" fmla="*/ 33 h 189"/>
                  <a:gd name="T26" fmla="*/ 182 w 190"/>
                  <a:gd name="T27" fmla="*/ 95 h 189"/>
                  <a:gd name="T28" fmla="*/ 156 w 190"/>
                  <a:gd name="T29" fmla="*/ 156 h 189"/>
                  <a:gd name="T30" fmla="*/ 95 w 190"/>
                  <a:gd name="T31" fmla="*/ 181 h 189"/>
                  <a:gd name="T32" fmla="*/ 95 w 190"/>
                  <a:gd name="T33" fmla="*/ 18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0" h="189">
                    <a:moveTo>
                      <a:pt x="95" y="185"/>
                    </a:moveTo>
                    <a:cubicBezTo>
                      <a:pt x="95" y="189"/>
                      <a:pt x="95" y="189"/>
                      <a:pt x="95" y="189"/>
                    </a:cubicBezTo>
                    <a:cubicBezTo>
                      <a:pt x="147" y="189"/>
                      <a:pt x="190" y="147"/>
                      <a:pt x="190" y="95"/>
                    </a:cubicBezTo>
                    <a:cubicBezTo>
                      <a:pt x="190" y="42"/>
                      <a:pt x="147" y="0"/>
                      <a:pt x="95" y="0"/>
                    </a:cubicBezTo>
                    <a:cubicBezTo>
                      <a:pt x="43" y="0"/>
                      <a:pt x="0" y="42"/>
                      <a:pt x="0" y="95"/>
                    </a:cubicBezTo>
                    <a:cubicBezTo>
                      <a:pt x="0" y="147"/>
                      <a:pt x="43" y="189"/>
                      <a:pt x="95" y="189"/>
                    </a:cubicBezTo>
                    <a:cubicBezTo>
                      <a:pt x="95" y="185"/>
                      <a:pt x="95" y="185"/>
                      <a:pt x="95" y="185"/>
                    </a:cubicBezTo>
                    <a:cubicBezTo>
                      <a:pt x="95" y="181"/>
                      <a:pt x="95" y="181"/>
                      <a:pt x="95" y="181"/>
                    </a:cubicBezTo>
                    <a:cubicBezTo>
                      <a:pt x="71" y="181"/>
                      <a:pt x="49" y="172"/>
                      <a:pt x="34" y="156"/>
                    </a:cubicBezTo>
                    <a:cubicBezTo>
                      <a:pt x="18" y="140"/>
                      <a:pt x="8" y="119"/>
                      <a:pt x="8" y="95"/>
                    </a:cubicBezTo>
                    <a:cubicBezTo>
                      <a:pt x="8" y="71"/>
                      <a:pt x="18" y="49"/>
                      <a:pt x="34" y="33"/>
                    </a:cubicBezTo>
                    <a:cubicBezTo>
                      <a:pt x="49" y="18"/>
                      <a:pt x="71" y="8"/>
                      <a:pt x="95" y="8"/>
                    </a:cubicBezTo>
                    <a:cubicBezTo>
                      <a:pt x="119" y="8"/>
                      <a:pt x="140" y="18"/>
                      <a:pt x="156" y="33"/>
                    </a:cubicBezTo>
                    <a:cubicBezTo>
                      <a:pt x="172" y="49"/>
                      <a:pt x="182" y="71"/>
                      <a:pt x="182" y="95"/>
                    </a:cubicBezTo>
                    <a:cubicBezTo>
                      <a:pt x="182" y="119"/>
                      <a:pt x="172" y="140"/>
                      <a:pt x="156" y="156"/>
                    </a:cubicBezTo>
                    <a:cubicBezTo>
                      <a:pt x="140" y="172"/>
                      <a:pt x="119" y="181"/>
                      <a:pt x="95" y="181"/>
                    </a:cubicBezTo>
                    <a:lnTo>
                      <a:pt x="95" y="1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0" name="Freeform 228"/>
              <p:cNvSpPr>
                <a:spLocks noEditPoints="1"/>
              </p:cNvSpPr>
              <p:nvPr/>
            </p:nvSpPr>
            <p:spPr bwMode="auto">
              <a:xfrm>
                <a:off x="5924551" y="4105275"/>
                <a:ext cx="254000" cy="320675"/>
              </a:xfrm>
              <a:custGeom>
                <a:avLst/>
                <a:gdLst>
                  <a:gd name="T0" fmla="*/ 116 w 160"/>
                  <a:gd name="T1" fmla="*/ 58 h 202"/>
                  <a:gd name="T2" fmla="*/ 26 w 160"/>
                  <a:gd name="T3" fmla="*/ 58 h 202"/>
                  <a:gd name="T4" fmla="*/ 26 w 160"/>
                  <a:gd name="T5" fmla="*/ 70 h 202"/>
                  <a:gd name="T6" fmla="*/ 116 w 160"/>
                  <a:gd name="T7" fmla="*/ 70 h 202"/>
                  <a:gd name="T8" fmla="*/ 116 w 160"/>
                  <a:gd name="T9" fmla="*/ 58 h 202"/>
                  <a:gd name="T10" fmla="*/ 116 w 160"/>
                  <a:gd name="T11" fmla="*/ 82 h 202"/>
                  <a:gd name="T12" fmla="*/ 26 w 160"/>
                  <a:gd name="T13" fmla="*/ 82 h 202"/>
                  <a:gd name="T14" fmla="*/ 26 w 160"/>
                  <a:gd name="T15" fmla="*/ 96 h 202"/>
                  <a:gd name="T16" fmla="*/ 116 w 160"/>
                  <a:gd name="T17" fmla="*/ 96 h 202"/>
                  <a:gd name="T18" fmla="*/ 116 w 160"/>
                  <a:gd name="T19" fmla="*/ 82 h 202"/>
                  <a:gd name="T20" fmla="*/ 116 w 160"/>
                  <a:gd name="T21" fmla="*/ 34 h 202"/>
                  <a:gd name="T22" fmla="*/ 26 w 160"/>
                  <a:gd name="T23" fmla="*/ 34 h 202"/>
                  <a:gd name="T24" fmla="*/ 26 w 160"/>
                  <a:gd name="T25" fmla="*/ 46 h 202"/>
                  <a:gd name="T26" fmla="*/ 116 w 160"/>
                  <a:gd name="T27" fmla="*/ 46 h 202"/>
                  <a:gd name="T28" fmla="*/ 116 w 160"/>
                  <a:gd name="T29" fmla="*/ 34 h 202"/>
                  <a:gd name="T30" fmla="*/ 26 w 160"/>
                  <a:gd name="T31" fmla="*/ 120 h 202"/>
                  <a:gd name="T32" fmla="*/ 72 w 160"/>
                  <a:gd name="T33" fmla="*/ 120 h 202"/>
                  <a:gd name="T34" fmla="*/ 72 w 160"/>
                  <a:gd name="T35" fmla="*/ 108 h 202"/>
                  <a:gd name="T36" fmla="*/ 26 w 160"/>
                  <a:gd name="T37" fmla="*/ 108 h 202"/>
                  <a:gd name="T38" fmla="*/ 26 w 160"/>
                  <a:gd name="T39" fmla="*/ 120 h 202"/>
                  <a:gd name="T40" fmla="*/ 142 w 160"/>
                  <a:gd name="T41" fmla="*/ 18 h 202"/>
                  <a:gd name="T42" fmla="*/ 142 w 160"/>
                  <a:gd name="T43" fmla="*/ 0 h 202"/>
                  <a:gd name="T44" fmla="*/ 0 w 160"/>
                  <a:gd name="T45" fmla="*/ 0 h 202"/>
                  <a:gd name="T46" fmla="*/ 0 w 160"/>
                  <a:gd name="T47" fmla="*/ 184 h 202"/>
                  <a:gd name="T48" fmla="*/ 18 w 160"/>
                  <a:gd name="T49" fmla="*/ 184 h 202"/>
                  <a:gd name="T50" fmla="*/ 18 w 160"/>
                  <a:gd name="T51" fmla="*/ 202 h 202"/>
                  <a:gd name="T52" fmla="*/ 160 w 160"/>
                  <a:gd name="T53" fmla="*/ 202 h 202"/>
                  <a:gd name="T54" fmla="*/ 160 w 160"/>
                  <a:gd name="T55" fmla="*/ 18 h 202"/>
                  <a:gd name="T56" fmla="*/ 142 w 160"/>
                  <a:gd name="T57" fmla="*/ 18 h 202"/>
                  <a:gd name="T58" fmla="*/ 10 w 160"/>
                  <a:gd name="T59" fmla="*/ 174 h 202"/>
                  <a:gd name="T60" fmla="*/ 10 w 160"/>
                  <a:gd name="T61" fmla="*/ 10 h 202"/>
                  <a:gd name="T62" fmla="*/ 132 w 160"/>
                  <a:gd name="T63" fmla="*/ 10 h 202"/>
                  <a:gd name="T64" fmla="*/ 132 w 160"/>
                  <a:gd name="T65" fmla="*/ 132 h 202"/>
                  <a:gd name="T66" fmla="*/ 90 w 160"/>
                  <a:gd name="T67" fmla="*/ 132 h 202"/>
                  <a:gd name="T68" fmla="*/ 90 w 160"/>
                  <a:gd name="T69" fmla="*/ 174 h 202"/>
                  <a:gd name="T70" fmla="*/ 10 w 160"/>
                  <a:gd name="T71" fmla="*/ 174 h 202"/>
                  <a:gd name="T72" fmla="*/ 150 w 160"/>
                  <a:gd name="T73" fmla="*/ 192 h 202"/>
                  <a:gd name="T74" fmla="*/ 28 w 160"/>
                  <a:gd name="T75" fmla="*/ 192 h 202"/>
                  <a:gd name="T76" fmla="*/ 28 w 160"/>
                  <a:gd name="T77" fmla="*/ 184 h 202"/>
                  <a:gd name="T78" fmla="*/ 96 w 160"/>
                  <a:gd name="T79" fmla="*/ 184 h 202"/>
                  <a:gd name="T80" fmla="*/ 142 w 160"/>
                  <a:gd name="T81" fmla="*/ 138 h 202"/>
                  <a:gd name="T82" fmla="*/ 142 w 160"/>
                  <a:gd name="T83" fmla="*/ 28 h 202"/>
                  <a:gd name="T84" fmla="*/ 150 w 160"/>
                  <a:gd name="T85" fmla="*/ 28 h 202"/>
                  <a:gd name="T86" fmla="*/ 150 w 160"/>
                  <a:gd name="T87" fmla="*/ 19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202">
                    <a:moveTo>
                      <a:pt x="116" y="58"/>
                    </a:moveTo>
                    <a:lnTo>
                      <a:pt x="26" y="58"/>
                    </a:lnTo>
                    <a:lnTo>
                      <a:pt x="26" y="70"/>
                    </a:lnTo>
                    <a:lnTo>
                      <a:pt x="116" y="70"/>
                    </a:lnTo>
                    <a:lnTo>
                      <a:pt x="116" y="58"/>
                    </a:lnTo>
                    <a:close/>
                    <a:moveTo>
                      <a:pt x="116" y="82"/>
                    </a:moveTo>
                    <a:lnTo>
                      <a:pt x="26" y="82"/>
                    </a:lnTo>
                    <a:lnTo>
                      <a:pt x="26" y="96"/>
                    </a:lnTo>
                    <a:lnTo>
                      <a:pt x="116" y="96"/>
                    </a:lnTo>
                    <a:lnTo>
                      <a:pt x="116" y="82"/>
                    </a:lnTo>
                    <a:close/>
                    <a:moveTo>
                      <a:pt x="116" y="34"/>
                    </a:moveTo>
                    <a:lnTo>
                      <a:pt x="26" y="34"/>
                    </a:lnTo>
                    <a:lnTo>
                      <a:pt x="26" y="46"/>
                    </a:lnTo>
                    <a:lnTo>
                      <a:pt x="116" y="46"/>
                    </a:lnTo>
                    <a:lnTo>
                      <a:pt x="116" y="34"/>
                    </a:lnTo>
                    <a:close/>
                    <a:moveTo>
                      <a:pt x="26" y="120"/>
                    </a:moveTo>
                    <a:lnTo>
                      <a:pt x="72" y="120"/>
                    </a:lnTo>
                    <a:lnTo>
                      <a:pt x="72" y="108"/>
                    </a:lnTo>
                    <a:lnTo>
                      <a:pt x="26" y="108"/>
                    </a:lnTo>
                    <a:lnTo>
                      <a:pt x="26" y="120"/>
                    </a:lnTo>
                    <a:close/>
                    <a:moveTo>
                      <a:pt x="142" y="18"/>
                    </a:moveTo>
                    <a:lnTo>
                      <a:pt x="142" y="0"/>
                    </a:lnTo>
                    <a:lnTo>
                      <a:pt x="0" y="0"/>
                    </a:lnTo>
                    <a:lnTo>
                      <a:pt x="0" y="184"/>
                    </a:lnTo>
                    <a:lnTo>
                      <a:pt x="18" y="184"/>
                    </a:lnTo>
                    <a:lnTo>
                      <a:pt x="18" y="202"/>
                    </a:lnTo>
                    <a:lnTo>
                      <a:pt x="160" y="202"/>
                    </a:lnTo>
                    <a:lnTo>
                      <a:pt x="160" y="18"/>
                    </a:lnTo>
                    <a:lnTo>
                      <a:pt x="142" y="18"/>
                    </a:lnTo>
                    <a:close/>
                    <a:moveTo>
                      <a:pt x="10" y="174"/>
                    </a:moveTo>
                    <a:lnTo>
                      <a:pt x="10" y="10"/>
                    </a:lnTo>
                    <a:lnTo>
                      <a:pt x="132" y="10"/>
                    </a:lnTo>
                    <a:lnTo>
                      <a:pt x="132" y="132"/>
                    </a:lnTo>
                    <a:lnTo>
                      <a:pt x="90" y="132"/>
                    </a:lnTo>
                    <a:lnTo>
                      <a:pt x="90" y="174"/>
                    </a:lnTo>
                    <a:lnTo>
                      <a:pt x="10" y="174"/>
                    </a:lnTo>
                    <a:close/>
                    <a:moveTo>
                      <a:pt x="150" y="192"/>
                    </a:moveTo>
                    <a:lnTo>
                      <a:pt x="28" y="192"/>
                    </a:lnTo>
                    <a:lnTo>
                      <a:pt x="28" y="184"/>
                    </a:lnTo>
                    <a:lnTo>
                      <a:pt x="96" y="184"/>
                    </a:lnTo>
                    <a:lnTo>
                      <a:pt x="142" y="138"/>
                    </a:lnTo>
                    <a:lnTo>
                      <a:pt x="142" y="28"/>
                    </a:lnTo>
                    <a:lnTo>
                      <a:pt x="150" y="28"/>
                    </a:lnTo>
                    <a:lnTo>
                      <a:pt x="150" y="1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51" name="Group 22"/>
          <p:cNvGrpSpPr/>
          <p:nvPr/>
        </p:nvGrpSpPr>
        <p:grpSpPr>
          <a:xfrm>
            <a:off x="5241926" y="1694506"/>
            <a:ext cx="600075" cy="603250"/>
            <a:chOff x="5241926" y="2092325"/>
            <a:chExt cx="600075" cy="603250"/>
          </a:xfrm>
        </p:grpSpPr>
        <p:sp>
          <p:nvSpPr>
            <p:cNvPr id="152" name="Oval 229"/>
            <p:cNvSpPr>
              <a:spLocks noChangeArrowheads="1"/>
            </p:cNvSpPr>
            <p:nvPr/>
          </p:nvSpPr>
          <p:spPr bwMode="auto">
            <a:xfrm>
              <a:off x="5254626" y="2105025"/>
              <a:ext cx="574675" cy="5778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53" name="Group 18"/>
            <p:cNvGrpSpPr/>
            <p:nvPr/>
          </p:nvGrpSpPr>
          <p:grpSpPr>
            <a:xfrm>
              <a:off x="5241926" y="2092325"/>
              <a:ext cx="600075" cy="603250"/>
              <a:chOff x="5241926" y="2092325"/>
              <a:chExt cx="600075" cy="603250"/>
            </a:xfrm>
            <a:solidFill>
              <a:srgbClr val="B5B5B5"/>
            </a:solidFill>
          </p:grpSpPr>
          <p:sp>
            <p:nvSpPr>
              <p:cNvPr id="154" name="Freeform 230"/>
              <p:cNvSpPr/>
              <p:nvPr/>
            </p:nvSpPr>
            <p:spPr bwMode="auto">
              <a:xfrm>
                <a:off x="5241926" y="2092325"/>
                <a:ext cx="600075" cy="603250"/>
              </a:xfrm>
              <a:custGeom>
                <a:avLst/>
                <a:gdLst>
                  <a:gd name="T0" fmla="*/ 95 w 189"/>
                  <a:gd name="T1" fmla="*/ 186 h 190"/>
                  <a:gd name="T2" fmla="*/ 95 w 189"/>
                  <a:gd name="T3" fmla="*/ 182 h 190"/>
                  <a:gd name="T4" fmla="*/ 33 w 189"/>
                  <a:gd name="T5" fmla="*/ 156 h 190"/>
                  <a:gd name="T6" fmla="*/ 8 w 189"/>
                  <a:gd name="T7" fmla="*/ 95 h 190"/>
                  <a:gd name="T8" fmla="*/ 33 w 189"/>
                  <a:gd name="T9" fmla="*/ 34 h 190"/>
                  <a:gd name="T10" fmla="*/ 95 w 189"/>
                  <a:gd name="T11" fmla="*/ 8 h 190"/>
                  <a:gd name="T12" fmla="*/ 156 w 189"/>
                  <a:gd name="T13" fmla="*/ 34 h 190"/>
                  <a:gd name="T14" fmla="*/ 181 w 189"/>
                  <a:gd name="T15" fmla="*/ 95 h 190"/>
                  <a:gd name="T16" fmla="*/ 156 w 189"/>
                  <a:gd name="T17" fmla="*/ 156 h 190"/>
                  <a:gd name="T18" fmla="*/ 95 w 189"/>
                  <a:gd name="T19" fmla="*/ 182 h 190"/>
                  <a:gd name="T20" fmla="*/ 95 w 189"/>
                  <a:gd name="T21" fmla="*/ 186 h 190"/>
                  <a:gd name="T22" fmla="*/ 95 w 189"/>
                  <a:gd name="T23" fmla="*/ 190 h 190"/>
                  <a:gd name="T24" fmla="*/ 189 w 189"/>
                  <a:gd name="T25" fmla="*/ 95 h 190"/>
                  <a:gd name="T26" fmla="*/ 95 w 189"/>
                  <a:gd name="T27" fmla="*/ 0 h 190"/>
                  <a:gd name="T28" fmla="*/ 0 w 189"/>
                  <a:gd name="T29" fmla="*/ 95 h 190"/>
                  <a:gd name="T30" fmla="*/ 95 w 189"/>
                  <a:gd name="T31" fmla="*/ 190 h 190"/>
                  <a:gd name="T32" fmla="*/ 95 w 189"/>
                  <a:gd name="T33"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9" h="190">
                    <a:moveTo>
                      <a:pt x="95" y="186"/>
                    </a:moveTo>
                    <a:cubicBezTo>
                      <a:pt x="95" y="182"/>
                      <a:pt x="95" y="182"/>
                      <a:pt x="95" y="182"/>
                    </a:cubicBezTo>
                    <a:cubicBezTo>
                      <a:pt x="71" y="182"/>
                      <a:pt x="49" y="172"/>
                      <a:pt x="33" y="156"/>
                    </a:cubicBezTo>
                    <a:cubicBezTo>
                      <a:pt x="18" y="141"/>
                      <a:pt x="8" y="119"/>
                      <a:pt x="8" y="95"/>
                    </a:cubicBezTo>
                    <a:cubicBezTo>
                      <a:pt x="8" y="71"/>
                      <a:pt x="18" y="50"/>
                      <a:pt x="33" y="34"/>
                    </a:cubicBezTo>
                    <a:cubicBezTo>
                      <a:pt x="49" y="18"/>
                      <a:pt x="71" y="8"/>
                      <a:pt x="95" y="8"/>
                    </a:cubicBezTo>
                    <a:cubicBezTo>
                      <a:pt x="119" y="8"/>
                      <a:pt x="140" y="18"/>
                      <a:pt x="156" y="34"/>
                    </a:cubicBezTo>
                    <a:cubicBezTo>
                      <a:pt x="172" y="50"/>
                      <a:pt x="181" y="71"/>
                      <a:pt x="181" y="95"/>
                    </a:cubicBezTo>
                    <a:cubicBezTo>
                      <a:pt x="181" y="119"/>
                      <a:pt x="172" y="141"/>
                      <a:pt x="156" y="156"/>
                    </a:cubicBezTo>
                    <a:cubicBezTo>
                      <a:pt x="140" y="172"/>
                      <a:pt x="119" y="182"/>
                      <a:pt x="95" y="182"/>
                    </a:cubicBezTo>
                    <a:cubicBezTo>
                      <a:pt x="95" y="186"/>
                      <a:pt x="95" y="186"/>
                      <a:pt x="95" y="186"/>
                    </a:cubicBezTo>
                    <a:cubicBezTo>
                      <a:pt x="95" y="190"/>
                      <a:pt x="95" y="190"/>
                      <a:pt x="95" y="190"/>
                    </a:cubicBezTo>
                    <a:cubicBezTo>
                      <a:pt x="147" y="190"/>
                      <a:pt x="189" y="147"/>
                      <a:pt x="189" y="95"/>
                    </a:cubicBezTo>
                    <a:cubicBezTo>
                      <a:pt x="189" y="43"/>
                      <a:pt x="147" y="0"/>
                      <a:pt x="95" y="0"/>
                    </a:cubicBezTo>
                    <a:cubicBezTo>
                      <a:pt x="42" y="0"/>
                      <a:pt x="0" y="43"/>
                      <a:pt x="0" y="95"/>
                    </a:cubicBezTo>
                    <a:cubicBezTo>
                      <a:pt x="0" y="147"/>
                      <a:pt x="42" y="190"/>
                      <a:pt x="95" y="190"/>
                    </a:cubicBezTo>
                    <a:lnTo>
                      <a:pt x="95"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5" name="Freeform 231"/>
              <p:cNvSpPr>
                <a:spLocks noEditPoints="1"/>
              </p:cNvSpPr>
              <p:nvPr/>
            </p:nvSpPr>
            <p:spPr bwMode="auto">
              <a:xfrm>
                <a:off x="5362576" y="2238375"/>
                <a:ext cx="346075" cy="295275"/>
              </a:xfrm>
              <a:custGeom>
                <a:avLst/>
                <a:gdLst>
                  <a:gd name="T0" fmla="*/ 39 w 109"/>
                  <a:gd name="T1" fmla="*/ 60 h 93"/>
                  <a:gd name="T2" fmla="*/ 39 w 109"/>
                  <a:gd name="T3" fmla="*/ 93 h 93"/>
                  <a:gd name="T4" fmla="*/ 63 w 109"/>
                  <a:gd name="T5" fmla="*/ 93 h 93"/>
                  <a:gd name="T6" fmla="*/ 63 w 109"/>
                  <a:gd name="T7" fmla="*/ 64 h 93"/>
                  <a:gd name="T8" fmla="*/ 53 w 109"/>
                  <a:gd name="T9" fmla="*/ 74 h 93"/>
                  <a:gd name="T10" fmla="*/ 39 w 109"/>
                  <a:gd name="T11" fmla="*/ 60 h 93"/>
                  <a:gd name="T12" fmla="*/ 5 w 109"/>
                  <a:gd name="T13" fmla="*/ 88 h 93"/>
                  <a:gd name="T14" fmla="*/ 9 w 109"/>
                  <a:gd name="T15" fmla="*/ 93 h 93"/>
                  <a:gd name="T16" fmla="*/ 29 w 109"/>
                  <a:gd name="T17" fmla="*/ 93 h 93"/>
                  <a:gd name="T18" fmla="*/ 29 w 109"/>
                  <a:gd name="T19" fmla="*/ 50 h 93"/>
                  <a:gd name="T20" fmla="*/ 5 w 109"/>
                  <a:gd name="T21" fmla="*/ 75 h 93"/>
                  <a:gd name="T22" fmla="*/ 5 w 109"/>
                  <a:gd name="T23" fmla="*/ 88 h 93"/>
                  <a:gd name="T24" fmla="*/ 73 w 109"/>
                  <a:gd name="T25" fmla="*/ 54 h 93"/>
                  <a:gd name="T26" fmla="*/ 73 w 109"/>
                  <a:gd name="T27" fmla="*/ 93 h 93"/>
                  <a:gd name="T28" fmla="*/ 93 w 109"/>
                  <a:gd name="T29" fmla="*/ 93 h 93"/>
                  <a:gd name="T30" fmla="*/ 97 w 109"/>
                  <a:gd name="T31" fmla="*/ 89 h 93"/>
                  <a:gd name="T32" fmla="*/ 97 w 109"/>
                  <a:gd name="T33" fmla="*/ 30 h 93"/>
                  <a:gd name="T34" fmla="*/ 76 w 109"/>
                  <a:gd name="T35" fmla="*/ 50 h 93"/>
                  <a:gd name="T36" fmla="*/ 73 w 109"/>
                  <a:gd name="T37" fmla="*/ 54 h 93"/>
                  <a:gd name="T38" fmla="*/ 88 w 109"/>
                  <a:gd name="T39" fmla="*/ 2 h 93"/>
                  <a:gd name="T40" fmla="*/ 84 w 109"/>
                  <a:gd name="T41" fmla="*/ 7 h 93"/>
                  <a:gd name="T42" fmla="*/ 88 w 109"/>
                  <a:gd name="T43" fmla="*/ 11 h 93"/>
                  <a:gd name="T44" fmla="*/ 93 w 109"/>
                  <a:gd name="T45" fmla="*/ 10 h 93"/>
                  <a:gd name="T46" fmla="*/ 53 w 109"/>
                  <a:gd name="T47" fmla="*/ 50 h 93"/>
                  <a:gd name="T48" fmla="*/ 29 w 109"/>
                  <a:gd name="T49" fmla="*/ 27 h 93"/>
                  <a:gd name="T50" fmla="*/ 2 w 109"/>
                  <a:gd name="T51" fmla="*/ 54 h 93"/>
                  <a:gd name="T52" fmla="*/ 2 w 109"/>
                  <a:gd name="T53" fmla="*/ 60 h 93"/>
                  <a:gd name="T54" fmla="*/ 8 w 109"/>
                  <a:gd name="T55" fmla="*/ 60 h 93"/>
                  <a:gd name="T56" fmla="*/ 29 w 109"/>
                  <a:gd name="T57" fmla="*/ 39 h 93"/>
                  <a:gd name="T58" fmla="*/ 53 w 109"/>
                  <a:gd name="T59" fmla="*/ 63 h 93"/>
                  <a:gd name="T60" fmla="*/ 99 w 109"/>
                  <a:gd name="T61" fmla="*/ 16 h 93"/>
                  <a:gd name="T62" fmla="*/ 99 w 109"/>
                  <a:gd name="T63" fmla="*/ 21 h 93"/>
                  <a:gd name="T64" fmla="*/ 103 w 109"/>
                  <a:gd name="T65" fmla="*/ 26 h 93"/>
                  <a:gd name="T66" fmla="*/ 103 w 109"/>
                  <a:gd name="T67" fmla="*/ 26 h 93"/>
                  <a:gd name="T68" fmla="*/ 107 w 109"/>
                  <a:gd name="T69" fmla="*/ 22 h 93"/>
                  <a:gd name="T70" fmla="*/ 109 w 109"/>
                  <a:gd name="T71" fmla="*/ 0 h 93"/>
                  <a:gd name="T72" fmla="*/ 88 w 109"/>
                  <a:gd name="T73"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93">
                    <a:moveTo>
                      <a:pt x="39" y="60"/>
                    </a:moveTo>
                    <a:cubicBezTo>
                      <a:pt x="39" y="93"/>
                      <a:pt x="39" y="93"/>
                      <a:pt x="39" y="93"/>
                    </a:cubicBezTo>
                    <a:cubicBezTo>
                      <a:pt x="63" y="93"/>
                      <a:pt x="63" y="93"/>
                      <a:pt x="63" y="93"/>
                    </a:cubicBezTo>
                    <a:cubicBezTo>
                      <a:pt x="63" y="64"/>
                      <a:pt x="63" y="64"/>
                      <a:pt x="63" y="64"/>
                    </a:cubicBezTo>
                    <a:cubicBezTo>
                      <a:pt x="53" y="74"/>
                      <a:pt x="53" y="74"/>
                      <a:pt x="53" y="74"/>
                    </a:cubicBezTo>
                    <a:lnTo>
                      <a:pt x="39" y="60"/>
                    </a:lnTo>
                    <a:close/>
                    <a:moveTo>
                      <a:pt x="5" y="88"/>
                    </a:moveTo>
                    <a:cubicBezTo>
                      <a:pt x="5" y="91"/>
                      <a:pt x="7" y="93"/>
                      <a:pt x="9" y="93"/>
                    </a:cubicBezTo>
                    <a:cubicBezTo>
                      <a:pt x="29" y="93"/>
                      <a:pt x="29" y="93"/>
                      <a:pt x="29" y="93"/>
                    </a:cubicBezTo>
                    <a:cubicBezTo>
                      <a:pt x="29" y="50"/>
                      <a:pt x="29" y="50"/>
                      <a:pt x="29" y="50"/>
                    </a:cubicBezTo>
                    <a:cubicBezTo>
                      <a:pt x="5" y="75"/>
                      <a:pt x="5" y="75"/>
                      <a:pt x="5" y="75"/>
                    </a:cubicBezTo>
                    <a:lnTo>
                      <a:pt x="5" y="88"/>
                    </a:lnTo>
                    <a:close/>
                    <a:moveTo>
                      <a:pt x="73" y="54"/>
                    </a:moveTo>
                    <a:cubicBezTo>
                      <a:pt x="73" y="93"/>
                      <a:pt x="73" y="93"/>
                      <a:pt x="73" y="93"/>
                    </a:cubicBezTo>
                    <a:cubicBezTo>
                      <a:pt x="93" y="93"/>
                      <a:pt x="93" y="93"/>
                      <a:pt x="93" y="93"/>
                    </a:cubicBezTo>
                    <a:cubicBezTo>
                      <a:pt x="95" y="93"/>
                      <a:pt x="97" y="91"/>
                      <a:pt x="97" y="89"/>
                    </a:cubicBezTo>
                    <a:cubicBezTo>
                      <a:pt x="97" y="30"/>
                      <a:pt x="97" y="30"/>
                      <a:pt x="97" y="30"/>
                    </a:cubicBezTo>
                    <a:cubicBezTo>
                      <a:pt x="76" y="50"/>
                      <a:pt x="76" y="50"/>
                      <a:pt x="76" y="50"/>
                    </a:cubicBezTo>
                    <a:lnTo>
                      <a:pt x="73" y="54"/>
                    </a:lnTo>
                    <a:close/>
                    <a:moveTo>
                      <a:pt x="88" y="2"/>
                    </a:moveTo>
                    <a:cubicBezTo>
                      <a:pt x="85" y="2"/>
                      <a:pt x="83" y="4"/>
                      <a:pt x="84" y="7"/>
                    </a:cubicBezTo>
                    <a:cubicBezTo>
                      <a:pt x="84" y="9"/>
                      <a:pt x="86" y="11"/>
                      <a:pt x="88" y="11"/>
                    </a:cubicBezTo>
                    <a:cubicBezTo>
                      <a:pt x="93" y="10"/>
                      <a:pt x="93" y="10"/>
                      <a:pt x="93" y="10"/>
                    </a:cubicBezTo>
                    <a:cubicBezTo>
                      <a:pt x="53" y="50"/>
                      <a:pt x="53" y="50"/>
                      <a:pt x="53" y="50"/>
                    </a:cubicBezTo>
                    <a:cubicBezTo>
                      <a:pt x="29" y="27"/>
                      <a:pt x="29" y="27"/>
                      <a:pt x="29" y="27"/>
                    </a:cubicBezTo>
                    <a:cubicBezTo>
                      <a:pt x="2" y="54"/>
                      <a:pt x="2" y="54"/>
                      <a:pt x="2" y="54"/>
                    </a:cubicBezTo>
                    <a:cubicBezTo>
                      <a:pt x="0" y="56"/>
                      <a:pt x="0" y="59"/>
                      <a:pt x="2" y="60"/>
                    </a:cubicBezTo>
                    <a:cubicBezTo>
                      <a:pt x="4" y="62"/>
                      <a:pt x="6" y="62"/>
                      <a:pt x="8" y="60"/>
                    </a:cubicBezTo>
                    <a:cubicBezTo>
                      <a:pt x="29" y="39"/>
                      <a:pt x="29" y="39"/>
                      <a:pt x="29" y="39"/>
                    </a:cubicBezTo>
                    <a:cubicBezTo>
                      <a:pt x="53" y="63"/>
                      <a:pt x="53" y="63"/>
                      <a:pt x="53" y="63"/>
                    </a:cubicBezTo>
                    <a:cubicBezTo>
                      <a:pt x="99" y="16"/>
                      <a:pt x="99" y="16"/>
                      <a:pt x="99" y="16"/>
                    </a:cubicBezTo>
                    <a:cubicBezTo>
                      <a:pt x="99" y="21"/>
                      <a:pt x="99" y="21"/>
                      <a:pt x="99" y="21"/>
                    </a:cubicBezTo>
                    <a:cubicBezTo>
                      <a:pt x="99" y="23"/>
                      <a:pt x="100" y="26"/>
                      <a:pt x="103" y="26"/>
                    </a:cubicBezTo>
                    <a:cubicBezTo>
                      <a:pt x="103" y="26"/>
                      <a:pt x="103" y="26"/>
                      <a:pt x="103" y="26"/>
                    </a:cubicBezTo>
                    <a:cubicBezTo>
                      <a:pt x="105" y="26"/>
                      <a:pt x="107" y="24"/>
                      <a:pt x="107" y="22"/>
                    </a:cubicBezTo>
                    <a:cubicBezTo>
                      <a:pt x="109" y="0"/>
                      <a:pt x="109" y="0"/>
                      <a:pt x="109" y="0"/>
                    </a:cubicBezTo>
                    <a:lnTo>
                      <a:pt x="8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5533475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Line 23"/>
          <p:cNvSpPr>
            <a:spLocks noChangeShapeType="1"/>
          </p:cNvSpPr>
          <p:nvPr/>
        </p:nvSpPr>
        <p:spPr bwMode="auto">
          <a:xfrm>
            <a:off x="2130573" y="3375981"/>
            <a:ext cx="519113" cy="0"/>
          </a:xfrm>
          <a:prstGeom prst="line">
            <a:avLst/>
          </a:prstGeom>
          <a:noFill/>
          <a:ln w="3175" cap="flat">
            <a:solidFill>
              <a:srgbClr val="5A6783"/>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9" name="Line 24"/>
          <p:cNvSpPr>
            <a:spLocks noChangeShapeType="1"/>
          </p:cNvSpPr>
          <p:nvPr/>
        </p:nvSpPr>
        <p:spPr bwMode="auto">
          <a:xfrm flipH="1">
            <a:off x="6494316" y="3375981"/>
            <a:ext cx="519113"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0" name="Line 21"/>
          <p:cNvSpPr>
            <a:spLocks noChangeShapeType="1"/>
          </p:cNvSpPr>
          <p:nvPr/>
        </p:nvSpPr>
        <p:spPr bwMode="auto">
          <a:xfrm>
            <a:off x="2113212" y="1824629"/>
            <a:ext cx="1405492" cy="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1" name="Line 25"/>
          <p:cNvSpPr>
            <a:spLocks noChangeShapeType="1"/>
          </p:cNvSpPr>
          <p:nvPr/>
        </p:nvSpPr>
        <p:spPr bwMode="auto">
          <a:xfrm>
            <a:off x="2113212" y="4938910"/>
            <a:ext cx="1405492"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2" name="Line 22"/>
          <p:cNvSpPr>
            <a:spLocks noChangeShapeType="1"/>
          </p:cNvSpPr>
          <p:nvPr/>
        </p:nvSpPr>
        <p:spPr bwMode="auto">
          <a:xfrm flipH="1">
            <a:off x="5607934" y="1824629"/>
            <a:ext cx="1405495"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3" name="Line 26"/>
          <p:cNvSpPr>
            <a:spLocks noChangeShapeType="1"/>
          </p:cNvSpPr>
          <p:nvPr/>
        </p:nvSpPr>
        <p:spPr bwMode="auto">
          <a:xfrm flipH="1">
            <a:off x="5607934" y="4938910"/>
            <a:ext cx="1405495" cy="0"/>
          </a:xfrm>
          <a:prstGeom prst="line">
            <a:avLst/>
          </a:prstGeom>
          <a:noFill/>
          <a:ln w="3175" cap="flat">
            <a:solidFill>
              <a:srgbClr val="B5B5B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24" name="Group 12"/>
          <p:cNvGrpSpPr/>
          <p:nvPr/>
        </p:nvGrpSpPr>
        <p:grpSpPr>
          <a:xfrm>
            <a:off x="495448" y="1477497"/>
            <a:ext cx="1765300" cy="1321015"/>
            <a:chOff x="611188" y="1882880"/>
            <a:chExt cx="1765300" cy="1321015"/>
          </a:xfrm>
        </p:grpSpPr>
        <p:sp>
          <p:nvSpPr>
            <p:cNvPr id="172" name="TextBox 171"/>
            <p:cNvSpPr txBox="1"/>
            <p:nvPr/>
          </p:nvSpPr>
          <p:spPr>
            <a:xfrm>
              <a:off x="611188" y="2306213"/>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73" name="Straight Connector 14"/>
            <p:cNvCxnSpPr/>
            <p:nvPr/>
          </p:nvCxnSpPr>
          <p:spPr>
            <a:xfrm>
              <a:off x="2196488" y="2230012"/>
              <a:ext cx="180000" cy="0"/>
            </a:xfrm>
            <a:prstGeom prst="line">
              <a:avLst/>
            </a:prstGeom>
            <a:noFill/>
            <a:ln w="25400" cap="rnd" cmpd="sng" algn="ctr">
              <a:solidFill>
                <a:srgbClr val="16B6EA"/>
              </a:solidFill>
              <a:prstDash val="solid"/>
              <a:miter lim="800000"/>
            </a:ln>
            <a:effectLst/>
          </p:spPr>
        </p:cxnSp>
        <p:sp>
          <p:nvSpPr>
            <p:cNvPr id="174" name="TextBox 173"/>
            <p:cNvSpPr txBox="1"/>
            <p:nvPr/>
          </p:nvSpPr>
          <p:spPr>
            <a:xfrm>
              <a:off x="611188" y="1882880"/>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25" name="Group 16"/>
          <p:cNvGrpSpPr/>
          <p:nvPr/>
        </p:nvGrpSpPr>
        <p:grpSpPr>
          <a:xfrm>
            <a:off x="495448" y="3028850"/>
            <a:ext cx="1765300" cy="1321015"/>
            <a:chOff x="611188" y="3451593"/>
            <a:chExt cx="1765300" cy="1321015"/>
          </a:xfrm>
        </p:grpSpPr>
        <p:sp>
          <p:nvSpPr>
            <p:cNvPr id="169" name="TextBox 168"/>
            <p:cNvSpPr txBox="1"/>
            <p:nvPr/>
          </p:nvSpPr>
          <p:spPr>
            <a:xfrm>
              <a:off x="611188" y="3874926"/>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70" name="Straight Connector 18"/>
            <p:cNvCxnSpPr/>
            <p:nvPr/>
          </p:nvCxnSpPr>
          <p:spPr>
            <a:xfrm>
              <a:off x="2196488" y="3798725"/>
              <a:ext cx="180000" cy="0"/>
            </a:xfrm>
            <a:prstGeom prst="line">
              <a:avLst/>
            </a:prstGeom>
            <a:noFill/>
            <a:ln w="25400" cap="rnd" cmpd="sng" algn="ctr">
              <a:solidFill>
                <a:srgbClr val="5A6783"/>
              </a:solidFill>
              <a:prstDash val="solid"/>
              <a:miter lim="800000"/>
            </a:ln>
            <a:effectLst/>
          </p:spPr>
        </p:cxnSp>
        <p:sp>
          <p:nvSpPr>
            <p:cNvPr id="171" name="TextBox 170"/>
            <p:cNvSpPr txBox="1"/>
            <p:nvPr/>
          </p:nvSpPr>
          <p:spPr>
            <a:xfrm>
              <a:off x="611188" y="3451593"/>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26" name="Group 20"/>
          <p:cNvGrpSpPr/>
          <p:nvPr/>
        </p:nvGrpSpPr>
        <p:grpSpPr>
          <a:xfrm>
            <a:off x="495448" y="4591778"/>
            <a:ext cx="1765300" cy="1321015"/>
            <a:chOff x="611188" y="5020306"/>
            <a:chExt cx="1765300" cy="1321015"/>
          </a:xfrm>
        </p:grpSpPr>
        <p:sp>
          <p:nvSpPr>
            <p:cNvPr id="166" name="TextBox 165"/>
            <p:cNvSpPr txBox="1"/>
            <p:nvPr/>
          </p:nvSpPr>
          <p:spPr>
            <a:xfrm>
              <a:off x="611188" y="5443639"/>
              <a:ext cx="1765300" cy="897682"/>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67" name="Straight Connector 22"/>
            <p:cNvCxnSpPr/>
            <p:nvPr/>
          </p:nvCxnSpPr>
          <p:spPr>
            <a:xfrm>
              <a:off x="2196488" y="5367438"/>
              <a:ext cx="180000" cy="0"/>
            </a:xfrm>
            <a:prstGeom prst="line">
              <a:avLst/>
            </a:prstGeom>
            <a:noFill/>
            <a:ln w="25400" cap="rnd" cmpd="sng" algn="ctr">
              <a:solidFill>
                <a:srgbClr val="B5B5B5"/>
              </a:solidFill>
              <a:prstDash val="solid"/>
              <a:miter lim="800000"/>
            </a:ln>
            <a:effectLst/>
          </p:spPr>
        </p:cxnSp>
        <p:sp>
          <p:nvSpPr>
            <p:cNvPr id="168" name="TextBox 167"/>
            <p:cNvSpPr txBox="1"/>
            <p:nvPr/>
          </p:nvSpPr>
          <p:spPr>
            <a:xfrm>
              <a:off x="611188" y="5020306"/>
              <a:ext cx="17653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27" name="Group 24"/>
          <p:cNvGrpSpPr/>
          <p:nvPr/>
        </p:nvGrpSpPr>
        <p:grpSpPr>
          <a:xfrm>
            <a:off x="6883253" y="1477497"/>
            <a:ext cx="1765300" cy="1321015"/>
            <a:chOff x="6767513" y="2021777"/>
            <a:chExt cx="1765300" cy="1321015"/>
          </a:xfrm>
        </p:grpSpPr>
        <p:sp>
          <p:nvSpPr>
            <p:cNvPr id="163" name="TextBox 162"/>
            <p:cNvSpPr txBox="1"/>
            <p:nvPr/>
          </p:nvSpPr>
          <p:spPr>
            <a:xfrm>
              <a:off x="6767513" y="2445110"/>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64" name="Straight Connector 26"/>
            <p:cNvCxnSpPr/>
            <p:nvPr/>
          </p:nvCxnSpPr>
          <p:spPr>
            <a:xfrm>
              <a:off x="6767513" y="2368909"/>
              <a:ext cx="180000" cy="0"/>
            </a:xfrm>
            <a:prstGeom prst="line">
              <a:avLst/>
            </a:prstGeom>
            <a:noFill/>
            <a:ln w="25400" cap="rnd" cmpd="sng" algn="ctr">
              <a:solidFill>
                <a:srgbClr val="B5B5B5"/>
              </a:solidFill>
              <a:prstDash val="solid"/>
              <a:miter lim="800000"/>
            </a:ln>
            <a:effectLst/>
          </p:spPr>
        </p:cxnSp>
        <p:sp>
          <p:nvSpPr>
            <p:cNvPr id="165" name="TextBox 164"/>
            <p:cNvSpPr txBox="1"/>
            <p:nvPr/>
          </p:nvSpPr>
          <p:spPr>
            <a:xfrm>
              <a:off x="6767513" y="2021777"/>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28" name="Group 28"/>
          <p:cNvGrpSpPr/>
          <p:nvPr/>
        </p:nvGrpSpPr>
        <p:grpSpPr>
          <a:xfrm>
            <a:off x="6883253" y="3028849"/>
            <a:ext cx="1765300" cy="1321015"/>
            <a:chOff x="6767513" y="3445807"/>
            <a:chExt cx="1765300" cy="1321015"/>
          </a:xfrm>
        </p:grpSpPr>
        <p:sp>
          <p:nvSpPr>
            <p:cNvPr id="160" name="TextBox 159"/>
            <p:cNvSpPr txBox="1"/>
            <p:nvPr/>
          </p:nvSpPr>
          <p:spPr>
            <a:xfrm>
              <a:off x="6767513" y="3869140"/>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61" name="Straight Connector 30"/>
            <p:cNvCxnSpPr/>
            <p:nvPr/>
          </p:nvCxnSpPr>
          <p:spPr>
            <a:xfrm>
              <a:off x="6767513" y="3792939"/>
              <a:ext cx="180000" cy="0"/>
            </a:xfrm>
            <a:prstGeom prst="line">
              <a:avLst/>
            </a:prstGeom>
            <a:noFill/>
            <a:ln w="25400" cap="rnd" cmpd="sng" algn="ctr">
              <a:solidFill>
                <a:srgbClr val="B5B5B5"/>
              </a:solidFill>
              <a:prstDash val="solid"/>
              <a:miter lim="800000"/>
            </a:ln>
            <a:effectLst/>
          </p:spPr>
        </p:cxnSp>
        <p:sp>
          <p:nvSpPr>
            <p:cNvPr id="162" name="TextBox 161"/>
            <p:cNvSpPr txBox="1"/>
            <p:nvPr/>
          </p:nvSpPr>
          <p:spPr>
            <a:xfrm>
              <a:off x="6767513" y="3445807"/>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129" name="Group 32"/>
          <p:cNvGrpSpPr/>
          <p:nvPr/>
        </p:nvGrpSpPr>
        <p:grpSpPr>
          <a:xfrm>
            <a:off x="6883253" y="4591778"/>
            <a:ext cx="1765300" cy="1321015"/>
            <a:chOff x="6767513" y="4869838"/>
            <a:chExt cx="1765300" cy="1321015"/>
          </a:xfrm>
        </p:grpSpPr>
        <p:sp>
          <p:nvSpPr>
            <p:cNvPr id="157" name="TextBox 156"/>
            <p:cNvSpPr txBox="1"/>
            <p:nvPr/>
          </p:nvSpPr>
          <p:spPr>
            <a:xfrm>
              <a:off x="6767513" y="5293171"/>
              <a:ext cx="1765300" cy="897682"/>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commodo</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ligula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eget</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dolor.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Aenean</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massa</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parturient </a:t>
              </a:r>
              <a:r>
                <a:rPr kumimoji="0" lang="en-US"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montes</a:t>
              </a:r>
              <a:r>
                <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a:t>
              </a:r>
            </a:p>
          </p:txBody>
        </p:sp>
        <p:cxnSp>
          <p:nvCxnSpPr>
            <p:cNvPr id="158" name="Straight Connector 34"/>
            <p:cNvCxnSpPr/>
            <p:nvPr/>
          </p:nvCxnSpPr>
          <p:spPr>
            <a:xfrm>
              <a:off x="6767513" y="5216970"/>
              <a:ext cx="180000" cy="0"/>
            </a:xfrm>
            <a:prstGeom prst="line">
              <a:avLst/>
            </a:prstGeom>
            <a:noFill/>
            <a:ln w="25400" cap="rnd" cmpd="sng" algn="ctr">
              <a:solidFill>
                <a:srgbClr val="B5B5B5"/>
              </a:solidFill>
              <a:prstDash val="solid"/>
              <a:miter lim="800000"/>
            </a:ln>
            <a:effectLst/>
          </p:spPr>
        </p:cxnSp>
        <p:sp>
          <p:nvSpPr>
            <p:cNvPr id="159" name="TextBox 158"/>
            <p:cNvSpPr txBox="1"/>
            <p:nvPr/>
          </p:nvSpPr>
          <p:spPr>
            <a:xfrm>
              <a:off x="6767513" y="4869838"/>
              <a:ext cx="17653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130" name="Freeform 137"/>
          <p:cNvSpPr>
            <a:spLocks noEditPoints="1"/>
          </p:cNvSpPr>
          <p:nvPr/>
        </p:nvSpPr>
        <p:spPr bwMode="auto">
          <a:xfrm>
            <a:off x="3032126" y="1836729"/>
            <a:ext cx="3079750" cy="3079750"/>
          </a:xfrm>
          <a:custGeom>
            <a:avLst/>
            <a:gdLst>
              <a:gd name="T0" fmla="*/ 485 w 970"/>
              <a:gd name="T1" fmla="*/ 970 h 970"/>
              <a:gd name="T2" fmla="*/ 439 w 970"/>
              <a:gd name="T3" fmla="*/ 968 h 970"/>
              <a:gd name="T4" fmla="*/ 3 w 970"/>
              <a:gd name="T5" fmla="*/ 531 h 970"/>
              <a:gd name="T6" fmla="*/ 3 w 970"/>
              <a:gd name="T7" fmla="*/ 440 h 970"/>
              <a:gd name="T8" fmla="*/ 439 w 970"/>
              <a:gd name="T9" fmla="*/ 3 h 970"/>
              <a:gd name="T10" fmla="*/ 531 w 970"/>
              <a:gd name="T11" fmla="*/ 3 h 970"/>
              <a:gd name="T12" fmla="*/ 967 w 970"/>
              <a:gd name="T13" fmla="*/ 440 h 970"/>
              <a:gd name="T14" fmla="*/ 967 w 970"/>
              <a:gd name="T15" fmla="*/ 531 h 970"/>
              <a:gd name="T16" fmla="*/ 531 w 970"/>
              <a:gd name="T17" fmla="*/ 968 h 970"/>
              <a:gd name="T18" fmla="*/ 485 w 970"/>
              <a:gd name="T19" fmla="*/ 970 h 970"/>
              <a:gd name="T20" fmla="*/ 485 w 970"/>
              <a:gd name="T21" fmla="*/ 25 h 970"/>
              <a:gd name="T22" fmla="*/ 442 w 970"/>
              <a:gd name="T23" fmla="*/ 27 h 970"/>
              <a:gd name="T24" fmla="*/ 27 w 970"/>
              <a:gd name="T25" fmla="*/ 442 h 970"/>
              <a:gd name="T26" fmla="*/ 27 w 970"/>
              <a:gd name="T27" fmla="*/ 529 h 970"/>
              <a:gd name="T28" fmla="*/ 442 w 970"/>
              <a:gd name="T29" fmla="*/ 944 h 970"/>
              <a:gd name="T30" fmla="*/ 528 w 970"/>
              <a:gd name="T31" fmla="*/ 944 h 970"/>
              <a:gd name="T32" fmla="*/ 943 w 970"/>
              <a:gd name="T33" fmla="*/ 529 h 970"/>
              <a:gd name="T34" fmla="*/ 943 w 970"/>
              <a:gd name="T35" fmla="*/ 442 h 970"/>
              <a:gd name="T36" fmla="*/ 528 w 970"/>
              <a:gd name="T37" fmla="*/ 27 h 970"/>
              <a:gd name="T38" fmla="*/ 485 w 970"/>
              <a:gd name="T39" fmla="*/ 25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70" h="970">
                <a:moveTo>
                  <a:pt x="485" y="970"/>
                </a:moveTo>
                <a:cubicBezTo>
                  <a:pt x="470" y="970"/>
                  <a:pt x="455" y="969"/>
                  <a:pt x="439" y="968"/>
                </a:cubicBezTo>
                <a:cubicBezTo>
                  <a:pt x="208" y="946"/>
                  <a:pt x="25" y="762"/>
                  <a:pt x="3" y="531"/>
                </a:cubicBezTo>
                <a:cubicBezTo>
                  <a:pt x="0" y="501"/>
                  <a:pt x="0" y="470"/>
                  <a:pt x="3" y="440"/>
                </a:cubicBezTo>
                <a:cubicBezTo>
                  <a:pt x="25" y="209"/>
                  <a:pt x="208" y="25"/>
                  <a:pt x="439" y="3"/>
                </a:cubicBezTo>
                <a:cubicBezTo>
                  <a:pt x="470" y="0"/>
                  <a:pt x="500" y="0"/>
                  <a:pt x="531" y="3"/>
                </a:cubicBezTo>
                <a:cubicBezTo>
                  <a:pt x="762" y="25"/>
                  <a:pt x="945" y="209"/>
                  <a:pt x="967" y="440"/>
                </a:cubicBezTo>
                <a:cubicBezTo>
                  <a:pt x="970" y="470"/>
                  <a:pt x="970" y="501"/>
                  <a:pt x="967" y="531"/>
                </a:cubicBezTo>
                <a:cubicBezTo>
                  <a:pt x="945" y="762"/>
                  <a:pt x="762" y="946"/>
                  <a:pt x="531" y="968"/>
                </a:cubicBezTo>
                <a:cubicBezTo>
                  <a:pt x="515" y="969"/>
                  <a:pt x="500" y="970"/>
                  <a:pt x="485" y="970"/>
                </a:cubicBezTo>
                <a:close/>
                <a:moveTo>
                  <a:pt x="485" y="25"/>
                </a:moveTo>
                <a:cubicBezTo>
                  <a:pt x="471" y="25"/>
                  <a:pt x="456" y="26"/>
                  <a:pt x="442" y="27"/>
                </a:cubicBezTo>
                <a:cubicBezTo>
                  <a:pt x="222" y="48"/>
                  <a:pt x="47" y="222"/>
                  <a:pt x="27" y="442"/>
                </a:cubicBezTo>
                <a:cubicBezTo>
                  <a:pt x="24" y="471"/>
                  <a:pt x="24" y="500"/>
                  <a:pt x="27" y="529"/>
                </a:cubicBezTo>
                <a:cubicBezTo>
                  <a:pt x="47" y="748"/>
                  <a:pt x="222" y="923"/>
                  <a:pt x="442" y="944"/>
                </a:cubicBezTo>
                <a:cubicBezTo>
                  <a:pt x="470" y="946"/>
                  <a:pt x="500" y="946"/>
                  <a:pt x="528" y="944"/>
                </a:cubicBezTo>
                <a:cubicBezTo>
                  <a:pt x="748" y="923"/>
                  <a:pt x="923" y="748"/>
                  <a:pt x="943" y="529"/>
                </a:cubicBezTo>
                <a:cubicBezTo>
                  <a:pt x="946" y="500"/>
                  <a:pt x="946" y="471"/>
                  <a:pt x="943" y="442"/>
                </a:cubicBezTo>
                <a:cubicBezTo>
                  <a:pt x="923" y="222"/>
                  <a:pt x="748" y="48"/>
                  <a:pt x="528" y="27"/>
                </a:cubicBezTo>
                <a:cubicBezTo>
                  <a:pt x="514" y="26"/>
                  <a:pt x="499" y="25"/>
                  <a:pt x="485" y="25"/>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1" name="Freeform 138"/>
          <p:cNvSpPr>
            <a:spLocks noEditPoints="1"/>
          </p:cNvSpPr>
          <p:nvPr/>
        </p:nvSpPr>
        <p:spPr bwMode="auto">
          <a:xfrm>
            <a:off x="2886076" y="1693854"/>
            <a:ext cx="3371850" cy="3365500"/>
          </a:xfrm>
          <a:custGeom>
            <a:avLst/>
            <a:gdLst>
              <a:gd name="T0" fmla="*/ 531 w 1062"/>
              <a:gd name="T1" fmla="*/ 1060 h 1060"/>
              <a:gd name="T2" fmla="*/ 481 w 1062"/>
              <a:gd name="T3" fmla="*/ 1058 h 1060"/>
              <a:gd name="T4" fmla="*/ 4 w 1062"/>
              <a:gd name="T5" fmla="*/ 580 h 1060"/>
              <a:gd name="T6" fmla="*/ 4 w 1062"/>
              <a:gd name="T7" fmla="*/ 481 h 1060"/>
              <a:gd name="T8" fmla="*/ 481 w 1062"/>
              <a:gd name="T9" fmla="*/ 3 h 1060"/>
              <a:gd name="T10" fmla="*/ 581 w 1062"/>
              <a:gd name="T11" fmla="*/ 3 h 1060"/>
              <a:gd name="T12" fmla="*/ 1058 w 1062"/>
              <a:gd name="T13" fmla="*/ 481 h 1060"/>
              <a:gd name="T14" fmla="*/ 1058 w 1062"/>
              <a:gd name="T15" fmla="*/ 580 h 1060"/>
              <a:gd name="T16" fmla="*/ 581 w 1062"/>
              <a:gd name="T17" fmla="*/ 1058 h 1060"/>
              <a:gd name="T18" fmla="*/ 531 w 1062"/>
              <a:gd name="T19" fmla="*/ 1060 h 1060"/>
              <a:gd name="T20" fmla="*/ 531 w 1062"/>
              <a:gd name="T21" fmla="*/ 25 h 1060"/>
              <a:gd name="T22" fmla="*/ 483 w 1062"/>
              <a:gd name="T23" fmla="*/ 27 h 1060"/>
              <a:gd name="T24" fmla="*/ 27 w 1062"/>
              <a:gd name="T25" fmla="*/ 483 h 1060"/>
              <a:gd name="T26" fmla="*/ 27 w 1062"/>
              <a:gd name="T27" fmla="*/ 578 h 1060"/>
              <a:gd name="T28" fmla="*/ 483 w 1062"/>
              <a:gd name="T29" fmla="*/ 1034 h 1060"/>
              <a:gd name="T30" fmla="*/ 579 w 1062"/>
              <a:gd name="T31" fmla="*/ 1034 h 1060"/>
              <a:gd name="T32" fmla="*/ 1035 w 1062"/>
              <a:gd name="T33" fmla="*/ 578 h 1060"/>
              <a:gd name="T34" fmla="*/ 1035 w 1062"/>
              <a:gd name="T35" fmla="*/ 483 h 1060"/>
              <a:gd name="T36" fmla="*/ 579 w 1062"/>
              <a:gd name="T37" fmla="*/ 27 h 1060"/>
              <a:gd name="T38" fmla="*/ 531 w 1062"/>
              <a:gd name="T39" fmla="*/ 25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2" h="1060">
                <a:moveTo>
                  <a:pt x="531" y="1060"/>
                </a:moveTo>
                <a:cubicBezTo>
                  <a:pt x="514" y="1060"/>
                  <a:pt x="498" y="1059"/>
                  <a:pt x="481" y="1058"/>
                </a:cubicBezTo>
                <a:cubicBezTo>
                  <a:pt x="228" y="1034"/>
                  <a:pt x="27" y="833"/>
                  <a:pt x="4" y="580"/>
                </a:cubicBezTo>
                <a:cubicBezTo>
                  <a:pt x="0" y="547"/>
                  <a:pt x="0" y="514"/>
                  <a:pt x="4" y="481"/>
                </a:cubicBezTo>
                <a:cubicBezTo>
                  <a:pt x="27" y="228"/>
                  <a:pt x="228" y="27"/>
                  <a:pt x="481" y="3"/>
                </a:cubicBezTo>
                <a:cubicBezTo>
                  <a:pt x="514" y="0"/>
                  <a:pt x="548" y="0"/>
                  <a:pt x="581" y="3"/>
                </a:cubicBezTo>
                <a:cubicBezTo>
                  <a:pt x="834" y="27"/>
                  <a:pt x="1035" y="228"/>
                  <a:pt x="1058" y="481"/>
                </a:cubicBezTo>
                <a:cubicBezTo>
                  <a:pt x="1062" y="514"/>
                  <a:pt x="1062" y="547"/>
                  <a:pt x="1058" y="580"/>
                </a:cubicBezTo>
                <a:cubicBezTo>
                  <a:pt x="1035" y="833"/>
                  <a:pt x="834" y="1034"/>
                  <a:pt x="581" y="1058"/>
                </a:cubicBezTo>
                <a:cubicBezTo>
                  <a:pt x="564" y="1059"/>
                  <a:pt x="548" y="1060"/>
                  <a:pt x="531" y="1060"/>
                </a:cubicBezTo>
                <a:close/>
                <a:moveTo>
                  <a:pt x="531" y="25"/>
                </a:moveTo>
                <a:cubicBezTo>
                  <a:pt x="515" y="25"/>
                  <a:pt x="499" y="25"/>
                  <a:pt x="483" y="27"/>
                </a:cubicBezTo>
                <a:cubicBezTo>
                  <a:pt x="242" y="50"/>
                  <a:pt x="50" y="241"/>
                  <a:pt x="27" y="483"/>
                </a:cubicBezTo>
                <a:cubicBezTo>
                  <a:pt x="24" y="514"/>
                  <a:pt x="24" y="546"/>
                  <a:pt x="27" y="578"/>
                </a:cubicBezTo>
                <a:cubicBezTo>
                  <a:pt x="50" y="819"/>
                  <a:pt x="242" y="1011"/>
                  <a:pt x="483" y="1034"/>
                </a:cubicBezTo>
                <a:cubicBezTo>
                  <a:pt x="515" y="1037"/>
                  <a:pt x="547" y="1037"/>
                  <a:pt x="579" y="1034"/>
                </a:cubicBezTo>
                <a:cubicBezTo>
                  <a:pt x="820" y="1011"/>
                  <a:pt x="1012" y="819"/>
                  <a:pt x="1035" y="578"/>
                </a:cubicBezTo>
                <a:cubicBezTo>
                  <a:pt x="1038" y="546"/>
                  <a:pt x="1038" y="514"/>
                  <a:pt x="1035" y="483"/>
                </a:cubicBezTo>
                <a:cubicBezTo>
                  <a:pt x="1012" y="241"/>
                  <a:pt x="820" y="50"/>
                  <a:pt x="579" y="27"/>
                </a:cubicBezTo>
                <a:cubicBezTo>
                  <a:pt x="563" y="25"/>
                  <a:pt x="547" y="25"/>
                  <a:pt x="531" y="25"/>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2" name="Freeform 139"/>
          <p:cNvSpPr>
            <a:spLocks noEditPoints="1"/>
          </p:cNvSpPr>
          <p:nvPr/>
        </p:nvSpPr>
        <p:spPr bwMode="auto">
          <a:xfrm>
            <a:off x="2743201" y="1547804"/>
            <a:ext cx="3657600" cy="3657600"/>
          </a:xfrm>
          <a:custGeom>
            <a:avLst/>
            <a:gdLst>
              <a:gd name="T0" fmla="*/ 576 w 1152"/>
              <a:gd name="T1" fmla="*/ 1152 h 1152"/>
              <a:gd name="T2" fmla="*/ 522 w 1152"/>
              <a:gd name="T3" fmla="*/ 1149 h 1152"/>
              <a:gd name="T4" fmla="*/ 3 w 1152"/>
              <a:gd name="T5" fmla="*/ 631 h 1152"/>
              <a:gd name="T6" fmla="*/ 3 w 1152"/>
              <a:gd name="T7" fmla="*/ 522 h 1152"/>
              <a:gd name="T8" fmla="*/ 522 w 1152"/>
              <a:gd name="T9" fmla="*/ 4 h 1152"/>
              <a:gd name="T10" fmla="*/ 630 w 1152"/>
              <a:gd name="T11" fmla="*/ 4 h 1152"/>
              <a:gd name="T12" fmla="*/ 1149 w 1152"/>
              <a:gd name="T13" fmla="*/ 522 h 1152"/>
              <a:gd name="T14" fmla="*/ 1149 w 1152"/>
              <a:gd name="T15" fmla="*/ 631 h 1152"/>
              <a:gd name="T16" fmla="*/ 630 w 1152"/>
              <a:gd name="T17" fmla="*/ 1149 h 1152"/>
              <a:gd name="T18" fmla="*/ 576 w 1152"/>
              <a:gd name="T19" fmla="*/ 1152 h 1152"/>
              <a:gd name="T20" fmla="*/ 576 w 1152"/>
              <a:gd name="T21" fmla="*/ 25 h 1152"/>
              <a:gd name="T22" fmla="*/ 524 w 1152"/>
              <a:gd name="T23" fmla="*/ 28 h 1152"/>
              <a:gd name="T24" fmla="*/ 27 w 1152"/>
              <a:gd name="T25" fmla="*/ 525 h 1152"/>
              <a:gd name="T26" fmla="*/ 27 w 1152"/>
              <a:gd name="T27" fmla="*/ 628 h 1152"/>
              <a:gd name="T28" fmla="*/ 524 w 1152"/>
              <a:gd name="T29" fmla="*/ 1125 h 1152"/>
              <a:gd name="T30" fmla="*/ 628 w 1152"/>
              <a:gd name="T31" fmla="*/ 1125 h 1152"/>
              <a:gd name="T32" fmla="*/ 1125 w 1152"/>
              <a:gd name="T33" fmla="*/ 628 h 1152"/>
              <a:gd name="T34" fmla="*/ 1125 w 1152"/>
              <a:gd name="T35" fmla="*/ 525 h 1152"/>
              <a:gd name="T36" fmla="*/ 628 w 1152"/>
              <a:gd name="T37" fmla="*/ 28 h 1152"/>
              <a:gd name="T38" fmla="*/ 576 w 1152"/>
              <a:gd name="T39" fmla="*/ 25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52" h="1152">
                <a:moveTo>
                  <a:pt x="576" y="1152"/>
                </a:moveTo>
                <a:cubicBezTo>
                  <a:pt x="558" y="1152"/>
                  <a:pt x="540" y="1151"/>
                  <a:pt x="522" y="1149"/>
                </a:cubicBezTo>
                <a:cubicBezTo>
                  <a:pt x="247" y="1123"/>
                  <a:pt x="29" y="905"/>
                  <a:pt x="3" y="631"/>
                </a:cubicBezTo>
                <a:cubicBezTo>
                  <a:pt x="0" y="595"/>
                  <a:pt x="0" y="558"/>
                  <a:pt x="3" y="522"/>
                </a:cubicBezTo>
                <a:cubicBezTo>
                  <a:pt x="29" y="248"/>
                  <a:pt x="247" y="30"/>
                  <a:pt x="522" y="4"/>
                </a:cubicBezTo>
                <a:cubicBezTo>
                  <a:pt x="558" y="0"/>
                  <a:pt x="594" y="0"/>
                  <a:pt x="630" y="4"/>
                </a:cubicBezTo>
                <a:cubicBezTo>
                  <a:pt x="905" y="30"/>
                  <a:pt x="1123" y="248"/>
                  <a:pt x="1149" y="522"/>
                </a:cubicBezTo>
                <a:cubicBezTo>
                  <a:pt x="1152" y="558"/>
                  <a:pt x="1152" y="595"/>
                  <a:pt x="1149" y="631"/>
                </a:cubicBezTo>
                <a:cubicBezTo>
                  <a:pt x="1123" y="905"/>
                  <a:pt x="905" y="1123"/>
                  <a:pt x="630" y="1149"/>
                </a:cubicBezTo>
                <a:cubicBezTo>
                  <a:pt x="612" y="1151"/>
                  <a:pt x="594" y="1152"/>
                  <a:pt x="576" y="1152"/>
                </a:cubicBezTo>
                <a:close/>
                <a:moveTo>
                  <a:pt x="576" y="25"/>
                </a:moveTo>
                <a:cubicBezTo>
                  <a:pt x="559" y="25"/>
                  <a:pt x="541" y="26"/>
                  <a:pt x="524" y="28"/>
                </a:cubicBezTo>
                <a:cubicBezTo>
                  <a:pt x="261" y="53"/>
                  <a:pt x="52" y="261"/>
                  <a:pt x="27" y="525"/>
                </a:cubicBezTo>
                <a:cubicBezTo>
                  <a:pt x="24" y="559"/>
                  <a:pt x="24" y="594"/>
                  <a:pt x="27" y="628"/>
                </a:cubicBezTo>
                <a:cubicBezTo>
                  <a:pt x="52" y="891"/>
                  <a:pt x="261" y="1100"/>
                  <a:pt x="524" y="1125"/>
                </a:cubicBezTo>
                <a:cubicBezTo>
                  <a:pt x="558" y="1128"/>
                  <a:pt x="594" y="1128"/>
                  <a:pt x="628" y="1125"/>
                </a:cubicBezTo>
                <a:cubicBezTo>
                  <a:pt x="891" y="1100"/>
                  <a:pt x="1100" y="891"/>
                  <a:pt x="1125" y="628"/>
                </a:cubicBezTo>
                <a:cubicBezTo>
                  <a:pt x="1128" y="594"/>
                  <a:pt x="1128" y="559"/>
                  <a:pt x="1125" y="525"/>
                </a:cubicBezTo>
                <a:cubicBezTo>
                  <a:pt x="1100" y="261"/>
                  <a:pt x="891" y="53"/>
                  <a:pt x="628" y="28"/>
                </a:cubicBezTo>
                <a:cubicBezTo>
                  <a:pt x="611" y="26"/>
                  <a:pt x="593" y="25"/>
                  <a:pt x="576" y="25"/>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33" name="Group 60"/>
          <p:cNvGrpSpPr/>
          <p:nvPr/>
        </p:nvGrpSpPr>
        <p:grpSpPr>
          <a:xfrm>
            <a:off x="4660901" y="3532179"/>
            <a:ext cx="1187450" cy="1568450"/>
            <a:chOff x="4660901" y="3943350"/>
            <a:chExt cx="1187450" cy="1568450"/>
          </a:xfrm>
        </p:grpSpPr>
        <p:sp>
          <p:nvSpPr>
            <p:cNvPr id="154" name="Freeform 143"/>
            <p:cNvSpPr/>
            <p:nvPr/>
          </p:nvSpPr>
          <p:spPr bwMode="auto">
            <a:xfrm>
              <a:off x="4660901" y="3943350"/>
              <a:ext cx="1187450" cy="1568450"/>
            </a:xfrm>
            <a:custGeom>
              <a:avLst/>
              <a:gdLst>
                <a:gd name="T0" fmla="*/ 8 w 374"/>
                <a:gd name="T1" fmla="*/ 343 h 494"/>
                <a:gd name="T2" fmla="*/ 0 w 374"/>
                <a:gd name="T3" fmla="*/ 314 h 494"/>
                <a:gd name="T4" fmla="*/ 0 w 374"/>
                <a:gd name="T5" fmla="*/ 0 h 494"/>
                <a:gd name="T6" fmla="*/ 272 w 374"/>
                <a:gd name="T7" fmla="*/ 158 h 494"/>
                <a:gd name="T8" fmla="*/ 293 w 374"/>
                <a:gd name="T9" fmla="*/ 178 h 494"/>
                <a:gd name="T10" fmla="*/ 364 w 374"/>
                <a:gd name="T11" fmla="*/ 301 h 494"/>
                <a:gd name="T12" fmla="*/ 364 w 374"/>
                <a:gd name="T13" fmla="*/ 358 h 494"/>
                <a:gd name="T14" fmla="*/ 302 w 374"/>
                <a:gd name="T15" fmla="*/ 466 h 494"/>
                <a:gd name="T16" fmla="*/ 253 w 374"/>
                <a:gd name="T17" fmla="*/ 494 h 494"/>
                <a:gd name="T18" fmla="*/ 128 w 374"/>
                <a:gd name="T19" fmla="*/ 494 h 494"/>
                <a:gd name="T20" fmla="*/ 79 w 374"/>
                <a:gd name="T21" fmla="*/ 466 h 494"/>
                <a:gd name="T22" fmla="*/ 8 w 374"/>
                <a:gd name="T23" fmla="*/ 34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494">
                  <a:moveTo>
                    <a:pt x="8" y="343"/>
                  </a:moveTo>
                  <a:cubicBezTo>
                    <a:pt x="3" y="334"/>
                    <a:pt x="0" y="324"/>
                    <a:pt x="0" y="314"/>
                  </a:cubicBezTo>
                  <a:cubicBezTo>
                    <a:pt x="0" y="0"/>
                    <a:pt x="0" y="0"/>
                    <a:pt x="0" y="0"/>
                  </a:cubicBezTo>
                  <a:cubicBezTo>
                    <a:pt x="272" y="158"/>
                    <a:pt x="272" y="158"/>
                    <a:pt x="272" y="158"/>
                  </a:cubicBezTo>
                  <a:cubicBezTo>
                    <a:pt x="281" y="163"/>
                    <a:pt x="288" y="170"/>
                    <a:pt x="293" y="178"/>
                  </a:cubicBezTo>
                  <a:cubicBezTo>
                    <a:pt x="364" y="301"/>
                    <a:pt x="364" y="301"/>
                    <a:pt x="364" y="301"/>
                  </a:cubicBezTo>
                  <a:cubicBezTo>
                    <a:pt x="374" y="319"/>
                    <a:pt x="374" y="340"/>
                    <a:pt x="364" y="358"/>
                  </a:cubicBezTo>
                  <a:cubicBezTo>
                    <a:pt x="302" y="466"/>
                    <a:pt x="302" y="466"/>
                    <a:pt x="302" y="466"/>
                  </a:cubicBezTo>
                  <a:cubicBezTo>
                    <a:pt x="292" y="483"/>
                    <a:pt x="273" y="494"/>
                    <a:pt x="253" y="494"/>
                  </a:cubicBezTo>
                  <a:cubicBezTo>
                    <a:pt x="128" y="494"/>
                    <a:pt x="128" y="494"/>
                    <a:pt x="128" y="494"/>
                  </a:cubicBezTo>
                  <a:cubicBezTo>
                    <a:pt x="108" y="494"/>
                    <a:pt x="89" y="483"/>
                    <a:pt x="79" y="466"/>
                  </a:cubicBezTo>
                  <a:lnTo>
                    <a:pt x="8" y="34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5" name="Freeform 146"/>
            <p:cNvSpPr/>
            <p:nvPr/>
          </p:nvSpPr>
          <p:spPr bwMode="auto">
            <a:xfrm>
              <a:off x="4810126" y="4581525"/>
              <a:ext cx="911225" cy="815975"/>
            </a:xfrm>
            <a:custGeom>
              <a:avLst/>
              <a:gdLst>
                <a:gd name="T0" fmla="*/ 7 w 287"/>
                <a:gd name="T1" fmla="*/ 150 h 257"/>
                <a:gd name="T2" fmla="*/ 7 w 287"/>
                <a:gd name="T3" fmla="*/ 107 h 257"/>
                <a:gd name="T4" fmla="*/ 57 w 287"/>
                <a:gd name="T5" fmla="*/ 21 h 257"/>
                <a:gd name="T6" fmla="*/ 94 w 287"/>
                <a:gd name="T7" fmla="*/ 0 h 257"/>
                <a:gd name="T8" fmla="*/ 193 w 287"/>
                <a:gd name="T9" fmla="*/ 0 h 257"/>
                <a:gd name="T10" fmla="*/ 230 w 287"/>
                <a:gd name="T11" fmla="*/ 21 h 257"/>
                <a:gd name="T12" fmla="*/ 279 w 287"/>
                <a:gd name="T13" fmla="*/ 107 h 257"/>
                <a:gd name="T14" fmla="*/ 279 w 287"/>
                <a:gd name="T15" fmla="*/ 150 h 257"/>
                <a:gd name="T16" fmla="*/ 230 w 287"/>
                <a:gd name="T17" fmla="*/ 236 h 257"/>
                <a:gd name="T18" fmla="*/ 193 w 287"/>
                <a:gd name="T19" fmla="*/ 257 h 257"/>
                <a:gd name="T20" fmla="*/ 94 w 287"/>
                <a:gd name="T21" fmla="*/ 257 h 257"/>
                <a:gd name="T22" fmla="*/ 57 w 287"/>
                <a:gd name="T23" fmla="*/ 236 h 257"/>
                <a:gd name="T24" fmla="*/ 7 w 287"/>
                <a:gd name="T25" fmla="*/ 15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57">
                  <a:moveTo>
                    <a:pt x="7" y="150"/>
                  </a:moveTo>
                  <a:cubicBezTo>
                    <a:pt x="0" y="137"/>
                    <a:pt x="0" y="121"/>
                    <a:pt x="7" y="107"/>
                  </a:cubicBezTo>
                  <a:cubicBezTo>
                    <a:pt x="57" y="21"/>
                    <a:pt x="57" y="21"/>
                    <a:pt x="57" y="21"/>
                  </a:cubicBezTo>
                  <a:cubicBezTo>
                    <a:pt x="65" y="8"/>
                    <a:pt x="79" y="0"/>
                    <a:pt x="94" y="0"/>
                  </a:cubicBezTo>
                  <a:cubicBezTo>
                    <a:pt x="193" y="0"/>
                    <a:pt x="193" y="0"/>
                    <a:pt x="193" y="0"/>
                  </a:cubicBezTo>
                  <a:cubicBezTo>
                    <a:pt x="208" y="0"/>
                    <a:pt x="222" y="8"/>
                    <a:pt x="230" y="21"/>
                  </a:cubicBezTo>
                  <a:cubicBezTo>
                    <a:pt x="279" y="107"/>
                    <a:pt x="279" y="107"/>
                    <a:pt x="279" y="107"/>
                  </a:cubicBezTo>
                  <a:cubicBezTo>
                    <a:pt x="287" y="121"/>
                    <a:pt x="287" y="137"/>
                    <a:pt x="279" y="150"/>
                  </a:cubicBezTo>
                  <a:cubicBezTo>
                    <a:pt x="230" y="236"/>
                    <a:pt x="230" y="236"/>
                    <a:pt x="230" y="236"/>
                  </a:cubicBezTo>
                  <a:cubicBezTo>
                    <a:pt x="222" y="249"/>
                    <a:pt x="208" y="257"/>
                    <a:pt x="193" y="257"/>
                  </a:cubicBezTo>
                  <a:cubicBezTo>
                    <a:pt x="94" y="257"/>
                    <a:pt x="94" y="257"/>
                    <a:pt x="94" y="257"/>
                  </a:cubicBezTo>
                  <a:cubicBezTo>
                    <a:pt x="79" y="257"/>
                    <a:pt x="65" y="249"/>
                    <a:pt x="57" y="236"/>
                  </a:cubicBezTo>
                  <a:lnTo>
                    <a:pt x="7" y="15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6" name="Freeform 147"/>
            <p:cNvSpPr>
              <a:spLocks noEditPoints="1"/>
            </p:cNvSpPr>
            <p:nvPr/>
          </p:nvSpPr>
          <p:spPr bwMode="auto">
            <a:xfrm>
              <a:off x="5127626" y="4787900"/>
              <a:ext cx="323850" cy="396875"/>
            </a:xfrm>
            <a:custGeom>
              <a:avLst/>
              <a:gdLst>
                <a:gd name="T0" fmla="*/ 5 w 102"/>
                <a:gd name="T1" fmla="*/ 9 h 125"/>
                <a:gd name="T2" fmla="*/ 0 w 102"/>
                <a:gd name="T3" fmla="*/ 14 h 125"/>
                <a:gd name="T4" fmla="*/ 0 w 102"/>
                <a:gd name="T5" fmla="*/ 120 h 125"/>
                <a:gd name="T6" fmla="*/ 5 w 102"/>
                <a:gd name="T7" fmla="*/ 125 h 125"/>
                <a:gd name="T8" fmla="*/ 11 w 102"/>
                <a:gd name="T9" fmla="*/ 120 h 125"/>
                <a:gd name="T10" fmla="*/ 11 w 102"/>
                <a:gd name="T11" fmla="*/ 14 h 125"/>
                <a:gd name="T12" fmla="*/ 5 w 102"/>
                <a:gd name="T13" fmla="*/ 9 h 125"/>
                <a:gd name="T14" fmla="*/ 59 w 102"/>
                <a:gd name="T15" fmla="*/ 15 h 125"/>
                <a:gd name="T16" fmla="*/ 15 w 102"/>
                <a:gd name="T17" fmla="*/ 16 h 125"/>
                <a:gd name="T18" fmla="*/ 15 w 102"/>
                <a:gd name="T19" fmla="*/ 72 h 125"/>
                <a:gd name="T20" fmla="*/ 59 w 102"/>
                <a:gd name="T21" fmla="*/ 71 h 125"/>
                <a:gd name="T22" fmla="*/ 102 w 102"/>
                <a:gd name="T23" fmla="*/ 68 h 125"/>
                <a:gd name="T24" fmla="*/ 102 w 102"/>
                <a:gd name="T25" fmla="*/ 12 h 125"/>
                <a:gd name="T26" fmla="*/ 59 w 102"/>
                <a:gd name="T27" fmla="*/ 1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25">
                  <a:moveTo>
                    <a:pt x="5" y="9"/>
                  </a:moveTo>
                  <a:cubicBezTo>
                    <a:pt x="3" y="9"/>
                    <a:pt x="0" y="11"/>
                    <a:pt x="0" y="14"/>
                  </a:cubicBezTo>
                  <a:cubicBezTo>
                    <a:pt x="0" y="120"/>
                    <a:pt x="0" y="120"/>
                    <a:pt x="0" y="120"/>
                  </a:cubicBezTo>
                  <a:cubicBezTo>
                    <a:pt x="0" y="122"/>
                    <a:pt x="3" y="125"/>
                    <a:pt x="5" y="125"/>
                  </a:cubicBezTo>
                  <a:cubicBezTo>
                    <a:pt x="8" y="125"/>
                    <a:pt x="11" y="122"/>
                    <a:pt x="11" y="120"/>
                  </a:cubicBezTo>
                  <a:cubicBezTo>
                    <a:pt x="11" y="14"/>
                    <a:pt x="11" y="14"/>
                    <a:pt x="11" y="14"/>
                  </a:cubicBezTo>
                  <a:cubicBezTo>
                    <a:pt x="11" y="11"/>
                    <a:pt x="8" y="9"/>
                    <a:pt x="5" y="9"/>
                  </a:cubicBezTo>
                  <a:close/>
                  <a:moveTo>
                    <a:pt x="59" y="15"/>
                  </a:moveTo>
                  <a:cubicBezTo>
                    <a:pt x="30" y="0"/>
                    <a:pt x="15" y="16"/>
                    <a:pt x="15" y="16"/>
                  </a:cubicBezTo>
                  <a:cubicBezTo>
                    <a:pt x="15" y="72"/>
                    <a:pt x="15" y="72"/>
                    <a:pt x="15" y="72"/>
                  </a:cubicBezTo>
                  <a:cubicBezTo>
                    <a:pt x="15" y="72"/>
                    <a:pt x="30" y="56"/>
                    <a:pt x="59" y="71"/>
                  </a:cubicBezTo>
                  <a:cubicBezTo>
                    <a:pt x="88" y="86"/>
                    <a:pt x="102" y="68"/>
                    <a:pt x="102" y="68"/>
                  </a:cubicBezTo>
                  <a:cubicBezTo>
                    <a:pt x="102" y="12"/>
                    <a:pt x="102" y="12"/>
                    <a:pt x="102" y="12"/>
                  </a:cubicBezTo>
                  <a:cubicBezTo>
                    <a:pt x="102" y="12"/>
                    <a:pt x="88" y="30"/>
                    <a:pt x="59" y="1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4" name="Group 61"/>
          <p:cNvGrpSpPr/>
          <p:nvPr/>
        </p:nvGrpSpPr>
        <p:grpSpPr>
          <a:xfrm>
            <a:off x="3295651" y="3532179"/>
            <a:ext cx="1187450" cy="1568450"/>
            <a:chOff x="3295651" y="3943350"/>
            <a:chExt cx="1187450" cy="1568450"/>
          </a:xfrm>
        </p:grpSpPr>
        <p:sp>
          <p:nvSpPr>
            <p:cNvPr id="151" name="Freeform 142"/>
            <p:cNvSpPr/>
            <p:nvPr/>
          </p:nvSpPr>
          <p:spPr bwMode="auto">
            <a:xfrm>
              <a:off x="3295651" y="3943350"/>
              <a:ext cx="1187450" cy="1568450"/>
            </a:xfrm>
            <a:custGeom>
              <a:avLst/>
              <a:gdLst>
                <a:gd name="T0" fmla="*/ 81 w 374"/>
                <a:gd name="T1" fmla="*/ 178 h 494"/>
                <a:gd name="T2" fmla="*/ 102 w 374"/>
                <a:gd name="T3" fmla="*/ 158 h 494"/>
                <a:gd name="T4" fmla="*/ 374 w 374"/>
                <a:gd name="T5" fmla="*/ 0 h 494"/>
                <a:gd name="T6" fmla="*/ 374 w 374"/>
                <a:gd name="T7" fmla="*/ 314 h 494"/>
                <a:gd name="T8" fmla="*/ 366 w 374"/>
                <a:gd name="T9" fmla="*/ 343 h 494"/>
                <a:gd name="T10" fmla="*/ 295 w 374"/>
                <a:gd name="T11" fmla="*/ 466 h 494"/>
                <a:gd name="T12" fmla="*/ 246 w 374"/>
                <a:gd name="T13" fmla="*/ 494 h 494"/>
                <a:gd name="T14" fmla="*/ 121 w 374"/>
                <a:gd name="T15" fmla="*/ 494 h 494"/>
                <a:gd name="T16" fmla="*/ 72 w 374"/>
                <a:gd name="T17" fmla="*/ 466 h 494"/>
                <a:gd name="T18" fmla="*/ 10 w 374"/>
                <a:gd name="T19" fmla="*/ 358 h 494"/>
                <a:gd name="T20" fmla="*/ 10 w 374"/>
                <a:gd name="T21" fmla="*/ 301 h 494"/>
                <a:gd name="T22" fmla="*/ 81 w 374"/>
                <a:gd name="T23" fmla="*/ 178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494">
                  <a:moveTo>
                    <a:pt x="81" y="178"/>
                  </a:moveTo>
                  <a:cubicBezTo>
                    <a:pt x="86" y="170"/>
                    <a:pt x="93" y="163"/>
                    <a:pt x="102" y="158"/>
                  </a:cubicBezTo>
                  <a:cubicBezTo>
                    <a:pt x="374" y="0"/>
                    <a:pt x="374" y="0"/>
                    <a:pt x="374" y="0"/>
                  </a:cubicBezTo>
                  <a:cubicBezTo>
                    <a:pt x="374" y="314"/>
                    <a:pt x="374" y="314"/>
                    <a:pt x="374" y="314"/>
                  </a:cubicBezTo>
                  <a:cubicBezTo>
                    <a:pt x="374" y="324"/>
                    <a:pt x="371" y="334"/>
                    <a:pt x="366" y="343"/>
                  </a:cubicBezTo>
                  <a:cubicBezTo>
                    <a:pt x="295" y="466"/>
                    <a:pt x="295" y="466"/>
                    <a:pt x="295" y="466"/>
                  </a:cubicBezTo>
                  <a:cubicBezTo>
                    <a:pt x="285" y="483"/>
                    <a:pt x="266" y="494"/>
                    <a:pt x="246" y="494"/>
                  </a:cubicBezTo>
                  <a:cubicBezTo>
                    <a:pt x="121" y="494"/>
                    <a:pt x="121" y="494"/>
                    <a:pt x="121" y="494"/>
                  </a:cubicBezTo>
                  <a:cubicBezTo>
                    <a:pt x="101" y="494"/>
                    <a:pt x="82" y="483"/>
                    <a:pt x="72" y="466"/>
                  </a:cubicBezTo>
                  <a:cubicBezTo>
                    <a:pt x="10" y="358"/>
                    <a:pt x="10" y="358"/>
                    <a:pt x="10" y="358"/>
                  </a:cubicBezTo>
                  <a:cubicBezTo>
                    <a:pt x="0" y="340"/>
                    <a:pt x="0" y="319"/>
                    <a:pt x="10" y="301"/>
                  </a:cubicBezTo>
                  <a:lnTo>
                    <a:pt x="81" y="17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2" name="Freeform 148"/>
            <p:cNvSpPr/>
            <p:nvPr/>
          </p:nvSpPr>
          <p:spPr bwMode="auto">
            <a:xfrm>
              <a:off x="3422651" y="4581525"/>
              <a:ext cx="911225" cy="815975"/>
            </a:xfrm>
            <a:custGeom>
              <a:avLst/>
              <a:gdLst>
                <a:gd name="T0" fmla="*/ 57 w 287"/>
                <a:gd name="T1" fmla="*/ 21 h 257"/>
                <a:gd name="T2" fmla="*/ 94 w 287"/>
                <a:gd name="T3" fmla="*/ 0 h 257"/>
                <a:gd name="T4" fmla="*/ 193 w 287"/>
                <a:gd name="T5" fmla="*/ 0 h 257"/>
                <a:gd name="T6" fmla="*/ 230 w 287"/>
                <a:gd name="T7" fmla="*/ 21 h 257"/>
                <a:gd name="T8" fmla="*/ 280 w 287"/>
                <a:gd name="T9" fmla="*/ 107 h 257"/>
                <a:gd name="T10" fmla="*/ 280 w 287"/>
                <a:gd name="T11" fmla="*/ 150 h 257"/>
                <a:gd name="T12" fmla="*/ 230 w 287"/>
                <a:gd name="T13" fmla="*/ 236 h 257"/>
                <a:gd name="T14" fmla="*/ 193 w 287"/>
                <a:gd name="T15" fmla="*/ 257 h 257"/>
                <a:gd name="T16" fmla="*/ 94 w 287"/>
                <a:gd name="T17" fmla="*/ 257 h 257"/>
                <a:gd name="T18" fmla="*/ 57 w 287"/>
                <a:gd name="T19" fmla="*/ 236 h 257"/>
                <a:gd name="T20" fmla="*/ 8 w 287"/>
                <a:gd name="T21" fmla="*/ 150 h 257"/>
                <a:gd name="T22" fmla="*/ 8 w 287"/>
                <a:gd name="T23" fmla="*/ 107 h 257"/>
                <a:gd name="T24" fmla="*/ 57 w 287"/>
                <a:gd name="T25" fmla="*/ 2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57">
                  <a:moveTo>
                    <a:pt x="57" y="21"/>
                  </a:moveTo>
                  <a:cubicBezTo>
                    <a:pt x="65" y="8"/>
                    <a:pt x="79" y="0"/>
                    <a:pt x="94" y="0"/>
                  </a:cubicBezTo>
                  <a:cubicBezTo>
                    <a:pt x="193" y="0"/>
                    <a:pt x="193" y="0"/>
                    <a:pt x="193" y="0"/>
                  </a:cubicBezTo>
                  <a:cubicBezTo>
                    <a:pt x="208" y="0"/>
                    <a:pt x="222" y="8"/>
                    <a:pt x="230" y="21"/>
                  </a:cubicBezTo>
                  <a:cubicBezTo>
                    <a:pt x="280" y="107"/>
                    <a:pt x="280" y="107"/>
                    <a:pt x="280" y="107"/>
                  </a:cubicBezTo>
                  <a:cubicBezTo>
                    <a:pt x="287" y="121"/>
                    <a:pt x="287" y="137"/>
                    <a:pt x="280" y="150"/>
                  </a:cubicBezTo>
                  <a:cubicBezTo>
                    <a:pt x="230" y="236"/>
                    <a:pt x="230" y="236"/>
                    <a:pt x="230" y="236"/>
                  </a:cubicBezTo>
                  <a:cubicBezTo>
                    <a:pt x="222" y="249"/>
                    <a:pt x="208" y="257"/>
                    <a:pt x="193" y="257"/>
                  </a:cubicBezTo>
                  <a:cubicBezTo>
                    <a:pt x="94" y="257"/>
                    <a:pt x="94" y="257"/>
                    <a:pt x="94" y="257"/>
                  </a:cubicBezTo>
                  <a:cubicBezTo>
                    <a:pt x="79" y="257"/>
                    <a:pt x="65" y="249"/>
                    <a:pt x="57" y="236"/>
                  </a:cubicBezTo>
                  <a:cubicBezTo>
                    <a:pt x="8" y="150"/>
                    <a:pt x="8" y="150"/>
                    <a:pt x="8" y="150"/>
                  </a:cubicBezTo>
                  <a:cubicBezTo>
                    <a:pt x="0" y="137"/>
                    <a:pt x="0" y="121"/>
                    <a:pt x="8" y="107"/>
                  </a:cubicBezTo>
                  <a:lnTo>
                    <a:pt x="57" y="21"/>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3" name="Freeform 149"/>
            <p:cNvSpPr>
              <a:spLocks noEditPoints="1"/>
            </p:cNvSpPr>
            <p:nvPr/>
          </p:nvSpPr>
          <p:spPr bwMode="auto">
            <a:xfrm>
              <a:off x="3724276" y="4794250"/>
              <a:ext cx="311150" cy="393700"/>
            </a:xfrm>
            <a:custGeom>
              <a:avLst/>
              <a:gdLst>
                <a:gd name="T0" fmla="*/ 142 w 196"/>
                <a:gd name="T1" fmla="*/ 42 h 248"/>
                <a:gd name="T2" fmla="*/ 34 w 196"/>
                <a:gd name="T3" fmla="*/ 42 h 248"/>
                <a:gd name="T4" fmla="*/ 34 w 196"/>
                <a:gd name="T5" fmla="*/ 56 h 248"/>
                <a:gd name="T6" fmla="*/ 142 w 196"/>
                <a:gd name="T7" fmla="*/ 56 h 248"/>
                <a:gd name="T8" fmla="*/ 142 w 196"/>
                <a:gd name="T9" fmla="*/ 42 h 248"/>
                <a:gd name="T10" fmla="*/ 176 w 196"/>
                <a:gd name="T11" fmla="*/ 22 h 248"/>
                <a:gd name="T12" fmla="*/ 176 w 196"/>
                <a:gd name="T13" fmla="*/ 0 h 248"/>
                <a:gd name="T14" fmla="*/ 0 w 196"/>
                <a:gd name="T15" fmla="*/ 0 h 248"/>
                <a:gd name="T16" fmla="*/ 0 w 196"/>
                <a:gd name="T17" fmla="*/ 226 h 248"/>
                <a:gd name="T18" fmla="*/ 22 w 196"/>
                <a:gd name="T19" fmla="*/ 226 h 248"/>
                <a:gd name="T20" fmla="*/ 22 w 196"/>
                <a:gd name="T21" fmla="*/ 248 h 248"/>
                <a:gd name="T22" fmla="*/ 196 w 196"/>
                <a:gd name="T23" fmla="*/ 248 h 248"/>
                <a:gd name="T24" fmla="*/ 196 w 196"/>
                <a:gd name="T25" fmla="*/ 22 h 248"/>
                <a:gd name="T26" fmla="*/ 176 w 196"/>
                <a:gd name="T27" fmla="*/ 22 h 248"/>
                <a:gd name="T28" fmla="*/ 12 w 196"/>
                <a:gd name="T29" fmla="*/ 214 h 248"/>
                <a:gd name="T30" fmla="*/ 12 w 196"/>
                <a:gd name="T31" fmla="*/ 12 h 248"/>
                <a:gd name="T32" fmla="*/ 162 w 196"/>
                <a:gd name="T33" fmla="*/ 12 h 248"/>
                <a:gd name="T34" fmla="*/ 162 w 196"/>
                <a:gd name="T35" fmla="*/ 164 h 248"/>
                <a:gd name="T36" fmla="*/ 112 w 196"/>
                <a:gd name="T37" fmla="*/ 164 h 248"/>
                <a:gd name="T38" fmla="*/ 112 w 196"/>
                <a:gd name="T39" fmla="*/ 214 h 248"/>
                <a:gd name="T40" fmla="*/ 12 w 196"/>
                <a:gd name="T41" fmla="*/ 214 h 248"/>
                <a:gd name="T42" fmla="*/ 184 w 196"/>
                <a:gd name="T43" fmla="*/ 236 h 248"/>
                <a:gd name="T44" fmla="*/ 34 w 196"/>
                <a:gd name="T45" fmla="*/ 236 h 248"/>
                <a:gd name="T46" fmla="*/ 34 w 196"/>
                <a:gd name="T47" fmla="*/ 226 h 248"/>
                <a:gd name="T48" fmla="*/ 118 w 196"/>
                <a:gd name="T49" fmla="*/ 226 h 248"/>
                <a:gd name="T50" fmla="*/ 176 w 196"/>
                <a:gd name="T51" fmla="*/ 170 h 248"/>
                <a:gd name="T52" fmla="*/ 176 w 196"/>
                <a:gd name="T53" fmla="*/ 34 h 248"/>
                <a:gd name="T54" fmla="*/ 184 w 196"/>
                <a:gd name="T55" fmla="*/ 34 h 248"/>
                <a:gd name="T56" fmla="*/ 184 w 196"/>
                <a:gd name="T57" fmla="*/ 236 h 248"/>
                <a:gd name="T58" fmla="*/ 142 w 196"/>
                <a:gd name="T59" fmla="*/ 72 h 248"/>
                <a:gd name="T60" fmla="*/ 34 w 196"/>
                <a:gd name="T61" fmla="*/ 72 h 248"/>
                <a:gd name="T62" fmla="*/ 34 w 196"/>
                <a:gd name="T63" fmla="*/ 88 h 248"/>
                <a:gd name="T64" fmla="*/ 142 w 196"/>
                <a:gd name="T65" fmla="*/ 88 h 248"/>
                <a:gd name="T66" fmla="*/ 142 w 196"/>
                <a:gd name="T67" fmla="*/ 72 h 248"/>
                <a:gd name="T68" fmla="*/ 142 w 196"/>
                <a:gd name="T69" fmla="*/ 102 h 248"/>
                <a:gd name="T70" fmla="*/ 34 w 196"/>
                <a:gd name="T71" fmla="*/ 102 h 248"/>
                <a:gd name="T72" fmla="*/ 34 w 196"/>
                <a:gd name="T73" fmla="*/ 118 h 248"/>
                <a:gd name="T74" fmla="*/ 142 w 196"/>
                <a:gd name="T75" fmla="*/ 118 h 248"/>
                <a:gd name="T76" fmla="*/ 142 w 196"/>
                <a:gd name="T77" fmla="*/ 102 h 248"/>
                <a:gd name="T78" fmla="*/ 34 w 196"/>
                <a:gd name="T79" fmla="*/ 148 h 248"/>
                <a:gd name="T80" fmla="*/ 88 w 196"/>
                <a:gd name="T81" fmla="*/ 148 h 248"/>
                <a:gd name="T82" fmla="*/ 88 w 196"/>
                <a:gd name="T83" fmla="*/ 132 h 248"/>
                <a:gd name="T84" fmla="*/ 34 w 196"/>
                <a:gd name="T85" fmla="*/ 132 h 248"/>
                <a:gd name="T86" fmla="*/ 34 w 196"/>
                <a:gd name="T87" fmla="*/ 1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6" h="248">
                  <a:moveTo>
                    <a:pt x="142" y="42"/>
                  </a:moveTo>
                  <a:lnTo>
                    <a:pt x="34" y="42"/>
                  </a:lnTo>
                  <a:lnTo>
                    <a:pt x="34" y="56"/>
                  </a:lnTo>
                  <a:lnTo>
                    <a:pt x="142" y="56"/>
                  </a:lnTo>
                  <a:lnTo>
                    <a:pt x="142" y="42"/>
                  </a:lnTo>
                  <a:close/>
                  <a:moveTo>
                    <a:pt x="176" y="22"/>
                  </a:moveTo>
                  <a:lnTo>
                    <a:pt x="176" y="0"/>
                  </a:lnTo>
                  <a:lnTo>
                    <a:pt x="0" y="0"/>
                  </a:lnTo>
                  <a:lnTo>
                    <a:pt x="0" y="226"/>
                  </a:lnTo>
                  <a:lnTo>
                    <a:pt x="22" y="226"/>
                  </a:lnTo>
                  <a:lnTo>
                    <a:pt x="22" y="248"/>
                  </a:lnTo>
                  <a:lnTo>
                    <a:pt x="196" y="248"/>
                  </a:lnTo>
                  <a:lnTo>
                    <a:pt x="196" y="22"/>
                  </a:lnTo>
                  <a:lnTo>
                    <a:pt x="176" y="22"/>
                  </a:lnTo>
                  <a:close/>
                  <a:moveTo>
                    <a:pt x="12" y="214"/>
                  </a:moveTo>
                  <a:lnTo>
                    <a:pt x="12" y="12"/>
                  </a:lnTo>
                  <a:lnTo>
                    <a:pt x="162" y="12"/>
                  </a:lnTo>
                  <a:lnTo>
                    <a:pt x="162" y="164"/>
                  </a:lnTo>
                  <a:lnTo>
                    <a:pt x="112" y="164"/>
                  </a:lnTo>
                  <a:lnTo>
                    <a:pt x="112" y="214"/>
                  </a:lnTo>
                  <a:lnTo>
                    <a:pt x="12" y="214"/>
                  </a:lnTo>
                  <a:close/>
                  <a:moveTo>
                    <a:pt x="184" y="236"/>
                  </a:moveTo>
                  <a:lnTo>
                    <a:pt x="34" y="236"/>
                  </a:lnTo>
                  <a:lnTo>
                    <a:pt x="34" y="226"/>
                  </a:lnTo>
                  <a:lnTo>
                    <a:pt x="118" y="226"/>
                  </a:lnTo>
                  <a:lnTo>
                    <a:pt x="176" y="170"/>
                  </a:lnTo>
                  <a:lnTo>
                    <a:pt x="176" y="34"/>
                  </a:lnTo>
                  <a:lnTo>
                    <a:pt x="184" y="34"/>
                  </a:lnTo>
                  <a:lnTo>
                    <a:pt x="184" y="236"/>
                  </a:lnTo>
                  <a:close/>
                  <a:moveTo>
                    <a:pt x="142" y="72"/>
                  </a:moveTo>
                  <a:lnTo>
                    <a:pt x="34" y="72"/>
                  </a:lnTo>
                  <a:lnTo>
                    <a:pt x="34" y="88"/>
                  </a:lnTo>
                  <a:lnTo>
                    <a:pt x="142" y="88"/>
                  </a:lnTo>
                  <a:lnTo>
                    <a:pt x="142" y="72"/>
                  </a:lnTo>
                  <a:close/>
                  <a:moveTo>
                    <a:pt x="142" y="102"/>
                  </a:moveTo>
                  <a:lnTo>
                    <a:pt x="34" y="102"/>
                  </a:lnTo>
                  <a:lnTo>
                    <a:pt x="34" y="118"/>
                  </a:lnTo>
                  <a:lnTo>
                    <a:pt x="142" y="118"/>
                  </a:lnTo>
                  <a:lnTo>
                    <a:pt x="142" y="102"/>
                  </a:lnTo>
                  <a:close/>
                  <a:moveTo>
                    <a:pt x="34" y="148"/>
                  </a:moveTo>
                  <a:lnTo>
                    <a:pt x="88" y="148"/>
                  </a:lnTo>
                  <a:lnTo>
                    <a:pt x="88" y="132"/>
                  </a:lnTo>
                  <a:lnTo>
                    <a:pt x="34" y="132"/>
                  </a:lnTo>
                  <a:lnTo>
                    <a:pt x="34" y="14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5" name="Group 62"/>
          <p:cNvGrpSpPr/>
          <p:nvPr/>
        </p:nvGrpSpPr>
        <p:grpSpPr>
          <a:xfrm>
            <a:off x="2603501" y="2855904"/>
            <a:ext cx="1787525" cy="1044575"/>
            <a:chOff x="2603501" y="3267075"/>
            <a:chExt cx="1787525" cy="1044575"/>
          </a:xfrm>
        </p:grpSpPr>
        <p:sp>
          <p:nvSpPr>
            <p:cNvPr id="148" name="Freeform 141"/>
            <p:cNvSpPr/>
            <p:nvPr/>
          </p:nvSpPr>
          <p:spPr bwMode="auto">
            <a:xfrm>
              <a:off x="2603501" y="3267075"/>
              <a:ext cx="1787525" cy="1044575"/>
            </a:xfrm>
            <a:custGeom>
              <a:avLst/>
              <a:gdLst>
                <a:gd name="T0" fmla="*/ 263 w 563"/>
                <a:gd name="T1" fmla="*/ 0 h 329"/>
                <a:gd name="T2" fmla="*/ 291 w 563"/>
                <a:gd name="T3" fmla="*/ 8 h 329"/>
                <a:gd name="T4" fmla="*/ 563 w 563"/>
                <a:gd name="T5" fmla="*/ 164 h 329"/>
                <a:gd name="T6" fmla="*/ 291 w 563"/>
                <a:gd name="T7" fmla="*/ 321 h 329"/>
                <a:gd name="T8" fmla="*/ 263 w 563"/>
                <a:gd name="T9" fmla="*/ 329 h 329"/>
                <a:gd name="T10" fmla="*/ 121 w 563"/>
                <a:gd name="T11" fmla="*/ 329 h 329"/>
                <a:gd name="T12" fmla="*/ 72 w 563"/>
                <a:gd name="T13" fmla="*/ 300 h 329"/>
                <a:gd name="T14" fmla="*/ 10 w 563"/>
                <a:gd name="T15" fmla="*/ 193 h 329"/>
                <a:gd name="T16" fmla="*/ 10 w 563"/>
                <a:gd name="T17" fmla="*/ 136 h 329"/>
                <a:gd name="T18" fmla="*/ 72 w 563"/>
                <a:gd name="T19" fmla="*/ 28 h 329"/>
                <a:gd name="T20" fmla="*/ 121 w 563"/>
                <a:gd name="T21" fmla="*/ 0 h 329"/>
                <a:gd name="T22" fmla="*/ 263 w 563"/>
                <a:gd name="T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3" h="329">
                  <a:moveTo>
                    <a:pt x="263" y="0"/>
                  </a:moveTo>
                  <a:cubicBezTo>
                    <a:pt x="273" y="0"/>
                    <a:pt x="283" y="3"/>
                    <a:pt x="291" y="8"/>
                  </a:cubicBezTo>
                  <a:cubicBezTo>
                    <a:pt x="563" y="164"/>
                    <a:pt x="563" y="164"/>
                    <a:pt x="563" y="164"/>
                  </a:cubicBezTo>
                  <a:cubicBezTo>
                    <a:pt x="291" y="321"/>
                    <a:pt x="291" y="321"/>
                    <a:pt x="291" y="321"/>
                  </a:cubicBezTo>
                  <a:cubicBezTo>
                    <a:pt x="283" y="326"/>
                    <a:pt x="273" y="329"/>
                    <a:pt x="263" y="329"/>
                  </a:cubicBezTo>
                  <a:cubicBezTo>
                    <a:pt x="121" y="329"/>
                    <a:pt x="121" y="329"/>
                    <a:pt x="121" y="329"/>
                  </a:cubicBezTo>
                  <a:cubicBezTo>
                    <a:pt x="101" y="329"/>
                    <a:pt x="82" y="318"/>
                    <a:pt x="72" y="300"/>
                  </a:cubicBezTo>
                  <a:cubicBezTo>
                    <a:pt x="10" y="193"/>
                    <a:pt x="10" y="193"/>
                    <a:pt x="10" y="193"/>
                  </a:cubicBezTo>
                  <a:cubicBezTo>
                    <a:pt x="0" y="175"/>
                    <a:pt x="0" y="154"/>
                    <a:pt x="10" y="136"/>
                  </a:cubicBezTo>
                  <a:cubicBezTo>
                    <a:pt x="72" y="28"/>
                    <a:pt x="72" y="28"/>
                    <a:pt x="72" y="28"/>
                  </a:cubicBezTo>
                  <a:cubicBezTo>
                    <a:pt x="82" y="11"/>
                    <a:pt x="101" y="0"/>
                    <a:pt x="121" y="0"/>
                  </a:cubicBezTo>
                  <a:lnTo>
                    <a:pt x="263" y="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9" name="Freeform 150"/>
            <p:cNvSpPr/>
            <p:nvPr/>
          </p:nvSpPr>
          <p:spPr bwMode="auto">
            <a:xfrm>
              <a:off x="2730501" y="3381375"/>
              <a:ext cx="911225" cy="815975"/>
            </a:xfrm>
            <a:custGeom>
              <a:avLst/>
              <a:gdLst>
                <a:gd name="T0" fmla="*/ 193 w 287"/>
                <a:gd name="T1" fmla="*/ 0 h 257"/>
                <a:gd name="T2" fmla="*/ 230 w 287"/>
                <a:gd name="T3" fmla="*/ 21 h 257"/>
                <a:gd name="T4" fmla="*/ 279 w 287"/>
                <a:gd name="T5" fmla="*/ 107 h 257"/>
                <a:gd name="T6" fmla="*/ 279 w 287"/>
                <a:gd name="T7" fmla="*/ 150 h 257"/>
                <a:gd name="T8" fmla="*/ 230 w 287"/>
                <a:gd name="T9" fmla="*/ 236 h 257"/>
                <a:gd name="T10" fmla="*/ 193 w 287"/>
                <a:gd name="T11" fmla="*/ 257 h 257"/>
                <a:gd name="T12" fmla="*/ 94 w 287"/>
                <a:gd name="T13" fmla="*/ 257 h 257"/>
                <a:gd name="T14" fmla="*/ 57 w 287"/>
                <a:gd name="T15" fmla="*/ 236 h 257"/>
                <a:gd name="T16" fmla="*/ 7 w 287"/>
                <a:gd name="T17" fmla="*/ 150 h 257"/>
                <a:gd name="T18" fmla="*/ 7 w 287"/>
                <a:gd name="T19" fmla="*/ 107 h 257"/>
                <a:gd name="T20" fmla="*/ 57 w 287"/>
                <a:gd name="T21" fmla="*/ 21 h 257"/>
                <a:gd name="T22" fmla="*/ 94 w 287"/>
                <a:gd name="T23" fmla="*/ 0 h 257"/>
                <a:gd name="T24" fmla="*/ 193 w 287"/>
                <a:gd name="T25"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57">
                  <a:moveTo>
                    <a:pt x="193" y="0"/>
                  </a:moveTo>
                  <a:cubicBezTo>
                    <a:pt x="208" y="0"/>
                    <a:pt x="222" y="8"/>
                    <a:pt x="230" y="21"/>
                  </a:cubicBezTo>
                  <a:cubicBezTo>
                    <a:pt x="279" y="107"/>
                    <a:pt x="279" y="107"/>
                    <a:pt x="279" y="107"/>
                  </a:cubicBezTo>
                  <a:cubicBezTo>
                    <a:pt x="287" y="120"/>
                    <a:pt x="287" y="136"/>
                    <a:pt x="279" y="150"/>
                  </a:cubicBezTo>
                  <a:cubicBezTo>
                    <a:pt x="230" y="236"/>
                    <a:pt x="230" y="236"/>
                    <a:pt x="230" y="236"/>
                  </a:cubicBezTo>
                  <a:cubicBezTo>
                    <a:pt x="222" y="249"/>
                    <a:pt x="208" y="257"/>
                    <a:pt x="193" y="257"/>
                  </a:cubicBezTo>
                  <a:cubicBezTo>
                    <a:pt x="94" y="257"/>
                    <a:pt x="94" y="257"/>
                    <a:pt x="94" y="257"/>
                  </a:cubicBezTo>
                  <a:cubicBezTo>
                    <a:pt x="78" y="257"/>
                    <a:pt x="64" y="249"/>
                    <a:pt x="57" y="236"/>
                  </a:cubicBezTo>
                  <a:cubicBezTo>
                    <a:pt x="7" y="150"/>
                    <a:pt x="7" y="150"/>
                    <a:pt x="7" y="150"/>
                  </a:cubicBezTo>
                  <a:cubicBezTo>
                    <a:pt x="0" y="136"/>
                    <a:pt x="0" y="120"/>
                    <a:pt x="7" y="107"/>
                  </a:cubicBezTo>
                  <a:cubicBezTo>
                    <a:pt x="57" y="21"/>
                    <a:pt x="57" y="21"/>
                    <a:pt x="57" y="21"/>
                  </a:cubicBezTo>
                  <a:cubicBezTo>
                    <a:pt x="64" y="8"/>
                    <a:pt x="78" y="0"/>
                    <a:pt x="94" y="0"/>
                  </a:cubicBezTo>
                  <a:lnTo>
                    <a:pt x="193" y="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0" name="Freeform 151"/>
            <p:cNvSpPr>
              <a:spLocks noEditPoints="1"/>
            </p:cNvSpPr>
            <p:nvPr/>
          </p:nvSpPr>
          <p:spPr bwMode="auto">
            <a:xfrm>
              <a:off x="2949576" y="3594100"/>
              <a:ext cx="460375" cy="390525"/>
            </a:xfrm>
            <a:custGeom>
              <a:avLst/>
              <a:gdLst>
                <a:gd name="T0" fmla="*/ 52 w 145"/>
                <a:gd name="T1" fmla="*/ 80 h 123"/>
                <a:gd name="T2" fmla="*/ 52 w 145"/>
                <a:gd name="T3" fmla="*/ 123 h 123"/>
                <a:gd name="T4" fmla="*/ 84 w 145"/>
                <a:gd name="T5" fmla="*/ 123 h 123"/>
                <a:gd name="T6" fmla="*/ 84 w 145"/>
                <a:gd name="T7" fmla="*/ 84 h 123"/>
                <a:gd name="T8" fmla="*/ 70 w 145"/>
                <a:gd name="T9" fmla="*/ 98 h 123"/>
                <a:gd name="T10" fmla="*/ 52 w 145"/>
                <a:gd name="T11" fmla="*/ 80 h 123"/>
                <a:gd name="T12" fmla="*/ 6 w 145"/>
                <a:gd name="T13" fmla="*/ 118 h 123"/>
                <a:gd name="T14" fmla="*/ 12 w 145"/>
                <a:gd name="T15" fmla="*/ 123 h 123"/>
                <a:gd name="T16" fmla="*/ 39 w 145"/>
                <a:gd name="T17" fmla="*/ 123 h 123"/>
                <a:gd name="T18" fmla="*/ 39 w 145"/>
                <a:gd name="T19" fmla="*/ 67 h 123"/>
                <a:gd name="T20" fmla="*/ 6 w 145"/>
                <a:gd name="T21" fmla="*/ 99 h 123"/>
                <a:gd name="T22" fmla="*/ 6 w 145"/>
                <a:gd name="T23" fmla="*/ 118 h 123"/>
                <a:gd name="T24" fmla="*/ 116 w 145"/>
                <a:gd name="T25" fmla="*/ 2 h 123"/>
                <a:gd name="T26" fmla="*/ 111 w 145"/>
                <a:gd name="T27" fmla="*/ 9 h 123"/>
                <a:gd name="T28" fmla="*/ 117 w 145"/>
                <a:gd name="T29" fmla="*/ 14 h 123"/>
                <a:gd name="T30" fmla="*/ 124 w 145"/>
                <a:gd name="T31" fmla="*/ 13 h 123"/>
                <a:gd name="T32" fmla="*/ 70 w 145"/>
                <a:gd name="T33" fmla="*/ 67 h 123"/>
                <a:gd name="T34" fmla="*/ 39 w 145"/>
                <a:gd name="T35" fmla="*/ 35 h 123"/>
                <a:gd name="T36" fmla="*/ 2 w 145"/>
                <a:gd name="T37" fmla="*/ 72 h 123"/>
                <a:gd name="T38" fmla="*/ 2 w 145"/>
                <a:gd name="T39" fmla="*/ 80 h 123"/>
                <a:gd name="T40" fmla="*/ 10 w 145"/>
                <a:gd name="T41" fmla="*/ 80 h 123"/>
                <a:gd name="T42" fmla="*/ 39 w 145"/>
                <a:gd name="T43" fmla="*/ 52 h 123"/>
                <a:gd name="T44" fmla="*/ 70 w 145"/>
                <a:gd name="T45" fmla="*/ 83 h 123"/>
                <a:gd name="T46" fmla="*/ 132 w 145"/>
                <a:gd name="T47" fmla="*/ 21 h 123"/>
                <a:gd name="T48" fmla="*/ 131 w 145"/>
                <a:gd name="T49" fmla="*/ 28 h 123"/>
                <a:gd name="T50" fmla="*/ 137 w 145"/>
                <a:gd name="T51" fmla="*/ 34 h 123"/>
                <a:gd name="T52" fmla="*/ 137 w 145"/>
                <a:gd name="T53" fmla="*/ 34 h 123"/>
                <a:gd name="T54" fmla="*/ 143 w 145"/>
                <a:gd name="T55" fmla="*/ 29 h 123"/>
                <a:gd name="T56" fmla="*/ 145 w 145"/>
                <a:gd name="T57" fmla="*/ 0 h 123"/>
                <a:gd name="T58" fmla="*/ 116 w 145"/>
                <a:gd name="T59" fmla="*/ 2 h 123"/>
                <a:gd name="T60" fmla="*/ 97 w 145"/>
                <a:gd name="T61" fmla="*/ 71 h 123"/>
                <a:gd name="T62" fmla="*/ 97 w 145"/>
                <a:gd name="T63" fmla="*/ 123 h 123"/>
                <a:gd name="T64" fmla="*/ 124 w 145"/>
                <a:gd name="T65" fmla="*/ 123 h 123"/>
                <a:gd name="T66" fmla="*/ 129 w 145"/>
                <a:gd name="T67" fmla="*/ 118 h 123"/>
                <a:gd name="T68" fmla="*/ 129 w 145"/>
                <a:gd name="T69" fmla="*/ 39 h 123"/>
                <a:gd name="T70" fmla="*/ 101 w 145"/>
                <a:gd name="T71" fmla="*/ 67 h 123"/>
                <a:gd name="T72" fmla="*/ 97 w 145"/>
                <a:gd name="T73" fmla="*/ 7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23">
                  <a:moveTo>
                    <a:pt x="52" y="80"/>
                  </a:moveTo>
                  <a:cubicBezTo>
                    <a:pt x="52" y="123"/>
                    <a:pt x="52" y="123"/>
                    <a:pt x="52" y="123"/>
                  </a:cubicBezTo>
                  <a:cubicBezTo>
                    <a:pt x="84" y="123"/>
                    <a:pt x="84" y="123"/>
                    <a:pt x="84" y="123"/>
                  </a:cubicBezTo>
                  <a:cubicBezTo>
                    <a:pt x="84" y="84"/>
                    <a:pt x="84" y="84"/>
                    <a:pt x="84" y="84"/>
                  </a:cubicBezTo>
                  <a:cubicBezTo>
                    <a:pt x="70" y="98"/>
                    <a:pt x="70" y="98"/>
                    <a:pt x="70" y="98"/>
                  </a:cubicBezTo>
                  <a:lnTo>
                    <a:pt x="52" y="80"/>
                  </a:lnTo>
                  <a:close/>
                  <a:moveTo>
                    <a:pt x="6" y="118"/>
                  </a:moveTo>
                  <a:cubicBezTo>
                    <a:pt x="6" y="121"/>
                    <a:pt x="9" y="123"/>
                    <a:pt x="12" y="123"/>
                  </a:cubicBezTo>
                  <a:cubicBezTo>
                    <a:pt x="39" y="123"/>
                    <a:pt x="39" y="123"/>
                    <a:pt x="39" y="123"/>
                  </a:cubicBezTo>
                  <a:cubicBezTo>
                    <a:pt x="39" y="67"/>
                    <a:pt x="39" y="67"/>
                    <a:pt x="39" y="67"/>
                  </a:cubicBezTo>
                  <a:cubicBezTo>
                    <a:pt x="6" y="99"/>
                    <a:pt x="6" y="99"/>
                    <a:pt x="6" y="99"/>
                  </a:cubicBezTo>
                  <a:lnTo>
                    <a:pt x="6" y="118"/>
                  </a:lnTo>
                  <a:close/>
                  <a:moveTo>
                    <a:pt x="116" y="2"/>
                  </a:moveTo>
                  <a:cubicBezTo>
                    <a:pt x="113" y="3"/>
                    <a:pt x="111" y="5"/>
                    <a:pt x="111" y="9"/>
                  </a:cubicBezTo>
                  <a:cubicBezTo>
                    <a:pt x="111" y="12"/>
                    <a:pt x="114" y="14"/>
                    <a:pt x="117" y="14"/>
                  </a:cubicBezTo>
                  <a:cubicBezTo>
                    <a:pt x="124" y="13"/>
                    <a:pt x="124" y="13"/>
                    <a:pt x="124" y="13"/>
                  </a:cubicBezTo>
                  <a:cubicBezTo>
                    <a:pt x="70" y="67"/>
                    <a:pt x="70" y="67"/>
                    <a:pt x="70" y="67"/>
                  </a:cubicBezTo>
                  <a:cubicBezTo>
                    <a:pt x="39" y="35"/>
                    <a:pt x="39" y="35"/>
                    <a:pt x="39" y="35"/>
                  </a:cubicBezTo>
                  <a:cubicBezTo>
                    <a:pt x="2" y="72"/>
                    <a:pt x="2" y="72"/>
                    <a:pt x="2" y="72"/>
                  </a:cubicBezTo>
                  <a:cubicBezTo>
                    <a:pt x="0" y="74"/>
                    <a:pt x="0" y="78"/>
                    <a:pt x="2" y="80"/>
                  </a:cubicBezTo>
                  <a:cubicBezTo>
                    <a:pt x="4" y="82"/>
                    <a:pt x="8" y="82"/>
                    <a:pt x="10" y="80"/>
                  </a:cubicBezTo>
                  <a:cubicBezTo>
                    <a:pt x="39" y="52"/>
                    <a:pt x="39" y="52"/>
                    <a:pt x="39" y="52"/>
                  </a:cubicBezTo>
                  <a:cubicBezTo>
                    <a:pt x="70" y="83"/>
                    <a:pt x="70" y="83"/>
                    <a:pt x="70" y="83"/>
                  </a:cubicBezTo>
                  <a:cubicBezTo>
                    <a:pt x="132" y="21"/>
                    <a:pt x="132" y="21"/>
                    <a:pt x="132" y="21"/>
                  </a:cubicBezTo>
                  <a:cubicBezTo>
                    <a:pt x="131" y="28"/>
                    <a:pt x="131" y="28"/>
                    <a:pt x="131" y="28"/>
                  </a:cubicBezTo>
                  <a:cubicBezTo>
                    <a:pt x="131" y="31"/>
                    <a:pt x="133" y="34"/>
                    <a:pt x="137" y="34"/>
                  </a:cubicBezTo>
                  <a:cubicBezTo>
                    <a:pt x="137" y="34"/>
                    <a:pt x="137" y="34"/>
                    <a:pt x="137" y="34"/>
                  </a:cubicBezTo>
                  <a:cubicBezTo>
                    <a:pt x="140" y="34"/>
                    <a:pt x="143" y="32"/>
                    <a:pt x="143" y="29"/>
                  </a:cubicBezTo>
                  <a:cubicBezTo>
                    <a:pt x="145" y="0"/>
                    <a:pt x="145" y="0"/>
                    <a:pt x="145" y="0"/>
                  </a:cubicBezTo>
                  <a:lnTo>
                    <a:pt x="116" y="2"/>
                  </a:lnTo>
                  <a:close/>
                  <a:moveTo>
                    <a:pt x="97" y="71"/>
                  </a:moveTo>
                  <a:cubicBezTo>
                    <a:pt x="97" y="123"/>
                    <a:pt x="97" y="123"/>
                    <a:pt x="97" y="123"/>
                  </a:cubicBezTo>
                  <a:cubicBezTo>
                    <a:pt x="124" y="123"/>
                    <a:pt x="124" y="123"/>
                    <a:pt x="124" y="123"/>
                  </a:cubicBezTo>
                  <a:cubicBezTo>
                    <a:pt x="127" y="123"/>
                    <a:pt x="129" y="121"/>
                    <a:pt x="129" y="118"/>
                  </a:cubicBezTo>
                  <a:cubicBezTo>
                    <a:pt x="129" y="39"/>
                    <a:pt x="129" y="39"/>
                    <a:pt x="129" y="39"/>
                  </a:cubicBezTo>
                  <a:cubicBezTo>
                    <a:pt x="101" y="67"/>
                    <a:pt x="101" y="67"/>
                    <a:pt x="101" y="67"/>
                  </a:cubicBezTo>
                  <a:lnTo>
                    <a:pt x="97" y="71"/>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6" name="Group 57"/>
          <p:cNvGrpSpPr/>
          <p:nvPr/>
        </p:nvGrpSpPr>
        <p:grpSpPr>
          <a:xfrm>
            <a:off x="3295651" y="1655754"/>
            <a:ext cx="1187450" cy="1565275"/>
            <a:chOff x="3295651" y="2066925"/>
            <a:chExt cx="1187450" cy="1565275"/>
          </a:xfrm>
        </p:grpSpPr>
        <p:sp>
          <p:nvSpPr>
            <p:cNvPr id="145" name="Freeform 140"/>
            <p:cNvSpPr/>
            <p:nvPr/>
          </p:nvSpPr>
          <p:spPr bwMode="auto">
            <a:xfrm>
              <a:off x="3295651" y="2066925"/>
              <a:ext cx="1187450" cy="1565275"/>
            </a:xfrm>
            <a:custGeom>
              <a:avLst/>
              <a:gdLst>
                <a:gd name="T0" fmla="*/ 366 w 374"/>
                <a:gd name="T1" fmla="*/ 151 h 493"/>
                <a:gd name="T2" fmla="*/ 374 w 374"/>
                <a:gd name="T3" fmla="*/ 179 h 493"/>
                <a:gd name="T4" fmla="*/ 374 w 374"/>
                <a:gd name="T5" fmla="*/ 493 h 493"/>
                <a:gd name="T6" fmla="*/ 102 w 374"/>
                <a:gd name="T7" fmla="*/ 336 h 493"/>
                <a:gd name="T8" fmla="*/ 81 w 374"/>
                <a:gd name="T9" fmla="*/ 315 h 493"/>
                <a:gd name="T10" fmla="*/ 10 w 374"/>
                <a:gd name="T11" fmla="*/ 193 h 493"/>
                <a:gd name="T12" fmla="*/ 10 w 374"/>
                <a:gd name="T13" fmla="*/ 136 h 493"/>
                <a:gd name="T14" fmla="*/ 72 w 374"/>
                <a:gd name="T15" fmla="*/ 28 h 493"/>
                <a:gd name="T16" fmla="*/ 121 w 374"/>
                <a:gd name="T17" fmla="*/ 0 h 493"/>
                <a:gd name="T18" fmla="*/ 246 w 374"/>
                <a:gd name="T19" fmla="*/ 0 h 493"/>
                <a:gd name="T20" fmla="*/ 295 w 374"/>
                <a:gd name="T21" fmla="*/ 28 h 493"/>
                <a:gd name="T22" fmla="*/ 366 w 374"/>
                <a:gd name="T23" fmla="*/ 151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493">
                  <a:moveTo>
                    <a:pt x="366" y="151"/>
                  </a:moveTo>
                  <a:cubicBezTo>
                    <a:pt x="371" y="160"/>
                    <a:pt x="374" y="169"/>
                    <a:pt x="374" y="179"/>
                  </a:cubicBezTo>
                  <a:cubicBezTo>
                    <a:pt x="374" y="493"/>
                    <a:pt x="374" y="493"/>
                    <a:pt x="374" y="493"/>
                  </a:cubicBezTo>
                  <a:cubicBezTo>
                    <a:pt x="102" y="336"/>
                    <a:pt x="102" y="336"/>
                    <a:pt x="102" y="336"/>
                  </a:cubicBezTo>
                  <a:cubicBezTo>
                    <a:pt x="93" y="331"/>
                    <a:pt x="86" y="324"/>
                    <a:pt x="81" y="315"/>
                  </a:cubicBezTo>
                  <a:cubicBezTo>
                    <a:pt x="10" y="193"/>
                    <a:pt x="10" y="193"/>
                    <a:pt x="10" y="193"/>
                  </a:cubicBezTo>
                  <a:cubicBezTo>
                    <a:pt x="0" y="175"/>
                    <a:pt x="0" y="153"/>
                    <a:pt x="10" y="136"/>
                  </a:cubicBezTo>
                  <a:cubicBezTo>
                    <a:pt x="72" y="28"/>
                    <a:pt x="72" y="28"/>
                    <a:pt x="72" y="28"/>
                  </a:cubicBezTo>
                  <a:cubicBezTo>
                    <a:pt x="82" y="11"/>
                    <a:pt x="101" y="0"/>
                    <a:pt x="121" y="0"/>
                  </a:cubicBezTo>
                  <a:cubicBezTo>
                    <a:pt x="246" y="0"/>
                    <a:pt x="246" y="0"/>
                    <a:pt x="246" y="0"/>
                  </a:cubicBezTo>
                  <a:cubicBezTo>
                    <a:pt x="266" y="0"/>
                    <a:pt x="285" y="11"/>
                    <a:pt x="295" y="28"/>
                  </a:cubicBezTo>
                  <a:lnTo>
                    <a:pt x="366" y="151"/>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6" name="Freeform 152"/>
            <p:cNvSpPr/>
            <p:nvPr/>
          </p:nvSpPr>
          <p:spPr bwMode="auto">
            <a:xfrm>
              <a:off x="3422651" y="2181225"/>
              <a:ext cx="911225" cy="815975"/>
            </a:xfrm>
            <a:custGeom>
              <a:avLst/>
              <a:gdLst>
                <a:gd name="T0" fmla="*/ 280 w 287"/>
                <a:gd name="T1" fmla="*/ 107 h 257"/>
                <a:gd name="T2" fmla="*/ 280 w 287"/>
                <a:gd name="T3" fmla="*/ 149 h 257"/>
                <a:gd name="T4" fmla="*/ 230 w 287"/>
                <a:gd name="T5" fmla="*/ 235 h 257"/>
                <a:gd name="T6" fmla="*/ 193 w 287"/>
                <a:gd name="T7" fmla="*/ 257 h 257"/>
                <a:gd name="T8" fmla="*/ 94 w 287"/>
                <a:gd name="T9" fmla="*/ 257 h 257"/>
                <a:gd name="T10" fmla="*/ 57 w 287"/>
                <a:gd name="T11" fmla="*/ 235 h 257"/>
                <a:gd name="T12" fmla="*/ 8 w 287"/>
                <a:gd name="T13" fmla="*/ 149 h 257"/>
                <a:gd name="T14" fmla="*/ 8 w 287"/>
                <a:gd name="T15" fmla="*/ 107 h 257"/>
                <a:gd name="T16" fmla="*/ 57 w 287"/>
                <a:gd name="T17" fmla="*/ 21 h 257"/>
                <a:gd name="T18" fmla="*/ 94 w 287"/>
                <a:gd name="T19" fmla="*/ 0 h 257"/>
                <a:gd name="T20" fmla="*/ 193 w 287"/>
                <a:gd name="T21" fmla="*/ 0 h 257"/>
                <a:gd name="T22" fmla="*/ 230 w 287"/>
                <a:gd name="T23" fmla="*/ 21 h 257"/>
                <a:gd name="T24" fmla="*/ 280 w 287"/>
                <a:gd name="T25" fmla="*/ 10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57">
                  <a:moveTo>
                    <a:pt x="280" y="107"/>
                  </a:moveTo>
                  <a:cubicBezTo>
                    <a:pt x="287" y="120"/>
                    <a:pt x="287" y="136"/>
                    <a:pt x="280" y="149"/>
                  </a:cubicBezTo>
                  <a:cubicBezTo>
                    <a:pt x="230" y="235"/>
                    <a:pt x="230" y="235"/>
                    <a:pt x="230" y="235"/>
                  </a:cubicBezTo>
                  <a:cubicBezTo>
                    <a:pt x="222" y="249"/>
                    <a:pt x="208" y="257"/>
                    <a:pt x="193" y="257"/>
                  </a:cubicBezTo>
                  <a:cubicBezTo>
                    <a:pt x="94" y="257"/>
                    <a:pt x="94" y="257"/>
                    <a:pt x="94" y="257"/>
                  </a:cubicBezTo>
                  <a:cubicBezTo>
                    <a:pt x="79" y="257"/>
                    <a:pt x="65" y="249"/>
                    <a:pt x="57" y="235"/>
                  </a:cubicBezTo>
                  <a:cubicBezTo>
                    <a:pt x="8" y="149"/>
                    <a:pt x="8" y="149"/>
                    <a:pt x="8" y="149"/>
                  </a:cubicBezTo>
                  <a:cubicBezTo>
                    <a:pt x="0" y="136"/>
                    <a:pt x="0" y="120"/>
                    <a:pt x="8" y="107"/>
                  </a:cubicBezTo>
                  <a:cubicBezTo>
                    <a:pt x="57" y="21"/>
                    <a:pt x="57" y="21"/>
                    <a:pt x="57" y="21"/>
                  </a:cubicBezTo>
                  <a:cubicBezTo>
                    <a:pt x="65" y="8"/>
                    <a:pt x="79" y="0"/>
                    <a:pt x="94" y="0"/>
                  </a:cubicBezTo>
                  <a:cubicBezTo>
                    <a:pt x="193" y="0"/>
                    <a:pt x="193" y="0"/>
                    <a:pt x="193" y="0"/>
                  </a:cubicBezTo>
                  <a:cubicBezTo>
                    <a:pt x="208" y="0"/>
                    <a:pt x="222" y="8"/>
                    <a:pt x="230" y="21"/>
                  </a:cubicBezTo>
                  <a:lnTo>
                    <a:pt x="280" y="107"/>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7" name="Freeform 153"/>
            <p:cNvSpPr>
              <a:spLocks noEditPoints="1"/>
            </p:cNvSpPr>
            <p:nvPr/>
          </p:nvSpPr>
          <p:spPr bwMode="auto">
            <a:xfrm>
              <a:off x="3724276" y="2371725"/>
              <a:ext cx="301625" cy="434975"/>
            </a:xfrm>
            <a:custGeom>
              <a:avLst/>
              <a:gdLst>
                <a:gd name="T0" fmla="*/ 26 w 95"/>
                <a:gd name="T1" fmla="*/ 105 h 137"/>
                <a:gd name="T2" fmla="*/ 27 w 95"/>
                <a:gd name="T3" fmla="*/ 112 h 137"/>
                <a:gd name="T4" fmla="*/ 47 w 95"/>
                <a:gd name="T5" fmla="*/ 116 h 137"/>
                <a:gd name="T6" fmla="*/ 68 w 95"/>
                <a:gd name="T7" fmla="*/ 112 h 137"/>
                <a:gd name="T8" fmla="*/ 69 w 95"/>
                <a:gd name="T9" fmla="*/ 105 h 137"/>
                <a:gd name="T10" fmla="*/ 47 w 95"/>
                <a:gd name="T11" fmla="*/ 109 h 137"/>
                <a:gd name="T12" fmla="*/ 26 w 95"/>
                <a:gd name="T13" fmla="*/ 105 h 137"/>
                <a:gd name="T14" fmla="*/ 28 w 95"/>
                <a:gd name="T15" fmla="*/ 118 h 137"/>
                <a:gd name="T16" fmla="*/ 29 w 95"/>
                <a:gd name="T17" fmla="*/ 126 h 137"/>
                <a:gd name="T18" fmla="*/ 35 w 95"/>
                <a:gd name="T19" fmla="*/ 129 h 137"/>
                <a:gd name="T20" fmla="*/ 36 w 95"/>
                <a:gd name="T21" fmla="*/ 133 h 137"/>
                <a:gd name="T22" fmla="*/ 47 w 95"/>
                <a:gd name="T23" fmla="*/ 137 h 137"/>
                <a:gd name="T24" fmla="*/ 59 w 95"/>
                <a:gd name="T25" fmla="*/ 133 h 137"/>
                <a:gd name="T26" fmla="*/ 60 w 95"/>
                <a:gd name="T27" fmla="*/ 129 h 137"/>
                <a:gd name="T28" fmla="*/ 66 w 95"/>
                <a:gd name="T29" fmla="*/ 126 h 137"/>
                <a:gd name="T30" fmla="*/ 67 w 95"/>
                <a:gd name="T31" fmla="*/ 118 h 137"/>
                <a:gd name="T32" fmla="*/ 47 w 95"/>
                <a:gd name="T33" fmla="*/ 122 h 137"/>
                <a:gd name="T34" fmla="*/ 28 w 95"/>
                <a:gd name="T35" fmla="*/ 118 h 137"/>
                <a:gd name="T36" fmla="*/ 47 w 95"/>
                <a:gd name="T37" fmla="*/ 19 h 137"/>
                <a:gd name="T38" fmla="*/ 50 w 95"/>
                <a:gd name="T39" fmla="*/ 17 h 137"/>
                <a:gd name="T40" fmla="*/ 47 w 95"/>
                <a:gd name="T41" fmla="*/ 14 h 137"/>
                <a:gd name="T42" fmla="*/ 15 w 95"/>
                <a:gd name="T43" fmla="*/ 47 h 137"/>
                <a:gd name="T44" fmla="*/ 17 w 95"/>
                <a:gd name="T45" fmla="*/ 49 h 137"/>
                <a:gd name="T46" fmla="*/ 20 w 95"/>
                <a:gd name="T47" fmla="*/ 47 h 137"/>
                <a:gd name="T48" fmla="*/ 47 w 95"/>
                <a:gd name="T49" fmla="*/ 19 h 137"/>
                <a:gd name="T50" fmla="*/ 58 w 95"/>
                <a:gd name="T51" fmla="*/ 64 h 137"/>
                <a:gd name="T52" fmla="*/ 47 w 95"/>
                <a:gd name="T53" fmla="*/ 45 h 137"/>
                <a:gd name="T54" fmla="*/ 37 w 95"/>
                <a:gd name="T55" fmla="*/ 64 h 137"/>
                <a:gd name="T56" fmla="*/ 33 w 95"/>
                <a:gd name="T57" fmla="*/ 55 h 137"/>
                <a:gd name="T58" fmla="*/ 26 w 95"/>
                <a:gd name="T59" fmla="*/ 58 h 137"/>
                <a:gd name="T60" fmla="*/ 36 w 95"/>
                <a:gd name="T61" fmla="*/ 80 h 137"/>
                <a:gd name="T62" fmla="*/ 47 w 95"/>
                <a:gd name="T63" fmla="*/ 60 h 137"/>
                <a:gd name="T64" fmla="*/ 58 w 95"/>
                <a:gd name="T65" fmla="*/ 80 h 137"/>
                <a:gd name="T66" fmla="*/ 69 w 95"/>
                <a:gd name="T67" fmla="*/ 58 h 137"/>
                <a:gd name="T68" fmla="*/ 62 w 95"/>
                <a:gd name="T69" fmla="*/ 55 h 137"/>
                <a:gd name="T70" fmla="*/ 58 w 95"/>
                <a:gd name="T71" fmla="*/ 64 h 137"/>
                <a:gd name="T72" fmla="*/ 47 w 95"/>
                <a:gd name="T73" fmla="*/ 0 h 137"/>
                <a:gd name="T74" fmla="*/ 0 w 95"/>
                <a:gd name="T75" fmla="*/ 47 h 137"/>
                <a:gd name="T76" fmla="*/ 23 w 95"/>
                <a:gd name="T77" fmla="*/ 87 h 137"/>
                <a:gd name="T78" fmla="*/ 25 w 95"/>
                <a:gd name="T79" fmla="*/ 99 h 137"/>
                <a:gd name="T80" fmla="*/ 47 w 95"/>
                <a:gd name="T81" fmla="*/ 103 h 137"/>
                <a:gd name="T82" fmla="*/ 70 w 95"/>
                <a:gd name="T83" fmla="*/ 99 h 137"/>
                <a:gd name="T84" fmla="*/ 72 w 95"/>
                <a:gd name="T85" fmla="*/ 87 h 137"/>
                <a:gd name="T86" fmla="*/ 95 w 95"/>
                <a:gd name="T87" fmla="*/ 47 h 137"/>
                <a:gd name="T88" fmla="*/ 47 w 95"/>
                <a:gd name="T89" fmla="*/ 0 h 137"/>
                <a:gd name="T90" fmla="*/ 65 w 95"/>
                <a:gd name="T91" fmla="*/ 81 h 137"/>
                <a:gd name="T92" fmla="*/ 64 w 95"/>
                <a:gd name="T93" fmla="*/ 93 h 137"/>
                <a:gd name="T94" fmla="*/ 47 w 95"/>
                <a:gd name="T95" fmla="*/ 95 h 137"/>
                <a:gd name="T96" fmla="*/ 31 w 95"/>
                <a:gd name="T97" fmla="*/ 93 h 137"/>
                <a:gd name="T98" fmla="*/ 30 w 95"/>
                <a:gd name="T99" fmla="*/ 81 h 137"/>
                <a:gd name="T100" fmla="*/ 9 w 95"/>
                <a:gd name="T101" fmla="*/ 47 h 137"/>
                <a:gd name="T102" fmla="*/ 47 w 95"/>
                <a:gd name="T103" fmla="*/ 8 h 137"/>
                <a:gd name="T104" fmla="*/ 86 w 95"/>
                <a:gd name="T105" fmla="*/ 47 h 137"/>
                <a:gd name="T106" fmla="*/ 65 w 95"/>
                <a:gd name="T107" fmla="*/ 8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37">
                  <a:moveTo>
                    <a:pt x="26" y="105"/>
                  </a:moveTo>
                  <a:cubicBezTo>
                    <a:pt x="27" y="112"/>
                    <a:pt x="27" y="112"/>
                    <a:pt x="27" y="112"/>
                  </a:cubicBezTo>
                  <a:cubicBezTo>
                    <a:pt x="33" y="115"/>
                    <a:pt x="40" y="116"/>
                    <a:pt x="47" y="116"/>
                  </a:cubicBezTo>
                  <a:cubicBezTo>
                    <a:pt x="55" y="116"/>
                    <a:pt x="62" y="115"/>
                    <a:pt x="68" y="112"/>
                  </a:cubicBezTo>
                  <a:cubicBezTo>
                    <a:pt x="69" y="105"/>
                    <a:pt x="69" y="105"/>
                    <a:pt x="69" y="105"/>
                  </a:cubicBezTo>
                  <a:cubicBezTo>
                    <a:pt x="63" y="108"/>
                    <a:pt x="55" y="109"/>
                    <a:pt x="47" y="109"/>
                  </a:cubicBezTo>
                  <a:cubicBezTo>
                    <a:pt x="40" y="109"/>
                    <a:pt x="32" y="108"/>
                    <a:pt x="26" y="105"/>
                  </a:cubicBezTo>
                  <a:close/>
                  <a:moveTo>
                    <a:pt x="28" y="118"/>
                  </a:moveTo>
                  <a:cubicBezTo>
                    <a:pt x="29" y="126"/>
                    <a:pt x="29" y="126"/>
                    <a:pt x="29" y="126"/>
                  </a:cubicBezTo>
                  <a:cubicBezTo>
                    <a:pt x="29" y="126"/>
                    <a:pt x="30" y="128"/>
                    <a:pt x="35" y="129"/>
                  </a:cubicBezTo>
                  <a:cubicBezTo>
                    <a:pt x="36" y="133"/>
                    <a:pt x="36" y="133"/>
                    <a:pt x="36" y="133"/>
                  </a:cubicBezTo>
                  <a:cubicBezTo>
                    <a:pt x="36" y="133"/>
                    <a:pt x="38" y="137"/>
                    <a:pt x="47" y="137"/>
                  </a:cubicBezTo>
                  <a:cubicBezTo>
                    <a:pt x="57" y="137"/>
                    <a:pt x="59" y="133"/>
                    <a:pt x="59" y="133"/>
                  </a:cubicBezTo>
                  <a:cubicBezTo>
                    <a:pt x="60" y="129"/>
                    <a:pt x="60" y="129"/>
                    <a:pt x="60" y="129"/>
                  </a:cubicBezTo>
                  <a:cubicBezTo>
                    <a:pt x="65" y="128"/>
                    <a:pt x="66" y="126"/>
                    <a:pt x="66" y="126"/>
                  </a:cubicBezTo>
                  <a:cubicBezTo>
                    <a:pt x="67" y="118"/>
                    <a:pt x="67" y="118"/>
                    <a:pt x="67" y="118"/>
                  </a:cubicBezTo>
                  <a:cubicBezTo>
                    <a:pt x="61" y="120"/>
                    <a:pt x="55" y="122"/>
                    <a:pt x="47" y="122"/>
                  </a:cubicBezTo>
                  <a:cubicBezTo>
                    <a:pt x="40" y="122"/>
                    <a:pt x="34" y="120"/>
                    <a:pt x="28" y="118"/>
                  </a:cubicBezTo>
                  <a:close/>
                  <a:moveTo>
                    <a:pt x="47" y="19"/>
                  </a:moveTo>
                  <a:cubicBezTo>
                    <a:pt x="49" y="19"/>
                    <a:pt x="50" y="18"/>
                    <a:pt x="50" y="17"/>
                  </a:cubicBezTo>
                  <a:cubicBezTo>
                    <a:pt x="50" y="15"/>
                    <a:pt x="49" y="14"/>
                    <a:pt x="47" y="14"/>
                  </a:cubicBezTo>
                  <a:cubicBezTo>
                    <a:pt x="29" y="14"/>
                    <a:pt x="15" y="29"/>
                    <a:pt x="15" y="47"/>
                  </a:cubicBezTo>
                  <a:cubicBezTo>
                    <a:pt x="15" y="48"/>
                    <a:pt x="16" y="49"/>
                    <a:pt x="17" y="49"/>
                  </a:cubicBezTo>
                  <a:cubicBezTo>
                    <a:pt x="19" y="49"/>
                    <a:pt x="20" y="48"/>
                    <a:pt x="20" y="47"/>
                  </a:cubicBezTo>
                  <a:cubicBezTo>
                    <a:pt x="20" y="31"/>
                    <a:pt x="32" y="19"/>
                    <a:pt x="47" y="19"/>
                  </a:cubicBezTo>
                  <a:close/>
                  <a:moveTo>
                    <a:pt x="58" y="64"/>
                  </a:moveTo>
                  <a:cubicBezTo>
                    <a:pt x="47" y="45"/>
                    <a:pt x="47" y="45"/>
                    <a:pt x="47" y="45"/>
                  </a:cubicBezTo>
                  <a:cubicBezTo>
                    <a:pt x="37" y="64"/>
                    <a:pt x="37" y="64"/>
                    <a:pt x="37" y="64"/>
                  </a:cubicBezTo>
                  <a:cubicBezTo>
                    <a:pt x="33" y="55"/>
                    <a:pt x="33" y="55"/>
                    <a:pt x="33" y="55"/>
                  </a:cubicBezTo>
                  <a:cubicBezTo>
                    <a:pt x="26" y="58"/>
                    <a:pt x="26" y="58"/>
                    <a:pt x="26" y="58"/>
                  </a:cubicBezTo>
                  <a:cubicBezTo>
                    <a:pt x="36" y="80"/>
                    <a:pt x="36" y="80"/>
                    <a:pt x="36" y="80"/>
                  </a:cubicBezTo>
                  <a:cubicBezTo>
                    <a:pt x="47" y="60"/>
                    <a:pt x="47" y="60"/>
                    <a:pt x="47" y="60"/>
                  </a:cubicBezTo>
                  <a:cubicBezTo>
                    <a:pt x="58" y="80"/>
                    <a:pt x="58" y="80"/>
                    <a:pt x="58" y="80"/>
                  </a:cubicBezTo>
                  <a:cubicBezTo>
                    <a:pt x="69" y="58"/>
                    <a:pt x="69" y="58"/>
                    <a:pt x="69" y="58"/>
                  </a:cubicBezTo>
                  <a:cubicBezTo>
                    <a:pt x="62" y="55"/>
                    <a:pt x="62" y="55"/>
                    <a:pt x="62" y="55"/>
                  </a:cubicBezTo>
                  <a:lnTo>
                    <a:pt x="58" y="64"/>
                  </a:lnTo>
                  <a:close/>
                  <a:moveTo>
                    <a:pt x="47" y="0"/>
                  </a:moveTo>
                  <a:cubicBezTo>
                    <a:pt x="21" y="0"/>
                    <a:pt x="0" y="21"/>
                    <a:pt x="0" y="47"/>
                  </a:cubicBezTo>
                  <a:cubicBezTo>
                    <a:pt x="0" y="64"/>
                    <a:pt x="9" y="79"/>
                    <a:pt x="23" y="87"/>
                  </a:cubicBezTo>
                  <a:cubicBezTo>
                    <a:pt x="25" y="99"/>
                    <a:pt x="25" y="99"/>
                    <a:pt x="25" y="99"/>
                  </a:cubicBezTo>
                  <a:cubicBezTo>
                    <a:pt x="31" y="102"/>
                    <a:pt x="39" y="103"/>
                    <a:pt x="47" y="103"/>
                  </a:cubicBezTo>
                  <a:cubicBezTo>
                    <a:pt x="56" y="103"/>
                    <a:pt x="64" y="102"/>
                    <a:pt x="70" y="99"/>
                  </a:cubicBezTo>
                  <a:cubicBezTo>
                    <a:pt x="72" y="87"/>
                    <a:pt x="72" y="87"/>
                    <a:pt x="72" y="87"/>
                  </a:cubicBezTo>
                  <a:cubicBezTo>
                    <a:pt x="85" y="79"/>
                    <a:pt x="95" y="64"/>
                    <a:pt x="95" y="47"/>
                  </a:cubicBezTo>
                  <a:cubicBezTo>
                    <a:pt x="95" y="21"/>
                    <a:pt x="73" y="0"/>
                    <a:pt x="47" y="0"/>
                  </a:cubicBezTo>
                  <a:close/>
                  <a:moveTo>
                    <a:pt x="65" y="81"/>
                  </a:moveTo>
                  <a:cubicBezTo>
                    <a:pt x="64" y="93"/>
                    <a:pt x="64" y="93"/>
                    <a:pt x="64" y="93"/>
                  </a:cubicBezTo>
                  <a:cubicBezTo>
                    <a:pt x="64" y="93"/>
                    <a:pt x="59" y="95"/>
                    <a:pt x="47" y="95"/>
                  </a:cubicBezTo>
                  <a:cubicBezTo>
                    <a:pt x="36" y="95"/>
                    <a:pt x="31" y="93"/>
                    <a:pt x="31" y="93"/>
                  </a:cubicBezTo>
                  <a:cubicBezTo>
                    <a:pt x="30" y="81"/>
                    <a:pt x="30" y="81"/>
                    <a:pt x="30" y="81"/>
                  </a:cubicBezTo>
                  <a:cubicBezTo>
                    <a:pt x="17" y="75"/>
                    <a:pt x="9" y="62"/>
                    <a:pt x="9" y="47"/>
                  </a:cubicBezTo>
                  <a:cubicBezTo>
                    <a:pt x="9" y="25"/>
                    <a:pt x="26" y="8"/>
                    <a:pt x="47" y="8"/>
                  </a:cubicBezTo>
                  <a:cubicBezTo>
                    <a:pt x="69" y="8"/>
                    <a:pt x="86" y="25"/>
                    <a:pt x="86" y="47"/>
                  </a:cubicBezTo>
                  <a:cubicBezTo>
                    <a:pt x="86" y="62"/>
                    <a:pt x="78" y="75"/>
                    <a:pt x="65" y="81"/>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7" name="Group 58"/>
          <p:cNvGrpSpPr/>
          <p:nvPr/>
        </p:nvGrpSpPr>
        <p:grpSpPr>
          <a:xfrm>
            <a:off x="4660901" y="1655754"/>
            <a:ext cx="1187450" cy="1565275"/>
            <a:chOff x="4660901" y="2066925"/>
            <a:chExt cx="1187450" cy="1565275"/>
          </a:xfrm>
        </p:grpSpPr>
        <p:sp>
          <p:nvSpPr>
            <p:cNvPr id="142" name="Freeform 145"/>
            <p:cNvSpPr/>
            <p:nvPr/>
          </p:nvSpPr>
          <p:spPr bwMode="auto">
            <a:xfrm>
              <a:off x="4660901" y="2066925"/>
              <a:ext cx="1187450" cy="1565275"/>
            </a:xfrm>
            <a:custGeom>
              <a:avLst/>
              <a:gdLst>
                <a:gd name="T0" fmla="*/ 293 w 374"/>
                <a:gd name="T1" fmla="*/ 315 h 493"/>
                <a:gd name="T2" fmla="*/ 272 w 374"/>
                <a:gd name="T3" fmla="*/ 336 h 493"/>
                <a:gd name="T4" fmla="*/ 0 w 374"/>
                <a:gd name="T5" fmla="*/ 493 h 493"/>
                <a:gd name="T6" fmla="*/ 0 w 374"/>
                <a:gd name="T7" fmla="*/ 179 h 493"/>
                <a:gd name="T8" fmla="*/ 8 w 374"/>
                <a:gd name="T9" fmla="*/ 151 h 493"/>
                <a:gd name="T10" fmla="*/ 79 w 374"/>
                <a:gd name="T11" fmla="*/ 28 h 493"/>
                <a:gd name="T12" fmla="*/ 128 w 374"/>
                <a:gd name="T13" fmla="*/ 0 h 493"/>
                <a:gd name="T14" fmla="*/ 253 w 374"/>
                <a:gd name="T15" fmla="*/ 0 h 493"/>
                <a:gd name="T16" fmla="*/ 302 w 374"/>
                <a:gd name="T17" fmla="*/ 28 h 493"/>
                <a:gd name="T18" fmla="*/ 364 w 374"/>
                <a:gd name="T19" fmla="*/ 136 h 493"/>
                <a:gd name="T20" fmla="*/ 364 w 374"/>
                <a:gd name="T21" fmla="*/ 193 h 493"/>
                <a:gd name="T22" fmla="*/ 293 w 374"/>
                <a:gd name="T23" fmla="*/ 31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493">
                  <a:moveTo>
                    <a:pt x="293" y="315"/>
                  </a:moveTo>
                  <a:cubicBezTo>
                    <a:pt x="288" y="324"/>
                    <a:pt x="281" y="331"/>
                    <a:pt x="272" y="336"/>
                  </a:cubicBezTo>
                  <a:cubicBezTo>
                    <a:pt x="0" y="493"/>
                    <a:pt x="0" y="493"/>
                    <a:pt x="0" y="493"/>
                  </a:cubicBezTo>
                  <a:cubicBezTo>
                    <a:pt x="0" y="179"/>
                    <a:pt x="0" y="179"/>
                    <a:pt x="0" y="179"/>
                  </a:cubicBezTo>
                  <a:cubicBezTo>
                    <a:pt x="0" y="169"/>
                    <a:pt x="3" y="160"/>
                    <a:pt x="8" y="151"/>
                  </a:cubicBezTo>
                  <a:cubicBezTo>
                    <a:pt x="79" y="28"/>
                    <a:pt x="79" y="28"/>
                    <a:pt x="79" y="28"/>
                  </a:cubicBezTo>
                  <a:cubicBezTo>
                    <a:pt x="89" y="11"/>
                    <a:pt x="108" y="0"/>
                    <a:pt x="128" y="0"/>
                  </a:cubicBezTo>
                  <a:cubicBezTo>
                    <a:pt x="253" y="0"/>
                    <a:pt x="253" y="0"/>
                    <a:pt x="253" y="0"/>
                  </a:cubicBezTo>
                  <a:cubicBezTo>
                    <a:pt x="273" y="0"/>
                    <a:pt x="292" y="11"/>
                    <a:pt x="302" y="28"/>
                  </a:cubicBezTo>
                  <a:cubicBezTo>
                    <a:pt x="364" y="136"/>
                    <a:pt x="364" y="136"/>
                    <a:pt x="364" y="136"/>
                  </a:cubicBezTo>
                  <a:cubicBezTo>
                    <a:pt x="374" y="153"/>
                    <a:pt x="374" y="175"/>
                    <a:pt x="364" y="193"/>
                  </a:cubicBezTo>
                  <a:lnTo>
                    <a:pt x="293" y="315"/>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3" name="Freeform 154"/>
            <p:cNvSpPr/>
            <p:nvPr/>
          </p:nvSpPr>
          <p:spPr bwMode="auto">
            <a:xfrm>
              <a:off x="4810126" y="2181225"/>
              <a:ext cx="911225" cy="815975"/>
            </a:xfrm>
            <a:custGeom>
              <a:avLst/>
              <a:gdLst>
                <a:gd name="T0" fmla="*/ 230 w 287"/>
                <a:gd name="T1" fmla="*/ 235 h 257"/>
                <a:gd name="T2" fmla="*/ 193 w 287"/>
                <a:gd name="T3" fmla="*/ 257 h 257"/>
                <a:gd name="T4" fmla="*/ 94 w 287"/>
                <a:gd name="T5" fmla="*/ 257 h 257"/>
                <a:gd name="T6" fmla="*/ 57 w 287"/>
                <a:gd name="T7" fmla="*/ 235 h 257"/>
                <a:gd name="T8" fmla="*/ 7 w 287"/>
                <a:gd name="T9" fmla="*/ 149 h 257"/>
                <a:gd name="T10" fmla="*/ 7 w 287"/>
                <a:gd name="T11" fmla="*/ 107 h 257"/>
                <a:gd name="T12" fmla="*/ 57 w 287"/>
                <a:gd name="T13" fmla="*/ 21 h 257"/>
                <a:gd name="T14" fmla="*/ 94 w 287"/>
                <a:gd name="T15" fmla="*/ 0 h 257"/>
                <a:gd name="T16" fmla="*/ 193 w 287"/>
                <a:gd name="T17" fmla="*/ 0 h 257"/>
                <a:gd name="T18" fmla="*/ 230 w 287"/>
                <a:gd name="T19" fmla="*/ 21 h 257"/>
                <a:gd name="T20" fmla="*/ 279 w 287"/>
                <a:gd name="T21" fmla="*/ 107 h 257"/>
                <a:gd name="T22" fmla="*/ 279 w 287"/>
                <a:gd name="T23" fmla="*/ 149 h 257"/>
                <a:gd name="T24" fmla="*/ 230 w 287"/>
                <a:gd name="T25" fmla="*/ 23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57">
                  <a:moveTo>
                    <a:pt x="230" y="235"/>
                  </a:moveTo>
                  <a:cubicBezTo>
                    <a:pt x="222" y="249"/>
                    <a:pt x="208" y="257"/>
                    <a:pt x="193" y="257"/>
                  </a:cubicBezTo>
                  <a:cubicBezTo>
                    <a:pt x="94" y="257"/>
                    <a:pt x="94" y="257"/>
                    <a:pt x="94" y="257"/>
                  </a:cubicBezTo>
                  <a:cubicBezTo>
                    <a:pt x="79" y="257"/>
                    <a:pt x="65" y="249"/>
                    <a:pt x="57" y="235"/>
                  </a:cubicBezTo>
                  <a:cubicBezTo>
                    <a:pt x="7" y="149"/>
                    <a:pt x="7" y="149"/>
                    <a:pt x="7" y="149"/>
                  </a:cubicBezTo>
                  <a:cubicBezTo>
                    <a:pt x="0" y="136"/>
                    <a:pt x="0" y="120"/>
                    <a:pt x="7" y="107"/>
                  </a:cubicBezTo>
                  <a:cubicBezTo>
                    <a:pt x="57" y="21"/>
                    <a:pt x="57" y="21"/>
                    <a:pt x="57" y="21"/>
                  </a:cubicBezTo>
                  <a:cubicBezTo>
                    <a:pt x="65" y="8"/>
                    <a:pt x="79" y="0"/>
                    <a:pt x="94" y="0"/>
                  </a:cubicBezTo>
                  <a:cubicBezTo>
                    <a:pt x="193" y="0"/>
                    <a:pt x="193" y="0"/>
                    <a:pt x="193" y="0"/>
                  </a:cubicBezTo>
                  <a:cubicBezTo>
                    <a:pt x="208" y="0"/>
                    <a:pt x="222" y="8"/>
                    <a:pt x="230" y="21"/>
                  </a:cubicBezTo>
                  <a:cubicBezTo>
                    <a:pt x="279" y="107"/>
                    <a:pt x="279" y="107"/>
                    <a:pt x="279" y="107"/>
                  </a:cubicBezTo>
                  <a:cubicBezTo>
                    <a:pt x="287" y="120"/>
                    <a:pt x="287" y="136"/>
                    <a:pt x="279" y="149"/>
                  </a:cubicBezTo>
                  <a:lnTo>
                    <a:pt x="230" y="235"/>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4" name="Freeform 155"/>
            <p:cNvSpPr>
              <a:spLocks noEditPoints="1"/>
            </p:cNvSpPr>
            <p:nvPr/>
          </p:nvSpPr>
          <p:spPr bwMode="auto">
            <a:xfrm>
              <a:off x="5070476" y="2371725"/>
              <a:ext cx="396875" cy="441325"/>
            </a:xfrm>
            <a:custGeom>
              <a:avLst/>
              <a:gdLst>
                <a:gd name="T0" fmla="*/ 68 w 125"/>
                <a:gd name="T1" fmla="*/ 77 h 139"/>
                <a:gd name="T2" fmla="*/ 68 w 125"/>
                <a:gd name="T3" fmla="*/ 76 h 139"/>
                <a:gd name="T4" fmla="*/ 68 w 125"/>
                <a:gd name="T5" fmla="*/ 48 h 139"/>
                <a:gd name="T6" fmla="*/ 62 w 125"/>
                <a:gd name="T7" fmla="*/ 43 h 139"/>
                <a:gd name="T8" fmla="*/ 57 w 125"/>
                <a:gd name="T9" fmla="*/ 48 h 139"/>
                <a:gd name="T10" fmla="*/ 57 w 125"/>
                <a:gd name="T11" fmla="*/ 76 h 139"/>
                <a:gd name="T12" fmla="*/ 62 w 125"/>
                <a:gd name="T13" fmla="*/ 82 h 139"/>
                <a:gd name="T14" fmla="*/ 63 w 125"/>
                <a:gd name="T15" fmla="*/ 82 h 139"/>
                <a:gd name="T16" fmla="*/ 88 w 125"/>
                <a:gd name="T17" fmla="*/ 107 h 139"/>
                <a:gd name="T18" fmla="*/ 90 w 125"/>
                <a:gd name="T19" fmla="*/ 108 h 139"/>
                <a:gd name="T20" fmla="*/ 93 w 125"/>
                <a:gd name="T21" fmla="*/ 107 h 139"/>
                <a:gd name="T22" fmla="*/ 93 w 125"/>
                <a:gd name="T23" fmla="*/ 102 h 139"/>
                <a:gd name="T24" fmla="*/ 68 w 125"/>
                <a:gd name="T25" fmla="*/ 77 h 139"/>
                <a:gd name="T26" fmla="*/ 101 w 125"/>
                <a:gd name="T27" fmla="*/ 28 h 139"/>
                <a:gd name="T28" fmla="*/ 105 w 125"/>
                <a:gd name="T29" fmla="*/ 21 h 139"/>
                <a:gd name="T30" fmla="*/ 106 w 125"/>
                <a:gd name="T31" fmla="*/ 22 h 139"/>
                <a:gd name="T32" fmla="*/ 109 w 125"/>
                <a:gd name="T33" fmla="*/ 23 h 139"/>
                <a:gd name="T34" fmla="*/ 111 w 125"/>
                <a:gd name="T35" fmla="*/ 21 h 139"/>
                <a:gd name="T36" fmla="*/ 114 w 125"/>
                <a:gd name="T37" fmla="*/ 16 h 139"/>
                <a:gd name="T38" fmla="*/ 112 w 125"/>
                <a:gd name="T39" fmla="*/ 11 h 139"/>
                <a:gd name="T40" fmla="*/ 95 w 125"/>
                <a:gd name="T41" fmla="*/ 1 h 139"/>
                <a:gd name="T42" fmla="*/ 90 w 125"/>
                <a:gd name="T43" fmla="*/ 2 h 139"/>
                <a:gd name="T44" fmla="*/ 87 w 125"/>
                <a:gd name="T45" fmla="*/ 7 h 139"/>
                <a:gd name="T46" fmla="*/ 87 w 125"/>
                <a:gd name="T47" fmla="*/ 10 h 139"/>
                <a:gd name="T48" fmla="*/ 88 w 125"/>
                <a:gd name="T49" fmla="*/ 12 h 139"/>
                <a:gd name="T50" fmla="*/ 90 w 125"/>
                <a:gd name="T51" fmla="*/ 13 h 139"/>
                <a:gd name="T52" fmla="*/ 86 w 125"/>
                <a:gd name="T53" fmla="*/ 19 h 139"/>
                <a:gd name="T54" fmla="*/ 62 w 125"/>
                <a:gd name="T55" fmla="*/ 14 h 139"/>
                <a:gd name="T56" fmla="*/ 38 w 125"/>
                <a:gd name="T57" fmla="*/ 19 h 139"/>
                <a:gd name="T58" fmla="*/ 35 w 125"/>
                <a:gd name="T59" fmla="*/ 13 h 139"/>
                <a:gd name="T60" fmla="*/ 36 w 125"/>
                <a:gd name="T61" fmla="*/ 12 h 139"/>
                <a:gd name="T62" fmla="*/ 38 w 125"/>
                <a:gd name="T63" fmla="*/ 10 h 139"/>
                <a:gd name="T64" fmla="*/ 37 w 125"/>
                <a:gd name="T65" fmla="*/ 7 h 139"/>
                <a:gd name="T66" fmla="*/ 35 w 125"/>
                <a:gd name="T67" fmla="*/ 2 h 139"/>
                <a:gd name="T68" fmla="*/ 29 w 125"/>
                <a:gd name="T69" fmla="*/ 1 h 139"/>
                <a:gd name="T70" fmla="*/ 12 w 125"/>
                <a:gd name="T71" fmla="*/ 11 h 139"/>
                <a:gd name="T72" fmla="*/ 11 w 125"/>
                <a:gd name="T73" fmla="*/ 16 h 139"/>
                <a:gd name="T74" fmla="*/ 13 w 125"/>
                <a:gd name="T75" fmla="*/ 21 h 139"/>
                <a:gd name="T76" fmla="*/ 16 w 125"/>
                <a:gd name="T77" fmla="*/ 23 h 139"/>
                <a:gd name="T78" fmla="*/ 19 w 125"/>
                <a:gd name="T79" fmla="*/ 22 h 139"/>
                <a:gd name="T80" fmla="*/ 20 w 125"/>
                <a:gd name="T81" fmla="*/ 21 h 139"/>
                <a:gd name="T82" fmla="*/ 23 w 125"/>
                <a:gd name="T83" fmla="*/ 28 h 139"/>
                <a:gd name="T84" fmla="*/ 0 w 125"/>
                <a:gd name="T85" fmla="*/ 76 h 139"/>
                <a:gd name="T86" fmla="*/ 62 w 125"/>
                <a:gd name="T87" fmla="*/ 139 h 139"/>
                <a:gd name="T88" fmla="*/ 125 w 125"/>
                <a:gd name="T89" fmla="*/ 76 h 139"/>
                <a:gd name="T90" fmla="*/ 101 w 125"/>
                <a:gd name="T91" fmla="*/ 28 h 139"/>
                <a:gd name="T92" fmla="*/ 62 w 125"/>
                <a:gd name="T93" fmla="*/ 127 h 139"/>
                <a:gd name="T94" fmla="*/ 12 w 125"/>
                <a:gd name="T95" fmla="*/ 76 h 139"/>
                <a:gd name="T96" fmla="*/ 62 w 125"/>
                <a:gd name="T97" fmla="*/ 26 h 139"/>
                <a:gd name="T98" fmla="*/ 113 w 125"/>
                <a:gd name="T99" fmla="*/ 76 h 139"/>
                <a:gd name="T100" fmla="*/ 62 w 125"/>
                <a:gd name="T101" fmla="*/ 12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5" h="139">
                  <a:moveTo>
                    <a:pt x="68" y="77"/>
                  </a:moveTo>
                  <a:cubicBezTo>
                    <a:pt x="68" y="77"/>
                    <a:pt x="68" y="77"/>
                    <a:pt x="68" y="76"/>
                  </a:cubicBezTo>
                  <a:cubicBezTo>
                    <a:pt x="68" y="48"/>
                    <a:pt x="68" y="48"/>
                    <a:pt x="68" y="48"/>
                  </a:cubicBezTo>
                  <a:cubicBezTo>
                    <a:pt x="68" y="45"/>
                    <a:pt x="65" y="43"/>
                    <a:pt x="62" y="43"/>
                  </a:cubicBezTo>
                  <a:cubicBezTo>
                    <a:pt x="59" y="43"/>
                    <a:pt x="57" y="45"/>
                    <a:pt x="57" y="48"/>
                  </a:cubicBezTo>
                  <a:cubicBezTo>
                    <a:pt x="57" y="76"/>
                    <a:pt x="57" y="76"/>
                    <a:pt x="57" y="76"/>
                  </a:cubicBezTo>
                  <a:cubicBezTo>
                    <a:pt x="57" y="79"/>
                    <a:pt x="59" y="82"/>
                    <a:pt x="62" y="82"/>
                  </a:cubicBezTo>
                  <a:cubicBezTo>
                    <a:pt x="62" y="82"/>
                    <a:pt x="63" y="82"/>
                    <a:pt x="63" y="82"/>
                  </a:cubicBezTo>
                  <a:cubicBezTo>
                    <a:pt x="88" y="107"/>
                    <a:pt x="88" y="107"/>
                    <a:pt x="88" y="107"/>
                  </a:cubicBezTo>
                  <a:cubicBezTo>
                    <a:pt x="89" y="108"/>
                    <a:pt x="89" y="108"/>
                    <a:pt x="90" y="108"/>
                  </a:cubicBezTo>
                  <a:cubicBezTo>
                    <a:pt x="91" y="108"/>
                    <a:pt x="92" y="108"/>
                    <a:pt x="93" y="107"/>
                  </a:cubicBezTo>
                  <a:cubicBezTo>
                    <a:pt x="94" y="106"/>
                    <a:pt x="94" y="104"/>
                    <a:pt x="93" y="102"/>
                  </a:cubicBezTo>
                  <a:lnTo>
                    <a:pt x="68" y="77"/>
                  </a:lnTo>
                  <a:close/>
                  <a:moveTo>
                    <a:pt x="101" y="28"/>
                  </a:moveTo>
                  <a:cubicBezTo>
                    <a:pt x="105" y="21"/>
                    <a:pt x="105" y="21"/>
                    <a:pt x="105" y="21"/>
                  </a:cubicBezTo>
                  <a:cubicBezTo>
                    <a:pt x="106" y="22"/>
                    <a:pt x="106" y="22"/>
                    <a:pt x="106" y="22"/>
                  </a:cubicBezTo>
                  <a:cubicBezTo>
                    <a:pt x="107" y="23"/>
                    <a:pt x="108" y="23"/>
                    <a:pt x="109" y="23"/>
                  </a:cubicBezTo>
                  <a:cubicBezTo>
                    <a:pt x="110" y="22"/>
                    <a:pt x="111" y="22"/>
                    <a:pt x="111" y="21"/>
                  </a:cubicBezTo>
                  <a:cubicBezTo>
                    <a:pt x="114" y="16"/>
                    <a:pt x="114" y="16"/>
                    <a:pt x="114" y="16"/>
                  </a:cubicBezTo>
                  <a:cubicBezTo>
                    <a:pt x="115" y="15"/>
                    <a:pt x="114" y="12"/>
                    <a:pt x="112" y="11"/>
                  </a:cubicBezTo>
                  <a:cubicBezTo>
                    <a:pt x="95" y="1"/>
                    <a:pt x="95" y="1"/>
                    <a:pt x="95" y="1"/>
                  </a:cubicBezTo>
                  <a:cubicBezTo>
                    <a:pt x="93" y="0"/>
                    <a:pt x="91" y="0"/>
                    <a:pt x="90" y="2"/>
                  </a:cubicBezTo>
                  <a:cubicBezTo>
                    <a:pt x="87" y="7"/>
                    <a:pt x="87" y="7"/>
                    <a:pt x="87" y="7"/>
                  </a:cubicBezTo>
                  <a:cubicBezTo>
                    <a:pt x="87" y="7"/>
                    <a:pt x="86" y="9"/>
                    <a:pt x="87" y="10"/>
                  </a:cubicBezTo>
                  <a:cubicBezTo>
                    <a:pt x="87" y="11"/>
                    <a:pt x="88" y="11"/>
                    <a:pt x="88" y="12"/>
                  </a:cubicBezTo>
                  <a:cubicBezTo>
                    <a:pt x="90" y="13"/>
                    <a:pt x="90" y="13"/>
                    <a:pt x="90" y="13"/>
                  </a:cubicBezTo>
                  <a:cubicBezTo>
                    <a:pt x="86" y="19"/>
                    <a:pt x="86" y="19"/>
                    <a:pt x="86" y="19"/>
                  </a:cubicBezTo>
                  <a:cubicBezTo>
                    <a:pt x="79" y="16"/>
                    <a:pt x="71" y="14"/>
                    <a:pt x="62" y="14"/>
                  </a:cubicBezTo>
                  <a:cubicBezTo>
                    <a:pt x="54" y="14"/>
                    <a:pt x="46" y="16"/>
                    <a:pt x="38" y="19"/>
                  </a:cubicBezTo>
                  <a:cubicBezTo>
                    <a:pt x="35" y="13"/>
                    <a:pt x="35" y="13"/>
                    <a:pt x="35" y="13"/>
                  </a:cubicBezTo>
                  <a:cubicBezTo>
                    <a:pt x="36" y="12"/>
                    <a:pt x="36" y="12"/>
                    <a:pt x="36" y="12"/>
                  </a:cubicBezTo>
                  <a:cubicBezTo>
                    <a:pt x="37" y="11"/>
                    <a:pt x="38" y="11"/>
                    <a:pt x="38" y="10"/>
                  </a:cubicBezTo>
                  <a:cubicBezTo>
                    <a:pt x="38" y="9"/>
                    <a:pt x="38" y="7"/>
                    <a:pt x="37" y="7"/>
                  </a:cubicBezTo>
                  <a:cubicBezTo>
                    <a:pt x="35" y="2"/>
                    <a:pt x="35" y="2"/>
                    <a:pt x="35" y="2"/>
                  </a:cubicBezTo>
                  <a:cubicBezTo>
                    <a:pt x="34" y="0"/>
                    <a:pt x="31" y="0"/>
                    <a:pt x="29" y="1"/>
                  </a:cubicBezTo>
                  <a:cubicBezTo>
                    <a:pt x="12" y="11"/>
                    <a:pt x="12" y="11"/>
                    <a:pt x="12" y="11"/>
                  </a:cubicBezTo>
                  <a:cubicBezTo>
                    <a:pt x="10" y="12"/>
                    <a:pt x="10" y="15"/>
                    <a:pt x="11" y="16"/>
                  </a:cubicBezTo>
                  <a:cubicBezTo>
                    <a:pt x="13" y="21"/>
                    <a:pt x="13" y="21"/>
                    <a:pt x="13" y="21"/>
                  </a:cubicBezTo>
                  <a:cubicBezTo>
                    <a:pt x="14" y="22"/>
                    <a:pt x="15" y="22"/>
                    <a:pt x="16" y="23"/>
                  </a:cubicBezTo>
                  <a:cubicBezTo>
                    <a:pt x="17" y="23"/>
                    <a:pt x="18" y="23"/>
                    <a:pt x="19" y="22"/>
                  </a:cubicBezTo>
                  <a:cubicBezTo>
                    <a:pt x="20" y="21"/>
                    <a:pt x="20" y="21"/>
                    <a:pt x="20" y="21"/>
                  </a:cubicBezTo>
                  <a:cubicBezTo>
                    <a:pt x="23" y="28"/>
                    <a:pt x="23" y="28"/>
                    <a:pt x="23" y="28"/>
                  </a:cubicBezTo>
                  <a:cubicBezTo>
                    <a:pt x="9" y="39"/>
                    <a:pt x="0" y="57"/>
                    <a:pt x="0" y="76"/>
                  </a:cubicBezTo>
                  <a:cubicBezTo>
                    <a:pt x="0" y="111"/>
                    <a:pt x="28" y="139"/>
                    <a:pt x="62" y="139"/>
                  </a:cubicBezTo>
                  <a:cubicBezTo>
                    <a:pt x="97" y="139"/>
                    <a:pt x="125" y="111"/>
                    <a:pt x="125" y="76"/>
                  </a:cubicBezTo>
                  <a:cubicBezTo>
                    <a:pt x="125" y="57"/>
                    <a:pt x="115" y="39"/>
                    <a:pt x="101" y="28"/>
                  </a:cubicBezTo>
                  <a:close/>
                  <a:moveTo>
                    <a:pt x="62" y="127"/>
                  </a:moveTo>
                  <a:cubicBezTo>
                    <a:pt x="34" y="127"/>
                    <a:pt x="12" y="104"/>
                    <a:pt x="12" y="76"/>
                  </a:cubicBezTo>
                  <a:cubicBezTo>
                    <a:pt x="12" y="49"/>
                    <a:pt x="34" y="26"/>
                    <a:pt x="62" y="26"/>
                  </a:cubicBezTo>
                  <a:cubicBezTo>
                    <a:pt x="90" y="26"/>
                    <a:pt x="113" y="49"/>
                    <a:pt x="113" y="76"/>
                  </a:cubicBezTo>
                  <a:cubicBezTo>
                    <a:pt x="113" y="104"/>
                    <a:pt x="90" y="127"/>
                    <a:pt x="62" y="12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38" name="Group 59"/>
          <p:cNvGrpSpPr/>
          <p:nvPr/>
        </p:nvGrpSpPr>
        <p:grpSpPr>
          <a:xfrm>
            <a:off x="4752976" y="2855904"/>
            <a:ext cx="1787525" cy="1044575"/>
            <a:chOff x="4752976" y="3267075"/>
            <a:chExt cx="1787525" cy="1044575"/>
          </a:xfrm>
        </p:grpSpPr>
        <p:sp>
          <p:nvSpPr>
            <p:cNvPr id="139" name="Freeform 144"/>
            <p:cNvSpPr/>
            <p:nvPr/>
          </p:nvSpPr>
          <p:spPr bwMode="auto">
            <a:xfrm>
              <a:off x="4752976" y="3267075"/>
              <a:ext cx="1787525" cy="1044575"/>
            </a:xfrm>
            <a:custGeom>
              <a:avLst/>
              <a:gdLst>
                <a:gd name="T0" fmla="*/ 300 w 563"/>
                <a:gd name="T1" fmla="*/ 329 h 329"/>
                <a:gd name="T2" fmla="*/ 272 w 563"/>
                <a:gd name="T3" fmla="*/ 321 h 329"/>
                <a:gd name="T4" fmla="*/ 0 w 563"/>
                <a:gd name="T5" fmla="*/ 164 h 329"/>
                <a:gd name="T6" fmla="*/ 272 w 563"/>
                <a:gd name="T7" fmla="*/ 8 h 329"/>
                <a:gd name="T8" fmla="*/ 300 w 563"/>
                <a:gd name="T9" fmla="*/ 0 h 329"/>
                <a:gd name="T10" fmla="*/ 442 w 563"/>
                <a:gd name="T11" fmla="*/ 0 h 329"/>
                <a:gd name="T12" fmla="*/ 491 w 563"/>
                <a:gd name="T13" fmla="*/ 28 h 329"/>
                <a:gd name="T14" fmla="*/ 553 w 563"/>
                <a:gd name="T15" fmla="*/ 136 h 329"/>
                <a:gd name="T16" fmla="*/ 553 w 563"/>
                <a:gd name="T17" fmla="*/ 193 h 329"/>
                <a:gd name="T18" fmla="*/ 491 w 563"/>
                <a:gd name="T19" fmla="*/ 300 h 329"/>
                <a:gd name="T20" fmla="*/ 442 w 563"/>
                <a:gd name="T21" fmla="*/ 329 h 329"/>
                <a:gd name="T22" fmla="*/ 300 w 563"/>
                <a:gd name="T23" fmla="*/ 3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3" h="329">
                  <a:moveTo>
                    <a:pt x="300" y="329"/>
                  </a:moveTo>
                  <a:cubicBezTo>
                    <a:pt x="290" y="329"/>
                    <a:pt x="280" y="326"/>
                    <a:pt x="272" y="321"/>
                  </a:cubicBezTo>
                  <a:cubicBezTo>
                    <a:pt x="0" y="164"/>
                    <a:pt x="0" y="164"/>
                    <a:pt x="0" y="164"/>
                  </a:cubicBezTo>
                  <a:cubicBezTo>
                    <a:pt x="272" y="8"/>
                    <a:pt x="272" y="8"/>
                    <a:pt x="272" y="8"/>
                  </a:cubicBezTo>
                  <a:cubicBezTo>
                    <a:pt x="280" y="3"/>
                    <a:pt x="290" y="0"/>
                    <a:pt x="300" y="0"/>
                  </a:cubicBezTo>
                  <a:cubicBezTo>
                    <a:pt x="442" y="0"/>
                    <a:pt x="442" y="0"/>
                    <a:pt x="442" y="0"/>
                  </a:cubicBezTo>
                  <a:cubicBezTo>
                    <a:pt x="462" y="0"/>
                    <a:pt x="481" y="11"/>
                    <a:pt x="491" y="28"/>
                  </a:cubicBezTo>
                  <a:cubicBezTo>
                    <a:pt x="553" y="136"/>
                    <a:pt x="553" y="136"/>
                    <a:pt x="553" y="136"/>
                  </a:cubicBezTo>
                  <a:cubicBezTo>
                    <a:pt x="563" y="154"/>
                    <a:pt x="563" y="175"/>
                    <a:pt x="553" y="193"/>
                  </a:cubicBezTo>
                  <a:cubicBezTo>
                    <a:pt x="491" y="300"/>
                    <a:pt x="491" y="300"/>
                    <a:pt x="491" y="300"/>
                  </a:cubicBezTo>
                  <a:cubicBezTo>
                    <a:pt x="481" y="318"/>
                    <a:pt x="462" y="329"/>
                    <a:pt x="442" y="329"/>
                  </a:cubicBezTo>
                  <a:lnTo>
                    <a:pt x="300" y="329"/>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0" name="Freeform 156"/>
            <p:cNvSpPr/>
            <p:nvPr/>
          </p:nvSpPr>
          <p:spPr bwMode="auto">
            <a:xfrm>
              <a:off x="5502276" y="3381375"/>
              <a:ext cx="911225" cy="815975"/>
            </a:xfrm>
            <a:custGeom>
              <a:avLst/>
              <a:gdLst>
                <a:gd name="T0" fmla="*/ 94 w 287"/>
                <a:gd name="T1" fmla="*/ 257 h 257"/>
                <a:gd name="T2" fmla="*/ 57 w 287"/>
                <a:gd name="T3" fmla="*/ 236 h 257"/>
                <a:gd name="T4" fmla="*/ 8 w 287"/>
                <a:gd name="T5" fmla="*/ 150 h 257"/>
                <a:gd name="T6" fmla="*/ 8 w 287"/>
                <a:gd name="T7" fmla="*/ 107 h 257"/>
                <a:gd name="T8" fmla="*/ 57 w 287"/>
                <a:gd name="T9" fmla="*/ 21 h 257"/>
                <a:gd name="T10" fmla="*/ 94 w 287"/>
                <a:gd name="T11" fmla="*/ 0 h 257"/>
                <a:gd name="T12" fmla="*/ 193 w 287"/>
                <a:gd name="T13" fmla="*/ 0 h 257"/>
                <a:gd name="T14" fmla="*/ 230 w 287"/>
                <a:gd name="T15" fmla="*/ 21 h 257"/>
                <a:gd name="T16" fmla="*/ 280 w 287"/>
                <a:gd name="T17" fmla="*/ 107 h 257"/>
                <a:gd name="T18" fmla="*/ 280 w 287"/>
                <a:gd name="T19" fmla="*/ 150 h 257"/>
                <a:gd name="T20" fmla="*/ 230 w 287"/>
                <a:gd name="T21" fmla="*/ 236 h 257"/>
                <a:gd name="T22" fmla="*/ 193 w 287"/>
                <a:gd name="T23" fmla="*/ 257 h 257"/>
                <a:gd name="T24" fmla="*/ 94 w 287"/>
                <a:gd name="T25"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7" h="257">
                  <a:moveTo>
                    <a:pt x="94" y="257"/>
                  </a:moveTo>
                  <a:cubicBezTo>
                    <a:pt x="79" y="257"/>
                    <a:pt x="65" y="249"/>
                    <a:pt x="57" y="236"/>
                  </a:cubicBezTo>
                  <a:cubicBezTo>
                    <a:pt x="8" y="150"/>
                    <a:pt x="8" y="150"/>
                    <a:pt x="8" y="150"/>
                  </a:cubicBezTo>
                  <a:cubicBezTo>
                    <a:pt x="0" y="136"/>
                    <a:pt x="0" y="120"/>
                    <a:pt x="8" y="107"/>
                  </a:cubicBezTo>
                  <a:cubicBezTo>
                    <a:pt x="57" y="21"/>
                    <a:pt x="57" y="21"/>
                    <a:pt x="57" y="21"/>
                  </a:cubicBezTo>
                  <a:cubicBezTo>
                    <a:pt x="65" y="8"/>
                    <a:pt x="79" y="0"/>
                    <a:pt x="94" y="0"/>
                  </a:cubicBezTo>
                  <a:cubicBezTo>
                    <a:pt x="193" y="0"/>
                    <a:pt x="193" y="0"/>
                    <a:pt x="193" y="0"/>
                  </a:cubicBezTo>
                  <a:cubicBezTo>
                    <a:pt x="209" y="0"/>
                    <a:pt x="223" y="8"/>
                    <a:pt x="230" y="21"/>
                  </a:cubicBezTo>
                  <a:cubicBezTo>
                    <a:pt x="280" y="107"/>
                    <a:pt x="280" y="107"/>
                    <a:pt x="280" y="107"/>
                  </a:cubicBezTo>
                  <a:cubicBezTo>
                    <a:pt x="287" y="120"/>
                    <a:pt x="287" y="136"/>
                    <a:pt x="280" y="150"/>
                  </a:cubicBezTo>
                  <a:cubicBezTo>
                    <a:pt x="230" y="236"/>
                    <a:pt x="230" y="236"/>
                    <a:pt x="230" y="236"/>
                  </a:cubicBezTo>
                  <a:cubicBezTo>
                    <a:pt x="223" y="249"/>
                    <a:pt x="209" y="257"/>
                    <a:pt x="193" y="257"/>
                  </a:cubicBezTo>
                  <a:lnTo>
                    <a:pt x="94" y="257"/>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1" name="Freeform 157"/>
            <p:cNvSpPr>
              <a:spLocks noEditPoints="1"/>
            </p:cNvSpPr>
            <p:nvPr/>
          </p:nvSpPr>
          <p:spPr bwMode="auto">
            <a:xfrm>
              <a:off x="5724526" y="3616325"/>
              <a:ext cx="463550" cy="323850"/>
            </a:xfrm>
            <a:custGeom>
              <a:avLst/>
              <a:gdLst>
                <a:gd name="T0" fmla="*/ 118 w 146"/>
                <a:gd name="T1" fmla="*/ 43 h 102"/>
                <a:gd name="T2" fmla="*/ 59 w 146"/>
                <a:gd name="T3" fmla="*/ 0 h 102"/>
                <a:gd name="T4" fmla="*/ 0 w 146"/>
                <a:gd name="T5" fmla="*/ 43 h 102"/>
                <a:gd name="T6" fmla="*/ 19 w 146"/>
                <a:gd name="T7" fmla="*/ 74 h 102"/>
                <a:gd name="T8" fmla="*/ 0 w 146"/>
                <a:gd name="T9" fmla="*/ 86 h 102"/>
                <a:gd name="T10" fmla="*/ 41 w 146"/>
                <a:gd name="T11" fmla="*/ 84 h 102"/>
                <a:gd name="T12" fmla="*/ 59 w 146"/>
                <a:gd name="T13" fmla="*/ 86 h 102"/>
                <a:gd name="T14" fmla="*/ 118 w 146"/>
                <a:gd name="T15" fmla="*/ 43 h 102"/>
                <a:gd name="T16" fmla="*/ 71 w 146"/>
                <a:gd name="T17" fmla="*/ 61 h 102"/>
                <a:gd name="T18" fmla="*/ 32 w 146"/>
                <a:gd name="T19" fmla="*/ 61 h 102"/>
                <a:gd name="T20" fmla="*/ 32 w 146"/>
                <a:gd name="T21" fmla="*/ 56 h 102"/>
                <a:gd name="T22" fmla="*/ 71 w 146"/>
                <a:gd name="T23" fmla="*/ 56 h 102"/>
                <a:gd name="T24" fmla="*/ 71 w 146"/>
                <a:gd name="T25" fmla="*/ 61 h 102"/>
                <a:gd name="T26" fmla="*/ 86 w 146"/>
                <a:gd name="T27" fmla="*/ 46 h 102"/>
                <a:gd name="T28" fmla="*/ 32 w 146"/>
                <a:gd name="T29" fmla="*/ 46 h 102"/>
                <a:gd name="T30" fmla="*/ 32 w 146"/>
                <a:gd name="T31" fmla="*/ 41 h 102"/>
                <a:gd name="T32" fmla="*/ 86 w 146"/>
                <a:gd name="T33" fmla="*/ 41 h 102"/>
                <a:gd name="T34" fmla="*/ 86 w 146"/>
                <a:gd name="T35" fmla="*/ 46 h 102"/>
                <a:gd name="T36" fmla="*/ 86 w 146"/>
                <a:gd name="T37" fmla="*/ 31 h 102"/>
                <a:gd name="T38" fmla="*/ 32 w 146"/>
                <a:gd name="T39" fmla="*/ 31 h 102"/>
                <a:gd name="T40" fmla="*/ 32 w 146"/>
                <a:gd name="T41" fmla="*/ 26 h 102"/>
                <a:gd name="T42" fmla="*/ 86 w 146"/>
                <a:gd name="T43" fmla="*/ 26 h 102"/>
                <a:gd name="T44" fmla="*/ 86 w 146"/>
                <a:gd name="T45" fmla="*/ 31 h 102"/>
                <a:gd name="T46" fmla="*/ 131 w 146"/>
                <a:gd name="T47" fmla="*/ 87 h 102"/>
                <a:gd name="T48" fmla="*/ 146 w 146"/>
                <a:gd name="T49" fmla="*/ 62 h 102"/>
                <a:gd name="T50" fmla="*/ 122 w 146"/>
                <a:gd name="T51" fmla="*/ 32 h 102"/>
                <a:gd name="T52" fmla="*/ 124 w 146"/>
                <a:gd name="T53" fmla="*/ 43 h 102"/>
                <a:gd name="T54" fmla="*/ 73 w 146"/>
                <a:gd name="T55" fmla="*/ 90 h 102"/>
                <a:gd name="T56" fmla="*/ 99 w 146"/>
                <a:gd name="T57" fmla="*/ 96 h 102"/>
                <a:gd name="T58" fmla="*/ 113 w 146"/>
                <a:gd name="T59" fmla="*/ 94 h 102"/>
                <a:gd name="T60" fmla="*/ 146 w 146"/>
                <a:gd name="T61" fmla="*/ 96 h 102"/>
                <a:gd name="T62" fmla="*/ 131 w 146"/>
                <a:gd name="T63" fmla="*/ 8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02">
                  <a:moveTo>
                    <a:pt x="118" y="43"/>
                  </a:moveTo>
                  <a:cubicBezTo>
                    <a:pt x="118" y="19"/>
                    <a:pt x="92" y="0"/>
                    <a:pt x="59" y="0"/>
                  </a:cubicBezTo>
                  <a:cubicBezTo>
                    <a:pt x="27" y="0"/>
                    <a:pt x="0" y="19"/>
                    <a:pt x="0" y="43"/>
                  </a:cubicBezTo>
                  <a:cubicBezTo>
                    <a:pt x="0" y="55"/>
                    <a:pt x="7" y="66"/>
                    <a:pt x="19" y="74"/>
                  </a:cubicBezTo>
                  <a:cubicBezTo>
                    <a:pt x="16" y="79"/>
                    <a:pt x="10" y="85"/>
                    <a:pt x="0" y="86"/>
                  </a:cubicBezTo>
                  <a:cubicBezTo>
                    <a:pt x="0" y="86"/>
                    <a:pt x="23" y="93"/>
                    <a:pt x="41" y="84"/>
                  </a:cubicBezTo>
                  <a:cubicBezTo>
                    <a:pt x="47" y="85"/>
                    <a:pt x="53" y="86"/>
                    <a:pt x="59" y="86"/>
                  </a:cubicBezTo>
                  <a:cubicBezTo>
                    <a:pt x="92" y="86"/>
                    <a:pt x="118" y="67"/>
                    <a:pt x="118" y="43"/>
                  </a:cubicBezTo>
                  <a:close/>
                  <a:moveTo>
                    <a:pt x="71" y="61"/>
                  </a:moveTo>
                  <a:cubicBezTo>
                    <a:pt x="32" y="61"/>
                    <a:pt x="32" y="61"/>
                    <a:pt x="32" y="61"/>
                  </a:cubicBezTo>
                  <a:cubicBezTo>
                    <a:pt x="32" y="56"/>
                    <a:pt x="32" y="56"/>
                    <a:pt x="32" y="56"/>
                  </a:cubicBezTo>
                  <a:cubicBezTo>
                    <a:pt x="71" y="56"/>
                    <a:pt x="71" y="56"/>
                    <a:pt x="71" y="56"/>
                  </a:cubicBezTo>
                  <a:lnTo>
                    <a:pt x="71" y="61"/>
                  </a:lnTo>
                  <a:close/>
                  <a:moveTo>
                    <a:pt x="86" y="46"/>
                  </a:moveTo>
                  <a:cubicBezTo>
                    <a:pt x="32" y="46"/>
                    <a:pt x="32" y="46"/>
                    <a:pt x="32" y="46"/>
                  </a:cubicBezTo>
                  <a:cubicBezTo>
                    <a:pt x="32" y="41"/>
                    <a:pt x="32" y="41"/>
                    <a:pt x="32" y="41"/>
                  </a:cubicBezTo>
                  <a:cubicBezTo>
                    <a:pt x="86" y="41"/>
                    <a:pt x="86" y="41"/>
                    <a:pt x="86" y="41"/>
                  </a:cubicBezTo>
                  <a:lnTo>
                    <a:pt x="86" y="46"/>
                  </a:lnTo>
                  <a:close/>
                  <a:moveTo>
                    <a:pt x="86" y="31"/>
                  </a:moveTo>
                  <a:cubicBezTo>
                    <a:pt x="32" y="31"/>
                    <a:pt x="32" y="31"/>
                    <a:pt x="32" y="31"/>
                  </a:cubicBezTo>
                  <a:cubicBezTo>
                    <a:pt x="32" y="26"/>
                    <a:pt x="32" y="26"/>
                    <a:pt x="32" y="26"/>
                  </a:cubicBezTo>
                  <a:cubicBezTo>
                    <a:pt x="86" y="26"/>
                    <a:pt x="86" y="26"/>
                    <a:pt x="86" y="26"/>
                  </a:cubicBezTo>
                  <a:lnTo>
                    <a:pt x="86" y="31"/>
                  </a:lnTo>
                  <a:close/>
                  <a:moveTo>
                    <a:pt x="131" y="87"/>
                  </a:moveTo>
                  <a:cubicBezTo>
                    <a:pt x="140" y="81"/>
                    <a:pt x="146" y="72"/>
                    <a:pt x="146" y="62"/>
                  </a:cubicBezTo>
                  <a:cubicBezTo>
                    <a:pt x="146" y="49"/>
                    <a:pt x="136" y="38"/>
                    <a:pt x="122" y="32"/>
                  </a:cubicBezTo>
                  <a:cubicBezTo>
                    <a:pt x="123" y="35"/>
                    <a:pt x="124" y="39"/>
                    <a:pt x="124" y="43"/>
                  </a:cubicBezTo>
                  <a:cubicBezTo>
                    <a:pt x="124" y="66"/>
                    <a:pt x="102" y="86"/>
                    <a:pt x="73" y="90"/>
                  </a:cubicBezTo>
                  <a:cubicBezTo>
                    <a:pt x="80" y="94"/>
                    <a:pt x="89" y="96"/>
                    <a:pt x="99" y="96"/>
                  </a:cubicBezTo>
                  <a:cubicBezTo>
                    <a:pt x="104" y="96"/>
                    <a:pt x="109" y="95"/>
                    <a:pt x="113" y="94"/>
                  </a:cubicBezTo>
                  <a:cubicBezTo>
                    <a:pt x="127" y="102"/>
                    <a:pt x="146" y="96"/>
                    <a:pt x="146" y="96"/>
                  </a:cubicBezTo>
                  <a:cubicBezTo>
                    <a:pt x="138" y="95"/>
                    <a:pt x="133" y="91"/>
                    <a:pt x="131" y="8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370436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55"/>
          <p:cNvSpPr/>
          <p:nvPr/>
        </p:nvSpPr>
        <p:spPr bwMode="auto">
          <a:xfrm>
            <a:off x="1588" y="2362703"/>
            <a:ext cx="9140825" cy="2476500"/>
          </a:xfrm>
          <a:custGeom>
            <a:avLst/>
            <a:gdLst>
              <a:gd name="T0" fmla="*/ 2880 w 2880"/>
              <a:gd name="T1" fmla="*/ 780 h 780"/>
              <a:gd name="T2" fmla="*/ 374 w 2880"/>
              <a:gd name="T3" fmla="*/ 780 h 780"/>
              <a:gd name="T4" fmla="*/ 154 w 2880"/>
              <a:gd name="T5" fmla="*/ 560 h 780"/>
              <a:gd name="T6" fmla="*/ 374 w 2880"/>
              <a:gd name="T7" fmla="*/ 340 h 780"/>
              <a:gd name="T8" fmla="*/ 2506 w 2880"/>
              <a:gd name="T9" fmla="*/ 340 h 780"/>
              <a:gd name="T10" fmla="*/ 2626 w 2880"/>
              <a:gd name="T11" fmla="*/ 220 h 780"/>
              <a:gd name="T12" fmla="*/ 2506 w 2880"/>
              <a:gd name="T13" fmla="*/ 100 h 780"/>
              <a:gd name="T14" fmla="*/ 0 w 2880"/>
              <a:gd name="T15" fmla="*/ 100 h 780"/>
              <a:gd name="T16" fmla="*/ 0 w 2880"/>
              <a:gd name="T17" fmla="*/ 0 h 780"/>
              <a:gd name="T18" fmla="*/ 2506 w 2880"/>
              <a:gd name="T19" fmla="*/ 0 h 780"/>
              <a:gd name="T20" fmla="*/ 2726 w 2880"/>
              <a:gd name="T21" fmla="*/ 220 h 780"/>
              <a:gd name="T22" fmla="*/ 2506 w 2880"/>
              <a:gd name="T23" fmla="*/ 440 h 780"/>
              <a:gd name="T24" fmla="*/ 374 w 2880"/>
              <a:gd name="T25" fmla="*/ 440 h 780"/>
              <a:gd name="T26" fmla="*/ 254 w 2880"/>
              <a:gd name="T27" fmla="*/ 560 h 780"/>
              <a:gd name="T28" fmla="*/ 374 w 2880"/>
              <a:gd name="T29" fmla="*/ 680 h 780"/>
              <a:gd name="T30" fmla="*/ 2880 w 2880"/>
              <a:gd name="T31" fmla="*/ 680 h 780"/>
              <a:gd name="T32" fmla="*/ 2880 w 2880"/>
              <a:gd name="T33"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0" h="780">
                <a:moveTo>
                  <a:pt x="2880" y="780"/>
                </a:moveTo>
                <a:cubicBezTo>
                  <a:pt x="374" y="780"/>
                  <a:pt x="374" y="780"/>
                  <a:pt x="374" y="780"/>
                </a:cubicBezTo>
                <a:cubicBezTo>
                  <a:pt x="253" y="780"/>
                  <a:pt x="154" y="682"/>
                  <a:pt x="154" y="560"/>
                </a:cubicBezTo>
                <a:cubicBezTo>
                  <a:pt x="154" y="439"/>
                  <a:pt x="253" y="340"/>
                  <a:pt x="374" y="340"/>
                </a:cubicBezTo>
                <a:cubicBezTo>
                  <a:pt x="2506" y="340"/>
                  <a:pt x="2506" y="340"/>
                  <a:pt x="2506" y="340"/>
                </a:cubicBezTo>
                <a:cubicBezTo>
                  <a:pt x="2572" y="340"/>
                  <a:pt x="2626" y="286"/>
                  <a:pt x="2626" y="220"/>
                </a:cubicBezTo>
                <a:cubicBezTo>
                  <a:pt x="2626" y="154"/>
                  <a:pt x="2572" y="100"/>
                  <a:pt x="2506" y="100"/>
                </a:cubicBezTo>
                <a:cubicBezTo>
                  <a:pt x="0" y="100"/>
                  <a:pt x="0" y="100"/>
                  <a:pt x="0" y="100"/>
                </a:cubicBezTo>
                <a:cubicBezTo>
                  <a:pt x="0" y="0"/>
                  <a:pt x="0" y="0"/>
                  <a:pt x="0" y="0"/>
                </a:cubicBezTo>
                <a:cubicBezTo>
                  <a:pt x="2506" y="0"/>
                  <a:pt x="2506" y="0"/>
                  <a:pt x="2506" y="0"/>
                </a:cubicBezTo>
                <a:cubicBezTo>
                  <a:pt x="2627" y="0"/>
                  <a:pt x="2726" y="99"/>
                  <a:pt x="2726" y="220"/>
                </a:cubicBezTo>
                <a:cubicBezTo>
                  <a:pt x="2726" y="341"/>
                  <a:pt x="2627" y="440"/>
                  <a:pt x="2506" y="440"/>
                </a:cubicBezTo>
                <a:cubicBezTo>
                  <a:pt x="374" y="440"/>
                  <a:pt x="374" y="440"/>
                  <a:pt x="374" y="440"/>
                </a:cubicBezTo>
                <a:cubicBezTo>
                  <a:pt x="308" y="440"/>
                  <a:pt x="254" y="494"/>
                  <a:pt x="254" y="560"/>
                </a:cubicBezTo>
                <a:cubicBezTo>
                  <a:pt x="254" y="626"/>
                  <a:pt x="308" y="680"/>
                  <a:pt x="374" y="680"/>
                </a:cubicBezTo>
                <a:cubicBezTo>
                  <a:pt x="2880" y="680"/>
                  <a:pt x="2880" y="680"/>
                  <a:pt x="2880" y="680"/>
                </a:cubicBezTo>
                <a:cubicBezTo>
                  <a:pt x="2880" y="780"/>
                  <a:pt x="2880" y="780"/>
                  <a:pt x="2880" y="780"/>
                </a:cubicBezTo>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689"/>
          <p:cNvSpPr/>
          <p:nvPr/>
        </p:nvSpPr>
        <p:spPr bwMode="auto">
          <a:xfrm>
            <a:off x="1588" y="2521453"/>
            <a:ext cx="8953500" cy="2159000"/>
          </a:xfrm>
          <a:custGeom>
            <a:avLst/>
            <a:gdLst>
              <a:gd name="T0" fmla="*/ 0 w 2821"/>
              <a:gd name="T1" fmla="*/ 0 h 680"/>
              <a:gd name="T2" fmla="*/ 2506 w 2821"/>
              <a:gd name="T3" fmla="*/ 0 h 680"/>
              <a:gd name="T4" fmla="*/ 2676 w 2821"/>
              <a:gd name="T5" fmla="*/ 170 h 680"/>
              <a:gd name="T6" fmla="*/ 2506 w 2821"/>
              <a:gd name="T7" fmla="*/ 340 h 680"/>
              <a:gd name="T8" fmla="*/ 374 w 2821"/>
              <a:gd name="T9" fmla="*/ 340 h 680"/>
              <a:gd name="T10" fmla="*/ 204 w 2821"/>
              <a:gd name="T11" fmla="*/ 510 h 680"/>
              <a:gd name="T12" fmla="*/ 374 w 2821"/>
              <a:gd name="T13" fmla="*/ 680 h 680"/>
              <a:gd name="T14" fmla="*/ 2821 w 2821"/>
              <a:gd name="T15" fmla="*/ 680 h 6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21" h="680">
                <a:moveTo>
                  <a:pt x="0" y="0"/>
                </a:moveTo>
                <a:cubicBezTo>
                  <a:pt x="2506" y="0"/>
                  <a:pt x="2506" y="0"/>
                  <a:pt x="2506" y="0"/>
                </a:cubicBezTo>
                <a:cubicBezTo>
                  <a:pt x="2600" y="0"/>
                  <a:pt x="2676" y="76"/>
                  <a:pt x="2676" y="170"/>
                </a:cubicBezTo>
                <a:cubicBezTo>
                  <a:pt x="2676" y="264"/>
                  <a:pt x="2600" y="340"/>
                  <a:pt x="2506" y="340"/>
                </a:cubicBezTo>
                <a:cubicBezTo>
                  <a:pt x="374" y="340"/>
                  <a:pt x="374" y="340"/>
                  <a:pt x="374" y="340"/>
                </a:cubicBezTo>
                <a:cubicBezTo>
                  <a:pt x="280" y="340"/>
                  <a:pt x="204" y="416"/>
                  <a:pt x="204" y="510"/>
                </a:cubicBezTo>
                <a:cubicBezTo>
                  <a:pt x="204" y="604"/>
                  <a:pt x="280" y="680"/>
                  <a:pt x="374" y="680"/>
                </a:cubicBezTo>
                <a:cubicBezTo>
                  <a:pt x="2821" y="680"/>
                  <a:pt x="2821" y="680"/>
                  <a:pt x="2821" y="680"/>
                </a:cubicBezTo>
              </a:path>
            </a:pathLst>
          </a:custGeom>
          <a:noFill/>
          <a:ln w="12700" cap="flat">
            <a:solidFill>
              <a:srgbClr val="FFFFFF"/>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Rectangle 660"/>
          <p:cNvSpPr>
            <a:spLocks noChangeArrowheads="1"/>
          </p:cNvSpPr>
          <p:nvPr/>
        </p:nvSpPr>
        <p:spPr bwMode="auto">
          <a:xfrm>
            <a:off x="2971801" y="3331078"/>
            <a:ext cx="3200400" cy="539750"/>
          </a:xfrm>
          <a:prstGeom prst="rect">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61" name="Group 10"/>
          <p:cNvGrpSpPr/>
          <p:nvPr/>
        </p:nvGrpSpPr>
        <p:grpSpPr>
          <a:xfrm>
            <a:off x="1158315" y="1412776"/>
            <a:ext cx="2009530" cy="782406"/>
            <a:chOff x="1158315" y="1780573"/>
            <a:chExt cx="2009530" cy="782406"/>
          </a:xfrm>
        </p:grpSpPr>
        <p:sp>
          <p:nvSpPr>
            <p:cNvPr id="62" name="TextBox 61"/>
            <p:cNvSpPr txBox="1"/>
            <p:nvPr/>
          </p:nvSpPr>
          <p:spPr>
            <a:xfrm>
              <a:off x="1158315" y="2203906"/>
              <a:ext cx="2009530"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sociis natoque penatibus et magnis dis parturient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63" name="Straight Connector 8"/>
            <p:cNvCxnSpPr/>
            <p:nvPr/>
          </p:nvCxnSpPr>
          <p:spPr>
            <a:xfrm>
              <a:off x="2073080" y="2110344"/>
              <a:ext cx="180000" cy="0"/>
            </a:xfrm>
            <a:prstGeom prst="line">
              <a:avLst/>
            </a:prstGeom>
            <a:noFill/>
            <a:ln w="25400" cap="rnd" cmpd="sng" algn="ctr">
              <a:solidFill>
                <a:srgbClr val="16B6EA"/>
              </a:solidFill>
              <a:prstDash val="solid"/>
              <a:miter lim="800000"/>
            </a:ln>
            <a:effectLst/>
          </p:spPr>
        </p:cxnSp>
        <p:sp>
          <p:nvSpPr>
            <p:cNvPr id="64" name="TextBox 63"/>
            <p:cNvSpPr txBox="1"/>
            <p:nvPr/>
          </p:nvSpPr>
          <p:spPr>
            <a:xfrm>
              <a:off x="1158315" y="1780573"/>
              <a:ext cx="200953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5" name="Group 11"/>
          <p:cNvGrpSpPr/>
          <p:nvPr/>
        </p:nvGrpSpPr>
        <p:grpSpPr>
          <a:xfrm>
            <a:off x="1158315" y="5012502"/>
            <a:ext cx="2009530" cy="782406"/>
            <a:chOff x="1158315" y="1780573"/>
            <a:chExt cx="2009530" cy="782406"/>
          </a:xfrm>
        </p:grpSpPr>
        <p:sp>
          <p:nvSpPr>
            <p:cNvPr id="66" name="TextBox 65"/>
            <p:cNvSpPr txBox="1"/>
            <p:nvPr/>
          </p:nvSpPr>
          <p:spPr>
            <a:xfrm>
              <a:off x="1158315" y="2203906"/>
              <a:ext cx="2009530"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sociis natoque penatibus et magnis dis parturient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67" name="Straight Connector 13"/>
            <p:cNvCxnSpPr/>
            <p:nvPr/>
          </p:nvCxnSpPr>
          <p:spPr>
            <a:xfrm>
              <a:off x="2073080" y="2110344"/>
              <a:ext cx="180000" cy="0"/>
            </a:xfrm>
            <a:prstGeom prst="line">
              <a:avLst/>
            </a:prstGeom>
            <a:noFill/>
            <a:ln w="25400" cap="rnd" cmpd="sng" algn="ctr">
              <a:solidFill>
                <a:srgbClr val="B5B5B5"/>
              </a:solidFill>
              <a:prstDash val="solid"/>
              <a:miter lim="800000"/>
            </a:ln>
            <a:effectLst/>
          </p:spPr>
        </p:cxnSp>
        <p:sp>
          <p:nvSpPr>
            <p:cNvPr id="68" name="TextBox 67"/>
            <p:cNvSpPr txBox="1"/>
            <p:nvPr/>
          </p:nvSpPr>
          <p:spPr>
            <a:xfrm>
              <a:off x="1158315" y="1780573"/>
              <a:ext cx="200953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9" name="Group 15"/>
          <p:cNvGrpSpPr/>
          <p:nvPr/>
        </p:nvGrpSpPr>
        <p:grpSpPr>
          <a:xfrm>
            <a:off x="3567235" y="1412776"/>
            <a:ext cx="2009530" cy="782406"/>
            <a:chOff x="1158315" y="1780573"/>
            <a:chExt cx="2009530" cy="782406"/>
          </a:xfrm>
        </p:grpSpPr>
        <p:sp>
          <p:nvSpPr>
            <p:cNvPr id="70" name="TextBox 69"/>
            <p:cNvSpPr txBox="1"/>
            <p:nvPr/>
          </p:nvSpPr>
          <p:spPr>
            <a:xfrm>
              <a:off x="1158315" y="2203906"/>
              <a:ext cx="2009530"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sociis natoque penatibus et magnis dis parturient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71" name="Straight Connector 17"/>
            <p:cNvCxnSpPr/>
            <p:nvPr/>
          </p:nvCxnSpPr>
          <p:spPr>
            <a:xfrm>
              <a:off x="2073080" y="2110344"/>
              <a:ext cx="180000" cy="0"/>
            </a:xfrm>
            <a:prstGeom prst="line">
              <a:avLst/>
            </a:prstGeom>
            <a:noFill/>
            <a:ln w="25400" cap="rnd" cmpd="sng" algn="ctr">
              <a:solidFill>
                <a:srgbClr val="5A6783"/>
              </a:solidFill>
              <a:prstDash val="solid"/>
              <a:miter lim="800000"/>
            </a:ln>
            <a:effectLst/>
          </p:spPr>
        </p:cxnSp>
        <p:sp>
          <p:nvSpPr>
            <p:cNvPr id="72" name="TextBox 71"/>
            <p:cNvSpPr txBox="1"/>
            <p:nvPr/>
          </p:nvSpPr>
          <p:spPr>
            <a:xfrm>
              <a:off x="1158315" y="1780573"/>
              <a:ext cx="200953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3" name="Group 19"/>
          <p:cNvGrpSpPr/>
          <p:nvPr/>
        </p:nvGrpSpPr>
        <p:grpSpPr>
          <a:xfrm>
            <a:off x="3567235" y="5012502"/>
            <a:ext cx="2009530" cy="782406"/>
            <a:chOff x="1158315" y="1780573"/>
            <a:chExt cx="2009530" cy="782406"/>
          </a:xfrm>
        </p:grpSpPr>
        <p:sp>
          <p:nvSpPr>
            <p:cNvPr id="74" name="TextBox 73"/>
            <p:cNvSpPr txBox="1"/>
            <p:nvPr/>
          </p:nvSpPr>
          <p:spPr>
            <a:xfrm>
              <a:off x="1158315" y="2203906"/>
              <a:ext cx="2009530"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sociis natoque penatibus et magnis dis parturient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75" name="Straight Connector 21"/>
            <p:cNvCxnSpPr/>
            <p:nvPr/>
          </p:nvCxnSpPr>
          <p:spPr>
            <a:xfrm>
              <a:off x="2073080" y="2110344"/>
              <a:ext cx="180000" cy="0"/>
            </a:xfrm>
            <a:prstGeom prst="line">
              <a:avLst/>
            </a:prstGeom>
            <a:noFill/>
            <a:ln w="25400" cap="rnd" cmpd="sng" algn="ctr">
              <a:solidFill>
                <a:srgbClr val="B5B5B5"/>
              </a:solidFill>
              <a:prstDash val="solid"/>
              <a:miter lim="800000"/>
            </a:ln>
            <a:effectLst/>
          </p:spPr>
        </p:cxnSp>
        <p:sp>
          <p:nvSpPr>
            <p:cNvPr id="76" name="TextBox 75"/>
            <p:cNvSpPr txBox="1"/>
            <p:nvPr/>
          </p:nvSpPr>
          <p:spPr>
            <a:xfrm>
              <a:off x="1158315" y="1780573"/>
              <a:ext cx="200953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77" name="Group 23"/>
          <p:cNvGrpSpPr/>
          <p:nvPr/>
        </p:nvGrpSpPr>
        <p:grpSpPr>
          <a:xfrm>
            <a:off x="5974769" y="1412776"/>
            <a:ext cx="2009530" cy="782406"/>
            <a:chOff x="1158315" y="1780573"/>
            <a:chExt cx="2009530" cy="782406"/>
          </a:xfrm>
        </p:grpSpPr>
        <p:sp>
          <p:nvSpPr>
            <p:cNvPr id="78" name="TextBox 77"/>
            <p:cNvSpPr txBox="1"/>
            <p:nvPr/>
          </p:nvSpPr>
          <p:spPr>
            <a:xfrm>
              <a:off x="1158315" y="2203906"/>
              <a:ext cx="2009530"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sociis natoque penatibus et magnis dis parturient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79" name="Straight Connector 25"/>
            <p:cNvCxnSpPr/>
            <p:nvPr/>
          </p:nvCxnSpPr>
          <p:spPr>
            <a:xfrm>
              <a:off x="2073080" y="2110344"/>
              <a:ext cx="180000" cy="0"/>
            </a:xfrm>
            <a:prstGeom prst="line">
              <a:avLst/>
            </a:prstGeom>
            <a:noFill/>
            <a:ln w="25400" cap="rnd" cmpd="sng" algn="ctr">
              <a:solidFill>
                <a:srgbClr val="B5B5B5"/>
              </a:solidFill>
              <a:prstDash val="solid"/>
              <a:miter lim="800000"/>
            </a:ln>
            <a:effectLst/>
          </p:spPr>
        </p:cxnSp>
        <p:sp>
          <p:nvSpPr>
            <p:cNvPr id="80" name="TextBox 79"/>
            <p:cNvSpPr txBox="1"/>
            <p:nvPr/>
          </p:nvSpPr>
          <p:spPr>
            <a:xfrm>
              <a:off x="1158315" y="1780573"/>
              <a:ext cx="200953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81" name="Group 27"/>
          <p:cNvGrpSpPr/>
          <p:nvPr/>
        </p:nvGrpSpPr>
        <p:grpSpPr>
          <a:xfrm>
            <a:off x="5974769" y="5012502"/>
            <a:ext cx="2009530" cy="782406"/>
            <a:chOff x="1158315" y="1780573"/>
            <a:chExt cx="2009530" cy="782406"/>
          </a:xfrm>
        </p:grpSpPr>
        <p:sp>
          <p:nvSpPr>
            <p:cNvPr id="82" name="TextBox 81"/>
            <p:cNvSpPr txBox="1"/>
            <p:nvPr/>
          </p:nvSpPr>
          <p:spPr>
            <a:xfrm>
              <a:off x="1158315" y="2203906"/>
              <a:ext cx="2009530"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Cum sociis natoque penatibus et magnis dis parturient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83" name="Straight Connector 29"/>
            <p:cNvCxnSpPr/>
            <p:nvPr/>
          </p:nvCxnSpPr>
          <p:spPr>
            <a:xfrm>
              <a:off x="2073080" y="2110344"/>
              <a:ext cx="180000" cy="0"/>
            </a:xfrm>
            <a:prstGeom prst="line">
              <a:avLst/>
            </a:prstGeom>
            <a:noFill/>
            <a:ln w="25400" cap="rnd" cmpd="sng" algn="ctr">
              <a:solidFill>
                <a:srgbClr val="B5B5B5"/>
              </a:solidFill>
              <a:prstDash val="solid"/>
              <a:miter lim="800000"/>
            </a:ln>
            <a:effectLst/>
          </p:spPr>
        </p:cxnSp>
        <p:sp>
          <p:nvSpPr>
            <p:cNvPr id="84" name="TextBox 83"/>
            <p:cNvSpPr txBox="1"/>
            <p:nvPr/>
          </p:nvSpPr>
          <p:spPr>
            <a:xfrm>
              <a:off x="1158315" y="1780573"/>
              <a:ext cx="2009530"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85" name="TextBox 84"/>
          <p:cNvSpPr txBox="1"/>
          <p:nvPr/>
        </p:nvSpPr>
        <p:spPr>
          <a:xfrm>
            <a:off x="3347865" y="3465716"/>
            <a:ext cx="2448272" cy="282129"/>
          </a:xfrm>
          <a:prstGeom prst="rect">
            <a:avLst/>
          </a:prstGeom>
          <a:noFill/>
        </p:spPr>
        <p:txBody>
          <a:bodyPr wrap="square" lIns="0" tIns="0" rIns="0" bIns="0" rtlCol="0">
            <a:spAutoFit/>
          </a:bodyPr>
          <a:lstStyle/>
          <a:p>
            <a:pPr algn="ctr" fontAlgn="auto">
              <a:lnSpc>
                <a:spcPts val="2200"/>
              </a:lnSpc>
              <a:spcBef>
                <a:spcPts val="0"/>
              </a:spcBef>
              <a:spcAft>
                <a:spcPts val="0"/>
              </a:spcAft>
            </a:pPr>
            <a:r>
              <a:rPr lang="zh-CN" altLang="en-US" sz="2000" b="1" dirty="0">
                <a:solidFill>
                  <a:srgbClr val="5A6783"/>
                </a:solidFill>
                <a:latin typeface="微软雅黑" panose="020B0503020204020204" pitchFamily="34" charset="-122"/>
                <a:ea typeface="微软雅黑" panose="020B0503020204020204" pitchFamily="34" charset="-122"/>
              </a:rPr>
              <a:t>点击输入标题</a:t>
            </a:r>
            <a:endParaRPr lang="en-US" altLang="zh-CN" sz="2000" b="1" dirty="0">
              <a:solidFill>
                <a:srgbClr val="5A6783"/>
              </a:solidFill>
              <a:latin typeface="微软雅黑" panose="020B0503020204020204" pitchFamily="34" charset="-122"/>
              <a:ea typeface="微软雅黑" panose="020B0503020204020204" pitchFamily="34" charset="-122"/>
            </a:endParaRPr>
          </a:p>
        </p:txBody>
      </p:sp>
      <p:sp>
        <p:nvSpPr>
          <p:cNvPr id="86" name="Freeform 663"/>
          <p:cNvSpPr/>
          <p:nvPr/>
        </p:nvSpPr>
        <p:spPr bwMode="auto">
          <a:xfrm>
            <a:off x="8869363" y="4607428"/>
            <a:ext cx="130175" cy="149225"/>
          </a:xfrm>
          <a:custGeom>
            <a:avLst/>
            <a:gdLst>
              <a:gd name="T0" fmla="*/ 0 w 82"/>
              <a:gd name="T1" fmla="*/ 0 h 94"/>
              <a:gd name="T2" fmla="*/ 82 w 82"/>
              <a:gd name="T3" fmla="*/ 46 h 94"/>
              <a:gd name="T4" fmla="*/ 0 w 82"/>
              <a:gd name="T5" fmla="*/ 94 h 94"/>
              <a:gd name="T6" fmla="*/ 0 w 82"/>
              <a:gd name="T7" fmla="*/ 0 h 94"/>
            </a:gdLst>
            <a:ahLst/>
            <a:cxnLst>
              <a:cxn ang="0">
                <a:pos x="T0" y="T1"/>
              </a:cxn>
              <a:cxn ang="0">
                <a:pos x="T2" y="T3"/>
              </a:cxn>
              <a:cxn ang="0">
                <a:pos x="T4" y="T5"/>
              </a:cxn>
              <a:cxn ang="0">
                <a:pos x="T6" y="T7"/>
              </a:cxn>
            </a:cxnLst>
            <a:rect l="0" t="0" r="r" b="b"/>
            <a:pathLst>
              <a:path w="82" h="94">
                <a:moveTo>
                  <a:pt x="0" y="0"/>
                </a:moveTo>
                <a:lnTo>
                  <a:pt x="82" y="46"/>
                </a:lnTo>
                <a:lnTo>
                  <a:pt x="0" y="94"/>
                </a:lnTo>
                <a:lnTo>
                  <a:pt x="0" y="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7" name="Freeform 661"/>
          <p:cNvSpPr>
            <a:spLocks noEditPoints="1"/>
          </p:cNvSpPr>
          <p:nvPr/>
        </p:nvSpPr>
        <p:spPr bwMode="auto">
          <a:xfrm>
            <a:off x="3184526" y="3391403"/>
            <a:ext cx="254000" cy="196850"/>
          </a:xfrm>
          <a:custGeom>
            <a:avLst/>
            <a:gdLst>
              <a:gd name="T0" fmla="*/ 26 w 80"/>
              <a:gd name="T1" fmla="*/ 0 h 62"/>
              <a:gd name="T2" fmla="*/ 11 w 80"/>
              <a:gd name="T3" fmla="*/ 9 h 62"/>
              <a:gd name="T4" fmla="*/ 3 w 80"/>
              <a:gd name="T5" fmla="*/ 22 h 62"/>
              <a:gd name="T6" fmla="*/ 0 w 80"/>
              <a:gd name="T7" fmla="*/ 41 h 62"/>
              <a:gd name="T8" fmla="*/ 0 w 80"/>
              <a:gd name="T9" fmla="*/ 62 h 62"/>
              <a:gd name="T10" fmla="*/ 29 w 80"/>
              <a:gd name="T11" fmla="*/ 62 h 62"/>
              <a:gd name="T12" fmla="*/ 29 w 80"/>
              <a:gd name="T13" fmla="*/ 33 h 62"/>
              <a:gd name="T14" fmla="*/ 15 w 80"/>
              <a:gd name="T15" fmla="*/ 33 h 62"/>
              <a:gd name="T16" fmla="*/ 19 w 80"/>
              <a:gd name="T17" fmla="*/ 20 h 62"/>
              <a:gd name="T18" fmla="*/ 32 w 80"/>
              <a:gd name="T19" fmla="*/ 12 h 62"/>
              <a:gd name="T20" fmla="*/ 26 w 80"/>
              <a:gd name="T21" fmla="*/ 0 h 62"/>
              <a:gd name="T22" fmla="*/ 74 w 80"/>
              <a:gd name="T23" fmla="*/ 0 h 62"/>
              <a:gd name="T24" fmla="*/ 59 w 80"/>
              <a:gd name="T25" fmla="*/ 9 h 62"/>
              <a:gd name="T26" fmla="*/ 51 w 80"/>
              <a:gd name="T27" fmla="*/ 22 h 62"/>
              <a:gd name="T28" fmla="*/ 49 w 80"/>
              <a:gd name="T29" fmla="*/ 41 h 62"/>
              <a:gd name="T30" fmla="*/ 49 w 80"/>
              <a:gd name="T31" fmla="*/ 62 h 62"/>
              <a:gd name="T32" fmla="*/ 77 w 80"/>
              <a:gd name="T33" fmla="*/ 62 h 62"/>
              <a:gd name="T34" fmla="*/ 77 w 80"/>
              <a:gd name="T35" fmla="*/ 33 h 62"/>
              <a:gd name="T36" fmla="*/ 63 w 80"/>
              <a:gd name="T37" fmla="*/ 33 h 62"/>
              <a:gd name="T38" fmla="*/ 67 w 80"/>
              <a:gd name="T39" fmla="*/ 20 h 62"/>
              <a:gd name="T40" fmla="*/ 80 w 80"/>
              <a:gd name="T41" fmla="*/ 12 h 62"/>
              <a:gd name="T42" fmla="*/ 74 w 80"/>
              <a:gd name="T4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62">
                <a:moveTo>
                  <a:pt x="26" y="0"/>
                </a:moveTo>
                <a:cubicBezTo>
                  <a:pt x="20" y="2"/>
                  <a:pt x="15" y="5"/>
                  <a:pt x="11" y="9"/>
                </a:cubicBezTo>
                <a:cubicBezTo>
                  <a:pt x="7" y="12"/>
                  <a:pt x="4" y="17"/>
                  <a:pt x="3" y="22"/>
                </a:cubicBezTo>
                <a:cubicBezTo>
                  <a:pt x="1" y="26"/>
                  <a:pt x="0" y="33"/>
                  <a:pt x="0" y="41"/>
                </a:cubicBezTo>
                <a:cubicBezTo>
                  <a:pt x="0" y="62"/>
                  <a:pt x="0" y="62"/>
                  <a:pt x="0" y="62"/>
                </a:cubicBezTo>
                <a:cubicBezTo>
                  <a:pt x="29" y="62"/>
                  <a:pt x="29" y="62"/>
                  <a:pt x="29" y="62"/>
                </a:cubicBezTo>
                <a:cubicBezTo>
                  <a:pt x="29" y="33"/>
                  <a:pt x="29" y="33"/>
                  <a:pt x="29" y="33"/>
                </a:cubicBezTo>
                <a:cubicBezTo>
                  <a:pt x="15" y="33"/>
                  <a:pt x="15" y="33"/>
                  <a:pt x="15" y="33"/>
                </a:cubicBezTo>
                <a:cubicBezTo>
                  <a:pt x="15" y="27"/>
                  <a:pt x="17" y="23"/>
                  <a:pt x="19" y="20"/>
                </a:cubicBezTo>
                <a:cubicBezTo>
                  <a:pt x="22" y="16"/>
                  <a:pt x="26" y="13"/>
                  <a:pt x="32" y="12"/>
                </a:cubicBezTo>
                <a:cubicBezTo>
                  <a:pt x="26" y="0"/>
                  <a:pt x="26" y="0"/>
                  <a:pt x="26" y="0"/>
                </a:cubicBezTo>
                <a:moveTo>
                  <a:pt x="74" y="0"/>
                </a:moveTo>
                <a:cubicBezTo>
                  <a:pt x="68" y="2"/>
                  <a:pt x="63" y="5"/>
                  <a:pt x="59" y="9"/>
                </a:cubicBezTo>
                <a:cubicBezTo>
                  <a:pt x="55" y="12"/>
                  <a:pt x="52" y="17"/>
                  <a:pt x="51" y="22"/>
                </a:cubicBezTo>
                <a:cubicBezTo>
                  <a:pt x="49" y="26"/>
                  <a:pt x="49" y="33"/>
                  <a:pt x="49" y="41"/>
                </a:cubicBezTo>
                <a:cubicBezTo>
                  <a:pt x="49" y="62"/>
                  <a:pt x="49" y="62"/>
                  <a:pt x="49" y="62"/>
                </a:cubicBezTo>
                <a:cubicBezTo>
                  <a:pt x="77" y="62"/>
                  <a:pt x="77" y="62"/>
                  <a:pt x="77" y="62"/>
                </a:cubicBezTo>
                <a:cubicBezTo>
                  <a:pt x="77" y="33"/>
                  <a:pt x="77" y="33"/>
                  <a:pt x="77" y="33"/>
                </a:cubicBezTo>
                <a:cubicBezTo>
                  <a:pt x="63" y="33"/>
                  <a:pt x="63" y="33"/>
                  <a:pt x="63" y="33"/>
                </a:cubicBezTo>
                <a:cubicBezTo>
                  <a:pt x="64" y="27"/>
                  <a:pt x="65" y="23"/>
                  <a:pt x="67" y="20"/>
                </a:cubicBezTo>
                <a:cubicBezTo>
                  <a:pt x="70" y="16"/>
                  <a:pt x="74" y="13"/>
                  <a:pt x="80" y="12"/>
                </a:cubicBezTo>
                <a:cubicBezTo>
                  <a:pt x="74" y="0"/>
                  <a:pt x="74" y="0"/>
                  <a:pt x="74" y="0"/>
                </a:cubicBezTo>
              </a:path>
            </a:pathLst>
          </a:custGeom>
          <a:solidFill>
            <a:srgbClr val="85898F">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662"/>
          <p:cNvSpPr>
            <a:spLocks noEditPoints="1"/>
          </p:cNvSpPr>
          <p:nvPr/>
        </p:nvSpPr>
        <p:spPr bwMode="auto">
          <a:xfrm>
            <a:off x="5705476" y="3391403"/>
            <a:ext cx="254000" cy="196850"/>
          </a:xfrm>
          <a:custGeom>
            <a:avLst/>
            <a:gdLst>
              <a:gd name="T0" fmla="*/ 31 w 80"/>
              <a:gd name="T1" fmla="*/ 0 h 62"/>
              <a:gd name="T2" fmla="*/ 3 w 80"/>
              <a:gd name="T3" fmla="*/ 0 h 62"/>
              <a:gd name="T4" fmla="*/ 3 w 80"/>
              <a:gd name="T5" fmla="*/ 29 h 62"/>
              <a:gd name="T6" fmla="*/ 17 w 80"/>
              <a:gd name="T7" fmla="*/ 29 h 62"/>
              <a:gd name="T8" fmla="*/ 13 w 80"/>
              <a:gd name="T9" fmla="*/ 42 h 62"/>
              <a:gd name="T10" fmla="*/ 0 w 80"/>
              <a:gd name="T11" fmla="*/ 50 h 62"/>
              <a:gd name="T12" fmla="*/ 6 w 80"/>
              <a:gd name="T13" fmla="*/ 62 h 62"/>
              <a:gd name="T14" fmla="*/ 21 w 80"/>
              <a:gd name="T15" fmla="*/ 53 h 62"/>
              <a:gd name="T16" fmla="*/ 29 w 80"/>
              <a:gd name="T17" fmla="*/ 40 h 62"/>
              <a:gd name="T18" fmla="*/ 31 w 80"/>
              <a:gd name="T19" fmla="*/ 21 h 62"/>
              <a:gd name="T20" fmla="*/ 31 w 80"/>
              <a:gd name="T21" fmla="*/ 0 h 62"/>
              <a:gd name="T22" fmla="*/ 80 w 80"/>
              <a:gd name="T23" fmla="*/ 0 h 62"/>
              <a:gd name="T24" fmla="*/ 51 w 80"/>
              <a:gd name="T25" fmla="*/ 0 h 62"/>
              <a:gd name="T26" fmla="*/ 51 w 80"/>
              <a:gd name="T27" fmla="*/ 29 h 62"/>
              <a:gd name="T28" fmla="*/ 65 w 80"/>
              <a:gd name="T29" fmla="*/ 29 h 62"/>
              <a:gd name="T30" fmla="*/ 61 w 80"/>
              <a:gd name="T31" fmla="*/ 42 h 62"/>
              <a:gd name="T32" fmla="*/ 49 w 80"/>
              <a:gd name="T33" fmla="*/ 50 h 62"/>
              <a:gd name="T34" fmla="*/ 54 w 80"/>
              <a:gd name="T35" fmla="*/ 62 h 62"/>
              <a:gd name="T36" fmla="*/ 69 w 80"/>
              <a:gd name="T37" fmla="*/ 53 h 62"/>
              <a:gd name="T38" fmla="*/ 77 w 80"/>
              <a:gd name="T39" fmla="*/ 40 h 62"/>
              <a:gd name="T40" fmla="*/ 80 w 80"/>
              <a:gd name="T41" fmla="*/ 21 h 62"/>
              <a:gd name="T42" fmla="*/ 80 w 80"/>
              <a:gd name="T4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62">
                <a:moveTo>
                  <a:pt x="31" y="0"/>
                </a:moveTo>
                <a:cubicBezTo>
                  <a:pt x="3" y="0"/>
                  <a:pt x="3" y="0"/>
                  <a:pt x="3" y="0"/>
                </a:cubicBezTo>
                <a:cubicBezTo>
                  <a:pt x="3" y="29"/>
                  <a:pt x="3" y="29"/>
                  <a:pt x="3" y="29"/>
                </a:cubicBezTo>
                <a:cubicBezTo>
                  <a:pt x="17" y="29"/>
                  <a:pt x="17" y="29"/>
                  <a:pt x="17" y="29"/>
                </a:cubicBezTo>
                <a:cubicBezTo>
                  <a:pt x="16" y="34"/>
                  <a:pt x="15" y="39"/>
                  <a:pt x="13" y="42"/>
                </a:cubicBezTo>
                <a:cubicBezTo>
                  <a:pt x="10" y="46"/>
                  <a:pt x="6" y="48"/>
                  <a:pt x="0" y="50"/>
                </a:cubicBezTo>
                <a:cubicBezTo>
                  <a:pt x="6" y="62"/>
                  <a:pt x="6" y="62"/>
                  <a:pt x="6" y="62"/>
                </a:cubicBezTo>
                <a:cubicBezTo>
                  <a:pt x="12" y="60"/>
                  <a:pt x="17" y="57"/>
                  <a:pt x="21" y="53"/>
                </a:cubicBezTo>
                <a:cubicBezTo>
                  <a:pt x="25" y="49"/>
                  <a:pt x="28" y="45"/>
                  <a:pt x="29" y="40"/>
                </a:cubicBezTo>
                <a:cubicBezTo>
                  <a:pt x="31" y="35"/>
                  <a:pt x="31" y="29"/>
                  <a:pt x="31" y="21"/>
                </a:cubicBezTo>
                <a:cubicBezTo>
                  <a:pt x="31" y="0"/>
                  <a:pt x="31" y="0"/>
                  <a:pt x="31" y="0"/>
                </a:cubicBezTo>
                <a:moveTo>
                  <a:pt x="80" y="0"/>
                </a:moveTo>
                <a:cubicBezTo>
                  <a:pt x="51" y="0"/>
                  <a:pt x="51" y="0"/>
                  <a:pt x="51" y="0"/>
                </a:cubicBezTo>
                <a:cubicBezTo>
                  <a:pt x="51" y="29"/>
                  <a:pt x="51" y="29"/>
                  <a:pt x="51" y="29"/>
                </a:cubicBezTo>
                <a:cubicBezTo>
                  <a:pt x="65" y="29"/>
                  <a:pt x="65" y="29"/>
                  <a:pt x="65" y="29"/>
                </a:cubicBezTo>
                <a:cubicBezTo>
                  <a:pt x="65" y="34"/>
                  <a:pt x="63" y="39"/>
                  <a:pt x="61" y="42"/>
                </a:cubicBezTo>
                <a:cubicBezTo>
                  <a:pt x="58" y="46"/>
                  <a:pt x="54" y="48"/>
                  <a:pt x="49" y="50"/>
                </a:cubicBezTo>
                <a:cubicBezTo>
                  <a:pt x="54" y="62"/>
                  <a:pt x="54" y="62"/>
                  <a:pt x="54" y="62"/>
                </a:cubicBezTo>
                <a:cubicBezTo>
                  <a:pt x="60" y="60"/>
                  <a:pt x="65" y="57"/>
                  <a:pt x="69" y="53"/>
                </a:cubicBezTo>
                <a:cubicBezTo>
                  <a:pt x="73" y="49"/>
                  <a:pt x="76" y="45"/>
                  <a:pt x="77" y="40"/>
                </a:cubicBezTo>
                <a:cubicBezTo>
                  <a:pt x="79" y="35"/>
                  <a:pt x="80" y="29"/>
                  <a:pt x="80" y="21"/>
                </a:cubicBezTo>
                <a:cubicBezTo>
                  <a:pt x="80" y="0"/>
                  <a:pt x="80" y="0"/>
                  <a:pt x="80" y="0"/>
                </a:cubicBezTo>
              </a:path>
            </a:pathLst>
          </a:custGeom>
          <a:solidFill>
            <a:srgbClr val="85898F">
              <a:alpha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Freeform 658"/>
          <p:cNvSpPr/>
          <p:nvPr/>
        </p:nvSpPr>
        <p:spPr bwMode="auto">
          <a:xfrm>
            <a:off x="1830388" y="2184903"/>
            <a:ext cx="668338" cy="673100"/>
          </a:xfrm>
          <a:custGeom>
            <a:avLst/>
            <a:gdLst>
              <a:gd name="T0" fmla="*/ 15 w 211"/>
              <a:gd name="T1" fmla="*/ 78 h 212"/>
              <a:gd name="T2" fmla="*/ 15 w 211"/>
              <a:gd name="T3" fmla="*/ 134 h 212"/>
              <a:gd name="T4" fmla="*/ 78 w 211"/>
              <a:gd name="T5" fmla="*/ 196 h 212"/>
              <a:gd name="T6" fmla="*/ 133 w 211"/>
              <a:gd name="T7" fmla="*/ 196 h 212"/>
              <a:gd name="T8" fmla="*/ 196 w 211"/>
              <a:gd name="T9" fmla="*/ 134 h 212"/>
              <a:gd name="T10" fmla="*/ 196 w 211"/>
              <a:gd name="T11" fmla="*/ 78 h 212"/>
              <a:gd name="T12" fmla="*/ 133 w 211"/>
              <a:gd name="T13" fmla="*/ 15 h 212"/>
              <a:gd name="T14" fmla="*/ 78 w 211"/>
              <a:gd name="T15" fmla="*/ 15 h 212"/>
              <a:gd name="T16" fmla="*/ 15 w 211"/>
              <a:gd name="T17"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12">
                <a:moveTo>
                  <a:pt x="15" y="78"/>
                </a:moveTo>
                <a:cubicBezTo>
                  <a:pt x="0" y="93"/>
                  <a:pt x="0" y="118"/>
                  <a:pt x="15" y="134"/>
                </a:cubicBezTo>
                <a:cubicBezTo>
                  <a:pt x="78" y="196"/>
                  <a:pt x="78" y="196"/>
                  <a:pt x="78" y="196"/>
                </a:cubicBezTo>
                <a:cubicBezTo>
                  <a:pt x="93" y="212"/>
                  <a:pt x="118" y="212"/>
                  <a:pt x="133" y="196"/>
                </a:cubicBezTo>
                <a:cubicBezTo>
                  <a:pt x="196" y="134"/>
                  <a:pt x="196" y="134"/>
                  <a:pt x="196" y="134"/>
                </a:cubicBezTo>
                <a:cubicBezTo>
                  <a:pt x="211" y="118"/>
                  <a:pt x="211" y="93"/>
                  <a:pt x="196" y="78"/>
                </a:cubicBezTo>
                <a:cubicBezTo>
                  <a:pt x="133" y="15"/>
                  <a:pt x="133" y="15"/>
                  <a:pt x="133" y="15"/>
                </a:cubicBezTo>
                <a:cubicBezTo>
                  <a:pt x="118" y="0"/>
                  <a:pt x="93" y="0"/>
                  <a:pt x="78" y="15"/>
                </a:cubicBezTo>
                <a:lnTo>
                  <a:pt x="15" y="7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664"/>
          <p:cNvSpPr/>
          <p:nvPr/>
        </p:nvSpPr>
        <p:spPr bwMode="auto">
          <a:xfrm>
            <a:off x="1900238" y="2254753"/>
            <a:ext cx="528638" cy="533400"/>
          </a:xfrm>
          <a:custGeom>
            <a:avLst/>
            <a:gdLst>
              <a:gd name="T0" fmla="*/ 10 w 167"/>
              <a:gd name="T1" fmla="*/ 103 h 168"/>
              <a:gd name="T2" fmla="*/ 10 w 167"/>
              <a:gd name="T3" fmla="*/ 65 h 168"/>
              <a:gd name="T4" fmla="*/ 65 w 167"/>
              <a:gd name="T5" fmla="*/ 10 h 168"/>
              <a:gd name="T6" fmla="*/ 102 w 167"/>
              <a:gd name="T7" fmla="*/ 10 h 168"/>
              <a:gd name="T8" fmla="*/ 157 w 167"/>
              <a:gd name="T9" fmla="*/ 65 h 168"/>
              <a:gd name="T10" fmla="*/ 157 w 167"/>
              <a:gd name="T11" fmla="*/ 103 h 168"/>
              <a:gd name="T12" fmla="*/ 102 w 167"/>
              <a:gd name="T13" fmla="*/ 157 h 168"/>
              <a:gd name="T14" fmla="*/ 65 w 167"/>
              <a:gd name="T15" fmla="*/ 157 h 168"/>
              <a:gd name="T16" fmla="*/ 10 w 167"/>
              <a:gd name="T17" fmla="*/ 10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68">
                <a:moveTo>
                  <a:pt x="10" y="103"/>
                </a:moveTo>
                <a:cubicBezTo>
                  <a:pt x="0" y="92"/>
                  <a:pt x="0" y="76"/>
                  <a:pt x="10" y="65"/>
                </a:cubicBezTo>
                <a:cubicBezTo>
                  <a:pt x="65" y="10"/>
                  <a:pt x="65" y="10"/>
                  <a:pt x="65" y="10"/>
                </a:cubicBezTo>
                <a:cubicBezTo>
                  <a:pt x="75" y="0"/>
                  <a:pt x="92" y="0"/>
                  <a:pt x="102" y="10"/>
                </a:cubicBezTo>
                <a:cubicBezTo>
                  <a:pt x="157" y="65"/>
                  <a:pt x="157" y="65"/>
                  <a:pt x="157" y="65"/>
                </a:cubicBezTo>
                <a:cubicBezTo>
                  <a:pt x="167" y="76"/>
                  <a:pt x="167" y="92"/>
                  <a:pt x="157" y="103"/>
                </a:cubicBezTo>
                <a:cubicBezTo>
                  <a:pt x="102" y="157"/>
                  <a:pt x="102" y="157"/>
                  <a:pt x="102" y="157"/>
                </a:cubicBezTo>
                <a:cubicBezTo>
                  <a:pt x="92" y="168"/>
                  <a:pt x="75" y="168"/>
                  <a:pt x="65" y="157"/>
                </a:cubicBezTo>
                <a:lnTo>
                  <a:pt x="10" y="103"/>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665"/>
          <p:cNvSpPr/>
          <p:nvPr/>
        </p:nvSpPr>
        <p:spPr bwMode="auto">
          <a:xfrm>
            <a:off x="4235451" y="2184903"/>
            <a:ext cx="673100" cy="673100"/>
          </a:xfrm>
          <a:custGeom>
            <a:avLst/>
            <a:gdLst>
              <a:gd name="T0" fmla="*/ 15 w 212"/>
              <a:gd name="T1" fmla="*/ 78 h 212"/>
              <a:gd name="T2" fmla="*/ 15 w 212"/>
              <a:gd name="T3" fmla="*/ 134 h 212"/>
              <a:gd name="T4" fmla="*/ 78 w 212"/>
              <a:gd name="T5" fmla="*/ 196 h 212"/>
              <a:gd name="T6" fmla="*/ 134 w 212"/>
              <a:gd name="T7" fmla="*/ 196 h 212"/>
              <a:gd name="T8" fmla="*/ 197 w 212"/>
              <a:gd name="T9" fmla="*/ 134 h 212"/>
              <a:gd name="T10" fmla="*/ 197 w 212"/>
              <a:gd name="T11" fmla="*/ 78 h 212"/>
              <a:gd name="T12" fmla="*/ 134 w 212"/>
              <a:gd name="T13" fmla="*/ 15 h 212"/>
              <a:gd name="T14" fmla="*/ 78 w 212"/>
              <a:gd name="T15" fmla="*/ 15 h 212"/>
              <a:gd name="T16" fmla="*/ 15 w 212"/>
              <a:gd name="T17"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212">
                <a:moveTo>
                  <a:pt x="15" y="78"/>
                </a:moveTo>
                <a:cubicBezTo>
                  <a:pt x="0" y="93"/>
                  <a:pt x="0" y="118"/>
                  <a:pt x="15" y="134"/>
                </a:cubicBezTo>
                <a:cubicBezTo>
                  <a:pt x="78" y="196"/>
                  <a:pt x="78" y="196"/>
                  <a:pt x="78" y="196"/>
                </a:cubicBezTo>
                <a:cubicBezTo>
                  <a:pt x="93" y="212"/>
                  <a:pt x="119" y="212"/>
                  <a:pt x="134" y="196"/>
                </a:cubicBezTo>
                <a:cubicBezTo>
                  <a:pt x="197" y="134"/>
                  <a:pt x="197" y="134"/>
                  <a:pt x="197" y="134"/>
                </a:cubicBezTo>
                <a:cubicBezTo>
                  <a:pt x="212" y="118"/>
                  <a:pt x="212" y="93"/>
                  <a:pt x="197" y="78"/>
                </a:cubicBezTo>
                <a:cubicBezTo>
                  <a:pt x="134" y="15"/>
                  <a:pt x="134" y="15"/>
                  <a:pt x="134" y="15"/>
                </a:cubicBezTo>
                <a:cubicBezTo>
                  <a:pt x="119" y="0"/>
                  <a:pt x="93" y="0"/>
                  <a:pt x="78" y="15"/>
                </a:cubicBezTo>
                <a:lnTo>
                  <a:pt x="15" y="7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666"/>
          <p:cNvSpPr/>
          <p:nvPr/>
        </p:nvSpPr>
        <p:spPr bwMode="auto">
          <a:xfrm>
            <a:off x="4305301" y="2254753"/>
            <a:ext cx="533400" cy="533400"/>
          </a:xfrm>
          <a:custGeom>
            <a:avLst/>
            <a:gdLst>
              <a:gd name="T0" fmla="*/ 10 w 168"/>
              <a:gd name="T1" fmla="*/ 103 h 168"/>
              <a:gd name="T2" fmla="*/ 10 w 168"/>
              <a:gd name="T3" fmla="*/ 65 h 168"/>
              <a:gd name="T4" fmla="*/ 65 w 168"/>
              <a:gd name="T5" fmla="*/ 10 h 168"/>
              <a:gd name="T6" fmla="*/ 103 w 168"/>
              <a:gd name="T7" fmla="*/ 10 h 168"/>
              <a:gd name="T8" fmla="*/ 158 w 168"/>
              <a:gd name="T9" fmla="*/ 65 h 168"/>
              <a:gd name="T10" fmla="*/ 158 w 168"/>
              <a:gd name="T11" fmla="*/ 103 h 168"/>
              <a:gd name="T12" fmla="*/ 103 w 168"/>
              <a:gd name="T13" fmla="*/ 157 h 168"/>
              <a:gd name="T14" fmla="*/ 65 w 168"/>
              <a:gd name="T15" fmla="*/ 157 h 168"/>
              <a:gd name="T16" fmla="*/ 10 w 168"/>
              <a:gd name="T17" fmla="*/ 10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168">
                <a:moveTo>
                  <a:pt x="10" y="103"/>
                </a:moveTo>
                <a:cubicBezTo>
                  <a:pt x="0" y="92"/>
                  <a:pt x="0" y="76"/>
                  <a:pt x="10" y="65"/>
                </a:cubicBezTo>
                <a:cubicBezTo>
                  <a:pt x="65" y="10"/>
                  <a:pt x="65" y="10"/>
                  <a:pt x="65" y="10"/>
                </a:cubicBezTo>
                <a:cubicBezTo>
                  <a:pt x="76" y="0"/>
                  <a:pt x="92" y="0"/>
                  <a:pt x="103" y="10"/>
                </a:cubicBezTo>
                <a:cubicBezTo>
                  <a:pt x="158" y="65"/>
                  <a:pt x="158" y="65"/>
                  <a:pt x="158" y="65"/>
                </a:cubicBezTo>
                <a:cubicBezTo>
                  <a:pt x="168" y="76"/>
                  <a:pt x="168" y="92"/>
                  <a:pt x="158" y="103"/>
                </a:cubicBezTo>
                <a:cubicBezTo>
                  <a:pt x="103" y="157"/>
                  <a:pt x="103" y="157"/>
                  <a:pt x="103" y="157"/>
                </a:cubicBezTo>
                <a:cubicBezTo>
                  <a:pt x="92" y="168"/>
                  <a:pt x="76" y="168"/>
                  <a:pt x="65" y="157"/>
                </a:cubicBezTo>
                <a:lnTo>
                  <a:pt x="10" y="103"/>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667"/>
          <p:cNvSpPr/>
          <p:nvPr/>
        </p:nvSpPr>
        <p:spPr bwMode="auto">
          <a:xfrm>
            <a:off x="6645276" y="2184903"/>
            <a:ext cx="668338" cy="673100"/>
          </a:xfrm>
          <a:custGeom>
            <a:avLst/>
            <a:gdLst>
              <a:gd name="T0" fmla="*/ 15 w 211"/>
              <a:gd name="T1" fmla="*/ 78 h 212"/>
              <a:gd name="T2" fmla="*/ 15 w 211"/>
              <a:gd name="T3" fmla="*/ 134 h 212"/>
              <a:gd name="T4" fmla="*/ 78 w 211"/>
              <a:gd name="T5" fmla="*/ 196 h 212"/>
              <a:gd name="T6" fmla="*/ 133 w 211"/>
              <a:gd name="T7" fmla="*/ 196 h 212"/>
              <a:gd name="T8" fmla="*/ 196 w 211"/>
              <a:gd name="T9" fmla="*/ 134 h 212"/>
              <a:gd name="T10" fmla="*/ 196 w 211"/>
              <a:gd name="T11" fmla="*/ 78 h 212"/>
              <a:gd name="T12" fmla="*/ 133 w 211"/>
              <a:gd name="T13" fmla="*/ 15 h 212"/>
              <a:gd name="T14" fmla="*/ 78 w 211"/>
              <a:gd name="T15" fmla="*/ 15 h 212"/>
              <a:gd name="T16" fmla="*/ 15 w 211"/>
              <a:gd name="T17"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12">
                <a:moveTo>
                  <a:pt x="15" y="78"/>
                </a:moveTo>
                <a:cubicBezTo>
                  <a:pt x="0" y="93"/>
                  <a:pt x="0" y="118"/>
                  <a:pt x="15" y="134"/>
                </a:cubicBezTo>
                <a:cubicBezTo>
                  <a:pt x="78" y="196"/>
                  <a:pt x="78" y="196"/>
                  <a:pt x="78" y="196"/>
                </a:cubicBezTo>
                <a:cubicBezTo>
                  <a:pt x="93" y="212"/>
                  <a:pt x="118" y="212"/>
                  <a:pt x="133" y="196"/>
                </a:cubicBezTo>
                <a:cubicBezTo>
                  <a:pt x="196" y="134"/>
                  <a:pt x="196" y="134"/>
                  <a:pt x="196" y="134"/>
                </a:cubicBezTo>
                <a:cubicBezTo>
                  <a:pt x="211" y="118"/>
                  <a:pt x="211" y="93"/>
                  <a:pt x="196" y="78"/>
                </a:cubicBezTo>
                <a:cubicBezTo>
                  <a:pt x="133" y="15"/>
                  <a:pt x="133" y="15"/>
                  <a:pt x="133" y="15"/>
                </a:cubicBezTo>
                <a:cubicBezTo>
                  <a:pt x="118" y="0"/>
                  <a:pt x="93" y="0"/>
                  <a:pt x="78" y="15"/>
                </a:cubicBezTo>
                <a:lnTo>
                  <a:pt x="15" y="7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668"/>
          <p:cNvSpPr/>
          <p:nvPr/>
        </p:nvSpPr>
        <p:spPr bwMode="auto">
          <a:xfrm>
            <a:off x="6715126" y="2254753"/>
            <a:ext cx="528638" cy="533400"/>
          </a:xfrm>
          <a:custGeom>
            <a:avLst/>
            <a:gdLst>
              <a:gd name="T0" fmla="*/ 10 w 167"/>
              <a:gd name="T1" fmla="*/ 103 h 168"/>
              <a:gd name="T2" fmla="*/ 10 w 167"/>
              <a:gd name="T3" fmla="*/ 65 h 168"/>
              <a:gd name="T4" fmla="*/ 65 w 167"/>
              <a:gd name="T5" fmla="*/ 10 h 168"/>
              <a:gd name="T6" fmla="*/ 102 w 167"/>
              <a:gd name="T7" fmla="*/ 10 h 168"/>
              <a:gd name="T8" fmla="*/ 157 w 167"/>
              <a:gd name="T9" fmla="*/ 65 h 168"/>
              <a:gd name="T10" fmla="*/ 157 w 167"/>
              <a:gd name="T11" fmla="*/ 103 h 168"/>
              <a:gd name="T12" fmla="*/ 102 w 167"/>
              <a:gd name="T13" fmla="*/ 157 h 168"/>
              <a:gd name="T14" fmla="*/ 65 w 167"/>
              <a:gd name="T15" fmla="*/ 157 h 168"/>
              <a:gd name="T16" fmla="*/ 10 w 167"/>
              <a:gd name="T17" fmla="*/ 10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68">
                <a:moveTo>
                  <a:pt x="10" y="103"/>
                </a:moveTo>
                <a:cubicBezTo>
                  <a:pt x="0" y="92"/>
                  <a:pt x="0" y="76"/>
                  <a:pt x="10" y="65"/>
                </a:cubicBezTo>
                <a:cubicBezTo>
                  <a:pt x="65" y="10"/>
                  <a:pt x="65" y="10"/>
                  <a:pt x="65" y="10"/>
                </a:cubicBezTo>
                <a:cubicBezTo>
                  <a:pt x="75" y="0"/>
                  <a:pt x="92" y="0"/>
                  <a:pt x="102" y="10"/>
                </a:cubicBezTo>
                <a:cubicBezTo>
                  <a:pt x="157" y="65"/>
                  <a:pt x="157" y="65"/>
                  <a:pt x="157" y="65"/>
                </a:cubicBezTo>
                <a:cubicBezTo>
                  <a:pt x="167" y="76"/>
                  <a:pt x="167" y="92"/>
                  <a:pt x="157" y="103"/>
                </a:cubicBezTo>
                <a:cubicBezTo>
                  <a:pt x="102" y="157"/>
                  <a:pt x="102" y="157"/>
                  <a:pt x="102" y="157"/>
                </a:cubicBezTo>
                <a:cubicBezTo>
                  <a:pt x="92" y="168"/>
                  <a:pt x="75" y="168"/>
                  <a:pt x="65" y="157"/>
                </a:cubicBezTo>
                <a:lnTo>
                  <a:pt x="10" y="10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Freeform 669"/>
          <p:cNvSpPr/>
          <p:nvPr/>
        </p:nvSpPr>
        <p:spPr bwMode="auto">
          <a:xfrm>
            <a:off x="1830388" y="4343903"/>
            <a:ext cx="668338" cy="673100"/>
          </a:xfrm>
          <a:custGeom>
            <a:avLst/>
            <a:gdLst>
              <a:gd name="T0" fmla="*/ 15 w 211"/>
              <a:gd name="T1" fmla="*/ 78 h 212"/>
              <a:gd name="T2" fmla="*/ 15 w 211"/>
              <a:gd name="T3" fmla="*/ 134 h 212"/>
              <a:gd name="T4" fmla="*/ 78 w 211"/>
              <a:gd name="T5" fmla="*/ 197 h 212"/>
              <a:gd name="T6" fmla="*/ 133 w 211"/>
              <a:gd name="T7" fmla="*/ 197 h 212"/>
              <a:gd name="T8" fmla="*/ 196 w 211"/>
              <a:gd name="T9" fmla="*/ 134 h 212"/>
              <a:gd name="T10" fmla="*/ 196 w 211"/>
              <a:gd name="T11" fmla="*/ 78 h 212"/>
              <a:gd name="T12" fmla="*/ 133 w 211"/>
              <a:gd name="T13" fmla="*/ 16 h 212"/>
              <a:gd name="T14" fmla="*/ 78 w 211"/>
              <a:gd name="T15" fmla="*/ 16 h 212"/>
              <a:gd name="T16" fmla="*/ 15 w 211"/>
              <a:gd name="T17"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12">
                <a:moveTo>
                  <a:pt x="15" y="78"/>
                </a:moveTo>
                <a:cubicBezTo>
                  <a:pt x="0" y="94"/>
                  <a:pt x="0" y="119"/>
                  <a:pt x="15" y="134"/>
                </a:cubicBezTo>
                <a:cubicBezTo>
                  <a:pt x="78" y="197"/>
                  <a:pt x="78" y="197"/>
                  <a:pt x="78" y="197"/>
                </a:cubicBezTo>
                <a:cubicBezTo>
                  <a:pt x="93" y="212"/>
                  <a:pt x="118" y="212"/>
                  <a:pt x="133" y="197"/>
                </a:cubicBezTo>
                <a:cubicBezTo>
                  <a:pt x="196" y="134"/>
                  <a:pt x="196" y="134"/>
                  <a:pt x="196" y="134"/>
                </a:cubicBezTo>
                <a:cubicBezTo>
                  <a:pt x="211" y="119"/>
                  <a:pt x="211" y="94"/>
                  <a:pt x="196" y="78"/>
                </a:cubicBezTo>
                <a:cubicBezTo>
                  <a:pt x="133" y="16"/>
                  <a:pt x="133" y="16"/>
                  <a:pt x="133" y="16"/>
                </a:cubicBezTo>
                <a:cubicBezTo>
                  <a:pt x="118" y="0"/>
                  <a:pt x="93" y="0"/>
                  <a:pt x="78" y="16"/>
                </a:cubicBezTo>
                <a:lnTo>
                  <a:pt x="15" y="7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Freeform 670"/>
          <p:cNvSpPr/>
          <p:nvPr/>
        </p:nvSpPr>
        <p:spPr bwMode="auto">
          <a:xfrm>
            <a:off x="1900238" y="4413753"/>
            <a:ext cx="528638" cy="533400"/>
          </a:xfrm>
          <a:custGeom>
            <a:avLst/>
            <a:gdLst>
              <a:gd name="T0" fmla="*/ 10 w 167"/>
              <a:gd name="T1" fmla="*/ 103 h 168"/>
              <a:gd name="T2" fmla="*/ 10 w 167"/>
              <a:gd name="T3" fmla="*/ 66 h 168"/>
              <a:gd name="T4" fmla="*/ 65 w 167"/>
              <a:gd name="T5" fmla="*/ 11 h 168"/>
              <a:gd name="T6" fmla="*/ 102 w 167"/>
              <a:gd name="T7" fmla="*/ 11 h 168"/>
              <a:gd name="T8" fmla="*/ 157 w 167"/>
              <a:gd name="T9" fmla="*/ 66 h 168"/>
              <a:gd name="T10" fmla="*/ 157 w 167"/>
              <a:gd name="T11" fmla="*/ 103 h 168"/>
              <a:gd name="T12" fmla="*/ 102 w 167"/>
              <a:gd name="T13" fmla="*/ 158 h 168"/>
              <a:gd name="T14" fmla="*/ 65 w 167"/>
              <a:gd name="T15" fmla="*/ 158 h 168"/>
              <a:gd name="T16" fmla="*/ 10 w 167"/>
              <a:gd name="T17" fmla="*/ 10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68">
                <a:moveTo>
                  <a:pt x="10" y="103"/>
                </a:moveTo>
                <a:cubicBezTo>
                  <a:pt x="0" y="93"/>
                  <a:pt x="0" y="76"/>
                  <a:pt x="10" y="66"/>
                </a:cubicBezTo>
                <a:cubicBezTo>
                  <a:pt x="65" y="11"/>
                  <a:pt x="65" y="11"/>
                  <a:pt x="65" y="11"/>
                </a:cubicBezTo>
                <a:cubicBezTo>
                  <a:pt x="75" y="0"/>
                  <a:pt x="92" y="0"/>
                  <a:pt x="102" y="11"/>
                </a:cubicBezTo>
                <a:cubicBezTo>
                  <a:pt x="157" y="66"/>
                  <a:pt x="157" y="66"/>
                  <a:pt x="157" y="66"/>
                </a:cubicBezTo>
                <a:cubicBezTo>
                  <a:pt x="167" y="76"/>
                  <a:pt x="167" y="93"/>
                  <a:pt x="157" y="103"/>
                </a:cubicBezTo>
                <a:cubicBezTo>
                  <a:pt x="102" y="158"/>
                  <a:pt x="102" y="158"/>
                  <a:pt x="102" y="158"/>
                </a:cubicBezTo>
                <a:cubicBezTo>
                  <a:pt x="92" y="168"/>
                  <a:pt x="75" y="168"/>
                  <a:pt x="65" y="158"/>
                </a:cubicBezTo>
                <a:lnTo>
                  <a:pt x="10" y="10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Freeform 671"/>
          <p:cNvSpPr/>
          <p:nvPr/>
        </p:nvSpPr>
        <p:spPr bwMode="auto">
          <a:xfrm>
            <a:off x="4235451" y="4343903"/>
            <a:ext cx="673100" cy="673100"/>
          </a:xfrm>
          <a:custGeom>
            <a:avLst/>
            <a:gdLst>
              <a:gd name="T0" fmla="*/ 15 w 212"/>
              <a:gd name="T1" fmla="*/ 78 h 212"/>
              <a:gd name="T2" fmla="*/ 15 w 212"/>
              <a:gd name="T3" fmla="*/ 134 h 212"/>
              <a:gd name="T4" fmla="*/ 78 w 212"/>
              <a:gd name="T5" fmla="*/ 197 h 212"/>
              <a:gd name="T6" fmla="*/ 134 w 212"/>
              <a:gd name="T7" fmla="*/ 197 h 212"/>
              <a:gd name="T8" fmla="*/ 197 w 212"/>
              <a:gd name="T9" fmla="*/ 134 h 212"/>
              <a:gd name="T10" fmla="*/ 197 w 212"/>
              <a:gd name="T11" fmla="*/ 78 h 212"/>
              <a:gd name="T12" fmla="*/ 134 w 212"/>
              <a:gd name="T13" fmla="*/ 16 h 212"/>
              <a:gd name="T14" fmla="*/ 78 w 212"/>
              <a:gd name="T15" fmla="*/ 16 h 212"/>
              <a:gd name="T16" fmla="*/ 15 w 212"/>
              <a:gd name="T17"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212">
                <a:moveTo>
                  <a:pt x="15" y="78"/>
                </a:moveTo>
                <a:cubicBezTo>
                  <a:pt x="0" y="94"/>
                  <a:pt x="0" y="119"/>
                  <a:pt x="15" y="134"/>
                </a:cubicBezTo>
                <a:cubicBezTo>
                  <a:pt x="78" y="197"/>
                  <a:pt x="78" y="197"/>
                  <a:pt x="78" y="197"/>
                </a:cubicBezTo>
                <a:cubicBezTo>
                  <a:pt x="93" y="212"/>
                  <a:pt x="119" y="212"/>
                  <a:pt x="134" y="197"/>
                </a:cubicBezTo>
                <a:cubicBezTo>
                  <a:pt x="197" y="134"/>
                  <a:pt x="197" y="134"/>
                  <a:pt x="197" y="134"/>
                </a:cubicBezTo>
                <a:cubicBezTo>
                  <a:pt x="212" y="119"/>
                  <a:pt x="212" y="94"/>
                  <a:pt x="197" y="78"/>
                </a:cubicBezTo>
                <a:cubicBezTo>
                  <a:pt x="134" y="16"/>
                  <a:pt x="134" y="16"/>
                  <a:pt x="134" y="16"/>
                </a:cubicBezTo>
                <a:cubicBezTo>
                  <a:pt x="119" y="0"/>
                  <a:pt x="93" y="0"/>
                  <a:pt x="78" y="16"/>
                </a:cubicBezTo>
                <a:lnTo>
                  <a:pt x="15" y="7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Freeform 672"/>
          <p:cNvSpPr/>
          <p:nvPr/>
        </p:nvSpPr>
        <p:spPr bwMode="auto">
          <a:xfrm>
            <a:off x="4305301" y="4413753"/>
            <a:ext cx="533400" cy="533400"/>
          </a:xfrm>
          <a:custGeom>
            <a:avLst/>
            <a:gdLst>
              <a:gd name="T0" fmla="*/ 10 w 168"/>
              <a:gd name="T1" fmla="*/ 103 h 168"/>
              <a:gd name="T2" fmla="*/ 10 w 168"/>
              <a:gd name="T3" fmla="*/ 66 h 168"/>
              <a:gd name="T4" fmla="*/ 65 w 168"/>
              <a:gd name="T5" fmla="*/ 11 h 168"/>
              <a:gd name="T6" fmla="*/ 103 w 168"/>
              <a:gd name="T7" fmla="*/ 11 h 168"/>
              <a:gd name="T8" fmla="*/ 158 w 168"/>
              <a:gd name="T9" fmla="*/ 66 h 168"/>
              <a:gd name="T10" fmla="*/ 158 w 168"/>
              <a:gd name="T11" fmla="*/ 103 h 168"/>
              <a:gd name="T12" fmla="*/ 103 w 168"/>
              <a:gd name="T13" fmla="*/ 158 h 168"/>
              <a:gd name="T14" fmla="*/ 65 w 168"/>
              <a:gd name="T15" fmla="*/ 158 h 168"/>
              <a:gd name="T16" fmla="*/ 10 w 168"/>
              <a:gd name="T17" fmla="*/ 10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168">
                <a:moveTo>
                  <a:pt x="10" y="103"/>
                </a:moveTo>
                <a:cubicBezTo>
                  <a:pt x="0" y="93"/>
                  <a:pt x="0" y="76"/>
                  <a:pt x="10" y="66"/>
                </a:cubicBezTo>
                <a:cubicBezTo>
                  <a:pt x="65" y="11"/>
                  <a:pt x="65" y="11"/>
                  <a:pt x="65" y="11"/>
                </a:cubicBezTo>
                <a:cubicBezTo>
                  <a:pt x="76" y="0"/>
                  <a:pt x="92" y="0"/>
                  <a:pt x="103" y="11"/>
                </a:cubicBezTo>
                <a:cubicBezTo>
                  <a:pt x="158" y="66"/>
                  <a:pt x="158" y="66"/>
                  <a:pt x="158" y="66"/>
                </a:cubicBezTo>
                <a:cubicBezTo>
                  <a:pt x="168" y="76"/>
                  <a:pt x="168" y="93"/>
                  <a:pt x="158" y="103"/>
                </a:cubicBezTo>
                <a:cubicBezTo>
                  <a:pt x="103" y="158"/>
                  <a:pt x="103" y="158"/>
                  <a:pt x="103" y="158"/>
                </a:cubicBezTo>
                <a:cubicBezTo>
                  <a:pt x="92" y="168"/>
                  <a:pt x="76" y="168"/>
                  <a:pt x="65" y="158"/>
                </a:cubicBezTo>
                <a:lnTo>
                  <a:pt x="10" y="10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9" name="Freeform 673"/>
          <p:cNvSpPr/>
          <p:nvPr/>
        </p:nvSpPr>
        <p:spPr bwMode="auto">
          <a:xfrm>
            <a:off x="6645276" y="4343903"/>
            <a:ext cx="668338" cy="673100"/>
          </a:xfrm>
          <a:custGeom>
            <a:avLst/>
            <a:gdLst>
              <a:gd name="T0" fmla="*/ 15 w 211"/>
              <a:gd name="T1" fmla="*/ 78 h 212"/>
              <a:gd name="T2" fmla="*/ 15 w 211"/>
              <a:gd name="T3" fmla="*/ 134 h 212"/>
              <a:gd name="T4" fmla="*/ 78 w 211"/>
              <a:gd name="T5" fmla="*/ 197 h 212"/>
              <a:gd name="T6" fmla="*/ 133 w 211"/>
              <a:gd name="T7" fmla="*/ 197 h 212"/>
              <a:gd name="T8" fmla="*/ 196 w 211"/>
              <a:gd name="T9" fmla="*/ 134 h 212"/>
              <a:gd name="T10" fmla="*/ 196 w 211"/>
              <a:gd name="T11" fmla="*/ 78 h 212"/>
              <a:gd name="T12" fmla="*/ 133 w 211"/>
              <a:gd name="T13" fmla="*/ 16 h 212"/>
              <a:gd name="T14" fmla="*/ 78 w 211"/>
              <a:gd name="T15" fmla="*/ 16 h 212"/>
              <a:gd name="T16" fmla="*/ 15 w 211"/>
              <a:gd name="T17" fmla="*/ 7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12">
                <a:moveTo>
                  <a:pt x="15" y="78"/>
                </a:moveTo>
                <a:cubicBezTo>
                  <a:pt x="0" y="94"/>
                  <a:pt x="0" y="119"/>
                  <a:pt x="15" y="134"/>
                </a:cubicBezTo>
                <a:cubicBezTo>
                  <a:pt x="78" y="197"/>
                  <a:pt x="78" y="197"/>
                  <a:pt x="78" y="197"/>
                </a:cubicBezTo>
                <a:cubicBezTo>
                  <a:pt x="93" y="212"/>
                  <a:pt x="118" y="212"/>
                  <a:pt x="133" y="197"/>
                </a:cubicBezTo>
                <a:cubicBezTo>
                  <a:pt x="196" y="134"/>
                  <a:pt x="196" y="134"/>
                  <a:pt x="196" y="134"/>
                </a:cubicBezTo>
                <a:cubicBezTo>
                  <a:pt x="211" y="119"/>
                  <a:pt x="211" y="94"/>
                  <a:pt x="196" y="78"/>
                </a:cubicBezTo>
                <a:cubicBezTo>
                  <a:pt x="133" y="16"/>
                  <a:pt x="133" y="16"/>
                  <a:pt x="133" y="16"/>
                </a:cubicBezTo>
                <a:cubicBezTo>
                  <a:pt x="118" y="0"/>
                  <a:pt x="93" y="0"/>
                  <a:pt x="78" y="16"/>
                </a:cubicBezTo>
                <a:lnTo>
                  <a:pt x="15" y="7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0" name="Freeform 674"/>
          <p:cNvSpPr/>
          <p:nvPr/>
        </p:nvSpPr>
        <p:spPr bwMode="auto">
          <a:xfrm>
            <a:off x="6715126" y="4413753"/>
            <a:ext cx="528638" cy="533400"/>
          </a:xfrm>
          <a:custGeom>
            <a:avLst/>
            <a:gdLst>
              <a:gd name="T0" fmla="*/ 10 w 167"/>
              <a:gd name="T1" fmla="*/ 103 h 168"/>
              <a:gd name="T2" fmla="*/ 10 w 167"/>
              <a:gd name="T3" fmla="*/ 66 h 168"/>
              <a:gd name="T4" fmla="*/ 65 w 167"/>
              <a:gd name="T5" fmla="*/ 11 h 168"/>
              <a:gd name="T6" fmla="*/ 102 w 167"/>
              <a:gd name="T7" fmla="*/ 11 h 168"/>
              <a:gd name="T8" fmla="*/ 157 w 167"/>
              <a:gd name="T9" fmla="*/ 66 h 168"/>
              <a:gd name="T10" fmla="*/ 157 w 167"/>
              <a:gd name="T11" fmla="*/ 103 h 168"/>
              <a:gd name="T12" fmla="*/ 102 w 167"/>
              <a:gd name="T13" fmla="*/ 158 h 168"/>
              <a:gd name="T14" fmla="*/ 65 w 167"/>
              <a:gd name="T15" fmla="*/ 158 h 168"/>
              <a:gd name="T16" fmla="*/ 10 w 167"/>
              <a:gd name="T17" fmla="*/ 10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68">
                <a:moveTo>
                  <a:pt x="10" y="103"/>
                </a:moveTo>
                <a:cubicBezTo>
                  <a:pt x="0" y="93"/>
                  <a:pt x="0" y="76"/>
                  <a:pt x="10" y="66"/>
                </a:cubicBezTo>
                <a:cubicBezTo>
                  <a:pt x="65" y="11"/>
                  <a:pt x="65" y="11"/>
                  <a:pt x="65" y="11"/>
                </a:cubicBezTo>
                <a:cubicBezTo>
                  <a:pt x="75" y="0"/>
                  <a:pt x="92" y="0"/>
                  <a:pt x="102" y="11"/>
                </a:cubicBezTo>
                <a:cubicBezTo>
                  <a:pt x="157" y="66"/>
                  <a:pt x="157" y="66"/>
                  <a:pt x="157" y="66"/>
                </a:cubicBezTo>
                <a:cubicBezTo>
                  <a:pt x="167" y="76"/>
                  <a:pt x="167" y="93"/>
                  <a:pt x="157" y="103"/>
                </a:cubicBezTo>
                <a:cubicBezTo>
                  <a:pt x="102" y="158"/>
                  <a:pt x="102" y="158"/>
                  <a:pt x="102" y="158"/>
                </a:cubicBezTo>
                <a:cubicBezTo>
                  <a:pt x="92" y="168"/>
                  <a:pt x="75" y="168"/>
                  <a:pt x="65" y="158"/>
                </a:cubicBezTo>
                <a:lnTo>
                  <a:pt x="10" y="103"/>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Freeform 675"/>
          <p:cNvSpPr>
            <a:spLocks noEditPoints="1"/>
          </p:cNvSpPr>
          <p:nvPr/>
        </p:nvSpPr>
        <p:spPr bwMode="auto">
          <a:xfrm>
            <a:off x="2062163" y="2369053"/>
            <a:ext cx="206375" cy="304800"/>
          </a:xfrm>
          <a:custGeom>
            <a:avLst/>
            <a:gdLst>
              <a:gd name="T0" fmla="*/ 32 w 65"/>
              <a:gd name="T1" fmla="*/ 0 h 96"/>
              <a:gd name="T2" fmla="*/ 0 w 65"/>
              <a:gd name="T3" fmla="*/ 33 h 96"/>
              <a:gd name="T4" fmla="*/ 15 w 65"/>
              <a:gd name="T5" fmla="*/ 61 h 96"/>
              <a:gd name="T6" fmla="*/ 17 w 65"/>
              <a:gd name="T7" fmla="*/ 69 h 96"/>
              <a:gd name="T8" fmla="*/ 32 w 65"/>
              <a:gd name="T9" fmla="*/ 72 h 96"/>
              <a:gd name="T10" fmla="*/ 48 w 65"/>
              <a:gd name="T11" fmla="*/ 69 h 96"/>
              <a:gd name="T12" fmla="*/ 49 w 65"/>
              <a:gd name="T13" fmla="*/ 61 h 96"/>
              <a:gd name="T14" fmla="*/ 65 w 65"/>
              <a:gd name="T15" fmla="*/ 33 h 96"/>
              <a:gd name="T16" fmla="*/ 32 w 65"/>
              <a:gd name="T17" fmla="*/ 0 h 96"/>
              <a:gd name="T18" fmla="*/ 45 w 65"/>
              <a:gd name="T19" fmla="*/ 57 h 96"/>
              <a:gd name="T20" fmla="*/ 44 w 65"/>
              <a:gd name="T21" fmla="*/ 65 h 96"/>
              <a:gd name="T22" fmla="*/ 32 w 65"/>
              <a:gd name="T23" fmla="*/ 67 h 96"/>
              <a:gd name="T24" fmla="*/ 21 w 65"/>
              <a:gd name="T25" fmla="*/ 65 h 96"/>
              <a:gd name="T26" fmla="*/ 20 w 65"/>
              <a:gd name="T27" fmla="*/ 57 h 96"/>
              <a:gd name="T28" fmla="*/ 5 w 65"/>
              <a:gd name="T29" fmla="*/ 33 h 96"/>
              <a:gd name="T30" fmla="*/ 32 w 65"/>
              <a:gd name="T31" fmla="*/ 6 h 96"/>
              <a:gd name="T32" fmla="*/ 59 w 65"/>
              <a:gd name="T33" fmla="*/ 33 h 96"/>
              <a:gd name="T34" fmla="*/ 45 w 65"/>
              <a:gd name="T35" fmla="*/ 57 h 96"/>
              <a:gd name="T36" fmla="*/ 17 w 65"/>
              <a:gd name="T37" fmla="*/ 74 h 96"/>
              <a:gd name="T38" fmla="*/ 18 w 65"/>
              <a:gd name="T39" fmla="*/ 78 h 96"/>
              <a:gd name="T40" fmla="*/ 32 w 65"/>
              <a:gd name="T41" fmla="*/ 81 h 96"/>
              <a:gd name="T42" fmla="*/ 47 w 65"/>
              <a:gd name="T43" fmla="*/ 79 h 96"/>
              <a:gd name="T44" fmla="*/ 48 w 65"/>
              <a:gd name="T45" fmla="*/ 74 h 96"/>
              <a:gd name="T46" fmla="*/ 32 w 65"/>
              <a:gd name="T47" fmla="*/ 76 h 96"/>
              <a:gd name="T48" fmla="*/ 17 w 65"/>
              <a:gd name="T49" fmla="*/ 74 h 96"/>
              <a:gd name="T50" fmla="*/ 19 w 65"/>
              <a:gd name="T51" fmla="*/ 83 h 96"/>
              <a:gd name="T52" fmla="*/ 19 w 65"/>
              <a:gd name="T53" fmla="*/ 88 h 96"/>
              <a:gd name="T54" fmla="*/ 24 w 65"/>
              <a:gd name="T55" fmla="*/ 90 h 96"/>
              <a:gd name="T56" fmla="*/ 24 w 65"/>
              <a:gd name="T57" fmla="*/ 93 h 96"/>
              <a:gd name="T58" fmla="*/ 32 w 65"/>
              <a:gd name="T59" fmla="*/ 96 h 96"/>
              <a:gd name="T60" fmla="*/ 41 w 65"/>
              <a:gd name="T61" fmla="*/ 93 h 96"/>
              <a:gd name="T62" fmla="*/ 41 w 65"/>
              <a:gd name="T63" fmla="*/ 90 h 96"/>
              <a:gd name="T64" fmla="*/ 46 w 65"/>
              <a:gd name="T65" fmla="*/ 88 h 96"/>
              <a:gd name="T66" fmla="*/ 46 w 65"/>
              <a:gd name="T67" fmla="*/ 83 h 96"/>
              <a:gd name="T68" fmla="*/ 32 w 65"/>
              <a:gd name="T69" fmla="*/ 85 h 96"/>
              <a:gd name="T70" fmla="*/ 19 w 65"/>
              <a:gd name="T71" fmla="*/ 83 h 96"/>
              <a:gd name="T72" fmla="*/ 32 w 65"/>
              <a:gd name="T73" fmla="*/ 14 h 96"/>
              <a:gd name="T74" fmla="*/ 34 w 65"/>
              <a:gd name="T75" fmla="*/ 12 h 96"/>
              <a:gd name="T76" fmla="*/ 32 w 65"/>
              <a:gd name="T77" fmla="*/ 10 h 96"/>
              <a:gd name="T78" fmla="*/ 10 w 65"/>
              <a:gd name="T79" fmla="*/ 33 h 96"/>
              <a:gd name="T80" fmla="*/ 11 w 65"/>
              <a:gd name="T81" fmla="*/ 35 h 96"/>
              <a:gd name="T82" fmla="*/ 13 w 65"/>
              <a:gd name="T83" fmla="*/ 33 h 96"/>
              <a:gd name="T84" fmla="*/ 32 w 65"/>
              <a:gd name="T85" fmla="*/ 14 h 96"/>
              <a:gd name="T86" fmla="*/ 40 w 65"/>
              <a:gd name="T87" fmla="*/ 45 h 96"/>
              <a:gd name="T88" fmla="*/ 32 w 65"/>
              <a:gd name="T89" fmla="*/ 32 h 96"/>
              <a:gd name="T90" fmla="*/ 25 w 65"/>
              <a:gd name="T91" fmla="*/ 45 h 96"/>
              <a:gd name="T92" fmla="*/ 22 w 65"/>
              <a:gd name="T93" fmla="*/ 39 h 96"/>
              <a:gd name="T94" fmla="*/ 17 w 65"/>
              <a:gd name="T95" fmla="*/ 41 h 96"/>
              <a:gd name="T96" fmla="*/ 25 w 65"/>
              <a:gd name="T97" fmla="*/ 56 h 96"/>
              <a:gd name="T98" fmla="*/ 32 w 65"/>
              <a:gd name="T99" fmla="*/ 43 h 96"/>
              <a:gd name="T100" fmla="*/ 40 w 65"/>
              <a:gd name="T101" fmla="*/ 56 h 96"/>
              <a:gd name="T102" fmla="*/ 48 w 65"/>
              <a:gd name="T103" fmla="*/ 41 h 96"/>
              <a:gd name="T104" fmla="*/ 43 w 65"/>
              <a:gd name="T105" fmla="*/ 39 h 96"/>
              <a:gd name="T106" fmla="*/ 40 w 65"/>
              <a:gd name="T107" fmla="*/ 4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 h="96">
                <a:moveTo>
                  <a:pt x="32" y="0"/>
                </a:moveTo>
                <a:cubicBezTo>
                  <a:pt x="14" y="0"/>
                  <a:pt x="0" y="15"/>
                  <a:pt x="0" y="33"/>
                </a:cubicBezTo>
                <a:cubicBezTo>
                  <a:pt x="0" y="45"/>
                  <a:pt x="6" y="55"/>
                  <a:pt x="15" y="61"/>
                </a:cubicBezTo>
                <a:cubicBezTo>
                  <a:pt x="17" y="69"/>
                  <a:pt x="17" y="69"/>
                  <a:pt x="17" y="69"/>
                </a:cubicBezTo>
                <a:cubicBezTo>
                  <a:pt x="21" y="71"/>
                  <a:pt x="27" y="72"/>
                  <a:pt x="32" y="72"/>
                </a:cubicBezTo>
                <a:cubicBezTo>
                  <a:pt x="38" y="72"/>
                  <a:pt x="44" y="71"/>
                  <a:pt x="48" y="69"/>
                </a:cubicBezTo>
                <a:cubicBezTo>
                  <a:pt x="49" y="61"/>
                  <a:pt x="49" y="61"/>
                  <a:pt x="49" y="61"/>
                </a:cubicBezTo>
                <a:cubicBezTo>
                  <a:pt x="59" y="55"/>
                  <a:pt x="65" y="45"/>
                  <a:pt x="65" y="33"/>
                </a:cubicBezTo>
                <a:cubicBezTo>
                  <a:pt x="65" y="15"/>
                  <a:pt x="51" y="0"/>
                  <a:pt x="32" y="0"/>
                </a:cubicBezTo>
                <a:close/>
                <a:moveTo>
                  <a:pt x="45" y="57"/>
                </a:moveTo>
                <a:cubicBezTo>
                  <a:pt x="44" y="65"/>
                  <a:pt x="44" y="65"/>
                  <a:pt x="44" y="65"/>
                </a:cubicBezTo>
                <a:cubicBezTo>
                  <a:pt x="44" y="65"/>
                  <a:pt x="41" y="67"/>
                  <a:pt x="32" y="67"/>
                </a:cubicBezTo>
                <a:cubicBezTo>
                  <a:pt x="24" y="67"/>
                  <a:pt x="21" y="65"/>
                  <a:pt x="21" y="65"/>
                </a:cubicBezTo>
                <a:cubicBezTo>
                  <a:pt x="20" y="57"/>
                  <a:pt x="20" y="57"/>
                  <a:pt x="20" y="57"/>
                </a:cubicBezTo>
                <a:cubicBezTo>
                  <a:pt x="12" y="53"/>
                  <a:pt x="5" y="44"/>
                  <a:pt x="5" y="33"/>
                </a:cubicBezTo>
                <a:cubicBezTo>
                  <a:pt x="5" y="18"/>
                  <a:pt x="18" y="6"/>
                  <a:pt x="32" y="6"/>
                </a:cubicBezTo>
                <a:cubicBezTo>
                  <a:pt x="47" y="6"/>
                  <a:pt x="59" y="18"/>
                  <a:pt x="59" y="33"/>
                </a:cubicBezTo>
                <a:cubicBezTo>
                  <a:pt x="59" y="44"/>
                  <a:pt x="53" y="53"/>
                  <a:pt x="45" y="57"/>
                </a:cubicBezTo>
                <a:close/>
                <a:moveTo>
                  <a:pt x="17" y="74"/>
                </a:moveTo>
                <a:cubicBezTo>
                  <a:pt x="18" y="78"/>
                  <a:pt x="18" y="78"/>
                  <a:pt x="18" y="78"/>
                </a:cubicBezTo>
                <a:cubicBezTo>
                  <a:pt x="22" y="80"/>
                  <a:pt x="27" y="81"/>
                  <a:pt x="32" y="81"/>
                </a:cubicBezTo>
                <a:cubicBezTo>
                  <a:pt x="38" y="81"/>
                  <a:pt x="43" y="80"/>
                  <a:pt x="47" y="79"/>
                </a:cubicBezTo>
                <a:cubicBezTo>
                  <a:pt x="48" y="74"/>
                  <a:pt x="48" y="74"/>
                  <a:pt x="48" y="74"/>
                </a:cubicBezTo>
                <a:cubicBezTo>
                  <a:pt x="43" y="75"/>
                  <a:pt x="38" y="76"/>
                  <a:pt x="32" y="76"/>
                </a:cubicBezTo>
                <a:cubicBezTo>
                  <a:pt x="27" y="76"/>
                  <a:pt x="22" y="75"/>
                  <a:pt x="17" y="74"/>
                </a:cubicBezTo>
                <a:close/>
                <a:moveTo>
                  <a:pt x="19" y="83"/>
                </a:moveTo>
                <a:cubicBezTo>
                  <a:pt x="19" y="88"/>
                  <a:pt x="19" y="88"/>
                  <a:pt x="19" y="88"/>
                </a:cubicBezTo>
                <a:cubicBezTo>
                  <a:pt x="19" y="88"/>
                  <a:pt x="20" y="89"/>
                  <a:pt x="24" y="90"/>
                </a:cubicBezTo>
                <a:cubicBezTo>
                  <a:pt x="24" y="93"/>
                  <a:pt x="24" y="93"/>
                  <a:pt x="24" y="93"/>
                </a:cubicBezTo>
                <a:cubicBezTo>
                  <a:pt x="24" y="93"/>
                  <a:pt x="26" y="96"/>
                  <a:pt x="32" y="96"/>
                </a:cubicBezTo>
                <a:cubicBezTo>
                  <a:pt x="39" y="96"/>
                  <a:pt x="41" y="93"/>
                  <a:pt x="41" y="93"/>
                </a:cubicBezTo>
                <a:cubicBezTo>
                  <a:pt x="41" y="90"/>
                  <a:pt x="41" y="90"/>
                  <a:pt x="41" y="90"/>
                </a:cubicBezTo>
                <a:cubicBezTo>
                  <a:pt x="44" y="89"/>
                  <a:pt x="46" y="88"/>
                  <a:pt x="46" y="88"/>
                </a:cubicBezTo>
                <a:cubicBezTo>
                  <a:pt x="46" y="83"/>
                  <a:pt x="46" y="83"/>
                  <a:pt x="46" y="83"/>
                </a:cubicBezTo>
                <a:cubicBezTo>
                  <a:pt x="42" y="84"/>
                  <a:pt x="37" y="85"/>
                  <a:pt x="32" y="85"/>
                </a:cubicBezTo>
                <a:cubicBezTo>
                  <a:pt x="27" y="85"/>
                  <a:pt x="23" y="84"/>
                  <a:pt x="19" y="83"/>
                </a:cubicBezTo>
                <a:close/>
                <a:moveTo>
                  <a:pt x="32" y="14"/>
                </a:moveTo>
                <a:cubicBezTo>
                  <a:pt x="33" y="14"/>
                  <a:pt x="34" y="13"/>
                  <a:pt x="34" y="12"/>
                </a:cubicBezTo>
                <a:cubicBezTo>
                  <a:pt x="34" y="11"/>
                  <a:pt x="33" y="10"/>
                  <a:pt x="32" y="10"/>
                </a:cubicBezTo>
                <a:cubicBezTo>
                  <a:pt x="20" y="10"/>
                  <a:pt x="10" y="20"/>
                  <a:pt x="10" y="33"/>
                </a:cubicBezTo>
                <a:cubicBezTo>
                  <a:pt x="10" y="34"/>
                  <a:pt x="10" y="35"/>
                  <a:pt x="11" y="35"/>
                </a:cubicBezTo>
                <a:cubicBezTo>
                  <a:pt x="12" y="35"/>
                  <a:pt x="13" y="34"/>
                  <a:pt x="13" y="33"/>
                </a:cubicBezTo>
                <a:cubicBezTo>
                  <a:pt x="13" y="22"/>
                  <a:pt x="22" y="14"/>
                  <a:pt x="32" y="14"/>
                </a:cubicBezTo>
                <a:close/>
                <a:moveTo>
                  <a:pt x="40" y="45"/>
                </a:moveTo>
                <a:cubicBezTo>
                  <a:pt x="32" y="32"/>
                  <a:pt x="32" y="32"/>
                  <a:pt x="32" y="32"/>
                </a:cubicBezTo>
                <a:cubicBezTo>
                  <a:pt x="25" y="45"/>
                  <a:pt x="25" y="45"/>
                  <a:pt x="25" y="45"/>
                </a:cubicBezTo>
                <a:cubicBezTo>
                  <a:pt x="22" y="39"/>
                  <a:pt x="22" y="39"/>
                  <a:pt x="22" y="39"/>
                </a:cubicBezTo>
                <a:cubicBezTo>
                  <a:pt x="17" y="41"/>
                  <a:pt x="17" y="41"/>
                  <a:pt x="17" y="41"/>
                </a:cubicBezTo>
                <a:cubicBezTo>
                  <a:pt x="25" y="56"/>
                  <a:pt x="25" y="56"/>
                  <a:pt x="25" y="56"/>
                </a:cubicBezTo>
                <a:cubicBezTo>
                  <a:pt x="32" y="43"/>
                  <a:pt x="32" y="43"/>
                  <a:pt x="32" y="43"/>
                </a:cubicBezTo>
                <a:cubicBezTo>
                  <a:pt x="40" y="56"/>
                  <a:pt x="40" y="56"/>
                  <a:pt x="40" y="56"/>
                </a:cubicBezTo>
                <a:cubicBezTo>
                  <a:pt x="48" y="41"/>
                  <a:pt x="48" y="41"/>
                  <a:pt x="48" y="41"/>
                </a:cubicBezTo>
                <a:cubicBezTo>
                  <a:pt x="43" y="39"/>
                  <a:pt x="43" y="39"/>
                  <a:pt x="43" y="39"/>
                </a:cubicBezTo>
                <a:lnTo>
                  <a:pt x="40" y="45"/>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676"/>
          <p:cNvSpPr>
            <a:spLocks noEditPoints="1"/>
          </p:cNvSpPr>
          <p:nvPr/>
        </p:nvSpPr>
        <p:spPr bwMode="auto">
          <a:xfrm>
            <a:off x="4435476" y="2413503"/>
            <a:ext cx="257175" cy="215900"/>
          </a:xfrm>
          <a:custGeom>
            <a:avLst/>
            <a:gdLst>
              <a:gd name="T0" fmla="*/ 29 w 81"/>
              <a:gd name="T1" fmla="*/ 44 h 68"/>
              <a:gd name="T2" fmla="*/ 29 w 81"/>
              <a:gd name="T3" fmla="*/ 68 h 68"/>
              <a:gd name="T4" fmla="*/ 47 w 81"/>
              <a:gd name="T5" fmla="*/ 68 h 68"/>
              <a:gd name="T6" fmla="*/ 47 w 81"/>
              <a:gd name="T7" fmla="*/ 47 h 68"/>
              <a:gd name="T8" fmla="*/ 39 w 81"/>
              <a:gd name="T9" fmla="*/ 54 h 68"/>
              <a:gd name="T10" fmla="*/ 29 w 81"/>
              <a:gd name="T11" fmla="*/ 44 h 68"/>
              <a:gd name="T12" fmla="*/ 4 w 81"/>
              <a:gd name="T13" fmla="*/ 65 h 68"/>
              <a:gd name="T14" fmla="*/ 7 w 81"/>
              <a:gd name="T15" fmla="*/ 68 h 68"/>
              <a:gd name="T16" fmla="*/ 22 w 81"/>
              <a:gd name="T17" fmla="*/ 68 h 68"/>
              <a:gd name="T18" fmla="*/ 22 w 81"/>
              <a:gd name="T19" fmla="*/ 37 h 68"/>
              <a:gd name="T20" fmla="*/ 4 w 81"/>
              <a:gd name="T21" fmla="*/ 55 h 68"/>
              <a:gd name="T22" fmla="*/ 4 w 81"/>
              <a:gd name="T23" fmla="*/ 65 h 68"/>
              <a:gd name="T24" fmla="*/ 54 w 81"/>
              <a:gd name="T25" fmla="*/ 39 h 68"/>
              <a:gd name="T26" fmla="*/ 54 w 81"/>
              <a:gd name="T27" fmla="*/ 68 h 68"/>
              <a:gd name="T28" fmla="*/ 69 w 81"/>
              <a:gd name="T29" fmla="*/ 68 h 68"/>
              <a:gd name="T30" fmla="*/ 72 w 81"/>
              <a:gd name="T31" fmla="*/ 65 h 68"/>
              <a:gd name="T32" fmla="*/ 72 w 81"/>
              <a:gd name="T33" fmla="*/ 37 h 68"/>
              <a:gd name="T34" fmla="*/ 72 w 81"/>
              <a:gd name="T35" fmla="*/ 22 h 68"/>
              <a:gd name="T36" fmla="*/ 57 w 81"/>
              <a:gd name="T37" fmla="*/ 37 h 68"/>
              <a:gd name="T38" fmla="*/ 54 w 81"/>
              <a:gd name="T39" fmla="*/ 39 h 68"/>
              <a:gd name="T40" fmla="*/ 65 w 81"/>
              <a:gd name="T41" fmla="*/ 1 h 68"/>
              <a:gd name="T42" fmla="*/ 62 w 81"/>
              <a:gd name="T43" fmla="*/ 5 h 68"/>
              <a:gd name="T44" fmla="*/ 66 w 81"/>
              <a:gd name="T45" fmla="*/ 8 h 68"/>
              <a:gd name="T46" fmla="*/ 69 w 81"/>
              <a:gd name="T47" fmla="*/ 7 h 68"/>
              <a:gd name="T48" fmla="*/ 39 w 81"/>
              <a:gd name="T49" fmla="*/ 37 h 68"/>
              <a:gd name="T50" fmla="*/ 22 w 81"/>
              <a:gd name="T51" fmla="*/ 20 h 68"/>
              <a:gd name="T52" fmla="*/ 2 w 81"/>
              <a:gd name="T53" fmla="*/ 40 h 68"/>
              <a:gd name="T54" fmla="*/ 2 w 81"/>
              <a:gd name="T55" fmla="*/ 44 h 68"/>
              <a:gd name="T56" fmla="*/ 6 w 81"/>
              <a:gd name="T57" fmla="*/ 44 h 68"/>
              <a:gd name="T58" fmla="*/ 22 w 81"/>
              <a:gd name="T59" fmla="*/ 29 h 68"/>
              <a:gd name="T60" fmla="*/ 39 w 81"/>
              <a:gd name="T61" fmla="*/ 46 h 68"/>
              <a:gd name="T62" fmla="*/ 74 w 81"/>
              <a:gd name="T63" fmla="*/ 12 h 68"/>
              <a:gd name="T64" fmla="*/ 73 w 81"/>
              <a:gd name="T65" fmla="*/ 15 h 68"/>
              <a:gd name="T66" fmla="*/ 76 w 81"/>
              <a:gd name="T67" fmla="*/ 19 h 68"/>
              <a:gd name="T68" fmla="*/ 77 w 81"/>
              <a:gd name="T69" fmla="*/ 19 h 68"/>
              <a:gd name="T70" fmla="*/ 80 w 81"/>
              <a:gd name="T71" fmla="*/ 16 h 68"/>
              <a:gd name="T72" fmla="*/ 81 w 81"/>
              <a:gd name="T73" fmla="*/ 0 h 68"/>
              <a:gd name="T74" fmla="*/ 65 w 81"/>
              <a:gd name="T75"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68">
                <a:moveTo>
                  <a:pt x="29" y="44"/>
                </a:moveTo>
                <a:cubicBezTo>
                  <a:pt x="29" y="68"/>
                  <a:pt x="29" y="68"/>
                  <a:pt x="29" y="68"/>
                </a:cubicBezTo>
                <a:cubicBezTo>
                  <a:pt x="47" y="68"/>
                  <a:pt x="47" y="68"/>
                  <a:pt x="47" y="68"/>
                </a:cubicBezTo>
                <a:cubicBezTo>
                  <a:pt x="47" y="47"/>
                  <a:pt x="47" y="47"/>
                  <a:pt x="47" y="47"/>
                </a:cubicBezTo>
                <a:cubicBezTo>
                  <a:pt x="39" y="54"/>
                  <a:pt x="39" y="54"/>
                  <a:pt x="39" y="54"/>
                </a:cubicBezTo>
                <a:lnTo>
                  <a:pt x="29" y="44"/>
                </a:lnTo>
                <a:close/>
                <a:moveTo>
                  <a:pt x="4" y="65"/>
                </a:moveTo>
                <a:cubicBezTo>
                  <a:pt x="4" y="67"/>
                  <a:pt x="5" y="68"/>
                  <a:pt x="7" y="68"/>
                </a:cubicBezTo>
                <a:cubicBezTo>
                  <a:pt x="22" y="68"/>
                  <a:pt x="22" y="68"/>
                  <a:pt x="22" y="68"/>
                </a:cubicBezTo>
                <a:cubicBezTo>
                  <a:pt x="22" y="37"/>
                  <a:pt x="22" y="37"/>
                  <a:pt x="22" y="37"/>
                </a:cubicBezTo>
                <a:cubicBezTo>
                  <a:pt x="4" y="55"/>
                  <a:pt x="4" y="55"/>
                  <a:pt x="4" y="55"/>
                </a:cubicBezTo>
                <a:lnTo>
                  <a:pt x="4" y="65"/>
                </a:lnTo>
                <a:close/>
                <a:moveTo>
                  <a:pt x="54" y="39"/>
                </a:moveTo>
                <a:cubicBezTo>
                  <a:pt x="54" y="68"/>
                  <a:pt x="54" y="68"/>
                  <a:pt x="54" y="68"/>
                </a:cubicBezTo>
                <a:cubicBezTo>
                  <a:pt x="69" y="68"/>
                  <a:pt x="69" y="68"/>
                  <a:pt x="69" y="68"/>
                </a:cubicBezTo>
                <a:cubicBezTo>
                  <a:pt x="71" y="68"/>
                  <a:pt x="72" y="67"/>
                  <a:pt x="72" y="65"/>
                </a:cubicBezTo>
                <a:cubicBezTo>
                  <a:pt x="72" y="37"/>
                  <a:pt x="72" y="37"/>
                  <a:pt x="72" y="37"/>
                </a:cubicBezTo>
                <a:cubicBezTo>
                  <a:pt x="72" y="22"/>
                  <a:pt x="72" y="22"/>
                  <a:pt x="72" y="22"/>
                </a:cubicBezTo>
                <a:cubicBezTo>
                  <a:pt x="57" y="37"/>
                  <a:pt x="57" y="37"/>
                  <a:pt x="57" y="37"/>
                </a:cubicBezTo>
                <a:lnTo>
                  <a:pt x="54" y="39"/>
                </a:lnTo>
                <a:close/>
                <a:moveTo>
                  <a:pt x="65" y="1"/>
                </a:moveTo>
                <a:cubicBezTo>
                  <a:pt x="63" y="1"/>
                  <a:pt x="62" y="3"/>
                  <a:pt x="62" y="5"/>
                </a:cubicBezTo>
                <a:cubicBezTo>
                  <a:pt x="62" y="6"/>
                  <a:pt x="64" y="8"/>
                  <a:pt x="66" y="8"/>
                </a:cubicBezTo>
                <a:cubicBezTo>
                  <a:pt x="69" y="7"/>
                  <a:pt x="69" y="7"/>
                  <a:pt x="69" y="7"/>
                </a:cubicBezTo>
                <a:cubicBezTo>
                  <a:pt x="39" y="37"/>
                  <a:pt x="39" y="37"/>
                  <a:pt x="39" y="37"/>
                </a:cubicBezTo>
                <a:cubicBezTo>
                  <a:pt x="22" y="20"/>
                  <a:pt x="22" y="20"/>
                  <a:pt x="22" y="20"/>
                </a:cubicBezTo>
                <a:cubicBezTo>
                  <a:pt x="2" y="40"/>
                  <a:pt x="2" y="40"/>
                  <a:pt x="2" y="40"/>
                </a:cubicBezTo>
                <a:cubicBezTo>
                  <a:pt x="0" y="41"/>
                  <a:pt x="0" y="43"/>
                  <a:pt x="2" y="44"/>
                </a:cubicBezTo>
                <a:cubicBezTo>
                  <a:pt x="3" y="46"/>
                  <a:pt x="5" y="46"/>
                  <a:pt x="6" y="44"/>
                </a:cubicBezTo>
                <a:cubicBezTo>
                  <a:pt x="22" y="29"/>
                  <a:pt x="22" y="29"/>
                  <a:pt x="22" y="29"/>
                </a:cubicBezTo>
                <a:cubicBezTo>
                  <a:pt x="39" y="46"/>
                  <a:pt x="39" y="46"/>
                  <a:pt x="39" y="46"/>
                </a:cubicBezTo>
                <a:cubicBezTo>
                  <a:pt x="74" y="12"/>
                  <a:pt x="74" y="12"/>
                  <a:pt x="74" y="12"/>
                </a:cubicBezTo>
                <a:cubicBezTo>
                  <a:pt x="73" y="15"/>
                  <a:pt x="73" y="15"/>
                  <a:pt x="73" y="15"/>
                </a:cubicBezTo>
                <a:cubicBezTo>
                  <a:pt x="73" y="17"/>
                  <a:pt x="75" y="19"/>
                  <a:pt x="76" y="19"/>
                </a:cubicBezTo>
                <a:cubicBezTo>
                  <a:pt x="77" y="19"/>
                  <a:pt x="77" y="19"/>
                  <a:pt x="77" y="19"/>
                </a:cubicBezTo>
                <a:cubicBezTo>
                  <a:pt x="78" y="19"/>
                  <a:pt x="80" y="17"/>
                  <a:pt x="80" y="16"/>
                </a:cubicBezTo>
                <a:cubicBezTo>
                  <a:pt x="81" y="0"/>
                  <a:pt x="81" y="0"/>
                  <a:pt x="81" y="0"/>
                </a:cubicBezTo>
                <a:lnTo>
                  <a:pt x="65" y="1"/>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Freeform 677"/>
          <p:cNvSpPr>
            <a:spLocks noEditPoints="1"/>
          </p:cNvSpPr>
          <p:nvPr/>
        </p:nvSpPr>
        <p:spPr bwMode="auto">
          <a:xfrm>
            <a:off x="2027238" y="4572503"/>
            <a:ext cx="274638" cy="215900"/>
          </a:xfrm>
          <a:custGeom>
            <a:avLst/>
            <a:gdLst>
              <a:gd name="T0" fmla="*/ 156 w 173"/>
              <a:gd name="T1" fmla="*/ 36 h 136"/>
              <a:gd name="T2" fmla="*/ 156 w 173"/>
              <a:gd name="T3" fmla="*/ 18 h 136"/>
              <a:gd name="T4" fmla="*/ 138 w 173"/>
              <a:gd name="T5" fmla="*/ 18 h 136"/>
              <a:gd name="T6" fmla="*/ 138 w 173"/>
              <a:gd name="T7" fmla="*/ 0 h 136"/>
              <a:gd name="T8" fmla="*/ 0 w 173"/>
              <a:gd name="T9" fmla="*/ 0 h 136"/>
              <a:gd name="T10" fmla="*/ 0 w 173"/>
              <a:gd name="T11" fmla="*/ 100 h 136"/>
              <a:gd name="T12" fmla="*/ 18 w 173"/>
              <a:gd name="T13" fmla="*/ 100 h 136"/>
              <a:gd name="T14" fmla="*/ 18 w 173"/>
              <a:gd name="T15" fmla="*/ 118 h 136"/>
              <a:gd name="T16" fmla="*/ 36 w 173"/>
              <a:gd name="T17" fmla="*/ 118 h 136"/>
              <a:gd name="T18" fmla="*/ 36 w 173"/>
              <a:gd name="T19" fmla="*/ 136 h 136"/>
              <a:gd name="T20" fmla="*/ 173 w 173"/>
              <a:gd name="T21" fmla="*/ 136 h 136"/>
              <a:gd name="T22" fmla="*/ 173 w 173"/>
              <a:gd name="T23" fmla="*/ 36 h 136"/>
              <a:gd name="T24" fmla="*/ 156 w 173"/>
              <a:gd name="T25" fmla="*/ 36 h 136"/>
              <a:gd name="T26" fmla="*/ 12 w 173"/>
              <a:gd name="T27" fmla="*/ 90 h 136"/>
              <a:gd name="T28" fmla="*/ 12 w 173"/>
              <a:gd name="T29" fmla="*/ 12 h 136"/>
              <a:gd name="T30" fmla="*/ 126 w 173"/>
              <a:gd name="T31" fmla="*/ 12 h 136"/>
              <a:gd name="T32" fmla="*/ 126 w 173"/>
              <a:gd name="T33" fmla="*/ 90 h 136"/>
              <a:gd name="T34" fmla="*/ 12 w 173"/>
              <a:gd name="T35" fmla="*/ 90 h 136"/>
              <a:gd name="T36" fmla="*/ 30 w 173"/>
              <a:gd name="T37" fmla="*/ 108 h 136"/>
              <a:gd name="T38" fmla="*/ 30 w 173"/>
              <a:gd name="T39" fmla="*/ 100 h 136"/>
              <a:gd name="T40" fmla="*/ 138 w 173"/>
              <a:gd name="T41" fmla="*/ 100 h 136"/>
              <a:gd name="T42" fmla="*/ 138 w 173"/>
              <a:gd name="T43" fmla="*/ 30 h 136"/>
              <a:gd name="T44" fmla="*/ 144 w 173"/>
              <a:gd name="T45" fmla="*/ 30 h 136"/>
              <a:gd name="T46" fmla="*/ 144 w 173"/>
              <a:gd name="T47" fmla="*/ 108 h 136"/>
              <a:gd name="T48" fmla="*/ 30 w 173"/>
              <a:gd name="T49" fmla="*/ 108 h 136"/>
              <a:gd name="T50" fmla="*/ 162 w 173"/>
              <a:gd name="T51" fmla="*/ 126 h 136"/>
              <a:gd name="T52" fmla="*/ 46 w 173"/>
              <a:gd name="T53" fmla="*/ 126 h 136"/>
              <a:gd name="T54" fmla="*/ 46 w 173"/>
              <a:gd name="T55" fmla="*/ 118 h 136"/>
              <a:gd name="T56" fmla="*/ 156 w 173"/>
              <a:gd name="T57" fmla="*/ 118 h 136"/>
              <a:gd name="T58" fmla="*/ 156 w 173"/>
              <a:gd name="T59" fmla="*/ 48 h 136"/>
              <a:gd name="T60" fmla="*/ 162 w 173"/>
              <a:gd name="T61" fmla="*/ 48 h 136"/>
              <a:gd name="T62" fmla="*/ 162 w 173"/>
              <a:gd name="T63" fmla="*/ 12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3" h="136">
                <a:moveTo>
                  <a:pt x="156" y="36"/>
                </a:moveTo>
                <a:lnTo>
                  <a:pt x="156" y="18"/>
                </a:lnTo>
                <a:lnTo>
                  <a:pt x="138" y="18"/>
                </a:lnTo>
                <a:lnTo>
                  <a:pt x="138" y="0"/>
                </a:lnTo>
                <a:lnTo>
                  <a:pt x="0" y="0"/>
                </a:lnTo>
                <a:lnTo>
                  <a:pt x="0" y="100"/>
                </a:lnTo>
                <a:lnTo>
                  <a:pt x="18" y="100"/>
                </a:lnTo>
                <a:lnTo>
                  <a:pt x="18" y="118"/>
                </a:lnTo>
                <a:lnTo>
                  <a:pt x="36" y="118"/>
                </a:lnTo>
                <a:lnTo>
                  <a:pt x="36" y="136"/>
                </a:lnTo>
                <a:lnTo>
                  <a:pt x="173" y="136"/>
                </a:lnTo>
                <a:lnTo>
                  <a:pt x="173" y="36"/>
                </a:lnTo>
                <a:lnTo>
                  <a:pt x="156" y="36"/>
                </a:lnTo>
                <a:close/>
                <a:moveTo>
                  <a:pt x="12" y="90"/>
                </a:moveTo>
                <a:lnTo>
                  <a:pt x="12" y="12"/>
                </a:lnTo>
                <a:lnTo>
                  <a:pt x="126" y="12"/>
                </a:lnTo>
                <a:lnTo>
                  <a:pt x="126" y="90"/>
                </a:lnTo>
                <a:lnTo>
                  <a:pt x="12" y="90"/>
                </a:lnTo>
                <a:close/>
                <a:moveTo>
                  <a:pt x="30" y="108"/>
                </a:moveTo>
                <a:lnTo>
                  <a:pt x="30" y="100"/>
                </a:lnTo>
                <a:lnTo>
                  <a:pt x="138" y="100"/>
                </a:lnTo>
                <a:lnTo>
                  <a:pt x="138" y="30"/>
                </a:lnTo>
                <a:lnTo>
                  <a:pt x="144" y="30"/>
                </a:lnTo>
                <a:lnTo>
                  <a:pt x="144" y="108"/>
                </a:lnTo>
                <a:lnTo>
                  <a:pt x="30" y="108"/>
                </a:lnTo>
                <a:close/>
                <a:moveTo>
                  <a:pt x="162" y="126"/>
                </a:moveTo>
                <a:lnTo>
                  <a:pt x="46" y="126"/>
                </a:lnTo>
                <a:lnTo>
                  <a:pt x="46" y="118"/>
                </a:lnTo>
                <a:lnTo>
                  <a:pt x="156" y="118"/>
                </a:lnTo>
                <a:lnTo>
                  <a:pt x="156" y="48"/>
                </a:lnTo>
                <a:lnTo>
                  <a:pt x="162" y="48"/>
                </a:lnTo>
                <a:lnTo>
                  <a:pt x="162" y="12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Rectangle 678"/>
          <p:cNvSpPr>
            <a:spLocks noChangeArrowheads="1"/>
          </p:cNvSpPr>
          <p:nvPr/>
        </p:nvSpPr>
        <p:spPr bwMode="auto">
          <a:xfrm>
            <a:off x="6907213" y="2429378"/>
            <a:ext cx="117475" cy="19050"/>
          </a:xfrm>
          <a:prstGeom prst="rect">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Rectangle 679"/>
          <p:cNvSpPr>
            <a:spLocks noChangeArrowheads="1"/>
          </p:cNvSpPr>
          <p:nvPr/>
        </p:nvSpPr>
        <p:spPr bwMode="auto">
          <a:xfrm>
            <a:off x="6907213" y="2496053"/>
            <a:ext cx="117475" cy="15875"/>
          </a:xfrm>
          <a:prstGeom prst="rect">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6" name="Rectangle 680"/>
          <p:cNvSpPr>
            <a:spLocks noChangeArrowheads="1"/>
          </p:cNvSpPr>
          <p:nvPr/>
        </p:nvSpPr>
        <p:spPr bwMode="auto">
          <a:xfrm>
            <a:off x="6907213" y="2464303"/>
            <a:ext cx="117475" cy="15875"/>
          </a:xfrm>
          <a:prstGeom prst="rect">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7" name="Freeform 681"/>
          <p:cNvSpPr>
            <a:spLocks noEditPoints="1"/>
          </p:cNvSpPr>
          <p:nvPr/>
        </p:nvSpPr>
        <p:spPr bwMode="auto">
          <a:xfrm>
            <a:off x="6872288" y="2384928"/>
            <a:ext cx="215900" cy="273050"/>
          </a:xfrm>
          <a:custGeom>
            <a:avLst/>
            <a:gdLst>
              <a:gd name="T0" fmla="*/ 120 w 136"/>
              <a:gd name="T1" fmla="*/ 16 h 172"/>
              <a:gd name="T2" fmla="*/ 120 w 136"/>
              <a:gd name="T3" fmla="*/ 0 h 172"/>
              <a:gd name="T4" fmla="*/ 0 w 136"/>
              <a:gd name="T5" fmla="*/ 0 h 172"/>
              <a:gd name="T6" fmla="*/ 0 w 136"/>
              <a:gd name="T7" fmla="*/ 156 h 172"/>
              <a:gd name="T8" fmla="*/ 14 w 136"/>
              <a:gd name="T9" fmla="*/ 156 h 172"/>
              <a:gd name="T10" fmla="*/ 14 w 136"/>
              <a:gd name="T11" fmla="*/ 172 h 172"/>
              <a:gd name="T12" fmla="*/ 136 w 136"/>
              <a:gd name="T13" fmla="*/ 172 h 172"/>
              <a:gd name="T14" fmla="*/ 136 w 136"/>
              <a:gd name="T15" fmla="*/ 16 h 172"/>
              <a:gd name="T16" fmla="*/ 120 w 136"/>
              <a:gd name="T17" fmla="*/ 16 h 172"/>
              <a:gd name="T18" fmla="*/ 8 w 136"/>
              <a:gd name="T19" fmla="*/ 148 h 172"/>
              <a:gd name="T20" fmla="*/ 8 w 136"/>
              <a:gd name="T21" fmla="*/ 8 h 172"/>
              <a:gd name="T22" fmla="*/ 112 w 136"/>
              <a:gd name="T23" fmla="*/ 8 h 172"/>
              <a:gd name="T24" fmla="*/ 112 w 136"/>
              <a:gd name="T25" fmla="*/ 112 h 172"/>
              <a:gd name="T26" fmla="*/ 76 w 136"/>
              <a:gd name="T27" fmla="*/ 112 h 172"/>
              <a:gd name="T28" fmla="*/ 76 w 136"/>
              <a:gd name="T29" fmla="*/ 148 h 172"/>
              <a:gd name="T30" fmla="*/ 8 w 136"/>
              <a:gd name="T31" fmla="*/ 148 h 172"/>
              <a:gd name="T32" fmla="*/ 126 w 136"/>
              <a:gd name="T33" fmla="*/ 162 h 172"/>
              <a:gd name="T34" fmla="*/ 22 w 136"/>
              <a:gd name="T35" fmla="*/ 162 h 172"/>
              <a:gd name="T36" fmla="*/ 22 w 136"/>
              <a:gd name="T37" fmla="*/ 156 h 172"/>
              <a:gd name="T38" fmla="*/ 80 w 136"/>
              <a:gd name="T39" fmla="*/ 156 h 172"/>
              <a:gd name="T40" fmla="*/ 120 w 136"/>
              <a:gd name="T41" fmla="*/ 116 h 172"/>
              <a:gd name="T42" fmla="*/ 120 w 136"/>
              <a:gd name="T43" fmla="*/ 24 h 172"/>
              <a:gd name="T44" fmla="*/ 126 w 136"/>
              <a:gd name="T45" fmla="*/ 24 h 172"/>
              <a:gd name="T46" fmla="*/ 126 w 136"/>
              <a:gd name="T47" fmla="*/ 16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172">
                <a:moveTo>
                  <a:pt x="120" y="16"/>
                </a:moveTo>
                <a:lnTo>
                  <a:pt x="120" y="0"/>
                </a:lnTo>
                <a:lnTo>
                  <a:pt x="0" y="0"/>
                </a:lnTo>
                <a:lnTo>
                  <a:pt x="0" y="156"/>
                </a:lnTo>
                <a:lnTo>
                  <a:pt x="14" y="156"/>
                </a:lnTo>
                <a:lnTo>
                  <a:pt x="14" y="172"/>
                </a:lnTo>
                <a:lnTo>
                  <a:pt x="136" y="172"/>
                </a:lnTo>
                <a:lnTo>
                  <a:pt x="136" y="16"/>
                </a:lnTo>
                <a:lnTo>
                  <a:pt x="120" y="16"/>
                </a:lnTo>
                <a:close/>
                <a:moveTo>
                  <a:pt x="8" y="148"/>
                </a:moveTo>
                <a:lnTo>
                  <a:pt x="8" y="8"/>
                </a:lnTo>
                <a:lnTo>
                  <a:pt x="112" y="8"/>
                </a:lnTo>
                <a:lnTo>
                  <a:pt x="112" y="112"/>
                </a:lnTo>
                <a:lnTo>
                  <a:pt x="76" y="112"/>
                </a:lnTo>
                <a:lnTo>
                  <a:pt x="76" y="148"/>
                </a:lnTo>
                <a:lnTo>
                  <a:pt x="8" y="148"/>
                </a:lnTo>
                <a:close/>
                <a:moveTo>
                  <a:pt x="126" y="162"/>
                </a:moveTo>
                <a:lnTo>
                  <a:pt x="22" y="162"/>
                </a:lnTo>
                <a:lnTo>
                  <a:pt x="22" y="156"/>
                </a:lnTo>
                <a:lnTo>
                  <a:pt x="80" y="156"/>
                </a:lnTo>
                <a:lnTo>
                  <a:pt x="120" y="116"/>
                </a:lnTo>
                <a:lnTo>
                  <a:pt x="120" y="24"/>
                </a:lnTo>
                <a:lnTo>
                  <a:pt x="126" y="24"/>
                </a:lnTo>
                <a:lnTo>
                  <a:pt x="126" y="16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8" name="Rectangle 682"/>
          <p:cNvSpPr>
            <a:spLocks noChangeArrowheads="1"/>
          </p:cNvSpPr>
          <p:nvPr/>
        </p:nvSpPr>
        <p:spPr bwMode="auto">
          <a:xfrm>
            <a:off x="6907213" y="2530978"/>
            <a:ext cx="60325" cy="15875"/>
          </a:xfrm>
          <a:prstGeom prst="rect">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9" name="Freeform 683"/>
          <p:cNvSpPr>
            <a:spLocks noEditPoints="1"/>
          </p:cNvSpPr>
          <p:nvPr/>
        </p:nvSpPr>
        <p:spPr bwMode="auto">
          <a:xfrm>
            <a:off x="4457701" y="4562978"/>
            <a:ext cx="228600" cy="222250"/>
          </a:xfrm>
          <a:custGeom>
            <a:avLst/>
            <a:gdLst>
              <a:gd name="T0" fmla="*/ 25 w 72"/>
              <a:gd name="T1" fmla="*/ 42 h 70"/>
              <a:gd name="T2" fmla="*/ 47 w 72"/>
              <a:gd name="T3" fmla="*/ 42 h 70"/>
              <a:gd name="T4" fmla="*/ 51 w 72"/>
              <a:gd name="T5" fmla="*/ 39 h 70"/>
              <a:gd name="T6" fmla="*/ 21 w 72"/>
              <a:gd name="T7" fmla="*/ 39 h 70"/>
              <a:gd name="T8" fmla="*/ 25 w 72"/>
              <a:gd name="T9" fmla="*/ 42 h 70"/>
              <a:gd name="T10" fmla="*/ 35 w 72"/>
              <a:gd name="T11" fmla="*/ 49 h 70"/>
              <a:gd name="T12" fmla="*/ 37 w 72"/>
              <a:gd name="T13" fmla="*/ 49 h 70"/>
              <a:gd name="T14" fmla="*/ 42 w 72"/>
              <a:gd name="T15" fmla="*/ 46 h 70"/>
              <a:gd name="T16" fmla="*/ 30 w 72"/>
              <a:gd name="T17" fmla="*/ 46 h 70"/>
              <a:gd name="T18" fmla="*/ 35 w 72"/>
              <a:gd name="T19" fmla="*/ 49 h 70"/>
              <a:gd name="T20" fmla="*/ 15 w 72"/>
              <a:gd name="T21" fmla="*/ 35 h 70"/>
              <a:gd name="T22" fmla="*/ 16 w 72"/>
              <a:gd name="T23" fmla="*/ 35 h 70"/>
              <a:gd name="T24" fmla="*/ 56 w 72"/>
              <a:gd name="T25" fmla="*/ 35 h 70"/>
              <a:gd name="T26" fmla="*/ 57 w 72"/>
              <a:gd name="T27" fmla="*/ 35 h 70"/>
              <a:gd name="T28" fmla="*/ 57 w 72"/>
              <a:gd name="T29" fmla="*/ 32 h 70"/>
              <a:gd name="T30" fmla="*/ 15 w 72"/>
              <a:gd name="T31" fmla="*/ 32 h 70"/>
              <a:gd name="T32" fmla="*/ 15 w 72"/>
              <a:gd name="T33" fmla="*/ 35 h 70"/>
              <a:gd name="T34" fmla="*/ 70 w 72"/>
              <a:gd name="T35" fmla="*/ 22 h 70"/>
              <a:gd name="T36" fmla="*/ 38 w 72"/>
              <a:gd name="T37" fmla="*/ 1 h 70"/>
              <a:gd name="T38" fmla="*/ 33 w 72"/>
              <a:gd name="T39" fmla="*/ 1 h 70"/>
              <a:gd name="T40" fmla="*/ 2 w 72"/>
              <a:gd name="T41" fmla="*/ 22 h 70"/>
              <a:gd name="T42" fmla="*/ 0 w 72"/>
              <a:gd name="T43" fmla="*/ 26 h 70"/>
              <a:gd name="T44" fmla="*/ 0 w 72"/>
              <a:gd name="T45" fmla="*/ 66 h 70"/>
              <a:gd name="T46" fmla="*/ 5 w 72"/>
              <a:gd name="T47" fmla="*/ 70 h 70"/>
              <a:gd name="T48" fmla="*/ 67 w 72"/>
              <a:gd name="T49" fmla="*/ 70 h 70"/>
              <a:gd name="T50" fmla="*/ 72 w 72"/>
              <a:gd name="T51" fmla="*/ 66 h 70"/>
              <a:gd name="T52" fmla="*/ 72 w 72"/>
              <a:gd name="T53" fmla="*/ 26 h 70"/>
              <a:gd name="T54" fmla="*/ 70 w 72"/>
              <a:gd name="T55" fmla="*/ 22 h 70"/>
              <a:gd name="T56" fmla="*/ 67 w 72"/>
              <a:gd name="T57" fmla="*/ 32 h 70"/>
              <a:gd name="T58" fmla="*/ 36 w 72"/>
              <a:gd name="T59" fmla="*/ 53 h 70"/>
              <a:gd name="T60" fmla="*/ 5 w 72"/>
              <a:gd name="T61" fmla="*/ 32 h 70"/>
              <a:gd name="T62" fmla="*/ 5 w 72"/>
              <a:gd name="T63" fmla="*/ 28 h 70"/>
              <a:gd name="T64" fmla="*/ 7 w 72"/>
              <a:gd name="T65" fmla="*/ 26 h 70"/>
              <a:gd name="T66" fmla="*/ 65 w 72"/>
              <a:gd name="T67" fmla="*/ 26 h 70"/>
              <a:gd name="T68" fmla="*/ 67 w 72"/>
              <a:gd name="T69" fmla="*/ 28 h 70"/>
              <a:gd name="T70" fmla="*/ 67 w 72"/>
              <a:gd name="T71"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 h="70">
                <a:moveTo>
                  <a:pt x="25" y="42"/>
                </a:moveTo>
                <a:cubicBezTo>
                  <a:pt x="47" y="42"/>
                  <a:pt x="47" y="42"/>
                  <a:pt x="47" y="42"/>
                </a:cubicBezTo>
                <a:cubicBezTo>
                  <a:pt x="51" y="39"/>
                  <a:pt x="51" y="39"/>
                  <a:pt x="51" y="39"/>
                </a:cubicBezTo>
                <a:cubicBezTo>
                  <a:pt x="21" y="39"/>
                  <a:pt x="21" y="39"/>
                  <a:pt x="21" y="39"/>
                </a:cubicBezTo>
                <a:lnTo>
                  <a:pt x="25" y="42"/>
                </a:lnTo>
                <a:close/>
                <a:moveTo>
                  <a:pt x="35" y="49"/>
                </a:moveTo>
                <a:cubicBezTo>
                  <a:pt x="37" y="49"/>
                  <a:pt x="37" y="49"/>
                  <a:pt x="37" y="49"/>
                </a:cubicBezTo>
                <a:cubicBezTo>
                  <a:pt x="42" y="46"/>
                  <a:pt x="42" y="46"/>
                  <a:pt x="42" y="46"/>
                </a:cubicBezTo>
                <a:cubicBezTo>
                  <a:pt x="30" y="46"/>
                  <a:pt x="30" y="46"/>
                  <a:pt x="30" y="46"/>
                </a:cubicBezTo>
                <a:lnTo>
                  <a:pt x="35" y="49"/>
                </a:lnTo>
                <a:close/>
                <a:moveTo>
                  <a:pt x="15" y="35"/>
                </a:moveTo>
                <a:cubicBezTo>
                  <a:pt x="16" y="35"/>
                  <a:pt x="16" y="35"/>
                  <a:pt x="16" y="35"/>
                </a:cubicBezTo>
                <a:cubicBezTo>
                  <a:pt x="56" y="35"/>
                  <a:pt x="56" y="35"/>
                  <a:pt x="56" y="35"/>
                </a:cubicBezTo>
                <a:cubicBezTo>
                  <a:pt x="57" y="35"/>
                  <a:pt x="57" y="35"/>
                  <a:pt x="57" y="35"/>
                </a:cubicBezTo>
                <a:cubicBezTo>
                  <a:pt x="57" y="32"/>
                  <a:pt x="57" y="32"/>
                  <a:pt x="57" y="32"/>
                </a:cubicBezTo>
                <a:cubicBezTo>
                  <a:pt x="15" y="32"/>
                  <a:pt x="15" y="32"/>
                  <a:pt x="15" y="32"/>
                </a:cubicBezTo>
                <a:lnTo>
                  <a:pt x="15" y="35"/>
                </a:lnTo>
                <a:close/>
                <a:moveTo>
                  <a:pt x="70" y="22"/>
                </a:moveTo>
                <a:cubicBezTo>
                  <a:pt x="38" y="1"/>
                  <a:pt x="38" y="1"/>
                  <a:pt x="38" y="1"/>
                </a:cubicBezTo>
                <a:cubicBezTo>
                  <a:pt x="37" y="0"/>
                  <a:pt x="35" y="0"/>
                  <a:pt x="33" y="1"/>
                </a:cubicBezTo>
                <a:cubicBezTo>
                  <a:pt x="2" y="22"/>
                  <a:pt x="2" y="22"/>
                  <a:pt x="2" y="22"/>
                </a:cubicBezTo>
                <a:cubicBezTo>
                  <a:pt x="1" y="23"/>
                  <a:pt x="0" y="24"/>
                  <a:pt x="0" y="26"/>
                </a:cubicBezTo>
                <a:cubicBezTo>
                  <a:pt x="0" y="66"/>
                  <a:pt x="0" y="66"/>
                  <a:pt x="0" y="66"/>
                </a:cubicBezTo>
                <a:cubicBezTo>
                  <a:pt x="0" y="68"/>
                  <a:pt x="2" y="70"/>
                  <a:pt x="5" y="70"/>
                </a:cubicBezTo>
                <a:cubicBezTo>
                  <a:pt x="67" y="70"/>
                  <a:pt x="67" y="70"/>
                  <a:pt x="67" y="70"/>
                </a:cubicBezTo>
                <a:cubicBezTo>
                  <a:pt x="70" y="70"/>
                  <a:pt x="72" y="68"/>
                  <a:pt x="72" y="66"/>
                </a:cubicBezTo>
                <a:cubicBezTo>
                  <a:pt x="72" y="26"/>
                  <a:pt x="72" y="26"/>
                  <a:pt x="72" y="26"/>
                </a:cubicBezTo>
                <a:cubicBezTo>
                  <a:pt x="72" y="24"/>
                  <a:pt x="71" y="23"/>
                  <a:pt x="70" y="22"/>
                </a:cubicBezTo>
                <a:close/>
                <a:moveTo>
                  <a:pt x="67" y="32"/>
                </a:moveTo>
                <a:cubicBezTo>
                  <a:pt x="36" y="53"/>
                  <a:pt x="36" y="53"/>
                  <a:pt x="36" y="53"/>
                </a:cubicBezTo>
                <a:cubicBezTo>
                  <a:pt x="5" y="32"/>
                  <a:pt x="5" y="32"/>
                  <a:pt x="5" y="32"/>
                </a:cubicBezTo>
                <a:cubicBezTo>
                  <a:pt x="5" y="28"/>
                  <a:pt x="5" y="28"/>
                  <a:pt x="5" y="28"/>
                </a:cubicBezTo>
                <a:cubicBezTo>
                  <a:pt x="5" y="27"/>
                  <a:pt x="6" y="26"/>
                  <a:pt x="7" y="26"/>
                </a:cubicBezTo>
                <a:cubicBezTo>
                  <a:pt x="65" y="26"/>
                  <a:pt x="65" y="26"/>
                  <a:pt x="65" y="26"/>
                </a:cubicBezTo>
                <a:cubicBezTo>
                  <a:pt x="66" y="26"/>
                  <a:pt x="67" y="27"/>
                  <a:pt x="67" y="28"/>
                </a:cubicBezTo>
                <a:lnTo>
                  <a:pt x="67" y="32"/>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0" name="Freeform 684"/>
          <p:cNvSpPr>
            <a:spLocks noEditPoints="1"/>
          </p:cNvSpPr>
          <p:nvPr/>
        </p:nvSpPr>
        <p:spPr bwMode="auto">
          <a:xfrm>
            <a:off x="6862763" y="4556628"/>
            <a:ext cx="234950" cy="263525"/>
          </a:xfrm>
          <a:custGeom>
            <a:avLst/>
            <a:gdLst>
              <a:gd name="T0" fmla="*/ 71 w 74"/>
              <a:gd name="T1" fmla="*/ 3 h 83"/>
              <a:gd name="T2" fmla="*/ 62 w 74"/>
              <a:gd name="T3" fmla="*/ 3 h 83"/>
              <a:gd name="T4" fmla="*/ 60 w 74"/>
              <a:gd name="T5" fmla="*/ 0 h 83"/>
              <a:gd name="T6" fmla="*/ 16 w 74"/>
              <a:gd name="T7" fmla="*/ 0 h 83"/>
              <a:gd name="T8" fmla="*/ 13 w 74"/>
              <a:gd name="T9" fmla="*/ 3 h 83"/>
              <a:gd name="T10" fmla="*/ 2 w 74"/>
              <a:gd name="T11" fmla="*/ 3 h 83"/>
              <a:gd name="T12" fmla="*/ 0 w 74"/>
              <a:gd name="T13" fmla="*/ 6 h 83"/>
              <a:gd name="T14" fmla="*/ 0 w 74"/>
              <a:gd name="T15" fmla="*/ 16 h 83"/>
              <a:gd name="T16" fmla="*/ 33 w 74"/>
              <a:gd name="T17" fmla="*/ 47 h 83"/>
              <a:gd name="T18" fmla="*/ 33 w 74"/>
              <a:gd name="T19" fmla="*/ 64 h 83"/>
              <a:gd name="T20" fmla="*/ 19 w 74"/>
              <a:gd name="T21" fmla="*/ 67 h 83"/>
              <a:gd name="T22" fmla="*/ 18 w 74"/>
              <a:gd name="T23" fmla="*/ 69 h 83"/>
              <a:gd name="T24" fmla="*/ 18 w 74"/>
              <a:gd name="T25" fmla="*/ 71 h 83"/>
              <a:gd name="T26" fmla="*/ 16 w 74"/>
              <a:gd name="T27" fmla="*/ 73 h 83"/>
              <a:gd name="T28" fmla="*/ 13 w 74"/>
              <a:gd name="T29" fmla="*/ 76 h 83"/>
              <a:gd name="T30" fmla="*/ 13 w 74"/>
              <a:gd name="T31" fmla="*/ 80 h 83"/>
              <a:gd name="T32" fmla="*/ 16 w 74"/>
              <a:gd name="T33" fmla="*/ 83 h 83"/>
              <a:gd name="T34" fmla="*/ 57 w 74"/>
              <a:gd name="T35" fmla="*/ 83 h 83"/>
              <a:gd name="T36" fmla="*/ 60 w 74"/>
              <a:gd name="T37" fmla="*/ 80 h 83"/>
              <a:gd name="T38" fmla="*/ 60 w 74"/>
              <a:gd name="T39" fmla="*/ 76 h 83"/>
              <a:gd name="T40" fmla="*/ 57 w 74"/>
              <a:gd name="T41" fmla="*/ 73 h 83"/>
              <a:gd name="T42" fmla="*/ 55 w 74"/>
              <a:gd name="T43" fmla="*/ 71 h 83"/>
              <a:gd name="T44" fmla="*/ 55 w 74"/>
              <a:gd name="T45" fmla="*/ 69 h 83"/>
              <a:gd name="T46" fmla="*/ 54 w 74"/>
              <a:gd name="T47" fmla="*/ 67 h 83"/>
              <a:gd name="T48" fmla="*/ 41 w 74"/>
              <a:gd name="T49" fmla="*/ 64 h 83"/>
              <a:gd name="T50" fmla="*/ 41 w 74"/>
              <a:gd name="T51" fmla="*/ 47 h 83"/>
              <a:gd name="T52" fmla="*/ 74 w 74"/>
              <a:gd name="T53" fmla="*/ 16 h 83"/>
              <a:gd name="T54" fmla="*/ 74 w 74"/>
              <a:gd name="T55" fmla="*/ 6 h 83"/>
              <a:gd name="T56" fmla="*/ 71 w 74"/>
              <a:gd name="T57" fmla="*/ 3 h 83"/>
              <a:gd name="T58" fmla="*/ 4 w 74"/>
              <a:gd name="T59" fmla="*/ 14 h 83"/>
              <a:gd name="T60" fmla="*/ 4 w 74"/>
              <a:gd name="T61" fmla="*/ 11 h 83"/>
              <a:gd name="T62" fmla="*/ 7 w 74"/>
              <a:gd name="T63" fmla="*/ 8 h 83"/>
              <a:gd name="T64" fmla="*/ 14 w 74"/>
              <a:gd name="T65" fmla="*/ 8 h 83"/>
              <a:gd name="T66" fmla="*/ 18 w 74"/>
              <a:gd name="T67" fmla="*/ 31 h 83"/>
              <a:gd name="T68" fmla="*/ 4 w 74"/>
              <a:gd name="T69" fmla="*/ 14 h 83"/>
              <a:gd name="T70" fmla="*/ 69 w 74"/>
              <a:gd name="T71" fmla="*/ 14 h 83"/>
              <a:gd name="T72" fmla="*/ 55 w 74"/>
              <a:gd name="T73" fmla="*/ 31 h 83"/>
              <a:gd name="T74" fmla="*/ 59 w 74"/>
              <a:gd name="T75" fmla="*/ 8 h 83"/>
              <a:gd name="T76" fmla="*/ 66 w 74"/>
              <a:gd name="T77" fmla="*/ 8 h 83"/>
              <a:gd name="T78" fmla="*/ 69 w 74"/>
              <a:gd name="T79" fmla="*/ 11 h 83"/>
              <a:gd name="T80" fmla="*/ 69 w 74"/>
              <a:gd name="T81" fmla="*/ 1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 h="83">
                <a:moveTo>
                  <a:pt x="71" y="3"/>
                </a:moveTo>
                <a:cubicBezTo>
                  <a:pt x="62" y="3"/>
                  <a:pt x="62" y="3"/>
                  <a:pt x="62" y="3"/>
                </a:cubicBezTo>
                <a:cubicBezTo>
                  <a:pt x="61" y="3"/>
                  <a:pt x="60" y="2"/>
                  <a:pt x="60" y="0"/>
                </a:cubicBezTo>
                <a:cubicBezTo>
                  <a:pt x="16" y="0"/>
                  <a:pt x="16" y="0"/>
                  <a:pt x="16" y="0"/>
                </a:cubicBezTo>
                <a:cubicBezTo>
                  <a:pt x="14" y="0"/>
                  <a:pt x="13" y="1"/>
                  <a:pt x="13" y="3"/>
                </a:cubicBezTo>
                <a:cubicBezTo>
                  <a:pt x="2" y="3"/>
                  <a:pt x="2" y="3"/>
                  <a:pt x="2" y="3"/>
                </a:cubicBezTo>
                <a:cubicBezTo>
                  <a:pt x="1" y="3"/>
                  <a:pt x="0" y="4"/>
                  <a:pt x="0" y="6"/>
                </a:cubicBezTo>
                <a:cubicBezTo>
                  <a:pt x="0" y="16"/>
                  <a:pt x="0" y="16"/>
                  <a:pt x="0" y="16"/>
                </a:cubicBezTo>
                <a:cubicBezTo>
                  <a:pt x="0" y="30"/>
                  <a:pt x="23" y="42"/>
                  <a:pt x="33" y="47"/>
                </a:cubicBezTo>
                <a:cubicBezTo>
                  <a:pt x="33" y="64"/>
                  <a:pt x="33" y="64"/>
                  <a:pt x="33" y="64"/>
                </a:cubicBezTo>
                <a:cubicBezTo>
                  <a:pt x="33" y="64"/>
                  <a:pt x="25" y="64"/>
                  <a:pt x="19" y="67"/>
                </a:cubicBezTo>
                <a:cubicBezTo>
                  <a:pt x="19" y="67"/>
                  <a:pt x="18" y="68"/>
                  <a:pt x="18" y="69"/>
                </a:cubicBezTo>
                <a:cubicBezTo>
                  <a:pt x="18" y="71"/>
                  <a:pt x="18" y="71"/>
                  <a:pt x="18" y="71"/>
                </a:cubicBezTo>
                <a:cubicBezTo>
                  <a:pt x="18" y="72"/>
                  <a:pt x="17" y="73"/>
                  <a:pt x="16" y="73"/>
                </a:cubicBezTo>
                <a:cubicBezTo>
                  <a:pt x="14" y="73"/>
                  <a:pt x="13" y="74"/>
                  <a:pt x="13" y="76"/>
                </a:cubicBezTo>
                <a:cubicBezTo>
                  <a:pt x="13" y="80"/>
                  <a:pt x="13" y="80"/>
                  <a:pt x="13" y="80"/>
                </a:cubicBezTo>
                <a:cubicBezTo>
                  <a:pt x="13" y="82"/>
                  <a:pt x="14" y="83"/>
                  <a:pt x="16" y="83"/>
                </a:cubicBezTo>
                <a:cubicBezTo>
                  <a:pt x="57" y="83"/>
                  <a:pt x="57" y="83"/>
                  <a:pt x="57" y="83"/>
                </a:cubicBezTo>
                <a:cubicBezTo>
                  <a:pt x="59" y="83"/>
                  <a:pt x="60" y="82"/>
                  <a:pt x="60" y="80"/>
                </a:cubicBezTo>
                <a:cubicBezTo>
                  <a:pt x="60" y="76"/>
                  <a:pt x="60" y="76"/>
                  <a:pt x="60" y="76"/>
                </a:cubicBezTo>
                <a:cubicBezTo>
                  <a:pt x="60" y="74"/>
                  <a:pt x="59" y="73"/>
                  <a:pt x="57" y="73"/>
                </a:cubicBezTo>
                <a:cubicBezTo>
                  <a:pt x="56" y="73"/>
                  <a:pt x="55" y="72"/>
                  <a:pt x="55" y="71"/>
                </a:cubicBezTo>
                <a:cubicBezTo>
                  <a:pt x="55" y="69"/>
                  <a:pt x="55" y="69"/>
                  <a:pt x="55" y="69"/>
                </a:cubicBezTo>
                <a:cubicBezTo>
                  <a:pt x="55" y="68"/>
                  <a:pt x="54" y="67"/>
                  <a:pt x="54" y="67"/>
                </a:cubicBezTo>
                <a:cubicBezTo>
                  <a:pt x="48" y="64"/>
                  <a:pt x="41" y="64"/>
                  <a:pt x="41" y="64"/>
                </a:cubicBezTo>
                <a:cubicBezTo>
                  <a:pt x="41" y="47"/>
                  <a:pt x="41" y="47"/>
                  <a:pt x="41" y="47"/>
                </a:cubicBezTo>
                <a:cubicBezTo>
                  <a:pt x="50" y="42"/>
                  <a:pt x="74" y="30"/>
                  <a:pt x="74" y="16"/>
                </a:cubicBezTo>
                <a:cubicBezTo>
                  <a:pt x="74" y="6"/>
                  <a:pt x="74" y="6"/>
                  <a:pt x="74" y="6"/>
                </a:cubicBezTo>
                <a:cubicBezTo>
                  <a:pt x="74" y="4"/>
                  <a:pt x="72" y="3"/>
                  <a:pt x="71" y="3"/>
                </a:cubicBezTo>
                <a:close/>
                <a:moveTo>
                  <a:pt x="4" y="14"/>
                </a:moveTo>
                <a:cubicBezTo>
                  <a:pt x="4" y="11"/>
                  <a:pt x="4" y="11"/>
                  <a:pt x="4" y="11"/>
                </a:cubicBezTo>
                <a:cubicBezTo>
                  <a:pt x="4" y="10"/>
                  <a:pt x="6" y="8"/>
                  <a:pt x="7" y="8"/>
                </a:cubicBezTo>
                <a:cubicBezTo>
                  <a:pt x="14" y="8"/>
                  <a:pt x="14" y="8"/>
                  <a:pt x="14" y="8"/>
                </a:cubicBezTo>
                <a:cubicBezTo>
                  <a:pt x="14" y="8"/>
                  <a:pt x="14" y="24"/>
                  <a:pt x="18" y="31"/>
                </a:cubicBezTo>
                <a:cubicBezTo>
                  <a:pt x="18" y="31"/>
                  <a:pt x="4" y="25"/>
                  <a:pt x="4" y="14"/>
                </a:cubicBezTo>
                <a:close/>
                <a:moveTo>
                  <a:pt x="69" y="14"/>
                </a:moveTo>
                <a:cubicBezTo>
                  <a:pt x="69" y="25"/>
                  <a:pt x="55" y="31"/>
                  <a:pt x="55" y="31"/>
                </a:cubicBezTo>
                <a:cubicBezTo>
                  <a:pt x="59" y="24"/>
                  <a:pt x="59" y="8"/>
                  <a:pt x="59" y="8"/>
                </a:cubicBezTo>
                <a:cubicBezTo>
                  <a:pt x="66" y="8"/>
                  <a:pt x="66" y="8"/>
                  <a:pt x="66" y="8"/>
                </a:cubicBezTo>
                <a:cubicBezTo>
                  <a:pt x="67" y="8"/>
                  <a:pt x="69" y="10"/>
                  <a:pt x="69" y="11"/>
                </a:cubicBezTo>
                <a:lnTo>
                  <a:pt x="69" y="14"/>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1" name="Freeform 657"/>
          <p:cNvSpPr/>
          <p:nvPr/>
        </p:nvSpPr>
        <p:spPr bwMode="auto">
          <a:xfrm>
            <a:off x="157163" y="1918203"/>
            <a:ext cx="1165225" cy="1206500"/>
          </a:xfrm>
          <a:custGeom>
            <a:avLst/>
            <a:gdLst>
              <a:gd name="T0" fmla="*/ 367 w 367"/>
              <a:gd name="T1" fmla="*/ 190 h 380"/>
              <a:gd name="T2" fmla="*/ 367 w 367"/>
              <a:gd name="T3" fmla="*/ 191 h 380"/>
              <a:gd name="T4" fmla="*/ 366 w 367"/>
              <a:gd name="T5" fmla="*/ 193 h 380"/>
              <a:gd name="T6" fmla="*/ 366 w 367"/>
              <a:gd name="T7" fmla="*/ 194 h 380"/>
              <a:gd name="T8" fmla="*/ 366 w 367"/>
              <a:gd name="T9" fmla="*/ 194 h 380"/>
              <a:gd name="T10" fmla="*/ 350 w 367"/>
              <a:gd name="T11" fmla="*/ 206 h 380"/>
              <a:gd name="T12" fmla="*/ 308 w 367"/>
              <a:gd name="T13" fmla="*/ 213 h 380"/>
              <a:gd name="T14" fmla="*/ 255 w 367"/>
              <a:gd name="T15" fmla="*/ 211 h 380"/>
              <a:gd name="T16" fmla="*/ 222 w 367"/>
              <a:gd name="T17" fmla="*/ 254 h 380"/>
              <a:gd name="T18" fmla="*/ 229 w 367"/>
              <a:gd name="T19" fmla="*/ 254 h 380"/>
              <a:gd name="T20" fmla="*/ 239 w 367"/>
              <a:gd name="T21" fmla="*/ 264 h 380"/>
              <a:gd name="T22" fmla="*/ 229 w 367"/>
              <a:gd name="T23" fmla="*/ 274 h 380"/>
              <a:gd name="T24" fmla="*/ 206 w 367"/>
              <a:gd name="T25" fmla="*/ 274 h 380"/>
              <a:gd name="T26" fmla="*/ 180 w 367"/>
              <a:gd name="T27" fmla="*/ 307 h 380"/>
              <a:gd name="T28" fmla="*/ 197 w 367"/>
              <a:gd name="T29" fmla="*/ 307 h 380"/>
              <a:gd name="T30" fmla="*/ 207 w 367"/>
              <a:gd name="T31" fmla="*/ 317 h 380"/>
              <a:gd name="T32" fmla="*/ 197 w 367"/>
              <a:gd name="T33" fmla="*/ 327 h 380"/>
              <a:gd name="T34" fmla="*/ 165 w 367"/>
              <a:gd name="T35" fmla="*/ 327 h 380"/>
              <a:gd name="T36" fmla="*/ 123 w 367"/>
              <a:gd name="T37" fmla="*/ 380 h 380"/>
              <a:gd name="T38" fmla="*/ 105 w 367"/>
              <a:gd name="T39" fmla="*/ 369 h 380"/>
              <a:gd name="T40" fmla="*/ 181 w 367"/>
              <a:gd name="T41" fmla="*/ 209 h 380"/>
              <a:gd name="T42" fmla="*/ 58 w 367"/>
              <a:gd name="T43" fmla="*/ 206 h 380"/>
              <a:gd name="T44" fmla="*/ 23 w 367"/>
              <a:gd name="T45" fmla="*/ 249 h 380"/>
              <a:gd name="T46" fmla="*/ 0 w 367"/>
              <a:gd name="T47" fmla="*/ 249 h 380"/>
              <a:gd name="T48" fmla="*/ 19 w 367"/>
              <a:gd name="T49" fmla="*/ 190 h 380"/>
              <a:gd name="T50" fmla="*/ 0 w 367"/>
              <a:gd name="T51" fmla="*/ 131 h 380"/>
              <a:gd name="T52" fmla="*/ 23 w 367"/>
              <a:gd name="T53" fmla="*/ 131 h 380"/>
              <a:gd name="T54" fmla="*/ 58 w 367"/>
              <a:gd name="T55" fmla="*/ 174 h 380"/>
              <a:gd name="T56" fmla="*/ 181 w 367"/>
              <a:gd name="T57" fmla="*/ 171 h 380"/>
              <a:gd name="T58" fmla="*/ 105 w 367"/>
              <a:gd name="T59" fmla="*/ 11 h 380"/>
              <a:gd name="T60" fmla="*/ 123 w 367"/>
              <a:gd name="T61" fmla="*/ 0 h 380"/>
              <a:gd name="T62" fmla="*/ 165 w 367"/>
              <a:gd name="T63" fmla="*/ 53 h 380"/>
              <a:gd name="T64" fmla="*/ 197 w 367"/>
              <a:gd name="T65" fmla="*/ 53 h 380"/>
              <a:gd name="T66" fmla="*/ 207 w 367"/>
              <a:gd name="T67" fmla="*/ 63 h 380"/>
              <a:gd name="T68" fmla="*/ 197 w 367"/>
              <a:gd name="T69" fmla="*/ 73 h 380"/>
              <a:gd name="T70" fmla="*/ 180 w 367"/>
              <a:gd name="T71" fmla="*/ 73 h 380"/>
              <a:gd name="T72" fmla="*/ 206 w 367"/>
              <a:gd name="T73" fmla="*/ 106 h 380"/>
              <a:gd name="T74" fmla="*/ 229 w 367"/>
              <a:gd name="T75" fmla="*/ 106 h 380"/>
              <a:gd name="T76" fmla="*/ 239 w 367"/>
              <a:gd name="T77" fmla="*/ 116 h 380"/>
              <a:gd name="T78" fmla="*/ 229 w 367"/>
              <a:gd name="T79" fmla="*/ 126 h 380"/>
              <a:gd name="T80" fmla="*/ 222 w 367"/>
              <a:gd name="T81" fmla="*/ 126 h 380"/>
              <a:gd name="T82" fmla="*/ 255 w 367"/>
              <a:gd name="T83" fmla="*/ 169 h 380"/>
              <a:gd name="T84" fmla="*/ 308 w 367"/>
              <a:gd name="T85" fmla="*/ 167 h 380"/>
              <a:gd name="T86" fmla="*/ 350 w 367"/>
              <a:gd name="T87" fmla="*/ 174 h 380"/>
              <a:gd name="T88" fmla="*/ 366 w 367"/>
              <a:gd name="T89" fmla="*/ 186 h 380"/>
              <a:gd name="T90" fmla="*/ 366 w 367"/>
              <a:gd name="T91" fmla="*/ 186 h 380"/>
              <a:gd name="T92" fmla="*/ 366 w 367"/>
              <a:gd name="T93" fmla="*/ 187 h 380"/>
              <a:gd name="T94" fmla="*/ 367 w 367"/>
              <a:gd name="T95" fmla="*/ 189 h 380"/>
              <a:gd name="T96" fmla="*/ 367 w 367"/>
              <a:gd name="T97" fmla="*/ 1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7" h="380">
                <a:moveTo>
                  <a:pt x="367" y="190"/>
                </a:moveTo>
                <a:cubicBezTo>
                  <a:pt x="367" y="190"/>
                  <a:pt x="367" y="191"/>
                  <a:pt x="367" y="191"/>
                </a:cubicBezTo>
                <a:cubicBezTo>
                  <a:pt x="367" y="192"/>
                  <a:pt x="367" y="193"/>
                  <a:pt x="366" y="193"/>
                </a:cubicBezTo>
                <a:cubicBezTo>
                  <a:pt x="366" y="194"/>
                  <a:pt x="366" y="194"/>
                  <a:pt x="366" y="194"/>
                </a:cubicBezTo>
                <a:cubicBezTo>
                  <a:pt x="366" y="194"/>
                  <a:pt x="366" y="194"/>
                  <a:pt x="366" y="194"/>
                </a:cubicBezTo>
                <a:cubicBezTo>
                  <a:pt x="364" y="199"/>
                  <a:pt x="358" y="203"/>
                  <a:pt x="350" y="206"/>
                </a:cubicBezTo>
                <a:cubicBezTo>
                  <a:pt x="339" y="211"/>
                  <a:pt x="324" y="213"/>
                  <a:pt x="308" y="213"/>
                </a:cubicBezTo>
                <a:cubicBezTo>
                  <a:pt x="255" y="211"/>
                  <a:pt x="255" y="211"/>
                  <a:pt x="255" y="211"/>
                </a:cubicBezTo>
                <a:cubicBezTo>
                  <a:pt x="222" y="254"/>
                  <a:pt x="222" y="254"/>
                  <a:pt x="222" y="254"/>
                </a:cubicBezTo>
                <a:cubicBezTo>
                  <a:pt x="229" y="254"/>
                  <a:pt x="229" y="254"/>
                  <a:pt x="229" y="254"/>
                </a:cubicBezTo>
                <a:cubicBezTo>
                  <a:pt x="235" y="254"/>
                  <a:pt x="239" y="259"/>
                  <a:pt x="239" y="264"/>
                </a:cubicBezTo>
                <a:cubicBezTo>
                  <a:pt x="239" y="270"/>
                  <a:pt x="235" y="274"/>
                  <a:pt x="229" y="274"/>
                </a:cubicBezTo>
                <a:cubicBezTo>
                  <a:pt x="206" y="274"/>
                  <a:pt x="206" y="274"/>
                  <a:pt x="206" y="274"/>
                </a:cubicBezTo>
                <a:cubicBezTo>
                  <a:pt x="180" y="307"/>
                  <a:pt x="180" y="307"/>
                  <a:pt x="180" y="307"/>
                </a:cubicBezTo>
                <a:cubicBezTo>
                  <a:pt x="197" y="307"/>
                  <a:pt x="197" y="307"/>
                  <a:pt x="197" y="307"/>
                </a:cubicBezTo>
                <a:cubicBezTo>
                  <a:pt x="202" y="307"/>
                  <a:pt x="207" y="311"/>
                  <a:pt x="207" y="317"/>
                </a:cubicBezTo>
                <a:cubicBezTo>
                  <a:pt x="207" y="322"/>
                  <a:pt x="202" y="327"/>
                  <a:pt x="197" y="327"/>
                </a:cubicBezTo>
                <a:cubicBezTo>
                  <a:pt x="165" y="327"/>
                  <a:pt x="165" y="327"/>
                  <a:pt x="165" y="327"/>
                </a:cubicBezTo>
                <a:cubicBezTo>
                  <a:pt x="123" y="380"/>
                  <a:pt x="123" y="380"/>
                  <a:pt x="123" y="380"/>
                </a:cubicBezTo>
                <a:cubicBezTo>
                  <a:pt x="105" y="369"/>
                  <a:pt x="105" y="369"/>
                  <a:pt x="105" y="369"/>
                </a:cubicBezTo>
                <a:cubicBezTo>
                  <a:pt x="181" y="209"/>
                  <a:pt x="181" y="209"/>
                  <a:pt x="181" y="209"/>
                </a:cubicBezTo>
                <a:cubicBezTo>
                  <a:pt x="58" y="206"/>
                  <a:pt x="58" y="206"/>
                  <a:pt x="58" y="206"/>
                </a:cubicBezTo>
                <a:cubicBezTo>
                  <a:pt x="23" y="249"/>
                  <a:pt x="23" y="249"/>
                  <a:pt x="23" y="249"/>
                </a:cubicBezTo>
                <a:cubicBezTo>
                  <a:pt x="0" y="249"/>
                  <a:pt x="0" y="249"/>
                  <a:pt x="0" y="249"/>
                </a:cubicBezTo>
                <a:cubicBezTo>
                  <a:pt x="19" y="190"/>
                  <a:pt x="19" y="190"/>
                  <a:pt x="19" y="190"/>
                </a:cubicBezTo>
                <a:cubicBezTo>
                  <a:pt x="0" y="131"/>
                  <a:pt x="0" y="131"/>
                  <a:pt x="0" y="131"/>
                </a:cubicBezTo>
                <a:cubicBezTo>
                  <a:pt x="23" y="131"/>
                  <a:pt x="23" y="131"/>
                  <a:pt x="23" y="131"/>
                </a:cubicBezTo>
                <a:cubicBezTo>
                  <a:pt x="58" y="174"/>
                  <a:pt x="58" y="174"/>
                  <a:pt x="58" y="174"/>
                </a:cubicBezTo>
                <a:cubicBezTo>
                  <a:pt x="181" y="171"/>
                  <a:pt x="181" y="171"/>
                  <a:pt x="181" y="171"/>
                </a:cubicBezTo>
                <a:cubicBezTo>
                  <a:pt x="105" y="11"/>
                  <a:pt x="105" y="11"/>
                  <a:pt x="105" y="11"/>
                </a:cubicBezTo>
                <a:cubicBezTo>
                  <a:pt x="123" y="0"/>
                  <a:pt x="123" y="0"/>
                  <a:pt x="123" y="0"/>
                </a:cubicBezTo>
                <a:cubicBezTo>
                  <a:pt x="165" y="53"/>
                  <a:pt x="165" y="53"/>
                  <a:pt x="165" y="53"/>
                </a:cubicBezTo>
                <a:cubicBezTo>
                  <a:pt x="197" y="53"/>
                  <a:pt x="197" y="53"/>
                  <a:pt x="197" y="53"/>
                </a:cubicBezTo>
                <a:cubicBezTo>
                  <a:pt x="202" y="53"/>
                  <a:pt x="207" y="58"/>
                  <a:pt x="207" y="63"/>
                </a:cubicBezTo>
                <a:cubicBezTo>
                  <a:pt x="207" y="69"/>
                  <a:pt x="202" y="73"/>
                  <a:pt x="197" y="73"/>
                </a:cubicBezTo>
                <a:cubicBezTo>
                  <a:pt x="180" y="73"/>
                  <a:pt x="180" y="73"/>
                  <a:pt x="180" y="73"/>
                </a:cubicBezTo>
                <a:cubicBezTo>
                  <a:pt x="206" y="106"/>
                  <a:pt x="206" y="106"/>
                  <a:pt x="206" y="106"/>
                </a:cubicBezTo>
                <a:cubicBezTo>
                  <a:pt x="229" y="106"/>
                  <a:pt x="229" y="106"/>
                  <a:pt x="229" y="106"/>
                </a:cubicBezTo>
                <a:cubicBezTo>
                  <a:pt x="235" y="106"/>
                  <a:pt x="239" y="110"/>
                  <a:pt x="239" y="116"/>
                </a:cubicBezTo>
                <a:cubicBezTo>
                  <a:pt x="239" y="121"/>
                  <a:pt x="235" y="126"/>
                  <a:pt x="229" y="126"/>
                </a:cubicBezTo>
                <a:cubicBezTo>
                  <a:pt x="222" y="126"/>
                  <a:pt x="222" y="126"/>
                  <a:pt x="222" y="126"/>
                </a:cubicBezTo>
                <a:cubicBezTo>
                  <a:pt x="255" y="169"/>
                  <a:pt x="255" y="169"/>
                  <a:pt x="255" y="169"/>
                </a:cubicBezTo>
                <a:cubicBezTo>
                  <a:pt x="308" y="167"/>
                  <a:pt x="308" y="167"/>
                  <a:pt x="308" y="167"/>
                </a:cubicBezTo>
                <a:cubicBezTo>
                  <a:pt x="324" y="167"/>
                  <a:pt x="339" y="169"/>
                  <a:pt x="350" y="174"/>
                </a:cubicBezTo>
                <a:cubicBezTo>
                  <a:pt x="358" y="177"/>
                  <a:pt x="364" y="181"/>
                  <a:pt x="366" y="186"/>
                </a:cubicBezTo>
                <a:cubicBezTo>
                  <a:pt x="366" y="186"/>
                  <a:pt x="366" y="186"/>
                  <a:pt x="366" y="186"/>
                </a:cubicBezTo>
                <a:cubicBezTo>
                  <a:pt x="366" y="187"/>
                  <a:pt x="366" y="187"/>
                  <a:pt x="366" y="187"/>
                </a:cubicBezTo>
                <a:cubicBezTo>
                  <a:pt x="367" y="187"/>
                  <a:pt x="367" y="188"/>
                  <a:pt x="367" y="189"/>
                </a:cubicBezTo>
                <a:cubicBezTo>
                  <a:pt x="367" y="189"/>
                  <a:pt x="367" y="190"/>
                  <a:pt x="367" y="190"/>
                </a:cubicBezTo>
                <a:close/>
              </a:path>
            </a:pathLst>
          </a:custGeom>
          <a:solidFill>
            <a:srgbClr val="85898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p:cNvSpPr txBox="1"/>
          <p:nvPr/>
        </p:nvSpPr>
        <p:spPr>
          <a:xfrm>
            <a:off x="611188" y="1764101"/>
            <a:ext cx="1765300"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75" name="Straight Connector 7"/>
          <p:cNvCxnSpPr/>
          <p:nvPr/>
        </p:nvCxnSpPr>
        <p:spPr>
          <a:xfrm>
            <a:off x="2196488" y="1687900"/>
            <a:ext cx="180000" cy="0"/>
          </a:xfrm>
          <a:prstGeom prst="line">
            <a:avLst/>
          </a:prstGeom>
          <a:noFill/>
          <a:ln w="25400" cap="rnd" cmpd="sng" algn="ctr">
            <a:solidFill>
              <a:srgbClr val="5A6783"/>
            </a:solidFill>
            <a:prstDash val="solid"/>
            <a:miter lim="800000"/>
          </a:ln>
          <a:effectLst/>
        </p:spPr>
      </p:cxnSp>
      <p:sp>
        <p:nvSpPr>
          <p:cNvPr id="76" name="TextBox 75"/>
          <p:cNvSpPr txBox="1"/>
          <p:nvPr/>
        </p:nvSpPr>
        <p:spPr>
          <a:xfrm>
            <a:off x="611188" y="1340768"/>
            <a:ext cx="17653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6767513" y="1764101"/>
            <a:ext cx="1765300"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78" name="Straight Connector 16"/>
          <p:cNvCxnSpPr/>
          <p:nvPr/>
        </p:nvCxnSpPr>
        <p:spPr>
          <a:xfrm>
            <a:off x="6767513" y="1687900"/>
            <a:ext cx="180000" cy="0"/>
          </a:xfrm>
          <a:prstGeom prst="line">
            <a:avLst/>
          </a:prstGeom>
          <a:noFill/>
          <a:ln w="25400" cap="rnd" cmpd="sng" algn="ctr">
            <a:solidFill>
              <a:srgbClr val="B5B5B5"/>
            </a:solidFill>
            <a:prstDash val="solid"/>
            <a:miter lim="800000"/>
          </a:ln>
          <a:effectLst/>
        </p:spPr>
      </p:cxnSp>
      <p:sp>
        <p:nvSpPr>
          <p:cNvPr id="79" name="TextBox 78"/>
          <p:cNvSpPr txBox="1"/>
          <p:nvPr/>
        </p:nvSpPr>
        <p:spPr>
          <a:xfrm>
            <a:off x="6767513" y="1340768"/>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611188" y="3378945"/>
            <a:ext cx="1765300"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81" name="Straight Connector 10"/>
          <p:cNvCxnSpPr/>
          <p:nvPr/>
        </p:nvCxnSpPr>
        <p:spPr>
          <a:xfrm>
            <a:off x="2196488" y="3302744"/>
            <a:ext cx="180000" cy="0"/>
          </a:xfrm>
          <a:prstGeom prst="line">
            <a:avLst/>
          </a:prstGeom>
          <a:noFill/>
          <a:ln w="25400" cap="rnd" cmpd="sng" algn="ctr">
            <a:solidFill>
              <a:srgbClr val="16B6EA"/>
            </a:solidFill>
            <a:prstDash val="solid"/>
            <a:miter lim="800000"/>
          </a:ln>
          <a:effectLst/>
        </p:spPr>
      </p:cxnSp>
      <p:sp>
        <p:nvSpPr>
          <p:cNvPr id="82" name="TextBox 81"/>
          <p:cNvSpPr txBox="1"/>
          <p:nvPr/>
        </p:nvSpPr>
        <p:spPr>
          <a:xfrm>
            <a:off x="611188" y="2955612"/>
            <a:ext cx="17653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3" name="TextBox 82"/>
          <p:cNvSpPr txBox="1"/>
          <p:nvPr/>
        </p:nvSpPr>
        <p:spPr>
          <a:xfrm>
            <a:off x="6767513" y="3378945"/>
            <a:ext cx="1765300"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84" name="Straight Connector 19"/>
          <p:cNvCxnSpPr/>
          <p:nvPr/>
        </p:nvCxnSpPr>
        <p:spPr>
          <a:xfrm>
            <a:off x="6767513" y="3302744"/>
            <a:ext cx="180000" cy="0"/>
          </a:xfrm>
          <a:prstGeom prst="line">
            <a:avLst/>
          </a:prstGeom>
          <a:noFill/>
          <a:ln w="25400" cap="rnd" cmpd="sng" algn="ctr">
            <a:solidFill>
              <a:srgbClr val="B5B5B5"/>
            </a:solidFill>
            <a:prstDash val="solid"/>
            <a:miter lim="800000"/>
          </a:ln>
          <a:effectLst/>
        </p:spPr>
      </p:cxnSp>
      <p:sp>
        <p:nvSpPr>
          <p:cNvPr id="85" name="TextBox 84"/>
          <p:cNvSpPr txBox="1"/>
          <p:nvPr/>
        </p:nvSpPr>
        <p:spPr>
          <a:xfrm>
            <a:off x="6767513" y="2955612"/>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6" name="TextBox 85"/>
          <p:cNvSpPr txBox="1"/>
          <p:nvPr/>
        </p:nvSpPr>
        <p:spPr>
          <a:xfrm>
            <a:off x="611188" y="4993789"/>
            <a:ext cx="1765300"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87" name="Straight Connector 13"/>
          <p:cNvCxnSpPr/>
          <p:nvPr/>
        </p:nvCxnSpPr>
        <p:spPr>
          <a:xfrm>
            <a:off x="2196488" y="4917588"/>
            <a:ext cx="180000" cy="0"/>
          </a:xfrm>
          <a:prstGeom prst="line">
            <a:avLst/>
          </a:prstGeom>
          <a:noFill/>
          <a:ln w="25400" cap="rnd" cmpd="sng" algn="ctr">
            <a:solidFill>
              <a:srgbClr val="B5B5B5"/>
            </a:solidFill>
            <a:prstDash val="solid"/>
            <a:miter lim="800000"/>
          </a:ln>
          <a:effectLst/>
        </p:spPr>
      </p:cxnSp>
      <p:sp>
        <p:nvSpPr>
          <p:cNvPr id="88" name="TextBox 87"/>
          <p:cNvSpPr txBox="1"/>
          <p:nvPr/>
        </p:nvSpPr>
        <p:spPr>
          <a:xfrm>
            <a:off x="611188" y="4570456"/>
            <a:ext cx="176530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89" name="TextBox 88"/>
          <p:cNvSpPr txBox="1"/>
          <p:nvPr/>
        </p:nvSpPr>
        <p:spPr>
          <a:xfrm>
            <a:off x="6767513" y="4993789"/>
            <a:ext cx="1765300"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cxnSp>
        <p:nvCxnSpPr>
          <p:cNvPr id="90" name="Straight Connector 22"/>
          <p:cNvCxnSpPr/>
          <p:nvPr/>
        </p:nvCxnSpPr>
        <p:spPr>
          <a:xfrm>
            <a:off x="6767513" y="4917588"/>
            <a:ext cx="180000" cy="0"/>
          </a:xfrm>
          <a:prstGeom prst="line">
            <a:avLst/>
          </a:prstGeom>
          <a:noFill/>
          <a:ln w="25400" cap="rnd" cmpd="sng" algn="ctr">
            <a:solidFill>
              <a:srgbClr val="B5B5B5"/>
            </a:solidFill>
            <a:prstDash val="solid"/>
            <a:miter lim="800000"/>
          </a:ln>
          <a:effectLst/>
        </p:spPr>
      </p:cxnSp>
      <p:sp>
        <p:nvSpPr>
          <p:cNvPr id="91" name="TextBox 90"/>
          <p:cNvSpPr txBox="1"/>
          <p:nvPr/>
        </p:nvSpPr>
        <p:spPr>
          <a:xfrm>
            <a:off x="6767513" y="4570456"/>
            <a:ext cx="176530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grpSp>
        <p:nvGrpSpPr>
          <p:cNvPr id="92" name="Group 27"/>
          <p:cNvGrpSpPr/>
          <p:nvPr/>
        </p:nvGrpSpPr>
        <p:grpSpPr>
          <a:xfrm>
            <a:off x="3943351" y="1536347"/>
            <a:ext cx="1257300" cy="1749425"/>
            <a:chOff x="3943351" y="1968500"/>
            <a:chExt cx="1257300" cy="1749425"/>
          </a:xfrm>
        </p:grpSpPr>
        <p:sp>
          <p:nvSpPr>
            <p:cNvPr id="93" name="Freeform 76"/>
            <p:cNvSpPr/>
            <p:nvPr/>
          </p:nvSpPr>
          <p:spPr bwMode="auto">
            <a:xfrm>
              <a:off x="3943351" y="2263775"/>
              <a:ext cx="1257300" cy="1454150"/>
            </a:xfrm>
            <a:custGeom>
              <a:avLst/>
              <a:gdLst>
                <a:gd name="T0" fmla="*/ 792 w 792"/>
                <a:gd name="T1" fmla="*/ 230 h 916"/>
                <a:gd name="T2" fmla="*/ 792 w 792"/>
                <a:gd name="T3" fmla="*/ 688 h 916"/>
                <a:gd name="T4" fmla="*/ 396 w 792"/>
                <a:gd name="T5" fmla="*/ 916 h 916"/>
                <a:gd name="T6" fmla="*/ 0 w 792"/>
                <a:gd name="T7" fmla="*/ 688 h 916"/>
                <a:gd name="T8" fmla="*/ 0 w 792"/>
                <a:gd name="T9" fmla="*/ 230 h 916"/>
                <a:gd name="T10" fmla="*/ 396 w 792"/>
                <a:gd name="T11" fmla="*/ 0 h 916"/>
                <a:gd name="T12" fmla="*/ 792 w 792"/>
                <a:gd name="T13" fmla="*/ 230 h 916"/>
              </a:gdLst>
              <a:ahLst/>
              <a:cxnLst>
                <a:cxn ang="0">
                  <a:pos x="T0" y="T1"/>
                </a:cxn>
                <a:cxn ang="0">
                  <a:pos x="T2" y="T3"/>
                </a:cxn>
                <a:cxn ang="0">
                  <a:pos x="T4" y="T5"/>
                </a:cxn>
                <a:cxn ang="0">
                  <a:pos x="T6" y="T7"/>
                </a:cxn>
                <a:cxn ang="0">
                  <a:pos x="T8" y="T9"/>
                </a:cxn>
                <a:cxn ang="0">
                  <a:pos x="T10" y="T11"/>
                </a:cxn>
                <a:cxn ang="0">
                  <a:pos x="T12" y="T13"/>
                </a:cxn>
              </a:cxnLst>
              <a:rect l="0" t="0" r="r" b="b"/>
              <a:pathLst>
                <a:path w="792" h="916">
                  <a:moveTo>
                    <a:pt x="792" y="230"/>
                  </a:moveTo>
                  <a:lnTo>
                    <a:pt x="792" y="688"/>
                  </a:lnTo>
                  <a:lnTo>
                    <a:pt x="396" y="916"/>
                  </a:lnTo>
                  <a:lnTo>
                    <a:pt x="0" y="688"/>
                  </a:lnTo>
                  <a:lnTo>
                    <a:pt x="0" y="230"/>
                  </a:lnTo>
                  <a:lnTo>
                    <a:pt x="396" y="0"/>
                  </a:lnTo>
                  <a:lnTo>
                    <a:pt x="792" y="23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Oval 77"/>
            <p:cNvSpPr>
              <a:spLocks noChangeArrowheads="1"/>
            </p:cNvSpPr>
            <p:nvPr/>
          </p:nvSpPr>
          <p:spPr bwMode="auto">
            <a:xfrm>
              <a:off x="4283076" y="2590800"/>
              <a:ext cx="577850" cy="730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Freeform 111"/>
            <p:cNvSpPr/>
            <p:nvPr/>
          </p:nvSpPr>
          <p:spPr bwMode="auto">
            <a:xfrm>
              <a:off x="3943351" y="2628900"/>
              <a:ext cx="628650" cy="1089025"/>
            </a:xfrm>
            <a:custGeom>
              <a:avLst/>
              <a:gdLst>
                <a:gd name="T0" fmla="*/ 396 w 396"/>
                <a:gd name="T1" fmla="*/ 228 h 686"/>
                <a:gd name="T2" fmla="*/ 396 w 396"/>
                <a:gd name="T3" fmla="*/ 686 h 686"/>
                <a:gd name="T4" fmla="*/ 0 w 396"/>
                <a:gd name="T5" fmla="*/ 458 h 686"/>
                <a:gd name="T6" fmla="*/ 0 w 396"/>
                <a:gd name="T7" fmla="*/ 0 h 686"/>
                <a:gd name="T8" fmla="*/ 396 w 396"/>
                <a:gd name="T9" fmla="*/ 228 h 686"/>
              </a:gdLst>
              <a:ahLst/>
              <a:cxnLst>
                <a:cxn ang="0">
                  <a:pos x="T0" y="T1"/>
                </a:cxn>
                <a:cxn ang="0">
                  <a:pos x="T2" y="T3"/>
                </a:cxn>
                <a:cxn ang="0">
                  <a:pos x="T4" y="T5"/>
                </a:cxn>
                <a:cxn ang="0">
                  <a:pos x="T6" y="T7"/>
                </a:cxn>
                <a:cxn ang="0">
                  <a:pos x="T8" y="T9"/>
                </a:cxn>
              </a:cxnLst>
              <a:rect l="0" t="0" r="r" b="b"/>
              <a:pathLst>
                <a:path w="396" h="686">
                  <a:moveTo>
                    <a:pt x="396" y="228"/>
                  </a:moveTo>
                  <a:lnTo>
                    <a:pt x="396" y="686"/>
                  </a:lnTo>
                  <a:lnTo>
                    <a:pt x="0" y="458"/>
                  </a:lnTo>
                  <a:lnTo>
                    <a:pt x="0" y="0"/>
                  </a:lnTo>
                  <a:lnTo>
                    <a:pt x="396" y="228"/>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Freeform 112"/>
            <p:cNvSpPr/>
            <p:nvPr/>
          </p:nvSpPr>
          <p:spPr bwMode="auto">
            <a:xfrm>
              <a:off x="4572001" y="2628900"/>
              <a:ext cx="628650" cy="1089025"/>
            </a:xfrm>
            <a:custGeom>
              <a:avLst/>
              <a:gdLst>
                <a:gd name="T0" fmla="*/ 0 w 396"/>
                <a:gd name="T1" fmla="*/ 228 h 686"/>
                <a:gd name="T2" fmla="*/ 0 w 396"/>
                <a:gd name="T3" fmla="*/ 686 h 686"/>
                <a:gd name="T4" fmla="*/ 396 w 396"/>
                <a:gd name="T5" fmla="*/ 458 h 686"/>
                <a:gd name="T6" fmla="*/ 396 w 396"/>
                <a:gd name="T7" fmla="*/ 0 h 686"/>
                <a:gd name="T8" fmla="*/ 0 w 396"/>
                <a:gd name="T9" fmla="*/ 228 h 686"/>
              </a:gdLst>
              <a:ahLst/>
              <a:cxnLst>
                <a:cxn ang="0">
                  <a:pos x="T0" y="T1"/>
                </a:cxn>
                <a:cxn ang="0">
                  <a:pos x="T2" y="T3"/>
                </a:cxn>
                <a:cxn ang="0">
                  <a:pos x="T4" y="T5"/>
                </a:cxn>
                <a:cxn ang="0">
                  <a:pos x="T6" y="T7"/>
                </a:cxn>
                <a:cxn ang="0">
                  <a:pos x="T8" y="T9"/>
                </a:cxn>
              </a:cxnLst>
              <a:rect l="0" t="0" r="r" b="b"/>
              <a:pathLst>
                <a:path w="396" h="686">
                  <a:moveTo>
                    <a:pt x="0" y="228"/>
                  </a:moveTo>
                  <a:lnTo>
                    <a:pt x="0" y="686"/>
                  </a:lnTo>
                  <a:lnTo>
                    <a:pt x="396" y="458"/>
                  </a:lnTo>
                  <a:lnTo>
                    <a:pt x="396" y="0"/>
                  </a:lnTo>
                  <a:lnTo>
                    <a:pt x="0" y="228"/>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97" name="Group 32"/>
            <p:cNvGrpSpPr/>
            <p:nvPr/>
          </p:nvGrpSpPr>
          <p:grpSpPr>
            <a:xfrm>
              <a:off x="4270376" y="1968500"/>
              <a:ext cx="603250" cy="600075"/>
              <a:chOff x="4270376" y="1968500"/>
              <a:chExt cx="603250" cy="600075"/>
            </a:xfrm>
          </p:grpSpPr>
          <p:sp>
            <p:nvSpPr>
              <p:cNvPr id="98" name="Oval 83"/>
              <p:cNvSpPr>
                <a:spLocks noChangeArrowheads="1"/>
              </p:cNvSpPr>
              <p:nvPr/>
            </p:nvSpPr>
            <p:spPr bwMode="auto">
              <a:xfrm>
                <a:off x="4283076" y="1981200"/>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9" name="Freeform 84"/>
              <p:cNvSpPr>
                <a:spLocks noEditPoints="1"/>
              </p:cNvSpPr>
              <p:nvPr/>
            </p:nvSpPr>
            <p:spPr bwMode="auto">
              <a:xfrm>
                <a:off x="4270376" y="1968500"/>
                <a:ext cx="603250" cy="600075"/>
              </a:xfrm>
              <a:custGeom>
                <a:avLst/>
                <a:gdLst>
                  <a:gd name="T0" fmla="*/ 95 w 190"/>
                  <a:gd name="T1" fmla="*/ 189 h 189"/>
                  <a:gd name="T2" fmla="*/ 0 w 190"/>
                  <a:gd name="T3" fmla="*/ 94 h 189"/>
                  <a:gd name="T4" fmla="*/ 95 w 190"/>
                  <a:gd name="T5" fmla="*/ 0 h 189"/>
                  <a:gd name="T6" fmla="*/ 190 w 190"/>
                  <a:gd name="T7" fmla="*/ 94 h 189"/>
                  <a:gd name="T8" fmla="*/ 95 w 190"/>
                  <a:gd name="T9" fmla="*/ 189 h 189"/>
                  <a:gd name="T10" fmla="*/ 95 w 190"/>
                  <a:gd name="T11" fmla="*/ 8 h 189"/>
                  <a:gd name="T12" fmla="*/ 8 w 190"/>
                  <a:gd name="T13" fmla="*/ 94 h 189"/>
                  <a:gd name="T14" fmla="*/ 95 w 190"/>
                  <a:gd name="T15" fmla="*/ 181 h 189"/>
                  <a:gd name="T16" fmla="*/ 182 w 190"/>
                  <a:gd name="T17" fmla="*/ 94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4"/>
                    </a:cubicBezTo>
                    <a:cubicBezTo>
                      <a:pt x="0" y="42"/>
                      <a:pt x="43" y="0"/>
                      <a:pt x="95" y="0"/>
                    </a:cubicBezTo>
                    <a:cubicBezTo>
                      <a:pt x="147" y="0"/>
                      <a:pt x="190" y="42"/>
                      <a:pt x="190" y="94"/>
                    </a:cubicBezTo>
                    <a:cubicBezTo>
                      <a:pt x="190" y="147"/>
                      <a:pt x="147" y="189"/>
                      <a:pt x="95" y="189"/>
                    </a:cubicBezTo>
                    <a:close/>
                    <a:moveTo>
                      <a:pt x="95" y="8"/>
                    </a:moveTo>
                    <a:cubicBezTo>
                      <a:pt x="47" y="8"/>
                      <a:pt x="8" y="47"/>
                      <a:pt x="8" y="94"/>
                    </a:cubicBezTo>
                    <a:cubicBezTo>
                      <a:pt x="8" y="142"/>
                      <a:pt x="47" y="181"/>
                      <a:pt x="95" y="181"/>
                    </a:cubicBezTo>
                    <a:cubicBezTo>
                      <a:pt x="143" y="181"/>
                      <a:pt x="182" y="142"/>
                      <a:pt x="182" y="94"/>
                    </a:cubicBezTo>
                    <a:cubicBezTo>
                      <a:pt x="182" y="47"/>
                      <a:pt x="143" y="8"/>
                      <a:pt x="95"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0" name="Freeform 95"/>
              <p:cNvSpPr>
                <a:spLocks noEditPoints="1"/>
              </p:cNvSpPr>
              <p:nvPr/>
            </p:nvSpPr>
            <p:spPr bwMode="auto">
              <a:xfrm>
                <a:off x="4445001" y="2079625"/>
                <a:ext cx="254000" cy="368300"/>
              </a:xfrm>
              <a:custGeom>
                <a:avLst/>
                <a:gdLst>
                  <a:gd name="T0" fmla="*/ 21 w 80"/>
                  <a:gd name="T1" fmla="*/ 89 h 116"/>
                  <a:gd name="T2" fmla="*/ 22 w 80"/>
                  <a:gd name="T3" fmla="*/ 95 h 116"/>
                  <a:gd name="T4" fmla="*/ 40 w 80"/>
                  <a:gd name="T5" fmla="*/ 99 h 116"/>
                  <a:gd name="T6" fmla="*/ 58 w 80"/>
                  <a:gd name="T7" fmla="*/ 95 h 116"/>
                  <a:gd name="T8" fmla="*/ 59 w 80"/>
                  <a:gd name="T9" fmla="*/ 89 h 116"/>
                  <a:gd name="T10" fmla="*/ 40 w 80"/>
                  <a:gd name="T11" fmla="*/ 93 h 116"/>
                  <a:gd name="T12" fmla="*/ 21 w 80"/>
                  <a:gd name="T13" fmla="*/ 89 h 116"/>
                  <a:gd name="T14" fmla="*/ 40 w 80"/>
                  <a:gd name="T15" fmla="*/ 16 h 116"/>
                  <a:gd name="T16" fmla="*/ 42 w 80"/>
                  <a:gd name="T17" fmla="*/ 14 h 116"/>
                  <a:gd name="T18" fmla="*/ 40 w 80"/>
                  <a:gd name="T19" fmla="*/ 12 h 116"/>
                  <a:gd name="T20" fmla="*/ 12 w 80"/>
                  <a:gd name="T21" fmla="*/ 40 h 116"/>
                  <a:gd name="T22" fmla="*/ 14 w 80"/>
                  <a:gd name="T23" fmla="*/ 42 h 116"/>
                  <a:gd name="T24" fmla="*/ 16 w 80"/>
                  <a:gd name="T25" fmla="*/ 40 h 116"/>
                  <a:gd name="T26" fmla="*/ 40 w 80"/>
                  <a:gd name="T27" fmla="*/ 16 h 116"/>
                  <a:gd name="T28" fmla="*/ 23 w 80"/>
                  <a:gd name="T29" fmla="*/ 101 h 116"/>
                  <a:gd name="T30" fmla="*/ 24 w 80"/>
                  <a:gd name="T31" fmla="*/ 107 h 116"/>
                  <a:gd name="T32" fmla="*/ 29 w 80"/>
                  <a:gd name="T33" fmla="*/ 110 h 116"/>
                  <a:gd name="T34" fmla="*/ 30 w 80"/>
                  <a:gd name="T35" fmla="*/ 114 h 116"/>
                  <a:gd name="T36" fmla="*/ 40 w 80"/>
                  <a:gd name="T37" fmla="*/ 116 h 116"/>
                  <a:gd name="T38" fmla="*/ 50 w 80"/>
                  <a:gd name="T39" fmla="*/ 114 h 116"/>
                  <a:gd name="T40" fmla="*/ 51 w 80"/>
                  <a:gd name="T41" fmla="*/ 110 h 116"/>
                  <a:gd name="T42" fmla="*/ 56 w 80"/>
                  <a:gd name="T43" fmla="*/ 107 h 116"/>
                  <a:gd name="T44" fmla="*/ 57 w 80"/>
                  <a:gd name="T45" fmla="*/ 101 h 116"/>
                  <a:gd name="T46" fmla="*/ 40 w 80"/>
                  <a:gd name="T47" fmla="*/ 103 h 116"/>
                  <a:gd name="T48" fmla="*/ 23 w 80"/>
                  <a:gd name="T49" fmla="*/ 101 h 116"/>
                  <a:gd name="T50" fmla="*/ 40 w 80"/>
                  <a:gd name="T51" fmla="*/ 0 h 116"/>
                  <a:gd name="T52" fmla="*/ 0 w 80"/>
                  <a:gd name="T53" fmla="*/ 40 h 116"/>
                  <a:gd name="T54" fmla="*/ 19 w 80"/>
                  <a:gd name="T55" fmla="*/ 74 h 116"/>
                  <a:gd name="T56" fmla="*/ 21 w 80"/>
                  <a:gd name="T57" fmla="*/ 84 h 116"/>
                  <a:gd name="T58" fmla="*/ 40 w 80"/>
                  <a:gd name="T59" fmla="*/ 88 h 116"/>
                  <a:gd name="T60" fmla="*/ 59 w 80"/>
                  <a:gd name="T61" fmla="*/ 84 h 116"/>
                  <a:gd name="T62" fmla="*/ 61 w 80"/>
                  <a:gd name="T63" fmla="*/ 74 h 116"/>
                  <a:gd name="T64" fmla="*/ 80 w 80"/>
                  <a:gd name="T65" fmla="*/ 40 h 116"/>
                  <a:gd name="T66" fmla="*/ 40 w 80"/>
                  <a:gd name="T67" fmla="*/ 0 h 116"/>
                  <a:gd name="T68" fmla="*/ 55 w 80"/>
                  <a:gd name="T69" fmla="*/ 69 h 116"/>
                  <a:gd name="T70" fmla="*/ 54 w 80"/>
                  <a:gd name="T71" fmla="*/ 79 h 116"/>
                  <a:gd name="T72" fmla="*/ 40 w 80"/>
                  <a:gd name="T73" fmla="*/ 81 h 116"/>
                  <a:gd name="T74" fmla="*/ 26 w 80"/>
                  <a:gd name="T75" fmla="*/ 79 h 116"/>
                  <a:gd name="T76" fmla="*/ 25 w 80"/>
                  <a:gd name="T77" fmla="*/ 69 h 116"/>
                  <a:gd name="T78" fmla="*/ 7 w 80"/>
                  <a:gd name="T79" fmla="*/ 40 h 116"/>
                  <a:gd name="T80" fmla="*/ 40 w 80"/>
                  <a:gd name="T81" fmla="*/ 7 h 116"/>
                  <a:gd name="T82" fmla="*/ 73 w 80"/>
                  <a:gd name="T83" fmla="*/ 40 h 116"/>
                  <a:gd name="T84" fmla="*/ 55 w 80"/>
                  <a:gd name="T85" fmla="*/ 69 h 116"/>
                  <a:gd name="T86" fmla="*/ 49 w 80"/>
                  <a:gd name="T87" fmla="*/ 55 h 116"/>
                  <a:gd name="T88" fmla="*/ 40 w 80"/>
                  <a:gd name="T89" fmla="*/ 39 h 116"/>
                  <a:gd name="T90" fmla="*/ 31 w 80"/>
                  <a:gd name="T91" fmla="*/ 55 h 116"/>
                  <a:gd name="T92" fmla="*/ 27 w 80"/>
                  <a:gd name="T93" fmla="*/ 47 h 116"/>
                  <a:gd name="T94" fmla="*/ 22 w 80"/>
                  <a:gd name="T95" fmla="*/ 50 h 116"/>
                  <a:gd name="T96" fmla="*/ 31 w 80"/>
                  <a:gd name="T97" fmla="*/ 69 h 116"/>
                  <a:gd name="T98" fmla="*/ 40 w 80"/>
                  <a:gd name="T99" fmla="*/ 52 h 116"/>
                  <a:gd name="T100" fmla="*/ 49 w 80"/>
                  <a:gd name="T101" fmla="*/ 69 h 116"/>
                  <a:gd name="T102" fmla="*/ 58 w 80"/>
                  <a:gd name="T103" fmla="*/ 50 h 116"/>
                  <a:gd name="T104" fmla="*/ 53 w 80"/>
                  <a:gd name="T105" fmla="*/ 47 h 116"/>
                  <a:gd name="T106" fmla="*/ 49 w 80"/>
                  <a:gd name="T107" fmla="*/ 5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16">
                    <a:moveTo>
                      <a:pt x="21" y="89"/>
                    </a:moveTo>
                    <a:cubicBezTo>
                      <a:pt x="22" y="95"/>
                      <a:pt x="22" y="95"/>
                      <a:pt x="22" y="95"/>
                    </a:cubicBezTo>
                    <a:cubicBezTo>
                      <a:pt x="28" y="98"/>
                      <a:pt x="34" y="99"/>
                      <a:pt x="40" y="99"/>
                    </a:cubicBezTo>
                    <a:cubicBezTo>
                      <a:pt x="46" y="99"/>
                      <a:pt x="52" y="98"/>
                      <a:pt x="58" y="95"/>
                    </a:cubicBezTo>
                    <a:cubicBezTo>
                      <a:pt x="59" y="89"/>
                      <a:pt x="59" y="89"/>
                      <a:pt x="59" y="89"/>
                    </a:cubicBezTo>
                    <a:cubicBezTo>
                      <a:pt x="53" y="92"/>
                      <a:pt x="47" y="93"/>
                      <a:pt x="40" y="93"/>
                    </a:cubicBezTo>
                    <a:cubicBezTo>
                      <a:pt x="33" y="93"/>
                      <a:pt x="27" y="92"/>
                      <a:pt x="21" y="89"/>
                    </a:cubicBezTo>
                    <a:close/>
                    <a:moveTo>
                      <a:pt x="40" y="16"/>
                    </a:moveTo>
                    <a:cubicBezTo>
                      <a:pt x="41" y="16"/>
                      <a:pt x="42" y="15"/>
                      <a:pt x="42" y="14"/>
                    </a:cubicBezTo>
                    <a:cubicBezTo>
                      <a:pt x="42" y="13"/>
                      <a:pt x="41" y="12"/>
                      <a:pt x="40" y="12"/>
                    </a:cubicBezTo>
                    <a:cubicBezTo>
                      <a:pt x="25" y="12"/>
                      <a:pt x="12" y="25"/>
                      <a:pt x="12" y="40"/>
                    </a:cubicBezTo>
                    <a:cubicBezTo>
                      <a:pt x="12" y="41"/>
                      <a:pt x="13" y="42"/>
                      <a:pt x="14" y="42"/>
                    </a:cubicBezTo>
                    <a:cubicBezTo>
                      <a:pt x="15" y="42"/>
                      <a:pt x="16" y="41"/>
                      <a:pt x="16" y="40"/>
                    </a:cubicBezTo>
                    <a:cubicBezTo>
                      <a:pt x="16" y="27"/>
                      <a:pt x="27" y="16"/>
                      <a:pt x="40" y="16"/>
                    </a:cubicBezTo>
                    <a:close/>
                    <a:moveTo>
                      <a:pt x="23" y="101"/>
                    </a:moveTo>
                    <a:cubicBezTo>
                      <a:pt x="24" y="107"/>
                      <a:pt x="24" y="107"/>
                      <a:pt x="24" y="107"/>
                    </a:cubicBezTo>
                    <a:cubicBezTo>
                      <a:pt x="24" y="107"/>
                      <a:pt x="25" y="109"/>
                      <a:pt x="29" y="110"/>
                    </a:cubicBezTo>
                    <a:cubicBezTo>
                      <a:pt x="30" y="114"/>
                      <a:pt x="30" y="114"/>
                      <a:pt x="30" y="114"/>
                    </a:cubicBezTo>
                    <a:cubicBezTo>
                      <a:pt x="30" y="114"/>
                      <a:pt x="32" y="116"/>
                      <a:pt x="40" y="116"/>
                    </a:cubicBezTo>
                    <a:cubicBezTo>
                      <a:pt x="48" y="116"/>
                      <a:pt x="50" y="114"/>
                      <a:pt x="50" y="114"/>
                    </a:cubicBezTo>
                    <a:cubicBezTo>
                      <a:pt x="51" y="110"/>
                      <a:pt x="51" y="110"/>
                      <a:pt x="51" y="110"/>
                    </a:cubicBezTo>
                    <a:cubicBezTo>
                      <a:pt x="55" y="109"/>
                      <a:pt x="56" y="107"/>
                      <a:pt x="56" y="107"/>
                    </a:cubicBezTo>
                    <a:cubicBezTo>
                      <a:pt x="57" y="101"/>
                      <a:pt x="57" y="101"/>
                      <a:pt x="57" y="101"/>
                    </a:cubicBezTo>
                    <a:cubicBezTo>
                      <a:pt x="52" y="102"/>
                      <a:pt x="46" y="103"/>
                      <a:pt x="40" y="103"/>
                    </a:cubicBezTo>
                    <a:cubicBezTo>
                      <a:pt x="34" y="103"/>
                      <a:pt x="28" y="102"/>
                      <a:pt x="23" y="101"/>
                    </a:cubicBezTo>
                    <a:close/>
                    <a:moveTo>
                      <a:pt x="40" y="0"/>
                    </a:moveTo>
                    <a:cubicBezTo>
                      <a:pt x="18" y="0"/>
                      <a:pt x="0" y="18"/>
                      <a:pt x="0" y="40"/>
                    </a:cubicBezTo>
                    <a:cubicBezTo>
                      <a:pt x="0" y="54"/>
                      <a:pt x="8" y="67"/>
                      <a:pt x="19" y="74"/>
                    </a:cubicBezTo>
                    <a:cubicBezTo>
                      <a:pt x="21" y="84"/>
                      <a:pt x="21" y="84"/>
                      <a:pt x="21" y="84"/>
                    </a:cubicBezTo>
                    <a:cubicBezTo>
                      <a:pt x="26" y="87"/>
                      <a:pt x="33" y="88"/>
                      <a:pt x="40" y="88"/>
                    </a:cubicBezTo>
                    <a:cubicBezTo>
                      <a:pt x="47" y="88"/>
                      <a:pt x="54" y="87"/>
                      <a:pt x="59" y="84"/>
                    </a:cubicBezTo>
                    <a:cubicBezTo>
                      <a:pt x="61" y="74"/>
                      <a:pt x="61" y="74"/>
                      <a:pt x="61" y="74"/>
                    </a:cubicBezTo>
                    <a:cubicBezTo>
                      <a:pt x="72" y="67"/>
                      <a:pt x="80" y="54"/>
                      <a:pt x="80" y="40"/>
                    </a:cubicBezTo>
                    <a:cubicBezTo>
                      <a:pt x="80" y="18"/>
                      <a:pt x="62" y="0"/>
                      <a:pt x="40" y="0"/>
                    </a:cubicBezTo>
                    <a:close/>
                    <a:moveTo>
                      <a:pt x="55" y="69"/>
                    </a:moveTo>
                    <a:cubicBezTo>
                      <a:pt x="54" y="79"/>
                      <a:pt x="54" y="79"/>
                      <a:pt x="54" y="79"/>
                    </a:cubicBezTo>
                    <a:cubicBezTo>
                      <a:pt x="54" y="79"/>
                      <a:pt x="50" y="81"/>
                      <a:pt x="40" y="81"/>
                    </a:cubicBezTo>
                    <a:cubicBezTo>
                      <a:pt x="30" y="81"/>
                      <a:pt x="26" y="79"/>
                      <a:pt x="26" y="79"/>
                    </a:cubicBezTo>
                    <a:cubicBezTo>
                      <a:pt x="25" y="69"/>
                      <a:pt x="25" y="69"/>
                      <a:pt x="25" y="69"/>
                    </a:cubicBezTo>
                    <a:cubicBezTo>
                      <a:pt x="14" y="64"/>
                      <a:pt x="7" y="53"/>
                      <a:pt x="7" y="40"/>
                    </a:cubicBezTo>
                    <a:cubicBezTo>
                      <a:pt x="7" y="22"/>
                      <a:pt x="22" y="7"/>
                      <a:pt x="40" y="7"/>
                    </a:cubicBezTo>
                    <a:cubicBezTo>
                      <a:pt x="58" y="7"/>
                      <a:pt x="73" y="22"/>
                      <a:pt x="73" y="40"/>
                    </a:cubicBezTo>
                    <a:cubicBezTo>
                      <a:pt x="73" y="53"/>
                      <a:pt x="66" y="64"/>
                      <a:pt x="55" y="69"/>
                    </a:cubicBezTo>
                    <a:close/>
                    <a:moveTo>
                      <a:pt x="49" y="55"/>
                    </a:moveTo>
                    <a:cubicBezTo>
                      <a:pt x="40" y="39"/>
                      <a:pt x="40" y="39"/>
                      <a:pt x="40" y="39"/>
                    </a:cubicBezTo>
                    <a:cubicBezTo>
                      <a:pt x="31" y="55"/>
                      <a:pt x="31" y="55"/>
                      <a:pt x="31" y="55"/>
                    </a:cubicBezTo>
                    <a:cubicBezTo>
                      <a:pt x="27" y="47"/>
                      <a:pt x="27" y="47"/>
                      <a:pt x="27" y="47"/>
                    </a:cubicBezTo>
                    <a:cubicBezTo>
                      <a:pt x="22" y="50"/>
                      <a:pt x="22" y="50"/>
                      <a:pt x="22" y="50"/>
                    </a:cubicBezTo>
                    <a:cubicBezTo>
                      <a:pt x="31" y="69"/>
                      <a:pt x="31" y="69"/>
                      <a:pt x="31" y="69"/>
                    </a:cubicBezTo>
                    <a:cubicBezTo>
                      <a:pt x="40" y="52"/>
                      <a:pt x="40" y="52"/>
                      <a:pt x="40" y="52"/>
                    </a:cubicBezTo>
                    <a:cubicBezTo>
                      <a:pt x="49" y="69"/>
                      <a:pt x="49" y="69"/>
                      <a:pt x="49" y="69"/>
                    </a:cubicBezTo>
                    <a:cubicBezTo>
                      <a:pt x="58" y="50"/>
                      <a:pt x="58" y="50"/>
                      <a:pt x="58" y="50"/>
                    </a:cubicBezTo>
                    <a:cubicBezTo>
                      <a:pt x="53" y="47"/>
                      <a:pt x="53" y="47"/>
                      <a:pt x="53" y="47"/>
                    </a:cubicBezTo>
                    <a:lnTo>
                      <a:pt x="49" y="55"/>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01" name="Group 36"/>
          <p:cNvGrpSpPr/>
          <p:nvPr/>
        </p:nvGrpSpPr>
        <p:grpSpPr>
          <a:xfrm>
            <a:off x="3311526" y="2625372"/>
            <a:ext cx="1260475" cy="1752600"/>
            <a:chOff x="3311526" y="3057525"/>
            <a:chExt cx="1260475" cy="1752600"/>
          </a:xfrm>
        </p:grpSpPr>
        <p:sp>
          <p:nvSpPr>
            <p:cNvPr id="102" name="Freeform 71"/>
            <p:cNvSpPr/>
            <p:nvPr/>
          </p:nvSpPr>
          <p:spPr bwMode="auto">
            <a:xfrm>
              <a:off x="3311526" y="3355975"/>
              <a:ext cx="1260475" cy="1454150"/>
            </a:xfrm>
            <a:custGeom>
              <a:avLst/>
              <a:gdLst>
                <a:gd name="T0" fmla="*/ 794 w 794"/>
                <a:gd name="T1" fmla="*/ 228 h 916"/>
                <a:gd name="T2" fmla="*/ 794 w 794"/>
                <a:gd name="T3" fmla="*/ 688 h 916"/>
                <a:gd name="T4" fmla="*/ 398 w 794"/>
                <a:gd name="T5" fmla="*/ 916 h 916"/>
                <a:gd name="T6" fmla="*/ 0 w 794"/>
                <a:gd name="T7" fmla="*/ 688 h 916"/>
                <a:gd name="T8" fmla="*/ 0 w 794"/>
                <a:gd name="T9" fmla="*/ 228 h 916"/>
                <a:gd name="T10" fmla="*/ 398 w 794"/>
                <a:gd name="T11" fmla="*/ 0 h 916"/>
                <a:gd name="T12" fmla="*/ 794 w 794"/>
                <a:gd name="T13" fmla="*/ 228 h 916"/>
              </a:gdLst>
              <a:ahLst/>
              <a:cxnLst>
                <a:cxn ang="0">
                  <a:pos x="T0" y="T1"/>
                </a:cxn>
                <a:cxn ang="0">
                  <a:pos x="T2" y="T3"/>
                </a:cxn>
                <a:cxn ang="0">
                  <a:pos x="T4" y="T5"/>
                </a:cxn>
                <a:cxn ang="0">
                  <a:pos x="T6" y="T7"/>
                </a:cxn>
                <a:cxn ang="0">
                  <a:pos x="T8" y="T9"/>
                </a:cxn>
                <a:cxn ang="0">
                  <a:pos x="T10" y="T11"/>
                </a:cxn>
                <a:cxn ang="0">
                  <a:pos x="T12" y="T13"/>
                </a:cxn>
              </a:cxnLst>
              <a:rect l="0" t="0" r="r" b="b"/>
              <a:pathLst>
                <a:path w="794" h="916">
                  <a:moveTo>
                    <a:pt x="794" y="228"/>
                  </a:moveTo>
                  <a:lnTo>
                    <a:pt x="794" y="688"/>
                  </a:lnTo>
                  <a:lnTo>
                    <a:pt x="398" y="916"/>
                  </a:lnTo>
                  <a:lnTo>
                    <a:pt x="0" y="688"/>
                  </a:lnTo>
                  <a:lnTo>
                    <a:pt x="0" y="228"/>
                  </a:lnTo>
                  <a:lnTo>
                    <a:pt x="398" y="0"/>
                  </a:lnTo>
                  <a:lnTo>
                    <a:pt x="794" y="228"/>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Oval 78"/>
            <p:cNvSpPr>
              <a:spLocks noChangeArrowheads="1"/>
            </p:cNvSpPr>
            <p:nvPr/>
          </p:nvSpPr>
          <p:spPr bwMode="auto">
            <a:xfrm>
              <a:off x="3654426" y="3683000"/>
              <a:ext cx="574675" cy="730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101"/>
            <p:cNvSpPr/>
            <p:nvPr/>
          </p:nvSpPr>
          <p:spPr bwMode="auto">
            <a:xfrm>
              <a:off x="3311526" y="3717925"/>
              <a:ext cx="631825" cy="1092200"/>
            </a:xfrm>
            <a:custGeom>
              <a:avLst/>
              <a:gdLst>
                <a:gd name="T0" fmla="*/ 398 w 398"/>
                <a:gd name="T1" fmla="*/ 230 h 688"/>
                <a:gd name="T2" fmla="*/ 398 w 398"/>
                <a:gd name="T3" fmla="*/ 688 h 688"/>
                <a:gd name="T4" fmla="*/ 0 w 398"/>
                <a:gd name="T5" fmla="*/ 460 h 688"/>
                <a:gd name="T6" fmla="*/ 0 w 398"/>
                <a:gd name="T7" fmla="*/ 0 h 688"/>
                <a:gd name="T8" fmla="*/ 398 w 398"/>
                <a:gd name="T9" fmla="*/ 230 h 688"/>
              </a:gdLst>
              <a:ahLst/>
              <a:cxnLst>
                <a:cxn ang="0">
                  <a:pos x="T0" y="T1"/>
                </a:cxn>
                <a:cxn ang="0">
                  <a:pos x="T2" y="T3"/>
                </a:cxn>
                <a:cxn ang="0">
                  <a:pos x="T4" y="T5"/>
                </a:cxn>
                <a:cxn ang="0">
                  <a:pos x="T6" y="T7"/>
                </a:cxn>
                <a:cxn ang="0">
                  <a:pos x="T8" y="T9"/>
                </a:cxn>
              </a:cxnLst>
              <a:rect l="0" t="0" r="r" b="b"/>
              <a:pathLst>
                <a:path w="398" h="688">
                  <a:moveTo>
                    <a:pt x="398" y="230"/>
                  </a:moveTo>
                  <a:lnTo>
                    <a:pt x="398" y="688"/>
                  </a:lnTo>
                  <a:lnTo>
                    <a:pt x="0" y="460"/>
                  </a:lnTo>
                  <a:lnTo>
                    <a:pt x="0" y="0"/>
                  </a:lnTo>
                  <a:lnTo>
                    <a:pt x="398" y="23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Freeform 102"/>
            <p:cNvSpPr/>
            <p:nvPr/>
          </p:nvSpPr>
          <p:spPr bwMode="auto">
            <a:xfrm>
              <a:off x="3943351" y="3717925"/>
              <a:ext cx="628650" cy="1092200"/>
            </a:xfrm>
            <a:custGeom>
              <a:avLst/>
              <a:gdLst>
                <a:gd name="T0" fmla="*/ 0 w 396"/>
                <a:gd name="T1" fmla="*/ 230 h 688"/>
                <a:gd name="T2" fmla="*/ 0 w 396"/>
                <a:gd name="T3" fmla="*/ 688 h 688"/>
                <a:gd name="T4" fmla="*/ 396 w 396"/>
                <a:gd name="T5" fmla="*/ 460 h 688"/>
                <a:gd name="T6" fmla="*/ 396 w 396"/>
                <a:gd name="T7" fmla="*/ 0 h 688"/>
                <a:gd name="T8" fmla="*/ 0 w 396"/>
                <a:gd name="T9" fmla="*/ 230 h 688"/>
              </a:gdLst>
              <a:ahLst/>
              <a:cxnLst>
                <a:cxn ang="0">
                  <a:pos x="T0" y="T1"/>
                </a:cxn>
                <a:cxn ang="0">
                  <a:pos x="T2" y="T3"/>
                </a:cxn>
                <a:cxn ang="0">
                  <a:pos x="T4" y="T5"/>
                </a:cxn>
                <a:cxn ang="0">
                  <a:pos x="T6" y="T7"/>
                </a:cxn>
                <a:cxn ang="0">
                  <a:pos x="T8" y="T9"/>
                </a:cxn>
              </a:cxnLst>
              <a:rect l="0" t="0" r="r" b="b"/>
              <a:pathLst>
                <a:path w="396" h="688">
                  <a:moveTo>
                    <a:pt x="0" y="230"/>
                  </a:moveTo>
                  <a:lnTo>
                    <a:pt x="0" y="688"/>
                  </a:lnTo>
                  <a:lnTo>
                    <a:pt x="396" y="460"/>
                  </a:lnTo>
                  <a:lnTo>
                    <a:pt x="396" y="0"/>
                  </a:lnTo>
                  <a:lnTo>
                    <a:pt x="0" y="230"/>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06" name="Group 41"/>
            <p:cNvGrpSpPr/>
            <p:nvPr/>
          </p:nvGrpSpPr>
          <p:grpSpPr>
            <a:xfrm>
              <a:off x="3641726" y="3057525"/>
              <a:ext cx="600075" cy="603250"/>
              <a:chOff x="3641726" y="3057525"/>
              <a:chExt cx="600075" cy="603250"/>
            </a:xfrm>
          </p:grpSpPr>
          <p:sp>
            <p:nvSpPr>
              <p:cNvPr id="107" name="Oval 85"/>
              <p:cNvSpPr>
                <a:spLocks noChangeArrowheads="1"/>
              </p:cNvSpPr>
              <p:nvPr/>
            </p:nvSpPr>
            <p:spPr bwMode="auto">
              <a:xfrm>
                <a:off x="3654426" y="3070225"/>
                <a:ext cx="574675"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8" name="Freeform 86"/>
              <p:cNvSpPr>
                <a:spLocks noEditPoints="1"/>
              </p:cNvSpPr>
              <p:nvPr/>
            </p:nvSpPr>
            <p:spPr bwMode="auto">
              <a:xfrm>
                <a:off x="3641726" y="3057525"/>
                <a:ext cx="600075" cy="603250"/>
              </a:xfrm>
              <a:custGeom>
                <a:avLst/>
                <a:gdLst>
                  <a:gd name="T0" fmla="*/ 95 w 189"/>
                  <a:gd name="T1" fmla="*/ 190 h 190"/>
                  <a:gd name="T2" fmla="*/ 0 w 189"/>
                  <a:gd name="T3" fmla="*/ 95 h 190"/>
                  <a:gd name="T4" fmla="*/ 95 w 189"/>
                  <a:gd name="T5" fmla="*/ 0 h 190"/>
                  <a:gd name="T6" fmla="*/ 189 w 189"/>
                  <a:gd name="T7" fmla="*/ 95 h 190"/>
                  <a:gd name="T8" fmla="*/ 95 w 189"/>
                  <a:gd name="T9" fmla="*/ 190 h 190"/>
                  <a:gd name="T10" fmla="*/ 95 w 189"/>
                  <a:gd name="T11" fmla="*/ 8 h 190"/>
                  <a:gd name="T12" fmla="*/ 8 w 189"/>
                  <a:gd name="T13" fmla="*/ 95 h 190"/>
                  <a:gd name="T14" fmla="*/ 95 w 189"/>
                  <a:gd name="T15" fmla="*/ 182 h 190"/>
                  <a:gd name="T16" fmla="*/ 181 w 189"/>
                  <a:gd name="T17" fmla="*/ 95 h 190"/>
                  <a:gd name="T18" fmla="*/ 95 w 189"/>
                  <a:gd name="T19"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90">
                    <a:moveTo>
                      <a:pt x="95" y="190"/>
                    </a:moveTo>
                    <a:cubicBezTo>
                      <a:pt x="42" y="190"/>
                      <a:pt x="0" y="147"/>
                      <a:pt x="0" y="95"/>
                    </a:cubicBezTo>
                    <a:cubicBezTo>
                      <a:pt x="0" y="43"/>
                      <a:pt x="42" y="0"/>
                      <a:pt x="95" y="0"/>
                    </a:cubicBezTo>
                    <a:cubicBezTo>
                      <a:pt x="147" y="0"/>
                      <a:pt x="189" y="43"/>
                      <a:pt x="189" y="95"/>
                    </a:cubicBezTo>
                    <a:cubicBezTo>
                      <a:pt x="189" y="147"/>
                      <a:pt x="147" y="190"/>
                      <a:pt x="95" y="190"/>
                    </a:cubicBezTo>
                    <a:close/>
                    <a:moveTo>
                      <a:pt x="95" y="8"/>
                    </a:moveTo>
                    <a:cubicBezTo>
                      <a:pt x="47" y="8"/>
                      <a:pt x="8" y="47"/>
                      <a:pt x="8" y="95"/>
                    </a:cubicBezTo>
                    <a:cubicBezTo>
                      <a:pt x="8" y="143"/>
                      <a:pt x="47" y="182"/>
                      <a:pt x="95" y="182"/>
                    </a:cubicBezTo>
                    <a:cubicBezTo>
                      <a:pt x="142" y="182"/>
                      <a:pt x="181" y="143"/>
                      <a:pt x="181" y="95"/>
                    </a:cubicBezTo>
                    <a:cubicBezTo>
                      <a:pt x="181" y="47"/>
                      <a:pt x="142" y="8"/>
                      <a:pt x="95"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9" name="Freeform 98"/>
              <p:cNvSpPr>
                <a:spLocks noEditPoints="1"/>
              </p:cNvSpPr>
              <p:nvPr/>
            </p:nvSpPr>
            <p:spPr bwMode="auto">
              <a:xfrm>
                <a:off x="3810001" y="3187700"/>
                <a:ext cx="263525" cy="333375"/>
              </a:xfrm>
              <a:custGeom>
                <a:avLst/>
                <a:gdLst>
                  <a:gd name="T0" fmla="*/ 120 w 166"/>
                  <a:gd name="T1" fmla="*/ 60 h 210"/>
                  <a:gd name="T2" fmla="*/ 28 w 166"/>
                  <a:gd name="T3" fmla="*/ 60 h 210"/>
                  <a:gd name="T4" fmla="*/ 28 w 166"/>
                  <a:gd name="T5" fmla="*/ 74 h 210"/>
                  <a:gd name="T6" fmla="*/ 120 w 166"/>
                  <a:gd name="T7" fmla="*/ 74 h 210"/>
                  <a:gd name="T8" fmla="*/ 120 w 166"/>
                  <a:gd name="T9" fmla="*/ 60 h 210"/>
                  <a:gd name="T10" fmla="*/ 120 w 166"/>
                  <a:gd name="T11" fmla="*/ 36 h 210"/>
                  <a:gd name="T12" fmla="*/ 28 w 166"/>
                  <a:gd name="T13" fmla="*/ 36 h 210"/>
                  <a:gd name="T14" fmla="*/ 28 w 166"/>
                  <a:gd name="T15" fmla="*/ 48 h 210"/>
                  <a:gd name="T16" fmla="*/ 120 w 166"/>
                  <a:gd name="T17" fmla="*/ 48 h 210"/>
                  <a:gd name="T18" fmla="*/ 120 w 166"/>
                  <a:gd name="T19" fmla="*/ 36 h 210"/>
                  <a:gd name="T20" fmla="*/ 28 w 166"/>
                  <a:gd name="T21" fmla="*/ 126 h 210"/>
                  <a:gd name="T22" fmla="*/ 74 w 166"/>
                  <a:gd name="T23" fmla="*/ 126 h 210"/>
                  <a:gd name="T24" fmla="*/ 74 w 166"/>
                  <a:gd name="T25" fmla="*/ 112 h 210"/>
                  <a:gd name="T26" fmla="*/ 28 w 166"/>
                  <a:gd name="T27" fmla="*/ 112 h 210"/>
                  <a:gd name="T28" fmla="*/ 28 w 166"/>
                  <a:gd name="T29" fmla="*/ 126 h 210"/>
                  <a:gd name="T30" fmla="*/ 148 w 166"/>
                  <a:gd name="T31" fmla="*/ 20 h 210"/>
                  <a:gd name="T32" fmla="*/ 148 w 166"/>
                  <a:gd name="T33" fmla="*/ 0 h 210"/>
                  <a:gd name="T34" fmla="*/ 0 w 166"/>
                  <a:gd name="T35" fmla="*/ 0 h 210"/>
                  <a:gd name="T36" fmla="*/ 0 w 166"/>
                  <a:gd name="T37" fmla="*/ 192 h 210"/>
                  <a:gd name="T38" fmla="*/ 18 w 166"/>
                  <a:gd name="T39" fmla="*/ 192 h 210"/>
                  <a:gd name="T40" fmla="*/ 18 w 166"/>
                  <a:gd name="T41" fmla="*/ 210 h 210"/>
                  <a:gd name="T42" fmla="*/ 166 w 166"/>
                  <a:gd name="T43" fmla="*/ 210 h 210"/>
                  <a:gd name="T44" fmla="*/ 166 w 166"/>
                  <a:gd name="T45" fmla="*/ 20 h 210"/>
                  <a:gd name="T46" fmla="*/ 148 w 166"/>
                  <a:gd name="T47" fmla="*/ 20 h 210"/>
                  <a:gd name="T48" fmla="*/ 10 w 166"/>
                  <a:gd name="T49" fmla="*/ 182 h 210"/>
                  <a:gd name="T50" fmla="*/ 10 w 166"/>
                  <a:gd name="T51" fmla="*/ 10 h 210"/>
                  <a:gd name="T52" fmla="*/ 138 w 166"/>
                  <a:gd name="T53" fmla="*/ 10 h 210"/>
                  <a:gd name="T54" fmla="*/ 138 w 166"/>
                  <a:gd name="T55" fmla="*/ 138 h 210"/>
                  <a:gd name="T56" fmla="*/ 94 w 166"/>
                  <a:gd name="T57" fmla="*/ 138 h 210"/>
                  <a:gd name="T58" fmla="*/ 94 w 166"/>
                  <a:gd name="T59" fmla="*/ 182 h 210"/>
                  <a:gd name="T60" fmla="*/ 10 w 166"/>
                  <a:gd name="T61" fmla="*/ 182 h 210"/>
                  <a:gd name="T62" fmla="*/ 156 w 166"/>
                  <a:gd name="T63" fmla="*/ 200 h 210"/>
                  <a:gd name="T64" fmla="*/ 28 w 166"/>
                  <a:gd name="T65" fmla="*/ 200 h 210"/>
                  <a:gd name="T66" fmla="*/ 28 w 166"/>
                  <a:gd name="T67" fmla="*/ 192 h 210"/>
                  <a:gd name="T68" fmla="*/ 100 w 166"/>
                  <a:gd name="T69" fmla="*/ 192 h 210"/>
                  <a:gd name="T70" fmla="*/ 148 w 166"/>
                  <a:gd name="T71" fmla="*/ 144 h 210"/>
                  <a:gd name="T72" fmla="*/ 148 w 166"/>
                  <a:gd name="T73" fmla="*/ 30 h 210"/>
                  <a:gd name="T74" fmla="*/ 156 w 166"/>
                  <a:gd name="T75" fmla="*/ 30 h 210"/>
                  <a:gd name="T76" fmla="*/ 156 w 166"/>
                  <a:gd name="T77" fmla="*/ 200 h 210"/>
                  <a:gd name="T78" fmla="*/ 120 w 166"/>
                  <a:gd name="T79" fmla="*/ 86 h 210"/>
                  <a:gd name="T80" fmla="*/ 28 w 166"/>
                  <a:gd name="T81" fmla="*/ 86 h 210"/>
                  <a:gd name="T82" fmla="*/ 28 w 166"/>
                  <a:gd name="T83" fmla="*/ 100 h 210"/>
                  <a:gd name="T84" fmla="*/ 120 w 166"/>
                  <a:gd name="T85" fmla="*/ 100 h 210"/>
                  <a:gd name="T86" fmla="*/ 120 w 166"/>
                  <a:gd name="T87" fmla="*/ 8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210">
                    <a:moveTo>
                      <a:pt x="120" y="60"/>
                    </a:moveTo>
                    <a:lnTo>
                      <a:pt x="28" y="60"/>
                    </a:lnTo>
                    <a:lnTo>
                      <a:pt x="28" y="74"/>
                    </a:lnTo>
                    <a:lnTo>
                      <a:pt x="120" y="74"/>
                    </a:lnTo>
                    <a:lnTo>
                      <a:pt x="120" y="60"/>
                    </a:lnTo>
                    <a:close/>
                    <a:moveTo>
                      <a:pt x="120" y="36"/>
                    </a:moveTo>
                    <a:lnTo>
                      <a:pt x="28" y="36"/>
                    </a:lnTo>
                    <a:lnTo>
                      <a:pt x="28" y="48"/>
                    </a:lnTo>
                    <a:lnTo>
                      <a:pt x="120" y="48"/>
                    </a:lnTo>
                    <a:lnTo>
                      <a:pt x="120" y="36"/>
                    </a:lnTo>
                    <a:close/>
                    <a:moveTo>
                      <a:pt x="28" y="126"/>
                    </a:moveTo>
                    <a:lnTo>
                      <a:pt x="74" y="126"/>
                    </a:lnTo>
                    <a:lnTo>
                      <a:pt x="74" y="112"/>
                    </a:lnTo>
                    <a:lnTo>
                      <a:pt x="28" y="112"/>
                    </a:lnTo>
                    <a:lnTo>
                      <a:pt x="28" y="126"/>
                    </a:lnTo>
                    <a:close/>
                    <a:moveTo>
                      <a:pt x="148" y="20"/>
                    </a:moveTo>
                    <a:lnTo>
                      <a:pt x="148" y="0"/>
                    </a:lnTo>
                    <a:lnTo>
                      <a:pt x="0" y="0"/>
                    </a:lnTo>
                    <a:lnTo>
                      <a:pt x="0" y="192"/>
                    </a:lnTo>
                    <a:lnTo>
                      <a:pt x="18" y="192"/>
                    </a:lnTo>
                    <a:lnTo>
                      <a:pt x="18" y="210"/>
                    </a:lnTo>
                    <a:lnTo>
                      <a:pt x="166" y="210"/>
                    </a:lnTo>
                    <a:lnTo>
                      <a:pt x="166" y="20"/>
                    </a:lnTo>
                    <a:lnTo>
                      <a:pt x="148" y="20"/>
                    </a:lnTo>
                    <a:close/>
                    <a:moveTo>
                      <a:pt x="10" y="182"/>
                    </a:moveTo>
                    <a:lnTo>
                      <a:pt x="10" y="10"/>
                    </a:lnTo>
                    <a:lnTo>
                      <a:pt x="138" y="10"/>
                    </a:lnTo>
                    <a:lnTo>
                      <a:pt x="138" y="138"/>
                    </a:lnTo>
                    <a:lnTo>
                      <a:pt x="94" y="138"/>
                    </a:lnTo>
                    <a:lnTo>
                      <a:pt x="94" y="182"/>
                    </a:lnTo>
                    <a:lnTo>
                      <a:pt x="10" y="182"/>
                    </a:lnTo>
                    <a:close/>
                    <a:moveTo>
                      <a:pt x="156" y="200"/>
                    </a:moveTo>
                    <a:lnTo>
                      <a:pt x="28" y="200"/>
                    </a:lnTo>
                    <a:lnTo>
                      <a:pt x="28" y="192"/>
                    </a:lnTo>
                    <a:lnTo>
                      <a:pt x="100" y="192"/>
                    </a:lnTo>
                    <a:lnTo>
                      <a:pt x="148" y="144"/>
                    </a:lnTo>
                    <a:lnTo>
                      <a:pt x="148" y="30"/>
                    </a:lnTo>
                    <a:lnTo>
                      <a:pt x="156" y="30"/>
                    </a:lnTo>
                    <a:lnTo>
                      <a:pt x="156" y="200"/>
                    </a:lnTo>
                    <a:close/>
                    <a:moveTo>
                      <a:pt x="120" y="86"/>
                    </a:moveTo>
                    <a:lnTo>
                      <a:pt x="28" y="86"/>
                    </a:lnTo>
                    <a:lnTo>
                      <a:pt x="28" y="100"/>
                    </a:lnTo>
                    <a:lnTo>
                      <a:pt x="120" y="100"/>
                    </a:lnTo>
                    <a:lnTo>
                      <a:pt x="120" y="86"/>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10" name="Group 45"/>
          <p:cNvGrpSpPr/>
          <p:nvPr/>
        </p:nvGrpSpPr>
        <p:grpSpPr>
          <a:xfrm>
            <a:off x="4572001" y="2625372"/>
            <a:ext cx="1260475" cy="1752600"/>
            <a:chOff x="4572001" y="3057525"/>
            <a:chExt cx="1260475" cy="1752600"/>
          </a:xfrm>
        </p:grpSpPr>
        <p:sp>
          <p:nvSpPr>
            <p:cNvPr id="111" name="Freeform 72"/>
            <p:cNvSpPr/>
            <p:nvPr/>
          </p:nvSpPr>
          <p:spPr bwMode="auto">
            <a:xfrm>
              <a:off x="4572001" y="3355975"/>
              <a:ext cx="1260475" cy="1454150"/>
            </a:xfrm>
            <a:custGeom>
              <a:avLst/>
              <a:gdLst>
                <a:gd name="T0" fmla="*/ 794 w 794"/>
                <a:gd name="T1" fmla="*/ 228 h 916"/>
                <a:gd name="T2" fmla="*/ 794 w 794"/>
                <a:gd name="T3" fmla="*/ 688 h 916"/>
                <a:gd name="T4" fmla="*/ 396 w 794"/>
                <a:gd name="T5" fmla="*/ 916 h 916"/>
                <a:gd name="T6" fmla="*/ 0 w 794"/>
                <a:gd name="T7" fmla="*/ 688 h 916"/>
                <a:gd name="T8" fmla="*/ 0 w 794"/>
                <a:gd name="T9" fmla="*/ 228 h 916"/>
                <a:gd name="T10" fmla="*/ 396 w 794"/>
                <a:gd name="T11" fmla="*/ 0 h 916"/>
                <a:gd name="T12" fmla="*/ 794 w 794"/>
                <a:gd name="T13" fmla="*/ 228 h 916"/>
              </a:gdLst>
              <a:ahLst/>
              <a:cxnLst>
                <a:cxn ang="0">
                  <a:pos x="T0" y="T1"/>
                </a:cxn>
                <a:cxn ang="0">
                  <a:pos x="T2" y="T3"/>
                </a:cxn>
                <a:cxn ang="0">
                  <a:pos x="T4" y="T5"/>
                </a:cxn>
                <a:cxn ang="0">
                  <a:pos x="T6" y="T7"/>
                </a:cxn>
                <a:cxn ang="0">
                  <a:pos x="T8" y="T9"/>
                </a:cxn>
                <a:cxn ang="0">
                  <a:pos x="T10" y="T11"/>
                </a:cxn>
                <a:cxn ang="0">
                  <a:pos x="T12" y="T13"/>
                </a:cxn>
              </a:cxnLst>
              <a:rect l="0" t="0" r="r" b="b"/>
              <a:pathLst>
                <a:path w="794" h="916">
                  <a:moveTo>
                    <a:pt x="794" y="228"/>
                  </a:moveTo>
                  <a:lnTo>
                    <a:pt x="794" y="688"/>
                  </a:lnTo>
                  <a:lnTo>
                    <a:pt x="396" y="916"/>
                  </a:lnTo>
                  <a:lnTo>
                    <a:pt x="0" y="688"/>
                  </a:lnTo>
                  <a:lnTo>
                    <a:pt x="0" y="228"/>
                  </a:lnTo>
                  <a:lnTo>
                    <a:pt x="396" y="0"/>
                  </a:lnTo>
                  <a:lnTo>
                    <a:pt x="794" y="22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2" name="Oval 79"/>
            <p:cNvSpPr>
              <a:spLocks noChangeArrowheads="1"/>
            </p:cNvSpPr>
            <p:nvPr/>
          </p:nvSpPr>
          <p:spPr bwMode="auto">
            <a:xfrm>
              <a:off x="4914901" y="3683000"/>
              <a:ext cx="574675" cy="73025"/>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3" name="Freeform 103"/>
            <p:cNvSpPr/>
            <p:nvPr/>
          </p:nvSpPr>
          <p:spPr bwMode="auto">
            <a:xfrm>
              <a:off x="4572001" y="3717925"/>
              <a:ext cx="628650" cy="1092200"/>
            </a:xfrm>
            <a:custGeom>
              <a:avLst/>
              <a:gdLst>
                <a:gd name="T0" fmla="*/ 396 w 396"/>
                <a:gd name="T1" fmla="*/ 230 h 688"/>
                <a:gd name="T2" fmla="*/ 396 w 396"/>
                <a:gd name="T3" fmla="*/ 688 h 688"/>
                <a:gd name="T4" fmla="*/ 0 w 396"/>
                <a:gd name="T5" fmla="*/ 460 h 688"/>
                <a:gd name="T6" fmla="*/ 0 w 396"/>
                <a:gd name="T7" fmla="*/ 0 h 688"/>
                <a:gd name="T8" fmla="*/ 396 w 396"/>
                <a:gd name="T9" fmla="*/ 230 h 688"/>
              </a:gdLst>
              <a:ahLst/>
              <a:cxnLst>
                <a:cxn ang="0">
                  <a:pos x="T0" y="T1"/>
                </a:cxn>
                <a:cxn ang="0">
                  <a:pos x="T2" y="T3"/>
                </a:cxn>
                <a:cxn ang="0">
                  <a:pos x="T4" y="T5"/>
                </a:cxn>
                <a:cxn ang="0">
                  <a:pos x="T6" y="T7"/>
                </a:cxn>
                <a:cxn ang="0">
                  <a:pos x="T8" y="T9"/>
                </a:cxn>
              </a:cxnLst>
              <a:rect l="0" t="0" r="r" b="b"/>
              <a:pathLst>
                <a:path w="396" h="688">
                  <a:moveTo>
                    <a:pt x="396" y="230"/>
                  </a:moveTo>
                  <a:lnTo>
                    <a:pt x="396" y="688"/>
                  </a:lnTo>
                  <a:lnTo>
                    <a:pt x="0" y="460"/>
                  </a:lnTo>
                  <a:lnTo>
                    <a:pt x="0" y="0"/>
                  </a:lnTo>
                  <a:lnTo>
                    <a:pt x="396" y="23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4" name="Freeform 104"/>
            <p:cNvSpPr/>
            <p:nvPr/>
          </p:nvSpPr>
          <p:spPr bwMode="auto">
            <a:xfrm>
              <a:off x="5200651" y="3717925"/>
              <a:ext cx="631825" cy="1092200"/>
            </a:xfrm>
            <a:custGeom>
              <a:avLst/>
              <a:gdLst>
                <a:gd name="T0" fmla="*/ 0 w 398"/>
                <a:gd name="T1" fmla="*/ 230 h 688"/>
                <a:gd name="T2" fmla="*/ 0 w 398"/>
                <a:gd name="T3" fmla="*/ 688 h 688"/>
                <a:gd name="T4" fmla="*/ 398 w 398"/>
                <a:gd name="T5" fmla="*/ 460 h 688"/>
                <a:gd name="T6" fmla="*/ 398 w 398"/>
                <a:gd name="T7" fmla="*/ 0 h 688"/>
                <a:gd name="T8" fmla="*/ 0 w 398"/>
                <a:gd name="T9" fmla="*/ 230 h 688"/>
              </a:gdLst>
              <a:ahLst/>
              <a:cxnLst>
                <a:cxn ang="0">
                  <a:pos x="T0" y="T1"/>
                </a:cxn>
                <a:cxn ang="0">
                  <a:pos x="T2" y="T3"/>
                </a:cxn>
                <a:cxn ang="0">
                  <a:pos x="T4" y="T5"/>
                </a:cxn>
                <a:cxn ang="0">
                  <a:pos x="T6" y="T7"/>
                </a:cxn>
                <a:cxn ang="0">
                  <a:pos x="T8" y="T9"/>
                </a:cxn>
              </a:cxnLst>
              <a:rect l="0" t="0" r="r" b="b"/>
              <a:pathLst>
                <a:path w="398" h="688">
                  <a:moveTo>
                    <a:pt x="0" y="230"/>
                  </a:moveTo>
                  <a:lnTo>
                    <a:pt x="0" y="688"/>
                  </a:lnTo>
                  <a:lnTo>
                    <a:pt x="398" y="460"/>
                  </a:lnTo>
                  <a:lnTo>
                    <a:pt x="398" y="0"/>
                  </a:lnTo>
                  <a:lnTo>
                    <a:pt x="0" y="230"/>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15" name="Group 50"/>
            <p:cNvGrpSpPr/>
            <p:nvPr/>
          </p:nvGrpSpPr>
          <p:grpSpPr>
            <a:xfrm>
              <a:off x="4902201" y="3057525"/>
              <a:ext cx="600075" cy="603250"/>
              <a:chOff x="4902201" y="3057525"/>
              <a:chExt cx="600075" cy="603250"/>
            </a:xfrm>
          </p:grpSpPr>
          <p:sp>
            <p:nvSpPr>
              <p:cNvPr id="116" name="Oval 87"/>
              <p:cNvSpPr>
                <a:spLocks noChangeArrowheads="1"/>
              </p:cNvSpPr>
              <p:nvPr/>
            </p:nvSpPr>
            <p:spPr bwMode="auto">
              <a:xfrm>
                <a:off x="4914901" y="3070225"/>
                <a:ext cx="574675" cy="5778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7" name="Freeform 88"/>
              <p:cNvSpPr>
                <a:spLocks noEditPoints="1"/>
              </p:cNvSpPr>
              <p:nvPr/>
            </p:nvSpPr>
            <p:spPr bwMode="auto">
              <a:xfrm>
                <a:off x="4902201" y="3057525"/>
                <a:ext cx="600075" cy="603250"/>
              </a:xfrm>
              <a:custGeom>
                <a:avLst/>
                <a:gdLst>
                  <a:gd name="T0" fmla="*/ 94 w 189"/>
                  <a:gd name="T1" fmla="*/ 190 h 190"/>
                  <a:gd name="T2" fmla="*/ 0 w 189"/>
                  <a:gd name="T3" fmla="*/ 95 h 190"/>
                  <a:gd name="T4" fmla="*/ 94 w 189"/>
                  <a:gd name="T5" fmla="*/ 0 h 190"/>
                  <a:gd name="T6" fmla="*/ 189 w 189"/>
                  <a:gd name="T7" fmla="*/ 95 h 190"/>
                  <a:gd name="T8" fmla="*/ 94 w 189"/>
                  <a:gd name="T9" fmla="*/ 190 h 190"/>
                  <a:gd name="T10" fmla="*/ 94 w 189"/>
                  <a:gd name="T11" fmla="*/ 8 h 190"/>
                  <a:gd name="T12" fmla="*/ 8 w 189"/>
                  <a:gd name="T13" fmla="*/ 95 h 190"/>
                  <a:gd name="T14" fmla="*/ 94 w 189"/>
                  <a:gd name="T15" fmla="*/ 182 h 190"/>
                  <a:gd name="T16" fmla="*/ 181 w 189"/>
                  <a:gd name="T17" fmla="*/ 95 h 190"/>
                  <a:gd name="T18" fmla="*/ 94 w 189"/>
                  <a:gd name="T19" fmla="*/ 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190">
                    <a:moveTo>
                      <a:pt x="94" y="190"/>
                    </a:moveTo>
                    <a:cubicBezTo>
                      <a:pt x="42" y="190"/>
                      <a:pt x="0" y="147"/>
                      <a:pt x="0" y="95"/>
                    </a:cubicBezTo>
                    <a:cubicBezTo>
                      <a:pt x="0" y="43"/>
                      <a:pt x="42" y="0"/>
                      <a:pt x="94" y="0"/>
                    </a:cubicBezTo>
                    <a:cubicBezTo>
                      <a:pt x="147" y="0"/>
                      <a:pt x="189" y="43"/>
                      <a:pt x="189" y="95"/>
                    </a:cubicBezTo>
                    <a:cubicBezTo>
                      <a:pt x="189" y="147"/>
                      <a:pt x="147" y="190"/>
                      <a:pt x="94" y="190"/>
                    </a:cubicBezTo>
                    <a:close/>
                    <a:moveTo>
                      <a:pt x="94" y="8"/>
                    </a:moveTo>
                    <a:cubicBezTo>
                      <a:pt x="47" y="8"/>
                      <a:pt x="8" y="47"/>
                      <a:pt x="8" y="95"/>
                    </a:cubicBezTo>
                    <a:cubicBezTo>
                      <a:pt x="8" y="143"/>
                      <a:pt x="47" y="182"/>
                      <a:pt x="94" y="182"/>
                    </a:cubicBezTo>
                    <a:cubicBezTo>
                      <a:pt x="142" y="182"/>
                      <a:pt x="181" y="143"/>
                      <a:pt x="181" y="95"/>
                    </a:cubicBezTo>
                    <a:cubicBezTo>
                      <a:pt x="181" y="47"/>
                      <a:pt x="142" y="8"/>
                      <a:pt x="94"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8" name="Freeform 99"/>
              <p:cNvSpPr>
                <a:spLocks noEditPoints="1"/>
              </p:cNvSpPr>
              <p:nvPr/>
            </p:nvSpPr>
            <p:spPr bwMode="auto">
              <a:xfrm>
                <a:off x="5051426" y="3194050"/>
                <a:ext cx="301625" cy="336550"/>
              </a:xfrm>
              <a:custGeom>
                <a:avLst/>
                <a:gdLst>
                  <a:gd name="T0" fmla="*/ 52 w 95"/>
                  <a:gd name="T1" fmla="*/ 59 h 106"/>
                  <a:gd name="T2" fmla="*/ 52 w 95"/>
                  <a:gd name="T3" fmla="*/ 58 h 106"/>
                  <a:gd name="T4" fmla="*/ 52 w 95"/>
                  <a:gd name="T5" fmla="*/ 37 h 106"/>
                  <a:gd name="T6" fmla="*/ 47 w 95"/>
                  <a:gd name="T7" fmla="*/ 33 h 106"/>
                  <a:gd name="T8" fmla="*/ 43 w 95"/>
                  <a:gd name="T9" fmla="*/ 37 h 106"/>
                  <a:gd name="T10" fmla="*/ 43 w 95"/>
                  <a:gd name="T11" fmla="*/ 58 h 106"/>
                  <a:gd name="T12" fmla="*/ 47 w 95"/>
                  <a:gd name="T13" fmla="*/ 62 h 106"/>
                  <a:gd name="T14" fmla="*/ 48 w 95"/>
                  <a:gd name="T15" fmla="*/ 62 h 106"/>
                  <a:gd name="T16" fmla="*/ 67 w 95"/>
                  <a:gd name="T17" fmla="*/ 81 h 106"/>
                  <a:gd name="T18" fmla="*/ 69 w 95"/>
                  <a:gd name="T19" fmla="*/ 82 h 106"/>
                  <a:gd name="T20" fmla="*/ 71 w 95"/>
                  <a:gd name="T21" fmla="*/ 81 h 106"/>
                  <a:gd name="T22" fmla="*/ 71 w 95"/>
                  <a:gd name="T23" fmla="*/ 78 h 106"/>
                  <a:gd name="T24" fmla="*/ 52 w 95"/>
                  <a:gd name="T25" fmla="*/ 59 h 106"/>
                  <a:gd name="T26" fmla="*/ 77 w 95"/>
                  <a:gd name="T27" fmla="*/ 21 h 106"/>
                  <a:gd name="T28" fmla="*/ 80 w 95"/>
                  <a:gd name="T29" fmla="*/ 16 h 106"/>
                  <a:gd name="T30" fmla="*/ 81 w 95"/>
                  <a:gd name="T31" fmla="*/ 17 h 106"/>
                  <a:gd name="T32" fmla="*/ 83 w 95"/>
                  <a:gd name="T33" fmla="*/ 17 h 106"/>
                  <a:gd name="T34" fmla="*/ 85 w 95"/>
                  <a:gd name="T35" fmla="*/ 16 h 106"/>
                  <a:gd name="T36" fmla="*/ 87 w 95"/>
                  <a:gd name="T37" fmla="*/ 13 h 106"/>
                  <a:gd name="T38" fmla="*/ 86 w 95"/>
                  <a:gd name="T39" fmla="*/ 9 h 106"/>
                  <a:gd name="T40" fmla="*/ 72 w 95"/>
                  <a:gd name="T41" fmla="*/ 1 h 106"/>
                  <a:gd name="T42" fmla="*/ 68 w 95"/>
                  <a:gd name="T43" fmla="*/ 2 h 106"/>
                  <a:gd name="T44" fmla="*/ 66 w 95"/>
                  <a:gd name="T45" fmla="*/ 5 h 106"/>
                  <a:gd name="T46" fmla="*/ 66 w 95"/>
                  <a:gd name="T47" fmla="*/ 7 h 106"/>
                  <a:gd name="T48" fmla="*/ 67 w 95"/>
                  <a:gd name="T49" fmla="*/ 9 h 106"/>
                  <a:gd name="T50" fmla="*/ 68 w 95"/>
                  <a:gd name="T51" fmla="*/ 10 h 106"/>
                  <a:gd name="T52" fmla="*/ 66 w 95"/>
                  <a:gd name="T53" fmla="*/ 14 h 106"/>
                  <a:gd name="T54" fmla="*/ 47 w 95"/>
                  <a:gd name="T55" fmla="*/ 11 h 106"/>
                  <a:gd name="T56" fmla="*/ 29 w 95"/>
                  <a:gd name="T57" fmla="*/ 14 h 106"/>
                  <a:gd name="T58" fmla="*/ 26 w 95"/>
                  <a:gd name="T59" fmla="*/ 10 h 106"/>
                  <a:gd name="T60" fmla="*/ 27 w 95"/>
                  <a:gd name="T61" fmla="*/ 9 h 106"/>
                  <a:gd name="T62" fmla="*/ 29 w 95"/>
                  <a:gd name="T63" fmla="*/ 7 h 106"/>
                  <a:gd name="T64" fmla="*/ 29 w 95"/>
                  <a:gd name="T65" fmla="*/ 5 h 106"/>
                  <a:gd name="T66" fmla="*/ 27 w 95"/>
                  <a:gd name="T67" fmla="*/ 2 h 106"/>
                  <a:gd name="T68" fmla="*/ 22 w 95"/>
                  <a:gd name="T69" fmla="*/ 1 h 106"/>
                  <a:gd name="T70" fmla="*/ 9 w 95"/>
                  <a:gd name="T71" fmla="*/ 9 h 106"/>
                  <a:gd name="T72" fmla="*/ 8 w 95"/>
                  <a:gd name="T73" fmla="*/ 13 h 106"/>
                  <a:gd name="T74" fmla="*/ 10 w 95"/>
                  <a:gd name="T75" fmla="*/ 16 h 106"/>
                  <a:gd name="T76" fmla="*/ 12 w 95"/>
                  <a:gd name="T77" fmla="*/ 17 h 106"/>
                  <a:gd name="T78" fmla="*/ 14 w 95"/>
                  <a:gd name="T79" fmla="*/ 17 h 106"/>
                  <a:gd name="T80" fmla="*/ 15 w 95"/>
                  <a:gd name="T81" fmla="*/ 16 h 106"/>
                  <a:gd name="T82" fmla="*/ 18 w 95"/>
                  <a:gd name="T83" fmla="*/ 21 h 106"/>
                  <a:gd name="T84" fmla="*/ 0 w 95"/>
                  <a:gd name="T85" fmla="*/ 58 h 106"/>
                  <a:gd name="T86" fmla="*/ 47 w 95"/>
                  <a:gd name="T87" fmla="*/ 106 h 106"/>
                  <a:gd name="T88" fmla="*/ 95 w 95"/>
                  <a:gd name="T89" fmla="*/ 58 h 106"/>
                  <a:gd name="T90" fmla="*/ 77 w 95"/>
                  <a:gd name="T91" fmla="*/ 21 h 106"/>
                  <a:gd name="T92" fmla="*/ 47 w 95"/>
                  <a:gd name="T93" fmla="*/ 97 h 106"/>
                  <a:gd name="T94" fmla="*/ 9 w 95"/>
                  <a:gd name="T95" fmla="*/ 58 h 106"/>
                  <a:gd name="T96" fmla="*/ 47 w 95"/>
                  <a:gd name="T97" fmla="*/ 20 h 106"/>
                  <a:gd name="T98" fmla="*/ 86 w 95"/>
                  <a:gd name="T99" fmla="*/ 58 h 106"/>
                  <a:gd name="T100" fmla="*/ 47 w 95"/>
                  <a:gd name="T101"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106">
                    <a:moveTo>
                      <a:pt x="52" y="59"/>
                    </a:moveTo>
                    <a:cubicBezTo>
                      <a:pt x="52" y="59"/>
                      <a:pt x="52" y="59"/>
                      <a:pt x="52" y="58"/>
                    </a:cubicBezTo>
                    <a:cubicBezTo>
                      <a:pt x="52" y="37"/>
                      <a:pt x="52" y="37"/>
                      <a:pt x="52" y="37"/>
                    </a:cubicBezTo>
                    <a:cubicBezTo>
                      <a:pt x="52" y="35"/>
                      <a:pt x="50" y="33"/>
                      <a:pt x="47" y="33"/>
                    </a:cubicBezTo>
                    <a:cubicBezTo>
                      <a:pt x="45" y="33"/>
                      <a:pt x="43" y="35"/>
                      <a:pt x="43" y="37"/>
                    </a:cubicBezTo>
                    <a:cubicBezTo>
                      <a:pt x="43" y="58"/>
                      <a:pt x="43" y="58"/>
                      <a:pt x="43" y="58"/>
                    </a:cubicBezTo>
                    <a:cubicBezTo>
                      <a:pt x="43" y="61"/>
                      <a:pt x="45" y="62"/>
                      <a:pt x="47" y="62"/>
                    </a:cubicBezTo>
                    <a:cubicBezTo>
                      <a:pt x="48" y="62"/>
                      <a:pt x="48" y="62"/>
                      <a:pt x="48" y="62"/>
                    </a:cubicBezTo>
                    <a:cubicBezTo>
                      <a:pt x="67" y="81"/>
                      <a:pt x="67" y="81"/>
                      <a:pt x="67" y="81"/>
                    </a:cubicBezTo>
                    <a:cubicBezTo>
                      <a:pt x="68" y="82"/>
                      <a:pt x="68" y="82"/>
                      <a:pt x="69" y="82"/>
                    </a:cubicBezTo>
                    <a:cubicBezTo>
                      <a:pt x="69" y="82"/>
                      <a:pt x="70" y="82"/>
                      <a:pt x="71" y="81"/>
                    </a:cubicBezTo>
                    <a:cubicBezTo>
                      <a:pt x="72" y="80"/>
                      <a:pt x="72" y="79"/>
                      <a:pt x="71" y="78"/>
                    </a:cubicBezTo>
                    <a:lnTo>
                      <a:pt x="52" y="59"/>
                    </a:lnTo>
                    <a:close/>
                    <a:moveTo>
                      <a:pt x="77" y="21"/>
                    </a:moveTo>
                    <a:cubicBezTo>
                      <a:pt x="80" y="16"/>
                      <a:pt x="80" y="16"/>
                      <a:pt x="80" y="16"/>
                    </a:cubicBezTo>
                    <a:cubicBezTo>
                      <a:pt x="81" y="17"/>
                      <a:pt x="81" y="17"/>
                      <a:pt x="81" y="17"/>
                    </a:cubicBezTo>
                    <a:cubicBezTo>
                      <a:pt x="81" y="17"/>
                      <a:pt x="82" y="18"/>
                      <a:pt x="83" y="17"/>
                    </a:cubicBezTo>
                    <a:cubicBezTo>
                      <a:pt x="84" y="17"/>
                      <a:pt x="84" y="17"/>
                      <a:pt x="85" y="16"/>
                    </a:cubicBezTo>
                    <a:cubicBezTo>
                      <a:pt x="87" y="13"/>
                      <a:pt x="87" y="13"/>
                      <a:pt x="87" y="13"/>
                    </a:cubicBezTo>
                    <a:cubicBezTo>
                      <a:pt x="88" y="11"/>
                      <a:pt x="87" y="9"/>
                      <a:pt x="86" y="9"/>
                    </a:cubicBezTo>
                    <a:cubicBezTo>
                      <a:pt x="72" y="1"/>
                      <a:pt x="72" y="1"/>
                      <a:pt x="72" y="1"/>
                    </a:cubicBezTo>
                    <a:cubicBezTo>
                      <a:pt x="71" y="0"/>
                      <a:pt x="69" y="0"/>
                      <a:pt x="68" y="2"/>
                    </a:cubicBezTo>
                    <a:cubicBezTo>
                      <a:pt x="66" y="5"/>
                      <a:pt x="66" y="5"/>
                      <a:pt x="66" y="5"/>
                    </a:cubicBezTo>
                    <a:cubicBezTo>
                      <a:pt x="66" y="6"/>
                      <a:pt x="66" y="7"/>
                      <a:pt x="66" y="7"/>
                    </a:cubicBezTo>
                    <a:cubicBezTo>
                      <a:pt x="66" y="8"/>
                      <a:pt x="67" y="9"/>
                      <a:pt x="67" y="9"/>
                    </a:cubicBezTo>
                    <a:cubicBezTo>
                      <a:pt x="68" y="10"/>
                      <a:pt x="68" y="10"/>
                      <a:pt x="68" y="10"/>
                    </a:cubicBezTo>
                    <a:cubicBezTo>
                      <a:pt x="66" y="14"/>
                      <a:pt x="66" y="14"/>
                      <a:pt x="66" y="14"/>
                    </a:cubicBezTo>
                    <a:cubicBezTo>
                      <a:pt x="60" y="12"/>
                      <a:pt x="54" y="11"/>
                      <a:pt x="47" y="11"/>
                    </a:cubicBezTo>
                    <a:cubicBezTo>
                      <a:pt x="41" y="11"/>
                      <a:pt x="35" y="12"/>
                      <a:pt x="29" y="14"/>
                    </a:cubicBezTo>
                    <a:cubicBezTo>
                      <a:pt x="26" y="10"/>
                      <a:pt x="26" y="10"/>
                      <a:pt x="26" y="10"/>
                    </a:cubicBezTo>
                    <a:cubicBezTo>
                      <a:pt x="27" y="9"/>
                      <a:pt x="27" y="9"/>
                      <a:pt x="27" y="9"/>
                    </a:cubicBezTo>
                    <a:cubicBezTo>
                      <a:pt x="28" y="9"/>
                      <a:pt x="29" y="8"/>
                      <a:pt x="29" y="7"/>
                    </a:cubicBezTo>
                    <a:cubicBezTo>
                      <a:pt x="29" y="7"/>
                      <a:pt x="29" y="6"/>
                      <a:pt x="29" y="5"/>
                    </a:cubicBezTo>
                    <a:cubicBezTo>
                      <a:pt x="27" y="2"/>
                      <a:pt x="27" y="2"/>
                      <a:pt x="27" y="2"/>
                    </a:cubicBezTo>
                    <a:cubicBezTo>
                      <a:pt x="26" y="0"/>
                      <a:pt x="24" y="0"/>
                      <a:pt x="22" y="1"/>
                    </a:cubicBezTo>
                    <a:cubicBezTo>
                      <a:pt x="9" y="9"/>
                      <a:pt x="9" y="9"/>
                      <a:pt x="9" y="9"/>
                    </a:cubicBezTo>
                    <a:cubicBezTo>
                      <a:pt x="8" y="9"/>
                      <a:pt x="7" y="11"/>
                      <a:pt x="8" y="13"/>
                    </a:cubicBezTo>
                    <a:cubicBezTo>
                      <a:pt x="10" y="16"/>
                      <a:pt x="10" y="16"/>
                      <a:pt x="10" y="16"/>
                    </a:cubicBezTo>
                    <a:cubicBezTo>
                      <a:pt x="11" y="17"/>
                      <a:pt x="11" y="17"/>
                      <a:pt x="12" y="17"/>
                    </a:cubicBezTo>
                    <a:cubicBezTo>
                      <a:pt x="13" y="18"/>
                      <a:pt x="14" y="17"/>
                      <a:pt x="14" y="17"/>
                    </a:cubicBezTo>
                    <a:cubicBezTo>
                      <a:pt x="15" y="16"/>
                      <a:pt x="15" y="16"/>
                      <a:pt x="15" y="16"/>
                    </a:cubicBezTo>
                    <a:cubicBezTo>
                      <a:pt x="18" y="21"/>
                      <a:pt x="18" y="21"/>
                      <a:pt x="18" y="21"/>
                    </a:cubicBezTo>
                    <a:cubicBezTo>
                      <a:pt x="7" y="30"/>
                      <a:pt x="0" y="43"/>
                      <a:pt x="0" y="58"/>
                    </a:cubicBezTo>
                    <a:cubicBezTo>
                      <a:pt x="0" y="85"/>
                      <a:pt x="21" y="106"/>
                      <a:pt x="47" y="106"/>
                    </a:cubicBezTo>
                    <a:cubicBezTo>
                      <a:pt x="74" y="106"/>
                      <a:pt x="95" y="85"/>
                      <a:pt x="95" y="58"/>
                    </a:cubicBezTo>
                    <a:cubicBezTo>
                      <a:pt x="95" y="43"/>
                      <a:pt x="88" y="30"/>
                      <a:pt x="77" y="21"/>
                    </a:cubicBezTo>
                    <a:close/>
                    <a:moveTo>
                      <a:pt x="47" y="97"/>
                    </a:moveTo>
                    <a:cubicBezTo>
                      <a:pt x="26" y="97"/>
                      <a:pt x="9" y="80"/>
                      <a:pt x="9" y="58"/>
                    </a:cubicBezTo>
                    <a:cubicBezTo>
                      <a:pt x="9" y="37"/>
                      <a:pt x="26" y="20"/>
                      <a:pt x="47" y="20"/>
                    </a:cubicBezTo>
                    <a:cubicBezTo>
                      <a:pt x="69" y="20"/>
                      <a:pt x="86" y="37"/>
                      <a:pt x="86" y="58"/>
                    </a:cubicBezTo>
                    <a:cubicBezTo>
                      <a:pt x="86" y="80"/>
                      <a:pt x="69" y="97"/>
                      <a:pt x="47" y="97"/>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19" name="Group 54"/>
          <p:cNvGrpSpPr/>
          <p:nvPr/>
        </p:nvGrpSpPr>
        <p:grpSpPr>
          <a:xfrm>
            <a:off x="2682876" y="3717572"/>
            <a:ext cx="1260475" cy="1752600"/>
            <a:chOff x="2682876" y="4149725"/>
            <a:chExt cx="1260475" cy="1752600"/>
          </a:xfrm>
        </p:grpSpPr>
        <p:sp>
          <p:nvSpPr>
            <p:cNvPr id="120" name="Freeform 73"/>
            <p:cNvSpPr/>
            <p:nvPr/>
          </p:nvSpPr>
          <p:spPr bwMode="auto">
            <a:xfrm>
              <a:off x="2682876" y="4448175"/>
              <a:ext cx="1260475" cy="1454150"/>
            </a:xfrm>
            <a:custGeom>
              <a:avLst/>
              <a:gdLst>
                <a:gd name="T0" fmla="*/ 794 w 794"/>
                <a:gd name="T1" fmla="*/ 228 h 916"/>
                <a:gd name="T2" fmla="*/ 794 w 794"/>
                <a:gd name="T3" fmla="*/ 686 h 916"/>
                <a:gd name="T4" fmla="*/ 396 w 794"/>
                <a:gd name="T5" fmla="*/ 916 h 916"/>
                <a:gd name="T6" fmla="*/ 0 w 794"/>
                <a:gd name="T7" fmla="*/ 686 h 916"/>
                <a:gd name="T8" fmla="*/ 0 w 794"/>
                <a:gd name="T9" fmla="*/ 228 h 916"/>
                <a:gd name="T10" fmla="*/ 396 w 794"/>
                <a:gd name="T11" fmla="*/ 0 h 916"/>
                <a:gd name="T12" fmla="*/ 794 w 794"/>
                <a:gd name="T13" fmla="*/ 228 h 916"/>
              </a:gdLst>
              <a:ahLst/>
              <a:cxnLst>
                <a:cxn ang="0">
                  <a:pos x="T0" y="T1"/>
                </a:cxn>
                <a:cxn ang="0">
                  <a:pos x="T2" y="T3"/>
                </a:cxn>
                <a:cxn ang="0">
                  <a:pos x="T4" y="T5"/>
                </a:cxn>
                <a:cxn ang="0">
                  <a:pos x="T6" y="T7"/>
                </a:cxn>
                <a:cxn ang="0">
                  <a:pos x="T8" y="T9"/>
                </a:cxn>
                <a:cxn ang="0">
                  <a:pos x="T10" y="T11"/>
                </a:cxn>
                <a:cxn ang="0">
                  <a:pos x="T12" y="T13"/>
                </a:cxn>
              </a:cxnLst>
              <a:rect l="0" t="0" r="r" b="b"/>
              <a:pathLst>
                <a:path w="794" h="916">
                  <a:moveTo>
                    <a:pt x="794" y="228"/>
                  </a:moveTo>
                  <a:lnTo>
                    <a:pt x="794" y="686"/>
                  </a:lnTo>
                  <a:lnTo>
                    <a:pt x="396" y="916"/>
                  </a:lnTo>
                  <a:lnTo>
                    <a:pt x="0" y="686"/>
                  </a:lnTo>
                  <a:lnTo>
                    <a:pt x="0" y="228"/>
                  </a:lnTo>
                  <a:lnTo>
                    <a:pt x="396" y="0"/>
                  </a:lnTo>
                  <a:lnTo>
                    <a:pt x="794" y="22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1" name="Oval 80"/>
            <p:cNvSpPr>
              <a:spLocks noChangeArrowheads="1"/>
            </p:cNvSpPr>
            <p:nvPr/>
          </p:nvSpPr>
          <p:spPr bwMode="auto">
            <a:xfrm>
              <a:off x="3022601" y="4775200"/>
              <a:ext cx="577850" cy="6985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2" name="Freeform 105"/>
            <p:cNvSpPr/>
            <p:nvPr/>
          </p:nvSpPr>
          <p:spPr bwMode="auto">
            <a:xfrm>
              <a:off x="2682876" y="4810125"/>
              <a:ext cx="628650" cy="1092200"/>
            </a:xfrm>
            <a:custGeom>
              <a:avLst/>
              <a:gdLst>
                <a:gd name="T0" fmla="*/ 396 w 396"/>
                <a:gd name="T1" fmla="*/ 230 h 688"/>
                <a:gd name="T2" fmla="*/ 396 w 396"/>
                <a:gd name="T3" fmla="*/ 688 h 688"/>
                <a:gd name="T4" fmla="*/ 0 w 396"/>
                <a:gd name="T5" fmla="*/ 458 h 688"/>
                <a:gd name="T6" fmla="*/ 0 w 396"/>
                <a:gd name="T7" fmla="*/ 0 h 688"/>
                <a:gd name="T8" fmla="*/ 396 w 396"/>
                <a:gd name="T9" fmla="*/ 230 h 688"/>
              </a:gdLst>
              <a:ahLst/>
              <a:cxnLst>
                <a:cxn ang="0">
                  <a:pos x="T0" y="T1"/>
                </a:cxn>
                <a:cxn ang="0">
                  <a:pos x="T2" y="T3"/>
                </a:cxn>
                <a:cxn ang="0">
                  <a:pos x="T4" y="T5"/>
                </a:cxn>
                <a:cxn ang="0">
                  <a:pos x="T6" y="T7"/>
                </a:cxn>
                <a:cxn ang="0">
                  <a:pos x="T8" y="T9"/>
                </a:cxn>
              </a:cxnLst>
              <a:rect l="0" t="0" r="r" b="b"/>
              <a:pathLst>
                <a:path w="396" h="688">
                  <a:moveTo>
                    <a:pt x="396" y="230"/>
                  </a:moveTo>
                  <a:lnTo>
                    <a:pt x="396" y="688"/>
                  </a:lnTo>
                  <a:lnTo>
                    <a:pt x="0" y="458"/>
                  </a:lnTo>
                  <a:lnTo>
                    <a:pt x="0" y="0"/>
                  </a:lnTo>
                  <a:lnTo>
                    <a:pt x="396" y="23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3" name="Freeform 106"/>
            <p:cNvSpPr/>
            <p:nvPr/>
          </p:nvSpPr>
          <p:spPr bwMode="auto">
            <a:xfrm>
              <a:off x="3311526" y="4810125"/>
              <a:ext cx="631825" cy="1092200"/>
            </a:xfrm>
            <a:custGeom>
              <a:avLst/>
              <a:gdLst>
                <a:gd name="T0" fmla="*/ 0 w 398"/>
                <a:gd name="T1" fmla="*/ 230 h 688"/>
                <a:gd name="T2" fmla="*/ 0 w 398"/>
                <a:gd name="T3" fmla="*/ 688 h 688"/>
                <a:gd name="T4" fmla="*/ 398 w 398"/>
                <a:gd name="T5" fmla="*/ 458 h 688"/>
                <a:gd name="T6" fmla="*/ 398 w 398"/>
                <a:gd name="T7" fmla="*/ 0 h 688"/>
                <a:gd name="T8" fmla="*/ 0 w 398"/>
                <a:gd name="T9" fmla="*/ 230 h 688"/>
              </a:gdLst>
              <a:ahLst/>
              <a:cxnLst>
                <a:cxn ang="0">
                  <a:pos x="T0" y="T1"/>
                </a:cxn>
                <a:cxn ang="0">
                  <a:pos x="T2" y="T3"/>
                </a:cxn>
                <a:cxn ang="0">
                  <a:pos x="T4" y="T5"/>
                </a:cxn>
                <a:cxn ang="0">
                  <a:pos x="T6" y="T7"/>
                </a:cxn>
                <a:cxn ang="0">
                  <a:pos x="T8" y="T9"/>
                </a:cxn>
              </a:cxnLst>
              <a:rect l="0" t="0" r="r" b="b"/>
              <a:pathLst>
                <a:path w="398" h="688">
                  <a:moveTo>
                    <a:pt x="0" y="230"/>
                  </a:moveTo>
                  <a:lnTo>
                    <a:pt x="0" y="688"/>
                  </a:lnTo>
                  <a:lnTo>
                    <a:pt x="398" y="458"/>
                  </a:lnTo>
                  <a:lnTo>
                    <a:pt x="398" y="0"/>
                  </a:lnTo>
                  <a:lnTo>
                    <a:pt x="0" y="230"/>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24" name="Group 59"/>
            <p:cNvGrpSpPr/>
            <p:nvPr/>
          </p:nvGrpSpPr>
          <p:grpSpPr>
            <a:xfrm>
              <a:off x="3009901" y="4149725"/>
              <a:ext cx="603250" cy="600075"/>
              <a:chOff x="3009901" y="4149725"/>
              <a:chExt cx="603250" cy="600075"/>
            </a:xfrm>
          </p:grpSpPr>
          <p:sp>
            <p:nvSpPr>
              <p:cNvPr id="125" name="Oval 89"/>
              <p:cNvSpPr>
                <a:spLocks noChangeArrowheads="1"/>
              </p:cNvSpPr>
              <p:nvPr/>
            </p:nvSpPr>
            <p:spPr bwMode="auto">
              <a:xfrm>
                <a:off x="3022601" y="4162425"/>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6" name="Freeform 90"/>
              <p:cNvSpPr>
                <a:spLocks noEditPoints="1"/>
              </p:cNvSpPr>
              <p:nvPr/>
            </p:nvSpPr>
            <p:spPr bwMode="auto">
              <a:xfrm>
                <a:off x="3009901" y="4149725"/>
                <a:ext cx="603250" cy="600075"/>
              </a:xfrm>
              <a:custGeom>
                <a:avLst/>
                <a:gdLst>
                  <a:gd name="T0" fmla="*/ 95 w 190"/>
                  <a:gd name="T1" fmla="*/ 189 h 189"/>
                  <a:gd name="T2" fmla="*/ 0 w 190"/>
                  <a:gd name="T3" fmla="*/ 95 h 189"/>
                  <a:gd name="T4" fmla="*/ 95 w 190"/>
                  <a:gd name="T5" fmla="*/ 0 h 189"/>
                  <a:gd name="T6" fmla="*/ 190 w 190"/>
                  <a:gd name="T7" fmla="*/ 95 h 189"/>
                  <a:gd name="T8" fmla="*/ 95 w 190"/>
                  <a:gd name="T9" fmla="*/ 189 h 189"/>
                  <a:gd name="T10" fmla="*/ 95 w 190"/>
                  <a:gd name="T11" fmla="*/ 8 h 189"/>
                  <a:gd name="T12" fmla="*/ 8 w 190"/>
                  <a:gd name="T13" fmla="*/ 95 h 189"/>
                  <a:gd name="T14" fmla="*/ 95 w 190"/>
                  <a:gd name="T15" fmla="*/ 181 h 189"/>
                  <a:gd name="T16" fmla="*/ 182 w 190"/>
                  <a:gd name="T17" fmla="*/ 95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5"/>
                    </a:cubicBezTo>
                    <a:cubicBezTo>
                      <a:pt x="0" y="42"/>
                      <a:pt x="43" y="0"/>
                      <a:pt x="95" y="0"/>
                    </a:cubicBezTo>
                    <a:cubicBezTo>
                      <a:pt x="147" y="0"/>
                      <a:pt x="190" y="42"/>
                      <a:pt x="190" y="95"/>
                    </a:cubicBezTo>
                    <a:cubicBezTo>
                      <a:pt x="190" y="147"/>
                      <a:pt x="147" y="189"/>
                      <a:pt x="95" y="189"/>
                    </a:cubicBezTo>
                    <a:close/>
                    <a:moveTo>
                      <a:pt x="95" y="8"/>
                    </a:moveTo>
                    <a:cubicBezTo>
                      <a:pt x="47" y="8"/>
                      <a:pt x="8" y="47"/>
                      <a:pt x="8" y="95"/>
                    </a:cubicBezTo>
                    <a:cubicBezTo>
                      <a:pt x="8" y="142"/>
                      <a:pt x="47" y="181"/>
                      <a:pt x="95" y="181"/>
                    </a:cubicBezTo>
                    <a:cubicBezTo>
                      <a:pt x="143" y="181"/>
                      <a:pt x="182" y="142"/>
                      <a:pt x="182" y="95"/>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7" name="Freeform 96"/>
              <p:cNvSpPr>
                <a:spLocks noEditPoints="1"/>
              </p:cNvSpPr>
              <p:nvPr/>
            </p:nvSpPr>
            <p:spPr bwMode="auto">
              <a:xfrm>
                <a:off x="3143251" y="4251325"/>
                <a:ext cx="368300" cy="368300"/>
              </a:xfrm>
              <a:custGeom>
                <a:avLst/>
                <a:gdLst>
                  <a:gd name="T0" fmla="*/ 100 w 116"/>
                  <a:gd name="T1" fmla="*/ 16 h 116"/>
                  <a:gd name="T2" fmla="*/ 41 w 116"/>
                  <a:gd name="T3" fmla="*/ 16 h 116"/>
                  <a:gd name="T4" fmla="*/ 35 w 116"/>
                  <a:gd name="T5" fmla="*/ 67 h 116"/>
                  <a:gd name="T6" fmla="*/ 5 w 116"/>
                  <a:gd name="T7" fmla="*/ 98 h 116"/>
                  <a:gd name="T8" fmla="*/ 8 w 116"/>
                  <a:gd name="T9" fmla="*/ 109 h 116"/>
                  <a:gd name="T10" fmla="*/ 18 w 116"/>
                  <a:gd name="T11" fmla="*/ 111 h 116"/>
                  <a:gd name="T12" fmla="*/ 49 w 116"/>
                  <a:gd name="T13" fmla="*/ 81 h 116"/>
                  <a:gd name="T14" fmla="*/ 100 w 116"/>
                  <a:gd name="T15" fmla="*/ 75 h 116"/>
                  <a:gd name="T16" fmla="*/ 100 w 116"/>
                  <a:gd name="T17" fmla="*/ 16 h 116"/>
                  <a:gd name="T18" fmla="*/ 95 w 116"/>
                  <a:gd name="T19" fmla="*/ 70 h 116"/>
                  <a:gd name="T20" fmla="*/ 46 w 116"/>
                  <a:gd name="T21" fmla="*/ 70 h 116"/>
                  <a:gd name="T22" fmla="*/ 46 w 116"/>
                  <a:gd name="T23" fmla="*/ 21 h 116"/>
                  <a:gd name="T24" fmla="*/ 95 w 116"/>
                  <a:gd name="T25" fmla="*/ 21 h 116"/>
                  <a:gd name="T26" fmla="*/ 95 w 116"/>
                  <a:gd name="T27" fmla="*/ 70 h 116"/>
                  <a:gd name="T28" fmla="*/ 91 w 116"/>
                  <a:gd name="T29" fmla="*/ 25 h 116"/>
                  <a:gd name="T30" fmla="*/ 88 w 116"/>
                  <a:gd name="T31" fmla="*/ 25 h 116"/>
                  <a:gd name="T32" fmla="*/ 88 w 116"/>
                  <a:gd name="T33" fmla="*/ 28 h 116"/>
                  <a:gd name="T34" fmla="*/ 88 w 116"/>
                  <a:gd name="T35" fmla="*/ 63 h 116"/>
                  <a:gd name="T36" fmla="*/ 88 w 116"/>
                  <a:gd name="T37" fmla="*/ 66 h 116"/>
                  <a:gd name="T38" fmla="*/ 91 w 116"/>
                  <a:gd name="T39" fmla="*/ 66 h 116"/>
                  <a:gd name="T40" fmla="*/ 91 w 116"/>
                  <a:gd name="T41" fmla="*/ 2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16">
                    <a:moveTo>
                      <a:pt x="100" y="16"/>
                    </a:moveTo>
                    <a:cubicBezTo>
                      <a:pt x="84" y="0"/>
                      <a:pt x="57" y="0"/>
                      <a:pt x="41" y="16"/>
                    </a:cubicBezTo>
                    <a:cubicBezTo>
                      <a:pt x="27" y="30"/>
                      <a:pt x="25" y="51"/>
                      <a:pt x="35" y="67"/>
                    </a:cubicBezTo>
                    <a:cubicBezTo>
                      <a:pt x="5" y="98"/>
                      <a:pt x="5" y="98"/>
                      <a:pt x="5" y="98"/>
                    </a:cubicBezTo>
                    <a:cubicBezTo>
                      <a:pt x="5" y="98"/>
                      <a:pt x="0" y="101"/>
                      <a:pt x="8" y="109"/>
                    </a:cubicBezTo>
                    <a:cubicBezTo>
                      <a:pt x="15" y="116"/>
                      <a:pt x="18" y="111"/>
                      <a:pt x="18" y="111"/>
                    </a:cubicBezTo>
                    <a:cubicBezTo>
                      <a:pt x="49" y="81"/>
                      <a:pt x="49" y="81"/>
                      <a:pt x="49" y="81"/>
                    </a:cubicBezTo>
                    <a:cubicBezTo>
                      <a:pt x="65" y="91"/>
                      <a:pt x="86" y="89"/>
                      <a:pt x="100" y="75"/>
                    </a:cubicBezTo>
                    <a:cubicBezTo>
                      <a:pt x="116" y="59"/>
                      <a:pt x="116" y="32"/>
                      <a:pt x="100" y="16"/>
                    </a:cubicBezTo>
                    <a:close/>
                    <a:moveTo>
                      <a:pt x="95" y="70"/>
                    </a:moveTo>
                    <a:cubicBezTo>
                      <a:pt x="81" y="83"/>
                      <a:pt x="60" y="83"/>
                      <a:pt x="46" y="70"/>
                    </a:cubicBezTo>
                    <a:cubicBezTo>
                      <a:pt x="33" y="56"/>
                      <a:pt x="33" y="35"/>
                      <a:pt x="46" y="21"/>
                    </a:cubicBezTo>
                    <a:cubicBezTo>
                      <a:pt x="60" y="8"/>
                      <a:pt x="81" y="8"/>
                      <a:pt x="95" y="21"/>
                    </a:cubicBezTo>
                    <a:cubicBezTo>
                      <a:pt x="108" y="35"/>
                      <a:pt x="108" y="56"/>
                      <a:pt x="95" y="70"/>
                    </a:cubicBezTo>
                    <a:close/>
                    <a:moveTo>
                      <a:pt x="91" y="25"/>
                    </a:moveTo>
                    <a:cubicBezTo>
                      <a:pt x="90" y="24"/>
                      <a:pt x="89" y="24"/>
                      <a:pt x="88" y="25"/>
                    </a:cubicBezTo>
                    <a:cubicBezTo>
                      <a:pt x="87" y="26"/>
                      <a:pt x="87" y="28"/>
                      <a:pt x="88" y="28"/>
                    </a:cubicBezTo>
                    <a:cubicBezTo>
                      <a:pt x="97" y="38"/>
                      <a:pt x="97" y="53"/>
                      <a:pt x="88" y="63"/>
                    </a:cubicBezTo>
                    <a:cubicBezTo>
                      <a:pt x="87" y="64"/>
                      <a:pt x="87" y="65"/>
                      <a:pt x="88" y="66"/>
                    </a:cubicBezTo>
                    <a:cubicBezTo>
                      <a:pt x="89" y="67"/>
                      <a:pt x="90" y="67"/>
                      <a:pt x="91" y="66"/>
                    </a:cubicBezTo>
                    <a:cubicBezTo>
                      <a:pt x="102" y="55"/>
                      <a:pt x="102" y="36"/>
                      <a:pt x="91" y="2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28" name="Group 63"/>
          <p:cNvGrpSpPr/>
          <p:nvPr/>
        </p:nvGrpSpPr>
        <p:grpSpPr>
          <a:xfrm>
            <a:off x="5200651" y="3717572"/>
            <a:ext cx="1260475" cy="1752600"/>
            <a:chOff x="5200651" y="4149725"/>
            <a:chExt cx="1260475" cy="1752600"/>
          </a:xfrm>
        </p:grpSpPr>
        <p:sp>
          <p:nvSpPr>
            <p:cNvPr id="129" name="Freeform 75"/>
            <p:cNvSpPr/>
            <p:nvPr/>
          </p:nvSpPr>
          <p:spPr bwMode="auto">
            <a:xfrm>
              <a:off x="5200651" y="4448175"/>
              <a:ext cx="1260475" cy="1454150"/>
            </a:xfrm>
            <a:custGeom>
              <a:avLst/>
              <a:gdLst>
                <a:gd name="T0" fmla="*/ 794 w 794"/>
                <a:gd name="T1" fmla="*/ 228 h 916"/>
                <a:gd name="T2" fmla="*/ 794 w 794"/>
                <a:gd name="T3" fmla="*/ 686 h 916"/>
                <a:gd name="T4" fmla="*/ 398 w 794"/>
                <a:gd name="T5" fmla="*/ 916 h 916"/>
                <a:gd name="T6" fmla="*/ 0 w 794"/>
                <a:gd name="T7" fmla="*/ 686 h 916"/>
                <a:gd name="T8" fmla="*/ 0 w 794"/>
                <a:gd name="T9" fmla="*/ 228 h 916"/>
                <a:gd name="T10" fmla="*/ 398 w 794"/>
                <a:gd name="T11" fmla="*/ 0 h 916"/>
                <a:gd name="T12" fmla="*/ 794 w 794"/>
                <a:gd name="T13" fmla="*/ 228 h 916"/>
              </a:gdLst>
              <a:ahLst/>
              <a:cxnLst>
                <a:cxn ang="0">
                  <a:pos x="T0" y="T1"/>
                </a:cxn>
                <a:cxn ang="0">
                  <a:pos x="T2" y="T3"/>
                </a:cxn>
                <a:cxn ang="0">
                  <a:pos x="T4" y="T5"/>
                </a:cxn>
                <a:cxn ang="0">
                  <a:pos x="T6" y="T7"/>
                </a:cxn>
                <a:cxn ang="0">
                  <a:pos x="T8" y="T9"/>
                </a:cxn>
                <a:cxn ang="0">
                  <a:pos x="T10" y="T11"/>
                </a:cxn>
                <a:cxn ang="0">
                  <a:pos x="T12" y="T13"/>
                </a:cxn>
              </a:cxnLst>
              <a:rect l="0" t="0" r="r" b="b"/>
              <a:pathLst>
                <a:path w="794" h="916">
                  <a:moveTo>
                    <a:pt x="794" y="228"/>
                  </a:moveTo>
                  <a:lnTo>
                    <a:pt x="794" y="686"/>
                  </a:lnTo>
                  <a:lnTo>
                    <a:pt x="398" y="916"/>
                  </a:lnTo>
                  <a:lnTo>
                    <a:pt x="0" y="686"/>
                  </a:lnTo>
                  <a:lnTo>
                    <a:pt x="0" y="228"/>
                  </a:lnTo>
                  <a:lnTo>
                    <a:pt x="398" y="0"/>
                  </a:lnTo>
                  <a:lnTo>
                    <a:pt x="794" y="22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0" name="Oval 82"/>
            <p:cNvSpPr>
              <a:spLocks noChangeArrowheads="1"/>
            </p:cNvSpPr>
            <p:nvPr/>
          </p:nvSpPr>
          <p:spPr bwMode="auto">
            <a:xfrm>
              <a:off x="5543551" y="4775200"/>
              <a:ext cx="577850" cy="6985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1" name="Freeform 109"/>
            <p:cNvSpPr/>
            <p:nvPr/>
          </p:nvSpPr>
          <p:spPr bwMode="auto">
            <a:xfrm>
              <a:off x="5200651" y="4810125"/>
              <a:ext cx="631825" cy="1092200"/>
            </a:xfrm>
            <a:custGeom>
              <a:avLst/>
              <a:gdLst>
                <a:gd name="T0" fmla="*/ 398 w 398"/>
                <a:gd name="T1" fmla="*/ 230 h 688"/>
                <a:gd name="T2" fmla="*/ 398 w 398"/>
                <a:gd name="T3" fmla="*/ 688 h 688"/>
                <a:gd name="T4" fmla="*/ 0 w 398"/>
                <a:gd name="T5" fmla="*/ 458 h 688"/>
                <a:gd name="T6" fmla="*/ 0 w 398"/>
                <a:gd name="T7" fmla="*/ 0 h 688"/>
                <a:gd name="T8" fmla="*/ 398 w 398"/>
                <a:gd name="T9" fmla="*/ 230 h 688"/>
              </a:gdLst>
              <a:ahLst/>
              <a:cxnLst>
                <a:cxn ang="0">
                  <a:pos x="T0" y="T1"/>
                </a:cxn>
                <a:cxn ang="0">
                  <a:pos x="T2" y="T3"/>
                </a:cxn>
                <a:cxn ang="0">
                  <a:pos x="T4" y="T5"/>
                </a:cxn>
                <a:cxn ang="0">
                  <a:pos x="T6" y="T7"/>
                </a:cxn>
                <a:cxn ang="0">
                  <a:pos x="T8" y="T9"/>
                </a:cxn>
              </a:cxnLst>
              <a:rect l="0" t="0" r="r" b="b"/>
              <a:pathLst>
                <a:path w="398" h="688">
                  <a:moveTo>
                    <a:pt x="398" y="230"/>
                  </a:moveTo>
                  <a:lnTo>
                    <a:pt x="398" y="688"/>
                  </a:lnTo>
                  <a:lnTo>
                    <a:pt x="0" y="458"/>
                  </a:lnTo>
                  <a:lnTo>
                    <a:pt x="0" y="0"/>
                  </a:lnTo>
                  <a:lnTo>
                    <a:pt x="398" y="23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2" name="Freeform 110"/>
            <p:cNvSpPr/>
            <p:nvPr/>
          </p:nvSpPr>
          <p:spPr bwMode="auto">
            <a:xfrm>
              <a:off x="5832476" y="4810125"/>
              <a:ext cx="628650" cy="1092200"/>
            </a:xfrm>
            <a:custGeom>
              <a:avLst/>
              <a:gdLst>
                <a:gd name="T0" fmla="*/ 0 w 396"/>
                <a:gd name="T1" fmla="*/ 230 h 688"/>
                <a:gd name="T2" fmla="*/ 0 w 396"/>
                <a:gd name="T3" fmla="*/ 688 h 688"/>
                <a:gd name="T4" fmla="*/ 396 w 396"/>
                <a:gd name="T5" fmla="*/ 458 h 688"/>
                <a:gd name="T6" fmla="*/ 396 w 396"/>
                <a:gd name="T7" fmla="*/ 0 h 688"/>
                <a:gd name="T8" fmla="*/ 0 w 396"/>
                <a:gd name="T9" fmla="*/ 230 h 688"/>
              </a:gdLst>
              <a:ahLst/>
              <a:cxnLst>
                <a:cxn ang="0">
                  <a:pos x="T0" y="T1"/>
                </a:cxn>
                <a:cxn ang="0">
                  <a:pos x="T2" y="T3"/>
                </a:cxn>
                <a:cxn ang="0">
                  <a:pos x="T4" y="T5"/>
                </a:cxn>
                <a:cxn ang="0">
                  <a:pos x="T6" y="T7"/>
                </a:cxn>
                <a:cxn ang="0">
                  <a:pos x="T8" y="T9"/>
                </a:cxn>
              </a:cxnLst>
              <a:rect l="0" t="0" r="r" b="b"/>
              <a:pathLst>
                <a:path w="396" h="688">
                  <a:moveTo>
                    <a:pt x="0" y="230"/>
                  </a:moveTo>
                  <a:lnTo>
                    <a:pt x="0" y="688"/>
                  </a:lnTo>
                  <a:lnTo>
                    <a:pt x="396" y="458"/>
                  </a:lnTo>
                  <a:lnTo>
                    <a:pt x="396" y="0"/>
                  </a:lnTo>
                  <a:lnTo>
                    <a:pt x="0" y="230"/>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33" name="Group 68"/>
            <p:cNvGrpSpPr/>
            <p:nvPr/>
          </p:nvGrpSpPr>
          <p:grpSpPr>
            <a:xfrm>
              <a:off x="5530851" y="4149725"/>
              <a:ext cx="603250" cy="600075"/>
              <a:chOff x="5530851" y="4149725"/>
              <a:chExt cx="603250" cy="600075"/>
            </a:xfrm>
          </p:grpSpPr>
          <p:sp>
            <p:nvSpPr>
              <p:cNvPr id="134" name="Oval 93"/>
              <p:cNvSpPr>
                <a:spLocks noChangeArrowheads="1"/>
              </p:cNvSpPr>
              <p:nvPr/>
            </p:nvSpPr>
            <p:spPr bwMode="auto">
              <a:xfrm>
                <a:off x="5543551" y="4162425"/>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5" name="Freeform 94"/>
              <p:cNvSpPr>
                <a:spLocks noEditPoints="1"/>
              </p:cNvSpPr>
              <p:nvPr/>
            </p:nvSpPr>
            <p:spPr bwMode="auto">
              <a:xfrm>
                <a:off x="5530851" y="4149725"/>
                <a:ext cx="603250" cy="600075"/>
              </a:xfrm>
              <a:custGeom>
                <a:avLst/>
                <a:gdLst>
                  <a:gd name="T0" fmla="*/ 95 w 190"/>
                  <a:gd name="T1" fmla="*/ 189 h 189"/>
                  <a:gd name="T2" fmla="*/ 0 w 190"/>
                  <a:gd name="T3" fmla="*/ 95 h 189"/>
                  <a:gd name="T4" fmla="*/ 95 w 190"/>
                  <a:gd name="T5" fmla="*/ 0 h 189"/>
                  <a:gd name="T6" fmla="*/ 190 w 190"/>
                  <a:gd name="T7" fmla="*/ 95 h 189"/>
                  <a:gd name="T8" fmla="*/ 95 w 190"/>
                  <a:gd name="T9" fmla="*/ 189 h 189"/>
                  <a:gd name="T10" fmla="*/ 95 w 190"/>
                  <a:gd name="T11" fmla="*/ 8 h 189"/>
                  <a:gd name="T12" fmla="*/ 8 w 190"/>
                  <a:gd name="T13" fmla="*/ 95 h 189"/>
                  <a:gd name="T14" fmla="*/ 95 w 190"/>
                  <a:gd name="T15" fmla="*/ 181 h 189"/>
                  <a:gd name="T16" fmla="*/ 182 w 190"/>
                  <a:gd name="T17" fmla="*/ 95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5"/>
                    </a:cubicBezTo>
                    <a:cubicBezTo>
                      <a:pt x="0" y="42"/>
                      <a:pt x="43" y="0"/>
                      <a:pt x="95" y="0"/>
                    </a:cubicBezTo>
                    <a:cubicBezTo>
                      <a:pt x="147" y="0"/>
                      <a:pt x="190" y="42"/>
                      <a:pt x="190" y="95"/>
                    </a:cubicBezTo>
                    <a:cubicBezTo>
                      <a:pt x="190" y="147"/>
                      <a:pt x="147" y="189"/>
                      <a:pt x="95" y="189"/>
                    </a:cubicBezTo>
                    <a:close/>
                    <a:moveTo>
                      <a:pt x="95" y="8"/>
                    </a:moveTo>
                    <a:cubicBezTo>
                      <a:pt x="47" y="8"/>
                      <a:pt x="8" y="47"/>
                      <a:pt x="8" y="95"/>
                    </a:cubicBezTo>
                    <a:cubicBezTo>
                      <a:pt x="8" y="142"/>
                      <a:pt x="47" y="181"/>
                      <a:pt x="95" y="181"/>
                    </a:cubicBezTo>
                    <a:cubicBezTo>
                      <a:pt x="143" y="181"/>
                      <a:pt x="182" y="142"/>
                      <a:pt x="182" y="95"/>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6" name="Freeform 100"/>
              <p:cNvSpPr>
                <a:spLocks noEditPoints="1"/>
              </p:cNvSpPr>
              <p:nvPr/>
            </p:nvSpPr>
            <p:spPr bwMode="auto">
              <a:xfrm>
                <a:off x="5670551" y="4248150"/>
                <a:ext cx="323850" cy="336550"/>
              </a:xfrm>
              <a:custGeom>
                <a:avLst/>
                <a:gdLst>
                  <a:gd name="T0" fmla="*/ 71 w 102"/>
                  <a:gd name="T1" fmla="*/ 88 h 106"/>
                  <a:gd name="T2" fmla="*/ 74 w 102"/>
                  <a:gd name="T3" fmla="*/ 91 h 106"/>
                  <a:gd name="T4" fmla="*/ 102 w 102"/>
                  <a:gd name="T5" fmla="*/ 106 h 106"/>
                  <a:gd name="T6" fmla="*/ 101 w 102"/>
                  <a:gd name="T7" fmla="*/ 74 h 106"/>
                  <a:gd name="T8" fmla="*/ 100 w 102"/>
                  <a:gd name="T9" fmla="*/ 71 h 106"/>
                  <a:gd name="T10" fmla="*/ 97 w 102"/>
                  <a:gd name="T11" fmla="*/ 66 h 106"/>
                  <a:gd name="T12" fmla="*/ 68 w 102"/>
                  <a:gd name="T13" fmla="*/ 83 h 106"/>
                  <a:gd name="T14" fmla="*/ 71 w 102"/>
                  <a:gd name="T15" fmla="*/ 88 h 106"/>
                  <a:gd name="T16" fmla="*/ 88 w 102"/>
                  <a:gd name="T17" fmla="*/ 66 h 106"/>
                  <a:gd name="T18" fmla="*/ 95 w 102"/>
                  <a:gd name="T19" fmla="*/ 62 h 106"/>
                  <a:gd name="T20" fmla="*/ 65 w 102"/>
                  <a:gd name="T21" fmla="*/ 12 h 106"/>
                  <a:gd name="T22" fmla="*/ 58 w 102"/>
                  <a:gd name="T23" fmla="*/ 16 h 106"/>
                  <a:gd name="T24" fmla="*/ 88 w 102"/>
                  <a:gd name="T25" fmla="*/ 66 h 106"/>
                  <a:gd name="T26" fmla="*/ 85 w 102"/>
                  <a:gd name="T27" fmla="*/ 68 h 106"/>
                  <a:gd name="T28" fmla="*/ 55 w 102"/>
                  <a:gd name="T29" fmla="*/ 18 h 106"/>
                  <a:gd name="T30" fmla="*/ 46 w 102"/>
                  <a:gd name="T31" fmla="*/ 24 h 106"/>
                  <a:gd name="T32" fmla="*/ 76 w 102"/>
                  <a:gd name="T33" fmla="*/ 73 h 106"/>
                  <a:gd name="T34" fmla="*/ 85 w 102"/>
                  <a:gd name="T35" fmla="*/ 68 h 106"/>
                  <a:gd name="T36" fmla="*/ 36 w 102"/>
                  <a:gd name="T37" fmla="*/ 30 h 106"/>
                  <a:gd name="T38" fmla="*/ 66 w 102"/>
                  <a:gd name="T39" fmla="*/ 79 h 106"/>
                  <a:gd name="T40" fmla="*/ 73 w 102"/>
                  <a:gd name="T41" fmla="*/ 75 h 106"/>
                  <a:gd name="T42" fmla="*/ 43 w 102"/>
                  <a:gd name="T43" fmla="*/ 25 h 106"/>
                  <a:gd name="T44" fmla="*/ 36 w 102"/>
                  <a:gd name="T45" fmla="*/ 30 h 106"/>
                  <a:gd name="T46" fmla="*/ 33 w 102"/>
                  <a:gd name="T47" fmla="*/ 26 h 106"/>
                  <a:gd name="T48" fmla="*/ 62 w 102"/>
                  <a:gd name="T49" fmla="*/ 8 h 106"/>
                  <a:gd name="T50" fmla="*/ 60 w 102"/>
                  <a:gd name="T51" fmla="*/ 4 h 106"/>
                  <a:gd name="T52" fmla="*/ 51 w 102"/>
                  <a:gd name="T53" fmla="*/ 2 h 106"/>
                  <a:gd name="T54" fmla="*/ 33 w 102"/>
                  <a:gd name="T55" fmla="*/ 13 h 106"/>
                  <a:gd name="T56" fmla="*/ 31 w 102"/>
                  <a:gd name="T57" fmla="*/ 22 h 106"/>
                  <a:gd name="T58" fmla="*/ 33 w 102"/>
                  <a:gd name="T59" fmla="*/ 26 h 106"/>
                  <a:gd name="T60" fmla="*/ 0 w 102"/>
                  <a:gd name="T61" fmla="*/ 106 h 106"/>
                  <a:gd name="T62" fmla="*/ 78 w 102"/>
                  <a:gd name="T63" fmla="*/ 106 h 106"/>
                  <a:gd name="T64" fmla="*/ 78 w 102"/>
                  <a:gd name="T65" fmla="*/ 100 h 106"/>
                  <a:gd name="T66" fmla="*/ 0 w 102"/>
                  <a:gd name="T67" fmla="*/ 100 h 106"/>
                  <a:gd name="T68" fmla="*/ 0 w 102"/>
                  <a:gd name="T69"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 h="106">
                    <a:moveTo>
                      <a:pt x="71" y="88"/>
                    </a:moveTo>
                    <a:cubicBezTo>
                      <a:pt x="72" y="89"/>
                      <a:pt x="73" y="90"/>
                      <a:pt x="74" y="91"/>
                    </a:cubicBezTo>
                    <a:cubicBezTo>
                      <a:pt x="102" y="106"/>
                      <a:pt x="102" y="106"/>
                      <a:pt x="102" y="106"/>
                    </a:cubicBezTo>
                    <a:cubicBezTo>
                      <a:pt x="101" y="74"/>
                      <a:pt x="101" y="74"/>
                      <a:pt x="101" y="74"/>
                    </a:cubicBezTo>
                    <a:cubicBezTo>
                      <a:pt x="101" y="73"/>
                      <a:pt x="101" y="72"/>
                      <a:pt x="100" y="71"/>
                    </a:cubicBezTo>
                    <a:cubicBezTo>
                      <a:pt x="97" y="66"/>
                      <a:pt x="97" y="66"/>
                      <a:pt x="97" y="66"/>
                    </a:cubicBezTo>
                    <a:cubicBezTo>
                      <a:pt x="68" y="83"/>
                      <a:pt x="68" y="83"/>
                      <a:pt x="68" y="83"/>
                    </a:cubicBezTo>
                    <a:lnTo>
                      <a:pt x="71" y="88"/>
                    </a:lnTo>
                    <a:close/>
                    <a:moveTo>
                      <a:pt x="88" y="66"/>
                    </a:moveTo>
                    <a:cubicBezTo>
                      <a:pt x="95" y="62"/>
                      <a:pt x="95" y="62"/>
                      <a:pt x="95" y="62"/>
                    </a:cubicBezTo>
                    <a:cubicBezTo>
                      <a:pt x="65" y="12"/>
                      <a:pt x="65" y="12"/>
                      <a:pt x="65" y="12"/>
                    </a:cubicBezTo>
                    <a:cubicBezTo>
                      <a:pt x="58" y="16"/>
                      <a:pt x="58" y="16"/>
                      <a:pt x="58" y="16"/>
                    </a:cubicBezTo>
                    <a:lnTo>
                      <a:pt x="88" y="66"/>
                    </a:lnTo>
                    <a:close/>
                    <a:moveTo>
                      <a:pt x="85" y="68"/>
                    </a:moveTo>
                    <a:cubicBezTo>
                      <a:pt x="55" y="18"/>
                      <a:pt x="55" y="18"/>
                      <a:pt x="55" y="18"/>
                    </a:cubicBezTo>
                    <a:cubicBezTo>
                      <a:pt x="46" y="24"/>
                      <a:pt x="46" y="24"/>
                      <a:pt x="46" y="24"/>
                    </a:cubicBezTo>
                    <a:cubicBezTo>
                      <a:pt x="76" y="73"/>
                      <a:pt x="76" y="73"/>
                      <a:pt x="76" y="73"/>
                    </a:cubicBezTo>
                    <a:lnTo>
                      <a:pt x="85" y="68"/>
                    </a:lnTo>
                    <a:close/>
                    <a:moveTo>
                      <a:pt x="36" y="30"/>
                    </a:moveTo>
                    <a:cubicBezTo>
                      <a:pt x="66" y="79"/>
                      <a:pt x="66" y="79"/>
                      <a:pt x="66" y="79"/>
                    </a:cubicBezTo>
                    <a:cubicBezTo>
                      <a:pt x="73" y="75"/>
                      <a:pt x="73" y="75"/>
                      <a:pt x="73" y="75"/>
                    </a:cubicBezTo>
                    <a:cubicBezTo>
                      <a:pt x="43" y="25"/>
                      <a:pt x="43" y="25"/>
                      <a:pt x="43" y="25"/>
                    </a:cubicBezTo>
                    <a:lnTo>
                      <a:pt x="36" y="30"/>
                    </a:lnTo>
                    <a:close/>
                    <a:moveTo>
                      <a:pt x="33" y="26"/>
                    </a:moveTo>
                    <a:cubicBezTo>
                      <a:pt x="62" y="8"/>
                      <a:pt x="62" y="8"/>
                      <a:pt x="62" y="8"/>
                    </a:cubicBezTo>
                    <a:cubicBezTo>
                      <a:pt x="60" y="4"/>
                      <a:pt x="60" y="4"/>
                      <a:pt x="60" y="4"/>
                    </a:cubicBezTo>
                    <a:cubicBezTo>
                      <a:pt x="58" y="1"/>
                      <a:pt x="54" y="0"/>
                      <a:pt x="51" y="2"/>
                    </a:cubicBezTo>
                    <a:cubicBezTo>
                      <a:pt x="33" y="13"/>
                      <a:pt x="33" y="13"/>
                      <a:pt x="33" y="13"/>
                    </a:cubicBezTo>
                    <a:cubicBezTo>
                      <a:pt x="30" y="15"/>
                      <a:pt x="29" y="19"/>
                      <a:pt x="31" y="22"/>
                    </a:cubicBezTo>
                    <a:lnTo>
                      <a:pt x="33" y="26"/>
                    </a:lnTo>
                    <a:close/>
                    <a:moveTo>
                      <a:pt x="0" y="106"/>
                    </a:moveTo>
                    <a:cubicBezTo>
                      <a:pt x="78" y="106"/>
                      <a:pt x="78" y="106"/>
                      <a:pt x="78" y="106"/>
                    </a:cubicBezTo>
                    <a:cubicBezTo>
                      <a:pt x="78" y="100"/>
                      <a:pt x="78" y="100"/>
                      <a:pt x="78" y="100"/>
                    </a:cubicBezTo>
                    <a:cubicBezTo>
                      <a:pt x="0" y="100"/>
                      <a:pt x="0" y="100"/>
                      <a:pt x="0" y="100"/>
                    </a:cubicBezTo>
                    <a:lnTo>
                      <a:pt x="0" y="10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37" name="Group 72"/>
          <p:cNvGrpSpPr/>
          <p:nvPr/>
        </p:nvGrpSpPr>
        <p:grpSpPr>
          <a:xfrm>
            <a:off x="3943351" y="3717572"/>
            <a:ext cx="1257300" cy="1752600"/>
            <a:chOff x="3943351" y="4149725"/>
            <a:chExt cx="1257300" cy="1752600"/>
          </a:xfrm>
        </p:grpSpPr>
        <p:sp>
          <p:nvSpPr>
            <p:cNvPr id="138" name="Freeform 74"/>
            <p:cNvSpPr/>
            <p:nvPr/>
          </p:nvSpPr>
          <p:spPr bwMode="auto">
            <a:xfrm>
              <a:off x="3943351" y="4448175"/>
              <a:ext cx="1257300" cy="1454150"/>
            </a:xfrm>
            <a:custGeom>
              <a:avLst/>
              <a:gdLst>
                <a:gd name="T0" fmla="*/ 792 w 792"/>
                <a:gd name="T1" fmla="*/ 228 h 916"/>
                <a:gd name="T2" fmla="*/ 792 w 792"/>
                <a:gd name="T3" fmla="*/ 686 h 916"/>
                <a:gd name="T4" fmla="*/ 396 w 792"/>
                <a:gd name="T5" fmla="*/ 916 h 916"/>
                <a:gd name="T6" fmla="*/ 0 w 792"/>
                <a:gd name="T7" fmla="*/ 686 h 916"/>
                <a:gd name="T8" fmla="*/ 0 w 792"/>
                <a:gd name="T9" fmla="*/ 228 h 916"/>
                <a:gd name="T10" fmla="*/ 396 w 792"/>
                <a:gd name="T11" fmla="*/ 0 h 916"/>
                <a:gd name="T12" fmla="*/ 792 w 792"/>
                <a:gd name="T13" fmla="*/ 228 h 916"/>
                <a:gd name="T14" fmla="*/ 792 w 792"/>
                <a:gd name="T15" fmla="*/ 228 h 9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2" h="916">
                  <a:moveTo>
                    <a:pt x="792" y="228"/>
                  </a:moveTo>
                  <a:lnTo>
                    <a:pt x="792" y="686"/>
                  </a:lnTo>
                  <a:lnTo>
                    <a:pt x="396" y="916"/>
                  </a:lnTo>
                  <a:lnTo>
                    <a:pt x="0" y="686"/>
                  </a:lnTo>
                  <a:lnTo>
                    <a:pt x="0" y="228"/>
                  </a:lnTo>
                  <a:lnTo>
                    <a:pt x="396" y="0"/>
                  </a:lnTo>
                  <a:lnTo>
                    <a:pt x="792" y="228"/>
                  </a:lnTo>
                  <a:lnTo>
                    <a:pt x="792" y="228"/>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9" name="Oval 81"/>
            <p:cNvSpPr>
              <a:spLocks noChangeArrowheads="1"/>
            </p:cNvSpPr>
            <p:nvPr/>
          </p:nvSpPr>
          <p:spPr bwMode="auto">
            <a:xfrm>
              <a:off x="4283076" y="4775200"/>
              <a:ext cx="577850" cy="69850"/>
            </a:xfrm>
            <a:prstGeom prst="ellipse">
              <a:avLst/>
            </a:prstGeom>
            <a:solidFill>
              <a:sysClr val="windowText" lastClr="000000">
                <a:alpha val="1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0" name="Freeform 107"/>
            <p:cNvSpPr/>
            <p:nvPr/>
          </p:nvSpPr>
          <p:spPr bwMode="auto">
            <a:xfrm>
              <a:off x="3943351" y="4810125"/>
              <a:ext cx="628650" cy="1092200"/>
            </a:xfrm>
            <a:custGeom>
              <a:avLst/>
              <a:gdLst>
                <a:gd name="T0" fmla="*/ 396 w 396"/>
                <a:gd name="T1" fmla="*/ 230 h 688"/>
                <a:gd name="T2" fmla="*/ 396 w 396"/>
                <a:gd name="T3" fmla="*/ 688 h 688"/>
                <a:gd name="T4" fmla="*/ 0 w 396"/>
                <a:gd name="T5" fmla="*/ 458 h 688"/>
                <a:gd name="T6" fmla="*/ 0 w 396"/>
                <a:gd name="T7" fmla="*/ 0 h 688"/>
                <a:gd name="T8" fmla="*/ 396 w 396"/>
                <a:gd name="T9" fmla="*/ 230 h 688"/>
              </a:gdLst>
              <a:ahLst/>
              <a:cxnLst>
                <a:cxn ang="0">
                  <a:pos x="T0" y="T1"/>
                </a:cxn>
                <a:cxn ang="0">
                  <a:pos x="T2" y="T3"/>
                </a:cxn>
                <a:cxn ang="0">
                  <a:pos x="T4" y="T5"/>
                </a:cxn>
                <a:cxn ang="0">
                  <a:pos x="T6" y="T7"/>
                </a:cxn>
                <a:cxn ang="0">
                  <a:pos x="T8" y="T9"/>
                </a:cxn>
              </a:cxnLst>
              <a:rect l="0" t="0" r="r" b="b"/>
              <a:pathLst>
                <a:path w="396" h="688">
                  <a:moveTo>
                    <a:pt x="396" y="230"/>
                  </a:moveTo>
                  <a:lnTo>
                    <a:pt x="396" y="688"/>
                  </a:lnTo>
                  <a:lnTo>
                    <a:pt x="0" y="458"/>
                  </a:lnTo>
                  <a:lnTo>
                    <a:pt x="0" y="0"/>
                  </a:lnTo>
                  <a:lnTo>
                    <a:pt x="396" y="230"/>
                  </a:lnTo>
                  <a:close/>
                </a:path>
              </a:pathLst>
            </a:custGeom>
            <a:solidFill>
              <a:sysClr val="windowText" lastClr="000000">
                <a:alpha val="1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1" name="Freeform 108"/>
            <p:cNvSpPr/>
            <p:nvPr/>
          </p:nvSpPr>
          <p:spPr bwMode="auto">
            <a:xfrm>
              <a:off x="4572001" y="4810125"/>
              <a:ext cx="628650" cy="1092200"/>
            </a:xfrm>
            <a:custGeom>
              <a:avLst/>
              <a:gdLst>
                <a:gd name="T0" fmla="*/ 0 w 396"/>
                <a:gd name="T1" fmla="*/ 230 h 688"/>
                <a:gd name="T2" fmla="*/ 0 w 396"/>
                <a:gd name="T3" fmla="*/ 688 h 688"/>
                <a:gd name="T4" fmla="*/ 396 w 396"/>
                <a:gd name="T5" fmla="*/ 458 h 688"/>
                <a:gd name="T6" fmla="*/ 396 w 396"/>
                <a:gd name="T7" fmla="*/ 0 h 688"/>
                <a:gd name="T8" fmla="*/ 0 w 396"/>
                <a:gd name="T9" fmla="*/ 230 h 688"/>
              </a:gdLst>
              <a:ahLst/>
              <a:cxnLst>
                <a:cxn ang="0">
                  <a:pos x="T0" y="T1"/>
                </a:cxn>
                <a:cxn ang="0">
                  <a:pos x="T2" y="T3"/>
                </a:cxn>
                <a:cxn ang="0">
                  <a:pos x="T4" y="T5"/>
                </a:cxn>
                <a:cxn ang="0">
                  <a:pos x="T6" y="T7"/>
                </a:cxn>
                <a:cxn ang="0">
                  <a:pos x="T8" y="T9"/>
                </a:cxn>
              </a:cxnLst>
              <a:rect l="0" t="0" r="r" b="b"/>
              <a:pathLst>
                <a:path w="396" h="688">
                  <a:moveTo>
                    <a:pt x="0" y="230"/>
                  </a:moveTo>
                  <a:lnTo>
                    <a:pt x="0" y="688"/>
                  </a:lnTo>
                  <a:lnTo>
                    <a:pt x="396" y="458"/>
                  </a:lnTo>
                  <a:lnTo>
                    <a:pt x="396" y="0"/>
                  </a:lnTo>
                  <a:lnTo>
                    <a:pt x="0" y="230"/>
                  </a:lnTo>
                  <a:close/>
                </a:path>
              </a:pathLst>
            </a:custGeom>
            <a:solidFill>
              <a:sysClr val="windowText" lastClr="000000">
                <a:alpha val="30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42" name="Group 77"/>
            <p:cNvGrpSpPr/>
            <p:nvPr/>
          </p:nvGrpSpPr>
          <p:grpSpPr>
            <a:xfrm>
              <a:off x="4270376" y="4149725"/>
              <a:ext cx="603250" cy="600075"/>
              <a:chOff x="4270376" y="4149725"/>
              <a:chExt cx="603250" cy="600075"/>
            </a:xfrm>
          </p:grpSpPr>
          <p:sp>
            <p:nvSpPr>
              <p:cNvPr id="143" name="Oval 91"/>
              <p:cNvSpPr>
                <a:spLocks noChangeArrowheads="1"/>
              </p:cNvSpPr>
              <p:nvPr/>
            </p:nvSpPr>
            <p:spPr bwMode="auto">
              <a:xfrm>
                <a:off x="4283076" y="4162425"/>
                <a:ext cx="577850" cy="57467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4" name="Freeform 92"/>
              <p:cNvSpPr>
                <a:spLocks noEditPoints="1"/>
              </p:cNvSpPr>
              <p:nvPr/>
            </p:nvSpPr>
            <p:spPr bwMode="auto">
              <a:xfrm>
                <a:off x="4270376" y="4149725"/>
                <a:ext cx="603250" cy="600075"/>
              </a:xfrm>
              <a:custGeom>
                <a:avLst/>
                <a:gdLst>
                  <a:gd name="T0" fmla="*/ 95 w 190"/>
                  <a:gd name="T1" fmla="*/ 189 h 189"/>
                  <a:gd name="T2" fmla="*/ 0 w 190"/>
                  <a:gd name="T3" fmla="*/ 95 h 189"/>
                  <a:gd name="T4" fmla="*/ 95 w 190"/>
                  <a:gd name="T5" fmla="*/ 0 h 189"/>
                  <a:gd name="T6" fmla="*/ 190 w 190"/>
                  <a:gd name="T7" fmla="*/ 95 h 189"/>
                  <a:gd name="T8" fmla="*/ 95 w 190"/>
                  <a:gd name="T9" fmla="*/ 189 h 189"/>
                  <a:gd name="T10" fmla="*/ 95 w 190"/>
                  <a:gd name="T11" fmla="*/ 8 h 189"/>
                  <a:gd name="T12" fmla="*/ 8 w 190"/>
                  <a:gd name="T13" fmla="*/ 95 h 189"/>
                  <a:gd name="T14" fmla="*/ 95 w 190"/>
                  <a:gd name="T15" fmla="*/ 181 h 189"/>
                  <a:gd name="T16" fmla="*/ 182 w 190"/>
                  <a:gd name="T17" fmla="*/ 95 h 189"/>
                  <a:gd name="T18" fmla="*/ 95 w 190"/>
                  <a:gd name="T19"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 h="189">
                    <a:moveTo>
                      <a:pt x="95" y="189"/>
                    </a:moveTo>
                    <a:cubicBezTo>
                      <a:pt x="43" y="189"/>
                      <a:pt x="0" y="147"/>
                      <a:pt x="0" y="95"/>
                    </a:cubicBezTo>
                    <a:cubicBezTo>
                      <a:pt x="0" y="42"/>
                      <a:pt x="43" y="0"/>
                      <a:pt x="95" y="0"/>
                    </a:cubicBezTo>
                    <a:cubicBezTo>
                      <a:pt x="147" y="0"/>
                      <a:pt x="190" y="42"/>
                      <a:pt x="190" y="95"/>
                    </a:cubicBezTo>
                    <a:cubicBezTo>
                      <a:pt x="190" y="147"/>
                      <a:pt x="147" y="189"/>
                      <a:pt x="95" y="189"/>
                    </a:cubicBezTo>
                    <a:close/>
                    <a:moveTo>
                      <a:pt x="95" y="8"/>
                    </a:moveTo>
                    <a:cubicBezTo>
                      <a:pt x="47" y="8"/>
                      <a:pt x="8" y="47"/>
                      <a:pt x="8" y="95"/>
                    </a:cubicBezTo>
                    <a:cubicBezTo>
                      <a:pt x="8" y="142"/>
                      <a:pt x="47" y="181"/>
                      <a:pt x="95" y="181"/>
                    </a:cubicBezTo>
                    <a:cubicBezTo>
                      <a:pt x="143" y="181"/>
                      <a:pt x="182" y="142"/>
                      <a:pt x="182" y="95"/>
                    </a:cubicBezTo>
                    <a:cubicBezTo>
                      <a:pt x="182" y="47"/>
                      <a:pt x="143" y="8"/>
                      <a:pt x="95"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5" name="Freeform 97"/>
              <p:cNvSpPr>
                <a:spLocks noEditPoints="1"/>
              </p:cNvSpPr>
              <p:nvPr/>
            </p:nvSpPr>
            <p:spPr bwMode="auto">
              <a:xfrm>
                <a:off x="4387851" y="4295775"/>
                <a:ext cx="358775" cy="304800"/>
              </a:xfrm>
              <a:custGeom>
                <a:avLst/>
                <a:gdLst>
                  <a:gd name="T0" fmla="*/ 40 w 113"/>
                  <a:gd name="T1" fmla="*/ 62 h 96"/>
                  <a:gd name="T2" fmla="*/ 40 w 113"/>
                  <a:gd name="T3" fmla="*/ 96 h 96"/>
                  <a:gd name="T4" fmla="*/ 65 w 113"/>
                  <a:gd name="T5" fmla="*/ 96 h 96"/>
                  <a:gd name="T6" fmla="*/ 65 w 113"/>
                  <a:gd name="T7" fmla="*/ 66 h 96"/>
                  <a:gd name="T8" fmla="*/ 54 w 113"/>
                  <a:gd name="T9" fmla="*/ 77 h 96"/>
                  <a:gd name="T10" fmla="*/ 40 w 113"/>
                  <a:gd name="T11" fmla="*/ 62 h 96"/>
                  <a:gd name="T12" fmla="*/ 5 w 113"/>
                  <a:gd name="T13" fmla="*/ 92 h 96"/>
                  <a:gd name="T14" fmla="*/ 9 w 113"/>
                  <a:gd name="T15" fmla="*/ 96 h 96"/>
                  <a:gd name="T16" fmla="*/ 30 w 113"/>
                  <a:gd name="T17" fmla="*/ 96 h 96"/>
                  <a:gd name="T18" fmla="*/ 30 w 113"/>
                  <a:gd name="T19" fmla="*/ 52 h 96"/>
                  <a:gd name="T20" fmla="*/ 5 w 113"/>
                  <a:gd name="T21" fmla="*/ 77 h 96"/>
                  <a:gd name="T22" fmla="*/ 5 w 113"/>
                  <a:gd name="T23" fmla="*/ 92 h 96"/>
                  <a:gd name="T24" fmla="*/ 75 w 113"/>
                  <a:gd name="T25" fmla="*/ 56 h 96"/>
                  <a:gd name="T26" fmla="*/ 75 w 113"/>
                  <a:gd name="T27" fmla="*/ 96 h 96"/>
                  <a:gd name="T28" fmla="*/ 96 w 113"/>
                  <a:gd name="T29" fmla="*/ 96 h 96"/>
                  <a:gd name="T30" fmla="*/ 100 w 113"/>
                  <a:gd name="T31" fmla="*/ 92 h 96"/>
                  <a:gd name="T32" fmla="*/ 100 w 113"/>
                  <a:gd name="T33" fmla="*/ 31 h 96"/>
                  <a:gd name="T34" fmla="*/ 79 w 113"/>
                  <a:gd name="T35" fmla="*/ 52 h 96"/>
                  <a:gd name="T36" fmla="*/ 75 w 113"/>
                  <a:gd name="T37" fmla="*/ 56 h 96"/>
                  <a:gd name="T38" fmla="*/ 90 w 113"/>
                  <a:gd name="T39" fmla="*/ 2 h 96"/>
                  <a:gd name="T40" fmla="*/ 86 w 113"/>
                  <a:gd name="T41" fmla="*/ 7 h 96"/>
                  <a:gd name="T42" fmla="*/ 91 w 113"/>
                  <a:gd name="T43" fmla="*/ 11 h 96"/>
                  <a:gd name="T44" fmla="*/ 96 w 113"/>
                  <a:gd name="T45" fmla="*/ 11 h 96"/>
                  <a:gd name="T46" fmla="*/ 54 w 113"/>
                  <a:gd name="T47" fmla="*/ 52 h 96"/>
                  <a:gd name="T48" fmla="*/ 30 w 113"/>
                  <a:gd name="T49" fmla="*/ 28 h 96"/>
                  <a:gd name="T50" fmla="*/ 2 w 113"/>
                  <a:gd name="T51" fmla="*/ 56 h 96"/>
                  <a:gd name="T52" fmla="*/ 2 w 113"/>
                  <a:gd name="T53" fmla="*/ 63 h 96"/>
                  <a:gd name="T54" fmla="*/ 8 w 113"/>
                  <a:gd name="T55" fmla="*/ 63 h 96"/>
                  <a:gd name="T56" fmla="*/ 30 w 113"/>
                  <a:gd name="T57" fmla="*/ 41 h 96"/>
                  <a:gd name="T58" fmla="*/ 54 w 113"/>
                  <a:gd name="T59" fmla="*/ 65 h 96"/>
                  <a:gd name="T60" fmla="*/ 102 w 113"/>
                  <a:gd name="T61" fmla="*/ 17 h 96"/>
                  <a:gd name="T62" fmla="*/ 102 w 113"/>
                  <a:gd name="T63" fmla="*/ 22 h 96"/>
                  <a:gd name="T64" fmla="*/ 106 w 113"/>
                  <a:gd name="T65" fmla="*/ 27 h 96"/>
                  <a:gd name="T66" fmla="*/ 106 w 113"/>
                  <a:gd name="T67" fmla="*/ 27 h 96"/>
                  <a:gd name="T68" fmla="*/ 111 w 113"/>
                  <a:gd name="T69" fmla="*/ 23 h 96"/>
                  <a:gd name="T70" fmla="*/ 113 w 113"/>
                  <a:gd name="T71" fmla="*/ 0 h 96"/>
                  <a:gd name="T72" fmla="*/ 90 w 113"/>
                  <a:gd name="T73" fmla="*/ 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3" h="96">
                    <a:moveTo>
                      <a:pt x="40" y="62"/>
                    </a:moveTo>
                    <a:cubicBezTo>
                      <a:pt x="40" y="96"/>
                      <a:pt x="40" y="96"/>
                      <a:pt x="40" y="96"/>
                    </a:cubicBezTo>
                    <a:cubicBezTo>
                      <a:pt x="65" y="96"/>
                      <a:pt x="65" y="96"/>
                      <a:pt x="65" y="96"/>
                    </a:cubicBezTo>
                    <a:cubicBezTo>
                      <a:pt x="65" y="66"/>
                      <a:pt x="65" y="66"/>
                      <a:pt x="65" y="66"/>
                    </a:cubicBezTo>
                    <a:cubicBezTo>
                      <a:pt x="54" y="77"/>
                      <a:pt x="54" y="77"/>
                      <a:pt x="54" y="77"/>
                    </a:cubicBezTo>
                    <a:lnTo>
                      <a:pt x="40" y="62"/>
                    </a:lnTo>
                    <a:close/>
                    <a:moveTo>
                      <a:pt x="5" y="92"/>
                    </a:moveTo>
                    <a:cubicBezTo>
                      <a:pt x="5" y="94"/>
                      <a:pt x="7" y="96"/>
                      <a:pt x="9" y="96"/>
                    </a:cubicBezTo>
                    <a:cubicBezTo>
                      <a:pt x="30" y="96"/>
                      <a:pt x="30" y="96"/>
                      <a:pt x="30" y="96"/>
                    </a:cubicBezTo>
                    <a:cubicBezTo>
                      <a:pt x="30" y="52"/>
                      <a:pt x="30" y="52"/>
                      <a:pt x="30" y="52"/>
                    </a:cubicBezTo>
                    <a:cubicBezTo>
                      <a:pt x="5" y="77"/>
                      <a:pt x="5" y="77"/>
                      <a:pt x="5" y="77"/>
                    </a:cubicBezTo>
                    <a:lnTo>
                      <a:pt x="5" y="92"/>
                    </a:lnTo>
                    <a:close/>
                    <a:moveTo>
                      <a:pt x="75" y="56"/>
                    </a:moveTo>
                    <a:cubicBezTo>
                      <a:pt x="75" y="96"/>
                      <a:pt x="75" y="96"/>
                      <a:pt x="75" y="96"/>
                    </a:cubicBezTo>
                    <a:cubicBezTo>
                      <a:pt x="96" y="96"/>
                      <a:pt x="96" y="96"/>
                      <a:pt x="96" y="96"/>
                    </a:cubicBezTo>
                    <a:cubicBezTo>
                      <a:pt x="98" y="96"/>
                      <a:pt x="100" y="94"/>
                      <a:pt x="100" y="92"/>
                    </a:cubicBezTo>
                    <a:cubicBezTo>
                      <a:pt x="100" y="31"/>
                      <a:pt x="100" y="31"/>
                      <a:pt x="100" y="31"/>
                    </a:cubicBezTo>
                    <a:cubicBezTo>
                      <a:pt x="79" y="52"/>
                      <a:pt x="79" y="52"/>
                      <a:pt x="79" y="52"/>
                    </a:cubicBezTo>
                    <a:lnTo>
                      <a:pt x="75" y="56"/>
                    </a:lnTo>
                    <a:close/>
                    <a:moveTo>
                      <a:pt x="90" y="2"/>
                    </a:moveTo>
                    <a:cubicBezTo>
                      <a:pt x="88" y="3"/>
                      <a:pt x="86" y="5"/>
                      <a:pt x="86" y="7"/>
                    </a:cubicBezTo>
                    <a:cubicBezTo>
                      <a:pt x="86" y="10"/>
                      <a:pt x="88" y="12"/>
                      <a:pt x="91" y="11"/>
                    </a:cubicBezTo>
                    <a:cubicBezTo>
                      <a:pt x="96" y="11"/>
                      <a:pt x="96" y="11"/>
                      <a:pt x="96" y="11"/>
                    </a:cubicBezTo>
                    <a:cubicBezTo>
                      <a:pt x="54" y="52"/>
                      <a:pt x="54" y="52"/>
                      <a:pt x="54" y="52"/>
                    </a:cubicBezTo>
                    <a:cubicBezTo>
                      <a:pt x="30" y="28"/>
                      <a:pt x="30" y="28"/>
                      <a:pt x="30" y="28"/>
                    </a:cubicBezTo>
                    <a:cubicBezTo>
                      <a:pt x="2" y="56"/>
                      <a:pt x="2" y="56"/>
                      <a:pt x="2" y="56"/>
                    </a:cubicBezTo>
                    <a:cubicBezTo>
                      <a:pt x="0" y="58"/>
                      <a:pt x="0" y="61"/>
                      <a:pt x="2" y="63"/>
                    </a:cubicBezTo>
                    <a:cubicBezTo>
                      <a:pt x="3" y="64"/>
                      <a:pt x="6" y="64"/>
                      <a:pt x="8" y="63"/>
                    </a:cubicBezTo>
                    <a:cubicBezTo>
                      <a:pt x="30" y="41"/>
                      <a:pt x="30" y="41"/>
                      <a:pt x="30" y="41"/>
                    </a:cubicBezTo>
                    <a:cubicBezTo>
                      <a:pt x="54" y="65"/>
                      <a:pt x="54" y="65"/>
                      <a:pt x="54" y="65"/>
                    </a:cubicBezTo>
                    <a:cubicBezTo>
                      <a:pt x="102" y="17"/>
                      <a:pt x="102" y="17"/>
                      <a:pt x="102" y="17"/>
                    </a:cubicBezTo>
                    <a:cubicBezTo>
                      <a:pt x="102" y="22"/>
                      <a:pt x="102" y="22"/>
                      <a:pt x="102" y="22"/>
                    </a:cubicBezTo>
                    <a:cubicBezTo>
                      <a:pt x="102" y="25"/>
                      <a:pt x="103" y="27"/>
                      <a:pt x="106" y="27"/>
                    </a:cubicBezTo>
                    <a:cubicBezTo>
                      <a:pt x="106" y="27"/>
                      <a:pt x="106" y="27"/>
                      <a:pt x="106" y="27"/>
                    </a:cubicBezTo>
                    <a:cubicBezTo>
                      <a:pt x="109" y="27"/>
                      <a:pt x="110" y="25"/>
                      <a:pt x="111" y="23"/>
                    </a:cubicBezTo>
                    <a:cubicBezTo>
                      <a:pt x="113" y="0"/>
                      <a:pt x="113" y="0"/>
                      <a:pt x="113" y="0"/>
                    </a:cubicBezTo>
                    <a:lnTo>
                      <a:pt x="90" y="2"/>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0074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400"/>
          <p:cNvSpPr/>
          <p:nvPr/>
        </p:nvSpPr>
        <p:spPr bwMode="auto">
          <a:xfrm>
            <a:off x="776288" y="1642649"/>
            <a:ext cx="2293938" cy="323850"/>
          </a:xfrm>
          <a:custGeom>
            <a:avLst/>
            <a:gdLst>
              <a:gd name="T0" fmla="*/ 0 w 1445"/>
              <a:gd name="T1" fmla="*/ 0 h 204"/>
              <a:gd name="T2" fmla="*/ 1241 w 1445"/>
              <a:gd name="T3" fmla="*/ 0 h 204"/>
              <a:gd name="T4" fmla="*/ 1445 w 1445"/>
              <a:gd name="T5" fmla="*/ 204 h 204"/>
            </a:gdLst>
            <a:ahLst/>
            <a:cxnLst>
              <a:cxn ang="0">
                <a:pos x="T0" y="T1"/>
              </a:cxn>
              <a:cxn ang="0">
                <a:pos x="T2" y="T3"/>
              </a:cxn>
              <a:cxn ang="0">
                <a:pos x="T4" y="T5"/>
              </a:cxn>
            </a:cxnLst>
            <a:rect l="0" t="0" r="r" b="b"/>
            <a:pathLst>
              <a:path w="1445" h="204">
                <a:moveTo>
                  <a:pt x="0" y="0"/>
                </a:moveTo>
                <a:lnTo>
                  <a:pt x="1241" y="0"/>
                </a:lnTo>
                <a:lnTo>
                  <a:pt x="1445" y="204"/>
                </a:lnTo>
              </a:path>
            </a:pathLst>
          </a:custGeom>
          <a:noFill/>
          <a:ln w="3175" cap="flat">
            <a:solidFill>
              <a:srgbClr val="16B6EA"/>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401"/>
          <p:cNvSpPr/>
          <p:nvPr/>
        </p:nvSpPr>
        <p:spPr bwMode="auto">
          <a:xfrm>
            <a:off x="776288" y="4967606"/>
            <a:ext cx="2293938" cy="323850"/>
          </a:xfrm>
          <a:custGeom>
            <a:avLst/>
            <a:gdLst>
              <a:gd name="T0" fmla="*/ 0 w 1445"/>
              <a:gd name="T1" fmla="*/ 204 h 204"/>
              <a:gd name="T2" fmla="*/ 1241 w 1445"/>
              <a:gd name="T3" fmla="*/ 204 h 204"/>
              <a:gd name="T4" fmla="*/ 1445 w 1445"/>
              <a:gd name="T5" fmla="*/ 0 h 204"/>
            </a:gdLst>
            <a:ahLst/>
            <a:cxnLst>
              <a:cxn ang="0">
                <a:pos x="T0" y="T1"/>
              </a:cxn>
              <a:cxn ang="0">
                <a:pos x="T2" y="T3"/>
              </a:cxn>
              <a:cxn ang="0">
                <a:pos x="T4" y="T5"/>
              </a:cxn>
            </a:cxnLst>
            <a:rect l="0" t="0" r="r" b="b"/>
            <a:pathLst>
              <a:path w="1445" h="204">
                <a:moveTo>
                  <a:pt x="0" y="204"/>
                </a:moveTo>
                <a:lnTo>
                  <a:pt x="1241" y="204"/>
                </a:lnTo>
                <a:lnTo>
                  <a:pt x="1445" y="0"/>
                </a:ln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402"/>
          <p:cNvSpPr/>
          <p:nvPr/>
        </p:nvSpPr>
        <p:spPr bwMode="auto">
          <a:xfrm>
            <a:off x="6073776" y="1642649"/>
            <a:ext cx="2293938" cy="323850"/>
          </a:xfrm>
          <a:custGeom>
            <a:avLst/>
            <a:gdLst>
              <a:gd name="T0" fmla="*/ 1445 w 1445"/>
              <a:gd name="T1" fmla="*/ 0 h 204"/>
              <a:gd name="T2" fmla="*/ 204 w 1445"/>
              <a:gd name="T3" fmla="*/ 0 h 204"/>
              <a:gd name="T4" fmla="*/ 0 w 1445"/>
              <a:gd name="T5" fmla="*/ 204 h 204"/>
            </a:gdLst>
            <a:ahLst/>
            <a:cxnLst>
              <a:cxn ang="0">
                <a:pos x="T0" y="T1"/>
              </a:cxn>
              <a:cxn ang="0">
                <a:pos x="T2" y="T3"/>
              </a:cxn>
              <a:cxn ang="0">
                <a:pos x="T4" y="T5"/>
              </a:cxn>
            </a:cxnLst>
            <a:rect l="0" t="0" r="r" b="b"/>
            <a:pathLst>
              <a:path w="1445" h="204">
                <a:moveTo>
                  <a:pt x="1445" y="0"/>
                </a:moveTo>
                <a:lnTo>
                  <a:pt x="204" y="0"/>
                </a:lnTo>
                <a:lnTo>
                  <a:pt x="0" y="204"/>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403"/>
          <p:cNvSpPr/>
          <p:nvPr/>
        </p:nvSpPr>
        <p:spPr bwMode="auto">
          <a:xfrm>
            <a:off x="6073776" y="4967606"/>
            <a:ext cx="2293938" cy="323850"/>
          </a:xfrm>
          <a:custGeom>
            <a:avLst/>
            <a:gdLst>
              <a:gd name="T0" fmla="*/ 1445 w 1445"/>
              <a:gd name="T1" fmla="*/ 204 h 204"/>
              <a:gd name="T2" fmla="*/ 204 w 1445"/>
              <a:gd name="T3" fmla="*/ 204 h 204"/>
              <a:gd name="T4" fmla="*/ 0 w 1445"/>
              <a:gd name="T5" fmla="*/ 0 h 204"/>
            </a:gdLst>
            <a:ahLst/>
            <a:cxnLst>
              <a:cxn ang="0">
                <a:pos x="T0" y="T1"/>
              </a:cxn>
              <a:cxn ang="0">
                <a:pos x="T2" y="T3"/>
              </a:cxn>
              <a:cxn ang="0">
                <a:pos x="T4" y="T5"/>
              </a:cxn>
            </a:cxnLst>
            <a:rect l="0" t="0" r="r" b="b"/>
            <a:pathLst>
              <a:path w="1445" h="204">
                <a:moveTo>
                  <a:pt x="1445" y="204"/>
                </a:moveTo>
                <a:lnTo>
                  <a:pt x="204" y="204"/>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TextBox 57"/>
          <p:cNvSpPr txBox="1"/>
          <p:nvPr/>
        </p:nvSpPr>
        <p:spPr>
          <a:xfrm>
            <a:off x="611189" y="1741074"/>
            <a:ext cx="1775962" cy="897682"/>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59" name="TextBox 58"/>
          <p:cNvSpPr txBox="1"/>
          <p:nvPr/>
        </p:nvSpPr>
        <p:spPr>
          <a:xfrm>
            <a:off x="925975" y="1309271"/>
            <a:ext cx="173785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60" name="Line 23"/>
          <p:cNvSpPr>
            <a:spLocks noChangeShapeType="1"/>
          </p:cNvSpPr>
          <p:nvPr/>
        </p:nvSpPr>
        <p:spPr bwMode="auto">
          <a:xfrm flipH="1">
            <a:off x="621896" y="1642649"/>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TextBox 60"/>
          <p:cNvSpPr txBox="1"/>
          <p:nvPr/>
        </p:nvSpPr>
        <p:spPr>
          <a:xfrm flipH="1">
            <a:off x="6756851" y="1741074"/>
            <a:ext cx="1775962" cy="897682"/>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62" name="TextBox 61"/>
          <p:cNvSpPr txBox="1"/>
          <p:nvPr/>
        </p:nvSpPr>
        <p:spPr>
          <a:xfrm flipH="1">
            <a:off x="6480175" y="1309271"/>
            <a:ext cx="173785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63" name="Line 23"/>
          <p:cNvSpPr>
            <a:spLocks noChangeShapeType="1"/>
          </p:cNvSpPr>
          <p:nvPr/>
        </p:nvSpPr>
        <p:spPr bwMode="auto">
          <a:xfrm>
            <a:off x="8341130" y="1642649"/>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TextBox 63"/>
          <p:cNvSpPr txBox="1"/>
          <p:nvPr/>
        </p:nvSpPr>
        <p:spPr>
          <a:xfrm>
            <a:off x="611189" y="4273180"/>
            <a:ext cx="1775962" cy="897682"/>
          </a:xfrm>
          <a:prstGeom prst="rect">
            <a:avLst/>
          </a:prstGeom>
          <a:noFill/>
        </p:spPr>
        <p:txBody>
          <a:bodyPr wrap="square" lIns="0" tIns="0" rIns="0" bIns="0" rtlCol="0" anchor="b">
            <a:spAutoFit/>
          </a:bodyPr>
          <a:lstStyle/>
          <a:p>
            <a:pP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65" name="TextBox 64"/>
          <p:cNvSpPr txBox="1"/>
          <p:nvPr/>
        </p:nvSpPr>
        <p:spPr>
          <a:xfrm>
            <a:off x="925975" y="5386956"/>
            <a:ext cx="1737850"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66" name="Line 23"/>
          <p:cNvSpPr>
            <a:spLocks noChangeShapeType="1"/>
          </p:cNvSpPr>
          <p:nvPr/>
        </p:nvSpPr>
        <p:spPr bwMode="auto">
          <a:xfrm flipH="1">
            <a:off x="621896" y="5291456"/>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TextBox 66"/>
          <p:cNvSpPr txBox="1"/>
          <p:nvPr/>
        </p:nvSpPr>
        <p:spPr>
          <a:xfrm flipH="1">
            <a:off x="6756851" y="4273180"/>
            <a:ext cx="1775962" cy="897682"/>
          </a:xfrm>
          <a:prstGeom prst="rect">
            <a:avLst/>
          </a:prstGeom>
          <a:noFill/>
        </p:spPr>
        <p:txBody>
          <a:bodyPr wrap="square" lIns="0" tIns="0" rIns="0" bIns="0" rtlCol="0" anchor="b">
            <a:spAutoFit/>
          </a:bodyPr>
          <a:lstStyle/>
          <a:p>
            <a:pPr algn="r" fontAlgn="auto">
              <a:lnSpc>
                <a:spcPts val="1400"/>
              </a:lnSpc>
              <a:spcBef>
                <a:spcPts val="0"/>
              </a:spcBef>
              <a:spcAft>
                <a:spcPts val="0"/>
              </a:spcAft>
            </a:pP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commodo</a:t>
            </a:r>
            <a:r>
              <a:rPr lang="en-US" sz="1000">
                <a:solidFill>
                  <a:srgbClr val="85898F"/>
                </a:solidFill>
                <a:latin typeface="微软雅黑" panose="020B0503020204020204" pitchFamily="34" charset="-122"/>
                <a:ea typeface="微软雅黑" panose="020B0503020204020204" pitchFamily="34" charset="-122"/>
              </a:rPr>
              <a:t> ligula </a:t>
            </a:r>
            <a:r>
              <a:rPr lang="en-US" sz="1000" err="1">
                <a:solidFill>
                  <a:srgbClr val="85898F"/>
                </a:solidFill>
                <a:latin typeface="微软雅黑" panose="020B0503020204020204" pitchFamily="34" charset="-122"/>
                <a:ea typeface="微软雅黑" panose="020B0503020204020204" pitchFamily="34" charset="-122"/>
              </a:rPr>
              <a:t>eget</a:t>
            </a:r>
            <a:r>
              <a:rPr lang="en-US" sz="1000">
                <a:solidFill>
                  <a:srgbClr val="85898F"/>
                </a:solidFill>
                <a:latin typeface="微软雅黑" panose="020B0503020204020204" pitchFamily="34" charset="-122"/>
                <a:ea typeface="微软雅黑" panose="020B0503020204020204" pitchFamily="34" charset="-122"/>
              </a:rPr>
              <a:t> dolor. </a:t>
            </a:r>
            <a:r>
              <a:rPr lang="en-US" sz="1000" err="1">
                <a:solidFill>
                  <a:srgbClr val="85898F"/>
                </a:solidFill>
                <a:latin typeface="微软雅黑" panose="020B0503020204020204" pitchFamily="34" charset="-122"/>
                <a:ea typeface="微软雅黑" panose="020B0503020204020204" pitchFamily="34" charset="-122"/>
              </a:rPr>
              <a:t>Aenean</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massa</a:t>
            </a:r>
            <a:r>
              <a:rPr lang="en-US" sz="1000">
                <a:solidFill>
                  <a:srgbClr val="85898F"/>
                </a:solidFill>
                <a:latin typeface="微软雅黑" panose="020B0503020204020204" pitchFamily="34" charset="-122"/>
                <a:ea typeface="微软雅黑" panose="020B0503020204020204" pitchFamily="34" charset="-122"/>
              </a:rPr>
              <a:t>. Cum </a:t>
            </a:r>
            <a:r>
              <a:rPr lang="en-US" sz="1000" err="1">
                <a:solidFill>
                  <a:srgbClr val="85898F"/>
                </a:solidFill>
                <a:latin typeface="微软雅黑" panose="020B0503020204020204" pitchFamily="34" charset="-122"/>
                <a:ea typeface="微软雅黑" panose="020B0503020204020204" pitchFamily="34" charset="-122"/>
              </a:rPr>
              <a:t>sociis</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natoque</a:t>
            </a:r>
            <a:r>
              <a:rPr lang="en-US" sz="1000">
                <a:solidFill>
                  <a:srgbClr val="85898F"/>
                </a:solidFill>
                <a:latin typeface="微软雅黑" panose="020B0503020204020204" pitchFamily="34" charset="-122"/>
                <a:ea typeface="微软雅黑" panose="020B0503020204020204" pitchFamily="34" charset="-122"/>
              </a:rPr>
              <a:t> </a:t>
            </a:r>
            <a:r>
              <a:rPr lang="en-US" sz="1000" err="1">
                <a:solidFill>
                  <a:srgbClr val="85898F"/>
                </a:solidFill>
                <a:latin typeface="微软雅黑" panose="020B0503020204020204" pitchFamily="34" charset="-122"/>
                <a:ea typeface="微软雅黑" panose="020B0503020204020204" pitchFamily="34" charset="-122"/>
              </a:rPr>
              <a:t>penatibus</a:t>
            </a:r>
            <a:r>
              <a:rPr lang="en-US" sz="1000">
                <a:solidFill>
                  <a:srgbClr val="85898F"/>
                </a:solidFill>
                <a:latin typeface="微软雅黑" panose="020B0503020204020204" pitchFamily="34" charset="-122"/>
                <a:ea typeface="微软雅黑" panose="020B0503020204020204" pitchFamily="34" charset="-122"/>
              </a:rPr>
              <a:t> et </a:t>
            </a:r>
            <a:r>
              <a:rPr lang="en-US" sz="1000" err="1">
                <a:solidFill>
                  <a:srgbClr val="85898F"/>
                </a:solidFill>
                <a:latin typeface="微软雅黑" panose="020B0503020204020204" pitchFamily="34" charset="-122"/>
                <a:ea typeface="微软雅黑" panose="020B0503020204020204" pitchFamily="34" charset="-122"/>
              </a:rPr>
              <a:t>magnis</a:t>
            </a:r>
            <a:r>
              <a:rPr lang="en-US" sz="1000">
                <a:solidFill>
                  <a:srgbClr val="85898F"/>
                </a:solidFill>
                <a:latin typeface="微软雅黑" panose="020B0503020204020204" pitchFamily="34" charset="-122"/>
                <a:ea typeface="微软雅黑" panose="020B0503020204020204" pitchFamily="34" charset="-122"/>
              </a:rPr>
              <a:t> dis parturient </a:t>
            </a:r>
            <a:r>
              <a:rPr lang="en-US" sz="1000" err="1">
                <a:solidFill>
                  <a:srgbClr val="85898F"/>
                </a:solidFill>
                <a:latin typeface="微软雅黑" panose="020B0503020204020204" pitchFamily="34" charset="-122"/>
                <a:ea typeface="微软雅黑" panose="020B0503020204020204" pitchFamily="34" charset="-122"/>
              </a:rPr>
              <a:t>montes</a:t>
            </a:r>
            <a:r>
              <a:rPr lang="en-US" sz="1000">
                <a:solidFill>
                  <a:srgbClr val="85898F"/>
                </a:solidFill>
                <a:latin typeface="微软雅黑" panose="020B0503020204020204" pitchFamily="34" charset="-122"/>
                <a:ea typeface="微软雅黑" panose="020B0503020204020204" pitchFamily="34" charset="-122"/>
              </a:rPr>
              <a:t>.</a:t>
            </a:r>
          </a:p>
        </p:txBody>
      </p:sp>
      <p:sp>
        <p:nvSpPr>
          <p:cNvPr id="68" name="TextBox 67"/>
          <p:cNvSpPr txBox="1"/>
          <p:nvPr/>
        </p:nvSpPr>
        <p:spPr>
          <a:xfrm flipH="1">
            <a:off x="6480175" y="5386956"/>
            <a:ext cx="1737850"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69" name="Line 23"/>
          <p:cNvSpPr>
            <a:spLocks noChangeShapeType="1"/>
          </p:cNvSpPr>
          <p:nvPr/>
        </p:nvSpPr>
        <p:spPr bwMode="auto">
          <a:xfrm>
            <a:off x="8341130" y="5291456"/>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TextBox 69"/>
          <p:cNvSpPr txBox="1"/>
          <p:nvPr/>
        </p:nvSpPr>
        <p:spPr>
          <a:xfrm>
            <a:off x="3684019" y="3153040"/>
            <a:ext cx="1775962" cy="492443"/>
          </a:xfrm>
          <a:prstGeom prst="rect">
            <a:avLst/>
          </a:prstGeom>
          <a:noFill/>
        </p:spPr>
        <p:txBody>
          <a:bodyPr wrap="square" lIns="0" tIns="0" rIns="0" bIns="0" rtlCol="0">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a:t>
            </a:r>
            <a:endParaRPr lang="en-US" altLang="zh-CN" sz="1600" b="1" dirty="0">
              <a:solidFill>
                <a:srgbClr val="5A6783"/>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585435" y="1268760"/>
            <a:ext cx="25389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16B6EA"/>
                </a:solidFill>
                <a:latin typeface="微软雅黑" panose="020B0503020204020204" pitchFamily="34" charset="-122"/>
                <a:ea typeface="微软雅黑" panose="020B0503020204020204" pitchFamily="34" charset="-122"/>
              </a:rPr>
              <a:t>1</a:t>
            </a:r>
          </a:p>
        </p:txBody>
      </p:sp>
      <p:sp>
        <p:nvSpPr>
          <p:cNvPr id="72" name="TextBox 71"/>
          <p:cNvSpPr txBox="1"/>
          <p:nvPr/>
        </p:nvSpPr>
        <p:spPr>
          <a:xfrm>
            <a:off x="585435" y="5346445"/>
            <a:ext cx="25389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5A6783"/>
                </a:solidFill>
                <a:latin typeface="微软雅黑" panose="020B0503020204020204" pitchFamily="34" charset="-122"/>
                <a:ea typeface="微软雅黑" panose="020B0503020204020204" pitchFamily="34" charset="-122"/>
              </a:rPr>
              <a:t>2</a:t>
            </a:r>
          </a:p>
        </p:txBody>
      </p:sp>
      <p:sp>
        <p:nvSpPr>
          <p:cNvPr id="73" name="TextBox 72"/>
          <p:cNvSpPr txBox="1"/>
          <p:nvPr/>
        </p:nvSpPr>
        <p:spPr>
          <a:xfrm>
            <a:off x="8304668" y="1268760"/>
            <a:ext cx="25389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B5B5B5"/>
                </a:solidFill>
                <a:latin typeface="微软雅黑" panose="020B0503020204020204" pitchFamily="34" charset="-122"/>
                <a:ea typeface="微软雅黑" panose="020B0503020204020204" pitchFamily="34" charset="-122"/>
              </a:rPr>
              <a:t>4</a:t>
            </a:r>
          </a:p>
        </p:txBody>
      </p:sp>
      <p:sp>
        <p:nvSpPr>
          <p:cNvPr id="74" name="TextBox 73"/>
          <p:cNvSpPr txBox="1"/>
          <p:nvPr/>
        </p:nvSpPr>
        <p:spPr>
          <a:xfrm>
            <a:off x="8304668" y="5346445"/>
            <a:ext cx="253898" cy="307777"/>
          </a:xfrm>
          <a:prstGeom prst="rect">
            <a:avLst/>
          </a:prstGeom>
          <a:noFill/>
        </p:spPr>
        <p:txBody>
          <a:bodyPr wrap="square" lIns="0" tIns="0" rIns="0" bIns="0" rtlCol="0">
            <a:spAutoFit/>
          </a:bodyPr>
          <a:lstStyle/>
          <a:p>
            <a:pPr algn="ctr" fontAlgn="auto">
              <a:spcBef>
                <a:spcPts val="0"/>
              </a:spcBef>
              <a:spcAft>
                <a:spcPts val="0"/>
              </a:spcAft>
            </a:pPr>
            <a:r>
              <a:rPr lang="en-US" sz="2000" b="1">
                <a:solidFill>
                  <a:srgbClr val="B5B5B5"/>
                </a:solidFill>
                <a:latin typeface="微软雅黑" panose="020B0503020204020204" pitchFamily="34" charset="-122"/>
                <a:ea typeface="微软雅黑" panose="020B0503020204020204" pitchFamily="34" charset="-122"/>
              </a:rPr>
              <a:t>3</a:t>
            </a:r>
          </a:p>
        </p:txBody>
      </p:sp>
      <p:sp>
        <p:nvSpPr>
          <p:cNvPr id="75" name="Freeform 389"/>
          <p:cNvSpPr>
            <a:spLocks noEditPoints="1"/>
          </p:cNvSpPr>
          <p:nvPr/>
        </p:nvSpPr>
        <p:spPr bwMode="auto">
          <a:xfrm>
            <a:off x="3073401" y="1969086"/>
            <a:ext cx="2997200" cy="2997200"/>
          </a:xfrm>
          <a:custGeom>
            <a:avLst/>
            <a:gdLst>
              <a:gd name="T0" fmla="*/ 472 w 944"/>
              <a:gd name="T1" fmla="*/ 944 h 944"/>
              <a:gd name="T2" fmla="*/ 0 w 944"/>
              <a:gd name="T3" fmla="*/ 472 h 944"/>
              <a:gd name="T4" fmla="*/ 472 w 944"/>
              <a:gd name="T5" fmla="*/ 0 h 944"/>
              <a:gd name="T6" fmla="*/ 944 w 944"/>
              <a:gd name="T7" fmla="*/ 472 h 944"/>
              <a:gd name="T8" fmla="*/ 472 w 944"/>
              <a:gd name="T9" fmla="*/ 944 h 944"/>
              <a:gd name="T10" fmla="*/ 472 w 944"/>
              <a:gd name="T11" fmla="*/ 40 h 944"/>
              <a:gd name="T12" fmla="*/ 40 w 944"/>
              <a:gd name="T13" fmla="*/ 472 h 944"/>
              <a:gd name="T14" fmla="*/ 472 w 944"/>
              <a:gd name="T15" fmla="*/ 904 h 944"/>
              <a:gd name="T16" fmla="*/ 904 w 944"/>
              <a:gd name="T17" fmla="*/ 472 h 944"/>
              <a:gd name="T18" fmla="*/ 472 w 944"/>
              <a:gd name="T19" fmla="*/ 4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4" h="944">
                <a:moveTo>
                  <a:pt x="472" y="944"/>
                </a:moveTo>
                <a:cubicBezTo>
                  <a:pt x="212" y="944"/>
                  <a:pt x="0" y="732"/>
                  <a:pt x="0" y="472"/>
                </a:cubicBezTo>
                <a:cubicBezTo>
                  <a:pt x="0" y="212"/>
                  <a:pt x="212" y="0"/>
                  <a:pt x="472" y="0"/>
                </a:cubicBezTo>
                <a:cubicBezTo>
                  <a:pt x="732" y="0"/>
                  <a:pt x="944" y="212"/>
                  <a:pt x="944" y="472"/>
                </a:cubicBezTo>
                <a:cubicBezTo>
                  <a:pt x="944" y="732"/>
                  <a:pt x="732" y="944"/>
                  <a:pt x="472" y="944"/>
                </a:cubicBezTo>
                <a:close/>
                <a:moveTo>
                  <a:pt x="472" y="40"/>
                </a:moveTo>
                <a:cubicBezTo>
                  <a:pt x="234" y="40"/>
                  <a:pt x="40" y="234"/>
                  <a:pt x="40" y="472"/>
                </a:cubicBezTo>
                <a:cubicBezTo>
                  <a:pt x="40" y="710"/>
                  <a:pt x="234" y="904"/>
                  <a:pt x="472" y="904"/>
                </a:cubicBezTo>
                <a:cubicBezTo>
                  <a:pt x="710" y="904"/>
                  <a:pt x="904" y="710"/>
                  <a:pt x="904" y="472"/>
                </a:cubicBezTo>
                <a:cubicBezTo>
                  <a:pt x="904" y="234"/>
                  <a:pt x="710" y="40"/>
                  <a:pt x="472" y="40"/>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390"/>
          <p:cNvSpPr>
            <a:spLocks noEditPoints="1"/>
          </p:cNvSpPr>
          <p:nvPr/>
        </p:nvSpPr>
        <p:spPr bwMode="auto">
          <a:xfrm>
            <a:off x="3648076" y="2543761"/>
            <a:ext cx="1847850" cy="1847850"/>
          </a:xfrm>
          <a:custGeom>
            <a:avLst/>
            <a:gdLst>
              <a:gd name="T0" fmla="*/ 291 w 582"/>
              <a:gd name="T1" fmla="*/ 582 h 582"/>
              <a:gd name="T2" fmla="*/ 0 w 582"/>
              <a:gd name="T3" fmla="*/ 291 h 582"/>
              <a:gd name="T4" fmla="*/ 291 w 582"/>
              <a:gd name="T5" fmla="*/ 0 h 582"/>
              <a:gd name="T6" fmla="*/ 582 w 582"/>
              <a:gd name="T7" fmla="*/ 291 h 582"/>
              <a:gd name="T8" fmla="*/ 291 w 582"/>
              <a:gd name="T9" fmla="*/ 582 h 582"/>
              <a:gd name="T10" fmla="*/ 291 w 582"/>
              <a:gd name="T11" fmla="*/ 40 h 582"/>
              <a:gd name="T12" fmla="*/ 40 w 582"/>
              <a:gd name="T13" fmla="*/ 291 h 582"/>
              <a:gd name="T14" fmla="*/ 291 w 582"/>
              <a:gd name="T15" fmla="*/ 542 h 582"/>
              <a:gd name="T16" fmla="*/ 542 w 582"/>
              <a:gd name="T17" fmla="*/ 291 h 582"/>
              <a:gd name="T18" fmla="*/ 291 w 582"/>
              <a:gd name="T19" fmla="*/ 4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2" h="582">
                <a:moveTo>
                  <a:pt x="291" y="582"/>
                </a:moveTo>
                <a:cubicBezTo>
                  <a:pt x="130" y="582"/>
                  <a:pt x="0" y="452"/>
                  <a:pt x="0" y="291"/>
                </a:cubicBezTo>
                <a:cubicBezTo>
                  <a:pt x="0" y="131"/>
                  <a:pt x="130" y="0"/>
                  <a:pt x="291" y="0"/>
                </a:cubicBezTo>
                <a:cubicBezTo>
                  <a:pt x="452" y="0"/>
                  <a:pt x="582" y="131"/>
                  <a:pt x="582" y="291"/>
                </a:cubicBezTo>
                <a:cubicBezTo>
                  <a:pt x="582" y="452"/>
                  <a:pt x="452" y="582"/>
                  <a:pt x="291" y="582"/>
                </a:cubicBezTo>
                <a:close/>
                <a:moveTo>
                  <a:pt x="291" y="40"/>
                </a:moveTo>
                <a:cubicBezTo>
                  <a:pt x="153" y="40"/>
                  <a:pt x="40" y="153"/>
                  <a:pt x="40" y="291"/>
                </a:cubicBezTo>
                <a:cubicBezTo>
                  <a:pt x="40" y="430"/>
                  <a:pt x="153" y="542"/>
                  <a:pt x="291" y="542"/>
                </a:cubicBezTo>
                <a:cubicBezTo>
                  <a:pt x="429" y="542"/>
                  <a:pt x="542" y="430"/>
                  <a:pt x="542" y="291"/>
                </a:cubicBezTo>
                <a:cubicBezTo>
                  <a:pt x="542" y="153"/>
                  <a:pt x="429" y="40"/>
                  <a:pt x="291" y="40"/>
                </a:cubicBezTo>
                <a:close/>
              </a:path>
            </a:pathLst>
          </a:custGeom>
          <a:solidFill>
            <a:srgbClr val="3D485D">
              <a:alpha val="1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391"/>
          <p:cNvSpPr>
            <a:spLocks noEditPoints="1"/>
          </p:cNvSpPr>
          <p:nvPr/>
        </p:nvSpPr>
        <p:spPr bwMode="auto">
          <a:xfrm>
            <a:off x="3359151" y="2258011"/>
            <a:ext cx="2425700" cy="2422525"/>
          </a:xfrm>
          <a:custGeom>
            <a:avLst/>
            <a:gdLst>
              <a:gd name="T0" fmla="*/ 382 w 764"/>
              <a:gd name="T1" fmla="*/ 763 h 763"/>
              <a:gd name="T2" fmla="*/ 0 w 764"/>
              <a:gd name="T3" fmla="*/ 381 h 763"/>
              <a:gd name="T4" fmla="*/ 382 w 764"/>
              <a:gd name="T5" fmla="*/ 0 h 763"/>
              <a:gd name="T6" fmla="*/ 764 w 764"/>
              <a:gd name="T7" fmla="*/ 381 h 763"/>
              <a:gd name="T8" fmla="*/ 382 w 764"/>
              <a:gd name="T9" fmla="*/ 763 h 763"/>
              <a:gd name="T10" fmla="*/ 382 w 764"/>
              <a:gd name="T11" fmla="*/ 40 h 763"/>
              <a:gd name="T12" fmla="*/ 40 w 764"/>
              <a:gd name="T13" fmla="*/ 381 h 763"/>
              <a:gd name="T14" fmla="*/ 382 w 764"/>
              <a:gd name="T15" fmla="*/ 723 h 763"/>
              <a:gd name="T16" fmla="*/ 724 w 764"/>
              <a:gd name="T17" fmla="*/ 381 h 763"/>
              <a:gd name="T18" fmla="*/ 382 w 764"/>
              <a:gd name="T19" fmla="*/ 40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63">
                <a:moveTo>
                  <a:pt x="382" y="763"/>
                </a:moveTo>
                <a:cubicBezTo>
                  <a:pt x="172" y="763"/>
                  <a:pt x="0" y="591"/>
                  <a:pt x="0" y="381"/>
                </a:cubicBezTo>
                <a:cubicBezTo>
                  <a:pt x="0" y="171"/>
                  <a:pt x="172" y="0"/>
                  <a:pt x="382" y="0"/>
                </a:cubicBezTo>
                <a:cubicBezTo>
                  <a:pt x="592" y="0"/>
                  <a:pt x="764" y="171"/>
                  <a:pt x="764" y="381"/>
                </a:cubicBezTo>
                <a:cubicBezTo>
                  <a:pt x="764" y="591"/>
                  <a:pt x="592" y="763"/>
                  <a:pt x="382" y="763"/>
                </a:cubicBezTo>
                <a:close/>
                <a:moveTo>
                  <a:pt x="382" y="40"/>
                </a:moveTo>
                <a:cubicBezTo>
                  <a:pt x="194" y="40"/>
                  <a:pt x="40" y="193"/>
                  <a:pt x="40" y="381"/>
                </a:cubicBezTo>
                <a:cubicBezTo>
                  <a:pt x="40" y="569"/>
                  <a:pt x="194" y="723"/>
                  <a:pt x="382" y="723"/>
                </a:cubicBezTo>
                <a:cubicBezTo>
                  <a:pt x="570" y="723"/>
                  <a:pt x="724" y="569"/>
                  <a:pt x="724" y="381"/>
                </a:cubicBezTo>
                <a:cubicBezTo>
                  <a:pt x="724" y="193"/>
                  <a:pt x="570" y="40"/>
                  <a:pt x="382" y="40"/>
                </a:cubicBezTo>
                <a:close/>
              </a:path>
            </a:pathLst>
          </a:custGeom>
          <a:solidFill>
            <a:srgbClr val="3D485D">
              <a:alpha val="3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78" name="Group 28"/>
          <p:cNvGrpSpPr/>
          <p:nvPr/>
        </p:nvGrpSpPr>
        <p:grpSpPr>
          <a:xfrm>
            <a:off x="2686051" y="1581736"/>
            <a:ext cx="1695450" cy="1695450"/>
            <a:chOff x="2686051" y="2082800"/>
            <a:chExt cx="1695450" cy="1695450"/>
          </a:xfrm>
        </p:grpSpPr>
        <p:sp>
          <p:nvSpPr>
            <p:cNvPr id="79" name="Freeform 392"/>
            <p:cNvSpPr/>
            <p:nvPr/>
          </p:nvSpPr>
          <p:spPr bwMode="auto">
            <a:xfrm>
              <a:off x="2686051" y="2082800"/>
              <a:ext cx="1695450" cy="1695450"/>
            </a:xfrm>
            <a:custGeom>
              <a:avLst/>
              <a:gdLst>
                <a:gd name="T0" fmla="*/ 0 w 534"/>
                <a:gd name="T1" fmla="*/ 534 h 534"/>
                <a:gd name="T2" fmla="*/ 60 w 534"/>
                <a:gd name="T3" fmla="*/ 534 h 534"/>
                <a:gd name="T4" fmla="*/ 534 w 534"/>
                <a:gd name="T5" fmla="*/ 60 h 534"/>
                <a:gd name="T6" fmla="*/ 534 w 534"/>
                <a:gd name="T7" fmla="*/ 0 h 534"/>
                <a:gd name="T8" fmla="*/ 0 w 534"/>
                <a:gd name="T9" fmla="*/ 534 h 534"/>
              </a:gdLst>
              <a:ahLst/>
              <a:cxnLst>
                <a:cxn ang="0">
                  <a:pos x="T0" y="T1"/>
                </a:cxn>
                <a:cxn ang="0">
                  <a:pos x="T2" y="T3"/>
                </a:cxn>
                <a:cxn ang="0">
                  <a:pos x="T4" y="T5"/>
                </a:cxn>
                <a:cxn ang="0">
                  <a:pos x="T6" y="T7"/>
                </a:cxn>
                <a:cxn ang="0">
                  <a:pos x="T8" y="T9"/>
                </a:cxn>
              </a:cxnLst>
              <a:rect l="0" t="0" r="r" b="b"/>
              <a:pathLst>
                <a:path w="534" h="534">
                  <a:moveTo>
                    <a:pt x="0" y="534"/>
                  </a:moveTo>
                  <a:cubicBezTo>
                    <a:pt x="60" y="534"/>
                    <a:pt x="60" y="534"/>
                    <a:pt x="60" y="534"/>
                  </a:cubicBezTo>
                  <a:cubicBezTo>
                    <a:pt x="88" y="286"/>
                    <a:pt x="286" y="88"/>
                    <a:pt x="534" y="60"/>
                  </a:cubicBezTo>
                  <a:cubicBezTo>
                    <a:pt x="534" y="0"/>
                    <a:pt x="534" y="0"/>
                    <a:pt x="534" y="0"/>
                  </a:cubicBezTo>
                  <a:cubicBezTo>
                    <a:pt x="253" y="28"/>
                    <a:pt x="28" y="253"/>
                    <a:pt x="0" y="534"/>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396"/>
            <p:cNvSpPr/>
            <p:nvPr/>
          </p:nvSpPr>
          <p:spPr bwMode="auto">
            <a:xfrm>
              <a:off x="3813176" y="3209925"/>
              <a:ext cx="568325" cy="568325"/>
            </a:xfrm>
            <a:custGeom>
              <a:avLst/>
              <a:gdLst>
                <a:gd name="T0" fmla="*/ 0 w 358"/>
                <a:gd name="T1" fmla="*/ 358 h 358"/>
                <a:gd name="T2" fmla="*/ 48 w 358"/>
                <a:gd name="T3" fmla="*/ 358 h 358"/>
                <a:gd name="T4" fmla="*/ 48 w 358"/>
                <a:gd name="T5" fmla="*/ 48 h 358"/>
                <a:gd name="T6" fmla="*/ 358 w 358"/>
                <a:gd name="T7" fmla="*/ 48 h 358"/>
                <a:gd name="T8" fmla="*/ 358 w 358"/>
                <a:gd name="T9" fmla="*/ 0 h 358"/>
                <a:gd name="T10" fmla="*/ 0 w 358"/>
                <a:gd name="T11" fmla="*/ 0 h 358"/>
                <a:gd name="T12" fmla="*/ 0 w 358"/>
                <a:gd name="T13" fmla="*/ 358 h 358"/>
              </a:gdLst>
              <a:ahLst/>
              <a:cxnLst>
                <a:cxn ang="0">
                  <a:pos x="T0" y="T1"/>
                </a:cxn>
                <a:cxn ang="0">
                  <a:pos x="T2" y="T3"/>
                </a:cxn>
                <a:cxn ang="0">
                  <a:pos x="T4" y="T5"/>
                </a:cxn>
                <a:cxn ang="0">
                  <a:pos x="T6" y="T7"/>
                </a:cxn>
                <a:cxn ang="0">
                  <a:pos x="T8" y="T9"/>
                </a:cxn>
                <a:cxn ang="0">
                  <a:pos x="T10" y="T11"/>
                </a:cxn>
                <a:cxn ang="0">
                  <a:pos x="T12" y="T13"/>
                </a:cxn>
              </a:cxnLst>
              <a:rect l="0" t="0" r="r" b="b"/>
              <a:pathLst>
                <a:path w="358" h="358">
                  <a:moveTo>
                    <a:pt x="0" y="358"/>
                  </a:moveTo>
                  <a:lnTo>
                    <a:pt x="48" y="358"/>
                  </a:lnTo>
                  <a:lnTo>
                    <a:pt x="48" y="48"/>
                  </a:lnTo>
                  <a:lnTo>
                    <a:pt x="358" y="48"/>
                  </a:lnTo>
                  <a:lnTo>
                    <a:pt x="358" y="0"/>
                  </a:lnTo>
                  <a:lnTo>
                    <a:pt x="0" y="0"/>
                  </a:lnTo>
                  <a:lnTo>
                    <a:pt x="0" y="358"/>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404"/>
            <p:cNvSpPr>
              <a:spLocks noEditPoints="1"/>
            </p:cNvSpPr>
            <p:nvPr/>
          </p:nvSpPr>
          <p:spPr bwMode="auto">
            <a:xfrm>
              <a:off x="3502026" y="2898775"/>
              <a:ext cx="314325" cy="314325"/>
            </a:xfrm>
            <a:custGeom>
              <a:avLst/>
              <a:gdLst>
                <a:gd name="T0" fmla="*/ 23 w 99"/>
                <a:gd name="T1" fmla="*/ 23 h 99"/>
                <a:gd name="T2" fmla="*/ 23 w 99"/>
                <a:gd name="T3" fmla="*/ 35 h 99"/>
                <a:gd name="T4" fmla="*/ 29 w 99"/>
                <a:gd name="T5" fmla="*/ 37 h 99"/>
                <a:gd name="T6" fmla="*/ 35 w 99"/>
                <a:gd name="T7" fmla="*/ 35 h 99"/>
                <a:gd name="T8" fmla="*/ 35 w 99"/>
                <a:gd name="T9" fmla="*/ 23 h 99"/>
                <a:gd name="T10" fmla="*/ 23 w 99"/>
                <a:gd name="T11" fmla="*/ 23 h 99"/>
                <a:gd name="T12" fmla="*/ 3 w 99"/>
                <a:gd name="T13" fmla="*/ 3 h 99"/>
                <a:gd name="T14" fmla="*/ 0 w 99"/>
                <a:gd name="T15" fmla="*/ 8 h 99"/>
                <a:gd name="T16" fmla="*/ 3 w 99"/>
                <a:gd name="T17" fmla="*/ 14 h 99"/>
                <a:gd name="T18" fmla="*/ 8 w 99"/>
                <a:gd name="T19" fmla="*/ 16 h 99"/>
                <a:gd name="T20" fmla="*/ 14 w 99"/>
                <a:gd name="T21" fmla="*/ 14 h 99"/>
                <a:gd name="T22" fmla="*/ 16 w 99"/>
                <a:gd name="T23" fmla="*/ 8 h 99"/>
                <a:gd name="T24" fmla="*/ 14 w 99"/>
                <a:gd name="T25" fmla="*/ 3 h 99"/>
                <a:gd name="T26" fmla="*/ 3 w 99"/>
                <a:gd name="T27" fmla="*/ 3 h 99"/>
                <a:gd name="T28" fmla="*/ 97 w 99"/>
                <a:gd name="T29" fmla="*/ 86 h 99"/>
                <a:gd name="T30" fmla="*/ 86 w 99"/>
                <a:gd name="T31" fmla="*/ 86 h 99"/>
                <a:gd name="T32" fmla="*/ 83 w 99"/>
                <a:gd name="T33" fmla="*/ 91 h 99"/>
                <a:gd name="T34" fmla="*/ 86 w 99"/>
                <a:gd name="T35" fmla="*/ 97 h 99"/>
                <a:gd name="T36" fmla="*/ 91 w 99"/>
                <a:gd name="T37" fmla="*/ 99 h 99"/>
                <a:gd name="T38" fmla="*/ 97 w 99"/>
                <a:gd name="T39" fmla="*/ 97 h 99"/>
                <a:gd name="T40" fmla="*/ 99 w 99"/>
                <a:gd name="T41" fmla="*/ 91 h 99"/>
                <a:gd name="T42" fmla="*/ 97 w 99"/>
                <a:gd name="T43" fmla="*/ 86 h 99"/>
                <a:gd name="T44" fmla="*/ 65 w 99"/>
                <a:gd name="T45" fmla="*/ 65 h 99"/>
                <a:gd name="T46" fmla="*/ 65 w 99"/>
                <a:gd name="T47" fmla="*/ 76 h 99"/>
                <a:gd name="T48" fmla="*/ 71 w 99"/>
                <a:gd name="T49" fmla="*/ 79 h 99"/>
                <a:gd name="T50" fmla="*/ 76 w 99"/>
                <a:gd name="T51" fmla="*/ 76 h 99"/>
                <a:gd name="T52" fmla="*/ 76 w 99"/>
                <a:gd name="T53" fmla="*/ 65 h 99"/>
                <a:gd name="T54" fmla="*/ 65 w 99"/>
                <a:gd name="T55" fmla="*/ 65 h 99"/>
                <a:gd name="T56" fmla="*/ 44 w 99"/>
                <a:gd name="T57" fmla="*/ 44 h 99"/>
                <a:gd name="T58" fmla="*/ 44 w 99"/>
                <a:gd name="T59" fmla="*/ 56 h 99"/>
                <a:gd name="T60" fmla="*/ 50 w 99"/>
                <a:gd name="T61" fmla="*/ 58 h 99"/>
                <a:gd name="T62" fmla="*/ 55 w 99"/>
                <a:gd name="T63" fmla="*/ 56 h 99"/>
                <a:gd name="T64" fmla="*/ 55 w 99"/>
                <a:gd name="T65" fmla="*/ 44 h 99"/>
                <a:gd name="T66" fmla="*/ 44 w 99"/>
                <a:gd name="T67" fmla="*/ 4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99">
                  <a:moveTo>
                    <a:pt x="23" y="23"/>
                  </a:moveTo>
                  <a:cubicBezTo>
                    <a:pt x="20" y="27"/>
                    <a:pt x="20" y="32"/>
                    <a:pt x="23" y="35"/>
                  </a:cubicBezTo>
                  <a:cubicBezTo>
                    <a:pt x="25" y="36"/>
                    <a:pt x="27" y="37"/>
                    <a:pt x="29" y="37"/>
                  </a:cubicBezTo>
                  <a:cubicBezTo>
                    <a:pt x="31" y="37"/>
                    <a:pt x="33" y="36"/>
                    <a:pt x="35" y="35"/>
                  </a:cubicBezTo>
                  <a:cubicBezTo>
                    <a:pt x="38" y="32"/>
                    <a:pt x="38" y="27"/>
                    <a:pt x="35" y="23"/>
                  </a:cubicBezTo>
                  <a:cubicBezTo>
                    <a:pt x="32" y="20"/>
                    <a:pt x="26" y="20"/>
                    <a:pt x="23" y="23"/>
                  </a:cubicBezTo>
                  <a:close/>
                  <a:moveTo>
                    <a:pt x="3" y="3"/>
                  </a:moveTo>
                  <a:cubicBezTo>
                    <a:pt x="1" y="4"/>
                    <a:pt x="0" y="6"/>
                    <a:pt x="0" y="8"/>
                  </a:cubicBezTo>
                  <a:cubicBezTo>
                    <a:pt x="0" y="10"/>
                    <a:pt x="1" y="12"/>
                    <a:pt x="3" y="14"/>
                  </a:cubicBezTo>
                  <a:cubicBezTo>
                    <a:pt x="4" y="15"/>
                    <a:pt x="6" y="16"/>
                    <a:pt x="8" y="16"/>
                  </a:cubicBezTo>
                  <a:cubicBezTo>
                    <a:pt x="10" y="16"/>
                    <a:pt x="12" y="15"/>
                    <a:pt x="14" y="14"/>
                  </a:cubicBezTo>
                  <a:cubicBezTo>
                    <a:pt x="15" y="12"/>
                    <a:pt x="16" y="10"/>
                    <a:pt x="16" y="8"/>
                  </a:cubicBezTo>
                  <a:cubicBezTo>
                    <a:pt x="16" y="6"/>
                    <a:pt x="15" y="4"/>
                    <a:pt x="14" y="3"/>
                  </a:cubicBezTo>
                  <a:cubicBezTo>
                    <a:pt x="11" y="0"/>
                    <a:pt x="6" y="0"/>
                    <a:pt x="3" y="3"/>
                  </a:cubicBezTo>
                  <a:close/>
                  <a:moveTo>
                    <a:pt x="97" y="86"/>
                  </a:moveTo>
                  <a:cubicBezTo>
                    <a:pt x="94" y="83"/>
                    <a:pt x="89" y="83"/>
                    <a:pt x="86" y="86"/>
                  </a:cubicBezTo>
                  <a:cubicBezTo>
                    <a:pt x="84" y="87"/>
                    <a:pt x="83" y="89"/>
                    <a:pt x="83" y="91"/>
                  </a:cubicBezTo>
                  <a:cubicBezTo>
                    <a:pt x="83" y="94"/>
                    <a:pt x="84" y="96"/>
                    <a:pt x="86" y="97"/>
                  </a:cubicBezTo>
                  <a:cubicBezTo>
                    <a:pt x="87" y="99"/>
                    <a:pt x="89" y="99"/>
                    <a:pt x="91" y="99"/>
                  </a:cubicBezTo>
                  <a:cubicBezTo>
                    <a:pt x="93" y="99"/>
                    <a:pt x="96" y="99"/>
                    <a:pt x="97" y="97"/>
                  </a:cubicBezTo>
                  <a:cubicBezTo>
                    <a:pt x="99" y="96"/>
                    <a:pt x="99" y="94"/>
                    <a:pt x="99" y="91"/>
                  </a:cubicBezTo>
                  <a:cubicBezTo>
                    <a:pt x="99" y="89"/>
                    <a:pt x="99" y="87"/>
                    <a:pt x="97" y="86"/>
                  </a:cubicBezTo>
                  <a:close/>
                  <a:moveTo>
                    <a:pt x="65" y="65"/>
                  </a:moveTo>
                  <a:cubicBezTo>
                    <a:pt x="62" y="68"/>
                    <a:pt x="62" y="73"/>
                    <a:pt x="65" y="76"/>
                  </a:cubicBezTo>
                  <a:cubicBezTo>
                    <a:pt x="66" y="78"/>
                    <a:pt x="69" y="79"/>
                    <a:pt x="71" y="79"/>
                  </a:cubicBezTo>
                  <a:cubicBezTo>
                    <a:pt x="73" y="79"/>
                    <a:pt x="75" y="78"/>
                    <a:pt x="76" y="76"/>
                  </a:cubicBezTo>
                  <a:cubicBezTo>
                    <a:pt x="79" y="73"/>
                    <a:pt x="79" y="68"/>
                    <a:pt x="76" y="65"/>
                  </a:cubicBezTo>
                  <a:cubicBezTo>
                    <a:pt x="73" y="62"/>
                    <a:pt x="68" y="62"/>
                    <a:pt x="65" y="65"/>
                  </a:cubicBezTo>
                  <a:close/>
                  <a:moveTo>
                    <a:pt x="44" y="44"/>
                  </a:moveTo>
                  <a:cubicBezTo>
                    <a:pt x="41" y="47"/>
                    <a:pt x="41" y="52"/>
                    <a:pt x="44" y="56"/>
                  </a:cubicBezTo>
                  <a:cubicBezTo>
                    <a:pt x="46" y="57"/>
                    <a:pt x="48" y="58"/>
                    <a:pt x="50" y="58"/>
                  </a:cubicBezTo>
                  <a:cubicBezTo>
                    <a:pt x="52" y="58"/>
                    <a:pt x="54" y="57"/>
                    <a:pt x="55" y="56"/>
                  </a:cubicBezTo>
                  <a:cubicBezTo>
                    <a:pt x="59" y="52"/>
                    <a:pt x="59" y="47"/>
                    <a:pt x="55" y="44"/>
                  </a:cubicBezTo>
                  <a:cubicBezTo>
                    <a:pt x="52" y="41"/>
                    <a:pt x="47" y="41"/>
                    <a:pt x="44" y="44"/>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Oval 408"/>
            <p:cNvSpPr>
              <a:spLocks noChangeArrowheads="1"/>
            </p:cNvSpPr>
            <p:nvPr/>
          </p:nvSpPr>
          <p:spPr bwMode="auto">
            <a:xfrm>
              <a:off x="2974976" y="2371725"/>
              <a:ext cx="647700" cy="64770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409"/>
            <p:cNvSpPr>
              <a:spLocks noEditPoints="1"/>
            </p:cNvSpPr>
            <p:nvPr/>
          </p:nvSpPr>
          <p:spPr bwMode="auto">
            <a:xfrm>
              <a:off x="2962276" y="2359025"/>
              <a:ext cx="673100" cy="673100"/>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8 h 212"/>
                <a:gd name="T12" fmla="*/ 8 w 212"/>
                <a:gd name="T13" fmla="*/ 106 h 212"/>
                <a:gd name="T14" fmla="*/ 106 w 212"/>
                <a:gd name="T15" fmla="*/ 204 h 212"/>
                <a:gd name="T16" fmla="*/ 204 w 212"/>
                <a:gd name="T17" fmla="*/ 106 h 212"/>
                <a:gd name="T18" fmla="*/ 106 w 212"/>
                <a:gd name="T19" fmla="*/ 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8"/>
                  </a:moveTo>
                  <a:cubicBezTo>
                    <a:pt x="52" y="8"/>
                    <a:pt x="8" y="52"/>
                    <a:pt x="8" y="106"/>
                  </a:cubicBezTo>
                  <a:cubicBezTo>
                    <a:pt x="8" y="160"/>
                    <a:pt x="52" y="204"/>
                    <a:pt x="106" y="204"/>
                  </a:cubicBezTo>
                  <a:cubicBezTo>
                    <a:pt x="160" y="204"/>
                    <a:pt x="204" y="160"/>
                    <a:pt x="204" y="106"/>
                  </a:cubicBezTo>
                  <a:cubicBezTo>
                    <a:pt x="204" y="52"/>
                    <a:pt x="160" y="8"/>
                    <a:pt x="106" y="8"/>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410"/>
            <p:cNvSpPr>
              <a:spLocks noEditPoints="1"/>
            </p:cNvSpPr>
            <p:nvPr/>
          </p:nvSpPr>
          <p:spPr bwMode="auto">
            <a:xfrm>
              <a:off x="3098801" y="2520950"/>
              <a:ext cx="387350" cy="330200"/>
            </a:xfrm>
            <a:custGeom>
              <a:avLst/>
              <a:gdLst>
                <a:gd name="T0" fmla="*/ 5 w 122"/>
                <a:gd name="T1" fmla="*/ 99 h 104"/>
                <a:gd name="T2" fmla="*/ 10 w 122"/>
                <a:gd name="T3" fmla="*/ 104 h 104"/>
                <a:gd name="T4" fmla="*/ 32 w 122"/>
                <a:gd name="T5" fmla="*/ 104 h 104"/>
                <a:gd name="T6" fmla="*/ 32 w 122"/>
                <a:gd name="T7" fmla="*/ 57 h 104"/>
                <a:gd name="T8" fmla="*/ 5 w 122"/>
                <a:gd name="T9" fmla="*/ 84 h 104"/>
                <a:gd name="T10" fmla="*/ 5 w 122"/>
                <a:gd name="T11" fmla="*/ 99 h 104"/>
                <a:gd name="T12" fmla="*/ 43 w 122"/>
                <a:gd name="T13" fmla="*/ 68 h 104"/>
                <a:gd name="T14" fmla="*/ 43 w 122"/>
                <a:gd name="T15" fmla="*/ 104 h 104"/>
                <a:gd name="T16" fmla="*/ 71 w 122"/>
                <a:gd name="T17" fmla="*/ 104 h 104"/>
                <a:gd name="T18" fmla="*/ 71 w 122"/>
                <a:gd name="T19" fmla="*/ 71 h 104"/>
                <a:gd name="T20" fmla="*/ 59 w 122"/>
                <a:gd name="T21" fmla="*/ 83 h 104"/>
                <a:gd name="T22" fmla="*/ 43 w 122"/>
                <a:gd name="T23" fmla="*/ 68 h 104"/>
                <a:gd name="T24" fmla="*/ 81 w 122"/>
                <a:gd name="T25" fmla="*/ 60 h 104"/>
                <a:gd name="T26" fmla="*/ 81 w 122"/>
                <a:gd name="T27" fmla="*/ 104 h 104"/>
                <a:gd name="T28" fmla="*/ 104 w 122"/>
                <a:gd name="T29" fmla="*/ 104 h 104"/>
                <a:gd name="T30" fmla="*/ 109 w 122"/>
                <a:gd name="T31" fmla="*/ 99 h 104"/>
                <a:gd name="T32" fmla="*/ 109 w 122"/>
                <a:gd name="T33" fmla="*/ 33 h 104"/>
                <a:gd name="T34" fmla="*/ 85 w 122"/>
                <a:gd name="T35" fmla="*/ 57 h 104"/>
                <a:gd name="T36" fmla="*/ 81 w 122"/>
                <a:gd name="T37" fmla="*/ 60 h 104"/>
                <a:gd name="T38" fmla="*/ 98 w 122"/>
                <a:gd name="T39" fmla="*/ 2 h 104"/>
                <a:gd name="T40" fmla="*/ 93 w 122"/>
                <a:gd name="T41" fmla="*/ 7 h 104"/>
                <a:gd name="T42" fmla="*/ 99 w 122"/>
                <a:gd name="T43" fmla="*/ 12 h 104"/>
                <a:gd name="T44" fmla="*/ 104 w 122"/>
                <a:gd name="T45" fmla="*/ 11 h 104"/>
                <a:gd name="T46" fmla="*/ 59 w 122"/>
                <a:gd name="T47" fmla="*/ 57 h 104"/>
                <a:gd name="T48" fmla="*/ 32 w 122"/>
                <a:gd name="T49" fmla="*/ 30 h 104"/>
                <a:gd name="T50" fmla="*/ 2 w 122"/>
                <a:gd name="T51" fmla="*/ 61 h 104"/>
                <a:gd name="T52" fmla="*/ 2 w 122"/>
                <a:gd name="T53" fmla="*/ 68 h 104"/>
                <a:gd name="T54" fmla="*/ 8 w 122"/>
                <a:gd name="T55" fmla="*/ 68 h 104"/>
                <a:gd name="T56" fmla="*/ 32 w 122"/>
                <a:gd name="T57" fmla="*/ 44 h 104"/>
                <a:gd name="T58" fmla="*/ 59 w 122"/>
                <a:gd name="T59" fmla="*/ 70 h 104"/>
                <a:gd name="T60" fmla="*/ 111 w 122"/>
                <a:gd name="T61" fmla="*/ 18 h 104"/>
                <a:gd name="T62" fmla="*/ 110 w 122"/>
                <a:gd name="T63" fmla="*/ 24 h 104"/>
                <a:gd name="T64" fmla="*/ 115 w 122"/>
                <a:gd name="T65" fmla="*/ 29 h 104"/>
                <a:gd name="T66" fmla="*/ 115 w 122"/>
                <a:gd name="T67" fmla="*/ 29 h 104"/>
                <a:gd name="T68" fmla="*/ 120 w 122"/>
                <a:gd name="T69" fmla="*/ 24 h 104"/>
                <a:gd name="T70" fmla="*/ 122 w 122"/>
                <a:gd name="T71" fmla="*/ 0 h 104"/>
                <a:gd name="T72" fmla="*/ 98 w 122"/>
                <a:gd name="T73"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2" h="104">
                  <a:moveTo>
                    <a:pt x="5" y="99"/>
                  </a:moveTo>
                  <a:cubicBezTo>
                    <a:pt x="5" y="102"/>
                    <a:pt x="7" y="104"/>
                    <a:pt x="10" y="104"/>
                  </a:cubicBezTo>
                  <a:cubicBezTo>
                    <a:pt x="32" y="104"/>
                    <a:pt x="32" y="104"/>
                    <a:pt x="32" y="104"/>
                  </a:cubicBezTo>
                  <a:cubicBezTo>
                    <a:pt x="32" y="57"/>
                    <a:pt x="32" y="57"/>
                    <a:pt x="32" y="57"/>
                  </a:cubicBezTo>
                  <a:cubicBezTo>
                    <a:pt x="5" y="84"/>
                    <a:pt x="5" y="84"/>
                    <a:pt x="5" y="84"/>
                  </a:cubicBezTo>
                  <a:lnTo>
                    <a:pt x="5" y="99"/>
                  </a:lnTo>
                  <a:close/>
                  <a:moveTo>
                    <a:pt x="43" y="68"/>
                  </a:moveTo>
                  <a:cubicBezTo>
                    <a:pt x="43" y="104"/>
                    <a:pt x="43" y="104"/>
                    <a:pt x="43" y="104"/>
                  </a:cubicBezTo>
                  <a:cubicBezTo>
                    <a:pt x="71" y="104"/>
                    <a:pt x="71" y="104"/>
                    <a:pt x="71" y="104"/>
                  </a:cubicBezTo>
                  <a:cubicBezTo>
                    <a:pt x="71" y="71"/>
                    <a:pt x="71" y="71"/>
                    <a:pt x="71" y="71"/>
                  </a:cubicBezTo>
                  <a:cubicBezTo>
                    <a:pt x="59" y="83"/>
                    <a:pt x="59" y="83"/>
                    <a:pt x="59" y="83"/>
                  </a:cubicBezTo>
                  <a:lnTo>
                    <a:pt x="43" y="68"/>
                  </a:lnTo>
                  <a:close/>
                  <a:moveTo>
                    <a:pt x="81" y="60"/>
                  </a:moveTo>
                  <a:cubicBezTo>
                    <a:pt x="81" y="104"/>
                    <a:pt x="81" y="104"/>
                    <a:pt x="81" y="104"/>
                  </a:cubicBezTo>
                  <a:cubicBezTo>
                    <a:pt x="104" y="104"/>
                    <a:pt x="104" y="104"/>
                    <a:pt x="104" y="104"/>
                  </a:cubicBezTo>
                  <a:cubicBezTo>
                    <a:pt x="107" y="104"/>
                    <a:pt x="109" y="102"/>
                    <a:pt x="109" y="99"/>
                  </a:cubicBezTo>
                  <a:cubicBezTo>
                    <a:pt x="109" y="33"/>
                    <a:pt x="109" y="33"/>
                    <a:pt x="109" y="33"/>
                  </a:cubicBezTo>
                  <a:cubicBezTo>
                    <a:pt x="85" y="57"/>
                    <a:pt x="85" y="57"/>
                    <a:pt x="85" y="57"/>
                  </a:cubicBezTo>
                  <a:lnTo>
                    <a:pt x="81" y="60"/>
                  </a:lnTo>
                  <a:close/>
                  <a:moveTo>
                    <a:pt x="98" y="2"/>
                  </a:moveTo>
                  <a:cubicBezTo>
                    <a:pt x="95" y="2"/>
                    <a:pt x="93" y="5"/>
                    <a:pt x="93" y="7"/>
                  </a:cubicBezTo>
                  <a:cubicBezTo>
                    <a:pt x="94" y="10"/>
                    <a:pt x="96" y="12"/>
                    <a:pt x="99" y="12"/>
                  </a:cubicBezTo>
                  <a:cubicBezTo>
                    <a:pt x="104" y="11"/>
                    <a:pt x="104" y="11"/>
                    <a:pt x="104" y="11"/>
                  </a:cubicBezTo>
                  <a:cubicBezTo>
                    <a:pt x="59" y="57"/>
                    <a:pt x="59" y="57"/>
                    <a:pt x="59" y="57"/>
                  </a:cubicBezTo>
                  <a:cubicBezTo>
                    <a:pt x="32" y="30"/>
                    <a:pt x="32" y="30"/>
                    <a:pt x="32" y="30"/>
                  </a:cubicBezTo>
                  <a:cubicBezTo>
                    <a:pt x="2" y="61"/>
                    <a:pt x="2" y="61"/>
                    <a:pt x="2" y="61"/>
                  </a:cubicBezTo>
                  <a:cubicBezTo>
                    <a:pt x="0" y="63"/>
                    <a:pt x="0" y="66"/>
                    <a:pt x="2" y="68"/>
                  </a:cubicBezTo>
                  <a:cubicBezTo>
                    <a:pt x="3" y="70"/>
                    <a:pt x="7" y="70"/>
                    <a:pt x="8" y="68"/>
                  </a:cubicBezTo>
                  <a:cubicBezTo>
                    <a:pt x="32" y="44"/>
                    <a:pt x="32" y="44"/>
                    <a:pt x="32" y="44"/>
                  </a:cubicBezTo>
                  <a:cubicBezTo>
                    <a:pt x="59" y="70"/>
                    <a:pt x="59" y="70"/>
                    <a:pt x="59" y="70"/>
                  </a:cubicBezTo>
                  <a:cubicBezTo>
                    <a:pt x="111" y="18"/>
                    <a:pt x="111" y="18"/>
                    <a:pt x="111" y="18"/>
                  </a:cubicBezTo>
                  <a:cubicBezTo>
                    <a:pt x="110" y="24"/>
                    <a:pt x="110" y="24"/>
                    <a:pt x="110" y="24"/>
                  </a:cubicBezTo>
                  <a:cubicBezTo>
                    <a:pt x="110" y="26"/>
                    <a:pt x="112" y="29"/>
                    <a:pt x="115" y="29"/>
                  </a:cubicBezTo>
                  <a:cubicBezTo>
                    <a:pt x="115" y="29"/>
                    <a:pt x="115" y="29"/>
                    <a:pt x="115" y="29"/>
                  </a:cubicBezTo>
                  <a:cubicBezTo>
                    <a:pt x="118" y="29"/>
                    <a:pt x="120" y="27"/>
                    <a:pt x="120" y="24"/>
                  </a:cubicBezTo>
                  <a:cubicBezTo>
                    <a:pt x="122" y="0"/>
                    <a:pt x="122" y="0"/>
                    <a:pt x="122" y="0"/>
                  </a:cubicBezTo>
                  <a:lnTo>
                    <a:pt x="98" y="2"/>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85" name="Group 29"/>
          <p:cNvGrpSpPr/>
          <p:nvPr/>
        </p:nvGrpSpPr>
        <p:grpSpPr>
          <a:xfrm>
            <a:off x="2686051" y="3658186"/>
            <a:ext cx="1695450" cy="1695450"/>
            <a:chOff x="2686051" y="4159250"/>
            <a:chExt cx="1695450" cy="1695450"/>
          </a:xfrm>
        </p:grpSpPr>
        <p:sp>
          <p:nvSpPr>
            <p:cNvPr id="86" name="Freeform 393"/>
            <p:cNvSpPr/>
            <p:nvPr/>
          </p:nvSpPr>
          <p:spPr bwMode="auto">
            <a:xfrm>
              <a:off x="2686051" y="4159250"/>
              <a:ext cx="1695450" cy="1695450"/>
            </a:xfrm>
            <a:custGeom>
              <a:avLst/>
              <a:gdLst>
                <a:gd name="T0" fmla="*/ 60 w 534"/>
                <a:gd name="T1" fmla="*/ 0 h 534"/>
                <a:gd name="T2" fmla="*/ 0 w 534"/>
                <a:gd name="T3" fmla="*/ 0 h 534"/>
                <a:gd name="T4" fmla="*/ 534 w 534"/>
                <a:gd name="T5" fmla="*/ 534 h 534"/>
                <a:gd name="T6" fmla="*/ 534 w 534"/>
                <a:gd name="T7" fmla="*/ 474 h 534"/>
                <a:gd name="T8" fmla="*/ 60 w 534"/>
                <a:gd name="T9" fmla="*/ 0 h 534"/>
              </a:gdLst>
              <a:ahLst/>
              <a:cxnLst>
                <a:cxn ang="0">
                  <a:pos x="T0" y="T1"/>
                </a:cxn>
                <a:cxn ang="0">
                  <a:pos x="T2" y="T3"/>
                </a:cxn>
                <a:cxn ang="0">
                  <a:pos x="T4" y="T5"/>
                </a:cxn>
                <a:cxn ang="0">
                  <a:pos x="T6" y="T7"/>
                </a:cxn>
                <a:cxn ang="0">
                  <a:pos x="T8" y="T9"/>
                </a:cxn>
              </a:cxnLst>
              <a:rect l="0" t="0" r="r" b="b"/>
              <a:pathLst>
                <a:path w="534" h="534">
                  <a:moveTo>
                    <a:pt x="60" y="0"/>
                  </a:moveTo>
                  <a:cubicBezTo>
                    <a:pt x="0" y="0"/>
                    <a:pt x="0" y="0"/>
                    <a:pt x="0" y="0"/>
                  </a:cubicBezTo>
                  <a:cubicBezTo>
                    <a:pt x="28" y="281"/>
                    <a:pt x="253" y="506"/>
                    <a:pt x="534" y="534"/>
                  </a:cubicBezTo>
                  <a:cubicBezTo>
                    <a:pt x="534" y="474"/>
                    <a:pt x="534" y="474"/>
                    <a:pt x="534" y="474"/>
                  </a:cubicBezTo>
                  <a:cubicBezTo>
                    <a:pt x="286" y="446"/>
                    <a:pt x="88" y="248"/>
                    <a:pt x="60" y="0"/>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7" name="Freeform 398"/>
            <p:cNvSpPr/>
            <p:nvPr/>
          </p:nvSpPr>
          <p:spPr bwMode="auto">
            <a:xfrm>
              <a:off x="3813176" y="4159250"/>
              <a:ext cx="568325" cy="568325"/>
            </a:xfrm>
            <a:custGeom>
              <a:avLst/>
              <a:gdLst>
                <a:gd name="T0" fmla="*/ 48 w 358"/>
                <a:gd name="T1" fmla="*/ 0 h 358"/>
                <a:gd name="T2" fmla="*/ 0 w 358"/>
                <a:gd name="T3" fmla="*/ 0 h 358"/>
                <a:gd name="T4" fmla="*/ 0 w 358"/>
                <a:gd name="T5" fmla="*/ 358 h 358"/>
                <a:gd name="T6" fmla="*/ 358 w 358"/>
                <a:gd name="T7" fmla="*/ 358 h 358"/>
                <a:gd name="T8" fmla="*/ 358 w 358"/>
                <a:gd name="T9" fmla="*/ 310 h 358"/>
                <a:gd name="T10" fmla="*/ 48 w 358"/>
                <a:gd name="T11" fmla="*/ 310 h 358"/>
                <a:gd name="T12" fmla="*/ 48 w 358"/>
                <a:gd name="T13" fmla="*/ 0 h 358"/>
              </a:gdLst>
              <a:ahLst/>
              <a:cxnLst>
                <a:cxn ang="0">
                  <a:pos x="T0" y="T1"/>
                </a:cxn>
                <a:cxn ang="0">
                  <a:pos x="T2" y="T3"/>
                </a:cxn>
                <a:cxn ang="0">
                  <a:pos x="T4" y="T5"/>
                </a:cxn>
                <a:cxn ang="0">
                  <a:pos x="T6" y="T7"/>
                </a:cxn>
                <a:cxn ang="0">
                  <a:pos x="T8" y="T9"/>
                </a:cxn>
                <a:cxn ang="0">
                  <a:pos x="T10" y="T11"/>
                </a:cxn>
                <a:cxn ang="0">
                  <a:pos x="T12" y="T13"/>
                </a:cxn>
              </a:cxnLst>
              <a:rect l="0" t="0" r="r" b="b"/>
              <a:pathLst>
                <a:path w="358" h="358">
                  <a:moveTo>
                    <a:pt x="48" y="0"/>
                  </a:moveTo>
                  <a:lnTo>
                    <a:pt x="0" y="0"/>
                  </a:lnTo>
                  <a:lnTo>
                    <a:pt x="0" y="358"/>
                  </a:lnTo>
                  <a:lnTo>
                    <a:pt x="358" y="358"/>
                  </a:lnTo>
                  <a:lnTo>
                    <a:pt x="358" y="310"/>
                  </a:lnTo>
                  <a:lnTo>
                    <a:pt x="48" y="310"/>
                  </a:lnTo>
                  <a:lnTo>
                    <a:pt x="48" y="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405"/>
            <p:cNvSpPr>
              <a:spLocks noEditPoints="1"/>
            </p:cNvSpPr>
            <p:nvPr/>
          </p:nvSpPr>
          <p:spPr bwMode="auto">
            <a:xfrm>
              <a:off x="3502026" y="4721225"/>
              <a:ext cx="314325" cy="317500"/>
            </a:xfrm>
            <a:custGeom>
              <a:avLst/>
              <a:gdLst>
                <a:gd name="T0" fmla="*/ 3 w 99"/>
                <a:gd name="T1" fmla="*/ 86 h 100"/>
                <a:gd name="T2" fmla="*/ 0 w 99"/>
                <a:gd name="T3" fmla="*/ 92 h 100"/>
                <a:gd name="T4" fmla="*/ 3 w 99"/>
                <a:gd name="T5" fmla="*/ 98 h 100"/>
                <a:gd name="T6" fmla="*/ 8 w 99"/>
                <a:gd name="T7" fmla="*/ 100 h 100"/>
                <a:gd name="T8" fmla="*/ 14 w 99"/>
                <a:gd name="T9" fmla="*/ 98 h 100"/>
                <a:gd name="T10" fmla="*/ 16 w 99"/>
                <a:gd name="T11" fmla="*/ 92 h 100"/>
                <a:gd name="T12" fmla="*/ 14 w 99"/>
                <a:gd name="T13" fmla="*/ 86 h 100"/>
                <a:gd name="T14" fmla="*/ 3 w 99"/>
                <a:gd name="T15" fmla="*/ 86 h 100"/>
                <a:gd name="T16" fmla="*/ 23 w 99"/>
                <a:gd name="T17" fmla="*/ 65 h 100"/>
                <a:gd name="T18" fmla="*/ 23 w 99"/>
                <a:gd name="T19" fmla="*/ 77 h 100"/>
                <a:gd name="T20" fmla="*/ 29 w 99"/>
                <a:gd name="T21" fmla="*/ 79 h 100"/>
                <a:gd name="T22" fmla="*/ 35 w 99"/>
                <a:gd name="T23" fmla="*/ 77 h 100"/>
                <a:gd name="T24" fmla="*/ 35 w 99"/>
                <a:gd name="T25" fmla="*/ 65 h 100"/>
                <a:gd name="T26" fmla="*/ 23 w 99"/>
                <a:gd name="T27" fmla="*/ 65 h 100"/>
                <a:gd name="T28" fmla="*/ 44 w 99"/>
                <a:gd name="T29" fmla="*/ 45 h 100"/>
                <a:gd name="T30" fmla="*/ 44 w 99"/>
                <a:gd name="T31" fmla="*/ 56 h 100"/>
                <a:gd name="T32" fmla="*/ 50 w 99"/>
                <a:gd name="T33" fmla="*/ 58 h 100"/>
                <a:gd name="T34" fmla="*/ 55 w 99"/>
                <a:gd name="T35" fmla="*/ 56 h 100"/>
                <a:gd name="T36" fmla="*/ 55 w 99"/>
                <a:gd name="T37" fmla="*/ 45 h 100"/>
                <a:gd name="T38" fmla="*/ 44 w 99"/>
                <a:gd name="T39" fmla="*/ 45 h 100"/>
                <a:gd name="T40" fmla="*/ 97 w 99"/>
                <a:gd name="T41" fmla="*/ 3 h 100"/>
                <a:gd name="T42" fmla="*/ 86 w 99"/>
                <a:gd name="T43" fmla="*/ 3 h 100"/>
                <a:gd name="T44" fmla="*/ 83 w 99"/>
                <a:gd name="T45" fmla="*/ 9 h 100"/>
                <a:gd name="T46" fmla="*/ 86 w 99"/>
                <a:gd name="T47" fmla="*/ 14 h 100"/>
                <a:gd name="T48" fmla="*/ 91 w 99"/>
                <a:gd name="T49" fmla="*/ 17 h 100"/>
                <a:gd name="T50" fmla="*/ 97 w 99"/>
                <a:gd name="T51" fmla="*/ 14 h 100"/>
                <a:gd name="T52" fmla="*/ 99 w 99"/>
                <a:gd name="T53" fmla="*/ 9 h 100"/>
                <a:gd name="T54" fmla="*/ 97 w 99"/>
                <a:gd name="T55" fmla="*/ 3 h 100"/>
                <a:gd name="T56" fmla="*/ 65 w 99"/>
                <a:gd name="T57" fmla="*/ 24 h 100"/>
                <a:gd name="T58" fmla="*/ 65 w 99"/>
                <a:gd name="T59" fmla="*/ 35 h 100"/>
                <a:gd name="T60" fmla="*/ 71 w 99"/>
                <a:gd name="T61" fmla="*/ 38 h 100"/>
                <a:gd name="T62" fmla="*/ 76 w 99"/>
                <a:gd name="T63" fmla="*/ 35 h 100"/>
                <a:gd name="T64" fmla="*/ 76 w 99"/>
                <a:gd name="T65" fmla="*/ 24 h 100"/>
                <a:gd name="T66" fmla="*/ 65 w 99"/>
                <a:gd name="T6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00">
                  <a:moveTo>
                    <a:pt x="3" y="86"/>
                  </a:moveTo>
                  <a:cubicBezTo>
                    <a:pt x="1" y="88"/>
                    <a:pt x="0" y="90"/>
                    <a:pt x="0" y="92"/>
                  </a:cubicBezTo>
                  <a:cubicBezTo>
                    <a:pt x="0" y="94"/>
                    <a:pt x="1" y="96"/>
                    <a:pt x="3" y="98"/>
                  </a:cubicBezTo>
                  <a:cubicBezTo>
                    <a:pt x="4" y="99"/>
                    <a:pt x="6" y="100"/>
                    <a:pt x="8" y="100"/>
                  </a:cubicBezTo>
                  <a:cubicBezTo>
                    <a:pt x="10" y="100"/>
                    <a:pt x="12" y="99"/>
                    <a:pt x="14" y="98"/>
                  </a:cubicBezTo>
                  <a:cubicBezTo>
                    <a:pt x="15" y="96"/>
                    <a:pt x="16" y="94"/>
                    <a:pt x="16" y="92"/>
                  </a:cubicBezTo>
                  <a:cubicBezTo>
                    <a:pt x="16" y="90"/>
                    <a:pt x="15" y="88"/>
                    <a:pt x="14" y="86"/>
                  </a:cubicBezTo>
                  <a:cubicBezTo>
                    <a:pt x="11" y="83"/>
                    <a:pt x="6" y="83"/>
                    <a:pt x="3" y="86"/>
                  </a:cubicBezTo>
                  <a:close/>
                  <a:moveTo>
                    <a:pt x="23" y="65"/>
                  </a:moveTo>
                  <a:cubicBezTo>
                    <a:pt x="20" y="69"/>
                    <a:pt x="20" y="74"/>
                    <a:pt x="23" y="77"/>
                  </a:cubicBezTo>
                  <a:cubicBezTo>
                    <a:pt x="25" y="78"/>
                    <a:pt x="27" y="79"/>
                    <a:pt x="29" y="79"/>
                  </a:cubicBezTo>
                  <a:cubicBezTo>
                    <a:pt x="31" y="79"/>
                    <a:pt x="33" y="78"/>
                    <a:pt x="35" y="77"/>
                  </a:cubicBezTo>
                  <a:cubicBezTo>
                    <a:pt x="38" y="74"/>
                    <a:pt x="38" y="69"/>
                    <a:pt x="35" y="65"/>
                  </a:cubicBezTo>
                  <a:cubicBezTo>
                    <a:pt x="32" y="62"/>
                    <a:pt x="26" y="62"/>
                    <a:pt x="23" y="65"/>
                  </a:cubicBezTo>
                  <a:close/>
                  <a:moveTo>
                    <a:pt x="44" y="45"/>
                  </a:moveTo>
                  <a:cubicBezTo>
                    <a:pt x="41" y="48"/>
                    <a:pt x="41" y="53"/>
                    <a:pt x="44" y="56"/>
                  </a:cubicBezTo>
                  <a:cubicBezTo>
                    <a:pt x="46" y="58"/>
                    <a:pt x="48" y="58"/>
                    <a:pt x="50" y="58"/>
                  </a:cubicBezTo>
                  <a:cubicBezTo>
                    <a:pt x="52" y="58"/>
                    <a:pt x="54" y="58"/>
                    <a:pt x="55" y="56"/>
                  </a:cubicBezTo>
                  <a:cubicBezTo>
                    <a:pt x="59" y="53"/>
                    <a:pt x="59" y="48"/>
                    <a:pt x="55" y="45"/>
                  </a:cubicBezTo>
                  <a:cubicBezTo>
                    <a:pt x="52" y="42"/>
                    <a:pt x="47" y="42"/>
                    <a:pt x="44" y="45"/>
                  </a:cubicBezTo>
                  <a:close/>
                  <a:moveTo>
                    <a:pt x="97" y="3"/>
                  </a:moveTo>
                  <a:cubicBezTo>
                    <a:pt x="94" y="0"/>
                    <a:pt x="89" y="0"/>
                    <a:pt x="86" y="3"/>
                  </a:cubicBezTo>
                  <a:cubicBezTo>
                    <a:pt x="84" y="5"/>
                    <a:pt x="83" y="7"/>
                    <a:pt x="83" y="9"/>
                  </a:cubicBezTo>
                  <a:cubicBezTo>
                    <a:pt x="83" y="11"/>
                    <a:pt x="84" y="13"/>
                    <a:pt x="86" y="14"/>
                  </a:cubicBezTo>
                  <a:cubicBezTo>
                    <a:pt x="87" y="16"/>
                    <a:pt x="89" y="17"/>
                    <a:pt x="91" y="17"/>
                  </a:cubicBezTo>
                  <a:cubicBezTo>
                    <a:pt x="93" y="17"/>
                    <a:pt x="95" y="16"/>
                    <a:pt x="97" y="14"/>
                  </a:cubicBezTo>
                  <a:cubicBezTo>
                    <a:pt x="98" y="13"/>
                    <a:pt x="99" y="11"/>
                    <a:pt x="99" y="9"/>
                  </a:cubicBezTo>
                  <a:cubicBezTo>
                    <a:pt x="99" y="7"/>
                    <a:pt x="98" y="5"/>
                    <a:pt x="97" y="3"/>
                  </a:cubicBezTo>
                  <a:close/>
                  <a:moveTo>
                    <a:pt x="65" y="24"/>
                  </a:moveTo>
                  <a:cubicBezTo>
                    <a:pt x="62" y="27"/>
                    <a:pt x="62" y="32"/>
                    <a:pt x="65" y="35"/>
                  </a:cubicBezTo>
                  <a:cubicBezTo>
                    <a:pt x="66" y="37"/>
                    <a:pt x="68" y="38"/>
                    <a:pt x="71" y="38"/>
                  </a:cubicBezTo>
                  <a:cubicBezTo>
                    <a:pt x="73" y="38"/>
                    <a:pt x="75" y="37"/>
                    <a:pt x="76" y="35"/>
                  </a:cubicBezTo>
                  <a:cubicBezTo>
                    <a:pt x="79" y="32"/>
                    <a:pt x="79" y="27"/>
                    <a:pt x="76" y="24"/>
                  </a:cubicBezTo>
                  <a:cubicBezTo>
                    <a:pt x="73" y="21"/>
                    <a:pt x="68" y="21"/>
                    <a:pt x="65" y="24"/>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Oval 411"/>
            <p:cNvSpPr>
              <a:spLocks noChangeArrowheads="1"/>
            </p:cNvSpPr>
            <p:nvPr/>
          </p:nvSpPr>
          <p:spPr bwMode="auto">
            <a:xfrm>
              <a:off x="2974976" y="4918075"/>
              <a:ext cx="647700" cy="64770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Freeform 412"/>
            <p:cNvSpPr>
              <a:spLocks noEditPoints="1"/>
            </p:cNvSpPr>
            <p:nvPr/>
          </p:nvSpPr>
          <p:spPr bwMode="auto">
            <a:xfrm>
              <a:off x="2962276" y="4905375"/>
              <a:ext cx="673100" cy="673100"/>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8 h 212"/>
                <a:gd name="T12" fmla="*/ 8 w 212"/>
                <a:gd name="T13" fmla="*/ 106 h 212"/>
                <a:gd name="T14" fmla="*/ 106 w 212"/>
                <a:gd name="T15" fmla="*/ 204 h 212"/>
                <a:gd name="T16" fmla="*/ 204 w 212"/>
                <a:gd name="T17" fmla="*/ 106 h 212"/>
                <a:gd name="T18" fmla="*/ 106 w 212"/>
                <a:gd name="T19" fmla="*/ 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4"/>
                    <a:pt x="0" y="106"/>
                  </a:cubicBezTo>
                  <a:cubicBezTo>
                    <a:pt x="0" y="47"/>
                    <a:pt x="48" y="0"/>
                    <a:pt x="106" y="0"/>
                  </a:cubicBezTo>
                  <a:cubicBezTo>
                    <a:pt x="165" y="0"/>
                    <a:pt x="212" y="47"/>
                    <a:pt x="212" y="106"/>
                  </a:cubicBezTo>
                  <a:cubicBezTo>
                    <a:pt x="212" y="164"/>
                    <a:pt x="165" y="212"/>
                    <a:pt x="106" y="212"/>
                  </a:cubicBezTo>
                  <a:close/>
                  <a:moveTo>
                    <a:pt x="106" y="8"/>
                  </a:moveTo>
                  <a:cubicBezTo>
                    <a:pt x="52" y="8"/>
                    <a:pt x="8" y="52"/>
                    <a:pt x="8" y="106"/>
                  </a:cubicBezTo>
                  <a:cubicBezTo>
                    <a:pt x="8" y="160"/>
                    <a:pt x="52" y="204"/>
                    <a:pt x="106" y="204"/>
                  </a:cubicBezTo>
                  <a:cubicBezTo>
                    <a:pt x="160" y="204"/>
                    <a:pt x="204" y="160"/>
                    <a:pt x="204" y="106"/>
                  </a:cubicBezTo>
                  <a:cubicBezTo>
                    <a:pt x="204" y="52"/>
                    <a:pt x="160" y="8"/>
                    <a:pt x="106" y="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413"/>
            <p:cNvSpPr>
              <a:spLocks noEditPoints="1"/>
            </p:cNvSpPr>
            <p:nvPr/>
          </p:nvSpPr>
          <p:spPr bwMode="auto">
            <a:xfrm>
              <a:off x="3155951" y="5045075"/>
              <a:ext cx="285750" cy="415925"/>
            </a:xfrm>
            <a:custGeom>
              <a:avLst/>
              <a:gdLst>
                <a:gd name="T0" fmla="*/ 24 w 90"/>
                <a:gd name="T1" fmla="*/ 101 h 131"/>
                <a:gd name="T2" fmla="*/ 25 w 90"/>
                <a:gd name="T3" fmla="*/ 107 h 131"/>
                <a:gd name="T4" fmla="*/ 45 w 90"/>
                <a:gd name="T5" fmla="*/ 111 h 131"/>
                <a:gd name="T6" fmla="*/ 65 w 90"/>
                <a:gd name="T7" fmla="*/ 107 h 131"/>
                <a:gd name="T8" fmla="*/ 66 w 90"/>
                <a:gd name="T9" fmla="*/ 101 h 131"/>
                <a:gd name="T10" fmla="*/ 45 w 90"/>
                <a:gd name="T11" fmla="*/ 104 h 131"/>
                <a:gd name="T12" fmla="*/ 24 w 90"/>
                <a:gd name="T13" fmla="*/ 101 h 131"/>
                <a:gd name="T14" fmla="*/ 26 w 90"/>
                <a:gd name="T15" fmla="*/ 113 h 131"/>
                <a:gd name="T16" fmla="*/ 27 w 90"/>
                <a:gd name="T17" fmla="*/ 120 h 131"/>
                <a:gd name="T18" fmla="*/ 33 w 90"/>
                <a:gd name="T19" fmla="*/ 124 h 131"/>
                <a:gd name="T20" fmla="*/ 34 w 90"/>
                <a:gd name="T21" fmla="*/ 128 h 131"/>
                <a:gd name="T22" fmla="*/ 45 w 90"/>
                <a:gd name="T23" fmla="*/ 131 h 131"/>
                <a:gd name="T24" fmla="*/ 57 w 90"/>
                <a:gd name="T25" fmla="*/ 128 h 131"/>
                <a:gd name="T26" fmla="*/ 57 w 90"/>
                <a:gd name="T27" fmla="*/ 124 h 131"/>
                <a:gd name="T28" fmla="*/ 63 w 90"/>
                <a:gd name="T29" fmla="*/ 120 h 131"/>
                <a:gd name="T30" fmla="*/ 64 w 90"/>
                <a:gd name="T31" fmla="*/ 113 h 131"/>
                <a:gd name="T32" fmla="*/ 45 w 90"/>
                <a:gd name="T33" fmla="*/ 116 h 131"/>
                <a:gd name="T34" fmla="*/ 26 w 90"/>
                <a:gd name="T35" fmla="*/ 113 h 131"/>
                <a:gd name="T36" fmla="*/ 45 w 90"/>
                <a:gd name="T37" fmla="*/ 18 h 131"/>
                <a:gd name="T38" fmla="*/ 47 w 90"/>
                <a:gd name="T39" fmla="*/ 16 h 131"/>
                <a:gd name="T40" fmla="*/ 45 w 90"/>
                <a:gd name="T41" fmla="*/ 14 h 131"/>
                <a:gd name="T42" fmla="*/ 14 w 90"/>
                <a:gd name="T43" fmla="*/ 45 h 131"/>
                <a:gd name="T44" fmla="*/ 16 w 90"/>
                <a:gd name="T45" fmla="*/ 47 h 131"/>
                <a:gd name="T46" fmla="*/ 19 w 90"/>
                <a:gd name="T47" fmla="*/ 45 h 131"/>
                <a:gd name="T48" fmla="*/ 45 w 90"/>
                <a:gd name="T49" fmla="*/ 18 h 131"/>
                <a:gd name="T50" fmla="*/ 55 w 90"/>
                <a:gd name="T51" fmla="*/ 62 h 131"/>
                <a:gd name="T52" fmla="*/ 45 w 90"/>
                <a:gd name="T53" fmla="*/ 43 h 131"/>
                <a:gd name="T54" fmla="*/ 35 w 90"/>
                <a:gd name="T55" fmla="*/ 62 h 131"/>
                <a:gd name="T56" fmla="*/ 31 w 90"/>
                <a:gd name="T57" fmla="*/ 53 h 131"/>
                <a:gd name="T58" fmla="*/ 24 w 90"/>
                <a:gd name="T59" fmla="*/ 56 h 131"/>
                <a:gd name="T60" fmla="*/ 35 w 90"/>
                <a:gd name="T61" fmla="*/ 77 h 131"/>
                <a:gd name="T62" fmla="*/ 45 w 90"/>
                <a:gd name="T63" fmla="*/ 58 h 131"/>
                <a:gd name="T64" fmla="*/ 56 w 90"/>
                <a:gd name="T65" fmla="*/ 77 h 131"/>
                <a:gd name="T66" fmla="*/ 66 w 90"/>
                <a:gd name="T67" fmla="*/ 56 h 131"/>
                <a:gd name="T68" fmla="*/ 59 w 90"/>
                <a:gd name="T69" fmla="*/ 53 h 131"/>
                <a:gd name="T70" fmla="*/ 55 w 90"/>
                <a:gd name="T71" fmla="*/ 62 h 131"/>
                <a:gd name="T72" fmla="*/ 45 w 90"/>
                <a:gd name="T73" fmla="*/ 0 h 131"/>
                <a:gd name="T74" fmla="*/ 0 w 90"/>
                <a:gd name="T75" fmla="*/ 45 h 131"/>
                <a:gd name="T76" fmla="*/ 22 w 90"/>
                <a:gd name="T77" fmla="*/ 83 h 131"/>
                <a:gd name="T78" fmla="*/ 23 w 90"/>
                <a:gd name="T79" fmla="*/ 95 h 131"/>
                <a:gd name="T80" fmla="*/ 45 w 90"/>
                <a:gd name="T81" fmla="*/ 99 h 131"/>
                <a:gd name="T82" fmla="*/ 67 w 90"/>
                <a:gd name="T83" fmla="*/ 95 h 131"/>
                <a:gd name="T84" fmla="*/ 68 w 90"/>
                <a:gd name="T85" fmla="*/ 83 h 131"/>
                <a:gd name="T86" fmla="*/ 90 w 90"/>
                <a:gd name="T87" fmla="*/ 45 h 131"/>
                <a:gd name="T88" fmla="*/ 45 w 90"/>
                <a:gd name="T89" fmla="*/ 0 h 131"/>
                <a:gd name="T90" fmla="*/ 62 w 90"/>
                <a:gd name="T91" fmla="*/ 78 h 131"/>
                <a:gd name="T92" fmla="*/ 61 w 90"/>
                <a:gd name="T93" fmla="*/ 89 h 131"/>
                <a:gd name="T94" fmla="*/ 45 w 90"/>
                <a:gd name="T95" fmla="*/ 91 h 131"/>
                <a:gd name="T96" fmla="*/ 30 w 90"/>
                <a:gd name="T97" fmla="*/ 89 h 131"/>
                <a:gd name="T98" fmla="*/ 29 w 90"/>
                <a:gd name="T99" fmla="*/ 78 h 131"/>
                <a:gd name="T100" fmla="*/ 8 w 90"/>
                <a:gd name="T101" fmla="*/ 45 h 131"/>
                <a:gd name="T102" fmla="*/ 45 w 90"/>
                <a:gd name="T103" fmla="*/ 8 h 131"/>
                <a:gd name="T104" fmla="*/ 82 w 90"/>
                <a:gd name="T105" fmla="*/ 45 h 131"/>
                <a:gd name="T106" fmla="*/ 62 w 90"/>
                <a:gd name="T107" fmla="*/ 7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131">
                  <a:moveTo>
                    <a:pt x="24" y="101"/>
                  </a:moveTo>
                  <a:cubicBezTo>
                    <a:pt x="25" y="107"/>
                    <a:pt x="25" y="107"/>
                    <a:pt x="25" y="107"/>
                  </a:cubicBezTo>
                  <a:cubicBezTo>
                    <a:pt x="31" y="110"/>
                    <a:pt x="38" y="111"/>
                    <a:pt x="45" y="111"/>
                  </a:cubicBezTo>
                  <a:cubicBezTo>
                    <a:pt x="52" y="111"/>
                    <a:pt x="59" y="110"/>
                    <a:pt x="65" y="107"/>
                  </a:cubicBezTo>
                  <a:cubicBezTo>
                    <a:pt x="66" y="101"/>
                    <a:pt x="66" y="101"/>
                    <a:pt x="66" y="101"/>
                  </a:cubicBezTo>
                  <a:cubicBezTo>
                    <a:pt x="60" y="103"/>
                    <a:pt x="53" y="104"/>
                    <a:pt x="45" y="104"/>
                  </a:cubicBezTo>
                  <a:cubicBezTo>
                    <a:pt x="38" y="104"/>
                    <a:pt x="31" y="103"/>
                    <a:pt x="24" y="101"/>
                  </a:cubicBezTo>
                  <a:close/>
                  <a:moveTo>
                    <a:pt x="26" y="113"/>
                  </a:moveTo>
                  <a:cubicBezTo>
                    <a:pt x="27" y="120"/>
                    <a:pt x="27" y="120"/>
                    <a:pt x="27" y="120"/>
                  </a:cubicBezTo>
                  <a:cubicBezTo>
                    <a:pt x="27" y="120"/>
                    <a:pt x="29" y="122"/>
                    <a:pt x="33" y="124"/>
                  </a:cubicBezTo>
                  <a:cubicBezTo>
                    <a:pt x="34" y="128"/>
                    <a:pt x="34" y="128"/>
                    <a:pt x="34" y="128"/>
                  </a:cubicBezTo>
                  <a:cubicBezTo>
                    <a:pt x="34" y="128"/>
                    <a:pt x="36" y="131"/>
                    <a:pt x="45" y="131"/>
                  </a:cubicBezTo>
                  <a:cubicBezTo>
                    <a:pt x="54" y="131"/>
                    <a:pt x="57" y="128"/>
                    <a:pt x="57" y="128"/>
                  </a:cubicBezTo>
                  <a:cubicBezTo>
                    <a:pt x="57" y="124"/>
                    <a:pt x="57" y="124"/>
                    <a:pt x="57" y="124"/>
                  </a:cubicBezTo>
                  <a:cubicBezTo>
                    <a:pt x="62" y="122"/>
                    <a:pt x="63" y="120"/>
                    <a:pt x="63" y="120"/>
                  </a:cubicBezTo>
                  <a:cubicBezTo>
                    <a:pt x="64" y="113"/>
                    <a:pt x="64" y="113"/>
                    <a:pt x="64" y="113"/>
                  </a:cubicBezTo>
                  <a:cubicBezTo>
                    <a:pt x="58" y="115"/>
                    <a:pt x="52" y="116"/>
                    <a:pt x="45" y="116"/>
                  </a:cubicBezTo>
                  <a:cubicBezTo>
                    <a:pt x="38" y="116"/>
                    <a:pt x="32" y="115"/>
                    <a:pt x="26" y="113"/>
                  </a:cubicBezTo>
                  <a:close/>
                  <a:moveTo>
                    <a:pt x="45" y="18"/>
                  </a:moveTo>
                  <a:cubicBezTo>
                    <a:pt x="46" y="18"/>
                    <a:pt x="47" y="17"/>
                    <a:pt x="47" y="16"/>
                  </a:cubicBezTo>
                  <a:cubicBezTo>
                    <a:pt x="47" y="15"/>
                    <a:pt x="46" y="14"/>
                    <a:pt x="45" y="14"/>
                  </a:cubicBezTo>
                  <a:cubicBezTo>
                    <a:pt x="28" y="14"/>
                    <a:pt x="14" y="28"/>
                    <a:pt x="14" y="45"/>
                  </a:cubicBezTo>
                  <a:cubicBezTo>
                    <a:pt x="14" y="46"/>
                    <a:pt x="15" y="47"/>
                    <a:pt x="16" y="47"/>
                  </a:cubicBezTo>
                  <a:cubicBezTo>
                    <a:pt x="18" y="47"/>
                    <a:pt x="19" y="46"/>
                    <a:pt x="19" y="45"/>
                  </a:cubicBezTo>
                  <a:cubicBezTo>
                    <a:pt x="19" y="30"/>
                    <a:pt x="31" y="18"/>
                    <a:pt x="45" y="18"/>
                  </a:cubicBezTo>
                  <a:close/>
                  <a:moveTo>
                    <a:pt x="55" y="62"/>
                  </a:moveTo>
                  <a:cubicBezTo>
                    <a:pt x="45" y="43"/>
                    <a:pt x="45" y="43"/>
                    <a:pt x="45" y="43"/>
                  </a:cubicBezTo>
                  <a:cubicBezTo>
                    <a:pt x="35" y="62"/>
                    <a:pt x="35" y="62"/>
                    <a:pt x="35" y="62"/>
                  </a:cubicBezTo>
                  <a:cubicBezTo>
                    <a:pt x="31" y="53"/>
                    <a:pt x="31" y="53"/>
                    <a:pt x="31" y="53"/>
                  </a:cubicBezTo>
                  <a:cubicBezTo>
                    <a:pt x="24" y="56"/>
                    <a:pt x="24" y="56"/>
                    <a:pt x="24" y="56"/>
                  </a:cubicBezTo>
                  <a:cubicBezTo>
                    <a:pt x="35" y="77"/>
                    <a:pt x="35" y="77"/>
                    <a:pt x="35" y="77"/>
                  </a:cubicBezTo>
                  <a:cubicBezTo>
                    <a:pt x="45" y="58"/>
                    <a:pt x="45" y="58"/>
                    <a:pt x="45" y="58"/>
                  </a:cubicBezTo>
                  <a:cubicBezTo>
                    <a:pt x="56" y="77"/>
                    <a:pt x="56" y="77"/>
                    <a:pt x="56" y="77"/>
                  </a:cubicBezTo>
                  <a:cubicBezTo>
                    <a:pt x="66" y="56"/>
                    <a:pt x="66" y="56"/>
                    <a:pt x="66" y="56"/>
                  </a:cubicBezTo>
                  <a:cubicBezTo>
                    <a:pt x="59" y="53"/>
                    <a:pt x="59" y="53"/>
                    <a:pt x="59" y="53"/>
                  </a:cubicBezTo>
                  <a:lnTo>
                    <a:pt x="55" y="62"/>
                  </a:lnTo>
                  <a:close/>
                  <a:moveTo>
                    <a:pt x="45" y="0"/>
                  </a:moveTo>
                  <a:cubicBezTo>
                    <a:pt x="20" y="0"/>
                    <a:pt x="0" y="20"/>
                    <a:pt x="0" y="45"/>
                  </a:cubicBezTo>
                  <a:cubicBezTo>
                    <a:pt x="0" y="61"/>
                    <a:pt x="9" y="75"/>
                    <a:pt x="22" y="83"/>
                  </a:cubicBezTo>
                  <a:cubicBezTo>
                    <a:pt x="23" y="95"/>
                    <a:pt x="23" y="95"/>
                    <a:pt x="23" y="95"/>
                  </a:cubicBezTo>
                  <a:cubicBezTo>
                    <a:pt x="30" y="97"/>
                    <a:pt x="37" y="99"/>
                    <a:pt x="45" y="99"/>
                  </a:cubicBezTo>
                  <a:cubicBezTo>
                    <a:pt x="53" y="99"/>
                    <a:pt x="60" y="97"/>
                    <a:pt x="67" y="95"/>
                  </a:cubicBezTo>
                  <a:cubicBezTo>
                    <a:pt x="68" y="83"/>
                    <a:pt x="68" y="83"/>
                    <a:pt x="68" y="83"/>
                  </a:cubicBezTo>
                  <a:cubicBezTo>
                    <a:pt x="81" y="75"/>
                    <a:pt x="90" y="61"/>
                    <a:pt x="90" y="45"/>
                  </a:cubicBezTo>
                  <a:cubicBezTo>
                    <a:pt x="90" y="20"/>
                    <a:pt x="70" y="0"/>
                    <a:pt x="45" y="0"/>
                  </a:cubicBezTo>
                  <a:close/>
                  <a:moveTo>
                    <a:pt x="62" y="78"/>
                  </a:moveTo>
                  <a:cubicBezTo>
                    <a:pt x="61" y="89"/>
                    <a:pt x="61" y="89"/>
                    <a:pt x="61" y="89"/>
                  </a:cubicBezTo>
                  <a:cubicBezTo>
                    <a:pt x="61" y="89"/>
                    <a:pt x="57" y="91"/>
                    <a:pt x="45" y="91"/>
                  </a:cubicBezTo>
                  <a:cubicBezTo>
                    <a:pt x="34" y="91"/>
                    <a:pt x="30" y="89"/>
                    <a:pt x="30" y="89"/>
                  </a:cubicBezTo>
                  <a:cubicBezTo>
                    <a:pt x="29" y="78"/>
                    <a:pt x="29" y="78"/>
                    <a:pt x="29" y="78"/>
                  </a:cubicBezTo>
                  <a:cubicBezTo>
                    <a:pt x="16" y="72"/>
                    <a:pt x="8" y="59"/>
                    <a:pt x="8" y="45"/>
                  </a:cubicBezTo>
                  <a:cubicBezTo>
                    <a:pt x="8" y="24"/>
                    <a:pt x="25" y="8"/>
                    <a:pt x="45" y="8"/>
                  </a:cubicBezTo>
                  <a:cubicBezTo>
                    <a:pt x="66" y="8"/>
                    <a:pt x="82" y="24"/>
                    <a:pt x="82" y="45"/>
                  </a:cubicBezTo>
                  <a:cubicBezTo>
                    <a:pt x="82" y="59"/>
                    <a:pt x="74" y="72"/>
                    <a:pt x="62" y="78"/>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2" name="Group 30"/>
          <p:cNvGrpSpPr/>
          <p:nvPr/>
        </p:nvGrpSpPr>
        <p:grpSpPr>
          <a:xfrm>
            <a:off x="4762501" y="3658186"/>
            <a:ext cx="1695450" cy="1695450"/>
            <a:chOff x="4762501" y="4159250"/>
            <a:chExt cx="1695450" cy="1695450"/>
          </a:xfrm>
        </p:grpSpPr>
        <p:sp>
          <p:nvSpPr>
            <p:cNvPr id="93" name="Freeform 394"/>
            <p:cNvSpPr/>
            <p:nvPr/>
          </p:nvSpPr>
          <p:spPr bwMode="auto">
            <a:xfrm>
              <a:off x="4762501" y="4159250"/>
              <a:ext cx="1695450" cy="1695450"/>
            </a:xfrm>
            <a:custGeom>
              <a:avLst/>
              <a:gdLst>
                <a:gd name="T0" fmla="*/ 0 w 534"/>
                <a:gd name="T1" fmla="*/ 474 h 534"/>
                <a:gd name="T2" fmla="*/ 0 w 534"/>
                <a:gd name="T3" fmla="*/ 534 h 534"/>
                <a:gd name="T4" fmla="*/ 534 w 534"/>
                <a:gd name="T5" fmla="*/ 0 h 534"/>
                <a:gd name="T6" fmla="*/ 474 w 534"/>
                <a:gd name="T7" fmla="*/ 0 h 534"/>
                <a:gd name="T8" fmla="*/ 0 w 534"/>
                <a:gd name="T9" fmla="*/ 474 h 534"/>
              </a:gdLst>
              <a:ahLst/>
              <a:cxnLst>
                <a:cxn ang="0">
                  <a:pos x="T0" y="T1"/>
                </a:cxn>
                <a:cxn ang="0">
                  <a:pos x="T2" y="T3"/>
                </a:cxn>
                <a:cxn ang="0">
                  <a:pos x="T4" y="T5"/>
                </a:cxn>
                <a:cxn ang="0">
                  <a:pos x="T6" y="T7"/>
                </a:cxn>
                <a:cxn ang="0">
                  <a:pos x="T8" y="T9"/>
                </a:cxn>
              </a:cxnLst>
              <a:rect l="0" t="0" r="r" b="b"/>
              <a:pathLst>
                <a:path w="534" h="534">
                  <a:moveTo>
                    <a:pt x="0" y="474"/>
                  </a:moveTo>
                  <a:cubicBezTo>
                    <a:pt x="0" y="534"/>
                    <a:pt x="0" y="534"/>
                    <a:pt x="0" y="534"/>
                  </a:cubicBezTo>
                  <a:cubicBezTo>
                    <a:pt x="281" y="506"/>
                    <a:pt x="506" y="281"/>
                    <a:pt x="534" y="0"/>
                  </a:cubicBezTo>
                  <a:cubicBezTo>
                    <a:pt x="474" y="0"/>
                    <a:pt x="474" y="0"/>
                    <a:pt x="474" y="0"/>
                  </a:cubicBezTo>
                  <a:cubicBezTo>
                    <a:pt x="446" y="248"/>
                    <a:pt x="248" y="446"/>
                    <a:pt x="0" y="47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399"/>
            <p:cNvSpPr/>
            <p:nvPr/>
          </p:nvSpPr>
          <p:spPr bwMode="auto">
            <a:xfrm>
              <a:off x="4762501" y="4159250"/>
              <a:ext cx="568325" cy="568325"/>
            </a:xfrm>
            <a:custGeom>
              <a:avLst/>
              <a:gdLst>
                <a:gd name="T0" fmla="*/ 310 w 358"/>
                <a:gd name="T1" fmla="*/ 310 h 358"/>
                <a:gd name="T2" fmla="*/ 0 w 358"/>
                <a:gd name="T3" fmla="*/ 310 h 358"/>
                <a:gd name="T4" fmla="*/ 0 w 358"/>
                <a:gd name="T5" fmla="*/ 358 h 358"/>
                <a:gd name="T6" fmla="*/ 358 w 358"/>
                <a:gd name="T7" fmla="*/ 358 h 358"/>
                <a:gd name="T8" fmla="*/ 358 w 358"/>
                <a:gd name="T9" fmla="*/ 0 h 358"/>
                <a:gd name="T10" fmla="*/ 310 w 358"/>
                <a:gd name="T11" fmla="*/ 0 h 358"/>
                <a:gd name="T12" fmla="*/ 310 w 358"/>
                <a:gd name="T13" fmla="*/ 310 h 358"/>
              </a:gdLst>
              <a:ahLst/>
              <a:cxnLst>
                <a:cxn ang="0">
                  <a:pos x="T0" y="T1"/>
                </a:cxn>
                <a:cxn ang="0">
                  <a:pos x="T2" y="T3"/>
                </a:cxn>
                <a:cxn ang="0">
                  <a:pos x="T4" y="T5"/>
                </a:cxn>
                <a:cxn ang="0">
                  <a:pos x="T6" y="T7"/>
                </a:cxn>
                <a:cxn ang="0">
                  <a:pos x="T8" y="T9"/>
                </a:cxn>
                <a:cxn ang="0">
                  <a:pos x="T10" y="T11"/>
                </a:cxn>
                <a:cxn ang="0">
                  <a:pos x="T12" y="T13"/>
                </a:cxn>
              </a:cxnLst>
              <a:rect l="0" t="0" r="r" b="b"/>
              <a:pathLst>
                <a:path w="358" h="358">
                  <a:moveTo>
                    <a:pt x="310" y="310"/>
                  </a:moveTo>
                  <a:lnTo>
                    <a:pt x="0" y="310"/>
                  </a:lnTo>
                  <a:lnTo>
                    <a:pt x="0" y="358"/>
                  </a:lnTo>
                  <a:lnTo>
                    <a:pt x="358" y="358"/>
                  </a:lnTo>
                  <a:lnTo>
                    <a:pt x="358" y="0"/>
                  </a:lnTo>
                  <a:lnTo>
                    <a:pt x="310" y="0"/>
                  </a:lnTo>
                  <a:lnTo>
                    <a:pt x="310" y="31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Freeform 406"/>
            <p:cNvSpPr>
              <a:spLocks noEditPoints="1"/>
            </p:cNvSpPr>
            <p:nvPr/>
          </p:nvSpPr>
          <p:spPr bwMode="auto">
            <a:xfrm>
              <a:off x="5327651" y="4721225"/>
              <a:ext cx="314325" cy="317500"/>
            </a:xfrm>
            <a:custGeom>
              <a:avLst/>
              <a:gdLst>
                <a:gd name="T0" fmla="*/ 44 w 99"/>
                <a:gd name="T1" fmla="*/ 45 h 100"/>
                <a:gd name="T2" fmla="*/ 44 w 99"/>
                <a:gd name="T3" fmla="*/ 56 h 100"/>
                <a:gd name="T4" fmla="*/ 49 w 99"/>
                <a:gd name="T5" fmla="*/ 58 h 100"/>
                <a:gd name="T6" fmla="*/ 55 w 99"/>
                <a:gd name="T7" fmla="*/ 56 h 100"/>
                <a:gd name="T8" fmla="*/ 55 w 99"/>
                <a:gd name="T9" fmla="*/ 45 h 100"/>
                <a:gd name="T10" fmla="*/ 44 w 99"/>
                <a:gd name="T11" fmla="*/ 45 h 100"/>
                <a:gd name="T12" fmla="*/ 23 w 99"/>
                <a:gd name="T13" fmla="*/ 24 h 100"/>
                <a:gd name="T14" fmla="*/ 23 w 99"/>
                <a:gd name="T15" fmla="*/ 35 h 100"/>
                <a:gd name="T16" fmla="*/ 28 w 99"/>
                <a:gd name="T17" fmla="*/ 38 h 100"/>
                <a:gd name="T18" fmla="*/ 34 w 99"/>
                <a:gd name="T19" fmla="*/ 35 h 100"/>
                <a:gd name="T20" fmla="*/ 34 w 99"/>
                <a:gd name="T21" fmla="*/ 24 h 100"/>
                <a:gd name="T22" fmla="*/ 23 w 99"/>
                <a:gd name="T23" fmla="*/ 24 h 100"/>
                <a:gd name="T24" fmla="*/ 2 w 99"/>
                <a:gd name="T25" fmla="*/ 3 h 100"/>
                <a:gd name="T26" fmla="*/ 0 w 99"/>
                <a:gd name="T27" fmla="*/ 9 h 100"/>
                <a:gd name="T28" fmla="*/ 2 w 99"/>
                <a:gd name="T29" fmla="*/ 14 h 100"/>
                <a:gd name="T30" fmla="*/ 8 w 99"/>
                <a:gd name="T31" fmla="*/ 17 h 100"/>
                <a:gd name="T32" fmla="*/ 13 w 99"/>
                <a:gd name="T33" fmla="*/ 14 h 100"/>
                <a:gd name="T34" fmla="*/ 16 w 99"/>
                <a:gd name="T35" fmla="*/ 9 h 100"/>
                <a:gd name="T36" fmla="*/ 13 w 99"/>
                <a:gd name="T37" fmla="*/ 3 h 100"/>
                <a:gd name="T38" fmla="*/ 2 w 99"/>
                <a:gd name="T39" fmla="*/ 3 h 100"/>
                <a:gd name="T40" fmla="*/ 96 w 99"/>
                <a:gd name="T41" fmla="*/ 86 h 100"/>
                <a:gd name="T42" fmla="*/ 85 w 99"/>
                <a:gd name="T43" fmla="*/ 86 h 100"/>
                <a:gd name="T44" fmla="*/ 83 w 99"/>
                <a:gd name="T45" fmla="*/ 92 h 100"/>
                <a:gd name="T46" fmla="*/ 85 w 99"/>
                <a:gd name="T47" fmla="*/ 98 h 100"/>
                <a:gd name="T48" fmla="*/ 91 w 99"/>
                <a:gd name="T49" fmla="*/ 100 h 100"/>
                <a:gd name="T50" fmla="*/ 96 w 99"/>
                <a:gd name="T51" fmla="*/ 98 h 100"/>
                <a:gd name="T52" fmla="*/ 99 w 99"/>
                <a:gd name="T53" fmla="*/ 92 h 100"/>
                <a:gd name="T54" fmla="*/ 96 w 99"/>
                <a:gd name="T55" fmla="*/ 86 h 100"/>
                <a:gd name="T56" fmla="*/ 64 w 99"/>
                <a:gd name="T57" fmla="*/ 65 h 100"/>
                <a:gd name="T58" fmla="*/ 64 w 99"/>
                <a:gd name="T59" fmla="*/ 77 h 100"/>
                <a:gd name="T60" fmla="*/ 70 w 99"/>
                <a:gd name="T61" fmla="*/ 79 h 100"/>
                <a:gd name="T62" fmla="*/ 76 w 99"/>
                <a:gd name="T63" fmla="*/ 77 h 100"/>
                <a:gd name="T64" fmla="*/ 76 w 99"/>
                <a:gd name="T65" fmla="*/ 65 h 100"/>
                <a:gd name="T66" fmla="*/ 64 w 99"/>
                <a:gd name="T67" fmla="*/ 6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00">
                  <a:moveTo>
                    <a:pt x="44" y="45"/>
                  </a:moveTo>
                  <a:cubicBezTo>
                    <a:pt x="40" y="48"/>
                    <a:pt x="40" y="53"/>
                    <a:pt x="44" y="56"/>
                  </a:cubicBezTo>
                  <a:cubicBezTo>
                    <a:pt x="45" y="58"/>
                    <a:pt x="47" y="58"/>
                    <a:pt x="49" y="58"/>
                  </a:cubicBezTo>
                  <a:cubicBezTo>
                    <a:pt x="51" y="58"/>
                    <a:pt x="53" y="58"/>
                    <a:pt x="55" y="56"/>
                  </a:cubicBezTo>
                  <a:cubicBezTo>
                    <a:pt x="58" y="53"/>
                    <a:pt x="58" y="48"/>
                    <a:pt x="55" y="45"/>
                  </a:cubicBezTo>
                  <a:cubicBezTo>
                    <a:pt x="52" y="42"/>
                    <a:pt x="47" y="42"/>
                    <a:pt x="44" y="45"/>
                  </a:cubicBezTo>
                  <a:close/>
                  <a:moveTo>
                    <a:pt x="23" y="24"/>
                  </a:moveTo>
                  <a:cubicBezTo>
                    <a:pt x="20" y="27"/>
                    <a:pt x="20" y="32"/>
                    <a:pt x="23" y="35"/>
                  </a:cubicBezTo>
                  <a:cubicBezTo>
                    <a:pt x="24" y="37"/>
                    <a:pt x="26" y="38"/>
                    <a:pt x="28" y="38"/>
                  </a:cubicBezTo>
                  <a:cubicBezTo>
                    <a:pt x="30" y="38"/>
                    <a:pt x="33" y="37"/>
                    <a:pt x="34" y="35"/>
                  </a:cubicBezTo>
                  <a:cubicBezTo>
                    <a:pt x="37" y="32"/>
                    <a:pt x="37" y="27"/>
                    <a:pt x="34" y="24"/>
                  </a:cubicBezTo>
                  <a:cubicBezTo>
                    <a:pt x="31" y="21"/>
                    <a:pt x="26" y="21"/>
                    <a:pt x="23" y="24"/>
                  </a:cubicBezTo>
                  <a:close/>
                  <a:moveTo>
                    <a:pt x="2" y="3"/>
                  </a:moveTo>
                  <a:cubicBezTo>
                    <a:pt x="0" y="5"/>
                    <a:pt x="0" y="7"/>
                    <a:pt x="0" y="9"/>
                  </a:cubicBezTo>
                  <a:cubicBezTo>
                    <a:pt x="0" y="11"/>
                    <a:pt x="0" y="13"/>
                    <a:pt x="2" y="14"/>
                  </a:cubicBezTo>
                  <a:cubicBezTo>
                    <a:pt x="3" y="16"/>
                    <a:pt x="6" y="17"/>
                    <a:pt x="8" y="17"/>
                  </a:cubicBezTo>
                  <a:cubicBezTo>
                    <a:pt x="10" y="17"/>
                    <a:pt x="12" y="16"/>
                    <a:pt x="13" y="14"/>
                  </a:cubicBezTo>
                  <a:cubicBezTo>
                    <a:pt x="15" y="13"/>
                    <a:pt x="16" y="11"/>
                    <a:pt x="16" y="9"/>
                  </a:cubicBezTo>
                  <a:cubicBezTo>
                    <a:pt x="16" y="7"/>
                    <a:pt x="15" y="5"/>
                    <a:pt x="13" y="3"/>
                  </a:cubicBezTo>
                  <a:cubicBezTo>
                    <a:pt x="10" y="0"/>
                    <a:pt x="5" y="0"/>
                    <a:pt x="2" y="3"/>
                  </a:cubicBezTo>
                  <a:close/>
                  <a:moveTo>
                    <a:pt x="96" y="86"/>
                  </a:moveTo>
                  <a:cubicBezTo>
                    <a:pt x="93" y="83"/>
                    <a:pt x="88" y="83"/>
                    <a:pt x="85" y="86"/>
                  </a:cubicBezTo>
                  <a:cubicBezTo>
                    <a:pt x="84" y="88"/>
                    <a:pt x="83" y="90"/>
                    <a:pt x="83" y="92"/>
                  </a:cubicBezTo>
                  <a:cubicBezTo>
                    <a:pt x="83" y="94"/>
                    <a:pt x="84" y="96"/>
                    <a:pt x="85" y="98"/>
                  </a:cubicBezTo>
                  <a:cubicBezTo>
                    <a:pt x="87" y="99"/>
                    <a:pt x="89" y="100"/>
                    <a:pt x="91" y="100"/>
                  </a:cubicBezTo>
                  <a:cubicBezTo>
                    <a:pt x="93" y="100"/>
                    <a:pt x="95" y="99"/>
                    <a:pt x="96" y="98"/>
                  </a:cubicBezTo>
                  <a:cubicBezTo>
                    <a:pt x="98" y="96"/>
                    <a:pt x="99" y="94"/>
                    <a:pt x="99" y="92"/>
                  </a:cubicBezTo>
                  <a:cubicBezTo>
                    <a:pt x="99" y="90"/>
                    <a:pt x="98" y="88"/>
                    <a:pt x="96" y="86"/>
                  </a:cubicBezTo>
                  <a:close/>
                  <a:moveTo>
                    <a:pt x="64" y="65"/>
                  </a:moveTo>
                  <a:cubicBezTo>
                    <a:pt x="61" y="69"/>
                    <a:pt x="61" y="74"/>
                    <a:pt x="64" y="77"/>
                  </a:cubicBezTo>
                  <a:cubicBezTo>
                    <a:pt x="66" y="78"/>
                    <a:pt x="68" y="79"/>
                    <a:pt x="70" y="79"/>
                  </a:cubicBezTo>
                  <a:cubicBezTo>
                    <a:pt x="72" y="79"/>
                    <a:pt x="74" y="78"/>
                    <a:pt x="76" y="77"/>
                  </a:cubicBezTo>
                  <a:cubicBezTo>
                    <a:pt x="79" y="74"/>
                    <a:pt x="79" y="69"/>
                    <a:pt x="76" y="65"/>
                  </a:cubicBezTo>
                  <a:cubicBezTo>
                    <a:pt x="72" y="62"/>
                    <a:pt x="67" y="62"/>
                    <a:pt x="64" y="6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Oval 414"/>
            <p:cNvSpPr>
              <a:spLocks noChangeArrowheads="1"/>
            </p:cNvSpPr>
            <p:nvPr/>
          </p:nvSpPr>
          <p:spPr bwMode="auto">
            <a:xfrm>
              <a:off x="5521326" y="4918075"/>
              <a:ext cx="647700" cy="64770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Freeform 415"/>
            <p:cNvSpPr>
              <a:spLocks noEditPoints="1"/>
            </p:cNvSpPr>
            <p:nvPr/>
          </p:nvSpPr>
          <p:spPr bwMode="auto">
            <a:xfrm>
              <a:off x="5508626" y="4905375"/>
              <a:ext cx="673100" cy="673100"/>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8 h 212"/>
                <a:gd name="T12" fmla="*/ 8 w 212"/>
                <a:gd name="T13" fmla="*/ 106 h 212"/>
                <a:gd name="T14" fmla="*/ 106 w 212"/>
                <a:gd name="T15" fmla="*/ 204 h 212"/>
                <a:gd name="T16" fmla="*/ 204 w 212"/>
                <a:gd name="T17" fmla="*/ 106 h 212"/>
                <a:gd name="T18" fmla="*/ 106 w 212"/>
                <a:gd name="T19" fmla="*/ 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7" y="212"/>
                    <a:pt x="0" y="164"/>
                    <a:pt x="0" y="106"/>
                  </a:cubicBezTo>
                  <a:cubicBezTo>
                    <a:pt x="0" y="47"/>
                    <a:pt x="47" y="0"/>
                    <a:pt x="106" y="0"/>
                  </a:cubicBezTo>
                  <a:cubicBezTo>
                    <a:pt x="164" y="0"/>
                    <a:pt x="212" y="47"/>
                    <a:pt x="212" y="106"/>
                  </a:cubicBezTo>
                  <a:cubicBezTo>
                    <a:pt x="212" y="164"/>
                    <a:pt x="164" y="212"/>
                    <a:pt x="106" y="212"/>
                  </a:cubicBezTo>
                  <a:close/>
                  <a:moveTo>
                    <a:pt x="106" y="8"/>
                  </a:moveTo>
                  <a:cubicBezTo>
                    <a:pt x="52" y="8"/>
                    <a:pt x="8" y="52"/>
                    <a:pt x="8" y="106"/>
                  </a:cubicBezTo>
                  <a:cubicBezTo>
                    <a:pt x="8" y="160"/>
                    <a:pt x="52" y="204"/>
                    <a:pt x="106" y="204"/>
                  </a:cubicBezTo>
                  <a:cubicBezTo>
                    <a:pt x="160" y="204"/>
                    <a:pt x="204" y="160"/>
                    <a:pt x="204" y="106"/>
                  </a:cubicBezTo>
                  <a:cubicBezTo>
                    <a:pt x="204" y="52"/>
                    <a:pt x="160" y="8"/>
                    <a:pt x="106"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Freeform 416"/>
            <p:cNvSpPr>
              <a:spLocks noEditPoints="1"/>
            </p:cNvSpPr>
            <p:nvPr/>
          </p:nvSpPr>
          <p:spPr bwMode="auto">
            <a:xfrm>
              <a:off x="5708651" y="5057775"/>
              <a:ext cx="285750" cy="358775"/>
            </a:xfrm>
            <a:custGeom>
              <a:avLst/>
              <a:gdLst>
                <a:gd name="T0" fmla="*/ 130 w 180"/>
                <a:gd name="T1" fmla="*/ 66 h 226"/>
                <a:gd name="T2" fmla="*/ 32 w 180"/>
                <a:gd name="T3" fmla="*/ 66 h 226"/>
                <a:gd name="T4" fmla="*/ 32 w 180"/>
                <a:gd name="T5" fmla="*/ 78 h 226"/>
                <a:gd name="T6" fmla="*/ 130 w 180"/>
                <a:gd name="T7" fmla="*/ 78 h 226"/>
                <a:gd name="T8" fmla="*/ 130 w 180"/>
                <a:gd name="T9" fmla="*/ 66 h 226"/>
                <a:gd name="T10" fmla="*/ 130 w 180"/>
                <a:gd name="T11" fmla="*/ 38 h 226"/>
                <a:gd name="T12" fmla="*/ 32 w 180"/>
                <a:gd name="T13" fmla="*/ 38 h 226"/>
                <a:gd name="T14" fmla="*/ 32 w 180"/>
                <a:gd name="T15" fmla="*/ 52 h 226"/>
                <a:gd name="T16" fmla="*/ 130 w 180"/>
                <a:gd name="T17" fmla="*/ 52 h 226"/>
                <a:gd name="T18" fmla="*/ 130 w 180"/>
                <a:gd name="T19" fmla="*/ 38 h 226"/>
                <a:gd name="T20" fmla="*/ 130 w 180"/>
                <a:gd name="T21" fmla="*/ 92 h 226"/>
                <a:gd name="T22" fmla="*/ 32 w 180"/>
                <a:gd name="T23" fmla="*/ 92 h 226"/>
                <a:gd name="T24" fmla="*/ 32 w 180"/>
                <a:gd name="T25" fmla="*/ 106 h 226"/>
                <a:gd name="T26" fmla="*/ 130 w 180"/>
                <a:gd name="T27" fmla="*/ 106 h 226"/>
                <a:gd name="T28" fmla="*/ 130 w 180"/>
                <a:gd name="T29" fmla="*/ 92 h 226"/>
                <a:gd name="T30" fmla="*/ 32 w 180"/>
                <a:gd name="T31" fmla="*/ 134 h 226"/>
                <a:gd name="T32" fmla="*/ 80 w 180"/>
                <a:gd name="T33" fmla="*/ 134 h 226"/>
                <a:gd name="T34" fmla="*/ 80 w 180"/>
                <a:gd name="T35" fmla="*/ 120 h 226"/>
                <a:gd name="T36" fmla="*/ 32 w 180"/>
                <a:gd name="T37" fmla="*/ 120 h 226"/>
                <a:gd name="T38" fmla="*/ 32 w 180"/>
                <a:gd name="T39" fmla="*/ 134 h 226"/>
                <a:gd name="T40" fmla="*/ 160 w 180"/>
                <a:gd name="T41" fmla="*/ 20 h 226"/>
                <a:gd name="T42" fmla="*/ 160 w 180"/>
                <a:gd name="T43" fmla="*/ 0 h 226"/>
                <a:gd name="T44" fmla="*/ 0 w 180"/>
                <a:gd name="T45" fmla="*/ 0 h 226"/>
                <a:gd name="T46" fmla="*/ 0 w 180"/>
                <a:gd name="T47" fmla="*/ 206 h 226"/>
                <a:gd name="T48" fmla="*/ 20 w 180"/>
                <a:gd name="T49" fmla="*/ 206 h 226"/>
                <a:gd name="T50" fmla="*/ 20 w 180"/>
                <a:gd name="T51" fmla="*/ 226 h 226"/>
                <a:gd name="T52" fmla="*/ 180 w 180"/>
                <a:gd name="T53" fmla="*/ 226 h 226"/>
                <a:gd name="T54" fmla="*/ 180 w 180"/>
                <a:gd name="T55" fmla="*/ 20 h 226"/>
                <a:gd name="T56" fmla="*/ 160 w 180"/>
                <a:gd name="T57" fmla="*/ 20 h 226"/>
                <a:gd name="T58" fmla="*/ 12 w 180"/>
                <a:gd name="T59" fmla="*/ 196 h 226"/>
                <a:gd name="T60" fmla="*/ 12 w 180"/>
                <a:gd name="T61" fmla="*/ 10 h 226"/>
                <a:gd name="T62" fmla="*/ 150 w 180"/>
                <a:gd name="T63" fmla="*/ 10 h 226"/>
                <a:gd name="T64" fmla="*/ 150 w 180"/>
                <a:gd name="T65" fmla="*/ 148 h 226"/>
                <a:gd name="T66" fmla="*/ 102 w 180"/>
                <a:gd name="T67" fmla="*/ 148 h 226"/>
                <a:gd name="T68" fmla="*/ 102 w 180"/>
                <a:gd name="T69" fmla="*/ 196 h 226"/>
                <a:gd name="T70" fmla="*/ 12 w 180"/>
                <a:gd name="T71" fmla="*/ 196 h 226"/>
                <a:gd name="T72" fmla="*/ 170 w 180"/>
                <a:gd name="T73" fmla="*/ 216 h 226"/>
                <a:gd name="T74" fmla="*/ 32 w 180"/>
                <a:gd name="T75" fmla="*/ 216 h 226"/>
                <a:gd name="T76" fmla="*/ 32 w 180"/>
                <a:gd name="T77" fmla="*/ 206 h 226"/>
                <a:gd name="T78" fmla="*/ 108 w 180"/>
                <a:gd name="T79" fmla="*/ 206 h 226"/>
                <a:gd name="T80" fmla="*/ 160 w 180"/>
                <a:gd name="T81" fmla="*/ 154 h 226"/>
                <a:gd name="T82" fmla="*/ 160 w 180"/>
                <a:gd name="T83" fmla="*/ 30 h 226"/>
                <a:gd name="T84" fmla="*/ 170 w 180"/>
                <a:gd name="T85" fmla="*/ 30 h 226"/>
                <a:gd name="T86" fmla="*/ 170 w 180"/>
                <a:gd name="T87" fmla="*/ 21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0" h="226">
                  <a:moveTo>
                    <a:pt x="130" y="66"/>
                  </a:moveTo>
                  <a:lnTo>
                    <a:pt x="32" y="66"/>
                  </a:lnTo>
                  <a:lnTo>
                    <a:pt x="32" y="78"/>
                  </a:lnTo>
                  <a:lnTo>
                    <a:pt x="130" y="78"/>
                  </a:lnTo>
                  <a:lnTo>
                    <a:pt x="130" y="66"/>
                  </a:lnTo>
                  <a:close/>
                  <a:moveTo>
                    <a:pt x="130" y="38"/>
                  </a:moveTo>
                  <a:lnTo>
                    <a:pt x="32" y="38"/>
                  </a:lnTo>
                  <a:lnTo>
                    <a:pt x="32" y="52"/>
                  </a:lnTo>
                  <a:lnTo>
                    <a:pt x="130" y="52"/>
                  </a:lnTo>
                  <a:lnTo>
                    <a:pt x="130" y="38"/>
                  </a:lnTo>
                  <a:close/>
                  <a:moveTo>
                    <a:pt x="130" y="92"/>
                  </a:moveTo>
                  <a:lnTo>
                    <a:pt x="32" y="92"/>
                  </a:lnTo>
                  <a:lnTo>
                    <a:pt x="32" y="106"/>
                  </a:lnTo>
                  <a:lnTo>
                    <a:pt x="130" y="106"/>
                  </a:lnTo>
                  <a:lnTo>
                    <a:pt x="130" y="92"/>
                  </a:lnTo>
                  <a:close/>
                  <a:moveTo>
                    <a:pt x="32" y="134"/>
                  </a:moveTo>
                  <a:lnTo>
                    <a:pt x="80" y="134"/>
                  </a:lnTo>
                  <a:lnTo>
                    <a:pt x="80" y="120"/>
                  </a:lnTo>
                  <a:lnTo>
                    <a:pt x="32" y="120"/>
                  </a:lnTo>
                  <a:lnTo>
                    <a:pt x="32" y="134"/>
                  </a:lnTo>
                  <a:close/>
                  <a:moveTo>
                    <a:pt x="160" y="20"/>
                  </a:moveTo>
                  <a:lnTo>
                    <a:pt x="160" y="0"/>
                  </a:lnTo>
                  <a:lnTo>
                    <a:pt x="0" y="0"/>
                  </a:lnTo>
                  <a:lnTo>
                    <a:pt x="0" y="206"/>
                  </a:lnTo>
                  <a:lnTo>
                    <a:pt x="20" y="206"/>
                  </a:lnTo>
                  <a:lnTo>
                    <a:pt x="20" y="226"/>
                  </a:lnTo>
                  <a:lnTo>
                    <a:pt x="180" y="226"/>
                  </a:lnTo>
                  <a:lnTo>
                    <a:pt x="180" y="20"/>
                  </a:lnTo>
                  <a:lnTo>
                    <a:pt x="160" y="20"/>
                  </a:lnTo>
                  <a:close/>
                  <a:moveTo>
                    <a:pt x="12" y="196"/>
                  </a:moveTo>
                  <a:lnTo>
                    <a:pt x="12" y="10"/>
                  </a:lnTo>
                  <a:lnTo>
                    <a:pt x="150" y="10"/>
                  </a:lnTo>
                  <a:lnTo>
                    <a:pt x="150" y="148"/>
                  </a:lnTo>
                  <a:lnTo>
                    <a:pt x="102" y="148"/>
                  </a:lnTo>
                  <a:lnTo>
                    <a:pt x="102" y="196"/>
                  </a:lnTo>
                  <a:lnTo>
                    <a:pt x="12" y="196"/>
                  </a:lnTo>
                  <a:close/>
                  <a:moveTo>
                    <a:pt x="170" y="216"/>
                  </a:moveTo>
                  <a:lnTo>
                    <a:pt x="32" y="216"/>
                  </a:lnTo>
                  <a:lnTo>
                    <a:pt x="32" y="206"/>
                  </a:lnTo>
                  <a:lnTo>
                    <a:pt x="108" y="206"/>
                  </a:lnTo>
                  <a:lnTo>
                    <a:pt x="160" y="154"/>
                  </a:lnTo>
                  <a:lnTo>
                    <a:pt x="160" y="30"/>
                  </a:lnTo>
                  <a:lnTo>
                    <a:pt x="170" y="30"/>
                  </a:lnTo>
                  <a:lnTo>
                    <a:pt x="170" y="216"/>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99" name="Group 31"/>
          <p:cNvGrpSpPr/>
          <p:nvPr/>
        </p:nvGrpSpPr>
        <p:grpSpPr>
          <a:xfrm>
            <a:off x="4762501" y="1581736"/>
            <a:ext cx="1695450" cy="1695450"/>
            <a:chOff x="4762501" y="2082800"/>
            <a:chExt cx="1695450" cy="1695450"/>
          </a:xfrm>
        </p:grpSpPr>
        <p:sp>
          <p:nvSpPr>
            <p:cNvPr id="100" name="Freeform 395"/>
            <p:cNvSpPr/>
            <p:nvPr/>
          </p:nvSpPr>
          <p:spPr bwMode="auto">
            <a:xfrm>
              <a:off x="4762501" y="2082800"/>
              <a:ext cx="1695450" cy="1695450"/>
            </a:xfrm>
            <a:custGeom>
              <a:avLst/>
              <a:gdLst>
                <a:gd name="T0" fmla="*/ 474 w 534"/>
                <a:gd name="T1" fmla="*/ 534 h 534"/>
                <a:gd name="T2" fmla="*/ 534 w 534"/>
                <a:gd name="T3" fmla="*/ 534 h 534"/>
                <a:gd name="T4" fmla="*/ 0 w 534"/>
                <a:gd name="T5" fmla="*/ 0 h 534"/>
                <a:gd name="T6" fmla="*/ 0 w 534"/>
                <a:gd name="T7" fmla="*/ 60 h 534"/>
                <a:gd name="T8" fmla="*/ 474 w 534"/>
                <a:gd name="T9" fmla="*/ 534 h 534"/>
              </a:gdLst>
              <a:ahLst/>
              <a:cxnLst>
                <a:cxn ang="0">
                  <a:pos x="T0" y="T1"/>
                </a:cxn>
                <a:cxn ang="0">
                  <a:pos x="T2" y="T3"/>
                </a:cxn>
                <a:cxn ang="0">
                  <a:pos x="T4" y="T5"/>
                </a:cxn>
                <a:cxn ang="0">
                  <a:pos x="T6" y="T7"/>
                </a:cxn>
                <a:cxn ang="0">
                  <a:pos x="T8" y="T9"/>
                </a:cxn>
              </a:cxnLst>
              <a:rect l="0" t="0" r="r" b="b"/>
              <a:pathLst>
                <a:path w="534" h="534">
                  <a:moveTo>
                    <a:pt x="474" y="534"/>
                  </a:moveTo>
                  <a:cubicBezTo>
                    <a:pt x="534" y="534"/>
                    <a:pt x="534" y="534"/>
                    <a:pt x="534" y="534"/>
                  </a:cubicBezTo>
                  <a:cubicBezTo>
                    <a:pt x="506" y="253"/>
                    <a:pt x="281" y="28"/>
                    <a:pt x="0" y="0"/>
                  </a:cubicBezTo>
                  <a:cubicBezTo>
                    <a:pt x="0" y="60"/>
                    <a:pt x="0" y="60"/>
                    <a:pt x="0" y="60"/>
                  </a:cubicBezTo>
                  <a:cubicBezTo>
                    <a:pt x="248" y="88"/>
                    <a:pt x="446" y="286"/>
                    <a:pt x="474" y="53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Freeform 397"/>
            <p:cNvSpPr/>
            <p:nvPr/>
          </p:nvSpPr>
          <p:spPr bwMode="auto">
            <a:xfrm>
              <a:off x="4762501" y="3209925"/>
              <a:ext cx="568325" cy="568325"/>
            </a:xfrm>
            <a:custGeom>
              <a:avLst/>
              <a:gdLst>
                <a:gd name="T0" fmla="*/ 0 w 358"/>
                <a:gd name="T1" fmla="*/ 0 h 358"/>
                <a:gd name="T2" fmla="*/ 0 w 358"/>
                <a:gd name="T3" fmla="*/ 48 h 358"/>
                <a:gd name="T4" fmla="*/ 310 w 358"/>
                <a:gd name="T5" fmla="*/ 48 h 358"/>
                <a:gd name="T6" fmla="*/ 310 w 358"/>
                <a:gd name="T7" fmla="*/ 358 h 358"/>
                <a:gd name="T8" fmla="*/ 358 w 358"/>
                <a:gd name="T9" fmla="*/ 358 h 358"/>
                <a:gd name="T10" fmla="*/ 358 w 358"/>
                <a:gd name="T11" fmla="*/ 0 h 358"/>
                <a:gd name="T12" fmla="*/ 0 w 358"/>
                <a:gd name="T13" fmla="*/ 0 h 358"/>
              </a:gdLst>
              <a:ahLst/>
              <a:cxnLst>
                <a:cxn ang="0">
                  <a:pos x="T0" y="T1"/>
                </a:cxn>
                <a:cxn ang="0">
                  <a:pos x="T2" y="T3"/>
                </a:cxn>
                <a:cxn ang="0">
                  <a:pos x="T4" y="T5"/>
                </a:cxn>
                <a:cxn ang="0">
                  <a:pos x="T6" y="T7"/>
                </a:cxn>
                <a:cxn ang="0">
                  <a:pos x="T8" y="T9"/>
                </a:cxn>
                <a:cxn ang="0">
                  <a:pos x="T10" y="T11"/>
                </a:cxn>
                <a:cxn ang="0">
                  <a:pos x="T12" y="T13"/>
                </a:cxn>
              </a:cxnLst>
              <a:rect l="0" t="0" r="r" b="b"/>
              <a:pathLst>
                <a:path w="358" h="358">
                  <a:moveTo>
                    <a:pt x="0" y="0"/>
                  </a:moveTo>
                  <a:lnTo>
                    <a:pt x="0" y="48"/>
                  </a:lnTo>
                  <a:lnTo>
                    <a:pt x="310" y="48"/>
                  </a:lnTo>
                  <a:lnTo>
                    <a:pt x="310" y="358"/>
                  </a:lnTo>
                  <a:lnTo>
                    <a:pt x="358" y="358"/>
                  </a:lnTo>
                  <a:lnTo>
                    <a:pt x="358" y="0"/>
                  </a:lnTo>
                  <a:lnTo>
                    <a:pt x="0" y="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407"/>
            <p:cNvSpPr>
              <a:spLocks noEditPoints="1"/>
            </p:cNvSpPr>
            <p:nvPr/>
          </p:nvSpPr>
          <p:spPr bwMode="auto">
            <a:xfrm>
              <a:off x="5327651" y="2898775"/>
              <a:ext cx="314325" cy="314325"/>
            </a:xfrm>
            <a:custGeom>
              <a:avLst/>
              <a:gdLst>
                <a:gd name="T0" fmla="*/ 23 w 99"/>
                <a:gd name="T1" fmla="*/ 65 h 99"/>
                <a:gd name="T2" fmla="*/ 23 w 99"/>
                <a:gd name="T3" fmla="*/ 76 h 99"/>
                <a:gd name="T4" fmla="*/ 28 w 99"/>
                <a:gd name="T5" fmla="*/ 79 h 99"/>
                <a:gd name="T6" fmla="*/ 34 w 99"/>
                <a:gd name="T7" fmla="*/ 76 h 99"/>
                <a:gd name="T8" fmla="*/ 34 w 99"/>
                <a:gd name="T9" fmla="*/ 65 h 99"/>
                <a:gd name="T10" fmla="*/ 23 w 99"/>
                <a:gd name="T11" fmla="*/ 65 h 99"/>
                <a:gd name="T12" fmla="*/ 2 w 99"/>
                <a:gd name="T13" fmla="*/ 86 h 99"/>
                <a:gd name="T14" fmla="*/ 0 w 99"/>
                <a:gd name="T15" fmla="*/ 91 h 99"/>
                <a:gd name="T16" fmla="*/ 2 w 99"/>
                <a:gd name="T17" fmla="*/ 97 h 99"/>
                <a:gd name="T18" fmla="*/ 8 w 99"/>
                <a:gd name="T19" fmla="*/ 99 h 99"/>
                <a:gd name="T20" fmla="*/ 13 w 99"/>
                <a:gd name="T21" fmla="*/ 97 h 99"/>
                <a:gd name="T22" fmla="*/ 16 w 99"/>
                <a:gd name="T23" fmla="*/ 91 h 99"/>
                <a:gd name="T24" fmla="*/ 13 w 99"/>
                <a:gd name="T25" fmla="*/ 86 h 99"/>
                <a:gd name="T26" fmla="*/ 2 w 99"/>
                <a:gd name="T27" fmla="*/ 86 h 99"/>
                <a:gd name="T28" fmla="*/ 44 w 99"/>
                <a:gd name="T29" fmla="*/ 44 h 99"/>
                <a:gd name="T30" fmla="*/ 44 w 99"/>
                <a:gd name="T31" fmla="*/ 56 h 99"/>
                <a:gd name="T32" fmla="*/ 49 w 99"/>
                <a:gd name="T33" fmla="*/ 58 h 99"/>
                <a:gd name="T34" fmla="*/ 55 w 99"/>
                <a:gd name="T35" fmla="*/ 56 h 99"/>
                <a:gd name="T36" fmla="*/ 55 w 99"/>
                <a:gd name="T37" fmla="*/ 44 h 99"/>
                <a:gd name="T38" fmla="*/ 44 w 99"/>
                <a:gd name="T39" fmla="*/ 44 h 99"/>
                <a:gd name="T40" fmla="*/ 96 w 99"/>
                <a:gd name="T41" fmla="*/ 3 h 99"/>
                <a:gd name="T42" fmla="*/ 85 w 99"/>
                <a:gd name="T43" fmla="*/ 3 h 99"/>
                <a:gd name="T44" fmla="*/ 83 w 99"/>
                <a:gd name="T45" fmla="*/ 8 h 99"/>
                <a:gd name="T46" fmla="*/ 85 w 99"/>
                <a:gd name="T47" fmla="*/ 14 h 99"/>
                <a:gd name="T48" fmla="*/ 91 w 99"/>
                <a:gd name="T49" fmla="*/ 16 h 99"/>
                <a:gd name="T50" fmla="*/ 96 w 99"/>
                <a:gd name="T51" fmla="*/ 14 h 99"/>
                <a:gd name="T52" fmla="*/ 99 w 99"/>
                <a:gd name="T53" fmla="*/ 8 h 99"/>
                <a:gd name="T54" fmla="*/ 96 w 99"/>
                <a:gd name="T55" fmla="*/ 3 h 99"/>
                <a:gd name="T56" fmla="*/ 64 w 99"/>
                <a:gd name="T57" fmla="*/ 23 h 99"/>
                <a:gd name="T58" fmla="*/ 64 w 99"/>
                <a:gd name="T59" fmla="*/ 35 h 99"/>
                <a:gd name="T60" fmla="*/ 70 w 99"/>
                <a:gd name="T61" fmla="*/ 37 h 99"/>
                <a:gd name="T62" fmla="*/ 76 w 99"/>
                <a:gd name="T63" fmla="*/ 35 h 99"/>
                <a:gd name="T64" fmla="*/ 76 w 99"/>
                <a:gd name="T65" fmla="*/ 23 h 99"/>
                <a:gd name="T66" fmla="*/ 64 w 99"/>
                <a:gd name="T67" fmla="*/ 2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99">
                  <a:moveTo>
                    <a:pt x="23" y="65"/>
                  </a:moveTo>
                  <a:cubicBezTo>
                    <a:pt x="20" y="68"/>
                    <a:pt x="20" y="73"/>
                    <a:pt x="23" y="76"/>
                  </a:cubicBezTo>
                  <a:cubicBezTo>
                    <a:pt x="24" y="78"/>
                    <a:pt x="26" y="79"/>
                    <a:pt x="28" y="79"/>
                  </a:cubicBezTo>
                  <a:cubicBezTo>
                    <a:pt x="31" y="79"/>
                    <a:pt x="33" y="78"/>
                    <a:pt x="34" y="76"/>
                  </a:cubicBezTo>
                  <a:cubicBezTo>
                    <a:pt x="37" y="73"/>
                    <a:pt x="37" y="68"/>
                    <a:pt x="34" y="65"/>
                  </a:cubicBezTo>
                  <a:cubicBezTo>
                    <a:pt x="31" y="62"/>
                    <a:pt x="26" y="62"/>
                    <a:pt x="23" y="65"/>
                  </a:cubicBezTo>
                  <a:close/>
                  <a:moveTo>
                    <a:pt x="2" y="86"/>
                  </a:moveTo>
                  <a:cubicBezTo>
                    <a:pt x="1" y="87"/>
                    <a:pt x="0" y="89"/>
                    <a:pt x="0" y="91"/>
                  </a:cubicBezTo>
                  <a:cubicBezTo>
                    <a:pt x="0" y="94"/>
                    <a:pt x="1" y="96"/>
                    <a:pt x="2" y="97"/>
                  </a:cubicBezTo>
                  <a:cubicBezTo>
                    <a:pt x="4" y="99"/>
                    <a:pt x="6" y="99"/>
                    <a:pt x="8" y="99"/>
                  </a:cubicBezTo>
                  <a:cubicBezTo>
                    <a:pt x="10" y="99"/>
                    <a:pt x="12" y="99"/>
                    <a:pt x="13" y="97"/>
                  </a:cubicBezTo>
                  <a:cubicBezTo>
                    <a:pt x="15" y="96"/>
                    <a:pt x="16" y="94"/>
                    <a:pt x="16" y="91"/>
                  </a:cubicBezTo>
                  <a:cubicBezTo>
                    <a:pt x="16" y="89"/>
                    <a:pt x="15" y="87"/>
                    <a:pt x="13" y="86"/>
                  </a:cubicBezTo>
                  <a:cubicBezTo>
                    <a:pt x="10" y="83"/>
                    <a:pt x="5" y="83"/>
                    <a:pt x="2" y="86"/>
                  </a:cubicBezTo>
                  <a:close/>
                  <a:moveTo>
                    <a:pt x="44" y="44"/>
                  </a:moveTo>
                  <a:cubicBezTo>
                    <a:pt x="40" y="47"/>
                    <a:pt x="40" y="52"/>
                    <a:pt x="44" y="56"/>
                  </a:cubicBezTo>
                  <a:cubicBezTo>
                    <a:pt x="45" y="57"/>
                    <a:pt x="47" y="58"/>
                    <a:pt x="49" y="58"/>
                  </a:cubicBezTo>
                  <a:cubicBezTo>
                    <a:pt x="51" y="58"/>
                    <a:pt x="53" y="57"/>
                    <a:pt x="55" y="56"/>
                  </a:cubicBezTo>
                  <a:cubicBezTo>
                    <a:pt x="58" y="52"/>
                    <a:pt x="58" y="47"/>
                    <a:pt x="55" y="44"/>
                  </a:cubicBezTo>
                  <a:cubicBezTo>
                    <a:pt x="52" y="41"/>
                    <a:pt x="47" y="41"/>
                    <a:pt x="44" y="44"/>
                  </a:cubicBezTo>
                  <a:close/>
                  <a:moveTo>
                    <a:pt x="96" y="3"/>
                  </a:moveTo>
                  <a:cubicBezTo>
                    <a:pt x="93" y="0"/>
                    <a:pt x="88" y="0"/>
                    <a:pt x="85" y="3"/>
                  </a:cubicBezTo>
                  <a:cubicBezTo>
                    <a:pt x="84" y="4"/>
                    <a:pt x="83" y="6"/>
                    <a:pt x="83" y="8"/>
                  </a:cubicBezTo>
                  <a:cubicBezTo>
                    <a:pt x="83" y="10"/>
                    <a:pt x="84" y="13"/>
                    <a:pt x="85" y="14"/>
                  </a:cubicBezTo>
                  <a:cubicBezTo>
                    <a:pt x="87" y="15"/>
                    <a:pt x="89" y="16"/>
                    <a:pt x="91" y="16"/>
                  </a:cubicBezTo>
                  <a:cubicBezTo>
                    <a:pt x="93" y="16"/>
                    <a:pt x="95" y="15"/>
                    <a:pt x="96" y="14"/>
                  </a:cubicBezTo>
                  <a:cubicBezTo>
                    <a:pt x="98" y="13"/>
                    <a:pt x="99" y="10"/>
                    <a:pt x="99" y="8"/>
                  </a:cubicBezTo>
                  <a:cubicBezTo>
                    <a:pt x="99" y="6"/>
                    <a:pt x="98" y="4"/>
                    <a:pt x="96" y="3"/>
                  </a:cubicBezTo>
                  <a:close/>
                  <a:moveTo>
                    <a:pt x="64" y="23"/>
                  </a:moveTo>
                  <a:cubicBezTo>
                    <a:pt x="61" y="27"/>
                    <a:pt x="61" y="32"/>
                    <a:pt x="64" y="35"/>
                  </a:cubicBezTo>
                  <a:cubicBezTo>
                    <a:pt x="66" y="36"/>
                    <a:pt x="68" y="37"/>
                    <a:pt x="70" y="37"/>
                  </a:cubicBezTo>
                  <a:cubicBezTo>
                    <a:pt x="72" y="37"/>
                    <a:pt x="74" y="36"/>
                    <a:pt x="76" y="35"/>
                  </a:cubicBezTo>
                  <a:cubicBezTo>
                    <a:pt x="79" y="32"/>
                    <a:pt x="79" y="27"/>
                    <a:pt x="76" y="23"/>
                  </a:cubicBezTo>
                  <a:cubicBezTo>
                    <a:pt x="73" y="20"/>
                    <a:pt x="67" y="20"/>
                    <a:pt x="64" y="2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Oval 417"/>
            <p:cNvSpPr>
              <a:spLocks noChangeArrowheads="1"/>
            </p:cNvSpPr>
            <p:nvPr/>
          </p:nvSpPr>
          <p:spPr bwMode="auto">
            <a:xfrm>
              <a:off x="5521326" y="2371725"/>
              <a:ext cx="647700" cy="64770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418"/>
            <p:cNvSpPr>
              <a:spLocks noEditPoints="1"/>
            </p:cNvSpPr>
            <p:nvPr/>
          </p:nvSpPr>
          <p:spPr bwMode="auto">
            <a:xfrm>
              <a:off x="5508626" y="2359025"/>
              <a:ext cx="673100" cy="673100"/>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8 h 212"/>
                <a:gd name="T12" fmla="*/ 8 w 212"/>
                <a:gd name="T13" fmla="*/ 106 h 212"/>
                <a:gd name="T14" fmla="*/ 106 w 212"/>
                <a:gd name="T15" fmla="*/ 204 h 212"/>
                <a:gd name="T16" fmla="*/ 204 w 212"/>
                <a:gd name="T17" fmla="*/ 106 h 212"/>
                <a:gd name="T18" fmla="*/ 106 w 212"/>
                <a:gd name="T19" fmla="*/ 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7" y="212"/>
                    <a:pt x="0" y="165"/>
                    <a:pt x="0" y="106"/>
                  </a:cubicBezTo>
                  <a:cubicBezTo>
                    <a:pt x="0" y="48"/>
                    <a:pt x="47" y="0"/>
                    <a:pt x="106" y="0"/>
                  </a:cubicBezTo>
                  <a:cubicBezTo>
                    <a:pt x="164" y="0"/>
                    <a:pt x="212" y="48"/>
                    <a:pt x="212" y="106"/>
                  </a:cubicBezTo>
                  <a:cubicBezTo>
                    <a:pt x="212" y="165"/>
                    <a:pt x="164" y="212"/>
                    <a:pt x="106" y="212"/>
                  </a:cubicBezTo>
                  <a:close/>
                  <a:moveTo>
                    <a:pt x="106" y="8"/>
                  </a:moveTo>
                  <a:cubicBezTo>
                    <a:pt x="52" y="8"/>
                    <a:pt x="8" y="52"/>
                    <a:pt x="8" y="106"/>
                  </a:cubicBezTo>
                  <a:cubicBezTo>
                    <a:pt x="8" y="160"/>
                    <a:pt x="52" y="204"/>
                    <a:pt x="106" y="204"/>
                  </a:cubicBezTo>
                  <a:cubicBezTo>
                    <a:pt x="160" y="204"/>
                    <a:pt x="204" y="160"/>
                    <a:pt x="204" y="106"/>
                  </a:cubicBezTo>
                  <a:cubicBezTo>
                    <a:pt x="204" y="52"/>
                    <a:pt x="160" y="8"/>
                    <a:pt x="106" y="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Freeform 419"/>
            <p:cNvSpPr>
              <a:spLocks noEditPoints="1"/>
            </p:cNvSpPr>
            <p:nvPr/>
          </p:nvSpPr>
          <p:spPr bwMode="auto">
            <a:xfrm>
              <a:off x="5680076" y="2524125"/>
              <a:ext cx="330200" cy="327025"/>
            </a:xfrm>
            <a:custGeom>
              <a:avLst/>
              <a:gdLst>
                <a:gd name="T0" fmla="*/ 36 w 104"/>
                <a:gd name="T1" fmla="*/ 62 h 103"/>
                <a:gd name="T2" fmla="*/ 67 w 104"/>
                <a:gd name="T3" fmla="*/ 62 h 103"/>
                <a:gd name="T4" fmla="*/ 75 w 104"/>
                <a:gd name="T5" fmla="*/ 57 h 103"/>
                <a:gd name="T6" fmla="*/ 29 w 104"/>
                <a:gd name="T7" fmla="*/ 57 h 103"/>
                <a:gd name="T8" fmla="*/ 36 w 104"/>
                <a:gd name="T9" fmla="*/ 62 h 103"/>
                <a:gd name="T10" fmla="*/ 51 w 104"/>
                <a:gd name="T11" fmla="*/ 71 h 103"/>
                <a:gd name="T12" fmla="*/ 53 w 104"/>
                <a:gd name="T13" fmla="*/ 71 h 103"/>
                <a:gd name="T14" fmla="*/ 60 w 104"/>
                <a:gd name="T15" fmla="*/ 67 h 103"/>
                <a:gd name="T16" fmla="*/ 44 w 104"/>
                <a:gd name="T17" fmla="*/ 67 h 103"/>
                <a:gd name="T18" fmla="*/ 51 w 104"/>
                <a:gd name="T19" fmla="*/ 71 h 103"/>
                <a:gd name="T20" fmla="*/ 101 w 104"/>
                <a:gd name="T21" fmla="*/ 32 h 103"/>
                <a:gd name="T22" fmla="*/ 56 w 104"/>
                <a:gd name="T23" fmla="*/ 1 h 103"/>
                <a:gd name="T24" fmla="*/ 48 w 104"/>
                <a:gd name="T25" fmla="*/ 1 h 103"/>
                <a:gd name="T26" fmla="*/ 3 w 104"/>
                <a:gd name="T27" fmla="*/ 32 h 103"/>
                <a:gd name="T28" fmla="*/ 0 w 104"/>
                <a:gd name="T29" fmla="*/ 38 h 103"/>
                <a:gd name="T30" fmla="*/ 0 w 104"/>
                <a:gd name="T31" fmla="*/ 97 h 103"/>
                <a:gd name="T32" fmla="*/ 6 w 104"/>
                <a:gd name="T33" fmla="*/ 103 h 103"/>
                <a:gd name="T34" fmla="*/ 97 w 104"/>
                <a:gd name="T35" fmla="*/ 103 h 103"/>
                <a:gd name="T36" fmla="*/ 104 w 104"/>
                <a:gd name="T37" fmla="*/ 97 h 103"/>
                <a:gd name="T38" fmla="*/ 104 w 104"/>
                <a:gd name="T39" fmla="*/ 38 h 103"/>
                <a:gd name="T40" fmla="*/ 101 w 104"/>
                <a:gd name="T41" fmla="*/ 32 h 103"/>
                <a:gd name="T42" fmla="*/ 97 w 104"/>
                <a:gd name="T43" fmla="*/ 47 h 103"/>
                <a:gd name="T44" fmla="*/ 52 w 104"/>
                <a:gd name="T45" fmla="*/ 78 h 103"/>
                <a:gd name="T46" fmla="*/ 6 w 104"/>
                <a:gd name="T47" fmla="*/ 47 h 103"/>
                <a:gd name="T48" fmla="*/ 6 w 104"/>
                <a:gd name="T49" fmla="*/ 41 h 103"/>
                <a:gd name="T50" fmla="*/ 10 w 104"/>
                <a:gd name="T51" fmla="*/ 37 h 103"/>
                <a:gd name="T52" fmla="*/ 94 w 104"/>
                <a:gd name="T53" fmla="*/ 37 h 103"/>
                <a:gd name="T54" fmla="*/ 97 w 104"/>
                <a:gd name="T55" fmla="*/ 41 h 103"/>
                <a:gd name="T56" fmla="*/ 97 w 104"/>
                <a:gd name="T57" fmla="*/ 47 h 103"/>
                <a:gd name="T58" fmla="*/ 21 w 104"/>
                <a:gd name="T59" fmla="*/ 51 h 103"/>
                <a:gd name="T60" fmla="*/ 22 w 104"/>
                <a:gd name="T61" fmla="*/ 52 h 103"/>
                <a:gd name="T62" fmla="*/ 82 w 104"/>
                <a:gd name="T63" fmla="*/ 52 h 103"/>
                <a:gd name="T64" fmla="*/ 83 w 104"/>
                <a:gd name="T65" fmla="*/ 51 h 103"/>
                <a:gd name="T66" fmla="*/ 83 w 104"/>
                <a:gd name="T67" fmla="*/ 47 h 103"/>
                <a:gd name="T68" fmla="*/ 21 w 104"/>
                <a:gd name="T69" fmla="*/ 47 h 103"/>
                <a:gd name="T70" fmla="*/ 21 w 104"/>
                <a:gd name="T71" fmla="*/ 5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03">
                  <a:moveTo>
                    <a:pt x="36" y="62"/>
                  </a:moveTo>
                  <a:cubicBezTo>
                    <a:pt x="67" y="62"/>
                    <a:pt x="67" y="62"/>
                    <a:pt x="67" y="62"/>
                  </a:cubicBezTo>
                  <a:cubicBezTo>
                    <a:pt x="75" y="57"/>
                    <a:pt x="75" y="57"/>
                    <a:pt x="75" y="57"/>
                  </a:cubicBezTo>
                  <a:cubicBezTo>
                    <a:pt x="29" y="57"/>
                    <a:pt x="29" y="57"/>
                    <a:pt x="29" y="57"/>
                  </a:cubicBezTo>
                  <a:lnTo>
                    <a:pt x="36" y="62"/>
                  </a:lnTo>
                  <a:close/>
                  <a:moveTo>
                    <a:pt x="51" y="71"/>
                  </a:moveTo>
                  <a:cubicBezTo>
                    <a:pt x="53" y="71"/>
                    <a:pt x="53" y="71"/>
                    <a:pt x="53" y="71"/>
                  </a:cubicBezTo>
                  <a:cubicBezTo>
                    <a:pt x="60" y="67"/>
                    <a:pt x="60" y="67"/>
                    <a:pt x="60" y="67"/>
                  </a:cubicBezTo>
                  <a:cubicBezTo>
                    <a:pt x="44" y="67"/>
                    <a:pt x="44" y="67"/>
                    <a:pt x="44" y="67"/>
                  </a:cubicBezTo>
                  <a:lnTo>
                    <a:pt x="51" y="71"/>
                  </a:lnTo>
                  <a:close/>
                  <a:moveTo>
                    <a:pt x="101" y="32"/>
                  </a:moveTo>
                  <a:cubicBezTo>
                    <a:pt x="56" y="1"/>
                    <a:pt x="56" y="1"/>
                    <a:pt x="56" y="1"/>
                  </a:cubicBezTo>
                  <a:cubicBezTo>
                    <a:pt x="53" y="0"/>
                    <a:pt x="50" y="0"/>
                    <a:pt x="48" y="1"/>
                  </a:cubicBezTo>
                  <a:cubicBezTo>
                    <a:pt x="3" y="32"/>
                    <a:pt x="3" y="32"/>
                    <a:pt x="3" y="32"/>
                  </a:cubicBezTo>
                  <a:cubicBezTo>
                    <a:pt x="1" y="33"/>
                    <a:pt x="0" y="35"/>
                    <a:pt x="0" y="38"/>
                  </a:cubicBezTo>
                  <a:cubicBezTo>
                    <a:pt x="0" y="97"/>
                    <a:pt x="0" y="97"/>
                    <a:pt x="0" y="97"/>
                  </a:cubicBezTo>
                  <a:cubicBezTo>
                    <a:pt x="0" y="100"/>
                    <a:pt x="3" y="103"/>
                    <a:pt x="6" y="103"/>
                  </a:cubicBezTo>
                  <a:cubicBezTo>
                    <a:pt x="97" y="103"/>
                    <a:pt x="97" y="103"/>
                    <a:pt x="97" y="103"/>
                  </a:cubicBezTo>
                  <a:cubicBezTo>
                    <a:pt x="101" y="103"/>
                    <a:pt x="104" y="100"/>
                    <a:pt x="104" y="97"/>
                  </a:cubicBezTo>
                  <a:cubicBezTo>
                    <a:pt x="104" y="38"/>
                    <a:pt x="104" y="38"/>
                    <a:pt x="104" y="38"/>
                  </a:cubicBezTo>
                  <a:cubicBezTo>
                    <a:pt x="104" y="35"/>
                    <a:pt x="103" y="33"/>
                    <a:pt x="101" y="32"/>
                  </a:cubicBezTo>
                  <a:close/>
                  <a:moveTo>
                    <a:pt x="97" y="47"/>
                  </a:moveTo>
                  <a:cubicBezTo>
                    <a:pt x="52" y="78"/>
                    <a:pt x="52" y="78"/>
                    <a:pt x="52" y="78"/>
                  </a:cubicBezTo>
                  <a:cubicBezTo>
                    <a:pt x="6" y="47"/>
                    <a:pt x="6" y="47"/>
                    <a:pt x="6" y="47"/>
                  </a:cubicBezTo>
                  <a:cubicBezTo>
                    <a:pt x="6" y="41"/>
                    <a:pt x="6" y="41"/>
                    <a:pt x="6" y="41"/>
                  </a:cubicBezTo>
                  <a:cubicBezTo>
                    <a:pt x="6" y="39"/>
                    <a:pt x="8" y="37"/>
                    <a:pt x="10" y="37"/>
                  </a:cubicBezTo>
                  <a:cubicBezTo>
                    <a:pt x="94" y="37"/>
                    <a:pt x="94" y="37"/>
                    <a:pt x="94" y="37"/>
                  </a:cubicBezTo>
                  <a:cubicBezTo>
                    <a:pt x="96" y="37"/>
                    <a:pt x="97" y="39"/>
                    <a:pt x="97" y="41"/>
                  </a:cubicBezTo>
                  <a:lnTo>
                    <a:pt x="97" y="47"/>
                  </a:lnTo>
                  <a:close/>
                  <a:moveTo>
                    <a:pt x="21" y="51"/>
                  </a:moveTo>
                  <a:cubicBezTo>
                    <a:pt x="22" y="52"/>
                    <a:pt x="22" y="52"/>
                    <a:pt x="22" y="52"/>
                  </a:cubicBezTo>
                  <a:cubicBezTo>
                    <a:pt x="82" y="52"/>
                    <a:pt x="82" y="52"/>
                    <a:pt x="82" y="52"/>
                  </a:cubicBezTo>
                  <a:cubicBezTo>
                    <a:pt x="83" y="51"/>
                    <a:pt x="83" y="51"/>
                    <a:pt x="83" y="51"/>
                  </a:cubicBezTo>
                  <a:cubicBezTo>
                    <a:pt x="83" y="47"/>
                    <a:pt x="83" y="47"/>
                    <a:pt x="83" y="47"/>
                  </a:cubicBezTo>
                  <a:cubicBezTo>
                    <a:pt x="21" y="47"/>
                    <a:pt x="21" y="47"/>
                    <a:pt x="21" y="47"/>
                  </a:cubicBezTo>
                  <a:lnTo>
                    <a:pt x="21" y="5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21425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9"/>
          <p:cNvGrpSpPr/>
          <p:nvPr/>
        </p:nvGrpSpPr>
        <p:grpSpPr>
          <a:xfrm>
            <a:off x="1139048" y="1484784"/>
            <a:ext cx="1987021" cy="782406"/>
            <a:chOff x="1066800" y="1879601"/>
            <a:chExt cx="1987021" cy="782406"/>
          </a:xfrm>
        </p:grpSpPr>
        <p:sp>
          <p:nvSpPr>
            <p:cNvPr id="48" name="TextBox 47"/>
            <p:cNvSpPr txBox="1"/>
            <p:nvPr/>
          </p:nvSpPr>
          <p:spPr>
            <a:xfrm>
              <a:off x="1066800" y="2302934"/>
              <a:ext cx="1987021" cy="359073"/>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Cum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parturient</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49" name="Straight Connector 7"/>
            <p:cNvCxnSpPr/>
            <p:nvPr/>
          </p:nvCxnSpPr>
          <p:spPr>
            <a:xfrm>
              <a:off x="2873821" y="2226733"/>
              <a:ext cx="180000" cy="0"/>
            </a:xfrm>
            <a:prstGeom prst="line">
              <a:avLst/>
            </a:prstGeom>
            <a:noFill/>
            <a:ln w="25400" cap="rnd" cmpd="sng" algn="ctr">
              <a:solidFill>
                <a:srgbClr val="16B6EA"/>
              </a:solidFill>
              <a:prstDash val="solid"/>
              <a:miter lim="800000"/>
            </a:ln>
            <a:effectLst/>
          </p:spPr>
        </p:cxnSp>
        <p:sp>
          <p:nvSpPr>
            <p:cNvPr id="50" name="TextBox 49"/>
            <p:cNvSpPr txBox="1"/>
            <p:nvPr/>
          </p:nvSpPr>
          <p:spPr>
            <a:xfrm>
              <a:off x="1066800" y="1879601"/>
              <a:ext cx="1987021"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51" name="Group 14"/>
          <p:cNvGrpSpPr/>
          <p:nvPr/>
        </p:nvGrpSpPr>
        <p:grpSpPr>
          <a:xfrm>
            <a:off x="683436" y="3080751"/>
            <a:ext cx="1460500" cy="961942"/>
            <a:chOff x="611188" y="3454401"/>
            <a:chExt cx="1460500" cy="961942"/>
          </a:xfrm>
        </p:grpSpPr>
        <p:sp>
          <p:nvSpPr>
            <p:cNvPr id="52" name="TextBox 51"/>
            <p:cNvSpPr txBox="1"/>
            <p:nvPr/>
          </p:nvSpPr>
          <p:spPr>
            <a:xfrm>
              <a:off x="611188" y="3877734"/>
              <a:ext cx="1460500" cy="538609"/>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Cum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parturient</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53" name="Straight Connector 12"/>
            <p:cNvCxnSpPr/>
            <p:nvPr/>
          </p:nvCxnSpPr>
          <p:spPr>
            <a:xfrm>
              <a:off x="1891688" y="3801533"/>
              <a:ext cx="180000" cy="0"/>
            </a:xfrm>
            <a:prstGeom prst="line">
              <a:avLst/>
            </a:prstGeom>
            <a:noFill/>
            <a:ln w="25400" cap="rnd" cmpd="sng" algn="ctr">
              <a:solidFill>
                <a:srgbClr val="B5B5B5"/>
              </a:solidFill>
              <a:prstDash val="solid"/>
              <a:miter lim="800000"/>
            </a:ln>
            <a:effectLst/>
          </p:spPr>
        </p:cxnSp>
        <p:sp>
          <p:nvSpPr>
            <p:cNvPr id="54" name="TextBox 53"/>
            <p:cNvSpPr txBox="1"/>
            <p:nvPr/>
          </p:nvSpPr>
          <p:spPr>
            <a:xfrm>
              <a:off x="611188" y="3454401"/>
              <a:ext cx="1460500"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55" name="Group 19"/>
          <p:cNvGrpSpPr/>
          <p:nvPr/>
        </p:nvGrpSpPr>
        <p:grpSpPr>
          <a:xfrm>
            <a:off x="1232182" y="4676718"/>
            <a:ext cx="1987021" cy="782406"/>
            <a:chOff x="1066800" y="1879601"/>
            <a:chExt cx="1987021" cy="782406"/>
          </a:xfrm>
        </p:grpSpPr>
        <p:sp>
          <p:nvSpPr>
            <p:cNvPr id="56" name="TextBox 55"/>
            <p:cNvSpPr txBox="1"/>
            <p:nvPr/>
          </p:nvSpPr>
          <p:spPr>
            <a:xfrm>
              <a:off x="1066800" y="2302934"/>
              <a:ext cx="1987021" cy="359073"/>
            </a:xfrm>
            <a:prstGeom prst="rect">
              <a:avLst/>
            </a:prstGeom>
            <a:noFill/>
          </p:spPr>
          <p:txBody>
            <a:bodyPr wrap="square" lIns="0" tIns="0" rIns="0" bIns="0" rtlCol="0">
              <a:spAutoFit/>
            </a:bodyPr>
            <a:lstStyle/>
            <a:p>
              <a:pPr marL="0" marR="0" lvl="0" indent="0" algn="r"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Cum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parturient</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57" name="Straight Connector 21"/>
            <p:cNvCxnSpPr/>
            <p:nvPr/>
          </p:nvCxnSpPr>
          <p:spPr>
            <a:xfrm>
              <a:off x="2873821" y="2226733"/>
              <a:ext cx="180000" cy="0"/>
            </a:xfrm>
            <a:prstGeom prst="line">
              <a:avLst/>
            </a:prstGeom>
            <a:noFill/>
            <a:ln w="25400" cap="rnd" cmpd="sng" algn="ctr">
              <a:solidFill>
                <a:srgbClr val="B5B5B5"/>
              </a:solidFill>
              <a:prstDash val="solid"/>
              <a:miter lim="800000"/>
            </a:ln>
            <a:effectLst/>
          </p:spPr>
        </p:cxnSp>
        <p:sp>
          <p:nvSpPr>
            <p:cNvPr id="58" name="TextBox 57"/>
            <p:cNvSpPr txBox="1"/>
            <p:nvPr/>
          </p:nvSpPr>
          <p:spPr>
            <a:xfrm>
              <a:off x="1066800" y="1879601"/>
              <a:ext cx="1987021" cy="246221"/>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59" name="Group 25"/>
          <p:cNvGrpSpPr/>
          <p:nvPr/>
        </p:nvGrpSpPr>
        <p:grpSpPr>
          <a:xfrm flipH="1">
            <a:off x="6162428" y="1484784"/>
            <a:ext cx="1987021" cy="782406"/>
            <a:chOff x="1066800" y="1879601"/>
            <a:chExt cx="1987021" cy="782406"/>
          </a:xfrm>
        </p:grpSpPr>
        <p:sp>
          <p:nvSpPr>
            <p:cNvPr id="60" name="TextBox 59"/>
            <p:cNvSpPr txBox="1"/>
            <p:nvPr/>
          </p:nvSpPr>
          <p:spPr>
            <a:xfrm>
              <a:off x="1066800" y="2302934"/>
              <a:ext cx="1987021" cy="359073"/>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Cum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parturient</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61" name="Straight Connector 35"/>
            <p:cNvCxnSpPr/>
            <p:nvPr/>
          </p:nvCxnSpPr>
          <p:spPr>
            <a:xfrm>
              <a:off x="2873821" y="2226733"/>
              <a:ext cx="180000" cy="0"/>
            </a:xfrm>
            <a:prstGeom prst="line">
              <a:avLst/>
            </a:prstGeom>
            <a:noFill/>
            <a:ln w="25400" cap="rnd" cmpd="sng" algn="ctr">
              <a:solidFill>
                <a:srgbClr val="5A6783"/>
              </a:solidFill>
              <a:prstDash val="solid"/>
              <a:miter lim="800000"/>
            </a:ln>
            <a:effectLst/>
          </p:spPr>
        </p:cxnSp>
        <p:sp>
          <p:nvSpPr>
            <p:cNvPr id="62" name="TextBox 61"/>
            <p:cNvSpPr txBox="1"/>
            <p:nvPr/>
          </p:nvSpPr>
          <p:spPr>
            <a:xfrm>
              <a:off x="1066800" y="1879601"/>
              <a:ext cx="1987021"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3" name="Group 26"/>
          <p:cNvGrpSpPr/>
          <p:nvPr/>
        </p:nvGrpSpPr>
        <p:grpSpPr>
          <a:xfrm flipH="1">
            <a:off x="7144561" y="3080751"/>
            <a:ext cx="1460500" cy="961942"/>
            <a:chOff x="611188" y="3454401"/>
            <a:chExt cx="1460500" cy="961942"/>
          </a:xfrm>
        </p:grpSpPr>
        <p:sp>
          <p:nvSpPr>
            <p:cNvPr id="64" name="TextBox 63"/>
            <p:cNvSpPr txBox="1"/>
            <p:nvPr/>
          </p:nvSpPr>
          <p:spPr>
            <a:xfrm>
              <a:off x="611188" y="3877734"/>
              <a:ext cx="1460500" cy="538609"/>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Cum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parturient</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65" name="Straight Connector 32"/>
            <p:cNvCxnSpPr/>
            <p:nvPr/>
          </p:nvCxnSpPr>
          <p:spPr>
            <a:xfrm>
              <a:off x="1891688" y="3801533"/>
              <a:ext cx="180000" cy="0"/>
            </a:xfrm>
            <a:prstGeom prst="line">
              <a:avLst/>
            </a:prstGeom>
            <a:noFill/>
            <a:ln w="25400" cap="rnd" cmpd="sng" algn="ctr">
              <a:solidFill>
                <a:srgbClr val="B5B5B5"/>
              </a:solidFill>
              <a:prstDash val="solid"/>
              <a:miter lim="800000"/>
            </a:ln>
            <a:effectLst/>
          </p:spPr>
        </p:cxnSp>
        <p:sp>
          <p:nvSpPr>
            <p:cNvPr id="66" name="TextBox 65"/>
            <p:cNvSpPr txBox="1"/>
            <p:nvPr/>
          </p:nvSpPr>
          <p:spPr>
            <a:xfrm>
              <a:off x="611188" y="3454401"/>
              <a:ext cx="1460500"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grpSp>
        <p:nvGrpSpPr>
          <p:cNvPr id="67" name="Group 27"/>
          <p:cNvGrpSpPr/>
          <p:nvPr/>
        </p:nvGrpSpPr>
        <p:grpSpPr>
          <a:xfrm flipH="1">
            <a:off x="6069294" y="4676718"/>
            <a:ext cx="1987021" cy="782406"/>
            <a:chOff x="1066800" y="1879601"/>
            <a:chExt cx="1987021" cy="782406"/>
          </a:xfrm>
        </p:grpSpPr>
        <p:sp>
          <p:nvSpPr>
            <p:cNvPr id="68" name="TextBox 67"/>
            <p:cNvSpPr txBox="1"/>
            <p:nvPr/>
          </p:nvSpPr>
          <p:spPr>
            <a:xfrm>
              <a:off x="1066800" y="2302934"/>
              <a:ext cx="1987021" cy="359073"/>
            </a:xfrm>
            <a:prstGeom prst="rect">
              <a:avLst/>
            </a:prstGeom>
            <a:noFill/>
          </p:spPr>
          <p:txBody>
            <a:bodyPr wrap="square" lIns="0" tIns="0" rIns="0" bIns="0" rtlCol="0">
              <a:sp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Cum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sociis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natoque</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penatibus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et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magnis</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dis </a:t>
              </a:r>
              <a:r>
                <a:rPr kumimoji="0" lang="fr-FR" sz="1000" b="0" i="0" u="none" strike="noStrike" kern="0" cap="none" spc="0" normalizeH="0" baseline="0" noProof="0" err="1" smtClean="0">
                  <a:ln>
                    <a:noFill/>
                  </a:ln>
                  <a:solidFill>
                    <a:srgbClr val="85898F"/>
                  </a:solidFill>
                  <a:effectLst/>
                  <a:uLnTx/>
                  <a:uFillTx/>
                  <a:latin typeface="微软雅黑" panose="020B0503020204020204" pitchFamily="34" charset="-122"/>
                  <a:ea typeface="微软雅黑" panose="020B0503020204020204" pitchFamily="34" charset="-122"/>
                </a:rPr>
                <a:t>parturient</a:t>
              </a:r>
              <a:r>
                <a:rPr kumimoji="0" lang="fr-FR"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rPr>
                <a:t> montes.</a:t>
              </a:r>
              <a:endParaRPr kumimoji="0" lang="en-US" sz="1000" b="0" i="0" u="none" strike="noStrike" kern="0" cap="none" spc="0" normalizeH="0" baseline="0" noProof="0" smtClean="0">
                <a:ln>
                  <a:noFill/>
                </a:ln>
                <a:solidFill>
                  <a:srgbClr val="85898F"/>
                </a:solidFill>
                <a:effectLst/>
                <a:uLnTx/>
                <a:uFillTx/>
                <a:latin typeface="微软雅黑" panose="020B0503020204020204" pitchFamily="34" charset="-122"/>
                <a:ea typeface="微软雅黑" panose="020B0503020204020204" pitchFamily="34" charset="-122"/>
              </a:endParaRPr>
            </a:p>
          </p:txBody>
        </p:sp>
        <p:cxnSp>
          <p:nvCxnSpPr>
            <p:cNvPr id="69" name="Straight Connector 29"/>
            <p:cNvCxnSpPr/>
            <p:nvPr/>
          </p:nvCxnSpPr>
          <p:spPr>
            <a:xfrm>
              <a:off x="2873821" y="2226733"/>
              <a:ext cx="180000" cy="0"/>
            </a:xfrm>
            <a:prstGeom prst="line">
              <a:avLst/>
            </a:prstGeom>
            <a:noFill/>
            <a:ln w="25400" cap="rnd" cmpd="sng" algn="ctr">
              <a:solidFill>
                <a:srgbClr val="B5B5B5"/>
              </a:solidFill>
              <a:prstDash val="solid"/>
              <a:miter lim="800000"/>
            </a:ln>
            <a:effectLst/>
          </p:spPr>
        </p:cxnSp>
        <p:sp>
          <p:nvSpPr>
            <p:cNvPr id="70" name="TextBox 69"/>
            <p:cNvSpPr txBox="1"/>
            <p:nvPr/>
          </p:nvSpPr>
          <p:spPr>
            <a:xfrm>
              <a:off x="1066800" y="1879601"/>
              <a:ext cx="1987021"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rPr>
                <a:t>点击输入标题</a:t>
              </a:r>
              <a:endParaRPr kumimoji="0" lang="en-US" altLang="zh-CN" sz="1600" b="1" i="0" u="none" strike="noStrike" kern="0" cap="none" spc="0" normalizeH="0" baseline="0" noProof="0" dirty="0" smtClean="0">
                <a:ln>
                  <a:noFill/>
                </a:ln>
                <a:solidFill>
                  <a:srgbClr val="5A6783"/>
                </a:solidFill>
                <a:effectLst/>
                <a:uLnTx/>
                <a:uFillTx/>
                <a:latin typeface="微软雅黑" panose="020B0503020204020204" pitchFamily="34" charset="-122"/>
                <a:ea typeface="微软雅黑" panose="020B0503020204020204" pitchFamily="34" charset="-122"/>
              </a:endParaRPr>
            </a:p>
          </p:txBody>
        </p:sp>
      </p:grpSp>
      <p:sp>
        <p:nvSpPr>
          <p:cNvPr id="71" name="Freeform 240"/>
          <p:cNvSpPr/>
          <p:nvPr/>
        </p:nvSpPr>
        <p:spPr bwMode="auto">
          <a:xfrm>
            <a:off x="4723624" y="1564158"/>
            <a:ext cx="1098550" cy="923925"/>
          </a:xfrm>
          <a:custGeom>
            <a:avLst/>
            <a:gdLst>
              <a:gd name="T0" fmla="*/ 346 w 346"/>
              <a:gd name="T1" fmla="*/ 0 h 291"/>
              <a:gd name="T2" fmla="*/ 346 w 346"/>
              <a:gd name="T3" fmla="*/ 113 h 291"/>
              <a:gd name="T4" fmla="*/ 169 w 346"/>
              <a:gd name="T5" fmla="*/ 291 h 291"/>
              <a:gd name="T6" fmla="*/ 0 w 346"/>
              <a:gd name="T7" fmla="*/ 237 h 291"/>
              <a:gd name="T8" fmla="*/ 0 w 346"/>
              <a:gd name="T9" fmla="*/ 141 h 291"/>
              <a:gd name="T10" fmla="*/ 2 w 346"/>
              <a:gd name="T11" fmla="*/ 139 h 291"/>
              <a:gd name="T12" fmla="*/ 4 w 346"/>
              <a:gd name="T13" fmla="*/ 141 h 291"/>
              <a:gd name="T14" fmla="*/ 4 w 346"/>
              <a:gd name="T15" fmla="*/ 231 h 291"/>
              <a:gd name="T16" fmla="*/ 234 w 346"/>
              <a:gd name="T17" fmla="*/ 0 h 291"/>
              <a:gd name="T18" fmla="*/ 346 w 346"/>
              <a:gd name="T19"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91">
                <a:moveTo>
                  <a:pt x="346" y="0"/>
                </a:moveTo>
                <a:cubicBezTo>
                  <a:pt x="346" y="113"/>
                  <a:pt x="346" y="113"/>
                  <a:pt x="346" y="113"/>
                </a:cubicBezTo>
                <a:cubicBezTo>
                  <a:pt x="169" y="291"/>
                  <a:pt x="169" y="291"/>
                  <a:pt x="169" y="291"/>
                </a:cubicBezTo>
                <a:cubicBezTo>
                  <a:pt x="119" y="260"/>
                  <a:pt x="61" y="241"/>
                  <a:pt x="0" y="237"/>
                </a:cubicBezTo>
                <a:cubicBezTo>
                  <a:pt x="0" y="141"/>
                  <a:pt x="0" y="141"/>
                  <a:pt x="0" y="141"/>
                </a:cubicBezTo>
                <a:cubicBezTo>
                  <a:pt x="0" y="140"/>
                  <a:pt x="1" y="139"/>
                  <a:pt x="2" y="139"/>
                </a:cubicBezTo>
                <a:cubicBezTo>
                  <a:pt x="3" y="139"/>
                  <a:pt x="4" y="140"/>
                  <a:pt x="4" y="141"/>
                </a:cubicBezTo>
                <a:cubicBezTo>
                  <a:pt x="4" y="231"/>
                  <a:pt x="4" y="231"/>
                  <a:pt x="4" y="231"/>
                </a:cubicBezTo>
                <a:cubicBezTo>
                  <a:pt x="234" y="0"/>
                  <a:pt x="234" y="0"/>
                  <a:pt x="234" y="0"/>
                </a:cubicBezTo>
                <a:lnTo>
                  <a:pt x="346" y="0"/>
                </a:ln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2" name="Freeform 241"/>
          <p:cNvSpPr/>
          <p:nvPr/>
        </p:nvSpPr>
        <p:spPr bwMode="auto">
          <a:xfrm>
            <a:off x="3377424" y="1513358"/>
            <a:ext cx="692150" cy="1330325"/>
          </a:xfrm>
          <a:custGeom>
            <a:avLst/>
            <a:gdLst>
              <a:gd name="T0" fmla="*/ 218 w 218"/>
              <a:gd name="T1" fmla="*/ 299 h 419"/>
              <a:gd name="T2" fmla="*/ 88 w 218"/>
              <a:gd name="T3" fmla="*/ 419 h 419"/>
              <a:gd name="T4" fmla="*/ 5 w 218"/>
              <a:gd name="T5" fmla="*/ 371 h 419"/>
              <a:gd name="T6" fmla="*/ 4 w 218"/>
              <a:gd name="T7" fmla="*/ 368 h 419"/>
              <a:gd name="T8" fmla="*/ 7 w 218"/>
              <a:gd name="T9" fmla="*/ 367 h 419"/>
              <a:gd name="T10" fmla="*/ 84 w 218"/>
              <a:gd name="T11" fmla="*/ 412 h 419"/>
              <a:gd name="T12" fmla="*/ 0 w 218"/>
              <a:gd name="T13" fmla="*/ 97 h 419"/>
              <a:gd name="T14" fmla="*/ 56 w 218"/>
              <a:gd name="T15" fmla="*/ 0 h 419"/>
              <a:gd name="T16" fmla="*/ 153 w 218"/>
              <a:gd name="T17" fmla="*/ 56 h 419"/>
              <a:gd name="T18" fmla="*/ 218 w 218"/>
              <a:gd name="T19" fmla="*/ 299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8" h="419">
                <a:moveTo>
                  <a:pt x="218" y="299"/>
                </a:moveTo>
                <a:cubicBezTo>
                  <a:pt x="166" y="328"/>
                  <a:pt x="121" y="369"/>
                  <a:pt x="88" y="419"/>
                </a:cubicBezTo>
                <a:cubicBezTo>
                  <a:pt x="5" y="371"/>
                  <a:pt x="5" y="371"/>
                  <a:pt x="5" y="371"/>
                </a:cubicBezTo>
                <a:cubicBezTo>
                  <a:pt x="4" y="370"/>
                  <a:pt x="3" y="369"/>
                  <a:pt x="4" y="368"/>
                </a:cubicBezTo>
                <a:cubicBezTo>
                  <a:pt x="4" y="367"/>
                  <a:pt x="6" y="367"/>
                  <a:pt x="7" y="367"/>
                </a:cubicBezTo>
                <a:cubicBezTo>
                  <a:pt x="84" y="412"/>
                  <a:pt x="84" y="412"/>
                  <a:pt x="84" y="412"/>
                </a:cubicBezTo>
                <a:cubicBezTo>
                  <a:pt x="0" y="97"/>
                  <a:pt x="0" y="97"/>
                  <a:pt x="0" y="97"/>
                </a:cubicBezTo>
                <a:cubicBezTo>
                  <a:pt x="56" y="0"/>
                  <a:pt x="56" y="0"/>
                  <a:pt x="56" y="0"/>
                </a:cubicBezTo>
                <a:cubicBezTo>
                  <a:pt x="153" y="56"/>
                  <a:pt x="153" y="56"/>
                  <a:pt x="153" y="56"/>
                </a:cubicBezTo>
                <a:lnTo>
                  <a:pt x="218" y="299"/>
                </a:ln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3" name="Freeform 242"/>
          <p:cNvSpPr/>
          <p:nvPr/>
        </p:nvSpPr>
        <p:spPr bwMode="auto">
          <a:xfrm>
            <a:off x="2378886" y="3272308"/>
            <a:ext cx="1198563" cy="908050"/>
          </a:xfrm>
          <a:custGeom>
            <a:avLst/>
            <a:gdLst>
              <a:gd name="T0" fmla="*/ 378 w 378"/>
              <a:gd name="T1" fmla="*/ 238 h 286"/>
              <a:gd name="T2" fmla="*/ 295 w 378"/>
              <a:gd name="T3" fmla="*/ 286 h 286"/>
              <a:gd name="T4" fmla="*/ 294 w 378"/>
              <a:gd name="T5" fmla="*/ 286 h 286"/>
              <a:gd name="T6" fmla="*/ 292 w 378"/>
              <a:gd name="T7" fmla="*/ 285 h 286"/>
              <a:gd name="T8" fmla="*/ 293 w 378"/>
              <a:gd name="T9" fmla="*/ 283 h 286"/>
              <a:gd name="T10" fmla="*/ 371 w 378"/>
              <a:gd name="T11" fmla="*/ 238 h 286"/>
              <a:gd name="T12" fmla="*/ 56 w 378"/>
              <a:gd name="T13" fmla="*/ 153 h 286"/>
              <a:gd name="T14" fmla="*/ 0 w 378"/>
              <a:gd name="T15" fmla="*/ 56 h 286"/>
              <a:gd name="T16" fmla="*/ 97 w 378"/>
              <a:gd name="T17" fmla="*/ 0 h 286"/>
              <a:gd name="T18" fmla="*/ 340 w 378"/>
              <a:gd name="T19" fmla="*/ 65 h 286"/>
              <a:gd name="T20" fmla="*/ 340 w 378"/>
              <a:gd name="T21" fmla="*/ 73 h 286"/>
              <a:gd name="T22" fmla="*/ 378 w 378"/>
              <a:gd name="T23" fmla="*/ 238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286">
                <a:moveTo>
                  <a:pt x="378" y="238"/>
                </a:moveTo>
                <a:cubicBezTo>
                  <a:pt x="295" y="286"/>
                  <a:pt x="295" y="286"/>
                  <a:pt x="295" y="286"/>
                </a:cubicBezTo>
                <a:cubicBezTo>
                  <a:pt x="295" y="286"/>
                  <a:pt x="294" y="286"/>
                  <a:pt x="294" y="286"/>
                </a:cubicBezTo>
                <a:cubicBezTo>
                  <a:pt x="293" y="286"/>
                  <a:pt x="293" y="286"/>
                  <a:pt x="292" y="285"/>
                </a:cubicBezTo>
                <a:cubicBezTo>
                  <a:pt x="292" y="285"/>
                  <a:pt x="292" y="283"/>
                  <a:pt x="293" y="283"/>
                </a:cubicBezTo>
                <a:cubicBezTo>
                  <a:pt x="371" y="238"/>
                  <a:pt x="371" y="238"/>
                  <a:pt x="371" y="238"/>
                </a:cubicBezTo>
                <a:cubicBezTo>
                  <a:pt x="56" y="153"/>
                  <a:pt x="56" y="153"/>
                  <a:pt x="56" y="153"/>
                </a:cubicBezTo>
                <a:cubicBezTo>
                  <a:pt x="0" y="56"/>
                  <a:pt x="0" y="56"/>
                  <a:pt x="0" y="56"/>
                </a:cubicBezTo>
                <a:cubicBezTo>
                  <a:pt x="97" y="0"/>
                  <a:pt x="97" y="0"/>
                  <a:pt x="97" y="0"/>
                </a:cubicBezTo>
                <a:cubicBezTo>
                  <a:pt x="340" y="65"/>
                  <a:pt x="340" y="65"/>
                  <a:pt x="340" y="65"/>
                </a:cubicBezTo>
                <a:cubicBezTo>
                  <a:pt x="340" y="68"/>
                  <a:pt x="340" y="70"/>
                  <a:pt x="340" y="73"/>
                </a:cubicBezTo>
                <a:cubicBezTo>
                  <a:pt x="340" y="132"/>
                  <a:pt x="354" y="188"/>
                  <a:pt x="378" y="238"/>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4" name="Freeform 243"/>
          <p:cNvSpPr/>
          <p:nvPr/>
        </p:nvSpPr>
        <p:spPr bwMode="auto">
          <a:xfrm>
            <a:off x="3466324" y="4520083"/>
            <a:ext cx="1098550" cy="920750"/>
          </a:xfrm>
          <a:custGeom>
            <a:avLst/>
            <a:gdLst>
              <a:gd name="T0" fmla="*/ 346 w 346"/>
              <a:gd name="T1" fmla="*/ 53 h 290"/>
              <a:gd name="T2" fmla="*/ 346 w 346"/>
              <a:gd name="T3" fmla="*/ 149 h 290"/>
              <a:gd name="T4" fmla="*/ 344 w 346"/>
              <a:gd name="T5" fmla="*/ 151 h 290"/>
              <a:gd name="T6" fmla="*/ 342 w 346"/>
              <a:gd name="T7" fmla="*/ 149 h 290"/>
              <a:gd name="T8" fmla="*/ 342 w 346"/>
              <a:gd name="T9" fmla="*/ 60 h 290"/>
              <a:gd name="T10" fmla="*/ 112 w 346"/>
              <a:gd name="T11" fmla="*/ 290 h 290"/>
              <a:gd name="T12" fmla="*/ 0 w 346"/>
              <a:gd name="T13" fmla="*/ 290 h 290"/>
              <a:gd name="T14" fmla="*/ 0 w 346"/>
              <a:gd name="T15" fmla="*/ 178 h 290"/>
              <a:gd name="T16" fmla="*/ 177 w 346"/>
              <a:gd name="T17" fmla="*/ 0 h 290"/>
              <a:gd name="T18" fmla="*/ 346 w 346"/>
              <a:gd name="T19" fmla="*/ 5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90">
                <a:moveTo>
                  <a:pt x="346" y="53"/>
                </a:moveTo>
                <a:cubicBezTo>
                  <a:pt x="346" y="149"/>
                  <a:pt x="346" y="149"/>
                  <a:pt x="346" y="149"/>
                </a:cubicBezTo>
                <a:cubicBezTo>
                  <a:pt x="346" y="150"/>
                  <a:pt x="345" y="151"/>
                  <a:pt x="344" y="151"/>
                </a:cubicBezTo>
                <a:cubicBezTo>
                  <a:pt x="343" y="151"/>
                  <a:pt x="342" y="150"/>
                  <a:pt x="342" y="149"/>
                </a:cubicBezTo>
                <a:cubicBezTo>
                  <a:pt x="342" y="60"/>
                  <a:pt x="342" y="60"/>
                  <a:pt x="342" y="60"/>
                </a:cubicBezTo>
                <a:cubicBezTo>
                  <a:pt x="112" y="290"/>
                  <a:pt x="112" y="290"/>
                  <a:pt x="112" y="290"/>
                </a:cubicBezTo>
                <a:cubicBezTo>
                  <a:pt x="0" y="290"/>
                  <a:pt x="0" y="290"/>
                  <a:pt x="0" y="290"/>
                </a:cubicBezTo>
                <a:cubicBezTo>
                  <a:pt x="0" y="178"/>
                  <a:pt x="0" y="178"/>
                  <a:pt x="0" y="178"/>
                </a:cubicBezTo>
                <a:cubicBezTo>
                  <a:pt x="177" y="0"/>
                  <a:pt x="177" y="0"/>
                  <a:pt x="177" y="0"/>
                </a:cubicBezTo>
                <a:cubicBezTo>
                  <a:pt x="227" y="30"/>
                  <a:pt x="285" y="49"/>
                  <a:pt x="346" y="53"/>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5" name="Freeform 244"/>
          <p:cNvSpPr/>
          <p:nvPr/>
        </p:nvSpPr>
        <p:spPr bwMode="auto">
          <a:xfrm>
            <a:off x="5218924" y="4164483"/>
            <a:ext cx="692150" cy="1330325"/>
          </a:xfrm>
          <a:custGeom>
            <a:avLst/>
            <a:gdLst>
              <a:gd name="T0" fmla="*/ 218 w 218"/>
              <a:gd name="T1" fmla="*/ 321 h 419"/>
              <a:gd name="T2" fmla="*/ 162 w 218"/>
              <a:gd name="T3" fmla="*/ 419 h 419"/>
              <a:gd name="T4" fmla="*/ 65 w 218"/>
              <a:gd name="T5" fmla="*/ 362 h 419"/>
              <a:gd name="T6" fmla="*/ 0 w 218"/>
              <a:gd name="T7" fmla="*/ 120 h 419"/>
              <a:gd name="T8" fmla="*/ 130 w 218"/>
              <a:gd name="T9" fmla="*/ 0 h 419"/>
              <a:gd name="T10" fmla="*/ 213 w 218"/>
              <a:gd name="T11" fmla="*/ 48 h 419"/>
              <a:gd name="T12" fmla="*/ 214 w 218"/>
              <a:gd name="T13" fmla="*/ 51 h 419"/>
              <a:gd name="T14" fmla="*/ 212 w 218"/>
              <a:gd name="T15" fmla="*/ 52 h 419"/>
              <a:gd name="T16" fmla="*/ 211 w 218"/>
              <a:gd name="T17" fmla="*/ 51 h 419"/>
              <a:gd name="T18" fmla="*/ 134 w 218"/>
              <a:gd name="T19" fmla="*/ 6 h 419"/>
              <a:gd name="T20" fmla="*/ 218 w 218"/>
              <a:gd name="T21" fmla="*/ 321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419">
                <a:moveTo>
                  <a:pt x="218" y="321"/>
                </a:moveTo>
                <a:cubicBezTo>
                  <a:pt x="162" y="419"/>
                  <a:pt x="162" y="419"/>
                  <a:pt x="162" y="419"/>
                </a:cubicBezTo>
                <a:cubicBezTo>
                  <a:pt x="65" y="362"/>
                  <a:pt x="65" y="362"/>
                  <a:pt x="65" y="362"/>
                </a:cubicBezTo>
                <a:cubicBezTo>
                  <a:pt x="0" y="120"/>
                  <a:pt x="0" y="120"/>
                  <a:pt x="0" y="120"/>
                </a:cubicBezTo>
                <a:cubicBezTo>
                  <a:pt x="52" y="91"/>
                  <a:pt x="97" y="49"/>
                  <a:pt x="130" y="0"/>
                </a:cubicBezTo>
                <a:cubicBezTo>
                  <a:pt x="213" y="48"/>
                  <a:pt x="213" y="48"/>
                  <a:pt x="213" y="48"/>
                </a:cubicBezTo>
                <a:cubicBezTo>
                  <a:pt x="214" y="48"/>
                  <a:pt x="215" y="50"/>
                  <a:pt x="214" y="51"/>
                </a:cubicBezTo>
                <a:cubicBezTo>
                  <a:pt x="214" y="51"/>
                  <a:pt x="213" y="52"/>
                  <a:pt x="212" y="52"/>
                </a:cubicBezTo>
                <a:cubicBezTo>
                  <a:pt x="212" y="52"/>
                  <a:pt x="212" y="52"/>
                  <a:pt x="211" y="51"/>
                </a:cubicBezTo>
                <a:cubicBezTo>
                  <a:pt x="134" y="6"/>
                  <a:pt x="134" y="6"/>
                  <a:pt x="134" y="6"/>
                </a:cubicBezTo>
                <a:lnTo>
                  <a:pt x="218" y="321"/>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Freeform 245"/>
          <p:cNvSpPr/>
          <p:nvPr/>
        </p:nvSpPr>
        <p:spPr bwMode="auto">
          <a:xfrm>
            <a:off x="5711049" y="2824633"/>
            <a:ext cx="1200150" cy="908050"/>
          </a:xfrm>
          <a:custGeom>
            <a:avLst/>
            <a:gdLst>
              <a:gd name="T0" fmla="*/ 378 w 378"/>
              <a:gd name="T1" fmla="*/ 230 h 286"/>
              <a:gd name="T2" fmla="*/ 281 w 378"/>
              <a:gd name="T3" fmla="*/ 286 h 286"/>
              <a:gd name="T4" fmla="*/ 38 w 378"/>
              <a:gd name="T5" fmla="*/ 221 h 286"/>
              <a:gd name="T6" fmla="*/ 38 w 378"/>
              <a:gd name="T7" fmla="*/ 214 h 286"/>
              <a:gd name="T8" fmla="*/ 0 w 378"/>
              <a:gd name="T9" fmla="*/ 48 h 286"/>
              <a:gd name="T10" fmla="*/ 83 w 378"/>
              <a:gd name="T11" fmla="*/ 0 h 286"/>
              <a:gd name="T12" fmla="*/ 86 w 378"/>
              <a:gd name="T13" fmla="*/ 1 h 286"/>
              <a:gd name="T14" fmla="*/ 85 w 378"/>
              <a:gd name="T15" fmla="*/ 4 h 286"/>
              <a:gd name="T16" fmla="*/ 7 w 378"/>
              <a:gd name="T17" fmla="*/ 49 h 286"/>
              <a:gd name="T18" fmla="*/ 322 w 378"/>
              <a:gd name="T19" fmla="*/ 133 h 286"/>
              <a:gd name="T20" fmla="*/ 378 w 378"/>
              <a:gd name="T21" fmla="*/ 23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8" h="286">
                <a:moveTo>
                  <a:pt x="378" y="230"/>
                </a:moveTo>
                <a:cubicBezTo>
                  <a:pt x="281" y="286"/>
                  <a:pt x="281" y="286"/>
                  <a:pt x="281" y="286"/>
                </a:cubicBezTo>
                <a:cubicBezTo>
                  <a:pt x="38" y="221"/>
                  <a:pt x="38" y="221"/>
                  <a:pt x="38" y="221"/>
                </a:cubicBezTo>
                <a:cubicBezTo>
                  <a:pt x="38" y="219"/>
                  <a:pt x="38" y="216"/>
                  <a:pt x="38" y="214"/>
                </a:cubicBezTo>
                <a:cubicBezTo>
                  <a:pt x="38" y="154"/>
                  <a:pt x="24" y="98"/>
                  <a:pt x="0" y="48"/>
                </a:cubicBezTo>
                <a:cubicBezTo>
                  <a:pt x="83" y="0"/>
                  <a:pt x="83" y="0"/>
                  <a:pt x="83" y="0"/>
                </a:cubicBezTo>
                <a:cubicBezTo>
                  <a:pt x="84" y="0"/>
                  <a:pt x="85" y="0"/>
                  <a:pt x="86" y="1"/>
                </a:cubicBezTo>
                <a:cubicBezTo>
                  <a:pt x="86" y="2"/>
                  <a:pt x="86" y="3"/>
                  <a:pt x="85" y="4"/>
                </a:cubicBezTo>
                <a:cubicBezTo>
                  <a:pt x="7" y="49"/>
                  <a:pt x="7" y="49"/>
                  <a:pt x="7" y="49"/>
                </a:cubicBezTo>
                <a:cubicBezTo>
                  <a:pt x="322" y="133"/>
                  <a:pt x="322" y="133"/>
                  <a:pt x="322" y="133"/>
                </a:cubicBezTo>
                <a:lnTo>
                  <a:pt x="378" y="230"/>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7" name="Freeform 246"/>
          <p:cNvSpPr>
            <a:spLocks noEditPoints="1"/>
          </p:cNvSpPr>
          <p:nvPr/>
        </p:nvSpPr>
        <p:spPr bwMode="auto">
          <a:xfrm>
            <a:off x="5399899" y="1649883"/>
            <a:ext cx="339725" cy="339725"/>
          </a:xfrm>
          <a:custGeom>
            <a:avLst/>
            <a:gdLst>
              <a:gd name="T0" fmla="*/ 84 w 107"/>
              <a:gd name="T1" fmla="*/ 23 h 107"/>
              <a:gd name="T2" fmla="*/ 81 w 107"/>
              <a:gd name="T3" fmla="*/ 23 h 107"/>
              <a:gd name="T4" fmla="*/ 81 w 107"/>
              <a:gd name="T5" fmla="*/ 26 h 107"/>
              <a:gd name="T6" fmla="*/ 81 w 107"/>
              <a:gd name="T7" fmla="*/ 58 h 107"/>
              <a:gd name="T8" fmla="*/ 81 w 107"/>
              <a:gd name="T9" fmla="*/ 61 h 107"/>
              <a:gd name="T10" fmla="*/ 84 w 107"/>
              <a:gd name="T11" fmla="*/ 61 h 107"/>
              <a:gd name="T12" fmla="*/ 84 w 107"/>
              <a:gd name="T13" fmla="*/ 23 h 107"/>
              <a:gd name="T14" fmla="*/ 92 w 107"/>
              <a:gd name="T15" fmla="*/ 15 h 107"/>
              <a:gd name="T16" fmla="*/ 38 w 107"/>
              <a:gd name="T17" fmla="*/ 15 h 107"/>
              <a:gd name="T18" fmla="*/ 33 w 107"/>
              <a:gd name="T19" fmla="*/ 62 h 107"/>
              <a:gd name="T20" fmla="*/ 4 w 107"/>
              <a:gd name="T21" fmla="*/ 90 h 107"/>
              <a:gd name="T22" fmla="*/ 7 w 107"/>
              <a:gd name="T23" fmla="*/ 100 h 107"/>
              <a:gd name="T24" fmla="*/ 17 w 107"/>
              <a:gd name="T25" fmla="*/ 103 h 107"/>
              <a:gd name="T26" fmla="*/ 45 w 107"/>
              <a:gd name="T27" fmla="*/ 75 h 107"/>
              <a:gd name="T28" fmla="*/ 92 w 107"/>
              <a:gd name="T29" fmla="*/ 69 h 107"/>
              <a:gd name="T30" fmla="*/ 92 w 107"/>
              <a:gd name="T31" fmla="*/ 15 h 107"/>
              <a:gd name="T32" fmla="*/ 88 w 107"/>
              <a:gd name="T33" fmla="*/ 64 h 107"/>
              <a:gd name="T34" fmla="*/ 43 w 107"/>
              <a:gd name="T35" fmla="*/ 64 h 107"/>
              <a:gd name="T36" fmla="*/ 43 w 107"/>
              <a:gd name="T37" fmla="*/ 19 h 107"/>
              <a:gd name="T38" fmla="*/ 88 w 107"/>
              <a:gd name="T39" fmla="*/ 19 h 107"/>
              <a:gd name="T40" fmla="*/ 88 w 107"/>
              <a:gd name="T41" fmla="*/ 6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84" y="23"/>
                </a:moveTo>
                <a:cubicBezTo>
                  <a:pt x="83" y="22"/>
                  <a:pt x="82" y="22"/>
                  <a:pt x="81" y="23"/>
                </a:cubicBezTo>
                <a:cubicBezTo>
                  <a:pt x="80" y="24"/>
                  <a:pt x="80" y="25"/>
                  <a:pt x="81" y="26"/>
                </a:cubicBezTo>
                <a:cubicBezTo>
                  <a:pt x="90" y="35"/>
                  <a:pt x="90" y="49"/>
                  <a:pt x="81" y="58"/>
                </a:cubicBezTo>
                <a:cubicBezTo>
                  <a:pt x="80" y="59"/>
                  <a:pt x="80" y="60"/>
                  <a:pt x="81" y="61"/>
                </a:cubicBezTo>
                <a:cubicBezTo>
                  <a:pt x="82" y="62"/>
                  <a:pt x="83" y="62"/>
                  <a:pt x="84" y="61"/>
                </a:cubicBezTo>
                <a:cubicBezTo>
                  <a:pt x="95" y="50"/>
                  <a:pt x="95" y="33"/>
                  <a:pt x="84" y="23"/>
                </a:cubicBezTo>
                <a:close/>
                <a:moveTo>
                  <a:pt x="92" y="15"/>
                </a:moveTo>
                <a:cubicBezTo>
                  <a:pt x="77" y="0"/>
                  <a:pt x="53" y="0"/>
                  <a:pt x="38" y="15"/>
                </a:cubicBezTo>
                <a:cubicBezTo>
                  <a:pt x="25" y="28"/>
                  <a:pt x="23" y="47"/>
                  <a:pt x="33" y="62"/>
                </a:cubicBezTo>
                <a:cubicBezTo>
                  <a:pt x="4" y="90"/>
                  <a:pt x="4" y="90"/>
                  <a:pt x="4" y="90"/>
                </a:cubicBezTo>
                <a:cubicBezTo>
                  <a:pt x="4" y="90"/>
                  <a:pt x="0" y="93"/>
                  <a:pt x="7" y="100"/>
                </a:cubicBezTo>
                <a:cubicBezTo>
                  <a:pt x="14" y="107"/>
                  <a:pt x="17" y="103"/>
                  <a:pt x="17" y="103"/>
                </a:cubicBezTo>
                <a:cubicBezTo>
                  <a:pt x="45" y="75"/>
                  <a:pt x="45" y="75"/>
                  <a:pt x="45" y="75"/>
                </a:cubicBezTo>
                <a:cubicBezTo>
                  <a:pt x="60" y="84"/>
                  <a:pt x="80" y="82"/>
                  <a:pt x="92" y="69"/>
                </a:cubicBezTo>
                <a:cubicBezTo>
                  <a:pt x="107" y="54"/>
                  <a:pt x="107" y="30"/>
                  <a:pt x="92" y="15"/>
                </a:cubicBezTo>
                <a:close/>
                <a:moveTo>
                  <a:pt x="88" y="64"/>
                </a:moveTo>
                <a:cubicBezTo>
                  <a:pt x="75" y="77"/>
                  <a:pt x="55" y="77"/>
                  <a:pt x="43" y="64"/>
                </a:cubicBezTo>
                <a:cubicBezTo>
                  <a:pt x="31" y="52"/>
                  <a:pt x="31" y="32"/>
                  <a:pt x="43" y="19"/>
                </a:cubicBezTo>
                <a:cubicBezTo>
                  <a:pt x="55" y="7"/>
                  <a:pt x="75" y="7"/>
                  <a:pt x="88" y="19"/>
                </a:cubicBezTo>
                <a:cubicBezTo>
                  <a:pt x="100" y="32"/>
                  <a:pt x="100" y="52"/>
                  <a:pt x="88" y="64"/>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8" name="Freeform 247"/>
          <p:cNvSpPr>
            <a:spLocks noEditPoints="1"/>
          </p:cNvSpPr>
          <p:nvPr/>
        </p:nvSpPr>
        <p:spPr bwMode="auto">
          <a:xfrm>
            <a:off x="2605899" y="3383433"/>
            <a:ext cx="295275" cy="304800"/>
          </a:xfrm>
          <a:custGeom>
            <a:avLst/>
            <a:gdLst>
              <a:gd name="T0" fmla="*/ 80 w 93"/>
              <a:gd name="T1" fmla="*/ 66 h 96"/>
              <a:gd name="T2" fmla="*/ 78 w 93"/>
              <a:gd name="T3" fmla="*/ 66 h 96"/>
              <a:gd name="T4" fmla="*/ 63 w 93"/>
              <a:gd name="T5" fmla="*/ 81 h 96"/>
              <a:gd name="T6" fmla="*/ 66 w 93"/>
              <a:gd name="T7" fmla="*/ 90 h 96"/>
              <a:gd name="T8" fmla="*/ 78 w 93"/>
              <a:gd name="T9" fmla="*/ 96 h 96"/>
              <a:gd name="T10" fmla="*/ 93 w 93"/>
              <a:gd name="T11" fmla="*/ 81 h 96"/>
              <a:gd name="T12" fmla="*/ 80 w 93"/>
              <a:gd name="T13" fmla="*/ 66 h 96"/>
              <a:gd name="T14" fmla="*/ 88 w 93"/>
              <a:gd name="T15" fmla="*/ 83 h 96"/>
              <a:gd name="T16" fmla="*/ 80 w 93"/>
              <a:gd name="T17" fmla="*/ 83 h 96"/>
              <a:gd name="T18" fmla="*/ 80 w 93"/>
              <a:gd name="T19" fmla="*/ 90 h 96"/>
              <a:gd name="T20" fmla="*/ 76 w 93"/>
              <a:gd name="T21" fmla="*/ 90 h 96"/>
              <a:gd name="T22" fmla="*/ 76 w 93"/>
              <a:gd name="T23" fmla="*/ 83 h 96"/>
              <a:gd name="T24" fmla="*/ 69 w 93"/>
              <a:gd name="T25" fmla="*/ 83 h 96"/>
              <a:gd name="T26" fmla="*/ 69 w 93"/>
              <a:gd name="T27" fmla="*/ 79 h 96"/>
              <a:gd name="T28" fmla="*/ 76 w 93"/>
              <a:gd name="T29" fmla="*/ 79 h 96"/>
              <a:gd name="T30" fmla="*/ 76 w 93"/>
              <a:gd name="T31" fmla="*/ 72 h 96"/>
              <a:gd name="T32" fmla="*/ 80 w 93"/>
              <a:gd name="T33" fmla="*/ 72 h 96"/>
              <a:gd name="T34" fmla="*/ 80 w 93"/>
              <a:gd name="T35" fmla="*/ 79 h 96"/>
              <a:gd name="T36" fmla="*/ 88 w 93"/>
              <a:gd name="T37" fmla="*/ 79 h 96"/>
              <a:gd name="T38" fmla="*/ 88 w 93"/>
              <a:gd name="T39" fmla="*/ 83 h 96"/>
              <a:gd name="T40" fmla="*/ 78 w 93"/>
              <a:gd name="T41" fmla="*/ 61 h 96"/>
              <a:gd name="T42" fmla="*/ 79 w 93"/>
              <a:gd name="T43" fmla="*/ 61 h 96"/>
              <a:gd name="T44" fmla="*/ 79 w 93"/>
              <a:gd name="T45" fmla="*/ 60 h 96"/>
              <a:gd name="T46" fmla="*/ 65 w 93"/>
              <a:gd name="T47" fmla="*/ 52 h 96"/>
              <a:gd name="T48" fmla="*/ 55 w 93"/>
              <a:gd name="T49" fmla="*/ 46 h 96"/>
              <a:gd name="T50" fmla="*/ 51 w 93"/>
              <a:gd name="T51" fmla="*/ 43 h 96"/>
              <a:gd name="T52" fmla="*/ 50 w 93"/>
              <a:gd name="T53" fmla="*/ 39 h 96"/>
              <a:gd name="T54" fmla="*/ 54 w 93"/>
              <a:gd name="T55" fmla="*/ 32 h 96"/>
              <a:gd name="T56" fmla="*/ 57 w 93"/>
              <a:gd name="T57" fmla="*/ 25 h 96"/>
              <a:gd name="T58" fmla="*/ 56 w 93"/>
              <a:gd name="T59" fmla="*/ 23 h 96"/>
              <a:gd name="T60" fmla="*/ 54 w 93"/>
              <a:gd name="T61" fmla="*/ 8 h 96"/>
              <a:gd name="T62" fmla="*/ 44 w 93"/>
              <a:gd name="T63" fmla="*/ 2 h 96"/>
              <a:gd name="T64" fmla="*/ 41 w 93"/>
              <a:gd name="T65" fmla="*/ 1 h 96"/>
              <a:gd name="T66" fmla="*/ 36 w 93"/>
              <a:gd name="T67" fmla="*/ 0 h 96"/>
              <a:gd name="T68" fmla="*/ 37 w 93"/>
              <a:gd name="T69" fmla="*/ 2 h 96"/>
              <a:gd name="T70" fmla="*/ 28 w 93"/>
              <a:gd name="T71" fmla="*/ 8 h 96"/>
              <a:gd name="T72" fmla="*/ 26 w 93"/>
              <a:gd name="T73" fmla="*/ 23 h 96"/>
              <a:gd name="T74" fmla="*/ 25 w 93"/>
              <a:gd name="T75" fmla="*/ 25 h 96"/>
              <a:gd name="T76" fmla="*/ 28 w 93"/>
              <a:gd name="T77" fmla="*/ 32 h 96"/>
              <a:gd name="T78" fmla="*/ 31 w 93"/>
              <a:gd name="T79" fmla="*/ 39 h 96"/>
              <a:gd name="T80" fmla="*/ 30 w 93"/>
              <a:gd name="T81" fmla="*/ 43 h 96"/>
              <a:gd name="T82" fmla="*/ 27 w 93"/>
              <a:gd name="T83" fmla="*/ 46 h 96"/>
              <a:gd name="T84" fmla="*/ 16 w 93"/>
              <a:gd name="T85" fmla="*/ 52 h 96"/>
              <a:gd name="T86" fmla="*/ 3 w 93"/>
              <a:gd name="T87" fmla="*/ 60 h 96"/>
              <a:gd name="T88" fmla="*/ 0 w 93"/>
              <a:gd name="T89" fmla="*/ 82 h 96"/>
              <a:gd name="T90" fmla="*/ 0 w 93"/>
              <a:gd name="T91" fmla="*/ 83 h 96"/>
              <a:gd name="T92" fmla="*/ 0 w 93"/>
              <a:gd name="T93" fmla="*/ 83 h 96"/>
              <a:gd name="T94" fmla="*/ 41 w 93"/>
              <a:gd name="T95" fmla="*/ 94 h 96"/>
              <a:gd name="T96" fmla="*/ 61 w 93"/>
              <a:gd name="T97" fmla="*/ 92 h 96"/>
              <a:gd name="T98" fmla="*/ 58 w 93"/>
              <a:gd name="T99" fmla="*/ 81 h 96"/>
              <a:gd name="T100" fmla="*/ 78 w 93"/>
              <a:gd name="T101"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96">
                <a:moveTo>
                  <a:pt x="80" y="66"/>
                </a:moveTo>
                <a:cubicBezTo>
                  <a:pt x="79" y="66"/>
                  <a:pt x="79" y="66"/>
                  <a:pt x="78" y="66"/>
                </a:cubicBezTo>
                <a:cubicBezTo>
                  <a:pt x="70" y="66"/>
                  <a:pt x="63" y="73"/>
                  <a:pt x="63" y="81"/>
                </a:cubicBezTo>
                <a:cubicBezTo>
                  <a:pt x="63" y="84"/>
                  <a:pt x="65" y="88"/>
                  <a:pt x="66" y="90"/>
                </a:cubicBezTo>
                <a:cubicBezTo>
                  <a:pt x="69" y="94"/>
                  <a:pt x="73" y="96"/>
                  <a:pt x="78" y="96"/>
                </a:cubicBezTo>
                <a:cubicBezTo>
                  <a:pt x="86" y="96"/>
                  <a:pt x="93" y="89"/>
                  <a:pt x="93" y="81"/>
                </a:cubicBezTo>
                <a:cubicBezTo>
                  <a:pt x="93" y="73"/>
                  <a:pt x="87" y="67"/>
                  <a:pt x="80" y="66"/>
                </a:cubicBezTo>
                <a:close/>
                <a:moveTo>
                  <a:pt x="88" y="83"/>
                </a:moveTo>
                <a:cubicBezTo>
                  <a:pt x="80" y="83"/>
                  <a:pt x="80" y="83"/>
                  <a:pt x="80" y="83"/>
                </a:cubicBezTo>
                <a:cubicBezTo>
                  <a:pt x="80" y="90"/>
                  <a:pt x="80" y="90"/>
                  <a:pt x="80" y="90"/>
                </a:cubicBezTo>
                <a:cubicBezTo>
                  <a:pt x="76" y="90"/>
                  <a:pt x="76" y="90"/>
                  <a:pt x="76" y="90"/>
                </a:cubicBezTo>
                <a:cubicBezTo>
                  <a:pt x="76" y="83"/>
                  <a:pt x="76" y="83"/>
                  <a:pt x="76" y="83"/>
                </a:cubicBezTo>
                <a:cubicBezTo>
                  <a:pt x="69" y="83"/>
                  <a:pt x="69" y="83"/>
                  <a:pt x="69" y="83"/>
                </a:cubicBezTo>
                <a:cubicBezTo>
                  <a:pt x="69" y="79"/>
                  <a:pt x="69" y="79"/>
                  <a:pt x="69" y="79"/>
                </a:cubicBezTo>
                <a:cubicBezTo>
                  <a:pt x="76" y="79"/>
                  <a:pt x="76" y="79"/>
                  <a:pt x="76" y="79"/>
                </a:cubicBezTo>
                <a:cubicBezTo>
                  <a:pt x="76" y="72"/>
                  <a:pt x="76" y="72"/>
                  <a:pt x="76" y="72"/>
                </a:cubicBezTo>
                <a:cubicBezTo>
                  <a:pt x="80" y="72"/>
                  <a:pt x="80" y="72"/>
                  <a:pt x="80" y="72"/>
                </a:cubicBezTo>
                <a:cubicBezTo>
                  <a:pt x="80" y="79"/>
                  <a:pt x="80" y="79"/>
                  <a:pt x="80" y="79"/>
                </a:cubicBezTo>
                <a:cubicBezTo>
                  <a:pt x="88" y="79"/>
                  <a:pt x="88" y="79"/>
                  <a:pt x="88" y="79"/>
                </a:cubicBezTo>
                <a:lnTo>
                  <a:pt x="88" y="83"/>
                </a:lnTo>
                <a:close/>
                <a:moveTo>
                  <a:pt x="78" y="61"/>
                </a:moveTo>
                <a:cubicBezTo>
                  <a:pt x="78" y="61"/>
                  <a:pt x="79" y="61"/>
                  <a:pt x="79" y="61"/>
                </a:cubicBezTo>
                <a:cubicBezTo>
                  <a:pt x="79" y="61"/>
                  <a:pt x="79" y="60"/>
                  <a:pt x="79" y="60"/>
                </a:cubicBezTo>
                <a:cubicBezTo>
                  <a:pt x="75" y="53"/>
                  <a:pt x="67" y="53"/>
                  <a:pt x="65" y="52"/>
                </a:cubicBezTo>
                <a:cubicBezTo>
                  <a:pt x="58" y="50"/>
                  <a:pt x="56" y="49"/>
                  <a:pt x="55" y="46"/>
                </a:cubicBezTo>
                <a:cubicBezTo>
                  <a:pt x="53" y="43"/>
                  <a:pt x="51" y="43"/>
                  <a:pt x="51" y="43"/>
                </a:cubicBezTo>
                <a:cubicBezTo>
                  <a:pt x="51" y="42"/>
                  <a:pt x="51" y="41"/>
                  <a:pt x="50" y="39"/>
                </a:cubicBezTo>
                <a:cubicBezTo>
                  <a:pt x="53" y="36"/>
                  <a:pt x="54" y="32"/>
                  <a:pt x="54" y="32"/>
                </a:cubicBezTo>
                <a:cubicBezTo>
                  <a:pt x="56" y="31"/>
                  <a:pt x="57" y="26"/>
                  <a:pt x="57" y="25"/>
                </a:cubicBezTo>
                <a:cubicBezTo>
                  <a:pt x="57" y="23"/>
                  <a:pt x="56" y="23"/>
                  <a:pt x="56" y="23"/>
                </a:cubicBezTo>
                <a:cubicBezTo>
                  <a:pt x="56" y="23"/>
                  <a:pt x="57" y="14"/>
                  <a:pt x="54" y="8"/>
                </a:cubicBezTo>
                <a:cubicBezTo>
                  <a:pt x="50" y="2"/>
                  <a:pt x="44" y="2"/>
                  <a:pt x="44" y="2"/>
                </a:cubicBezTo>
                <a:cubicBezTo>
                  <a:pt x="41" y="1"/>
                  <a:pt x="41" y="1"/>
                  <a:pt x="41" y="1"/>
                </a:cubicBezTo>
                <a:cubicBezTo>
                  <a:pt x="41" y="1"/>
                  <a:pt x="37" y="1"/>
                  <a:pt x="36" y="0"/>
                </a:cubicBezTo>
                <a:cubicBezTo>
                  <a:pt x="36" y="0"/>
                  <a:pt x="36" y="2"/>
                  <a:pt x="37" y="2"/>
                </a:cubicBezTo>
                <a:cubicBezTo>
                  <a:pt x="37" y="2"/>
                  <a:pt x="31" y="2"/>
                  <a:pt x="28" y="8"/>
                </a:cubicBezTo>
                <a:cubicBezTo>
                  <a:pt x="24" y="14"/>
                  <a:pt x="26" y="23"/>
                  <a:pt x="26" y="23"/>
                </a:cubicBezTo>
                <a:cubicBezTo>
                  <a:pt x="26" y="23"/>
                  <a:pt x="25" y="23"/>
                  <a:pt x="25" y="25"/>
                </a:cubicBezTo>
                <a:cubicBezTo>
                  <a:pt x="24" y="26"/>
                  <a:pt x="25" y="31"/>
                  <a:pt x="28" y="32"/>
                </a:cubicBezTo>
                <a:cubicBezTo>
                  <a:pt x="28" y="32"/>
                  <a:pt x="28" y="36"/>
                  <a:pt x="31" y="39"/>
                </a:cubicBezTo>
                <a:cubicBezTo>
                  <a:pt x="31" y="41"/>
                  <a:pt x="30" y="42"/>
                  <a:pt x="30" y="43"/>
                </a:cubicBezTo>
                <a:cubicBezTo>
                  <a:pt x="30" y="43"/>
                  <a:pt x="28" y="43"/>
                  <a:pt x="27" y="46"/>
                </a:cubicBezTo>
                <a:cubicBezTo>
                  <a:pt x="25" y="49"/>
                  <a:pt x="23" y="50"/>
                  <a:pt x="16" y="52"/>
                </a:cubicBezTo>
                <a:cubicBezTo>
                  <a:pt x="14" y="53"/>
                  <a:pt x="6" y="53"/>
                  <a:pt x="3" y="60"/>
                </a:cubicBezTo>
                <a:cubicBezTo>
                  <a:pt x="1" y="64"/>
                  <a:pt x="0" y="73"/>
                  <a:pt x="0" y="82"/>
                </a:cubicBezTo>
                <a:cubicBezTo>
                  <a:pt x="0" y="82"/>
                  <a:pt x="0" y="83"/>
                  <a:pt x="0" y="83"/>
                </a:cubicBezTo>
                <a:cubicBezTo>
                  <a:pt x="0" y="83"/>
                  <a:pt x="0" y="83"/>
                  <a:pt x="0" y="83"/>
                </a:cubicBezTo>
                <a:cubicBezTo>
                  <a:pt x="8" y="88"/>
                  <a:pt x="21" y="94"/>
                  <a:pt x="41" y="94"/>
                </a:cubicBezTo>
                <a:cubicBezTo>
                  <a:pt x="48" y="94"/>
                  <a:pt x="55" y="93"/>
                  <a:pt x="61" y="92"/>
                </a:cubicBezTo>
                <a:cubicBezTo>
                  <a:pt x="59" y="88"/>
                  <a:pt x="58" y="85"/>
                  <a:pt x="58" y="81"/>
                </a:cubicBezTo>
                <a:cubicBezTo>
                  <a:pt x="58" y="70"/>
                  <a:pt x="67" y="61"/>
                  <a:pt x="78" y="61"/>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9" name="Freeform 248"/>
          <p:cNvSpPr>
            <a:spLocks noEditPoints="1"/>
          </p:cNvSpPr>
          <p:nvPr/>
        </p:nvSpPr>
        <p:spPr bwMode="auto">
          <a:xfrm>
            <a:off x="3517124" y="1691158"/>
            <a:ext cx="234950" cy="336550"/>
          </a:xfrm>
          <a:custGeom>
            <a:avLst/>
            <a:gdLst>
              <a:gd name="T0" fmla="*/ 21 w 74"/>
              <a:gd name="T1" fmla="*/ 92 h 106"/>
              <a:gd name="T2" fmla="*/ 22 w 74"/>
              <a:gd name="T3" fmla="*/ 98 h 106"/>
              <a:gd name="T4" fmla="*/ 27 w 74"/>
              <a:gd name="T5" fmla="*/ 100 h 106"/>
              <a:gd name="T6" fmla="*/ 28 w 74"/>
              <a:gd name="T7" fmla="*/ 104 h 106"/>
              <a:gd name="T8" fmla="*/ 37 w 74"/>
              <a:gd name="T9" fmla="*/ 106 h 106"/>
              <a:gd name="T10" fmla="*/ 46 w 74"/>
              <a:gd name="T11" fmla="*/ 104 h 106"/>
              <a:gd name="T12" fmla="*/ 47 w 74"/>
              <a:gd name="T13" fmla="*/ 100 h 106"/>
              <a:gd name="T14" fmla="*/ 52 w 74"/>
              <a:gd name="T15" fmla="*/ 98 h 106"/>
              <a:gd name="T16" fmla="*/ 52 w 74"/>
              <a:gd name="T17" fmla="*/ 92 h 106"/>
              <a:gd name="T18" fmla="*/ 37 w 74"/>
              <a:gd name="T19" fmla="*/ 95 h 106"/>
              <a:gd name="T20" fmla="*/ 21 w 74"/>
              <a:gd name="T21" fmla="*/ 92 h 106"/>
              <a:gd name="T22" fmla="*/ 37 w 74"/>
              <a:gd name="T23" fmla="*/ 15 h 106"/>
              <a:gd name="T24" fmla="*/ 39 w 74"/>
              <a:gd name="T25" fmla="*/ 13 h 106"/>
              <a:gd name="T26" fmla="*/ 37 w 74"/>
              <a:gd name="T27" fmla="*/ 11 h 106"/>
              <a:gd name="T28" fmla="*/ 12 w 74"/>
              <a:gd name="T29" fmla="*/ 36 h 106"/>
              <a:gd name="T30" fmla="*/ 13 w 74"/>
              <a:gd name="T31" fmla="*/ 38 h 106"/>
              <a:gd name="T32" fmla="*/ 15 w 74"/>
              <a:gd name="T33" fmla="*/ 36 h 106"/>
              <a:gd name="T34" fmla="*/ 37 w 74"/>
              <a:gd name="T35" fmla="*/ 15 h 106"/>
              <a:gd name="T36" fmla="*/ 20 w 74"/>
              <a:gd name="T37" fmla="*/ 82 h 106"/>
              <a:gd name="T38" fmla="*/ 21 w 74"/>
              <a:gd name="T39" fmla="*/ 87 h 106"/>
              <a:gd name="T40" fmla="*/ 37 w 74"/>
              <a:gd name="T41" fmla="*/ 90 h 106"/>
              <a:gd name="T42" fmla="*/ 53 w 74"/>
              <a:gd name="T43" fmla="*/ 87 h 106"/>
              <a:gd name="T44" fmla="*/ 54 w 74"/>
              <a:gd name="T45" fmla="*/ 82 h 106"/>
              <a:gd name="T46" fmla="*/ 37 w 74"/>
              <a:gd name="T47" fmla="*/ 85 h 106"/>
              <a:gd name="T48" fmla="*/ 20 w 74"/>
              <a:gd name="T49" fmla="*/ 82 h 106"/>
              <a:gd name="T50" fmla="*/ 37 w 74"/>
              <a:gd name="T51" fmla="*/ 0 h 106"/>
              <a:gd name="T52" fmla="*/ 0 w 74"/>
              <a:gd name="T53" fmla="*/ 36 h 106"/>
              <a:gd name="T54" fmla="*/ 18 w 74"/>
              <a:gd name="T55" fmla="*/ 68 h 106"/>
              <a:gd name="T56" fmla="*/ 19 w 74"/>
              <a:gd name="T57" fmla="*/ 77 h 106"/>
              <a:gd name="T58" fmla="*/ 37 w 74"/>
              <a:gd name="T59" fmla="*/ 80 h 106"/>
              <a:gd name="T60" fmla="*/ 55 w 74"/>
              <a:gd name="T61" fmla="*/ 77 h 106"/>
              <a:gd name="T62" fmla="*/ 56 w 74"/>
              <a:gd name="T63" fmla="*/ 68 h 106"/>
              <a:gd name="T64" fmla="*/ 74 w 74"/>
              <a:gd name="T65" fmla="*/ 36 h 106"/>
              <a:gd name="T66" fmla="*/ 37 w 74"/>
              <a:gd name="T67" fmla="*/ 0 h 106"/>
              <a:gd name="T68" fmla="*/ 50 w 74"/>
              <a:gd name="T69" fmla="*/ 63 h 106"/>
              <a:gd name="T70" fmla="*/ 50 w 74"/>
              <a:gd name="T71" fmla="*/ 72 h 106"/>
              <a:gd name="T72" fmla="*/ 37 w 74"/>
              <a:gd name="T73" fmla="*/ 74 h 106"/>
              <a:gd name="T74" fmla="*/ 24 w 74"/>
              <a:gd name="T75" fmla="*/ 72 h 106"/>
              <a:gd name="T76" fmla="*/ 23 w 74"/>
              <a:gd name="T77" fmla="*/ 63 h 106"/>
              <a:gd name="T78" fmla="*/ 7 w 74"/>
              <a:gd name="T79" fmla="*/ 36 h 106"/>
              <a:gd name="T80" fmla="*/ 37 w 74"/>
              <a:gd name="T81" fmla="*/ 6 h 106"/>
              <a:gd name="T82" fmla="*/ 67 w 74"/>
              <a:gd name="T83" fmla="*/ 36 h 106"/>
              <a:gd name="T84" fmla="*/ 50 w 74"/>
              <a:gd name="T85" fmla="*/ 63 h 106"/>
              <a:gd name="T86" fmla="*/ 45 w 74"/>
              <a:gd name="T87" fmla="*/ 50 h 106"/>
              <a:gd name="T88" fmla="*/ 37 w 74"/>
              <a:gd name="T89" fmla="*/ 35 h 106"/>
              <a:gd name="T90" fmla="*/ 29 w 74"/>
              <a:gd name="T91" fmla="*/ 50 h 106"/>
              <a:gd name="T92" fmla="*/ 25 w 74"/>
              <a:gd name="T93" fmla="*/ 43 h 106"/>
              <a:gd name="T94" fmla="*/ 20 w 74"/>
              <a:gd name="T95" fmla="*/ 45 h 106"/>
              <a:gd name="T96" fmla="*/ 28 w 74"/>
              <a:gd name="T97" fmla="*/ 63 h 106"/>
              <a:gd name="T98" fmla="*/ 37 w 74"/>
              <a:gd name="T99" fmla="*/ 47 h 106"/>
              <a:gd name="T100" fmla="*/ 45 w 74"/>
              <a:gd name="T101" fmla="*/ 63 h 106"/>
              <a:gd name="T102" fmla="*/ 54 w 74"/>
              <a:gd name="T103" fmla="*/ 45 h 106"/>
              <a:gd name="T104" fmla="*/ 49 w 74"/>
              <a:gd name="T105" fmla="*/ 43 h 106"/>
              <a:gd name="T106" fmla="*/ 45 w 74"/>
              <a:gd name="T107" fmla="*/ 5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106">
                <a:moveTo>
                  <a:pt x="21" y="92"/>
                </a:moveTo>
                <a:cubicBezTo>
                  <a:pt x="22" y="98"/>
                  <a:pt x="22" y="98"/>
                  <a:pt x="22" y="98"/>
                </a:cubicBezTo>
                <a:cubicBezTo>
                  <a:pt x="22" y="98"/>
                  <a:pt x="24" y="99"/>
                  <a:pt x="27" y="100"/>
                </a:cubicBezTo>
                <a:cubicBezTo>
                  <a:pt x="28" y="104"/>
                  <a:pt x="28" y="104"/>
                  <a:pt x="28" y="104"/>
                </a:cubicBezTo>
                <a:cubicBezTo>
                  <a:pt x="28" y="104"/>
                  <a:pt x="30" y="106"/>
                  <a:pt x="37" y="106"/>
                </a:cubicBezTo>
                <a:cubicBezTo>
                  <a:pt x="44" y="106"/>
                  <a:pt x="46" y="104"/>
                  <a:pt x="46" y="104"/>
                </a:cubicBezTo>
                <a:cubicBezTo>
                  <a:pt x="47" y="100"/>
                  <a:pt x="47" y="100"/>
                  <a:pt x="47" y="100"/>
                </a:cubicBezTo>
                <a:cubicBezTo>
                  <a:pt x="50" y="99"/>
                  <a:pt x="52" y="98"/>
                  <a:pt x="52" y="98"/>
                </a:cubicBezTo>
                <a:cubicBezTo>
                  <a:pt x="52" y="92"/>
                  <a:pt x="52" y="92"/>
                  <a:pt x="52" y="92"/>
                </a:cubicBezTo>
                <a:cubicBezTo>
                  <a:pt x="48" y="94"/>
                  <a:pt x="42" y="95"/>
                  <a:pt x="37" y="95"/>
                </a:cubicBezTo>
                <a:cubicBezTo>
                  <a:pt x="31" y="95"/>
                  <a:pt x="26" y="94"/>
                  <a:pt x="21" y="92"/>
                </a:cubicBezTo>
                <a:close/>
                <a:moveTo>
                  <a:pt x="37" y="15"/>
                </a:moveTo>
                <a:cubicBezTo>
                  <a:pt x="38" y="15"/>
                  <a:pt x="39" y="14"/>
                  <a:pt x="39" y="13"/>
                </a:cubicBezTo>
                <a:cubicBezTo>
                  <a:pt x="39" y="12"/>
                  <a:pt x="38" y="11"/>
                  <a:pt x="37" y="11"/>
                </a:cubicBezTo>
                <a:cubicBezTo>
                  <a:pt x="23" y="11"/>
                  <a:pt x="12" y="22"/>
                  <a:pt x="12" y="36"/>
                </a:cubicBezTo>
                <a:cubicBezTo>
                  <a:pt x="12" y="38"/>
                  <a:pt x="12" y="38"/>
                  <a:pt x="13" y="38"/>
                </a:cubicBezTo>
                <a:cubicBezTo>
                  <a:pt x="15" y="38"/>
                  <a:pt x="15" y="38"/>
                  <a:pt x="15" y="36"/>
                </a:cubicBezTo>
                <a:cubicBezTo>
                  <a:pt x="15" y="25"/>
                  <a:pt x="25" y="15"/>
                  <a:pt x="37" y="15"/>
                </a:cubicBezTo>
                <a:close/>
                <a:moveTo>
                  <a:pt x="20" y="82"/>
                </a:moveTo>
                <a:cubicBezTo>
                  <a:pt x="21" y="87"/>
                  <a:pt x="21" y="87"/>
                  <a:pt x="21" y="87"/>
                </a:cubicBezTo>
                <a:cubicBezTo>
                  <a:pt x="26" y="89"/>
                  <a:pt x="31" y="90"/>
                  <a:pt x="37" y="90"/>
                </a:cubicBezTo>
                <a:cubicBezTo>
                  <a:pt x="43" y="90"/>
                  <a:pt x="48" y="89"/>
                  <a:pt x="53" y="87"/>
                </a:cubicBezTo>
                <a:cubicBezTo>
                  <a:pt x="54" y="82"/>
                  <a:pt x="54" y="82"/>
                  <a:pt x="54" y="82"/>
                </a:cubicBezTo>
                <a:cubicBezTo>
                  <a:pt x="49" y="84"/>
                  <a:pt x="43" y="85"/>
                  <a:pt x="37" y="85"/>
                </a:cubicBezTo>
                <a:cubicBezTo>
                  <a:pt x="31" y="85"/>
                  <a:pt x="25" y="84"/>
                  <a:pt x="20" y="82"/>
                </a:cubicBezTo>
                <a:close/>
                <a:moveTo>
                  <a:pt x="37" y="0"/>
                </a:moveTo>
                <a:cubicBezTo>
                  <a:pt x="17" y="0"/>
                  <a:pt x="0" y="16"/>
                  <a:pt x="0" y="36"/>
                </a:cubicBezTo>
                <a:cubicBezTo>
                  <a:pt x="0" y="50"/>
                  <a:pt x="7" y="61"/>
                  <a:pt x="18" y="68"/>
                </a:cubicBezTo>
                <a:cubicBezTo>
                  <a:pt x="19" y="77"/>
                  <a:pt x="19" y="77"/>
                  <a:pt x="19" y="77"/>
                </a:cubicBezTo>
                <a:cubicBezTo>
                  <a:pt x="24" y="79"/>
                  <a:pt x="31" y="80"/>
                  <a:pt x="37" y="80"/>
                </a:cubicBezTo>
                <a:cubicBezTo>
                  <a:pt x="43" y="80"/>
                  <a:pt x="49" y="79"/>
                  <a:pt x="55" y="77"/>
                </a:cubicBezTo>
                <a:cubicBezTo>
                  <a:pt x="56" y="68"/>
                  <a:pt x="56" y="68"/>
                  <a:pt x="56" y="68"/>
                </a:cubicBezTo>
                <a:cubicBezTo>
                  <a:pt x="66" y="61"/>
                  <a:pt x="74" y="50"/>
                  <a:pt x="74" y="36"/>
                </a:cubicBezTo>
                <a:cubicBezTo>
                  <a:pt x="74" y="16"/>
                  <a:pt x="57" y="0"/>
                  <a:pt x="37" y="0"/>
                </a:cubicBezTo>
                <a:close/>
                <a:moveTo>
                  <a:pt x="50" y="63"/>
                </a:moveTo>
                <a:cubicBezTo>
                  <a:pt x="50" y="72"/>
                  <a:pt x="50" y="72"/>
                  <a:pt x="50" y="72"/>
                </a:cubicBezTo>
                <a:cubicBezTo>
                  <a:pt x="50" y="72"/>
                  <a:pt x="46" y="74"/>
                  <a:pt x="37" y="74"/>
                </a:cubicBezTo>
                <a:cubicBezTo>
                  <a:pt x="28" y="74"/>
                  <a:pt x="24" y="72"/>
                  <a:pt x="24" y="72"/>
                </a:cubicBezTo>
                <a:cubicBezTo>
                  <a:pt x="23" y="63"/>
                  <a:pt x="23" y="63"/>
                  <a:pt x="23" y="63"/>
                </a:cubicBezTo>
                <a:cubicBezTo>
                  <a:pt x="14" y="58"/>
                  <a:pt x="7" y="48"/>
                  <a:pt x="7" y="36"/>
                </a:cubicBezTo>
                <a:cubicBezTo>
                  <a:pt x="7" y="20"/>
                  <a:pt x="20" y="6"/>
                  <a:pt x="37" y="6"/>
                </a:cubicBezTo>
                <a:cubicBezTo>
                  <a:pt x="54" y="6"/>
                  <a:pt x="67" y="20"/>
                  <a:pt x="67" y="36"/>
                </a:cubicBezTo>
                <a:cubicBezTo>
                  <a:pt x="67" y="48"/>
                  <a:pt x="60" y="58"/>
                  <a:pt x="50" y="63"/>
                </a:cubicBezTo>
                <a:close/>
                <a:moveTo>
                  <a:pt x="45" y="50"/>
                </a:moveTo>
                <a:cubicBezTo>
                  <a:pt x="37" y="35"/>
                  <a:pt x="37" y="35"/>
                  <a:pt x="37" y="35"/>
                </a:cubicBezTo>
                <a:cubicBezTo>
                  <a:pt x="29" y="50"/>
                  <a:pt x="29" y="50"/>
                  <a:pt x="29" y="50"/>
                </a:cubicBezTo>
                <a:cubicBezTo>
                  <a:pt x="25" y="43"/>
                  <a:pt x="25" y="43"/>
                  <a:pt x="25" y="43"/>
                </a:cubicBezTo>
                <a:cubicBezTo>
                  <a:pt x="20" y="45"/>
                  <a:pt x="20" y="45"/>
                  <a:pt x="20" y="45"/>
                </a:cubicBezTo>
                <a:cubicBezTo>
                  <a:pt x="28" y="63"/>
                  <a:pt x="28" y="63"/>
                  <a:pt x="28" y="63"/>
                </a:cubicBezTo>
                <a:cubicBezTo>
                  <a:pt x="37" y="47"/>
                  <a:pt x="37" y="47"/>
                  <a:pt x="37" y="47"/>
                </a:cubicBezTo>
                <a:cubicBezTo>
                  <a:pt x="45" y="63"/>
                  <a:pt x="45" y="63"/>
                  <a:pt x="45" y="63"/>
                </a:cubicBezTo>
                <a:cubicBezTo>
                  <a:pt x="54" y="45"/>
                  <a:pt x="54" y="45"/>
                  <a:pt x="54" y="45"/>
                </a:cubicBezTo>
                <a:cubicBezTo>
                  <a:pt x="49" y="43"/>
                  <a:pt x="49" y="43"/>
                  <a:pt x="49" y="43"/>
                </a:cubicBezTo>
                <a:lnTo>
                  <a:pt x="45" y="50"/>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0" name="Freeform 249"/>
          <p:cNvSpPr>
            <a:spLocks noEditPoints="1"/>
          </p:cNvSpPr>
          <p:nvPr/>
        </p:nvSpPr>
        <p:spPr bwMode="auto">
          <a:xfrm>
            <a:off x="5530074" y="4980458"/>
            <a:ext cx="234950" cy="301625"/>
          </a:xfrm>
          <a:custGeom>
            <a:avLst/>
            <a:gdLst>
              <a:gd name="T0" fmla="*/ 120 w 148"/>
              <a:gd name="T1" fmla="*/ 60 h 190"/>
              <a:gd name="T2" fmla="*/ 28 w 148"/>
              <a:gd name="T3" fmla="*/ 60 h 190"/>
              <a:gd name="T4" fmla="*/ 28 w 148"/>
              <a:gd name="T5" fmla="*/ 72 h 190"/>
              <a:gd name="T6" fmla="*/ 120 w 148"/>
              <a:gd name="T7" fmla="*/ 72 h 190"/>
              <a:gd name="T8" fmla="*/ 120 w 148"/>
              <a:gd name="T9" fmla="*/ 60 h 190"/>
              <a:gd name="T10" fmla="*/ 120 w 148"/>
              <a:gd name="T11" fmla="*/ 34 h 190"/>
              <a:gd name="T12" fmla="*/ 28 w 148"/>
              <a:gd name="T13" fmla="*/ 34 h 190"/>
              <a:gd name="T14" fmla="*/ 28 w 148"/>
              <a:gd name="T15" fmla="*/ 46 h 190"/>
              <a:gd name="T16" fmla="*/ 120 w 148"/>
              <a:gd name="T17" fmla="*/ 46 h 190"/>
              <a:gd name="T18" fmla="*/ 120 w 148"/>
              <a:gd name="T19" fmla="*/ 34 h 190"/>
              <a:gd name="T20" fmla="*/ 120 w 148"/>
              <a:gd name="T21" fmla="*/ 86 h 190"/>
              <a:gd name="T22" fmla="*/ 28 w 148"/>
              <a:gd name="T23" fmla="*/ 86 h 190"/>
              <a:gd name="T24" fmla="*/ 28 w 148"/>
              <a:gd name="T25" fmla="*/ 98 h 190"/>
              <a:gd name="T26" fmla="*/ 120 w 148"/>
              <a:gd name="T27" fmla="*/ 98 h 190"/>
              <a:gd name="T28" fmla="*/ 120 w 148"/>
              <a:gd name="T29" fmla="*/ 86 h 190"/>
              <a:gd name="T30" fmla="*/ 74 w 148"/>
              <a:gd name="T31" fmla="*/ 110 h 190"/>
              <a:gd name="T32" fmla="*/ 28 w 148"/>
              <a:gd name="T33" fmla="*/ 110 h 190"/>
              <a:gd name="T34" fmla="*/ 28 w 148"/>
              <a:gd name="T35" fmla="*/ 124 h 190"/>
              <a:gd name="T36" fmla="*/ 74 w 148"/>
              <a:gd name="T37" fmla="*/ 124 h 190"/>
              <a:gd name="T38" fmla="*/ 74 w 148"/>
              <a:gd name="T39" fmla="*/ 110 h 190"/>
              <a:gd name="T40" fmla="*/ 0 w 148"/>
              <a:gd name="T41" fmla="*/ 0 h 190"/>
              <a:gd name="T42" fmla="*/ 0 w 148"/>
              <a:gd name="T43" fmla="*/ 190 h 190"/>
              <a:gd name="T44" fmla="*/ 98 w 148"/>
              <a:gd name="T45" fmla="*/ 190 h 190"/>
              <a:gd name="T46" fmla="*/ 148 w 148"/>
              <a:gd name="T47" fmla="*/ 142 h 190"/>
              <a:gd name="T48" fmla="*/ 148 w 148"/>
              <a:gd name="T49" fmla="*/ 0 h 190"/>
              <a:gd name="T50" fmla="*/ 0 w 148"/>
              <a:gd name="T51" fmla="*/ 0 h 190"/>
              <a:gd name="T52" fmla="*/ 136 w 148"/>
              <a:gd name="T53" fmla="*/ 136 h 190"/>
              <a:gd name="T54" fmla="*/ 94 w 148"/>
              <a:gd name="T55" fmla="*/ 136 h 190"/>
              <a:gd name="T56" fmla="*/ 94 w 148"/>
              <a:gd name="T57" fmla="*/ 180 h 190"/>
              <a:gd name="T58" fmla="*/ 10 w 148"/>
              <a:gd name="T59" fmla="*/ 180 h 190"/>
              <a:gd name="T60" fmla="*/ 10 w 148"/>
              <a:gd name="T61" fmla="*/ 10 h 190"/>
              <a:gd name="T62" fmla="*/ 136 w 148"/>
              <a:gd name="T63" fmla="*/ 10 h 190"/>
              <a:gd name="T64" fmla="*/ 136 w 148"/>
              <a:gd name="T65" fmla="*/ 13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8" h="190">
                <a:moveTo>
                  <a:pt x="120" y="60"/>
                </a:moveTo>
                <a:lnTo>
                  <a:pt x="28" y="60"/>
                </a:lnTo>
                <a:lnTo>
                  <a:pt x="28" y="72"/>
                </a:lnTo>
                <a:lnTo>
                  <a:pt x="120" y="72"/>
                </a:lnTo>
                <a:lnTo>
                  <a:pt x="120" y="60"/>
                </a:lnTo>
                <a:close/>
                <a:moveTo>
                  <a:pt x="120" y="34"/>
                </a:moveTo>
                <a:lnTo>
                  <a:pt x="28" y="34"/>
                </a:lnTo>
                <a:lnTo>
                  <a:pt x="28" y="46"/>
                </a:lnTo>
                <a:lnTo>
                  <a:pt x="120" y="46"/>
                </a:lnTo>
                <a:lnTo>
                  <a:pt x="120" y="34"/>
                </a:lnTo>
                <a:close/>
                <a:moveTo>
                  <a:pt x="120" y="86"/>
                </a:moveTo>
                <a:lnTo>
                  <a:pt x="28" y="86"/>
                </a:lnTo>
                <a:lnTo>
                  <a:pt x="28" y="98"/>
                </a:lnTo>
                <a:lnTo>
                  <a:pt x="120" y="98"/>
                </a:lnTo>
                <a:lnTo>
                  <a:pt x="120" y="86"/>
                </a:lnTo>
                <a:close/>
                <a:moveTo>
                  <a:pt x="74" y="110"/>
                </a:moveTo>
                <a:lnTo>
                  <a:pt x="28" y="110"/>
                </a:lnTo>
                <a:lnTo>
                  <a:pt x="28" y="124"/>
                </a:lnTo>
                <a:lnTo>
                  <a:pt x="74" y="124"/>
                </a:lnTo>
                <a:lnTo>
                  <a:pt x="74" y="110"/>
                </a:lnTo>
                <a:close/>
                <a:moveTo>
                  <a:pt x="0" y="0"/>
                </a:moveTo>
                <a:lnTo>
                  <a:pt x="0" y="190"/>
                </a:lnTo>
                <a:lnTo>
                  <a:pt x="98" y="190"/>
                </a:lnTo>
                <a:lnTo>
                  <a:pt x="148" y="142"/>
                </a:lnTo>
                <a:lnTo>
                  <a:pt x="148" y="0"/>
                </a:lnTo>
                <a:lnTo>
                  <a:pt x="0" y="0"/>
                </a:lnTo>
                <a:close/>
                <a:moveTo>
                  <a:pt x="136" y="136"/>
                </a:moveTo>
                <a:lnTo>
                  <a:pt x="94" y="136"/>
                </a:lnTo>
                <a:lnTo>
                  <a:pt x="94" y="180"/>
                </a:lnTo>
                <a:lnTo>
                  <a:pt x="10" y="180"/>
                </a:lnTo>
                <a:lnTo>
                  <a:pt x="10" y="10"/>
                </a:lnTo>
                <a:lnTo>
                  <a:pt x="136" y="10"/>
                </a:lnTo>
                <a:lnTo>
                  <a:pt x="136" y="136"/>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1" name="Freeform 250"/>
          <p:cNvSpPr>
            <a:spLocks noEditPoints="1"/>
          </p:cNvSpPr>
          <p:nvPr/>
        </p:nvSpPr>
        <p:spPr bwMode="auto">
          <a:xfrm>
            <a:off x="6387324" y="3332633"/>
            <a:ext cx="307975" cy="263525"/>
          </a:xfrm>
          <a:custGeom>
            <a:avLst/>
            <a:gdLst>
              <a:gd name="T0" fmla="*/ 4 w 97"/>
              <a:gd name="T1" fmla="*/ 79 h 83"/>
              <a:gd name="T2" fmla="*/ 8 w 97"/>
              <a:gd name="T3" fmla="*/ 83 h 83"/>
              <a:gd name="T4" fmla="*/ 26 w 97"/>
              <a:gd name="T5" fmla="*/ 83 h 83"/>
              <a:gd name="T6" fmla="*/ 26 w 97"/>
              <a:gd name="T7" fmla="*/ 45 h 83"/>
              <a:gd name="T8" fmla="*/ 4 w 97"/>
              <a:gd name="T9" fmla="*/ 67 h 83"/>
              <a:gd name="T10" fmla="*/ 4 w 97"/>
              <a:gd name="T11" fmla="*/ 79 h 83"/>
              <a:gd name="T12" fmla="*/ 34 w 97"/>
              <a:gd name="T13" fmla="*/ 54 h 83"/>
              <a:gd name="T14" fmla="*/ 34 w 97"/>
              <a:gd name="T15" fmla="*/ 83 h 83"/>
              <a:gd name="T16" fmla="*/ 56 w 97"/>
              <a:gd name="T17" fmla="*/ 83 h 83"/>
              <a:gd name="T18" fmla="*/ 56 w 97"/>
              <a:gd name="T19" fmla="*/ 57 h 83"/>
              <a:gd name="T20" fmla="*/ 47 w 97"/>
              <a:gd name="T21" fmla="*/ 66 h 83"/>
              <a:gd name="T22" fmla="*/ 34 w 97"/>
              <a:gd name="T23" fmla="*/ 54 h 83"/>
              <a:gd name="T24" fmla="*/ 78 w 97"/>
              <a:gd name="T25" fmla="*/ 2 h 83"/>
              <a:gd name="T26" fmla="*/ 74 w 97"/>
              <a:gd name="T27" fmla="*/ 6 h 83"/>
              <a:gd name="T28" fmla="*/ 78 w 97"/>
              <a:gd name="T29" fmla="*/ 10 h 83"/>
              <a:gd name="T30" fmla="*/ 82 w 97"/>
              <a:gd name="T31" fmla="*/ 9 h 83"/>
              <a:gd name="T32" fmla="*/ 47 w 97"/>
              <a:gd name="T33" fmla="*/ 45 h 83"/>
              <a:gd name="T34" fmla="*/ 26 w 97"/>
              <a:gd name="T35" fmla="*/ 24 h 83"/>
              <a:gd name="T36" fmla="*/ 1 w 97"/>
              <a:gd name="T37" fmla="*/ 49 h 83"/>
              <a:gd name="T38" fmla="*/ 1 w 97"/>
              <a:gd name="T39" fmla="*/ 54 h 83"/>
              <a:gd name="T40" fmla="*/ 7 w 97"/>
              <a:gd name="T41" fmla="*/ 54 h 83"/>
              <a:gd name="T42" fmla="*/ 26 w 97"/>
              <a:gd name="T43" fmla="*/ 35 h 83"/>
              <a:gd name="T44" fmla="*/ 47 w 97"/>
              <a:gd name="T45" fmla="*/ 56 h 83"/>
              <a:gd name="T46" fmla="*/ 88 w 97"/>
              <a:gd name="T47" fmla="*/ 15 h 83"/>
              <a:gd name="T48" fmla="*/ 88 w 97"/>
              <a:gd name="T49" fmla="*/ 19 h 83"/>
              <a:gd name="T50" fmla="*/ 91 w 97"/>
              <a:gd name="T51" fmla="*/ 23 h 83"/>
              <a:gd name="T52" fmla="*/ 91 w 97"/>
              <a:gd name="T53" fmla="*/ 23 h 83"/>
              <a:gd name="T54" fmla="*/ 95 w 97"/>
              <a:gd name="T55" fmla="*/ 20 h 83"/>
              <a:gd name="T56" fmla="*/ 97 w 97"/>
              <a:gd name="T57" fmla="*/ 0 h 83"/>
              <a:gd name="T58" fmla="*/ 78 w 97"/>
              <a:gd name="T59" fmla="*/ 2 h 83"/>
              <a:gd name="T60" fmla="*/ 65 w 97"/>
              <a:gd name="T61" fmla="*/ 48 h 83"/>
              <a:gd name="T62" fmla="*/ 65 w 97"/>
              <a:gd name="T63" fmla="*/ 83 h 83"/>
              <a:gd name="T64" fmla="*/ 83 w 97"/>
              <a:gd name="T65" fmla="*/ 83 h 83"/>
              <a:gd name="T66" fmla="*/ 86 w 97"/>
              <a:gd name="T67" fmla="*/ 79 h 83"/>
              <a:gd name="T68" fmla="*/ 86 w 97"/>
              <a:gd name="T69" fmla="*/ 27 h 83"/>
              <a:gd name="T70" fmla="*/ 68 w 97"/>
              <a:gd name="T71" fmla="*/ 45 h 83"/>
              <a:gd name="T72" fmla="*/ 65 w 97"/>
              <a:gd name="T73" fmla="*/ 4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83">
                <a:moveTo>
                  <a:pt x="4" y="79"/>
                </a:moveTo>
                <a:cubicBezTo>
                  <a:pt x="4" y="81"/>
                  <a:pt x="6" y="83"/>
                  <a:pt x="8" y="83"/>
                </a:cubicBezTo>
                <a:cubicBezTo>
                  <a:pt x="26" y="83"/>
                  <a:pt x="26" y="83"/>
                  <a:pt x="26" y="83"/>
                </a:cubicBezTo>
                <a:cubicBezTo>
                  <a:pt x="26" y="45"/>
                  <a:pt x="26" y="45"/>
                  <a:pt x="26" y="45"/>
                </a:cubicBezTo>
                <a:cubicBezTo>
                  <a:pt x="4" y="67"/>
                  <a:pt x="4" y="67"/>
                  <a:pt x="4" y="67"/>
                </a:cubicBezTo>
                <a:lnTo>
                  <a:pt x="4" y="79"/>
                </a:lnTo>
                <a:close/>
                <a:moveTo>
                  <a:pt x="34" y="54"/>
                </a:moveTo>
                <a:cubicBezTo>
                  <a:pt x="34" y="83"/>
                  <a:pt x="34" y="83"/>
                  <a:pt x="34" y="83"/>
                </a:cubicBezTo>
                <a:cubicBezTo>
                  <a:pt x="56" y="83"/>
                  <a:pt x="56" y="83"/>
                  <a:pt x="56" y="83"/>
                </a:cubicBezTo>
                <a:cubicBezTo>
                  <a:pt x="56" y="57"/>
                  <a:pt x="56" y="57"/>
                  <a:pt x="56" y="57"/>
                </a:cubicBezTo>
                <a:cubicBezTo>
                  <a:pt x="47" y="66"/>
                  <a:pt x="47" y="66"/>
                  <a:pt x="47" y="66"/>
                </a:cubicBezTo>
                <a:lnTo>
                  <a:pt x="34" y="54"/>
                </a:lnTo>
                <a:close/>
                <a:moveTo>
                  <a:pt x="78" y="2"/>
                </a:moveTo>
                <a:cubicBezTo>
                  <a:pt x="75" y="2"/>
                  <a:pt x="74" y="4"/>
                  <a:pt x="74" y="6"/>
                </a:cubicBezTo>
                <a:cubicBezTo>
                  <a:pt x="74" y="8"/>
                  <a:pt x="76" y="10"/>
                  <a:pt x="78" y="10"/>
                </a:cubicBezTo>
                <a:cubicBezTo>
                  <a:pt x="82" y="9"/>
                  <a:pt x="82" y="9"/>
                  <a:pt x="82" y="9"/>
                </a:cubicBezTo>
                <a:cubicBezTo>
                  <a:pt x="47" y="45"/>
                  <a:pt x="47" y="45"/>
                  <a:pt x="47" y="45"/>
                </a:cubicBezTo>
                <a:cubicBezTo>
                  <a:pt x="26" y="24"/>
                  <a:pt x="26" y="24"/>
                  <a:pt x="26" y="24"/>
                </a:cubicBezTo>
                <a:cubicBezTo>
                  <a:pt x="1" y="49"/>
                  <a:pt x="1" y="49"/>
                  <a:pt x="1" y="49"/>
                </a:cubicBezTo>
                <a:cubicBezTo>
                  <a:pt x="0" y="50"/>
                  <a:pt x="0" y="53"/>
                  <a:pt x="1" y="54"/>
                </a:cubicBezTo>
                <a:cubicBezTo>
                  <a:pt x="3" y="56"/>
                  <a:pt x="5" y="56"/>
                  <a:pt x="7" y="54"/>
                </a:cubicBezTo>
                <a:cubicBezTo>
                  <a:pt x="26" y="35"/>
                  <a:pt x="26" y="35"/>
                  <a:pt x="26" y="35"/>
                </a:cubicBezTo>
                <a:cubicBezTo>
                  <a:pt x="47" y="56"/>
                  <a:pt x="47" y="56"/>
                  <a:pt x="47" y="56"/>
                </a:cubicBezTo>
                <a:cubicBezTo>
                  <a:pt x="88" y="15"/>
                  <a:pt x="88" y="15"/>
                  <a:pt x="88" y="15"/>
                </a:cubicBezTo>
                <a:cubicBezTo>
                  <a:pt x="88" y="19"/>
                  <a:pt x="88" y="19"/>
                  <a:pt x="88" y="19"/>
                </a:cubicBezTo>
                <a:cubicBezTo>
                  <a:pt x="87" y="21"/>
                  <a:pt x="89" y="23"/>
                  <a:pt x="91" y="23"/>
                </a:cubicBezTo>
                <a:cubicBezTo>
                  <a:pt x="91" y="23"/>
                  <a:pt x="91" y="23"/>
                  <a:pt x="91" y="23"/>
                </a:cubicBezTo>
                <a:cubicBezTo>
                  <a:pt x="93" y="23"/>
                  <a:pt x="95" y="22"/>
                  <a:pt x="95" y="20"/>
                </a:cubicBezTo>
                <a:cubicBezTo>
                  <a:pt x="97" y="0"/>
                  <a:pt x="97" y="0"/>
                  <a:pt x="97" y="0"/>
                </a:cubicBezTo>
                <a:lnTo>
                  <a:pt x="78" y="2"/>
                </a:lnTo>
                <a:close/>
                <a:moveTo>
                  <a:pt x="65" y="48"/>
                </a:moveTo>
                <a:cubicBezTo>
                  <a:pt x="65" y="83"/>
                  <a:pt x="65" y="83"/>
                  <a:pt x="65" y="83"/>
                </a:cubicBezTo>
                <a:cubicBezTo>
                  <a:pt x="83" y="83"/>
                  <a:pt x="83" y="83"/>
                  <a:pt x="83" y="83"/>
                </a:cubicBezTo>
                <a:cubicBezTo>
                  <a:pt x="85" y="83"/>
                  <a:pt x="86" y="81"/>
                  <a:pt x="86" y="79"/>
                </a:cubicBezTo>
                <a:cubicBezTo>
                  <a:pt x="86" y="27"/>
                  <a:pt x="86" y="27"/>
                  <a:pt x="86" y="27"/>
                </a:cubicBezTo>
                <a:cubicBezTo>
                  <a:pt x="68" y="45"/>
                  <a:pt x="68" y="45"/>
                  <a:pt x="68" y="45"/>
                </a:cubicBezTo>
                <a:lnTo>
                  <a:pt x="65" y="48"/>
                </a:ln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2" name="Freeform 251"/>
          <p:cNvSpPr>
            <a:spLocks noEditPoints="1"/>
          </p:cNvSpPr>
          <p:nvPr/>
        </p:nvSpPr>
        <p:spPr bwMode="auto">
          <a:xfrm>
            <a:off x="3577449" y="5043958"/>
            <a:ext cx="276225" cy="304800"/>
          </a:xfrm>
          <a:custGeom>
            <a:avLst/>
            <a:gdLst>
              <a:gd name="T0" fmla="*/ 47 w 87"/>
              <a:gd name="T1" fmla="*/ 53 h 96"/>
              <a:gd name="T2" fmla="*/ 47 w 87"/>
              <a:gd name="T3" fmla="*/ 53 h 96"/>
              <a:gd name="T4" fmla="*/ 47 w 87"/>
              <a:gd name="T5" fmla="*/ 33 h 96"/>
              <a:gd name="T6" fmla="*/ 44 w 87"/>
              <a:gd name="T7" fmla="*/ 29 h 96"/>
              <a:gd name="T8" fmla="*/ 40 w 87"/>
              <a:gd name="T9" fmla="*/ 33 h 96"/>
              <a:gd name="T10" fmla="*/ 40 w 87"/>
              <a:gd name="T11" fmla="*/ 53 h 96"/>
              <a:gd name="T12" fmla="*/ 44 w 87"/>
              <a:gd name="T13" fmla="*/ 56 h 96"/>
              <a:gd name="T14" fmla="*/ 44 w 87"/>
              <a:gd name="T15" fmla="*/ 56 h 96"/>
              <a:gd name="T16" fmla="*/ 61 w 87"/>
              <a:gd name="T17" fmla="*/ 74 h 96"/>
              <a:gd name="T18" fmla="*/ 63 w 87"/>
              <a:gd name="T19" fmla="*/ 74 h 96"/>
              <a:gd name="T20" fmla="*/ 65 w 87"/>
              <a:gd name="T21" fmla="*/ 74 h 96"/>
              <a:gd name="T22" fmla="*/ 65 w 87"/>
              <a:gd name="T23" fmla="*/ 70 h 96"/>
              <a:gd name="T24" fmla="*/ 47 w 87"/>
              <a:gd name="T25" fmla="*/ 53 h 96"/>
              <a:gd name="T26" fmla="*/ 70 w 87"/>
              <a:gd name="T27" fmla="*/ 19 h 96"/>
              <a:gd name="T28" fmla="*/ 73 w 87"/>
              <a:gd name="T29" fmla="*/ 15 h 96"/>
              <a:gd name="T30" fmla="*/ 74 w 87"/>
              <a:gd name="T31" fmla="*/ 15 h 96"/>
              <a:gd name="T32" fmla="*/ 76 w 87"/>
              <a:gd name="T33" fmla="*/ 15 h 96"/>
              <a:gd name="T34" fmla="*/ 77 w 87"/>
              <a:gd name="T35" fmla="*/ 14 h 96"/>
              <a:gd name="T36" fmla="*/ 79 w 87"/>
              <a:gd name="T37" fmla="*/ 11 h 96"/>
              <a:gd name="T38" fmla="*/ 78 w 87"/>
              <a:gd name="T39" fmla="*/ 7 h 96"/>
              <a:gd name="T40" fmla="*/ 66 w 87"/>
              <a:gd name="T41" fmla="*/ 0 h 96"/>
              <a:gd name="T42" fmla="*/ 62 w 87"/>
              <a:gd name="T43" fmla="*/ 1 h 96"/>
              <a:gd name="T44" fmla="*/ 61 w 87"/>
              <a:gd name="T45" fmla="*/ 4 h 96"/>
              <a:gd name="T46" fmla="*/ 60 w 87"/>
              <a:gd name="T47" fmla="*/ 6 h 96"/>
              <a:gd name="T48" fmla="*/ 62 w 87"/>
              <a:gd name="T49" fmla="*/ 8 h 96"/>
              <a:gd name="T50" fmla="*/ 63 w 87"/>
              <a:gd name="T51" fmla="*/ 9 h 96"/>
              <a:gd name="T52" fmla="*/ 60 w 87"/>
              <a:gd name="T53" fmla="*/ 13 h 96"/>
              <a:gd name="T54" fmla="*/ 44 w 87"/>
              <a:gd name="T55" fmla="*/ 9 h 96"/>
              <a:gd name="T56" fmla="*/ 27 w 87"/>
              <a:gd name="T57" fmla="*/ 13 h 96"/>
              <a:gd name="T58" fmla="*/ 24 w 87"/>
              <a:gd name="T59" fmla="*/ 9 h 96"/>
              <a:gd name="T60" fmla="*/ 25 w 87"/>
              <a:gd name="T61" fmla="*/ 8 h 96"/>
              <a:gd name="T62" fmla="*/ 27 w 87"/>
              <a:gd name="T63" fmla="*/ 6 h 96"/>
              <a:gd name="T64" fmla="*/ 26 w 87"/>
              <a:gd name="T65" fmla="*/ 4 h 96"/>
              <a:gd name="T66" fmla="*/ 25 w 87"/>
              <a:gd name="T67" fmla="*/ 1 h 96"/>
              <a:gd name="T68" fmla="*/ 21 w 87"/>
              <a:gd name="T69" fmla="*/ 0 h 96"/>
              <a:gd name="T70" fmla="*/ 9 w 87"/>
              <a:gd name="T71" fmla="*/ 7 h 96"/>
              <a:gd name="T72" fmla="*/ 8 w 87"/>
              <a:gd name="T73" fmla="*/ 11 h 96"/>
              <a:gd name="T74" fmla="*/ 10 w 87"/>
              <a:gd name="T75" fmla="*/ 14 h 96"/>
              <a:gd name="T76" fmla="*/ 11 w 87"/>
              <a:gd name="T77" fmla="*/ 15 h 96"/>
              <a:gd name="T78" fmla="*/ 13 w 87"/>
              <a:gd name="T79" fmla="*/ 15 h 96"/>
              <a:gd name="T80" fmla="*/ 14 w 87"/>
              <a:gd name="T81" fmla="*/ 15 h 96"/>
              <a:gd name="T82" fmla="*/ 17 w 87"/>
              <a:gd name="T83" fmla="*/ 19 h 96"/>
              <a:gd name="T84" fmla="*/ 0 w 87"/>
              <a:gd name="T85" fmla="*/ 53 h 96"/>
              <a:gd name="T86" fmla="*/ 44 w 87"/>
              <a:gd name="T87" fmla="*/ 96 h 96"/>
              <a:gd name="T88" fmla="*/ 87 w 87"/>
              <a:gd name="T89" fmla="*/ 53 h 96"/>
              <a:gd name="T90" fmla="*/ 70 w 87"/>
              <a:gd name="T91" fmla="*/ 19 h 96"/>
              <a:gd name="T92" fmla="*/ 44 w 87"/>
              <a:gd name="T93" fmla="*/ 88 h 96"/>
              <a:gd name="T94" fmla="*/ 9 w 87"/>
              <a:gd name="T95" fmla="*/ 53 h 96"/>
              <a:gd name="T96" fmla="*/ 44 w 87"/>
              <a:gd name="T97" fmla="*/ 18 h 96"/>
              <a:gd name="T98" fmla="*/ 78 w 87"/>
              <a:gd name="T99" fmla="*/ 53 h 96"/>
              <a:gd name="T100" fmla="*/ 44 w 87"/>
              <a:gd name="T101"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 h="96">
                <a:moveTo>
                  <a:pt x="47" y="53"/>
                </a:moveTo>
                <a:cubicBezTo>
                  <a:pt x="47" y="53"/>
                  <a:pt x="47" y="53"/>
                  <a:pt x="47" y="53"/>
                </a:cubicBezTo>
                <a:cubicBezTo>
                  <a:pt x="47" y="33"/>
                  <a:pt x="47" y="33"/>
                  <a:pt x="47" y="33"/>
                </a:cubicBezTo>
                <a:cubicBezTo>
                  <a:pt x="47" y="31"/>
                  <a:pt x="46" y="29"/>
                  <a:pt x="44" y="29"/>
                </a:cubicBezTo>
                <a:cubicBezTo>
                  <a:pt x="41" y="29"/>
                  <a:pt x="40" y="31"/>
                  <a:pt x="40" y="33"/>
                </a:cubicBezTo>
                <a:cubicBezTo>
                  <a:pt x="40" y="53"/>
                  <a:pt x="40" y="53"/>
                  <a:pt x="40" y="53"/>
                </a:cubicBezTo>
                <a:cubicBezTo>
                  <a:pt x="40" y="55"/>
                  <a:pt x="41" y="56"/>
                  <a:pt x="44" y="56"/>
                </a:cubicBezTo>
                <a:cubicBezTo>
                  <a:pt x="44" y="56"/>
                  <a:pt x="44" y="56"/>
                  <a:pt x="44" y="56"/>
                </a:cubicBezTo>
                <a:cubicBezTo>
                  <a:pt x="61" y="74"/>
                  <a:pt x="61" y="74"/>
                  <a:pt x="61" y="74"/>
                </a:cubicBezTo>
                <a:cubicBezTo>
                  <a:pt x="62" y="74"/>
                  <a:pt x="62" y="74"/>
                  <a:pt x="63" y="74"/>
                </a:cubicBezTo>
                <a:cubicBezTo>
                  <a:pt x="64" y="74"/>
                  <a:pt x="64" y="74"/>
                  <a:pt x="65" y="74"/>
                </a:cubicBezTo>
                <a:cubicBezTo>
                  <a:pt x="65" y="73"/>
                  <a:pt x="65" y="71"/>
                  <a:pt x="65" y="70"/>
                </a:cubicBezTo>
                <a:lnTo>
                  <a:pt x="47" y="53"/>
                </a:lnTo>
                <a:close/>
                <a:moveTo>
                  <a:pt x="70" y="19"/>
                </a:moveTo>
                <a:cubicBezTo>
                  <a:pt x="73" y="15"/>
                  <a:pt x="73" y="15"/>
                  <a:pt x="73" y="15"/>
                </a:cubicBezTo>
                <a:cubicBezTo>
                  <a:pt x="74" y="15"/>
                  <a:pt x="74" y="15"/>
                  <a:pt x="74" y="15"/>
                </a:cubicBezTo>
                <a:cubicBezTo>
                  <a:pt x="74" y="15"/>
                  <a:pt x="75" y="16"/>
                  <a:pt x="76" y="15"/>
                </a:cubicBezTo>
                <a:cubicBezTo>
                  <a:pt x="76" y="15"/>
                  <a:pt x="77" y="15"/>
                  <a:pt x="77" y="14"/>
                </a:cubicBezTo>
                <a:cubicBezTo>
                  <a:pt x="79" y="11"/>
                  <a:pt x="79" y="11"/>
                  <a:pt x="79" y="11"/>
                </a:cubicBezTo>
                <a:cubicBezTo>
                  <a:pt x="80" y="10"/>
                  <a:pt x="80" y="8"/>
                  <a:pt x="78" y="7"/>
                </a:cubicBezTo>
                <a:cubicBezTo>
                  <a:pt x="66" y="0"/>
                  <a:pt x="66" y="0"/>
                  <a:pt x="66" y="0"/>
                </a:cubicBezTo>
                <a:cubicBezTo>
                  <a:pt x="65" y="0"/>
                  <a:pt x="63" y="0"/>
                  <a:pt x="62" y="1"/>
                </a:cubicBezTo>
                <a:cubicBezTo>
                  <a:pt x="61" y="4"/>
                  <a:pt x="61" y="4"/>
                  <a:pt x="61" y="4"/>
                </a:cubicBezTo>
                <a:cubicBezTo>
                  <a:pt x="60" y="5"/>
                  <a:pt x="60" y="6"/>
                  <a:pt x="60" y="6"/>
                </a:cubicBezTo>
                <a:cubicBezTo>
                  <a:pt x="61" y="7"/>
                  <a:pt x="61" y="8"/>
                  <a:pt x="62" y="8"/>
                </a:cubicBezTo>
                <a:cubicBezTo>
                  <a:pt x="63" y="9"/>
                  <a:pt x="63" y="9"/>
                  <a:pt x="63" y="9"/>
                </a:cubicBezTo>
                <a:cubicBezTo>
                  <a:pt x="60" y="13"/>
                  <a:pt x="60" y="13"/>
                  <a:pt x="60" y="13"/>
                </a:cubicBezTo>
                <a:cubicBezTo>
                  <a:pt x="55" y="11"/>
                  <a:pt x="49" y="9"/>
                  <a:pt x="44" y="9"/>
                </a:cubicBezTo>
                <a:cubicBezTo>
                  <a:pt x="38" y="9"/>
                  <a:pt x="32" y="11"/>
                  <a:pt x="27" y="13"/>
                </a:cubicBezTo>
                <a:cubicBezTo>
                  <a:pt x="24" y="9"/>
                  <a:pt x="24" y="9"/>
                  <a:pt x="24" y="9"/>
                </a:cubicBezTo>
                <a:cubicBezTo>
                  <a:pt x="25" y="8"/>
                  <a:pt x="25" y="8"/>
                  <a:pt x="25" y="8"/>
                </a:cubicBezTo>
                <a:cubicBezTo>
                  <a:pt x="26" y="8"/>
                  <a:pt x="26" y="7"/>
                  <a:pt x="27" y="6"/>
                </a:cubicBezTo>
                <a:cubicBezTo>
                  <a:pt x="27" y="6"/>
                  <a:pt x="27" y="5"/>
                  <a:pt x="26" y="4"/>
                </a:cubicBezTo>
                <a:cubicBezTo>
                  <a:pt x="25" y="1"/>
                  <a:pt x="25" y="1"/>
                  <a:pt x="25" y="1"/>
                </a:cubicBezTo>
                <a:cubicBezTo>
                  <a:pt x="24" y="0"/>
                  <a:pt x="22" y="0"/>
                  <a:pt x="21" y="0"/>
                </a:cubicBezTo>
                <a:cubicBezTo>
                  <a:pt x="9" y="7"/>
                  <a:pt x="9" y="7"/>
                  <a:pt x="9" y="7"/>
                </a:cubicBezTo>
                <a:cubicBezTo>
                  <a:pt x="8" y="8"/>
                  <a:pt x="7" y="10"/>
                  <a:pt x="8" y="11"/>
                </a:cubicBezTo>
                <a:cubicBezTo>
                  <a:pt x="10" y="14"/>
                  <a:pt x="10" y="14"/>
                  <a:pt x="10" y="14"/>
                </a:cubicBezTo>
                <a:cubicBezTo>
                  <a:pt x="10" y="15"/>
                  <a:pt x="11" y="15"/>
                  <a:pt x="11" y="15"/>
                </a:cubicBezTo>
                <a:cubicBezTo>
                  <a:pt x="12" y="16"/>
                  <a:pt x="13" y="15"/>
                  <a:pt x="13" y="15"/>
                </a:cubicBezTo>
                <a:cubicBezTo>
                  <a:pt x="14" y="15"/>
                  <a:pt x="14" y="15"/>
                  <a:pt x="14" y="15"/>
                </a:cubicBezTo>
                <a:cubicBezTo>
                  <a:pt x="17" y="19"/>
                  <a:pt x="17" y="19"/>
                  <a:pt x="17" y="19"/>
                </a:cubicBezTo>
                <a:cubicBezTo>
                  <a:pt x="7" y="27"/>
                  <a:pt x="0" y="39"/>
                  <a:pt x="0" y="53"/>
                </a:cubicBezTo>
                <a:cubicBezTo>
                  <a:pt x="0" y="77"/>
                  <a:pt x="20" y="96"/>
                  <a:pt x="44" y="96"/>
                </a:cubicBezTo>
                <a:cubicBezTo>
                  <a:pt x="67" y="96"/>
                  <a:pt x="87" y="77"/>
                  <a:pt x="87" y="53"/>
                </a:cubicBezTo>
                <a:cubicBezTo>
                  <a:pt x="87" y="39"/>
                  <a:pt x="80" y="27"/>
                  <a:pt x="70" y="19"/>
                </a:cubicBezTo>
                <a:close/>
                <a:moveTo>
                  <a:pt x="44" y="88"/>
                </a:moveTo>
                <a:cubicBezTo>
                  <a:pt x="24" y="88"/>
                  <a:pt x="9" y="72"/>
                  <a:pt x="9" y="53"/>
                </a:cubicBezTo>
                <a:cubicBezTo>
                  <a:pt x="9" y="33"/>
                  <a:pt x="24" y="18"/>
                  <a:pt x="44" y="18"/>
                </a:cubicBezTo>
                <a:cubicBezTo>
                  <a:pt x="63" y="18"/>
                  <a:pt x="78" y="33"/>
                  <a:pt x="78" y="53"/>
                </a:cubicBezTo>
                <a:cubicBezTo>
                  <a:pt x="78" y="72"/>
                  <a:pt x="63" y="88"/>
                  <a:pt x="44" y="88"/>
                </a:cubicBezTo>
                <a:close/>
              </a:path>
            </a:pathLst>
          </a:cu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3" name="Freeform 262"/>
          <p:cNvSpPr/>
          <p:nvPr/>
        </p:nvSpPr>
        <p:spPr bwMode="auto">
          <a:xfrm>
            <a:off x="4729974" y="2459508"/>
            <a:ext cx="803275" cy="555625"/>
          </a:xfrm>
          <a:custGeom>
            <a:avLst/>
            <a:gdLst>
              <a:gd name="T0" fmla="*/ 250 w 253"/>
              <a:gd name="T1" fmla="*/ 175 h 175"/>
              <a:gd name="T2" fmla="*/ 248 w 253"/>
              <a:gd name="T3" fmla="*/ 175 h 175"/>
              <a:gd name="T4" fmla="*/ 245 w 253"/>
              <a:gd name="T5" fmla="*/ 173 h 175"/>
              <a:gd name="T6" fmla="*/ 29 w 253"/>
              <a:gd name="T7" fmla="*/ 21 h 175"/>
              <a:gd name="T8" fmla="*/ 27 w 253"/>
              <a:gd name="T9" fmla="*/ 34 h 175"/>
              <a:gd name="T10" fmla="*/ 0 w 253"/>
              <a:gd name="T11" fmla="*/ 13 h 175"/>
              <a:gd name="T12" fmla="*/ 32 w 253"/>
              <a:gd name="T13" fmla="*/ 0 h 175"/>
              <a:gd name="T14" fmla="*/ 30 w 253"/>
              <a:gd name="T15" fmla="*/ 13 h 175"/>
              <a:gd name="T16" fmla="*/ 252 w 253"/>
              <a:gd name="T17" fmla="*/ 169 h 175"/>
              <a:gd name="T18" fmla="*/ 250 w 253"/>
              <a:gd name="T1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175">
                <a:moveTo>
                  <a:pt x="250" y="175"/>
                </a:moveTo>
                <a:cubicBezTo>
                  <a:pt x="250" y="175"/>
                  <a:pt x="249" y="175"/>
                  <a:pt x="248" y="175"/>
                </a:cubicBezTo>
                <a:cubicBezTo>
                  <a:pt x="247" y="175"/>
                  <a:pt x="246" y="175"/>
                  <a:pt x="245" y="173"/>
                </a:cubicBezTo>
                <a:cubicBezTo>
                  <a:pt x="198" y="92"/>
                  <a:pt x="120" y="37"/>
                  <a:pt x="29" y="21"/>
                </a:cubicBezTo>
                <a:cubicBezTo>
                  <a:pt x="27" y="34"/>
                  <a:pt x="27" y="34"/>
                  <a:pt x="27" y="34"/>
                </a:cubicBezTo>
                <a:cubicBezTo>
                  <a:pt x="0" y="13"/>
                  <a:pt x="0" y="13"/>
                  <a:pt x="0" y="13"/>
                </a:cubicBezTo>
                <a:cubicBezTo>
                  <a:pt x="32" y="0"/>
                  <a:pt x="32" y="0"/>
                  <a:pt x="32" y="0"/>
                </a:cubicBezTo>
                <a:cubicBezTo>
                  <a:pt x="30" y="13"/>
                  <a:pt x="30" y="13"/>
                  <a:pt x="30" y="13"/>
                </a:cubicBezTo>
                <a:cubicBezTo>
                  <a:pt x="124" y="29"/>
                  <a:pt x="204" y="86"/>
                  <a:pt x="252" y="169"/>
                </a:cubicBezTo>
                <a:cubicBezTo>
                  <a:pt x="253" y="171"/>
                  <a:pt x="252" y="174"/>
                  <a:pt x="250" y="175"/>
                </a:cubicBezTo>
                <a:close/>
              </a:path>
            </a:pathLst>
          </a:custGeom>
          <a:gradFill flip="none" rotWithShape="1">
            <a:gsLst>
              <a:gs pos="100000">
                <a:srgbClr val="85898F"/>
              </a:gs>
              <a:gs pos="0">
                <a:srgbClr val="FFFFFF"/>
              </a:gs>
            </a:gsLst>
            <a:lin ang="13500000" scaled="1"/>
            <a:tileRect/>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4" name="Freeform 263"/>
          <p:cNvSpPr/>
          <p:nvPr/>
        </p:nvSpPr>
        <p:spPr bwMode="auto">
          <a:xfrm>
            <a:off x="3818749" y="2481733"/>
            <a:ext cx="841375" cy="447675"/>
          </a:xfrm>
          <a:custGeom>
            <a:avLst/>
            <a:gdLst>
              <a:gd name="T0" fmla="*/ 265 w 265"/>
              <a:gd name="T1" fmla="*/ 5 h 141"/>
              <a:gd name="T2" fmla="*/ 265 w 265"/>
              <a:gd name="T3" fmla="*/ 7 h 141"/>
              <a:gd name="T4" fmla="*/ 261 w 265"/>
              <a:gd name="T5" fmla="*/ 9 h 141"/>
              <a:gd name="T6" fmla="*/ 21 w 265"/>
              <a:gd name="T7" fmla="*/ 119 h 141"/>
              <a:gd name="T8" fmla="*/ 32 w 265"/>
              <a:gd name="T9" fmla="*/ 128 h 141"/>
              <a:gd name="T10" fmla="*/ 0 w 265"/>
              <a:gd name="T11" fmla="*/ 141 h 141"/>
              <a:gd name="T12" fmla="*/ 4 w 265"/>
              <a:gd name="T13" fmla="*/ 106 h 141"/>
              <a:gd name="T14" fmla="*/ 15 w 265"/>
              <a:gd name="T15" fmla="*/ 114 h 141"/>
              <a:gd name="T16" fmla="*/ 261 w 265"/>
              <a:gd name="T17" fmla="*/ 1 h 141"/>
              <a:gd name="T18" fmla="*/ 265 w 265"/>
              <a:gd name="T19" fmla="*/ 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1">
                <a:moveTo>
                  <a:pt x="265" y="5"/>
                </a:moveTo>
                <a:cubicBezTo>
                  <a:pt x="265" y="5"/>
                  <a:pt x="265" y="6"/>
                  <a:pt x="265" y="7"/>
                </a:cubicBezTo>
                <a:cubicBezTo>
                  <a:pt x="264" y="8"/>
                  <a:pt x="263" y="9"/>
                  <a:pt x="261" y="9"/>
                </a:cubicBezTo>
                <a:cubicBezTo>
                  <a:pt x="168" y="8"/>
                  <a:pt x="81" y="49"/>
                  <a:pt x="21" y="119"/>
                </a:cubicBezTo>
                <a:cubicBezTo>
                  <a:pt x="32" y="128"/>
                  <a:pt x="32" y="128"/>
                  <a:pt x="32" y="128"/>
                </a:cubicBezTo>
                <a:cubicBezTo>
                  <a:pt x="0" y="141"/>
                  <a:pt x="0" y="141"/>
                  <a:pt x="0" y="141"/>
                </a:cubicBezTo>
                <a:cubicBezTo>
                  <a:pt x="4" y="106"/>
                  <a:pt x="4" y="106"/>
                  <a:pt x="4" y="106"/>
                </a:cubicBezTo>
                <a:cubicBezTo>
                  <a:pt x="15" y="114"/>
                  <a:pt x="15" y="114"/>
                  <a:pt x="15" y="114"/>
                </a:cubicBezTo>
                <a:cubicBezTo>
                  <a:pt x="76" y="42"/>
                  <a:pt x="165" y="0"/>
                  <a:pt x="261" y="1"/>
                </a:cubicBezTo>
                <a:cubicBezTo>
                  <a:pt x="264" y="1"/>
                  <a:pt x="265" y="2"/>
                  <a:pt x="265" y="5"/>
                </a:cubicBezTo>
                <a:close/>
              </a:path>
            </a:pathLst>
          </a:custGeom>
          <a:gradFill flip="none" rotWithShape="1">
            <a:gsLst>
              <a:gs pos="100000">
                <a:srgbClr val="85898F"/>
              </a:gs>
              <a:gs pos="0">
                <a:srgbClr val="FFFFFF"/>
              </a:gs>
            </a:gsLst>
            <a:lin ang="8100000" scaled="1"/>
            <a:tileRect/>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5" name="Freeform 264"/>
          <p:cNvSpPr/>
          <p:nvPr/>
        </p:nvSpPr>
        <p:spPr bwMode="auto">
          <a:xfrm>
            <a:off x="3580624" y="2980208"/>
            <a:ext cx="206375" cy="952500"/>
          </a:xfrm>
          <a:custGeom>
            <a:avLst/>
            <a:gdLst>
              <a:gd name="T0" fmla="*/ 63 w 65"/>
              <a:gd name="T1" fmla="*/ 2 h 300"/>
              <a:gd name="T2" fmla="*/ 64 w 65"/>
              <a:gd name="T3" fmla="*/ 3 h 300"/>
              <a:gd name="T4" fmla="*/ 64 w 65"/>
              <a:gd name="T5" fmla="*/ 7 h 300"/>
              <a:gd name="T6" fmla="*/ 40 w 65"/>
              <a:gd name="T7" fmla="*/ 271 h 300"/>
              <a:gd name="T8" fmla="*/ 53 w 65"/>
              <a:gd name="T9" fmla="*/ 266 h 300"/>
              <a:gd name="T10" fmla="*/ 48 w 65"/>
              <a:gd name="T11" fmla="*/ 300 h 300"/>
              <a:gd name="T12" fmla="*/ 21 w 65"/>
              <a:gd name="T13" fmla="*/ 279 h 300"/>
              <a:gd name="T14" fmla="*/ 33 w 65"/>
              <a:gd name="T15" fmla="*/ 274 h 300"/>
              <a:gd name="T16" fmla="*/ 58 w 65"/>
              <a:gd name="T17" fmla="*/ 3 h 300"/>
              <a:gd name="T18" fmla="*/ 63 w 65"/>
              <a:gd name="T19" fmla="*/ 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300">
                <a:moveTo>
                  <a:pt x="63" y="2"/>
                </a:moveTo>
                <a:cubicBezTo>
                  <a:pt x="64" y="2"/>
                  <a:pt x="64" y="2"/>
                  <a:pt x="64" y="3"/>
                </a:cubicBezTo>
                <a:cubicBezTo>
                  <a:pt x="65" y="4"/>
                  <a:pt x="65" y="6"/>
                  <a:pt x="64" y="7"/>
                </a:cubicBezTo>
                <a:cubicBezTo>
                  <a:pt x="17" y="88"/>
                  <a:pt x="9" y="183"/>
                  <a:pt x="40" y="271"/>
                </a:cubicBezTo>
                <a:cubicBezTo>
                  <a:pt x="53" y="266"/>
                  <a:pt x="53" y="266"/>
                  <a:pt x="53" y="266"/>
                </a:cubicBezTo>
                <a:cubicBezTo>
                  <a:pt x="48" y="300"/>
                  <a:pt x="48" y="300"/>
                  <a:pt x="48" y="300"/>
                </a:cubicBezTo>
                <a:cubicBezTo>
                  <a:pt x="21" y="279"/>
                  <a:pt x="21" y="279"/>
                  <a:pt x="21" y="279"/>
                </a:cubicBezTo>
                <a:cubicBezTo>
                  <a:pt x="33" y="274"/>
                  <a:pt x="33" y="274"/>
                  <a:pt x="33" y="274"/>
                </a:cubicBezTo>
                <a:cubicBezTo>
                  <a:pt x="0" y="184"/>
                  <a:pt x="9" y="86"/>
                  <a:pt x="58" y="3"/>
                </a:cubicBezTo>
                <a:cubicBezTo>
                  <a:pt x="59" y="1"/>
                  <a:pt x="61" y="0"/>
                  <a:pt x="63" y="2"/>
                </a:cubicBezTo>
                <a:close/>
              </a:path>
            </a:pathLst>
          </a:custGeom>
          <a:gradFill>
            <a:gsLst>
              <a:gs pos="100000">
                <a:srgbClr val="85898F"/>
              </a:gs>
              <a:gs pos="0">
                <a:srgbClr val="FFFFFF"/>
              </a:gs>
            </a:gsLst>
            <a:lin ang="5400000" scaled="1"/>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6" name="Freeform 265"/>
          <p:cNvSpPr/>
          <p:nvPr/>
        </p:nvSpPr>
        <p:spPr bwMode="auto">
          <a:xfrm>
            <a:off x="3755249" y="3989858"/>
            <a:ext cx="803275" cy="558800"/>
          </a:xfrm>
          <a:custGeom>
            <a:avLst/>
            <a:gdLst>
              <a:gd name="T0" fmla="*/ 3 w 253"/>
              <a:gd name="T1" fmla="*/ 1 h 176"/>
              <a:gd name="T2" fmla="*/ 5 w 253"/>
              <a:gd name="T3" fmla="*/ 0 h 176"/>
              <a:gd name="T4" fmla="*/ 8 w 253"/>
              <a:gd name="T5" fmla="*/ 2 h 176"/>
              <a:gd name="T6" fmla="*/ 224 w 253"/>
              <a:gd name="T7" fmla="*/ 155 h 176"/>
              <a:gd name="T8" fmla="*/ 226 w 253"/>
              <a:gd name="T9" fmla="*/ 142 h 176"/>
              <a:gd name="T10" fmla="*/ 253 w 253"/>
              <a:gd name="T11" fmla="*/ 163 h 176"/>
              <a:gd name="T12" fmla="*/ 221 w 253"/>
              <a:gd name="T13" fmla="*/ 176 h 176"/>
              <a:gd name="T14" fmla="*/ 223 w 253"/>
              <a:gd name="T15" fmla="*/ 163 h 176"/>
              <a:gd name="T16" fmla="*/ 1 w 253"/>
              <a:gd name="T17" fmla="*/ 6 h 176"/>
              <a:gd name="T18" fmla="*/ 3 w 253"/>
              <a:gd name="T19" fmla="*/ 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176">
                <a:moveTo>
                  <a:pt x="3" y="1"/>
                </a:moveTo>
                <a:cubicBezTo>
                  <a:pt x="3" y="0"/>
                  <a:pt x="4" y="0"/>
                  <a:pt x="5" y="0"/>
                </a:cubicBezTo>
                <a:cubicBezTo>
                  <a:pt x="6" y="0"/>
                  <a:pt x="7" y="1"/>
                  <a:pt x="8" y="2"/>
                </a:cubicBezTo>
                <a:cubicBezTo>
                  <a:pt x="55" y="83"/>
                  <a:pt x="133" y="139"/>
                  <a:pt x="224" y="155"/>
                </a:cubicBezTo>
                <a:cubicBezTo>
                  <a:pt x="226" y="142"/>
                  <a:pt x="226" y="142"/>
                  <a:pt x="226" y="142"/>
                </a:cubicBezTo>
                <a:cubicBezTo>
                  <a:pt x="253" y="163"/>
                  <a:pt x="253" y="163"/>
                  <a:pt x="253" y="163"/>
                </a:cubicBezTo>
                <a:cubicBezTo>
                  <a:pt x="221" y="176"/>
                  <a:pt x="221" y="176"/>
                  <a:pt x="221" y="176"/>
                </a:cubicBezTo>
                <a:cubicBezTo>
                  <a:pt x="223" y="163"/>
                  <a:pt x="223" y="163"/>
                  <a:pt x="223" y="163"/>
                </a:cubicBezTo>
                <a:cubicBezTo>
                  <a:pt x="129" y="146"/>
                  <a:pt x="49" y="90"/>
                  <a:pt x="1" y="6"/>
                </a:cubicBezTo>
                <a:cubicBezTo>
                  <a:pt x="0" y="4"/>
                  <a:pt x="1" y="2"/>
                  <a:pt x="3" y="1"/>
                </a:cubicBezTo>
                <a:close/>
              </a:path>
            </a:pathLst>
          </a:custGeom>
          <a:gradFill flip="none" rotWithShape="1">
            <a:gsLst>
              <a:gs pos="100000">
                <a:srgbClr val="85898F"/>
              </a:gs>
              <a:gs pos="0">
                <a:srgbClr val="FFFFFF"/>
              </a:gs>
            </a:gsLst>
            <a:lin ang="2700000" scaled="1"/>
            <a:tileRect/>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7" name="Freeform 266"/>
          <p:cNvSpPr/>
          <p:nvPr/>
        </p:nvSpPr>
        <p:spPr bwMode="auto">
          <a:xfrm>
            <a:off x="4628374" y="4078758"/>
            <a:ext cx="841375" cy="444500"/>
          </a:xfrm>
          <a:custGeom>
            <a:avLst/>
            <a:gdLst>
              <a:gd name="T0" fmla="*/ 0 w 265"/>
              <a:gd name="T1" fmla="*/ 136 h 140"/>
              <a:gd name="T2" fmla="*/ 0 w 265"/>
              <a:gd name="T3" fmla="*/ 134 h 140"/>
              <a:gd name="T4" fmla="*/ 4 w 265"/>
              <a:gd name="T5" fmla="*/ 132 h 140"/>
              <a:gd name="T6" fmla="*/ 244 w 265"/>
              <a:gd name="T7" fmla="*/ 21 h 140"/>
              <a:gd name="T8" fmla="*/ 233 w 265"/>
              <a:gd name="T9" fmla="*/ 13 h 140"/>
              <a:gd name="T10" fmla="*/ 265 w 265"/>
              <a:gd name="T11" fmla="*/ 0 h 140"/>
              <a:gd name="T12" fmla="*/ 261 w 265"/>
              <a:gd name="T13" fmla="*/ 34 h 140"/>
              <a:gd name="T14" fmla="*/ 250 w 265"/>
              <a:gd name="T15" fmla="*/ 26 h 140"/>
              <a:gd name="T16" fmla="*/ 4 w 265"/>
              <a:gd name="T17" fmla="*/ 140 h 140"/>
              <a:gd name="T18" fmla="*/ 0 w 265"/>
              <a:gd name="T19" fmla="*/ 13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0">
                <a:moveTo>
                  <a:pt x="0" y="136"/>
                </a:moveTo>
                <a:cubicBezTo>
                  <a:pt x="0" y="135"/>
                  <a:pt x="0" y="135"/>
                  <a:pt x="0" y="134"/>
                </a:cubicBezTo>
                <a:cubicBezTo>
                  <a:pt x="1" y="133"/>
                  <a:pt x="2" y="132"/>
                  <a:pt x="4" y="132"/>
                </a:cubicBezTo>
                <a:cubicBezTo>
                  <a:pt x="97" y="132"/>
                  <a:pt x="184" y="92"/>
                  <a:pt x="244" y="21"/>
                </a:cubicBezTo>
                <a:cubicBezTo>
                  <a:pt x="233" y="13"/>
                  <a:pt x="233" y="13"/>
                  <a:pt x="233" y="13"/>
                </a:cubicBezTo>
                <a:cubicBezTo>
                  <a:pt x="265" y="0"/>
                  <a:pt x="265" y="0"/>
                  <a:pt x="265" y="0"/>
                </a:cubicBezTo>
                <a:cubicBezTo>
                  <a:pt x="261" y="34"/>
                  <a:pt x="261" y="34"/>
                  <a:pt x="261" y="34"/>
                </a:cubicBezTo>
                <a:cubicBezTo>
                  <a:pt x="250" y="26"/>
                  <a:pt x="250" y="26"/>
                  <a:pt x="250" y="26"/>
                </a:cubicBezTo>
                <a:cubicBezTo>
                  <a:pt x="189" y="99"/>
                  <a:pt x="100" y="140"/>
                  <a:pt x="4" y="140"/>
                </a:cubicBezTo>
                <a:cubicBezTo>
                  <a:pt x="1" y="140"/>
                  <a:pt x="0" y="138"/>
                  <a:pt x="0" y="136"/>
                </a:cubicBezTo>
                <a:close/>
              </a:path>
            </a:pathLst>
          </a:custGeom>
          <a:gradFill flip="none" rotWithShape="1">
            <a:gsLst>
              <a:gs pos="100000">
                <a:srgbClr val="85898F"/>
              </a:gs>
              <a:gs pos="0">
                <a:srgbClr val="FFFFFF"/>
              </a:gs>
            </a:gsLst>
            <a:lin ang="18900000" scaled="1"/>
            <a:tileRect/>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8" name="Freeform 267"/>
          <p:cNvSpPr/>
          <p:nvPr/>
        </p:nvSpPr>
        <p:spPr bwMode="auto">
          <a:xfrm>
            <a:off x="5501499" y="3075458"/>
            <a:ext cx="206375" cy="949325"/>
          </a:xfrm>
          <a:custGeom>
            <a:avLst/>
            <a:gdLst>
              <a:gd name="T0" fmla="*/ 2 w 65"/>
              <a:gd name="T1" fmla="*/ 298 h 299"/>
              <a:gd name="T2" fmla="*/ 1 w 65"/>
              <a:gd name="T3" fmla="*/ 297 h 299"/>
              <a:gd name="T4" fmla="*/ 1 w 65"/>
              <a:gd name="T5" fmla="*/ 292 h 299"/>
              <a:gd name="T6" fmla="*/ 25 w 65"/>
              <a:gd name="T7" fmla="*/ 29 h 299"/>
              <a:gd name="T8" fmla="*/ 12 w 65"/>
              <a:gd name="T9" fmla="*/ 34 h 299"/>
              <a:gd name="T10" fmla="*/ 17 w 65"/>
              <a:gd name="T11" fmla="*/ 0 h 299"/>
              <a:gd name="T12" fmla="*/ 44 w 65"/>
              <a:gd name="T13" fmla="*/ 21 h 299"/>
              <a:gd name="T14" fmla="*/ 32 w 65"/>
              <a:gd name="T15" fmla="*/ 26 h 299"/>
              <a:gd name="T16" fmla="*/ 7 w 65"/>
              <a:gd name="T17" fmla="*/ 296 h 299"/>
              <a:gd name="T18" fmla="*/ 2 w 65"/>
              <a:gd name="T19" fmla="*/ 29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99">
                <a:moveTo>
                  <a:pt x="2" y="298"/>
                </a:moveTo>
                <a:cubicBezTo>
                  <a:pt x="1" y="298"/>
                  <a:pt x="1" y="297"/>
                  <a:pt x="1" y="297"/>
                </a:cubicBezTo>
                <a:cubicBezTo>
                  <a:pt x="0" y="295"/>
                  <a:pt x="0" y="294"/>
                  <a:pt x="1" y="292"/>
                </a:cubicBezTo>
                <a:cubicBezTo>
                  <a:pt x="48" y="212"/>
                  <a:pt x="56" y="116"/>
                  <a:pt x="25" y="29"/>
                </a:cubicBezTo>
                <a:cubicBezTo>
                  <a:pt x="12" y="34"/>
                  <a:pt x="12" y="34"/>
                  <a:pt x="12" y="34"/>
                </a:cubicBezTo>
                <a:cubicBezTo>
                  <a:pt x="17" y="0"/>
                  <a:pt x="17" y="0"/>
                  <a:pt x="17" y="0"/>
                </a:cubicBezTo>
                <a:cubicBezTo>
                  <a:pt x="44" y="21"/>
                  <a:pt x="44" y="21"/>
                  <a:pt x="44" y="21"/>
                </a:cubicBezTo>
                <a:cubicBezTo>
                  <a:pt x="32" y="26"/>
                  <a:pt x="32" y="26"/>
                  <a:pt x="32" y="26"/>
                </a:cubicBezTo>
                <a:cubicBezTo>
                  <a:pt x="65" y="115"/>
                  <a:pt x="56" y="213"/>
                  <a:pt x="7" y="296"/>
                </a:cubicBezTo>
                <a:cubicBezTo>
                  <a:pt x="6" y="298"/>
                  <a:pt x="4" y="299"/>
                  <a:pt x="2" y="298"/>
                </a:cubicBezTo>
                <a:close/>
              </a:path>
            </a:pathLst>
          </a:custGeom>
          <a:gradFill>
            <a:gsLst>
              <a:gs pos="100000">
                <a:srgbClr val="85898F"/>
              </a:gs>
              <a:gs pos="0">
                <a:srgbClr val="FFFFFF"/>
              </a:gs>
            </a:gsLst>
            <a:lin ang="162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9" name="TextBox 88"/>
          <p:cNvSpPr txBox="1"/>
          <p:nvPr/>
        </p:nvSpPr>
        <p:spPr>
          <a:xfrm>
            <a:off x="3780153" y="3237385"/>
            <a:ext cx="1728192" cy="492443"/>
          </a:xfrm>
          <a:prstGeom prst="rect">
            <a:avLst/>
          </a:prstGeom>
          <a:noFill/>
        </p:spPr>
        <p:txBody>
          <a:bodyPr wrap="square" lIns="0" tIns="0" rIns="0" bIns="0" rtlCol="0" anchor="ctr">
            <a:spAutoFit/>
          </a:bodyPr>
          <a:lstStyle/>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点击输</a:t>
            </a:r>
            <a:endParaRPr lang="en-US" altLang="zh-CN" sz="1600" b="1" dirty="0">
              <a:solidFill>
                <a:srgbClr val="5A6783"/>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5A6783"/>
                </a:solidFill>
                <a:latin typeface="微软雅黑" panose="020B0503020204020204" pitchFamily="34" charset="-122"/>
                <a:ea typeface="微软雅黑" panose="020B0503020204020204" pitchFamily="34" charset="-122"/>
              </a:rPr>
              <a:t>入标题</a:t>
            </a:r>
            <a:endParaRPr lang="en-US" altLang="zh-CN" sz="1600" b="1" dirty="0">
              <a:solidFill>
                <a:srgbClr val="5A678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15"/>
          <p:cNvSpPr/>
          <p:nvPr/>
        </p:nvSpPr>
        <p:spPr bwMode="auto">
          <a:xfrm>
            <a:off x="825698" y="3800441"/>
            <a:ext cx="2528888" cy="298450"/>
          </a:xfrm>
          <a:custGeom>
            <a:avLst/>
            <a:gdLst>
              <a:gd name="T0" fmla="*/ 0 w 1593"/>
              <a:gd name="T1" fmla="*/ 188 h 188"/>
              <a:gd name="T2" fmla="*/ 1403 w 1593"/>
              <a:gd name="T3" fmla="*/ 188 h 188"/>
              <a:gd name="T4" fmla="*/ 1593 w 1593"/>
              <a:gd name="T5" fmla="*/ 0 h 188"/>
            </a:gdLst>
            <a:ahLst/>
            <a:cxnLst>
              <a:cxn ang="0">
                <a:pos x="T0" y="T1"/>
              </a:cxn>
              <a:cxn ang="0">
                <a:pos x="T2" y="T3"/>
              </a:cxn>
              <a:cxn ang="0">
                <a:pos x="T4" y="T5"/>
              </a:cxn>
            </a:cxnLst>
            <a:rect l="0" t="0" r="r" b="b"/>
            <a:pathLst>
              <a:path w="1593" h="188">
                <a:moveTo>
                  <a:pt x="0" y="188"/>
                </a:moveTo>
                <a:lnTo>
                  <a:pt x="1403" y="188"/>
                </a:lnTo>
                <a:lnTo>
                  <a:pt x="1593" y="0"/>
                </a:lnTo>
              </a:path>
            </a:pathLst>
          </a:custGeom>
          <a:noFill/>
          <a:ln w="3175" cap="flat">
            <a:solidFill>
              <a:srgbClr val="5A6783"/>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59" name="Freeform 16"/>
          <p:cNvSpPr/>
          <p:nvPr/>
        </p:nvSpPr>
        <p:spPr bwMode="auto">
          <a:xfrm>
            <a:off x="825698" y="1812891"/>
            <a:ext cx="2951163" cy="320675"/>
          </a:xfrm>
          <a:custGeom>
            <a:avLst/>
            <a:gdLst>
              <a:gd name="T0" fmla="*/ 0 w 1859"/>
              <a:gd name="T1" fmla="*/ 0 h 202"/>
              <a:gd name="T2" fmla="*/ 1657 w 1859"/>
              <a:gd name="T3" fmla="*/ 0 h 202"/>
              <a:gd name="T4" fmla="*/ 1859 w 1859"/>
              <a:gd name="T5" fmla="*/ 202 h 202"/>
            </a:gdLst>
            <a:ahLst/>
            <a:cxnLst>
              <a:cxn ang="0">
                <a:pos x="T0" y="T1"/>
              </a:cxn>
              <a:cxn ang="0">
                <a:pos x="T2" y="T3"/>
              </a:cxn>
              <a:cxn ang="0">
                <a:pos x="T4" y="T5"/>
              </a:cxn>
            </a:cxnLst>
            <a:rect l="0" t="0" r="r" b="b"/>
            <a:pathLst>
              <a:path w="1859" h="202">
                <a:moveTo>
                  <a:pt x="0" y="0"/>
                </a:moveTo>
                <a:lnTo>
                  <a:pt x="1657" y="0"/>
                </a:lnTo>
                <a:lnTo>
                  <a:pt x="1859" y="202"/>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60" name="Freeform 17"/>
          <p:cNvSpPr/>
          <p:nvPr/>
        </p:nvSpPr>
        <p:spPr bwMode="auto">
          <a:xfrm>
            <a:off x="5932686" y="3800441"/>
            <a:ext cx="2528888" cy="298450"/>
          </a:xfrm>
          <a:custGeom>
            <a:avLst/>
            <a:gdLst>
              <a:gd name="T0" fmla="*/ 1593 w 1593"/>
              <a:gd name="T1" fmla="*/ 188 h 188"/>
              <a:gd name="T2" fmla="*/ 190 w 1593"/>
              <a:gd name="T3" fmla="*/ 188 h 188"/>
              <a:gd name="T4" fmla="*/ 0 w 1593"/>
              <a:gd name="T5" fmla="*/ 0 h 188"/>
            </a:gdLst>
            <a:ahLst/>
            <a:cxnLst>
              <a:cxn ang="0">
                <a:pos x="T0" y="T1"/>
              </a:cxn>
              <a:cxn ang="0">
                <a:pos x="T2" y="T3"/>
              </a:cxn>
              <a:cxn ang="0">
                <a:pos x="T4" y="T5"/>
              </a:cxn>
            </a:cxnLst>
            <a:rect l="0" t="0" r="r" b="b"/>
            <a:pathLst>
              <a:path w="1593" h="188">
                <a:moveTo>
                  <a:pt x="1593" y="188"/>
                </a:moveTo>
                <a:lnTo>
                  <a:pt x="190" y="188"/>
                </a:lnTo>
                <a:lnTo>
                  <a:pt x="0" y="0"/>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61" name="Freeform 18"/>
          <p:cNvSpPr/>
          <p:nvPr/>
        </p:nvSpPr>
        <p:spPr bwMode="auto">
          <a:xfrm>
            <a:off x="5510411" y="1812891"/>
            <a:ext cx="2951163" cy="320675"/>
          </a:xfrm>
          <a:custGeom>
            <a:avLst/>
            <a:gdLst>
              <a:gd name="T0" fmla="*/ 1859 w 1859"/>
              <a:gd name="T1" fmla="*/ 0 h 202"/>
              <a:gd name="T2" fmla="*/ 202 w 1859"/>
              <a:gd name="T3" fmla="*/ 0 h 202"/>
              <a:gd name="T4" fmla="*/ 0 w 1859"/>
              <a:gd name="T5" fmla="*/ 202 h 202"/>
            </a:gdLst>
            <a:ahLst/>
            <a:cxnLst>
              <a:cxn ang="0">
                <a:pos x="T0" y="T1"/>
              </a:cxn>
              <a:cxn ang="0">
                <a:pos x="T2" y="T3"/>
              </a:cxn>
              <a:cxn ang="0">
                <a:pos x="T4" y="T5"/>
              </a:cxn>
            </a:cxnLst>
            <a:rect l="0" t="0" r="r" b="b"/>
            <a:pathLst>
              <a:path w="1859" h="202">
                <a:moveTo>
                  <a:pt x="1859" y="0"/>
                </a:moveTo>
                <a:lnTo>
                  <a:pt x="202" y="0"/>
                </a:lnTo>
                <a:lnTo>
                  <a:pt x="0" y="202"/>
                </a:lnTo>
              </a:path>
            </a:pathLst>
          </a:custGeom>
          <a:noFill/>
          <a:ln w="3175" cap="flat">
            <a:solidFill>
              <a:srgbClr val="B5B5B5"/>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62" name="TextBox 61"/>
          <p:cNvSpPr txBox="1"/>
          <p:nvPr/>
        </p:nvSpPr>
        <p:spPr>
          <a:xfrm>
            <a:off x="682823" y="1911316"/>
            <a:ext cx="1937279" cy="538609"/>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commodo</a:t>
            </a:r>
            <a:r>
              <a:rPr lang="en-US" sz="1000">
                <a:solidFill>
                  <a:srgbClr val="85898F"/>
                </a:solidFill>
                <a:latin typeface="Arial"/>
              </a:rPr>
              <a:t> ligula </a:t>
            </a:r>
            <a:r>
              <a:rPr lang="en-US" sz="1000" err="1">
                <a:solidFill>
                  <a:srgbClr val="85898F"/>
                </a:solidFill>
                <a:latin typeface="Arial"/>
              </a:rPr>
              <a:t>eget</a:t>
            </a:r>
            <a:r>
              <a:rPr lang="en-US" sz="1000">
                <a:solidFill>
                  <a:srgbClr val="85898F"/>
                </a:solidFill>
                <a:latin typeface="Arial"/>
              </a:rPr>
              <a:t> dolor. </a:t>
            </a: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massa</a:t>
            </a:r>
            <a:r>
              <a:rPr lang="en-US" sz="1000">
                <a:solidFill>
                  <a:srgbClr val="85898F"/>
                </a:solidFill>
                <a:latin typeface="Arial"/>
              </a:rPr>
              <a:t> </a:t>
            </a:r>
            <a:r>
              <a:rPr lang="en-US" sz="1000" err="1">
                <a:solidFill>
                  <a:srgbClr val="85898F"/>
                </a:solidFill>
                <a:latin typeface="Arial"/>
              </a:rPr>
              <a:t>sociis</a:t>
            </a:r>
            <a:r>
              <a:rPr lang="en-US" sz="1000">
                <a:solidFill>
                  <a:srgbClr val="85898F"/>
                </a:solidFill>
                <a:latin typeface="Arial"/>
              </a:rPr>
              <a:t> </a:t>
            </a:r>
            <a:r>
              <a:rPr lang="en-US" sz="1000" err="1">
                <a:solidFill>
                  <a:srgbClr val="85898F"/>
                </a:solidFill>
                <a:latin typeface="Arial"/>
              </a:rPr>
              <a:t>natoque</a:t>
            </a:r>
            <a:r>
              <a:rPr lang="en-US" sz="1000">
                <a:solidFill>
                  <a:srgbClr val="85898F"/>
                </a:solidFill>
                <a:latin typeface="Arial"/>
              </a:rPr>
              <a:t> </a:t>
            </a:r>
            <a:r>
              <a:rPr lang="en-US" sz="1000" err="1">
                <a:solidFill>
                  <a:srgbClr val="85898F"/>
                </a:solidFill>
                <a:latin typeface="Arial"/>
              </a:rPr>
              <a:t>penatibus</a:t>
            </a:r>
            <a:r>
              <a:rPr lang="en-US" sz="1000">
                <a:solidFill>
                  <a:srgbClr val="85898F"/>
                </a:solidFill>
                <a:latin typeface="Arial"/>
              </a:rPr>
              <a:t> et </a:t>
            </a:r>
            <a:r>
              <a:rPr lang="en-US" sz="1000" err="1">
                <a:solidFill>
                  <a:srgbClr val="85898F"/>
                </a:solidFill>
                <a:latin typeface="Arial"/>
              </a:rPr>
              <a:t>magnis</a:t>
            </a:r>
            <a:r>
              <a:rPr lang="en-US" sz="1000">
                <a:solidFill>
                  <a:srgbClr val="85898F"/>
                </a:solidFill>
                <a:latin typeface="Arial"/>
              </a:rPr>
              <a:t>.</a:t>
            </a:r>
          </a:p>
        </p:txBody>
      </p:sp>
      <p:sp>
        <p:nvSpPr>
          <p:cNvPr id="63" name="TextBox 62"/>
          <p:cNvSpPr txBox="1"/>
          <p:nvPr/>
        </p:nvSpPr>
        <p:spPr>
          <a:xfrm>
            <a:off x="682823" y="1479513"/>
            <a:ext cx="1937279"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Arial"/>
              </a:rPr>
              <a:t>点击输入标题</a:t>
            </a:r>
            <a:endParaRPr lang="en-US" altLang="zh-CN" sz="1600" b="1" dirty="0">
              <a:solidFill>
                <a:srgbClr val="5A6783"/>
              </a:solidFill>
              <a:latin typeface="Arial"/>
            </a:endParaRPr>
          </a:p>
        </p:txBody>
      </p:sp>
      <p:sp>
        <p:nvSpPr>
          <p:cNvPr id="64" name="Line 23"/>
          <p:cNvSpPr>
            <a:spLocks noChangeShapeType="1"/>
          </p:cNvSpPr>
          <p:nvPr/>
        </p:nvSpPr>
        <p:spPr bwMode="auto">
          <a:xfrm flipH="1">
            <a:off x="693531" y="1812891"/>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65" name="TextBox 64"/>
          <p:cNvSpPr txBox="1"/>
          <p:nvPr/>
        </p:nvSpPr>
        <p:spPr>
          <a:xfrm>
            <a:off x="682823" y="4197316"/>
            <a:ext cx="1937279" cy="538609"/>
          </a:xfrm>
          <a:prstGeom prst="rect">
            <a:avLst/>
          </a:prstGeom>
          <a:noFill/>
        </p:spPr>
        <p:txBody>
          <a:bodyPr wrap="square" lIns="0" tIns="0" rIns="0" bIns="0" rtlCol="0">
            <a:spAutoFit/>
          </a:bodyPr>
          <a:lstStyle/>
          <a:p>
            <a:pPr fontAlgn="auto">
              <a:lnSpc>
                <a:spcPts val="1400"/>
              </a:lnSpc>
              <a:spcBef>
                <a:spcPts val="0"/>
              </a:spcBef>
              <a:spcAft>
                <a:spcPts val="0"/>
              </a:spcAft>
            </a:pP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commodo</a:t>
            </a:r>
            <a:r>
              <a:rPr lang="en-US" sz="1000">
                <a:solidFill>
                  <a:srgbClr val="85898F"/>
                </a:solidFill>
                <a:latin typeface="Arial"/>
              </a:rPr>
              <a:t> ligula </a:t>
            </a:r>
            <a:r>
              <a:rPr lang="en-US" sz="1000" err="1">
                <a:solidFill>
                  <a:srgbClr val="85898F"/>
                </a:solidFill>
                <a:latin typeface="Arial"/>
              </a:rPr>
              <a:t>eget</a:t>
            </a:r>
            <a:r>
              <a:rPr lang="en-US" sz="1000">
                <a:solidFill>
                  <a:srgbClr val="85898F"/>
                </a:solidFill>
                <a:latin typeface="Arial"/>
              </a:rPr>
              <a:t> dolor. </a:t>
            </a: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massa</a:t>
            </a:r>
            <a:r>
              <a:rPr lang="en-US" sz="1000">
                <a:solidFill>
                  <a:srgbClr val="85898F"/>
                </a:solidFill>
                <a:latin typeface="Arial"/>
              </a:rPr>
              <a:t> </a:t>
            </a:r>
            <a:r>
              <a:rPr lang="en-US" sz="1000" err="1">
                <a:solidFill>
                  <a:srgbClr val="85898F"/>
                </a:solidFill>
                <a:latin typeface="Arial"/>
              </a:rPr>
              <a:t>sociis</a:t>
            </a:r>
            <a:r>
              <a:rPr lang="en-US" sz="1000">
                <a:solidFill>
                  <a:srgbClr val="85898F"/>
                </a:solidFill>
                <a:latin typeface="Arial"/>
              </a:rPr>
              <a:t> </a:t>
            </a:r>
            <a:r>
              <a:rPr lang="en-US" sz="1000" err="1">
                <a:solidFill>
                  <a:srgbClr val="85898F"/>
                </a:solidFill>
                <a:latin typeface="Arial"/>
              </a:rPr>
              <a:t>natoque</a:t>
            </a:r>
            <a:r>
              <a:rPr lang="en-US" sz="1000">
                <a:solidFill>
                  <a:srgbClr val="85898F"/>
                </a:solidFill>
                <a:latin typeface="Arial"/>
              </a:rPr>
              <a:t> </a:t>
            </a:r>
            <a:r>
              <a:rPr lang="en-US" sz="1000" err="1">
                <a:solidFill>
                  <a:srgbClr val="85898F"/>
                </a:solidFill>
                <a:latin typeface="Arial"/>
              </a:rPr>
              <a:t>penatibus</a:t>
            </a:r>
            <a:r>
              <a:rPr lang="en-US" sz="1000">
                <a:solidFill>
                  <a:srgbClr val="85898F"/>
                </a:solidFill>
                <a:latin typeface="Arial"/>
              </a:rPr>
              <a:t> et </a:t>
            </a:r>
            <a:r>
              <a:rPr lang="en-US" sz="1000" err="1">
                <a:solidFill>
                  <a:srgbClr val="85898F"/>
                </a:solidFill>
                <a:latin typeface="Arial"/>
              </a:rPr>
              <a:t>magnis</a:t>
            </a:r>
            <a:r>
              <a:rPr lang="en-US" sz="1000">
                <a:solidFill>
                  <a:srgbClr val="85898F"/>
                </a:solidFill>
                <a:latin typeface="Arial"/>
              </a:rPr>
              <a:t>.</a:t>
            </a:r>
          </a:p>
        </p:txBody>
      </p:sp>
      <p:sp>
        <p:nvSpPr>
          <p:cNvPr id="66" name="TextBox 65"/>
          <p:cNvSpPr txBox="1"/>
          <p:nvPr/>
        </p:nvSpPr>
        <p:spPr>
          <a:xfrm>
            <a:off x="682823" y="3765513"/>
            <a:ext cx="1937279" cy="246221"/>
          </a:xfrm>
          <a:prstGeom prst="rect">
            <a:avLst/>
          </a:prstGeom>
          <a:noFill/>
        </p:spPr>
        <p:txBody>
          <a:bodyPr wrap="square" lIns="0" tIns="0" rIns="0" bIns="0" rtlCol="0">
            <a:spAutoFit/>
          </a:bodyPr>
          <a:lstStyle/>
          <a:p>
            <a:pPr fontAlgn="auto">
              <a:spcBef>
                <a:spcPts val="0"/>
              </a:spcBef>
              <a:spcAft>
                <a:spcPts val="0"/>
              </a:spcAft>
            </a:pPr>
            <a:r>
              <a:rPr lang="zh-CN" altLang="en-US" sz="1600" b="1" dirty="0">
                <a:solidFill>
                  <a:srgbClr val="5A6783"/>
                </a:solidFill>
                <a:latin typeface="Arial"/>
              </a:rPr>
              <a:t>点击输入标题</a:t>
            </a:r>
            <a:endParaRPr lang="en-US" altLang="zh-CN" sz="1600" b="1" dirty="0">
              <a:solidFill>
                <a:srgbClr val="5A6783"/>
              </a:solidFill>
              <a:latin typeface="Arial"/>
            </a:endParaRPr>
          </a:p>
        </p:txBody>
      </p:sp>
      <p:sp>
        <p:nvSpPr>
          <p:cNvPr id="67" name="Line 23"/>
          <p:cNvSpPr>
            <a:spLocks noChangeShapeType="1"/>
          </p:cNvSpPr>
          <p:nvPr/>
        </p:nvSpPr>
        <p:spPr bwMode="auto">
          <a:xfrm flipH="1">
            <a:off x="693531" y="4098891"/>
            <a:ext cx="180975" cy="0"/>
          </a:xfrm>
          <a:prstGeom prst="line">
            <a:avLst/>
          </a:prstGeom>
          <a:noFill/>
          <a:ln w="25400" cap="rnd">
            <a:solidFill>
              <a:srgbClr val="5A678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nvGrpSpPr>
          <p:cNvPr id="68" name="Group 17"/>
          <p:cNvGrpSpPr/>
          <p:nvPr/>
        </p:nvGrpSpPr>
        <p:grpSpPr>
          <a:xfrm>
            <a:off x="3275484" y="4942380"/>
            <a:ext cx="2736304" cy="790876"/>
            <a:chOff x="3203849" y="5410198"/>
            <a:chExt cx="2736304" cy="790876"/>
          </a:xfrm>
        </p:grpSpPr>
        <p:sp>
          <p:nvSpPr>
            <p:cNvPr id="69" name="TextBox 68"/>
            <p:cNvSpPr txBox="1"/>
            <p:nvPr/>
          </p:nvSpPr>
          <p:spPr>
            <a:xfrm>
              <a:off x="3203849" y="5842001"/>
              <a:ext cx="2736304" cy="359073"/>
            </a:xfrm>
            <a:prstGeom prst="rect">
              <a:avLst/>
            </a:prstGeom>
            <a:noFill/>
          </p:spPr>
          <p:txBody>
            <a:bodyPr wrap="square" lIns="0" tIns="0" rIns="0" bIns="0" rtlCol="0">
              <a:spAutoFit/>
            </a:bodyPr>
            <a:lstStyle/>
            <a:p>
              <a:pPr marL="0" marR="0" lvl="0" indent="0" algn="ctr" defTabSz="914400" eaLnBrk="1" fontAlgn="auto" latinLnBrk="0" hangingPunct="1">
                <a:lnSpc>
                  <a:spcPts val="1400"/>
                </a:lnSpc>
                <a:spcBef>
                  <a:spcPts val="0"/>
                </a:spcBef>
                <a:spcAft>
                  <a:spcPts val="0"/>
                </a:spcAft>
                <a:buClrTx/>
                <a:buSzTx/>
                <a:buFontTx/>
                <a:buNone/>
                <a:tabLst/>
                <a:defRPr/>
              </a:pPr>
              <a:r>
                <a:rPr kumimoji="0" lang="en-US" sz="1000" b="0" i="0" u="none" strike="noStrike" kern="0" cap="none" spc="0" normalizeH="0" baseline="0" noProof="0" err="1" smtClean="0">
                  <a:ln>
                    <a:noFill/>
                  </a:ln>
                  <a:solidFill>
                    <a:srgbClr val="85898F"/>
                  </a:solidFill>
                  <a:effectLst/>
                  <a:uLnTx/>
                  <a:uFillTx/>
                  <a:latin typeface="Arial"/>
                </a:rPr>
                <a:t>Aenean</a:t>
              </a:r>
              <a:r>
                <a:rPr kumimoji="0" lang="en-US" sz="1000" b="0" i="0" u="none" strike="noStrike" kern="0" cap="none" spc="0" normalizeH="0" baseline="0" noProof="0" smtClean="0">
                  <a:ln>
                    <a:noFill/>
                  </a:ln>
                  <a:solidFill>
                    <a:srgbClr val="85898F"/>
                  </a:solidFill>
                  <a:effectLst/>
                  <a:uLnTx/>
                  <a:uFillTx/>
                  <a:latin typeface="Arial"/>
                </a:rPr>
                <a:t> </a:t>
              </a:r>
              <a:r>
                <a:rPr kumimoji="0" lang="en-US" sz="1000" b="0" i="0" u="none" strike="noStrike" kern="0" cap="none" spc="0" normalizeH="0" baseline="0" noProof="0" err="1" smtClean="0">
                  <a:ln>
                    <a:noFill/>
                  </a:ln>
                  <a:solidFill>
                    <a:srgbClr val="85898F"/>
                  </a:solidFill>
                  <a:effectLst/>
                  <a:uLnTx/>
                  <a:uFillTx/>
                  <a:latin typeface="Arial"/>
                </a:rPr>
                <a:t>commodo</a:t>
              </a:r>
              <a:r>
                <a:rPr kumimoji="0" lang="en-US" sz="1000" b="0" i="0" u="none" strike="noStrike" kern="0" cap="none" spc="0" normalizeH="0" baseline="0" noProof="0" smtClean="0">
                  <a:ln>
                    <a:noFill/>
                  </a:ln>
                  <a:solidFill>
                    <a:srgbClr val="85898F"/>
                  </a:solidFill>
                  <a:effectLst/>
                  <a:uLnTx/>
                  <a:uFillTx/>
                  <a:latin typeface="Arial"/>
                </a:rPr>
                <a:t> ligula </a:t>
              </a:r>
              <a:r>
                <a:rPr kumimoji="0" lang="en-US" sz="1000" b="0" i="0" u="none" strike="noStrike" kern="0" cap="none" spc="0" normalizeH="0" baseline="0" noProof="0" err="1" smtClean="0">
                  <a:ln>
                    <a:noFill/>
                  </a:ln>
                  <a:solidFill>
                    <a:srgbClr val="85898F"/>
                  </a:solidFill>
                  <a:effectLst/>
                  <a:uLnTx/>
                  <a:uFillTx/>
                  <a:latin typeface="Arial"/>
                </a:rPr>
                <a:t>eget</a:t>
              </a:r>
              <a:r>
                <a:rPr kumimoji="0" lang="en-US" sz="1000" b="0" i="0" u="none" strike="noStrike" kern="0" cap="none" spc="0" normalizeH="0" baseline="0" noProof="0" smtClean="0">
                  <a:ln>
                    <a:noFill/>
                  </a:ln>
                  <a:solidFill>
                    <a:srgbClr val="85898F"/>
                  </a:solidFill>
                  <a:effectLst/>
                  <a:uLnTx/>
                  <a:uFillTx/>
                  <a:latin typeface="Arial"/>
                </a:rPr>
                <a:t> dolor. </a:t>
              </a:r>
              <a:r>
                <a:rPr kumimoji="0" lang="en-US" sz="1000" b="0" i="0" u="none" strike="noStrike" kern="0" cap="none" spc="0" normalizeH="0" baseline="0" noProof="0" err="1" smtClean="0">
                  <a:ln>
                    <a:noFill/>
                  </a:ln>
                  <a:solidFill>
                    <a:srgbClr val="85898F"/>
                  </a:solidFill>
                  <a:effectLst/>
                  <a:uLnTx/>
                  <a:uFillTx/>
                  <a:latin typeface="Arial"/>
                </a:rPr>
                <a:t>Aenean</a:t>
              </a:r>
              <a:r>
                <a:rPr kumimoji="0" lang="en-US" sz="1000" b="0" i="0" u="none" strike="noStrike" kern="0" cap="none" spc="0" normalizeH="0" baseline="0" noProof="0" smtClean="0">
                  <a:ln>
                    <a:noFill/>
                  </a:ln>
                  <a:solidFill>
                    <a:srgbClr val="85898F"/>
                  </a:solidFill>
                  <a:effectLst/>
                  <a:uLnTx/>
                  <a:uFillTx/>
                  <a:latin typeface="Arial"/>
                </a:rPr>
                <a:t> </a:t>
              </a:r>
              <a:r>
                <a:rPr kumimoji="0" lang="en-US" sz="1000" b="0" i="0" u="none" strike="noStrike" kern="0" cap="none" spc="0" normalizeH="0" baseline="0" noProof="0" err="1" smtClean="0">
                  <a:ln>
                    <a:noFill/>
                  </a:ln>
                  <a:solidFill>
                    <a:srgbClr val="85898F"/>
                  </a:solidFill>
                  <a:effectLst/>
                  <a:uLnTx/>
                  <a:uFillTx/>
                  <a:latin typeface="Arial"/>
                </a:rPr>
                <a:t>massa</a:t>
              </a:r>
              <a:r>
                <a:rPr kumimoji="0" lang="en-US" sz="1000" b="0" i="0" u="none" strike="noStrike" kern="0" cap="none" spc="0" normalizeH="0" baseline="0" noProof="0" smtClean="0">
                  <a:ln>
                    <a:noFill/>
                  </a:ln>
                  <a:solidFill>
                    <a:srgbClr val="85898F"/>
                  </a:solidFill>
                  <a:effectLst/>
                  <a:uLnTx/>
                  <a:uFillTx/>
                  <a:latin typeface="Arial"/>
                </a:rPr>
                <a:t> </a:t>
              </a:r>
              <a:r>
                <a:rPr kumimoji="0" lang="en-US" sz="1000" b="0" i="0" u="none" strike="noStrike" kern="0" cap="none" spc="0" normalizeH="0" baseline="0" noProof="0" err="1" smtClean="0">
                  <a:ln>
                    <a:noFill/>
                  </a:ln>
                  <a:solidFill>
                    <a:srgbClr val="85898F"/>
                  </a:solidFill>
                  <a:effectLst/>
                  <a:uLnTx/>
                  <a:uFillTx/>
                  <a:latin typeface="Arial"/>
                </a:rPr>
                <a:t>sociis</a:t>
              </a:r>
              <a:r>
                <a:rPr kumimoji="0" lang="en-US" sz="1000" b="0" i="0" u="none" strike="noStrike" kern="0" cap="none" spc="0" normalizeH="0" baseline="0" noProof="0" smtClean="0">
                  <a:ln>
                    <a:noFill/>
                  </a:ln>
                  <a:solidFill>
                    <a:srgbClr val="85898F"/>
                  </a:solidFill>
                  <a:effectLst/>
                  <a:uLnTx/>
                  <a:uFillTx/>
                  <a:latin typeface="Arial"/>
                </a:rPr>
                <a:t> </a:t>
              </a:r>
              <a:r>
                <a:rPr kumimoji="0" lang="en-US" sz="1000" b="0" i="0" u="none" strike="noStrike" kern="0" cap="none" spc="0" normalizeH="0" baseline="0" noProof="0" err="1" smtClean="0">
                  <a:ln>
                    <a:noFill/>
                  </a:ln>
                  <a:solidFill>
                    <a:srgbClr val="85898F"/>
                  </a:solidFill>
                  <a:effectLst/>
                  <a:uLnTx/>
                  <a:uFillTx/>
                  <a:latin typeface="Arial"/>
                </a:rPr>
                <a:t>natoque</a:t>
              </a:r>
              <a:r>
                <a:rPr kumimoji="0" lang="en-US" sz="1000" b="0" i="0" u="none" strike="noStrike" kern="0" cap="none" spc="0" normalizeH="0" baseline="0" noProof="0" smtClean="0">
                  <a:ln>
                    <a:noFill/>
                  </a:ln>
                  <a:solidFill>
                    <a:srgbClr val="85898F"/>
                  </a:solidFill>
                  <a:effectLst/>
                  <a:uLnTx/>
                  <a:uFillTx/>
                  <a:latin typeface="Arial"/>
                </a:rPr>
                <a:t> </a:t>
              </a:r>
              <a:r>
                <a:rPr kumimoji="0" lang="en-US" sz="1000" b="0" i="0" u="none" strike="noStrike" kern="0" cap="none" spc="0" normalizeH="0" baseline="0" noProof="0" err="1" smtClean="0">
                  <a:ln>
                    <a:noFill/>
                  </a:ln>
                  <a:solidFill>
                    <a:srgbClr val="85898F"/>
                  </a:solidFill>
                  <a:effectLst/>
                  <a:uLnTx/>
                  <a:uFillTx/>
                  <a:latin typeface="Arial"/>
                </a:rPr>
                <a:t>penatibus</a:t>
              </a:r>
              <a:r>
                <a:rPr kumimoji="0" lang="en-US" sz="1000" b="0" i="0" u="none" strike="noStrike" kern="0" cap="none" spc="0" normalizeH="0" baseline="0" noProof="0" smtClean="0">
                  <a:ln>
                    <a:noFill/>
                  </a:ln>
                  <a:solidFill>
                    <a:srgbClr val="85898F"/>
                  </a:solidFill>
                  <a:effectLst/>
                  <a:uLnTx/>
                  <a:uFillTx/>
                  <a:latin typeface="Arial"/>
                </a:rPr>
                <a:t> et </a:t>
              </a:r>
              <a:r>
                <a:rPr kumimoji="0" lang="en-US" sz="1000" b="0" i="0" u="none" strike="noStrike" kern="0" cap="none" spc="0" normalizeH="0" baseline="0" noProof="0" err="1" smtClean="0">
                  <a:ln>
                    <a:noFill/>
                  </a:ln>
                  <a:solidFill>
                    <a:srgbClr val="85898F"/>
                  </a:solidFill>
                  <a:effectLst/>
                  <a:uLnTx/>
                  <a:uFillTx/>
                  <a:latin typeface="Arial"/>
                </a:rPr>
                <a:t>magnis</a:t>
              </a:r>
              <a:r>
                <a:rPr kumimoji="0" lang="en-US" sz="1000" b="0" i="0" u="none" strike="noStrike" kern="0" cap="none" spc="0" normalizeH="0" baseline="0" noProof="0" smtClean="0">
                  <a:ln>
                    <a:noFill/>
                  </a:ln>
                  <a:solidFill>
                    <a:srgbClr val="85898F"/>
                  </a:solidFill>
                  <a:effectLst/>
                  <a:uLnTx/>
                  <a:uFillTx/>
                  <a:latin typeface="Arial"/>
                </a:rPr>
                <a:t>.</a:t>
              </a:r>
            </a:p>
          </p:txBody>
        </p:sp>
        <p:sp>
          <p:nvSpPr>
            <p:cNvPr id="70" name="TextBox 69"/>
            <p:cNvSpPr txBox="1"/>
            <p:nvPr/>
          </p:nvSpPr>
          <p:spPr>
            <a:xfrm>
              <a:off x="3203849" y="5410198"/>
              <a:ext cx="2736304"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A6783"/>
                  </a:solidFill>
                  <a:effectLst/>
                  <a:uLnTx/>
                  <a:uFillTx/>
                  <a:latin typeface="Arial"/>
                </a:rPr>
                <a:t>点击输入标题</a:t>
              </a:r>
              <a:endParaRPr kumimoji="0" lang="en-US" altLang="zh-CN" sz="1600" b="1" i="0" u="none" strike="noStrike" kern="0" cap="none" spc="0" normalizeH="0" baseline="0" noProof="0" dirty="0" smtClean="0">
                <a:ln>
                  <a:noFill/>
                </a:ln>
                <a:solidFill>
                  <a:srgbClr val="5A6783"/>
                </a:solidFill>
                <a:effectLst/>
                <a:uLnTx/>
                <a:uFillTx/>
                <a:latin typeface="Arial"/>
              </a:endParaRPr>
            </a:p>
          </p:txBody>
        </p:sp>
        <p:sp>
          <p:nvSpPr>
            <p:cNvPr id="71" name="Line 23"/>
            <p:cNvSpPr>
              <a:spLocks noChangeShapeType="1"/>
            </p:cNvSpPr>
            <p:nvPr/>
          </p:nvSpPr>
          <p:spPr bwMode="auto">
            <a:xfrm flipH="1">
              <a:off x="4481513" y="5743576"/>
              <a:ext cx="180975" cy="0"/>
            </a:xfrm>
            <a:prstGeom prst="line">
              <a:avLst/>
            </a:prstGeom>
            <a:noFill/>
            <a:ln w="25400" cap="rnd">
              <a:solidFill>
                <a:srgbClr val="16B6EA"/>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sp>
        <p:nvSpPr>
          <p:cNvPr id="72" name="Line 19"/>
          <p:cNvSpPr>
            <a:spLocks noChangeShapeType="1"/>
          </p:cNvSpPr>
          <p:nvPr/>
        </p:nvSpPr>
        <p:spPr bwMode="auto">
          <a:xfrm flipV="1">
            <a:off x="4643636" y="4687324"/>
            <a:ext cx="0" cy="228600"/>
          </a:xfrm>
          <a:prstGeom prst="line">
            <a:avLst/>
          </a:prstGeom>
          <a:noFill/>
          <a:ln w="3175" cap="flat">
            <a:solidFill>
              <a:srgbClr val="16B6EA"/>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73" name="TextBox 72"/>
          <p:cNvSpPr txBox="1"/>
          <p:nvPr/>
        </p:nvSpPr>
        <p:spPr>
          <a:xfrm>
            <a:off x="6667169" y="1911316"/>
            <a:ext cx="1937279" cy="538609"/>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commodo</a:t>
            </a:r>
            <a:r>
              <a:rPr lang="en-US" sz="1000">
                <a:solidFill>
                  <a:srgbClr val="85898F"/>
                </a:solidFill>
                <a:latin typeface="Arial"/>
              </a:rPr>
              <a:t> ligula </a:t>
            </a:r>
            <a:r>
              <a:rPr lang="en-US" sz="1000" err="1">
                <a:solidFill>
                  <a:srgbClr val="85898F"/>
                </a:solidFill>
                <a:latin typeface="Arial"/>
              </a:rPr>
              <a:t>eget</a:t>
            </a:r>
            <a:r>
              <a:rPr lang="en-US" sz="1000">
                <a:solidFill>
                  <a:srgbClr val="85898F"/>
                </a:solidFill>
                <a:latin typeface="Arial"/>
              </a:rPr>
              <a:t> dolor. </a:t>
            </a: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massa</a:t>
            </a:r>
            <a:r>
              <a:rPr lang="en-US" sz="1000">
                <a:solidFill>
                  <a:srgbClr val="85898F"/>
                </a:solidFill>
                <a:latin typeface="Arial"/>
              </a:rPr>
              <a:t> </a:t>
            </a:r>
            <a:r>
              <a:rPr lang="en-US" sz="1000" err="1">
                <a:solidFill>
                  <a:srgbClr val="85898F"/>
                </a:solidFill>
                <a:latin typeface="Arial"/>
              </a:rPr>
              <a:t>sociis</a:t>
            </a:r>
            <a:r>
              <a:rPr lang="en-US" sz="1000">
                <a:solidFill>
                  <a:srgbClr val="85898F"/>
                </a:solidFill>
                <a:latin typeface="Arial"/>
              </a:rPr>
              <a:t> </a:t>
            </a:r>
            <a:r>
              <a:rPr lang="en-US" sz="1000" err="1">
                <a:solidFill>
                  <a:srgbClr val="85898F"/>
                </a:solidFill>
                <a:latin typeface="Arial"/>
              </a:rPr>
              <a:t>natoque</a:t>
            </a:r>
            <a:r>
              <a:rPr lang="en-US" sz="1000">
                <a:solidFill>
                  <a:srgbClr val="85898F"/>
                </a:solidFill>
                <a:latin typeface="Arial"/>
              </a:rPr>
              <a:t> </a:t>
            </a:r>
            <a:r>
              <a:rPr lang="en-US" sz="1000" err="1">
                <a:solidFill>
                  <a:srgbClr val="85898F"/>
                </a:solidFill>
                <a:latin typeface="Arial"/>
              </a:rPr>
              <a:t>penatibus</a:t>
            </a:r>
            <a:r>
              <a:rPr lang="en-US" sz="1000">
                <a:solidFill>
                  <a:srgbClr val="85898F"/>
                </a:solidFill>
                <a:latin typeface="Arial"/>
              </a:rPr>
              <a:t> et </a:t>
            </a:r>
            <a:r>
              <a:rPr lang="en-US" sz="1000" err="1">
                <a:solidFill>
                  <a:srgbClr val="85898F"/>
                </a:solidFill>
                <a:latin typeface="Arial"/>
              </a:rPr>
              <a:t>magnis</a:t>
            </a:r>
            <a:r>
              <a:rPr lang="en-US" sz="1000">
                <a:solidFill>
                  <a:srgbClr val="85898F"/>
                </a:solidFill>
                <a:latin typeface="Arial"/>
              </a:rPr>
              <a:t>.</a:t>
            </a:r>
          </a:p>
        </p:txBody>
      </p:sp>
      <p:sp>
        <p:nvSpPr>
          <p:cNvPr id="74" name="TextBox 73"/>
          <p:cNvSpPr txBox="1"/>
          <p:nvPr/>
        </p:nvSpPr>
        <p:spPr>
          <a:xfrm>
            <a:off x="6667169" y="1479513"/>
            <a:ext cx="1937279"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Arial"/>
              </a:rPr>
              <a:t>点击输入标题</a:t>
            </a:r>
            <a:endParaRPr lang="en-US" altLang="zh-CN" sz="1600" b="1" dirty="0">
              <a:solidFill>
                <a:srgbClr val="5A6783"/>
              </a:solidFill>
              <a:latin typeface="Arial"/>
            </a:endParaRPr>
          </a:p>
        </p:txBody>
      </p:sp>
      <p:sp>
        <p:nvSpPr>
          <p:cNvPr id="75" name="Line 23"/>
          <p:cNvSpPr>
            <a:spLocks noChangeShapeType="1"/>
          </p:cNvSpPr>
          <p:nvPr/>
        </p:nvSpPr>
        <p:spPr bwMode="auto">
          <a:xfrm flipH="1">
            <a:off x="8423473" y="1812891"/>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76" name="TextBox 75"/>
          <p:cNvSpPr txBox="1"/>
          <p:nvPr/>
        </p:nvSpPr>
        <p:spPr>
          <a:xfrm>
            <a:off x="6667169" y="4197316"/>
            <a:ext cx="1937279" cy="538609"/>
          </a:xfrm>
          <a:prstGeom prst="rect">
            <a:avLst/>
          </a:prstGeom>
          <a:noFill/>
        </p:spPr>
        <p:txBody>
          <a:bodyPr wrap="square" lIns="0" tIns="0" rIns="0" bIns="0" rtlCol="0">
            <a:spAutoFit/>
          </a:bodyPr>
          <a:lstStyle/>
          <a:p>
            <a:pPr algn="r" fontAlgn="auto">
              <a:lnSpc>
                <a:spcPts val="1400"/>
              </a:lnSpc>
              <a:spcBef>
                <a:spcPts val="0"/>
              </a:spcBef>
              <a:spcAft>
                <a:spcPts val="0"/>
              </a:spcAft>
            </a:pP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commodo</a:t>
            </a:r>
            <a:r>
              <a:rPr lang="en-US" sz="1000">
                <a:solidFill>
                  <a:srgbClr val="85898F"/>
                </a:solidFill>
                <a:latin typeface="Arial"/>
              </a:rPr>
              <a:t> ligula </a:t>
            </a:r>
            <a:r>
              <a:rPr lang="en-US" sz="1000" err="1">
                <a:solidFill>
                  <a:srgbClr val="85898F"/>
                </a:solidFill>
                <a:latin typeface="Arial"/>
              </a:rPr>
              <a:t>eget</a:t>
            </a:r>
            <a:r>
              <a:rPr lang="en-US" sz="1000">
                <a:solidFill>
                  <a:srgbClr val="85898F"/>
                </a:solidFill>
                <a:latin typeface="Arial"/>
              </a:rPr>
              <a:t> dolor. </a:t>
            </a:r>
            <a:r>
              <a:rPr lang="en-US" sz="1000" err="1">
                <a:solidFill>
                  <a:srgbClr val="85898F"/>
                </a:solidFill>
                <a:latin typeface="Arial"/>
              </a:rPr>
              <a:t>Aenean</a:t>
            </a:r>
            <a:r>
              <a:rPr lang="en-US" sz="1000">
                <a:solidFill>
                  <a:srgbClr val="85898F"/>
                </a:solidFill>
                <a:latin typeface="Arial"/>
              </a:rPr>
              <a:t> </a:t>
            </a:r>
            <a:r>
              <a:rPr lang="en-US" sz="1000" err="1">
                <a:solidFill>
                  <a:srgbClr val="85898F"/>
                </a:solidFill>
                <a:latin typeface="Arial"/>
              </a:rPr>
              <a:t>massa</a:t>
            </a:r>
            <a:r>
              <a:rPr lang="en-US" sz="1000">
                <a:solidFill>
                  <a:srgbClr val="85898F"/>
                </a:solidFill>
                <a:latin typeface="Arial"/>
              </a:rPr>
              <a:t> </a:t>
            </a:r>
            <a:r>
              <a:rPr lang="en-US" sz="1000" err="1">
                <a:solidFill>
                  <a:srgbClr val="85898F"/>
                </a:solidFill>
                <a:latin typeface="Arial"/>
              </a:rPr>
              <a:t>sociis</a:t>
            </a:r>
            <a:r>
              <a:rPr lang="en-US" sz="1000">
                <a:solidFill>
                  <a:srgbClr val="85898F"/>
                </a:solidFill>
                <a:latin typeface="Arial"/>
              </a:rPr>
              <a:t> </a:t>
            </a:r>
            <a:r>
              <a:rPr lang="en-US" sz="1000" err="1">
                <a:solidFill>
                  <a:srgbClr val="85898F"/>
                </a:solidFill>
                <a:latin typeface="Arial"/>
              </a:rPr>
              <a:t>natoque</a:t>
            </a:r>
            <a:r>
              <a:rPr lang="en-US" sz="1000">
                <a:solidFill>
                  <a:srgbClr val="85898F"/>
                </a:solidFill>
                <a:latin typeface="Arial"/>
              </a:rPr>
              <a:t> </a:t>
            </a:r>
            <a:r>
              <a:rPr lang="en-US" sz="1000" err="1">
                <a:solidFill>
                  <a:srgbClr val="85898F"/>
                </a:solidFill>
                <a:latin typeface="Arial"/>
              </a:rPr>
              <a:t>penatibus</a:t>
            </a:r>
            <a:r>
              <a:rPr lang="en-US" sz="1000">
                <a:solidFill>
                  <a:srgbClr val="85898F"/>
                </a:solidFill>
                <a:latin typeface="Arial"/>
              </a:rPr>
              <a:t> et </a:t>
            </a:r>
            <a:r>
              <a:rPr lang="en-US" sz="1000" err="1">
                <a:solidFill>
                  <a:srgbClr val="85898F"/>
                </a:solidFill>
                <a:latin typeface="Arial"/>
              </a:rPr>
              <a:t>magnis</a:t>
            </a:r>
            <a:r>
              <a:rPr lang="en-US" sz="1000">
                <a:solidFill>
                  <a:srgbClr val="85898F"/>
                </a:solidFill>
                <a:latin typeface="Arial"/>
              </a:rPr>
              <a:t>.</a:t>
            </a:r>
          </a:p>
        </p:txBody>
      </p:sp>
      <p:sp>
        <p:nvSpPr>
          <p:cNvPr id="77" name="TextBox 76"/>
          <p:cNvSpPr txBox="1"/>
          <p:nvPr/>
        </p:nvSpPr>
        <p:spPr>
          <a:xfrm>
            <a:off x="6667169" y="3765513"/>
            <a:ext cx="1937279" cy="246221"/>
          </a:xfrm>
          <a:prstGeom prst="rect">
            <a:avLst/>
          </a:prstGeom>
          <a:noFill/>
        </p:spPr>
        <p:txBody>
          <a:bodyPr wrap="square" lIns="0" tIns="0" rIns="0" bIns="0" rtlCol="0">
            <a:spAutoFit/>
          </a:bodyPr>
          <a:lstStyle/>
          <a:p>
            <a:pPr algn="r" fontAlgn="auto">
              <a:spcBef>
                <a:spcPts val="0"/>
              </a:spcBef>
              <a:spcAft>
                <a:spcPts val="0"/>
              </a:spcAft>
            </a:pPr>
            <a:r>
              <a:rPr lang="zh-CN" altLang="en-US" sz="1600" b="1" dirty="0">
                <a:solidFill>
                  <a:srgbClr val="5A6783"/>
                </a:solidFill>
                <a:latin typeface="Arial"/>
              </a:rPr>
              <a:t>点击输入标题</a:t>
            </a:r>
            <a:endParaRPr lang="en-US" altLang="zh-CN" sz="1600" b="1" dirty="0">
              <a:solidFill>
                <a:srgbClr val="5A6783"/>
              </a:solidFill>
              <a:latin typeface="Arial"/>
            </a:endParaRPr>
          </a:p>
        </p:txBody>
      </p:sp>
      <p:sp>
        <p:nvSpPr>
          <p:cNvPr id="78" name="Line 23"/>
          <p:cNvSpPr>
            <a:spLocks noChangeShapeType="1"/>
          </p:cNvSpPr>
          <p:nvPr/>
        </p:nvSpPr>
        <p:spPr bwMode="auto">
          <a:xfrm flipH="1">
            <a:off x="8423473" y="4098891"/>
            <a:ext cx="180975" cy="0"/>
          </a:xfrm>
          <a:prstGeom prst="line">
            <a:avLst/>
          </a:prstGeom>
          <a:noFill/>
          <a:ln w="25400" cap="rnd">
            <a:solidFill>
              <a:srgbClr val="B5B5B5"/>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79" name="Freeform 292"/>
          <p:cNvSpPr/>
          <p:nvPr/>
        </p:nvSpPr>
        <p:spPr bwMode="auto">
          <a:xfrm>
            <a:off x="3567311" y="2868049"/>
            <a:ext cx="581025" cy="1314450"/>
          </a:xfrm>
          <a:custGeom>
            <a:avLst/>
            <a:gdLst>
              <a:gd name="T0" fmla="*/ 144 w 183"/>
              <a:gd name="T1" fmla="*/ 414 h 414"/>
              <a:gd name="T2" fmla="*/ 138 w 183"/>
              <a:gd name="T3" fmla="*/ 413 h 414"/>
              <a:gd name="T4" fmla="*/ 124 w 183"/>
              <a:gd name="T5" fmla="*/ 389 h 414"/>
              <a:gd name="T6" fmla="*/ 120 w 183"/>
              <a:gd name="T7" fmla="*/ 196 h 414"/>
              <a:gd name="T8" fmla="*/ 10 w 183"/>
              <a:gd name="T9" fmla="*/ 38 h 414"/>
              <a:gd name="T10" fmla="*/ 7 w 183"/>
              <a:gd name="T11" fmla="*/ 10 h 414"/>
              <a:gd name="T12" fmla="*/ 35 w 183"/>
              <a:gd name="T13" fmla="*/ 6 h 414"/>
              <a:gd name="T14" fmla="*/ 158 w 183"/>
              <a:gd name="T15" fmla="*/ 184 h 414"/>
              <a:gd name="T16" fmla="*/ 163 w 183"/>
              <a:gd name="T17" fmla="*/ 399 h 414"/>
              <a:gd name="T18" fmla="*/ 144 w 183"/>
              <a:gd name="T19"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 h="414">
                <a:moveTo>
                  <a:pt x="144" y="414"/>
                </a:moveTo>
                <a:cubicBezTo>
                  <a:pt x="142" y="414"/>
                  <a:pt x="140" y="414"/>
                  <a:pt x="138" y="413"/>
                </a:cubicBezTo>
                <a:cubicBezTo>
                  <a:pt x="128" y="410"/>
                  <a:pt x="121" y="399"/>
                  <a:pt x="124" y="389"/>
                </a:cubicBezTo>
                <a:cubicBezTo>
                  <a:pt x="142" y="325"/>
                  <a:pt x="141" y="259"/>
                  <a:pt x="120" y="196"/>
                </a:cubicBezTo>
                <a:cubicBezTo>
                  <a:pt x="100" y="133"/>
                  <a:pt x="62" y="79"/>
                  <a:pt x="10" y="38"/>
                </a:cubicBezTo>
                <a:cubicBezTo>
                  <a:pt x="2" y="31"/>
                  <a:pt x="0" y="18"/>
                  <a:pt x="7" y="10"/>
                </a:cubicBezTo>
                <a:cubicBezTo>
                  <a:pt x="14" y="1"/>
                  <a:pt x="26" y="0"/>
                  <a:pt x="35" y="6"/>
                </a:cubicBezTo>
                <a:cubicBezTo>
                  <a:pt x="93" y="52"/>
                  <a:pt x="136" y="113"/>
                  <a:pt x="158" y="184"/>
                </a:cubicBezTo>
                <a:cubicBezTo>
                  <a:pt x="181" y="254"/>
                  <a:pt x="183" y="328"/>
                  <a:pt x="163" y="399"/>
                </a:cubicBezTo>
                <a:cubicBezTo>
                  <a:pt x="160" y="408"/>
                  <a:pt x="152" y="414"/>
                  <a:pt x="144" y="414"/>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0" name="Freeform 293"/>
          <p:cNvSpPr/>
          <p:nvPr/>
        </p:nvSpPr>
        <p:spPr bwMode="auto">
          <a:xfrm>
            <a:off x="3573661" y="2137799"/>
            <a:ext cx="1143000" cy="863600"/>
          </a:xfrm>
          <a:custGeom>
            <a:avLst/>
            <a:gdLst>
              <a:gd name="T0" fmla="*/ 21 w 360"/>
              <a:gd name="T1" fmla="*/ 272 h 272"/>
              <a:gd name="T2" fmla="*/ 1 w 360"/>
              <a:gd name="T3" fmla="*/ 253 h 272"/>
              <a:gd name="T4" fmla="*/ 20 w 360"/>
              <a:gd name="T5" fmla="*/ 232 h 272"/>
              <a:gd name="T6" fmla="*/ 202 w 360"/>
              <a:gd name="T7" fmla="*/ 169 h 272"/>
              <a:gd name="T8" fmla="*/ 318 w 360"/>
              <a:gd name="T9" fmla="*/ 15 h 272"/>
              <a:gd name="T10" fmla="*/ 344 w 360"/>
              <a:gd name="T11" fmla="*/ 4 h 272"/>
              <a:gd name="T12" fmla="*/ 356 w 360"/>
              <a:gd name="T13" fmla="*/ 29 h 272"/>
              <a:gd name="T14" fmla="*/ 225 w 360"/>
              <a:gd name="T15" fmla="*/ 201 h 272"/>
              <a:gd name="T16" fmla="*/ 22 w 360"/>
              <a:gd name="T17" fmla="*/ 272 h 272"/>
              <a:gd name="T18" fmla="*/ 21 w 360"/>
              <a:gd name="T19"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272">
                <a:moveTo>
                  <a:pt x="21" y="272"/>
                </a:moveTo>
                <a:cubicBezTo>
                  <a:pt x="10" y="272"/>
                  <a:pt x="1" y="264"/>
                  <a:pt x="1" y="253"/>
                </a:cubicBezTo>
                <a:cubicBezTo>
                  <a:pt x="0" y="242"/>
                  <a:pt x="9" y="233"/>
                  <a:pt x="20" y="232"/>
                </a:cubicBezTo>
                <a:cubicBezTo>
                  <a:pt x="86" y="230"/>
                  <a:pt x="149" y="208"/>
                  <a:pt x="202" y="169"/>
                </a:cubicBezTo>
                <a:cubicBezTo>
                  <a:pt x="255" y="130"/>
                  <a:pt x="295" y="77"/>
                  <a:pt x="318" y="15"/>
                </a:cubicBezTo>
                <a:cubicBezTo>
                  <a:pt x="322" y="5"/>
                  <a:pt x="334" y="0"/>
                  <a:pt x="344" y="4"/>
                </a:cubicBezTo>
                <a:cubicBezTo>
                  <a:pt x="354" y="8"/>
                  <a:pt x="360" y="19"/>
                  <a:pt x="356" y="29"/>
                </a:cubicBezTo>
                <a:cubicBezTo>
                  <a:pt x="330" y="98"/>
                  <a:pt x="285" y="158"/>
                  <a:pt x="225" y="201"/>
                </a:cubicBezTo>
                <a:cubicBezTo>
                  <a:pt x="166" y="245"/>
                  <a:pt x="95" y="269"/>
                  <a:pt x="22" y="272"/>
                </a:cubicBezTo>
                <a:cubicBezTo>
                  <a:pt x="21" y="272"/>
                  <a:pt x="21" y="272"/>
                  <a:pt x="21" y="27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1" name="Freeform 294"/>
          <p:cNvSpPr/>
          <p:nvPr/>
        </p:nvSpPr>
        <p:spPr bwMode="auto">
          <a:xfrm>
            <a:off x="4570611" y="2137799"/>
            <a:ext cx="1143000" cy="863600"/>
          </a:xfrm>
          <a:custGeom>
            <a:avLst/>
            <a:gdLst>
              <a:gd name="T0" fmla="*/ 339 w 360"/>
              <a:gd name="T1" fmla="*/ 272 h 272"/>
              <a:gd name="T2" fmla="*/ 338 w 360"/>
              <a:gd name="T3" fmla="*/ 272 h 272"/>
              <a:gd name="T4" fmla="*/ 135 w 360"/>
              <a:gd name="T5" fmla="*/ 201 h 272"/>
              <a:gd name="T6" fmla="*/ 4 w 360"/>
              <a:gd name="T7" fmla="*/ 29 h 272"/>
              <a:gd name="T8" fmla="*/ 16 w 360"/>
              <a:gd name="T9" fmla="*/ 4 h 272"/>
              <a:gd name="T10" fmla="*/ 42 w 360"/>
              <a:gd name="T11" fmla="*/ 15 h 272"/>
              <a:gd name="T12" fmla="*/ 158 w 360"/>
              <a:gd name="T13" fmla="*/ 169 h 272"/>
              <a:gd name="T14" fmla="*/ 340 w 360"/>
              <a:gd name="T15" fmla="*/ 232 h 272"/>
              <a:gd name="T16" fmla="*/ 359 w 360"/>
              <a:gd name="T17" fmla="*/ 253 h 272"/>
              <a:gd name="T18" fmla="*/ 339 w 360"/>
              <a:gd name="T19" fmla="*/ 27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272">
                <a:moveTo>
                  <a:pt x="339" y="272"/>
                </a:moveTo>
                <a:cubicBezTo>
                  <a:pt x="339" y="272"/>
                  <a:pt x="339" y="272"/>
                  <a:pt x="338" y="272"/>
                </a:cubicBezTo>
                <a:cubicBezTo>
                  <a:pt x="265" y="269"/>
                  <a:pt x="194" y="245"/>
                  <a:pt x="135" y="201"/>
                </a:cubicBezTo>
                <a:cubicBezTo>
                  <a:pt x="75" y="158"/>
                  <a:pt x="30" y="98"/>
                  <a:pt x="4" y="29"/>
                </a:cubicBezTo>
                <a:cubicBezTo>
                  <a:pt x="0" y="19"/>
                  <a:pt x="6" y="8"/>
                  <a:pt x="16" y="4"/>
                </a:cubicBezTo>
                <a:cubicBezTo>
                  <a:pt x="26" y="0"/>
                  <a:pt x="38" y="5"/>
                  <a:pt x="42" y="15"/>
                </a:cubicBezTo>
                <a:cubicBezTo>
                  <a:pt x="65" y="77"/>
                  <a:pt x="105" y="130"/>
                  <a:pt x="158" y="169"/>
                </a:cubicBezTo>
                <a:cubicBezTo>
                  <a:pt x="211" y="208"/>
                  <a:pt x="274" y="230"/>
                  <a:pt x="340" y="232"/>
                </a:cubicBezTo>
                <a:cubicBezTo>
                  <a:pt x="351" y="233"/>
                  <a:pt x="360" y="242"/>
                  <a:pt x="359" y="253"/>
                </a:cubicBezTo>
                <a:cubicBezTo>
                  <a:pt x="359" y="264"/>
                  <a:pt x="350" y="272"/>
                  <a:pt x="339" y="272"/>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2" name="Freeform 295"/>
          <p:cNvSpPr/>
          <p:nvPr/>
        </p:nvSpPr>
        <p:spPr bwMode="auto">
          <a:xfrm>
            <a:off x="5138936" y="2868049"/>
            <a:ext cx="581025" cy="1314450"/>
          </a:xfrm>
          <a:custGeom>
            <a:avLst/>
            <a:gdLst>
              <a:gd name="T0" fmla="*/ 39 w 183"/>
              <a:gd name="T1" fmla="*/ 414 h 414"/>
              <a:gd name="T2" fmla="*/ 20 w 183"/>
              <a:gd name="T3" fmla="*/ 399 h 414"/>
              <a:gd name="T4" fmla="*/ 25 w 183"/>
              <a:gd name="T5" fmla="*/ 184 h 414"/>
              <a:gd name="T6" fmla="*/ 148 w 183"/>
              <a:gd name="T7" fmla="*/ 6 h 414"/>
              <a:gd name="T8" fmla="*/ 176 w 183"/>
              <a:gd name="T9" fmla="*/ 10 h 414"/>
              <a:gd name="T10" fmla="*/ 173 w 183"/>
              <a:gd name="T11" fmla="*/ 38 h 414"/>
              <a:gd name="T12" fmla="*/ 63 w 183"/>
              <a:gd name="T13" fmla="*/ 196 h 414"/>
              <a:gd name="T14" fmla="*/ 59 w 183"/>
              <a:gd name="T15" fmla="*/ 389 h 414"/>
              <a:gd name="T16" fmla="*/ 45 w 183"/>
              <a:gd name="T17" fmla="*/ 413 h 414"/>
              <a:gd name="T18" fmla="*/ 39 w 183"/>
              <a:gd name="T19"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 h="414">
                <a:moveTo>
                  <a:pt x="39" y="414"/>
                </a:moveTo>
                <a:cubicBezTo>
                  <a:pt x="31" y="414"/>
                  <a:pt x="23" y="408"/>
                  <a:pt x="20" y="399"/>
                </a:cubicBezTo>
                <a:cubicBezTo>
                  <a:pt x="0" y="328"/>
                  <a:pt x="2" y="254"/>
                  <a:pt x="25" y="184"/>
                </a:cubicBezTo>
                <a:cubicBezTo>
                  <a:pt x="47" y="113"/>
                  <a:pt x="90" y="52"/>
                  <a:pt x="148" y="6"/>
                </a:cubicBezTo>
                <a:cubicBezTo>
                  <a:pt x="157" y="0"/>
                  <a:pt x="169" y="1"/>
                  <a:pt x="176" y="10"/>
                </a:cubicBezTo>
                <a:cubicBezTo>
                  <a:pt x="183" y="18"/>
                  <a:pt x="181" y="31"/>
                  <a:pt x="173" y="38"/>
                </a:cubicBezTo>
                <a:cubicBezTo>
                  <a:pt x="121" y="79"/>
                  <a:pt x="83" y="133"/>
                  <a:pt x="63" y="196"/>
                </a:cubicBezTo>
                <a:cubicBezTo>
                  <a:pt x="42" y="259"/>
                  <a:pt x="41" y="325"/>
                  <a:pt x="59" y="389"/>
                </a:cubicBezTo>
                <a:cubicBezTo>
                  <a:pt x="62" y="399"/>
                  <a:pt x="55" y="410"/>
                  <a:pt x="45" y="413"/>
                </a:cubicBezTo>
                <a:cubicBezTo>
                  <a:pt x="43" y="414"/>
                  <a:pt x="41" y="414"/>
                  <a:pt x="39" y="414"/>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3" name="Freeform 296"/>
          <p:cNvSpPr/>
          <p:nvPr/>
        </p:nvSpPr>
        <p:spPr bwMode="auto">
          <a:xfrm>
            <a:off x="3951486" y="3868174"/>
            <a:ext cx="1384300" cy="323850"/>
          </a:xfrm>
          <a:custGeom>
            <a:avLst/>
            <a:gdLst>
              <a:gd name="T0" fmla="*/ 23 w 436"/>
              <a:gd name="T1" fmla="*/ 99 h 102"/>
              <a:gd name="T2" fmla="*/ 6 w 436"/>
              <a:gd name="T3" fmla="*/ 90 h 102"/>
              <a:gd name="T4" fmla="*/ 11 w 436"/>
              <a:gd name="T5" fmla="*/ 62 h 102"/>
              <a:gd name="T6" fmla="*/ 218 w 436"/>
              <a:gd name="T7" fmla="*/ 0 h 102"/>
              <a:gd name="T8" fmla="*/ 425 w 436"/>
              <a:gd name="T9" fmla="*/ 62 h 102"/>
              <a:gd name="T10" fmla="*/ 430 w 436"/>
              <a:gd name="T11" fmla="*/ 90 h 102"/>
              <a:gd name="T12" fmla="*/ 402 w 436"/>
              <a:gd name="T13" fmla="*/ 96 h 102"/>
              <a:gd name="T14" fmla="*/ 218 w 436"/>
              <a:gd name="T15" fmla="*/ 40 h 102"/>
              <a:gd name="T16" fmla="*/ 34 w 436"/>
              <a:gd name="T17" fmla="*/ 96 h 102"/>
              <a:gd name="T18" fmla="*/ 23 w 436"/>
              <a:gd name="T19" fmla="*/ 9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102">
                <a:moveTo>
                  <a:pt x="23" y="99"/>
                </a:moveTo>
                <a:cubicBezTo>
                  <a:pt x="16" y="99"/>
                  <a:pt x="10" y="96"/>
                  <a:pt x="6" y="90"/>
                </a:cubicBezTo>
                <a:cubicBezTo>
                  <a:pt x="0" y="81"/>
                  <a:pt x="2" y="68"/>
                  <a:pt x="11" y="62"/>
                </a:cubicBezTo>
                <a:cubicBezTo>
                  <a:pt x="73" y="21"/>
                  <a:pt x="144" y="0"/>
                  <a:pt x="218" y="0"/>
                </a:cubicBezTo>
                <a:cubicBezTo>
                  <a:pt x="292" y="0"/>
                  <a:pt x="363" y="21"/>
                  <a:pt x="425" y="62"/>
                </a:cubicBezTo>
                <a:cubicBezTo>
                  <a:pt x="434" y="68"/>
                  <a:pt x="436" y="81"/>
                  <a:pt x="430" y="90"/>
                </a:cubicBezTo>
                <a:cubicBezTo>
                  <a:pt x="424" y="99"/>
                  <a:pt x="412" y="102"/>
                  <a:pt x="402" y="96"/>
                </a:cubicBezTo>
                <a:cubicBezTo>
                  <a:pt x="348" y="59"/>
                  <a:pt x="284" y="40"/>
                  <a:pt x="218" y="40"/>
                </a:cubicBezTo>
                <a:cubicBezTo>
                  <a:pt x="152" y="40"/>
                  <a:pt x="88" y="59"/>
                  <a:pt x="34" y="96"/>
                </a:cubicBezTo>
                <a:cubicBezTo>
                  <a:pt x="30" y="98"/>
                  <a:pt x="26" y="99"/>
                  <a:pt x="23" y="99"/>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4" name="Freeform 297"/>
          <p:cNvSpPr/>
          <p:nvPr/>
        </p:nvSpPr>
        <p:spPr bwMode="auto">
          <a:xfrm>
            <a:off x="2811661" y="2620399"/>
            <a:ext cx="914400" cy="2206625"/>
          </a:xfrm>
          <a:custGeom>
            <a:avLst/>
            <a:gdLst>
              <a:gd name="T0" fmla="*/ 234 w 288"/>
              <a:gd name="T1" fmla="*/ 695 h 695"/>
              <a:gd name="T2" fmla="*/ 229 w 288"/>
              <a:gd name="T3" fmla="*/ 694 h 695"/>
              <a:gd name="T4" fmla="*/ 215 w 288"/>
              <a:gd name="T5" fmla="*/ 669 h 695"/>
              <a:gd name="T6" fmla="*/ 208 w 288"/>
              <a:gd name="T7" fmla="*/ 323 h 695"/>
              <a:gd name="T8" fmla="*/ 10 w 288"/>
              <a:gd name="T9" fmla="*/ 38 h 695"/>
              <a:gd name="T10" fmla="*/ 7 w 288"/>
              <a:gd name="T11" fmla="*/ 10 h 695"/>
              <a:gd name="T12" fmla="*/ 35 w 288"/>
              <a:gd name="T13" fmla="*/ 7 h 695"/>
              <a:gd name="T14" fmla="*/ 246 w 288"/>
              <a:gd name="T15" fmla="*/ 311 h 695"/>
              <a:gd name="T16" fmla="*/ 253 w 288"/>
              <a:gd name="T17" fmla="*/ 680 h 695"/>
              <a:gd name="T18" fmla="*/ 234 w 288"/>
              <a:gd name="T19"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695">
                <a:moveTo>
                  <a:pt x="234" y="695"/>
                </a:moveTo>
                <a:cubicBezTo>
                  <a:pt x="232" y="695"/>
                  <a:pt x="231" y="695"/>
                  <a:pt x="229" y="694"/>
                </a:cubicBezTo>
                <a:cubicBezTo>
                  <a:pt x="218" y="691"/>
                  <a:pt x="212" y="680"/>
                  <a:pt x="215" y="669"/>
                </a:cubicBezTo>
                <a:cubicBezTo>
                  <a:pt x="247" y="556"/>
                  <a:pt x="244" y="436"/>
                  <a:pt x="208" y="323"/>
                </a:cubicBezTo>
                <a:cubicBezTo>
                  <a:pt x="171" y="210"/>
                  <a:pt x="103" y="112"/>
                  <a:pt x="10" y="38"/>
                </a:cubicBezTo>
                <a:cubicBezTo>
                  <a:pt x="1" y="32"/>
                  <a:pt x="0" y="19"/>
                  <a:pt x="7" y="10"/>
                </a:cubicBezTo>
                <a:cubicBezTo>
                  <a:pt x="13" y="2"/>
                  <a:pt x="26" y="0"/>
                  <a:pt x="35" y="7"/>
                </a:cubicBezTo>
                <a:cubicBezTo>
                  <a:pt x="134" y="85"/>
                  <a:pt x="207" y="190"/>
                  <a:pt x="246" y="311"/>
                </a:cubicBezTo>
                <a:cubicBezTo>
                  <a:pt x="285" y="431"/>
                  <a:pt x="288" y="559"/>
                  <a:pt x="253" y="680"/>
                </a:cubicBezTo>
                <a:cubicBezTo>
                  <a:pt x="251" y="689"/>
                  <a:pt x="243" y="695"/>
                  <a:pt x="234" y="695"/>
                </a:cubicBezTo>
                <a:close/>
              </a:path>
            </a:pathLst>
          </a:custGeom>
          <a:solidFill>
            <a:srgbClr val="5A6783"/>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5" name="Freeform 298"/>
          <p:cNvSpPr/>
          <p:nvPr/>
        </p:nvSpPr>
        <p:spPr bwMode="auto">
          <a:xfrm>
            <a:off x="2818011" y="1340874"/>
            <a:ext cx="1898650" cy="1416050"/>
          </a:xfrm>
          <a:custGeom>
            <a:avLst/>
            <a:gdLst>
              <a:gd name="T0" fmla="*/ 20 w 598"/>
              <a:gd name="T1" fmla="*/ 446 h 446"/>
              <a:gd name="T2" fmla="*/ 0 w 598"/>
              <a:gd name="T3" fmla="*/ 426 h 446"/>
              <a:gd name="T4" fmla="*/ 19 w 598"/>
              <a:gd name="T5" fmla="*/ 406 h 446"/>
              <a:gd name="T6" fmla="*/ 347 w 598"/>
              <a:gd name="T7" fmla="*/ 292 h 446"/>
              <a:gd name="T8" fmla="*/ 556 w 598"/>
              <a:gd name="T9" fmla="*/ 16 h 446"/>
              <a:gd name="T10" fmla="*/ 582 w 598"/>
              <a:gd name="T11" fmla="*/ 4 h 446"/>
              <a:gd name="T12" fmla="*/ 594 w 598"/>
              <a:gd name="T13" fmla="*/ 30 h 446"/>
              <a:gd name="T14" fmla="*/ 370 w 598"/>
              <a:gd name="T15" fmla="*/ 324 h 446"/>
              <a:gd name="T16" fmla="*/ 21 w 598"/>
              <a:gd name="T17" fmla="*/ 446 h 446"/>
              <a:gd name="T18" fmla="*/ 20 w 598"/>
              <a:gd name="T19"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8" h="446">
                <a:moveTo>
                  <a:pt x="20" y="446"/>
                </a:moveTo>
                <a:cubicBezTo>
                  <a:pt x="10" y="446"/>
                  <a:pt x="1" y="437"/>
                  <a:pt x="0" y="426"/>
                </a:cubicBezTo>
                <a:cubicBezTo>
                  <a:pt x="0" y="415"/>
                  <a:pt x="8" y="406"/>
                  <a:pt x="19" y="406"/>
                </a:cubicBezTo>
                <a:cubicBezTo>
                  <a:pt x="138" y="401"/>
                  <a:pt x="251" y="362"/>
                  <a:pt x="347" y="292"/>
                </a:cubicBezTo>
                <a:cubicBezTo>
                  <a:pt x="443" y="222"/>
                  <a:pt x="515" y="127"/>
                  <a:pt x="556" y="16"/>
                </a:cubicBezTo>
                <a:cubicBezTo>
                  <a:pt x="560" y="5"/>
                  <a:pt x="572" y="0"/>
                  <a:pt x="582" y="4"/>
                </a:cubicBezTo>
                <a:cubicBezTo>
                  <a:pt x="592" y="8"/>
                  <a:pt x="598" y="19"/>
                  <a:pt x="594" y="30"/>
                </a:cubicBezTo>
                <a:cubicBezTo>
                  <a:pt x="550" y="148"/>
                  <a:pt x="473" y="250"/>
                  <a:pt x="370" y="324"/>
                </a:cubicBezTo>
                <a:cubicBezTo>
                  <a:pt x="268" y="399"/>
                  <a:pt x="147" y="441"/>
                  <a:pt x="21" y="446"/>
                </a:cubicBezTo>
                <a:cubicBezTo>
                  <a:pt x="21" y="446"/>
                  <a:pt x="20" y="446"/>
                  <a:pt x="20" y="44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6" name="Freeform 299"/>
          <p:cNvSpPr/>
          <p:nvPr/>
        </p:nvSpPr>
        <p:spPr bwMode="auto">
          <a:xfrm>
            <a:off x="4570611" y="1340874"/>
            <a:ext cx="1898650" cy="1416050"/>
          </a:xfrm>
          <a:custGeom>
            <a:avLst/>
            <a:gdLst>
              <a:gd name="T0" fmla="*/ 578 w 598"/>
              <a:gd name="T1" fmla="*/ 446 h 446"/>
              <a:gd name="T2" fmla="*/ 577 w 598"/>
              <a:gd name="T3" fmla="*/ 446 h 446"/>
              <a:gd name="T4" fmla="*/ 228 w 598"/>
              <a:gd name="T5" fmla="*/ 324 h 446"/>
              <a:gd name="T6" fmla="*/ 4 w 598"/>
              <a:gd name="T7" fmla="*/ 30 h 446"/>
              <a:gd name="T8" fmla="*/ 16 w 598"/>
              <a:gd name="T9" fmla="*/ 4 h 446"/>
              <a:gd name="T10" fmla="*/ 42 w 598"/>
              <a:gd name="T11" fmla="*/ 16 h 446"/>
              <a:gd name="T12" fmla="*/ 251 w 598"/>
              <a:gd name="T13" fmla="*/ 292 h 446"/>
              <a:gd name="T14" fmla="*/ 579 w 598"/>
              <a:gd name="T15" fmla="*/ 406 h 446"/>
              <a:gd name="T16" fmla="*/ 598 w 598"/>
              <a:gd name="T17" fmla="*/ 426 h 446"/>
              <a:gd name="T18" fmla="*/ 578 w 598"/>
              <a:gd name="T19"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8" h="446">
                <a:moveTo>
                  <a:pt x="578" y="446"/>
                </a:moveTo>
                <a:cubicBezTo>
                  <a:pt x="578" y="446"/>
                  <a:pt x="577" y="446"/>
                  <a:pt x="577" y="446"/>
                </a:cubicBezTo>
                <a:cubicBezTo>
                  <a:pt x="451" y="441"/>
                  <a:pt x="330" y="399"/>
                  <a:pt x="228" y="324"/>
                </a:cubicBezTo>
                <a:cubicBezTo>
                  <a:pt x="125" y="250"/>
                  <a:pt x="48" y="148"/>
                  <a:pt x="4" y="30"/>
                </a:cubicBezTo>
                <a:cubicBezTo>
                  <a:pt x="0" y="19"/>
                  <a:pt x="6" y="8"/>
                  <a:pt x="16" y="4"/>
                </a:cubicBezTo>
                <a:cubicBezTo>
                  <a:pt x="26" y="0"/>
                  <a:pt x="38" y="5"/>
                  <a:pt x="42" y="16"/>
                </a:cubicBezTo>
                <a:cubicBezTo>
                  <a:pt x="83" y="127"/>
                  <a:pt x="155" y="222"/>
                  <a:pt x="251" y="292"/>
                </a:cubicBezTo>
                <a:cubicBezTo>
                  <a:pt x="347" y="362"/>
                  <a:pt x="460" y="401"/>
                  <a:pt x="579" y="406"/>
                </a:cubicBezTo>
                <a:cubicBezTo>
                  <a:pt x="590" y="406"/>
                  <a:pt x="598" y="415"/>
                  <a:pt x="598" y="426"/>
                </a:cubicBezTo>
                <a:cubicBezTo>
                  <a:pt x="597" y="437"/>
                  <a:pt x="588" y="446"/>
                  <a:pt x="578" y="446"/>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7" name="Freeform 300"/>
          <p:cNvSpPr/>
          <p:nvPr/>
        </p:nvSpPr>
        <p:spPr bwMode="auto">
          <a:xfrm>
            <a:off x="5561211" y="2620399"/>
            <a:ext cx="914400" cy="2206625"/>
          </a:xfrm>
          <a:custGeom>
            <a:avLst/>
            <a:gdLst>
              <a:gd name="T0" fmla="*/ 54 w 288"/>
              <a:gd name="T1" fmla="*/ 695 h 695"/>
              <a:gd name="T2" fmla="*/ 35 w 288"/>
              <a:gd name="T3" fmla="*/ 680 h 695"/>
              <a:gd name="T4" fmla="*/ 42 w 288"/>
              <a:gd name="T5" fmla="*/ 311 h 695"/>
              <a:gd name="T6" fmla="*/ 253 w 288"/>
              <a:gd name="T7" fmla="*/ 7 h 695"/>
              <a:gd name="T8" fmla="*/ 281 w 288"/>
              <a:gd name="T9" fmla="*/ 10 h 695"/>
              <a:gd name="T10" fmla="*/ 278 w 288"/>
              <a:gd name="T11" fmla="*/ 38 h 695"/>
              <a:gd name="T12" fmla="*/ 80 w 288"/>
              <a:gd name="T13" fmla="*/ 323 h 695"/>
              <a:gd name="T14" fmla="*/ 73 w 288"/>
              <a:gd name="T15" fmla="*/ 669 h 695"/>
              <a:gd name="T16" fmla="*/ 59 w 288"/>
              <a:gd name="T17" fmla="*/ 694 h 695"/>
              <a:gd name="T18" fmla="*/ 54 w 288"/>
              <a:gd name="T19"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695">
                <a:moveTo>
                  <a:pt x="54" y="695"/>
                </a:moveTo>
                <a:cubicBezTo>
                  <a:pt x="45" y="695"/>
                  <a:pt x="37" y="689"/>
                  <a:pt x="35" y="680"/>
                </a:cubicBezTo>
                <a:cubicBezTo>
                  <a:pt x="0" y="559"/>
                  <a:pt x="3" y="431"/>
                  <a:pt x="42" y="311"/>
                </a:cubicBezTo>
                <a:cubicBezTo>
                  <a:pt x="81" y="190"/>
                  <a:pt x="154" y="85"/>
                  <a:pt x="253" y="7"/>
                </a:cubicBezTo>
                <a:cubicBezTo>
                  <a:pt x="262" y="0"/>
                  <a:pt x="275" y="2"/>
                  <a:pt x="281" y="10"/>
                </a:cubicBezTo>
                <a:cubicBezTo>
                  <a:pt x="288" y="19"/>
                  <a:pt x="287" y="32"/>
                  <a:pt x="278" y="38"/>
                </a:cubicBezTo>
                <a:cubicBezTo>
                  <a:pt x="185" y="112"/>
                  <a:pt x="117" y="210"/>
                  <a:pt x="80" y="323"/>
                </a:cubicBezTo>
                <a:cubicBezTo>
                  <a:pt x="44" y="436"/>
                  <a:pt x="41" y="556"/>
                  <a:pt x="73" y="669"/>
                </a:cubicBezTo>
                <a:cubicBezTo>
                  <a:pt x="76" y="680"/>
                  <a:pt x="70" y="691"/>
                  <a:pt x="59" y="694"/>
                </a:cubicBezTo>
                <a:cubicBezTo>
                  <a:pt x="57" y="695"/>
                  <a:pt x="56" y="695"/>
                  <a:pt x="54" y="695"/>
                </a:cubicBez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88" name="Freeform 301"/>
          <p:cNvSpPr/>
          <p:nvPr/>
        </p:nvSpPr>
        <p:spPr bwMode="auto">
          <a:xfrm>
            <a:off x="3481586" y="4369824"/>
            <a:ext cx="2324100" cy="466725"/>
          </a:xfrm>
          <a:custGeom>
            <a:avLst/>
            <a:gdLst>
              <a:gd name="T0" fmla="*/ 23 w 732"/>
              <a:gd name="T1" fmla="*/ 144 h 147"/>
              <a:gd name="T2" fmla="*/ 6 w 732"/>
              <a:gd name="T3" fmla="*/ 135 h 147"/>
              <a:gd name="T4" fmla="*/ 12 w 732"/>
              <a:gd name="T5" fmla="*/ 107 h 147"/>
              <a:gd name="T6" fmla="*/ 366 w 732"/>
              <a:gd name="T7" fmla="*/ 0 h 147"/>
              <a:gd name="T8" fmla="*/ 720 w 732"/>
              <a:gd name="T9" fmla="*/ 107 h 147"/>
              <a:gd name="T10" fmla="*/ 726 w 732"/>
              <a:gd name="T11" fmla="*/ 135 h 147"/>
              <a:gd name="T12" fmla="*/ 698 w 732"/>
              <a:gd name="T13" fmla="*/ 141 h 147"/>
              <a:gd name="T14" fmla="*/ 366 w 732"/>
              <a:gd name="T15" fmla="*/ 40 h 147"/>
              <a:gd name="T16" fmla="*/ 34 w 732"/>
              <a:gd name="T17" fmla="*/ 141 h 147"/>
              <a:gd name="T18" fmla="*/ 23 w 732"/>
              <a:gd name="T19" fmla="*/ 14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2" h="147">
                <a:moveTo>
                  <a:pt x="23" y="144"/>
                </a:moveTo>
                <a:cubicBezTo>
                  <a:pt x="17" y="144"/>
                  <a:pt x="10" y="141"/>
                  <a:pt x="6" y="135"/>
                </a:cubicBezTo>
                <a:cubicBezTo>
                  <a:pt x="0" y="126"/>
                  <a:pt x="3" y="113"/>
                  <a:pt x="12" y="107"/>
                </a:cubicBezTo>
                <a:cubicBezTo>
                  <a:pt x="117" y="37"/>
                  <a:pt x="239" y="0"/>
                  <a:pt x="366" y="0"/>
                </a:cubicBezTo>
                <a:cubicBezTo>
                  <a:pt x="493" y="0"/>
                  <a:pt x="615" y="37"/>
                  <a:pt x="720" y="107"/>
                </a:cubicBezTo>
                <a:cubicBezTo>
                  <a:pt x="729" y="113"/>
                  <a:pt x="732" y="126"/>
                  <a:pt x="726" y="135"/>
                </a:cubicBezTo>
                <a:cubicBezTo>
                  <a:pt x="719" y="144"/>
                  <a:pt x="707" y="147"/>
                  <a:pt x="698" y="141"/>
                </a:cubicBezTo>
                <a:cubicBezTo>
                  <a:pt x="599" y="75"/>
                  <a:pt x="485" y="40"/>
                  <a:pt x="366" y="40"/>
                </a:cubicBezTo>
                <a:cubicBezTo>
                  <a:pt x="247" y="40"/>
                  <a:pt x="133" y="75"/>
                  <a:pt x="34" y="141"/>
                </a:cubicBezTo>
                <a:cubicBezTo>
                  <a:pt x="31" y="143"/>
                  <a:pt x="27" y="144"/>
                  <a:pt x="23" y="144"/>
                </a:cubicBezTo>
                <a:close/>
              </a:path>
            </a:pathLst>
          </a:custGeom>
          <a:solidFill>
            <a:srgbClr val="16B6E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nvGrpSpPr>
          <p:cNvPr id="89" name="Group 52"/>
          <p:cNvGrpSpPr/>
          <p:nvPr/>
        </p:nvGrpSpPr>
        <p:grpSpPr>
          <a:xfrm>
            <a:off x="4380111" y="4169799"/>
            <a:ext cx="527050" cy="530225"/>
            <a:chOff x="4308476" y="4629150"/>
            <a:chExt cx="527050" cy="530225"/>
          </a:xfrm>
        </p:grpSpPr>
        <p:sp>
          <p:nvSpPr>
            <p:cNvPr id="90" name="Oval 316"/>
            <p:cNvSpPr>
              <a:spLocks noChangeArrowheads="1"/>
            </p:cNvSpPr>
            <p:nvPr/>
          </p:nvSpPr>
          <p:spPr bwMode="auto">
            <a:xfrm>
              <a:off x="4321176" y="4641850"/>
              <a:ext cx="501650" cy="50482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nvGrpSpPr>
            <p:cNvPr id="91" name="Group 54"/>
            <p:cNvGrpSpPr/>
            <p:nvPr/>
          </p:nvGrpSpPr>
          <p:grpSpPr>
            <a:xfrm>
              <a:off x="4308476" y="4629150"/>
              <a:ext cx="527050" cy="530225"/>
              <a:chOff x="4308476" y="4629150"/>
              <a:chExt cx="527050" cy="530225"/>
            </a:xfrm>
            <a:solidFill>
              <a:srgbClr val="16B6EA"/>
            </a:solidFill>
          </p:grpSpPr>
          <p:sp>
            <p:nvSpPr>
              <p:cNvPr id="92" name="Freeform 303"/>
              <p:cNvSpPr>
                <a:spLocks noEditPoints="1"/>
              </p:cNvSpPr>
              <p:nvPr/>
            </p:nvSpPr>
            <p:spPr bwMode="auto">
              <a:xfrm>
                <a:off x="4460876" y="4740275"/>
                <a:ext cx="222250" cy="323850"/>
              </a:xfrm>
              <a:custGeom>
                <a:avLst/>
                <a:gdLst>
                  <a:gd name="T0" fmla="*/ 19 w 70"/>
                  <a:gd name="T1" fmla="*/ 78 h 102"/>
                  <a:gd name="T2" fmla="*/ 20 w 70"/>
                  <a:gd name="T3" fmla="*/ 83 h 102"/>
                  <a:gd name="T4" fmla="*/ 35 w 70"/>
                  <a:gd name="T5" fmla="*/ 86 h 102"/>
                  <a:gd name="T6" fmla="*/ 50 w 70"/>
                  <a:gd name="T7" fmla="*/ 83 h 102"/>
                  <a:gd name="T8" fmla="*/ 51 w 70"/>
                  <a:gd name="T9" fmla="*/ 78 h 102"/>
                  <a:gd name="T10" fmla="*/ 35 w 70"/>
                  <a:gd name="T11" fmla="*/ 81 h 102"/>
                  <a:gd name="T12" fmla="*/ 19 w 70"/>
                  <a:gd name="T13" fmla="*/ 78 h 102"/>
                  <a:gd name="T14" fmla="*/ 20 w 70"/>
                  <a:gd name="T15" fmla="*/ 88 h 102"/>
                  <a:gd name="T16" fmla="*/ 21 w 70"/>
                  <a:gd name="T17" fmla="*/ 93 h 102"/>
                  <a:gd name="T18" fmla="*/ 26 w 70"/>
                  <a:gd name="T19" fmla="*/ 96 h 102"/>
                  <a:gd name="T20" fmla="*/ 26 w 70"/>
                  <a:gd name="T21" fmla="*/ 99 h 102"/>
                  <a:gd name="T22" fmla="*/ 35 w 70"/>
                  <a:gd name="T23" fmla="*/ 102 h 102"/>
                  <a:gd name="T24" fmla="*/ 44 w 70"/>
                  <a:gd name="T25" fmla="*/ 99 h 102"/>
                  <a:gd name="T26" fmla="*/ 44 w 70"/>
                  <a:gd name="T27" fmla="*/ 96 h 102"/>
                  <a:gd name="T28" fmla="*/ 49 w 70"/>
                  <a:gd name="T29" fmla="*/ 93 h 102"/>
                  <a:gd name="T30" fmla="*/ 50 w 70"/>
                  <a:gd name="T31" fmla="*/ 88 h 102"/>
                  <a:gd name="T32" fmla="*/ 35 w 70"/>
                  <a:gd name="T33" fmla="*/ 90 h 102"/>
                  <a:gd name="T34" fmla="*/ 20 w 70"/>
                  <a:gd name="T35" fmla="*/ 88 h 102"/>
                  <a:gd name="T36" fmla="*/ 35 w 70"/>
                  <a:gd name="T37" fmla="*/ 0 h 102"/>
                  <a:gd name="T38" fmla="*/ 0 w 70"/>
                  <a:gd name="T39" fmla="*/ 35 h 102"/>
                  <a:gd name="T40" fmla="*/ 17 w 70"/>
                  <a:gd name="T41" fmla="*/ 65 h 102"/>
                  <a:gd name="T42" fmla="*/ 18 w 70"/>
                  <a:gd name="T43" fmla="*/ 74 h 102"/>
                  <a:gd name="T44" fmla="*/ 35 w 70"/>
                  <a:gd name="T45" fmla="*/ 77 h 102"/>
                  <a:gd name="T46" fmla="*/ 52 w 70"/>
                  <a:gd name="T47" fmla="*/ 74 h 102"/>
                  <a:gd name="T48" fmla="*/ 53 w 70"/>
                  <a:gd name="T49" fmla="*/ 65 h 102"/>
                  <a:gd name="T50" fmla="*/ 70 w 70"/>
                  <a:gd name="T51" fmla="*/ 35 h 102"/>
                  <a:gd name="T52" fmla="*/ 35 w 70"/>
                  <a:gd name="T53" fmla="*/ 0 h 102"/>
                  <a:gd name="T54" fmla="*/ 48 w 70"/>
                  <a:gd name="T55" fmla="*/ 61 h 102"/>
                  <a:gd name="T56" fmla="*/ 47 w 70"/>
                  <a:gd name="T57" fmla="*/ 69 h 102"/>
                  <a:gd name="T58" fmla="*/ 35 w 70"/>
                  <a:gd name="T59" fmla="*/ 71 h 102"/>
                  <a:gd name="T60" fmla="*/ 23 w 70"/>
                  <a:gd name="T61" fmla="*/ 69 h 102"/>
                  <a:gd name="T62" fmla="*/ 22 w 70"/>
                  <a:gd name="T63" fmla="*/ 61 h 102"/>
                  <a:gd name="T64" fmla="*/ 6 w 70"/>
                  <a:gd name="T65" fmla="*/ 35 h 102"/>
                  <a:gd name="T66" fmla="*/ 35 w 70"/>
                  <a:gd name="T67" fmla="*/ 6 h 102"/>
                  <a:gd name="T68" fmla="*/ 64 w 70"/>
                  <a:gd name="T69" fmla="*/ 35 h 102"/>
                  <a:gd name="T70" fmla="*/ 48 w 70"/>
                  <a:gd name="T71" fmla="*/ 61 h 102"/>
                  <a:gd name="T72" fmla="*/ 35 w 70"/>
                  <a:gd name="T73" fmla="*/ 14 h 102"/>
                  <a:gd name="T74" fmla="*/ 37 w 70"/>
                  <a:gd name="T75" fmla="*/ 12 h 102"/>
                  <a:gd name="T76" fmla="*/ 35 w 70"/>
                  <a:gd name="T77" fmla="*/ 11 h 102"/>
                  <a:gd name="T78" fmla="*/ 11 w 70"/>
                  <a:gd name="T79" fmla="*/ 35 h 102"/>
                  <a:gd name="T80" fmla="*/ 13 w 70"/>
                  <a:gd name="T81" fmla="*/ 37 h 102"/>
                  <a:gd name="T82" fmla="*/ 14 w 70"/>
                  <a:gd name="T83" fmla="*/ 35 h 102"/>
                  <a:gd name="T84" fmla="*/ 35 w 70"/>
                  <a:gd name="T85" fmla="*/ 14 h 102"/>
                  <a:gd name="T86" fmla="*/ 43 w 70"/>
                  <a:gd name="T87" fmla="*/ 48 h 102"/>
                  <a:gd name="T88" fmla="*/ 35 w 70"/>
                  <a:gd name="T89" fmla="*/ 34 h 102"/>
                  <a:gd name="T90" fmla="*/ 27 w 70"/>
                  <a:gd name="T91" fmla="*/ 48 h 102"/>
                  <a:gd name="T92" fmla="*/ 24 w 70"/>
                  <a:gd name="T93" fmla="*/ 41 h 102"/>
                  <a:gd name="T94" fmla="*/ 19 w 70"/>
                  <a:gd name="T95" fmla="*/ 43 h 102"/>
                  <a:gd name="T96" fmla="*/ 27 w 70"/>
                  <a:gd name="T97" fmla="*/ 60 h 102"/>
                  <a:gd name="T98" fmla="*/ 35 w 70"/>
                  <a:gd name="T99" fmla="*/ 45 h 102"/>
                  <a:gd name="T100" fmla="*/ 43 w 70"/>
                  <a:gd name="T101" fmla="*/ 60 h 102"/>
                  <a:gd name="T102" fmla="*/ 51 w 70"/>
                  <a:gd name="T103" fmla="*/ 43 h 102"/>
                  <a:gd name="T104" fmla="*/ 46 w 70"/>
                  <a:gd name="T105" fmla="*/ 41 h 102"/>
                  <a:gd name="T106" fmla="*/ 43 w 70"/>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102">
                    <a:moveTo>
                      <a:pt x="19" y="78"/>
                    </a:moveTo>
                    <a:cubicBezTo>
                      <a:pt x="20" y="83"/>
                      <a:pt x="20" y="83"/>
                      <a:pt x="20" y="83"/>
                    </a:cubicBezTo>
                    <a:cubicBezTo>
                      <a:pt x="24" y="85"/>
                      <a:pt x="29" y="86"/>
                      <a:pt x="35" y="86"/>
                    </a:cubicBezTo>
                    <a:cubicBezTo>
                      <a:pt x="41" y="86"/>
                      <a:pt x="46" y="85"/>
                      <a:pt x="50" y="83"/>
                    </a:cubicBezTo>
                    <a:cubicBezTo>
                      <a:pt x="51" y="78"/>
                      <a:pt x="51" y="78"/>
                      <a:pt x="51" y="78"/>
                    </a:cubicBezTo>
                    <a:cubicBezTo>
                      <a:pt x="46" y="80"/>
                      <a:pt x="41" y="81"/>
                      <a:pt x="35" y="81"/>
                    </a:cubicBezTo>
                    <a:cubicBezTo>
                      <a:pt x="29" y="81"/>
                      <a:pt x="24" y="80"/>
                      <a:pt x="19" y="78"/>
                    </a:cubicBezTo>
                    <a:close/>
                    <a:moveTo>
                      <a:pt x="20" y="88"/>
                    </a:moveTo>
                    <a:cubicBezTo>
                      <a:pt x="21" y="93"/>
                      <a:pt x="21" y="93"/>
                      <a:pt x="21" y="93"/>
                    </a:cubicBezTo>
                    <a:cubicBezTo>
                      <a:pt x="21" y="93"/>
                      <a:pt x="22" y="95"/>
                      <a:pt x="26" y="96"/>
                    </a:cubicBezTo>
                    <a:cubicBezTo>
                      <a:pt x="26" y="99"/>
                      <a:pt x="26" y="99"/>
                      <a:pt x="26" y="99"/>
                    </a:cubicBezTo>
                    <a:cubicBezTo>
                      <a:pt x="26" y="99"/>
                      <a:pt x="28" y="102"/>
                      <a:pt x="35" y="102"/>
                    </a:cubicBezTo>
                    <a:cubicBezTo>
                      <a:pt x="42" y="102"/>
                      <a:pt x="44" y="99"/>
                      <a:pt x="44" y="99"/>
                    </a:cubicBezTo>
                    <a:cubicBezTo>
                      <a:pt x="44" y="96"/>
                      <a:pt x="44" y="96"/>
                      <a:pt x="44" y="96"/>
                    </a:cubicBezTo>
                    <a:cubicBezTo>
                      <a:pt x="48" y="95"/>
                      <a:pt x="49" y="93"/>
                      <a:pt x="49" y="93"/>
                    </a:cubicBezTo>
                    <a:cubicBezTo>
                      <a:pt x="50" y="88"/>
                      <a:pt x="50" y="88"/>
                      <a:pt x="50" y="88"/>
                    </a:cubicBezTo>
                    <a:cubicBezTo>
                      <a:pt x="45" y="90"/>
                      <a:pt x="40" y="90"/>
                      <a:pt x="35" y="90"/>
                    </a:cubicBezTo>
                    <a:cubicBezTo>
                      <a:pt x="30" y="90"/>
                      <a:pt x="25" y="90"/>
                      <a:pt x="20" y="88"/>
                    </a:cubicBezTo>
                    <a:close/>
                    <a:moveTo>
                      <a:pt x="35" y="0"/>
                    </a:moveTo>
                    <a:cubicBezTo>
                      <a:pt x="16" y="0"/>
                      <a:pt x="0" y="16"/>
                      <a:pt x="0" y="35"/>
                    </a:cubicBezTo>
                    <a:cubicBezTo>
                      <a:pt x="0" y="48"/>
                      <a:pt x="7" y="59"/>
                      <a:pt x="17" y="65"/>
                    </a:cubicBezTo>
                    <a:cubicBezTo>
                      <a:pt x="18" y="74"/>
                      <a:pt x="18" y="74"/>
                      <a:pt x="18" y="74"/>
                    </a:cubicBezTo>
                    <a:cubicBezTo>
                      <a:pt x="23" y="76"/>
                      <a:pt x="29" y="77"/>
                      <a:pt x="35" y="77"/>
                    </a:cubicBezTo>
                    <a:cubicBezTo>
                      <a:pt x="41" y="77"/>
                      <a:pt x="47" y="76"/>
                      <a:pt x="52" y="74"/>
                    </a:cubicBezTo>
                    <a:cubicBezTo>
                      <a:pt x="53" y="65"/>
                      <a:pt x="53" y="65"/>
                      <a:pt x="53" y="65"/>
                    </a:cubicBezTo>
                    <a:cubicBezTo>
                      <a:pt x="63" y="59"/>
                      <a:pt x="70" y="48"/>
                      <a:pt x="70" y="35"/>
                    </a:cubicBezTo>
                    <a:cubicBezTo>
                      <a:pt x="70" y="16"/>
                      <a:pt x="54" y="0"/>
                      <a:pt x="35" y="0"/>
                    </a:cubicBezTo>
                    <a:close/>
                    <a:moveTo>
                      <a:pt x="48" y="61"/>
                    </a:moveTo>
                    <a:cubicBezTo>
                      <a:pt x="47" y="69"/>
                      <a:pt x="47" y="69"/>
                      <a:pt x="47" y="69"/>
                    </a:cubicBezTo>
                    <a:cubicBezTo>
                      <a:pt x="47" y="69"/>
                      <a:pt x="44" y="71"/>
                      <a:pt x="35" y="71"/>
                    </a:cubicBezTo>
                    <a:cubicBezTo>
                      <a:pt x="26" y="71"/>
                      <a:pt x="23" y="69"/>
                      <a:pt x="23" y="69"/>
                    </a:cubicBezTo>
                    <a:cubicBezTo>
                      <a:pt x="22" y="61"/>
                      <a:pt x="22" y="61"/>
                      <a:pt x="22" y="61"/>
                    </a:cubicBezTo>
                    <a:cubicBezTo>
                      <a:pt x="13" y="56"/>
                      <a:pt x="6" y="46"/>
                      <a:pt x="6" y="35"/>
                    </a:cubicBezTo>
                    <a:cubicBezTo>
                      <a:pt x="6" y="19"/>
                      <a:pt x="19" y="6"/>
                      <a:pt x="35" y="6"/>
                    </a:cubicBezTo>
                    <a:cubicBezTo>
                      <a:pt x="51" y="6"/>
                      <a:pt x="64" y="19"/>
                      <a:pt x="64" y="35"/>
                    </a:cubicBezTo>
                    <a:cubicBezTo>
                      <a:pt x="64" y="46"/>
                      <a:pt x="57" y="56"/>
                      <a:pt x="48" y="61"/>
                    </a:cubicBezTo>
                    <a:close/>
                    <a:moveTo>
                      <a:pt x="35" y="14"/>
                    </a:moveTo>
                    <a:cubicBezTo>
                      <a:pt x="36" y="14"/>
                      <a:pt x="37" y="13"/>
                      <a:pt x="37" y="12"/>
                    </a:cubicBezTo>
                    <a:cubicBezTo>
                      <a:pt x="37" y="11"/>
                      <a:pt x="36" y="11"/>
                      <a:pt x="35" y="11"/>
                    </a:cubicBezTo>
                    <a:cubicBezTo>
                      <a:pt x="22" y="11"/>
                      <a:pt x="11" y="21"/>
                      <a:pt x="11" y="35"/>
                    </a:cubicBezTo>
                    <a:cubicBezTo>
                      <a:pt x="11" y="36"/>
                      <a:pt x="12" y="37"/>
                      <a:pt x="13" y="37"/>
                    </a:cubicBezTo>
                    <a:cubicBezTo>
                      <a:pt x="14" y="37"/>
                      <a:pt x="14" y="36"/>
                      <a:pt x="14" y="35"/>
                    </a:cubicBezTo>
                    <a:cubicBezTo>
                      <a:pt x="14" y="24"/>
                      <a:pt x="24" y="14"/>
                      <a:pt x="35" y="14"/>
                    </a:cubicBezTo>
                    <a:close/>
                    <a:moveTo>
                      <a:pt x="43" y="48"/>
                    </a:moveTo>
                    <a:cubicBezTo>
                      <a:pt x="35" y="34"/>
                      <a:pt x="35" y="34"/>
                      <a:pt x="35" y="34"/>
                    </a:cubicBezTo>
                    <a:cubicBezTo>
                      <a:pt x="27" y="48"/>
                      <a:pt x="27" y="48"/>
                      <a:pt x="27" y="48"/>
                    </a:cubicBezTo>
                    <a:cubicBezTo>
                      <a:pt x="24" y="41"/>
                      <a:pt x="24" y="41"/>
                      <a:pt x="24" y="41"/>
                    </a:cubicBezTo>
                    <a:cubicBezTo>
                      <a:pt x="19" y="43"/>
                      <a:pt x="19" y="43"/>
                      <a:pt x="19" y="43"/>
                    </a:cubicBezTo>
                    <a:cubicBezTo>
                      <a:pt x="27" y="60"/>
                      <a:pt x="27" y="60"/>
                      <a:pt x="27" y="60"/>
                    </a:cubicBezTo>
                    <a:cubicBezTo>
                      <a:pt x="35" y="45"/>
                      <a:pt x="35" y="45"/>
                      <a:pt x="35" y="45"/>
                    </a:cubicBezTo>
                    <a:cubicBezTo>
                      <a:pt x="43" y="60"/>
                      <a:pt x="43" y="60"/>
                      <a:pt x="43" y="60"/>
                    </a:cubicBezTo>
                    <a:cubicBezTo>
                      <a:pt x="51" y="43"/>
                      <a:pt x="51" y="43"/>
                      <a:pt x="51" y="43"/>
                    </a:cubicBezTo>
                    <a:cubicBezTo>
                      <a:pt x="46" y="41"/>
                      <a:pt x="46" y="41"/>
                      <a:pt x="46" y="41"/>
                    </a:cubicBezTo>
                    <a:lnTo>
                      <a:pt x="43" y="48"/>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93" name="Freeform 317"/>
              <p:cNvSpPr>
                <a:spLocks noEditPoints="1"/>
              </p:cNvSpPr>
              <p:nvPr/>
            </p:nvSpPr>
            <p:spPr bwMode="auto">
              <a:xfrm>
                <a:off x="4308476" y="4629150"/>
                <a:ext cx="527050" cy="530225"/>
              </a:xfrm>
              <a:custGeom>
                <a:avLst/>
                <a:gdLst>
                  <a:gd name="T0" fmla="*/ 83 w 166"/>
                  <a:gd name="T1" fmla="*/ 167 h 167"/>
                  <a:gd name="T2" fmla="*/ 0 w 166"/>
                  <a:gd name="T3" fmla="*/ 83 h 167"/>
                  <a:gd name="T4" fmla="*/ 83 w 166"/>
                  <a:gd name="T5" fmla="*/ 0 h 167"/>
                  <a:gd name="T6" fmla="*/ 166 w 166"/>
                  <a:gd name="T7" fmla="*/ 83 h 167"/>
                  <a:gd name="T8" fmla="*/ 83 w 166"/>
                  <a:gd name="T9" fmla="*/ 167 h 167"/>
                  <a:gd name="T10" fmla="*/ 83 w 166"/>
                  <a:gd name="T11" fmla="*/ 8 h 167"/>
                  <a:gd name="T12" fmla="*/ 8 w 166"/>
                  <a:gd name="T13" fmla="*/ 83 h 167"/>
                  <a:gd name="T14" fmla="*/ 83 w 166"/>
                  <a:gd name="T15" fmla="*/ 159 h 167"/>
                  <a:gd name="T16" fmla="*/ 158 w 166"/>
                  <a:gd name="T17" fmla="*/ 83 h 167"/>
                  <a:gd name="T18" fmla="*/ 83 w 166"/>
                  <a:gd name="T19" fmla="*/ 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7">
                    <a:moveTo>
                      <a:pt x="83" y="167"/>
                    </a:moveTo>
                    <a:cubicBezTo>
                      <a:pt x="37" y="167"/>
                      <a:pt x="0" y="129"/>
                      <a:pt x="0" y="83"/>
                    </a:cubicBezTo>
                    <a:cubicBezTo>
                      <a:pt x="0" y="37"/>
                      <a:pt x="37" y="0"/>
                      <a:pt x="83" y="0"/>
                    </a:cubicBezTo>
                    <a:cubicBezTo>
                      <a:pt x="129" y="0"/>
                      <a:pt x="166" y="37"/>
                      <a:pt x="166" y="83"/>
                    </a:cubicBezTo>
                    <a:cubicBezTo>
                      <a:pt x="166" y="129"/>
                      <a:pt x="129" y="167"/>
                      <a:pt x="83" y="167"/>
                    </a:cubicBezTo>
                    <a:close/>
                    <a:moveTo>
                      <a:pt x="83" y="8"/>
                    </a:moveTo>
                    <a:cubicBezTo>
                      <a:pt x="41" y="8"/>
                      <a:pt x="8" y="42"/>
                      <a:pt x="8" y="83"/>
                    </a:cubicBezTo>
                    <a:cubicBezTo>
                      <a:pt x="8" y="125"/>
                      <a:pt x="41" y="159"/>
                      <a:pt x="83" y="159"/>
                    </a:cubicBezTo>
                    <a:cubicBezTo>
                      <a:pt x="125" y="159"/>
                      <a:pt x="158" y="125"/>
                      <a:pt x="158" y="83"/>
                    </a:cubicBezTo>
                    <a:cubicBezTo>
                      <a:pt x="158" y="42"/>
                      <a:pt x="125" y="8"/>
                      <a:pt x="8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grpSp>
      <p:grpSp>
        <p:nvGrpSpPr>
          <p:cNvPr id="94" name="Group 57"/>
          <p:cNvGrpSpPr/>
          <p:nvPr/>
        </p:nvGrpSpPr>
        <p:grpSpPr>
          <a:xfrm>
            <a:off x="3265686" y="3360174"/>
            <a:ext cx="530225" cy="530225"/>
            <a:chOff x="3194051" y="3819525"/>
            <a:chExt cx="530225" cy="530225"/>
          </a:xfrm>
        </p:grpSpPr>
        <p:sp>
          <p:nvSpPr>
            <p:cNvPr id="95" name="Oval 318"/>
            <p:cNvSpPr>
              <a:spLocks noChangeArrowheads="1"/>
            </p:cNvSpPr>
            <p:nvPr/>
          </p:nvSpPr>
          <p:spPr bwMode="auto">
            <a:xfrm>
              <a:off x="3206751" y="3832225"/>
              <a:ext cx="504825" cy="50482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nvGrpSpPr>
            <p:cNvPr id="96" name="Group 59"/>
            <p:cNvGrpSpPr/>
            <p:nvPr/>
          </p:nvGrpSpPr>
          <p:grpSpPr>
            <a:xfrm>
              <a:off x="3194051" y="3819525"/>
              <a:ext cx="530225" cy="530225"/>
              <a:chOff x="3194051" y="3819525"/>
              <a:chExt cx="530225" cy="530225"/>
            </a:xfrm>
            <a:solidFill>
              <a:srgbClr val="5A6783"/>
            </a:solidFill>
          </p:grpSpPr>
          <p:sp>
            <p:nvSpPr>
              <p:cNvPr id="97" name="Freeform 305"/>
              <p:cNvSpPr>
                <a:spLocks noEditPoints="1"/>
              </p:cNvSpPr>
              <p:nvPr/>
            </p:nvSpPr>
            <p:spPr bwMode="auto">
              <a:xfrm>
                <a:off x="3336926" y="3949700"/>
                <a:ext cx="244475" cy="304800"/>
              </a:xfrm>
              <a:custGeom>
                <a:avLst/>
                <a:gdLst>
                  <a:gd name="T0" fmla="*/ 77 w 77"/>
                  <a:gd name="T1" fmla="*/ 15 h 96"/>
                  <a:gd name="T2" fmla="*/ 72 w 77"/>
                  <a:gd name="T3" fmla="*/ 10 h 96"/>
                  <a:gd name="T4" fmla="*/ 54 w 77"/>
                  <a:gd name="T5" fmla="*/ 46 h 96"/>
                  <a:gd name="T6" fmla="*/ 49 w 77"/>
                  <a:gd name="T7" fmla="*/ 43 h 96"/>
                  <a:gd name="T8" fmla="*/ 67 w 77"/>
                  <a:gd name="T9" fmla="*/ 5 h 96"/>
                  <a:gd name="T10" fmla="*/ 62 w 77"/>
                  <a:gd name="T11" fmla="*/ 0 h 96"/>
                  <a:gd name="T12" fmla="*/ 15 w 77"/>
                  <a:gd name="T13" fmla="*/ 0 h 96"/>
                  <a:gd name="T14" fmla="*/ 10 w 77"/>
                  <a:gd name="T15" fmla="*/ 5 h 96"/>
                  <a:gd name="T16" fmla="*/ 29 w 77"/>
                  <a:gd name="T17" fmla="*/ 43 h 96"/>
                  <a:gd name="T18" fmla="*/ 23 w 77"/>
                  <a:gd name="T19" fmla="*/ 46 h 96"/>
                  <a:gd name="T20" fmla="*/ 5 w 77"/>
                  <a:gd name="T21" fmla="*/ 10 h 96"/>
                  <a:gd name="T22" fmla="*/ 0 w 77"/>
                  <a:gd name="T23" fmla="*/ 15 h 96"/>
                  <a:gd name="T24" fmla="*/ 18 w 77"/>
                  <a:gd name="T25" fmla="*/ 51 h 96"/>
                  <a:gd name="T26" fmla="*/ 11 w 77"/>
                  <a:gd name="T27" fmla="*/ 69 h 96"/>
                  <a:gd name="T28" fmla="*/ 39 w 77"/>
                  <a:gd name="T29" fmla="*/ 96 h 96"/>
                  <a:gd name="T30" fmla="*/ 66 w 77"/>
                  <a:gd name="T31" fmla="*/ 69 h 96"/>
                  <a:gd name="T32" fmla="*/ 60 w 77"/>
                  <a:gd name="T33" fmla="*/ 51 h 96"/>
                  <a:gd name="T34" fmla="*/ 77 w 77"/>
                  <a:gd name="T35" fmla="*/ 15 h 96"/>
                  <a:gd name="T36" fmla="*/ 19 w 77"/>
                  <a:gd name="T37" fmla="*/ 7 h 96"/>
                  <a:gd name="T38" fmla="*/ 59 w 77"/>
                  <a:gd name="T39" fmla="*/ 7 h 96"/>
                  <a:gd name="T40" fmla="*/ 55 w 77"/>
                  <a:gd name="T41" fmla="*/ 14 h 96"/>
                  <a:gd name="T42" fmla="*/ 22 w 77"/>
                  <a:gd name="T43" fmla="*/ 14 h 96"/>
                  <a:gd name="T44" fmla="*/ 19 w 77"/>
                  <a:gd name="T45" fmla="*/ 7 h 96"/>
                  <a:gd name="T46" fmla="*/ 26 w 77"/>
                  <a:gd name="T47" fmla="*/ 21 h 96"/>
                  <a:gd name="T48" fmla="*/ 52 w 77"/>
                  <a:gd name="T49" fmla="*/ 21 h 96"/>
                  <a:gd name="T50" fmla="*/ 42 w 77"/>
                  <a:gd name="T51" fmla="*/ 41 h 96"/>
                  <a:gd name="T52" fmla="*/ 39 w 77"/>
                  <a:gd name="T53" fmla="*/ 41 h 96"/>
                  <a:gd name="T54" fmla="*/ 36 w 77"/>
                  <a:gd name="T55" fmla="*/ 41 h 96"/>
                  <a:gd name="T56" fmla="*/ 26 w 77"/>
                  <a:gd name="T57" fmla="*/ 21 h 96"/>
                  <a:gd name="T58" fmla="*/ 60 w 77"/>
                  <a:gd name="T59" fmla="*/ 69 h 96"/>
                  <a:gd name="T60" fmla="*/ 39 w 77"/>
                  <a:gd name="T61" fmla="*/ 90 h 96"/>
                  <a:gd name="T62" fmla="*/ 17 w 77"/>
                  <a:gd name="T63" fmla="*/ 69 h 96"/>
                  <a:gd name="T64" fmla="*/ 39 w 77"/>
                  <a:gd name="T65" fmla="*/ 47 h 96"/>
                  <a:gd name="T66" fmla="*/ 60 w 77"/>
                  <a:gd name="T67" fmla="*/ 69 h 96"/>
                  <a:gd name="T68" fmla="*/ 39 w 77"/>
                  <a:gd name="T69" fmla="*/ 49 h 96"/>
                  <a:gd name="T70" fmla="*/ 19 w 77"/>
                  <a:gd name="T71" fmla="*/ 69 h 96"/>
                  <a:gd name="T72" fmla="*/ 39 w 77"/>
                  <a:gd name="T73" fmla="*/ 89 h 96"/>
                  <a:gd name="T74" fmla="*/ 59 w 77"/>
                  <a:gd name="T75" fmla="*/ 69 h 96"/>
                  <a:gd name="T76" fmla="*/ 39 w 77"/>
                  <a:gd name="T77" fmla="*/ 49 h 96"/>
                  <a:gd name="T78" fmla="*/ 39 w 77"/>
                  <a:gd name="T79" fmla="*/ 87 h 96"/>
                  <a:gd name="T80" fmla="*/ 21 w 77"/>
                  <a:gd name="T81" fmla="*/ 69 h 96"/>
                  <a:gd name="T82" fmla="*/ 39 w 77"/>
                  <a:gd name="T83" fmla="*/ 51 h 96"/>
                  <a:gd name="T84" fmla="*/ 57 w 77"/>
                  <a:gd name="T85" fmla="*/ 69 h 96"/>
                  <a:gd name="T86" fmla="*/ 39 w 77"/>
                  <a:gd name="T87" fmla="*/ 87 h 96"/>
                  <a:gd name="T88" fmla="*/ 42 w 77"/>
                  <a:gd name="T89" fmla="*/ 57 h 96"/>
                  <a:gd name="T90" fmla="*/ 39 w 77"/>
                  <a:gd name="T91" fmla="*/ 57 h 96"/>
                  <a:gd name="T92" fmla="*/ 33 w 77"/>
                  <a:gd name="T93" fmla="*/ 61 h 96"/>
                  <a:gd name="T94" fmla="*/ 33 w 77"/>
                  <a:gd name="T95" fmla="*/ 64 h 96"/>
                  <a:gd name="T96" fmla="*/ 37 w 77"/>
                  <a:gd name="T97" fmla="*/ 64 h 96"/>
                  <a:gd name="T98" fmla="*/ 37 w 77"/>
                  <a:gd name="T99" fmla="*/ 78 h 96"/>
                  <a:gd name="T100" fmla="*/ 34 w 77"/>
                  <a:gd name="T101" fmla="*/ 78 h 96"/>
                  <a:gd name="T102" fmla="*/ 34 w 77"/>
                  <a:gd name="T103" fmla="*/ 81 h 96"/>
                  <a:gd name="T104" fmla="*/ 45 w 77"/>
                  <a:gd name="T105" fmla="*/ 81 h 96"/>
                  <a:gd name="T106" fmla="*/ 45 w 77"/>
                  <a:gd name="T107" fmla="*/ 78 h 96"/>
                  <a:gd name="T108" fmla="*/ 42 w 77"/>
                  <a:gd name="T109" fmla="*/ 78 h 96"/>
                  <a:gd name="T110" fmla="*/ 42 w 77"/>
                  <a:gd name="T111" fmla="*/ 57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 h="96">
                    <a:moveTo>
                      <a:pt x="77" y="15"/>
                    </a:moveTo>
                    <a:cubicBezTo>
                      <a:pt x="72" y="10"/>
                      <a:pt x="72" y="10"/>
                      <a:pt x="72" y="10"/>
                    </a:cubicBezTo>
                    <a:cubicBezTo>
                      <a:pt x="54" y="46"/>
                      <a:pt x="54" y="46"/>
                      <a:pt x="54" y="46"/>
                    </a:cubicBezTo>
                    <a:cubicBezTo>
                      <a:pt x="53" y="45"/>
                      <a:pt x="51" y="44"/>
                      <a:pt x="49" y="43"/>
                    </a:cubicBezTo>
                    <a:cubicBezTo>
                      <a:pt x="67" y="5"/>
                      <a:pt x="67" y="5"/>
                      <a:pt x="67" y="5"/>
                    </a:cubicBezTo>
                    <a:cubicBezTo>
                      <a:pt x="62" y="0"/>
                      <a:pt x="62" y="0"/>
                      <a:pt x="62" y="0"/>
                    </a:cubicBezTo>
                    <a:cubicBezTo>
                      <a:pt x="15" y="0"/>
                      <a:pt x="15" y="0"/>
                      <a:pt x="15" y="0"/>
                    </a:cubicBezTo>
                    <a:cubicBezTo>
                      <a:pt x="10" y="5"/>
                      <a:pt x="10" y="5"/>
                      <a:pt x="10" y="5"/>
                    </a:cubicBezTo>
                    <a:cubicBezTo>
                      <a:pt x="29" y="43"/>
                      <a:pt x="29" y="43"/>
                      <a:pt x="29" y="43"/>
                    </a:cubicBezTo>
                    <a:cubicBezTo>
                      <a:pt x="27" y="44"/>
                      <a:pt x="25" y="45"/>
                      <a:pt x="23" y="46"/>
                    </a:cubicBezTo>
                    <a:cubicBezTo>
                      <a:pt x="5" y="10"/>
                      <a:pt x="5" y="10"/>
                      <a:pt x="5" y="10"/>
                    </a:cubicBezTo>
                    <a:cubicBezTo>
                      <a:pt x="0" y="15"/>
                      <a:pt x="0" y="15"/>
                      <a:pt x="0" y="15"/>
                    </a:cubicBezTo>
                    <a:cubicBezTo>
                      <a:pt x="18" y="51"/>
                      <a:pt x="18" y="51"/>
                      <a:pt x="18" y="51"/>
                    </a:cubicBezTo>
                    <a:cubicBezTo>
                      <a:pt x="14" y="56"/>
                      <a:pt x="11" y="62"/>
                      <a:pt x="11" y="69"/>
                    </a:cubicBezTo>
                    <a:cubicBezTo>
                      <a:pt x="11" y="84"/>
                      <a:pt x="24" y="96"/>
                      <a:pt x="39" y="96"/>
                    </a:cubicBezTo>
                    <a:cubicBezTo>
                      <a:pt x="54" y="96"/>
                      <a:pt x="66" y="84"/>
                      <a:pt x="66" y="69"/>
                    </a:cubicBezTo>
                    <a:cubicBezTo>
                      <a:pt x="66" y="62"/>
                      <a:pt x="64" y="56"/>
                      <a:pt x="60" y="51"/>
                    </a:cubicBezTo>
                    <a:lnTo>
                      <a:pt x="77" y="15"/>
                    </a:lnTo>
                    <a:close/>
                    <a:moveTo>
                      <a:pt x="19" y="7"/>
                    </a:moveTo>
                    <a:cubicBezTo>
                      <a:pt x="59" y="7"/>
                      <a:pt x="59" y="7"/>
                      <a:pt x="59" y="7"/>
                    </a:cubicBezTo>
                    <a:cubicBezTo>
                      <a:pt x="55" y="14"/>
                      <a:pt x="55" y="14"/>
                      <a:pt x="55" y="14"/>
                    </a:cubicBezTo>
                    <a:cubicBezTo>
                      <a:pt x="22" y="14"/>
                      <a:pt x="22" y="14"/>
                      <a:pt x="22" y="14"/>
                    </a:cubicBezTo>
                    <a:lnTo>
                      <a:pt x="19" y="7"/>
                    </a:lnTo>
                    <a:close/>
                    <a:moveTo>
                      <a:pt x="26" y="21"/>
                    </a:moveTo>
                    <a:cubicBezTo>
                      <a:pt x="52" y="21"/>
                      <a:pt x="52" y="21"/>
                      <a:pt x="52" y="21"/>
                    </a:cubicBezTo>
                    <a:cubicBezTo>
                      <a:pt x="42" y="41"/>
                      <a:pt x="42" y="41"/>
                      <a:pt x="42" y="41"/>
                    </a:cubicBezTo>
                    <a:cubicBezTo>
                      <a:pt x="41" y="41"/>
                      <a:pt x="40" y="41"/>
                      <a:pt x="39" y="41"/>
                    </a:cubicBezTo>
                    <a:cubicBezTo>
                      <a:pt x="38" y="41"/>
                      <a:pt x="37" y="41"/>
                      <a:pt x="36" y="41"/>
                    </a:cubicBezTo>
                    <a:lnTo>
                      <a:pt x="26" y="21"/>
                    </a:lnTo>
                    <a:close/>
                    <a:moveTo>
                      <a:pt x="60" y="69"/>
                    </a:moveTo>
                    <a:cubicBezTo>
                      <a:pt x="60" y="81"/>
                      <a:pt x="51" y="90"/>
                      <a:pt x="39" y="90"/>
                    </a:cubicBezTo>
                    <a:cubicBezTo>
                      <a:pt x="27" y="90"/>
                      <a:pt x="17" y="81"/>
                      <a:pt x="17" y="69"/>
                    </a:cubicBezTo>
                    <a:cubicBezTo>
                      <a:pt x="17" y="57"/>
                      <a:pt x="27" y="47"/>
                      <a:pt x="39" y="47"/>
                    </a:cubicBezTo>
                    <a:cubicBezTo>
                      <a:pt x="51" y="47"/>
                      <a:pt x="60" y="57"/>
                      <a:pt x="60" y="69"/>
                    </a:cubicBezTo>
                    <a:close/>
                    <a:moveTo>
                      <a:pt x="39" y="49"/>
                    </a:moveTo>
                    <a:cubicBezTo>
                      <a:pt x="28" y="49"/>
                      <a:pt x="19" y="58"/>
                      <a:pt x="19" y="69"/>
                    </a:cubicBezTo>
                    <a:cubicBezTo>
                      <a:pt x="19" y="80"/>
                      <a:pt x="28" y="89"/>
                      <a:pt x="39" y="89"/>
                    </a:cubicBezTo>
                    <a:cubicBezTo>
                      <a:pt x="50" y="89"/>
                      <a:pt x="59" y="80"/>
                      <a:pt x="59" y="69"/>
                    </a:cubicBezTo>
                    <a:cubicBezTo>
                      <a:pt x="59" y="58"/>
                      <a:pt x="50" y="49"/>
                      <a:pt x="39" y="49"/>
                    </a:cubicBezTo>
                    <a:close/>
                    <a:moveTo>
                      <a:pt x="39" y="87"/>
                    </a:moveTo>
                    <a:cubicBezTo>
                      <a:pt x="29" y="87"/>
                      <a:pt x="21" y="79"/>
                      <a:pt x="21" y="69"/>
                    </a:cubicBezTo>
                    <a:cubicBezTo>
                      <a:pt x="21" y="59"/>
                      <a:pt x="29" y="51"/>
                      <a:pt x="39" y="51"/>
                    </a:cubicBezTo>
                    <a:cubicBezTo>
                      <a:pt x="49" y="51"/>
                      <a:pt x="57" y="59"/>
                      <a:pt x="57" y="69"/>
                    </a:cubicBezTo>
                    <a:cubicBezTo>
                      <a:pt x="57" y="79"/>
                      <a:pt x="49" y="87"/>
                      <a:pt x="39" y="87"/>
                    </a:cubicBezTo>
                    <a:close/>
                    <a:moveTo>
                      <a:pt x="42" y="57"/>
                    </a:moveTo>
                    <a:cubicBezTo>
                      <a:pt x="39" y="57"/>
                      <a:pt x="39" y="57"/>
                      <a:pt x="39" y="57"/>
                    </a:cubicBezTo>
                    <a:cubicBezTo>
                      <a:pt x="39" y="57"/>
                      <a:pt x="37" y="61"/>
                      <a:pt x="33" y="61"/>
                    </a:cubicBezTo>
                    <a:cubicBezTo>
                      <a:pt x="33" y="64"/>
                      <a:pt x="33" y="64"/>
                      <a:pt x="33" y="64"/>
                    </a:cubicBezTo>
                    <a:cubicBezTo>
                      <a:pt x="37" y="64"/>
                      <a:pt x="37" y="64"/>
                      <a:pt x="37" y="64"/>
                    </a:cubicBezTo>
                    <a:cubicBezTo>
                      <a:pt x="37" y="78"/>
                      <a:pt x="37" y="78"/>
                      <a:pt x="37" y="78"/>
                    </a:cubicBezTo>
                    <a:cubicBezTo>
                      <a:pt x="34" y="78"/>
                      <a:pt x="34" y="78"/>
                      <a:pt x="34" y="78"/>
                    </a:cubicBezTo>
                    <a:cubicBezTo>
                      <a:pt x="34" y="81"/>
                      <a:pt x="34" y="81"/>
                      <a:pt x="34" y="81"/>
                    </a:cubicBezTo>
                    <a:cubicBezTo>
                      <a:pt x="45" y="81"/>
                      <a:pt x="45" y="81"/>
                      <a:pt x="45" y="81"/>
                    </a:cubicBezTo>
                    <a:cubicBezTo>
                      <a:pt x="45" y="78"/>
                      <a:pt x="45" y="78"/>
                      <a:pt x="45" y="78"/>
                    </a:cubicBezTo>
                    <a:cubicBezTo>
                      <a:pt x="42" y="78"/>
                      <a:pt x="42" y="78"/>
                      <a:pt x="42" y="78"/>
                    </a:cubicBezTo>
                    <a:lnTo>
                      <a:pt x="42" y="57"/>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98" name="Freeform 319"/>
              <p:cNvSpPr>
                <a:spLocks noEditPoints="1"/>
              </p:cNvSpPr>
              <p:nvPr/>
            </p:nvSpPr>
            <p:spPr bwMode="auto">
              <a:xfrm>
                <a:off x="3194051" y="3819525"/>
                <a:ext cx="530225" cy="530225"/>
              </a:xfrm>
              <a:custGeom>
                <a:avLst/>
                <a:gdLst>
                  <a:gd name="T0" fmla="*/ 84 w 167"/>
                  <a:gd name="T1" fmla="*/ 167 h 167"/>
                  <a:gd name="T2" fmla="*/ 0 w 167"/>
                  <a:gd name="T3" fmla="*/ 84 h 167"/>
                  <a:gd name="T4" fmla="*/ 84 w 167"/>
                  <a:gd name="T5" fmla="*/ 0 h 167"/>
                  <a:gd name="T6" fmla="*/ 167 w 167"/>
                  <a:gd name="T7" fmla="*/ 84 h 167"/>
                  <a:gd name="T8" fmla="*/ 84 w 167"/>
                  <a:gd name="T9" fmla="*/ 167 h 167"/>
                  <a:gd name="T10" fmla="*/ 84 w 167"/>
                  <a:gd name="T11" fmla="*/ 8 h 167"/>
                  <a:gd name="T12" fmla="*/ 8 w 167"/>
                  <a:gd name="T13" fmla="*/ 84 h 167"/>
                  <a:gd name="T14" fmla="*/ 84 w 167"/>
                  <a:gd name="T15" fmla="*/ 159 h 167"/>
                  <a:gd name="T16" fmla="*/ 159 w 167"/>
                  <a:gd name="T17" fmla="*/ 84 h 167"/>
                  <a:gd name="T18" fmla="*/ 84 w 167"/>
                  <a:gd name="T19" fmla="*/ 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67">
                    <a:moveTo>
                      <a:pt x="84" y="167"/>
                    </a:moveTo>
                    <a:cubicBezTo>
                      <a:pt x="38" y="167"/>
                      <a:pt x="0" y="130"/>
                      <a:pt x="0" y="84"/>
                    </a:cubicBezTo>
                    <a:cubicBezTo>
                      <a:pt x="0" y="38"/>
                      <a:pt x="38" y="0"/>
                      <a:pt x="84" y="0"/>
                    </a:cubicBezTo>
                    <a:cubicBezTo>
                      <a:pt x="130" y="0"/>
                      <a:pt x="167" y="38"/>
                      <a:pt x="167" y="84"/>
                    </a:cubicBezTo>
                    <a:cubicBezTo>
                      <a:pt x="167" y="130"/>
                      <a:pt x="130" y="167"/>
                      <a:pt x="84" y="167"/>
                    </a:cubicBezTo>
                    <a:close/>
                    <a:moveTo>
                      <a:pt x="84" y="8"/>
                    </a:moveTo>
                    <a:cubicBezTo>
                      <a:pt x="42" y="8"/>
                      <a:pt x="8" y="42"/>
                      <a:pt x="8" y="84"/>
                    </a:cubicBezTo>
                    <a:cubicBezTo>
                      <a:pt x="8" y="125"/>
                      <a:pt x="42" y="159"/>
                      <a:pt x="84" y="159"/>
                    </a:cubicBezTo>
                    <a:cubicBezTo>
                      <a:pt x="125" y="159"/>
                      <a:pt x="159" y="125"/>
                      <a:pt x="159" y="84"/>
                    </a:cubicBezTo>
                    <a:cubicBezTo>
                      <a:pt x="159" y="42"/>
                      <a:pt x="125" y="8"/>
                      <a:pt x="8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grpSp>
      <p:grpSp>
        <p:nvGrpSpPr>
          <p:cNvPr id="99" name="Group 62"/>
          <p:cNvGrpSpPr/>
          <p:nvPr/>
        </p:nvGrpSpPr>
        <p:grpSpPr>
          <a:xfrm>
            <a:off x="3691136" y="2055249"/>
            <a:ext cx="530225" cy="527050"/>
            <a:chOff x="3619501" y="2514600"/>
            <a:chExt cx="530225" cy="527050"/>
          </a:xfrm>
        </p:grpSpPr>
        <p:sp>
          <p:nvSpPr>
            <p:cNvPr id="100" name="Oval 320"/>
            <p:cNvSpPr>
              <a:spLocks noChangeArrowheads="1"/>
            </p:cNvSpPr>
            <p:nvPr/>
          </p:nvSpPr>
          <p:spPr bwMode="auto">
            <a:xfrm>
              <a:off x="3632201" y="2527300"/>
              <a:ext cx="504825" cy="5016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nvGrpSpPr>
            <p:cNvPr id="101" name="Group 64"/>
            <p:cNvGrpSpPr/>
            <p:nvPr/>
          </p:nvGrpSpPr>
          <p:grpSpPr>
            <a:xfrm>
              <a:off x="3619501" y="2514600"/>
              <a:ext cx="530225" cy="527050"/>
              <a:chOff x="3619501" y="2514600"/>
              <a:chExt cx="530225" cy="527050"/>
            </a:xfrm>
            <a:solidFill>
              <a:srgbClr val="B5B5B5"/>
            </a:solidFill>
          </p:grpSpPr>
          <p:sp>
            <p:nvSpPr>
              <p:cNvPr id="102" name="Freeform 307"/>
              <p:cNvSpPr>
                <a:spLocks noEditPoints="1"/>
              </p:cNvSpPr>
              <p:nvPr/>
            </p:nvSpPr>
            <p:spPr bwMode="auto">
              <a:xfrm>
                <a:off x="3740151" y="2660650"/>
                <a:ext cx="288925" cy="244475"/>
              </a:xfrm>
              <a:custGeom>
                <a:avLst/>
                <a:gdLst>
                  <a:gd name="T0" fmla="*/ 4 w 91"/>
                  <a:gd name="T1" fmla="*/ 74 h 77"/>
                  <a:gd name="T2" fmla="*/ 7 w 91"/>
                  <a:gd name="T3" fmla="*/ 77 h 77"/>
                  <a:gd name="T4" fmla="*/ 24 w 91"/>
                  <a:gd name="T5" fmla="*/ 77 h 77"/>
                  <a:gd name="T6" fmla="*/ 24 w 91"/>
                  <a:gd name="T7" fmla="*/ 42 h 77"/>
                  <a:gd name="T8" fmla="*/ 4 w 91"/>
                  <a:gd name="T9" fmla="*/ 62 h 77"/>
                  <a:gd name="T10" fmla="*/ 4 w 91"/>
                  <a:gd name="T11" fmla="*/ 74 h 77"/>
                  <a:gd name="T12" fmla="*/ 32 w 91"/>
                  <a:gd name="T13" fmla="*/ 50 h 77"/>
                  <a:gd name="T14" fmla="*/ 32 w 91"/>
                  <a:gd name="T15" fmla="*/ 77 h 77"/>
                  <a:gd name="T16" fmla="*/ 52 w 91"/>
                  <a:gd name="T17" fmla="*/ 77 h 77"/>
                  <a:gd name="T18" fmla="*/ 52 w 91"/>
                  <a:gd name="T19" fmla="*/ 53 h 77"/>
                  <a:gd name="T20" fmla="*/ 44 w 91"/>
                  <a:gd name="T21" fmla="*/ 61 h 77"/>
                  <a:gd name="T22" fmla="*/ 32 w 91"/>
                  <a:gd name="T23" fmla="*/ 50 h 77"/>
                  <a:gd name="T24" fmla="*/ 61 w 91"/>
                  <a:gd name="T25" fmla="*/ 45 h 77"/>
                  <a:gd name="T26" fmla="*/ 61 w 91"/>
                  <a:gd name="T27" fmla="*/ 77 h 77"/>
                  <a:gd name="T28" fmla="*/ 77 w 91"/>
                  <a:gd name="T29" fmla="*/ 77 h 77"/>
                  <a:gd name="T30" fmla="*/ 81 w 91"/>
                  <a:gd name="T31" fmla="*/ 74 h 77"/>
                  <a:gd name="T32" fmla="*/ 81 w 91"/>
                  <a:gd name="T33" fmla="*/ 24 h 77"/>
                  <a:gd name="T34" fmla="*/ 63 w 91"/>
                  <a:gd name="T35" fmla="*/ 42 h 77"/>
                  <a:gd name="T36" fmla="*/ 61 w 91"/>
                  <a:gd name="T37" fmla="*/ 45 h 77"/>
                  <a:gd name="T38" fmla="*/ 73 w 91"/>
                  <a:gd name="T39" fmla="*/ 1 h 77"/>
                  <a:gd name="T40" fmla="*/ 69 w 91"/>
                  <a:gd name="T41" fmla="*/ 5 h 77"/>
                  <a:gd name="T42" fmla="*/ 73 w 91"/>
                  <a:gd name="T43" fmla="*/ 9 h 77"/>
                  <a:gd name="T44" fmla="*/ 77 w 91"/>
                  <a:gd name="T45" fmla="*/ 8 h 77"/>
                  <a:gd name="T46" fmla="*/ 44 w 91"/>
                  <a:gd name="T47" fmla="*/ 42 h 77"/>
                  <a:gd name="T48" fmla="*/ 24 w 91"/>
                  <a:gd name="T49" fmla="*/ 22 h 77"/>
                  <a:gd name="T50" fmla="*/ 1 w 91"/>
                  <a:gd name="T51" fmla="*/ 45 h 77"/>
                  <a:gd name="T52" fmla="*/ 1 w 91"/>
                  <a:gd name="T53" fmla="*/ 50 h 77"/>
                  <a:gd name="T54" fmla="*/ 6 w 91"/>
                  <a:gd name="T55" fmla="*/ 50 h 77"/>
                  <a:gd name="T56" fmla="*/ 24 w 91"/>
                  <a:gd name="T57" fmla="*/ 33 h 77"/>
                  <a:gd name="T58" fmla="*/ 44 w 91"/>
                  <a:gd name="T59" fmla="*/ 52 h 77"/>
                  <a:gd name="T60" fmla="*/ 82 w 91"/>
                  <a:gd name="T61" fmla="*/ 13 h 77"/>
                  <a:gd name="T62" fmla="*/ 82 w 91"/>
                  <a:gd name="T63" fmla="*/ 17 h 77"/>
                  <a:gd name="T64" fmla="*/ 85 w 91"/>
                  <a:gd name="T65" fmla="*/ 21 h 77"/>
                  <a:gd name="T66" fmla="*/ 86 w 91"/>
                  <a:gd name="T67" fmla="*/ 21 h 77"/>
                  <a:gd name="T68" fmla="*/ 89 w 91"/>
                  <a:gd name="T69" fmla="*/ 18 h 77"/>
                  <a:gd name="T70" fmla="*/ 91 w 91"/>
                  <a:gd name="T71" fmla="*/ 0 h 77"/>
                  <a:gd name="T72" fmla="*/ 73 w 91"/>
                  <a:gd name="T73"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1" h="77">
                    <a:moveTo>
                      <a:pt x="4" y="74"/>
                    </a:moveTo>
                    <a:cubicBezTo>
                      <a:pt x="4" y="75"/>
                      <a:pt x="5" y="77"/>
                      <a:pt x="7" y="77"/>
                    </a:cubicBezTo>
                    <a:cubicBezTo>
                      <a:pt x="24" y="77"/>
                      <a:pt x="24" y="77"/>
                      <a:pt x="24" y="77"/>
                    </a:cubicBezTo>
                    <a:cubicBezTo>
                      <a:pt x="24" y="42"/>
                      <a:pt x="24" y="42"/>
                      <a:pt x="24" y="42"/>
                    </a:cubicBezTo>
                    <a:cubicBezTo>
                      <a:pt x="4" y="62"/>
                      <a:pt x="4" y="62"/>
                      <a:pt x="4" y="62"/>
                    </a:cubicBezTo>
                    <a:lnTo>
                      <a:pt x="4" y="74"/>
                    </a:lnTo>
                    <a:close/>
                    <a:moveTo>
                      <a:pt x="32" y="50"/>
                    </a:moveTo>
                    <a:cubicBezTo>
                      <a:pt x="32" y="77"/>
                      <a:pt x="32" y="77"/>
                      <a:pt x="32" y="77"/>
                    </a:cubicBezTo>
                    <a:cubicBezTo>
                      <a:pt x="52" y="77"/>
                      <a:pt x="52" y="77"/>
                      <a:pt x="52" y="77"/>
                    </a:cubicBezTo>
                    <a:cubicBezTo>
                      <a:pt x="52" y="53"/>
                      <a:pt x="52" y="53"/>
                      <a:pt x="52" y="53"/>
                    </a:cubicBezTo>
                    <a:cubicBezTo>
                      <a:pt x="44" y="61"/>
                      <a:pt x="44" y="61"/>
                      <a:pt x="44" y="61"/>
                    </a:cubicBezTo>
                    <a:lnTo>
                      <a:pt x="32" y="50"/>
                    </a:lnTo>
                    <a:close/>
                    <a:moveTo>
                      <a:pt x="61" y="45"/>
                    </a:moveTo>
                    <a:cubicBezTo>
                      <a:pt x="61" y="77"/>
                      <a:pt x="61" y="77"/>
                      <a:pt x="61" y="77"/>
                    </a:cubicBezTo>
                    <a:cubicBezTo>
                      <a:pt x="77" y="77"/>
                      <a:pt x="77" y="77"/>
                      <a:pt x="77" y="77"/>
                    </a:cubicBezTo>
                    <a:cubicBezTo>
                      <a:pt x="79" y="77"/>
                      <a:pt x="81" y="75"/>
                      <a:pt x="81" y="74"/>
                    </a:cubicBezTo>
                    <a:cubicBezTo>
                      <a:pt x="81" y="24"/>
                      <a:pt x="81" y="24"/>
                      <a:pt x="81" y="24"/>
                    </a:cubicBezTo>
                    <a:cubicBezTo>
                      <a:pt x="63" y="42"/>
                      <a:pt x="63" y="42"/>
                      <a:pt x="63" y="42"/>
                    </a:cubicBezTo>
                    <a:lnTo>
                      <a:pt x="61" y="45"/>
                    </a:lnTo>
                    <a:close/>
                    <a:moveTo>
                      <a:pt x="73" y="1"/>
                    </a:moveTo>
                    <a:cubicBezTo>
                      <a:pt x="71" y="2"/>
                      <a:pt x="69" y="3"/>
                      <a:pt x="69" y="5"/>
                    </a:cubicBezTo>
                    <a:cubicBezTo>
                      <a:pt x="70" y="7"/>
                      <a:pt x="71" y="9"/>
                      <a:pt x="73" y="9"/>
                    </a:cubicBezTo>
                    <a:cubicBezTo>
                      <a:pt x="77" y="8"/>
                      <a:pt x="77" y="8"/>
                      <a:pt x="77" y="8"/>
                    </a:cubicBezTo>
                    <a:cubicBezTo>
                      <a:pt x="44" y="42"/>
                      <a:pt x="44" y="42"/>
                      <a:pt x="44" y="42"/>
                    </a:cubicBezTo>
                    <a:cubicBezTo>
                      <a:pt x="24" y="22"/>
                      <a:pt x="24" y="22"/>
                      <a:pt x="24" y="22"/>
                    </a:cubicBezTo>
                    <a:cubicBezTo>
                      <a:pt x="1" y="45"/>
                      <a:pt x="1" y="45"/>
                      <a:pt x="1" y="45"/>
                    </a:cubicBezTo>
                    <a:cubicBezTo>
                      <a:pt x="0" y="46"/>
                      <a:pt x="0" y="49"/>
                      <a:pt x="1" y="50"/>
                    </a:cubicBezTo>
                    <a:cubicBezTo>
                      <a:pt x="3" y="52"/>
                      <a:pt x="5" y="52"/>
                      <a:pt x="6" y="50"/>
                    </a:cubicBezTo>
                    <a:cubicBezTo>
                      <a:pt x="24" y="33"/>
                      <a:pt x="24" y="33"/>
                      <a:pt x="24" y="33"/>
                    </a:cubicBezTo>
                    <a:cubicBezTo>
                      <a:pt x="44" y="52"/>
                      <a:pt x="44" y="52"/>
                      <a:pt x="44" y="52"/>
                    </a:cubicBezTo>
                    <a:cubicBezTo>
                      <a:pt x="82" y="13"/>
                      <a:pt x="82" y="13"/>
                      <a:pt x="82" y="13"/>
                    </a:cubicBezTo>
                    <a:cubicBezTo>
                      <a:pt x="82" y="17"/>
                      <a:pt x="82" y="17"/>
                      <a:pt x="82" y="17"/>
                    </a:cubicBezTo>
                    <a:cubicBezTo>
                      <a:pt x="82" y="19"/>
                      <a:pt x="83" y="21"/>
                      <a:pt x="85" y="21"/>
                    </a:cubicBezTo>
                    <a:cubicBezTo>
                      <a:pt x="85" y="21"/>
                      <a:pt x="86" y="21"/>
                      <a:pt x="86" y="21"/>
                    </a:cubicBezTo>
                    <a:cubicBezTo>
                      <a:pt x="88" y="21"/>
                      <a:pt x="89" y="20"/>
                      <a:pt x="89" y="18"/>
                    </a:cubicBezTo>
                    <a:cubicBezTo>
                      <a:pt x="91" y="0"/>
                      <a:pt x="91" y="0"/>
                      <a:pt x="91" y="0"/>
                    </a:cubicBezTo>
                    <a:lnTo>
                      <a:pt x="73" y="1"/>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103" name="Freeform 321"/>
              <p:cNvSpPr>
                <a:spLocks noEditPoints="1"/>
              </p:cNvSpPr>
              <p:nvPr/>
            </p:nvSpPr>
            <p:spPr bwMode="auto">
              <a:xfrm>
                <a:off x="3619501" y="2514600"/>
                <a:ext cx="530225" cy="527050"/>
              </a:xfrm>
              <a:custGeom>
                <a:avLst/>
                <a:gdLst>
                  <a:gd name="T0" fmla="*/ 84 w 167"/>
                  <a:gd name="T1" fmla="*/ 166 h 166"/>
                  <a:gd name="T2" fmla="*/ 0 w 167"/>
                  <a:gd name="T3" fmla="*/ 83 h 166"/>
                  <a:gd name="T4" fmla="*/ 84 w 167"/>
                  <a:gd name="T5" fmla="*/ 0 h 166"/>
                  <a:gd name="T6" fmla="*/ 167 w 167"/>
                  <a:gd name="T7" fmla="*/ 83 h 166"/>
                  <a:gd name="T8" fmla="*/ 84 w 167"/>
                  <a:gd name="T9" fmla="*/ 166 h 166"/>
                  <a:gd name="T10" fmla="*/ 84 w 167"/>
                  <a:gd name="T11" fmla="*/ 8 h 166"/>
                  <a:gd name="T12" fmla="*/ 8 w 167"/>
                  <a:gd name="T13" fmla="*/ 83 h 166"/>
                  <a:gd name="T14" fmla="*/ 84 w 167"/>
                  <a:gd name="T15" fmla="*/ 158 h 166"/>
                  <a:gd name="T16" fmla="*/ 159 w 167"/>
                  <a:gd name="T17" fmla="*/ 83 h 166"/>
                  <a:gd name="T18" fmla="*/ 84 w 167"/>
                  <a:gd name="T19" fmla="*/ 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66">
                    <a:moveTo>
                      <a:pt x="84" y="166"/>
                    </a:moveTo>
                    <a:cubicBezTo>
                      <a:pt x="38" y="166"/>
                      <a:pt x="0" y="129"/>
                      <a:pt x="0" y="83"/>
                    </a:cubicBezTo>
                    <a:cubicBezTo>
                      <a:pt x="0" y="37"/>
                      <a:pt x="38" y="0"/>
                      <a:pt x="84" y="0"/>
                    </a:cubicBezTo>
                    <a:cubicBezTo>
                      <a:pt x="130" y="0"/>
                      <a:pt x="167" y="37"/>
                      <a:pt x="167" y="83"/>
                    </a:cubicBezTo>
                    <a:cubicBezTo>
                      <a:pt x="167" y="129"/>
                      <a:pt x="130" y="166"/>
                      <a:pt x="84" y="166"/>
                    </a:cubicBezTo>
                    <a:close/>
                    <a:moveTo>
                      <a:pt x="84" y="8"/>
                    </a:moveTo>
                    <a:cubicBezTo>
                      <a:pt x="42" y="8"/>
                      <a:pt x="8" y="41"/>
                      <a:pt x="8" y="83"/>
                    </a:cubicBezTo>
                    <a:cubicBezTo>
                      <a:pt x="8" y="125"/>
                      <a:pt x="42" y="158"/>
                      <a:pt x="84" y="158"/>
                    </a:cubicBezTo>
                    <a:cubicBezTo>
                      <a:pt x="125" y="158"/>
                      <a:pt x="159" y="125"/>
                      <a:pt x="159" y="83"/>
                    </a:cubicBezTo>
                    <a:cubicBezTo>
                      <a:pt x="159" y="41"/>
                      <a:pt x="125" y="8"/>
                      <a:pt x="8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grpSp>
      <p:grpSp>
        <p:nvGrpSpPr>
          <p:cNvPr id="104" name="Group 67"/>
          <p:cNvGrpSpPr/>
          <p:nvPr/>
        </p:nvGrpSpPr>
        <p:grpSpPr>
          <a:xfrm>
            <a:off x="5065911" y="2055249"/>
            <a:ext cx="530225" cy="527050"/>
            <a:chOff x="4994276" y="2514600"/>
            <a:chExt cx="530225" cy="527050"/>
          </a:xfrm>
        </p:grpSpPr>
        <p:sp>
          <p:nvSpPr>
            <p:cNvPr id="105" name="Oval 322"/>
            <p:cNvSpPr>
              <a:spLocks noChangeArrowheads="1"/>
            </p:cNvSpPr>
            <p:nvPr/>
          </p:nvSpPr>
          <p:spPr bwMode="auto">
            <a:xfrm>
              <a:off x="5006976" y="2527300"/>
              <a:ext cx="504825" cy="501650"/>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nvGrpSpPr>
            <p:cNvPr id="106" name="Group 69"/>
            <p:cNvGrpSpPr/>
            <p:nvPr/>
          </p:nvGrpSpPr>
          <p:grpSpPr>
            <a:xfrm>
              <a:off x="4994276" y="2514600"/>
              <a:ext cx="530225" cy="527050"/>
              <a:chOff x="4994276" y="2514600"/>
              <a:chExt cx="530225" cy="527050"/>
            </a:xfrm>
          </p:grpSpPr>
          <p:sp>
            <p:nvSpPr>
              <p:cNvPr id="107" name="Freeform 309"/>
              <p:cNvSpPr>
                <a:spLocks noEditPoints="1"/>
              </p:cNvSpPr>
              <p:nvPr/>
            </p:nvSpPr>
            <p:spPr bwMode="auto">
              <a:xfrm>
                <a:off x="5121276" y="2619375"/>
                <a:ext cx="273050" cy="282575"/>
              </a:xfrm>
              <a:custGeom>
                <a:avLst/>
                <a:gdLst>
                  <a:gd name="T0" fmla="*/ 61 w 86"/>
                  <a:gd name="T1" fmla="*/ 74 h 89"/>
                  <a:gd name="T2" fmla="*/ 63 w 86"/>
                  <a:gd name="T3" fmla="*/ 76 h 89"/>
                  <a:gd name="T4" fmla="*/ 86 w 86"/>
                  <a:gd name="T5" fmla="*/ 89 h 89"/>
                  <a:gd name="T6" fmla="*/ 86 w 86"/>
                  <a:gd name="T7" fmla="*/ 62 h 89"/>
                  <a:gd name="T8" fmla="*/ 85 w 86"/>
                  <a:gd name="T9" fmla="*/ 59 h 89"/>
                  <a:gd name="T10" fmla="*/ 83 w 86"/>
                  <a:gd name="T11" fmla="*/ 55 h 89"/>
                  <a:gd name="T12" fmla="*/ 58 w 86"/>
                  <a:gd name="T13" fmla="*/ 70 h 89"/>
                  <a:gd name="T14" fmla="*/ 61 w 86"/>
                  <a:gd name="T15" fmla="*/ 74 h 89"/>
                  <a:gd name="T16" fmla="*/ 75 w 86"/>
                  <a:gd name="T17" fmla="*/ 56 h 89"/>
                  <a:gd name="T18" fmla="*/ 81 w 86"/>
                  <a:gd name="T19" fmla="*/ 52 h 89"/>
                  <a:gd name="T20" fmla="*/ 55 w 86"/>
                  <a:gd name="T21" fmla="*/ 10 h 89"/>
                  <a:gd name="T22" fmla="*/ 49 w 86"/>
                  <a:gd name="T23" fmla="*/ 14 h 89"/>
                  <a:gd name="T24" fmla="*/ 75 w 86"/>
                  <a:gd name="T25" fmla="*/ 56 h 89"/>
                  <a:gd name="T26" fmla="*/ 72 w 86"/>
                  <a:gd name="T27" fmla="*/ 57 h 89"/>
                  <a:gd name="T28" fmla="*/ 47 w 86"/>
                  <a:gd name="T29" fmla="*/ 15 h 89"/>
                  <a:gd name="T30" fmla="*/ 39 w 86"/>
                  <a:gd name="T31" fmla="*/ 20 h 89"/>
                  <a:gd name="T32" fmla="*/ 65 w 86"/>
                  <a:gd name="T33" fmla="*/ 62 h 89"/>
                  <a:gd name="T34" fmla="*/ 72 w 86"/>
                  <a:gd name="T35" fmla="*/ 57 h 89"/>
                  <a:gd name="T36" fmla="*/ 31 w 86"/>
                  <a:gd name="T37" fmla="*/ 25 h 89"/>
                  <a:gd name="T38" fmla="*/ 56 w 86"/>
                  <a:gd name="T39" fmla="*/ 67 h 89"/>
                  <a:gd name="T40" fmla="*/ 62 w 86"/>
                  <a:gd name="T41" fmla="*/ 63 h 89"/>
                  <a:gd name="T42" fmla="*/ 37 w 86"/>
                  <a:gd name="T43" fmla="*/ 21 h 89"/>
                  <a:gd name="T44" fmla="*/ 31 w 86"/>
                  <a:gd name="T45" fmla="*/ 25 h 89"/>
                  <a:gd name="T46" fmla="*/ 29 w 86"/>
                  <a:gd name="T47" fmla="*/ 22 h 89"/>
                  <a:gd name="T48" fmla="*/ 53 w 86"/>
                  <a:gd name="T49" fmla="*/ 7 h 89"/>
                  <a:gd name="T50" fmla="*/ 51 w 86"/>
                  <a:gd name="T51" fmla="*/ 4 h 89"/>
                  <a:gd name="T52" fmla="*/ 44 w 86"/>
                  <a:gd name="T53" fmla="*/ 2 h 89"/>
                  <a:gd name="T54" fmla="*/ 29 w 86"/>
                  <a:gd name="T55" fmla="*/ 11 h 89"/>
                  <a:gd name="T56" fmla="*/ 27 w 86"/>
                  <a:gd name="T57" fmla="*/ 19 h 89"/>
                  <a:gd name="T58" fmla="*/ 29 w 86"/>
                  <a:gd name="T59" fmla="*/ 22 h 89"/>
                  <a:gd name="T60" fmla="*/ 0 w 86"/>
                  <a:gd name="T61" fmla="*/ 89 h 89"/>
                  <a:gd name="T62" fmla="*/ 66 w 86"/>
                  <a:gd name="T63" fmla="*/ 89 h 89"/>
                  <a:gd name="T64" fmla="*/ 66 w 86"/>
                  <a:gd name="T65" fmla="*/ 84 h 89"/>
                  <a:gd name="T66" fmla="*/ 0 w 86"/>
                  <a:gd name="T67" fmla="*/ 84 h 89"/>
                  <a:gd name="T68" fmla="*/ 0 w 86"/>
                  <a:gd name="T6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 h="89">
                    <a:moveTo>
                      <a:pt x="61" y="74"/>
                    </a:moveTo>
                    <a:cubicBezTo>
                      <a:pt x="61" y="75"/>
                      <a:pt x="62" y="76"/>
                      <a:pt x="63" y="76"/>
                    </a:cubicBezTo>
                    <a:cubicBezTo>
                      <a:pt x="86" y="89"/>
                      <a:pt x="86" y="89"/>
                      <a:pt x="86" y="89"/>
                    </a:cubicBezTo>
                    <a:cubicBezTo>
                      <a:pt x="86" y="62"/>
                      <a:pt x="86" y="62"/>
                      <a:pt x="86" y="62"/>
                    </a:cubicBezTo>
                    <a:cubicBezTo>
                      <a:pt x="86" y="61"/>
                      <a:pt x="86" y="60"/>
                      <a:pt x="85" y="59"/>
                    </a:cubicBezTo>
                    <a:cubicBezTo>
                      <a:pt x="83" y="55"/>
                      <a:pt x="83" y="55"/>
                      <a:pt x="83" y="55"/>
                    </a:cubicBezTo>
                    <a:cubicBezTo>
                      <a:pt x="58" y="70"/>
                      <a:pt x="58" y="70"/>
                      <a:pt x="58" y="70"/>
                    </a:cubicBezTo>
                    <a:lnTo>
                      <a:pt x="61" y="74"/>
                    </a:lnTo>
                    <a:close/>
                    <a:moveTo>
                      <a:pt x="75" y="56"/>
                    </a:moveTo>
                    <a:cubicBezTo>
                      <a:pt x="81" y="52"/>
                      <a:pt x="81" y="52"/>
                      <a:pt x="81" y="52"/>
                    </a:cubicBezTo>
                    <a:cubicBezTo>
                      <a:pt x="55" y="10"/>
                      <a:pt x="55" y="10"/>
                      <a:pt x="55" y="10"/>
                    </a:cubicBezTo>
                    <a:cubicBezTo>
                      <a:pt x="49" y="14"/>
                      <a:pt x="49" y="14"/>
                      <a:pt x="49" y="14"/>
                    </a:cubicBezTo>
                    <a:lnTo>
                      <a:pt x="75" y="56"/>
                    </a:lnTo>
                    <a:close/>
                    <a:moveTo>
                      <a:pt x="72" y="57"/>
                    </a:moveTo>
                    <a:cubicBezTo>
                      <a:pt x="47" y="15"/>
                      <a:pt x="47" y="15"/>
                      <a:pt x="47" y="15"/>
                    </a:cubicBezTo>
                    <a:cubicBezTo>
                      <a:pt x="39" y="20"/>
                      <a:pt x="39" y="20"/>
                      <a:pt x="39" y="20"/>
                    </a:cubicBezTo>
                    <a:cubicBezTo>
                      <a:pt x="65" y="62"/>
                      <a:pt x="65" y="62"/>
                      <a:pt x="65" y="62"/>
                    </a:cubicBezTo>
                    <a:lnTo>
                      <a:pt x="72" y="57"/>
                    </a:lnTo>
                    <a:close/>
                    <a:moveTo>
                      <a:pt x="31" y="25"/>
                    </a:moveTo>
                    <a:cubicBezTo>
                      <a:pt x="56" y="67"/>
                      <a:pt x="56" y="67"/>
                      <a:pt x="56" y="67"/>
                    </a:cubicBezTo>
                    <a:cubicBezTo>
                      <a:pt x="62" y="63"/>
                      <a:pt x="62" y="63"/>
                      <a:pt x="62" y="63"/>
                    </a:cubicBezTo>
                    <a:cubicBezTo>
                      <a:pt x="37" y="21"/>
                      <a:pt x="37" y="21"/>
                      <a:pt x="37" y="21"/>
                    </a:cubicBezTo>
                    <a:lnTo>
                      <a:pt x="31" y="25"/>
                    </a:lnTo>
                    <a:close/>
                    <a:moveTo>
                      <a:pt x="29" y="22"/>
                    </a:moveTo>
                    <a:cubicBezTo>
                      <a:pt x="53" y="7"/>
                      <a:pt x="53" y="7"/>
                      <a:pt x="53" y="7"/>
                    </a:cubicBezTo>
                    <a:cubicBezTo>
                      <a:pt x="51" y="4"/>
                      <a:pt x="51" y="4"/>
                      <a:pt x="51" y="4"/>
                    </a:cubicBezTo>
                    <a:cubicBezTo>
                      <a:pt x="50" y="1"/>
                      <a:pt x="46" y="0"/>
                      <a:pt x="44" y="2"/>
                    </a:cubicBezTo>
                    <a:cubicBezTo>
                      <a:pt x="29" y="11"/>
                      <a:pt x="29" y="11"/>
                      <a:pt x="29" y="11"/>
                    </a:cubicBezTo>
                    <a:cubicBezTo>
                      <a:pt x="26" y="12"/>
                      <a:pt x="25" y="16"/>
                      <a:pt x="27" y="19"/>
                    </a:cubicBezTo>
                    <a:lnTo>
                      <a:pt x="29" y="22"/>
                    </a:lnTo>
                    <a:close/>
                    <a:moveTo>
                      <a:pt x="0" y="89"/>
                    </a:moveTo>
                    <a:cubicBezTo>
                      <a:pt x="66" y="89"/>
                      <a:pt x="66" y="89"/>
                      <a:pt x="66" y="89"/>
                    </a:cubicBezTo>
                    <a:cubicBezTo>
                      <a:pt x="66" y="84"/>
                      <a:pt x="66" y="84"/>
                      <a:pt x="66" y="84"/>
                    </a:cubicBezTo>
                    <a:cubicBezTo>
                      <a:pt x="0" y="84"/>
                      <a:pt x="0" y="84"/>
                      <a:pt x="0" y="84"/>
                    </a:cubicBezTo>
                    <a:lnTo>
                      <a:pt x="0" y="89"/>
                    </a:lnTo>
                    <a:close/>
                  </a:path>
                </a:pathLst>
              </a:custGeom>
              <a:solidFill>
                <a:srgbClr val="B5B5B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108" name="Freeform 323"/>
              <p:cNvSpPr>
                <a:spLocks noEditPoints="1"/>
              </p:cNvSpPr>
              <p:nvPr/>
            </p:nvSpPr>
            <p:spPr bwMode="auto">
              <a:xfrm>
                <a:off x="4994276" y="2514600"/>
                <a:ext cx="530225" cy="527050"/>
              </a:xfrm>
              <a:custGeom>
                <a:avLst/>
                <a:gdLst>
                  <a:gd name="T0" fmla="*/ 83 w 167"/>
                  <a:gd name="T1" fmla="*/ 166 h 166"/>
                  <a:gd name="T2" fmla="*/ 0 w 167"/>
                  <a:gd name="T3" fmla="*/ 83 h 166"/>
                  <a:gd name="T4" fmla="*/ 83 w 167"/>
                  <a:gd name="T5" fmla="*/ 0 h 166"/>
                  <a:gd name="T6" fmla="*/ 167 w 167"/>
                  <a:gd name="T7" fmla="*/ 83 h 166"/>
                  <a:gd name="T8" fmla="*/ 83 w 167"/>
                  <a:gd name="T9" fmla="*/ 166 h 166"/>
                  <a:gd name="T10" fmla="*/ 83 w 167"/>
                  <a:gd name="T11" fmla="*/ 8 h 166"/>
                  <a:gd name="T12" fmla="*/ 8 w 167"/>
                  <a:gd name="T13" fmla="*/ 83 h 166"/>
                  <a:gd name="T14" fmla="*/ 83 w 167"/>
                  <a:gd name="T15" fmla="*/ 158 h 166"/>
                  <a:gd name="T16" fmla="*/ 159 w 167"/>
                  <a:gd name="T17" fmla="*/ 83 h 166"/>
                  <a:gd name="T18" fmla="*/ 83 w 167"/>
                  <a:gd name="T19" fmla="*/ 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66">
                    <a:moveTo>
                      <a:pt x="83" y="166"/>
                    </a:moveTo>
                    <a:cubicBezTo>
                      <a:pt x="37" y="166"/>
                      <a:pt x="0" y="129"/>
                      <a:pt x="0" y="83"/>
                    </a:cubicBezTo>
                    <a:cubicBezTo>
                      <a:pt x="0" y="37"/>
                      <a:pt x="37" y="0"/>
                      <a:pt x="83" y="0"/>
                    </a:cubicBezTo>
                    <a:cubicBezTo>
                      <a:pt x="129" y="0"/>
                      <a:pt x="167" y="37"/>
                      <a:pt x="167" y="83"/>
                    </a:cubicBezTo>
                    <a:cubicBezTo>
                      <a:pt x="167" y="129"/>
                      <a:pt x="129" y="166"/>
                      <a:pt x="83" y="166"/>
                    </a:cubicBezTo>
                    <a:close/>
                    <a:moveTo>
                      <a:pt x="83" y="8"/>
                    </a:moveTo>
                    <a:cubicBezTo>
                      <a:pt x="42" y="8"/>
                      <a:pt x="8" y="41"/>
                      <a:pt x="8" y="83"/>
                    </a:cubicBezTo>
                    <a:cubicBezTo>
                      <a:pt x="8" y="125"/>
                      <a:pt x="42" y="158"/>
                      <a:pt x="83" y="158"/>
                    </a:cubicBezTo>
                    <a:cubicBezTo>
                      <a:pt x="125" y="158"/>
                      <a:pt x="159" y="125"/>
                      <a:pt x="159" y="83"/>
                    </a:cubicBezTo>
                    <a:cubicBezTo>
                      <a:pt x="159" y="41"/>
                      <a:pt x="125" y="8"/>
                      <a:pt x="83" y="8"/>
                    </a:cubicBezTo>
                    <a:close/>
                  </a:path>
                </a:pathLst>
              </a:custGeom>
              <a:solidFill>
                <a:srgbClr val="B5B5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grpSp>
      <p:grpSp>
        <p:nvGrpSpPr>
          <p:cNvPr id="109" name="Group 72"/>
          <p:cNvGrpSpPr/>
          <p:nvPr/>
        </p:nvGrpSpPr>
        <p:grpSpPr>
          <a:xfrm>
            <a:off x="5491361" y="3360174"/>
            <a:ext cx="530225" cy="530225"/>
            <a:chOff x="5419726" y="3819525"/>
            <a:chExt cx="530225" cy="530225"/>
          </a:xfrm>
        </p:grpSpPr>
        <p:sp>
          <p:nvSpPr>
            <p:cNvPr id="110" name="Oval 324"/>
            <p:cNvSpPr>
              <a:spLocks noChangeArrowheads="1"/>
            </p:cNvSpPr>
            <p:nvPr/>
          </p:nvSpPr>
          <p:spPr bwMode="auto">
            <a:xfrm>
              <a:off x="5432426" y="3832225"/>
              <a:ext cx="504825" cy="504825"/>
            </a:xfrm>
            <a:prstGeom prst="ellipse">
              <a:avLst/>
            </a:prstGeom>
            <a:solidFill>
              <a:srgbClr val="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nvGrpSpPr>
            <p:cNvPr id="111" name="Group 74"/>
            <p:cNvGrpSpPr/>
            <p:nvPr/>
          </p:nvGrpSpPr>
          <p:grpSpPr>
            <a:xfrm>
              <a:off x="5419726" y="3819525"/>
              <a:ext cx="530225" cy="530225"/>
              <a:chOff x="5419726" y="3819525"/>
              <a:chExt cx="530225" cy="530225"/>
            </a:xfrm>
            <a:solidFill>
              <a:srgbClr val="B5B5B5"/>
            </a:solidFill>
          </p:grpSpPr>
          <p:sp>
            <p:nvSpPr>
              <p:cNvPr id="112" name="Freeform 311"/>
              <p:cNvSpPr>
                <a:spLocks noEditPoints="1"/>
              </p:cNvSpPr>
              <p:nvPr/>
            </p:nvSpPr>
            <p:spPr bwMode="auto">
              <a:xfrm>
                <a:off x="5575301" y="3949700"/>
                <a:ext cx="215900" cy="269875"/>
              </a:xfrm>
              <a:custGeom>
                <a:avLst/>
                <a:gdLst>
                  <a:gd name="T0" fmla="*/ 98 w 136"/>
                  <a:gd name="T1" fmla="*/ 28 h 170"/>
                  <a:gd name="T2" fmla="*/ 24 w 136"/>
                  <a:gd name="T3" fmla="*/ 28 h 170"/>
                  <a:gd name="T4" fmla="*/ 24 w 136"/>
                  <a:gd name="T5" fmla="*/ 38 h 170"/>
                  <a:gd name="T6" fmla="*/ 98 w 136"/>
                  <a:gd name="T7" fmla="*/ 38 h 170"/>
                  <a:gd name="T8" fmla="*/ 98 w 136"/>
                  <a:gd name="T9" fmla="*/ 28 h 170"/>
                  <a:gd name="T10" fmla="*/ 98 w 136"/>
                  <a:gd name="T11" fmla="*/ 48 h 170"/>
                  <a:gd name="T12" fmla="*/ 24 w 136"/>
                  <a:gd name="T13" fmla="*/ 48 h 170"/>
                  <a:gd name="T14" fmla="*/ 24 w 136"/>
                  <a:gd name="T15" fmla="*/ 58 h 170"/>
                  <a:gd name="T16" fmla="*/ 98 w 136"/>
                  <a:gd name="T17" fmla="*/ 58 h 170"/>
                  <a:gd name="T18" fmla="*/ 98 w 136"/>
                  <a:gd name="T19" fmla="*/ 48 h 170"/>
                  <a:gd name="T20" fmla="*/ 120 w 136"/>
                  <a:gd name="T21" fmla="*/ 14 h 170"/>
                  <a:gd name="T22" fmla="*/ 120 w 136"/>
                  <a:gd name="T23" fmla="*/ 0 h 170"/>
                  <a:gd name="T24" fmla="*/ 0 w 136"/>
                  <a:gd name="T25" fmla="*/ 0 h 170"/>
                  <a:gd name="T26" fmla="*/ 0 w 136"/>
                  <a:gd name="T27" fmla="*/ 154 h 170"/>
                  <a:gd name="T28" fmla="*/ 16 w 136"/>
                  <a:gd name="T29" fmla="*/ 154 h 170"/>
                  <a:gd name="T30" fmla="*/ 16 w 136"/>
                  <a:gd name="T31" fmla="*/ 170 h 170"/>
                  <a:gd name="T32" fmla="*/ 136 w 136"/>
                  <a:gd name="T33" fmla="*/ 170 h 170"/>
                  <a:gd name="T34" fmla="*/ 136 w 136"/>
                  <a:gd name="T35" fmla="*/ 14 h 170"/>
                  <a:gd name="T36" fmla="*/ 120 w 136"/>
                  <a:gd name="T37" fmla="*/ 14 h 170"/>
                  <a:gd name="T38" fmla="*/ 10 w 136"/>
                  <a:gd name="T39" fmla="*/ 146 h 170"/>
                  <a:gd name="T40" fmla="*/ 10 w 136"/>
                  <a:gd name="T41" fmla="*/ 8 h 170"/>
                  <a:gd name="T42" fmla="*/ 112 w 136"/>
                  <a:gd name="T43" fmla="*/ 8 h 170"/>
                  <a:gd name="T44" fmla="*/ 112 w 136"/>
                  <a:gd name="T45" fmla="*/ 110 h 170"/>
                  <a:gd name="T46" fmla="*/ 78 w 136"/>
                  <a:gd name="T47" fmla="*/ 110 h 170"/>
                  <a:gd name="T48" fmla="*/ 78 w 136"/>
                  <a:gd name="T49" fmla="*/ 146 h 170"/>
                  <a:gd name="T50" fmla="*/ 10 w 136"/>
                  <a:gd name="T51" fmla="*/ 146 h 170"/>
                  <a:gd name="T52" fmla="*/ 128 w 136"/>
                  <a:gd name="T53" fmla="*/ 162 h 170"/>
                  <a:gd name="T54" fmla="*/ 24 w 136"/>
                  <a:gd name="T55" fmla="*/ 162 h 170"/>
                  <a:gd name="T56" fmla="*/ 24 w 136"/>
                  <a:gd name="T57" fmla="*/ 154 h 170"/>
                  <a:gd name="T58" fmla="*/ 82 w 136"/>
                  <a:gd name="T59" fmla="*/ 154 h 170"/>
                  <a:gd name="T60" fmla="*/ 120 w 136"/>
                  <a:gd name="T61" fmla="*/ 114 h 170"/>
                  <a:gd name="T62" fmla="*/ 120 w 136"/>
                  <a:gd name="T63" fmla="*/ 22 h 170"/>
                  <a:gd name="T64" fmla="*/ 128 w 136"/>
                  <a:gd name="T65" fmla="*/ 22 h 170"/>
                  <a:gd name="T66" fmla="*/ 128 w 136"/>
                  <a:gd name="T67" fmla="*/ 162 h 170"/>
                  <a:gd name="T68" fmla="*/ 24 w 136"/>
                  <a:gd name="T69" fmla="*/ 100 h 170"/>
                  <a:gd name="T70" fmla="*/ 60 w 136"/>
                  <a:gd name="T71" fmla="*/ 100 h 170"/>
                  <a:gd name="T72" fmla="*/ 60 w 136"/>
                  <a:gd name="T73" fmla="*/ 90 h 170"/>
                  <a:gd name="T74" fmla="*/ 24 w 136"/>
                  <a:gd name="T75" fmla="*/ 90 h 170"/>
                  <a:gd name="T76" fmla="*/ 24 w 136"/>
                  <a:gd name="T77" fmla="*/ 100 h 170"/>
                  <a:gd name="T78" fmla="*/ 98 w 136"/>
                  <a:gd name="T79" fmla="*/ 68 h 170"/>
                  <a:gd name="T80" fmla="*/ 24 w 136"/>
                  <a:gd name="T81" fmla="*/ 68 h 170"/>
                  <a:gd name="T82" fmla="*/ 24 w 136"/>
                  <a:gd name="T83" fmla="*/ 80 h 170"/>
                  <a:gd name="T84" fmla="*/ 98 w 136"/>
                  <a:gd name="T85" fmla="*/ 80 h 170"/>
                  <a:gd name="T86" fmla="*/ 98 w 136"/>
                  <a:gd name="T87" fmla="*/ 6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70">
                    <a:moveTo>
                      <a:pt x="98" y="28"/>
                    </a:moveTo>
                    <a:lnTo>
                      <a:pt x="24" y="28"/>
                    </a:lnTo>
                    <a:lnTo>
                      <a:pt x="24" y="38"/>
                    </a:lnTo>
                    <a:lnTo>
                      <a:pt x="98" y="38"/>
                    </a:lnTo>
                    <a:lnTo>
                      <a:pt x="98" y="28"/>
                    </a:lnTo>
                    <a:close/>
                    <a:moveTo>
                      <a:pt x="98" y="48"/>
                    </a:moveTo>
                    <a:lnTo>
                      <a:pt x="24" y="48"/>
                    </a:lnTo>
                    <a:lnTo>
                      <a:pt x="24" y="58"/>
                    </a:lnTo>
                    <a:lnTo>
                      <a:pt x="98" y="58"/>
                    </a:lnTo>
                    <a:lnTo>
                      <a:pt x="98" y="48"/>
                    </a:lnTo>
                    <a:close/>
                    <a:moveTo>
                      <a:pt x="120" y="14"/>
                    </a:moveTo>
                    <a:lnTo>
                      <a:pt x="120" y="0"/>
                    </a:lnTo>
                    <a:lnTo>
                      <a:pt x="0" y="0"/>
                    </a:lnTo>
                    <a:lnTo>
                      <a:pt x="0" y="154"/>
                    </a:lnTo>
                    <a:lnTo>
                      <a:pt x="16" y="154"/>
                    </a:lnTo>
                    <a:lnTo>
                      <a:pt x="16" y="170"/>
                    </a:lnTo>
                    <a:lnTo>
                      <a:pt x="136" y="170"/>
                    </a:lnTo>
                    <a:lnTo>
                      <a:pt x="136" y="14"/>
                    </a:lnTo>
                    <a:lnTo>
                      <a:pt x="120" y="14"/>
                    </a:lnTo>
                    <a:close/>
                    <a:moveTo>
                      <a:pt x="10" y="146"/>
                    </a:moveTo>
                    <a:lnTo>
                      <a:pt x="10" y="8"/>
                    </a:lnTo>
                    <a:lnTo>
                      <a:pt x="112" y="8"/>
                    </a:lnTo>
                    <a:lnTo>
                      <a:pt x="112" y="110"/>
                    </a:lnTo>
                    <a:lnTo>
                      <a:pt x="78" y="110"/>
                    </a:lnTo>
                    <a:lnTo>
                      <a:pt x="78" y="146"/>
                    </a:lnTo>
                    <a:lnTo>
                      <a:pt x="10" y="146"/>
                    </a:lnTo>
                    <a:close/>
                    <a:moveTo>
                      <a:pt x="128" y="162"/>
                    </a:moveTo>
                    <a:lnTo>
                      <a:pt x="24" y="162"/>
                    </a:lnTo>
                    <a:lnTo>
                      <a:pt x="24" y="154"/>
                    </a:lnTo>
                    <a:lnTo>
                      <a:pt x="82" y="154"/>
                    </a:lnTo>
                    <a:lnTo>
                      <a:pt x="120" y="114"/>
                    </a:lnTo>
                    <a:lnTo>
                      <a:pt x="120" y="22"/>
                    </a:lnTo>
                    <a:lnTo>
                      <a:pt x="128" y="22"/>
                    </a:lnTo>
                    <a:lnTo>
                      <a:pt x="128" y="162"/>
                    </a:lnTo>
                    <a:close/>
                    <a:moveTo>
                      <a:pt x="24" y="100"/>
                    </a:moveTo>
                    <a:lnTo>
                      <a:pt x="60" y="100"/>
                    </a:lnTo>
                    <a:lnTo>
                      <a:pt x="60" y="90"/>
                    </a:lnTo>
                    <a:lnTo>
                      <a:pt x="24" y="90"/>
                    </a:lnTo>
                    <a:lnTo>
                      <a:pt x="24" y="100"/>
                    </a:lnTo>
                    <a:close/>
                    <a:moveTo>
                      <a:pt x="98" y="68"/>
                    </a:moveTo>
                    <a:lnTo>
                      <a:pt x="24" y="68"/>
                    </a:lnTo>
                    <a:lnTo>
                      <a:pt x="24" y="80"/>
                    </a:lnTo>
                    <a:lnTo>
                      <a:pt x="98" y="80"/>
                    </a:lnTo>
                    <a:lnTo>
                      <a:pt x="98" y="68"/>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sp>
            <p:nvSpPr>
              <p:cNvPr id="113" name="Freeform 325"/>
              <p:cNvSpPr>
                <a:spLocks noEditPoints="1"/>
              </p:cNvSpPr>
              <p:nvPr/>
            </p:nvSpPr>
            <p:spPr bwMode="auto">
              <a:xfrm>
                <a:off x="5419726" y="3819525"/>
                <a:ext cx="530225" cy="530225"/>
              </a:xfrm>
              <a:custGeom>
                <a:avLst/>
                <a:gdLst>
                  <a:gd name="T0" fmla="*/ 83 w 167"/>
                  <a:gd name="T1" fmla="*/ 167 h 167"/>
                  <a:gd name="T2" fmla="*/ 0 w 167"/>
                  <a:gd name="T3" fmla="*/ 84 h 167"/>
                  <a:gd name="T4" fmla="*/ 83 w 167"/>
                  <a:gd name="T5" fmla="*/ 0 h 167"/>
                  <a:gd name="T6" fmla="*/ 167 w 167"/>
                  <a:gd name="T7" fmla="*/ 84 h 167"/>
                  <a:gd name="T8" fmla="*/ 83 w 167"/>
                  <a:gd name="T9" fmla="*/ 167 h 167"/>
                  <a:gd name="T10" fmla="*/ 83 w 167"/>
                  <a:gd name="T11" fmla="*/ 8 h 167"/>
                  <a:gd name="T12" fmla="*/ 8 w 167"/>
                  <a:gd name="T13" fmla="*/ 84 h 167"/>
                  <a:gd name="T14" fmla="*/ 83 w 167"/>
                  <a:gd name="T15" fmla="*/ 159 h 167"/>
                  <a:gd name="T16" fmla="*/ 159 w 167"/>
                  <a:gd name="T17" fmla="*/ 84 h 167"/>
                  <a:gd name="T18" fmla="*/ 83 w 167"/>
                  <a:gd name="T19" fmla="*/ 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67">
                    <a:moveTo>
                      <a:pt x="83" y="167"/>
                    </a:moveTo>
                    <a:cubicBezTo>
                      <a:pt x="37" y="167"/>
                      <a:pt x="0" y="130"/>
                      <a:pt x="0" y="84"/>
                    </a:cubicBezTo>
                    <a:cubicBezTo>
                      <a:pt x="0" y="38"/>
                      <a:pt x="37" y="0"/>
                      <a:pt x="83" y="0"/>
                    </a:cubicBezTo>
                    <a:cubicBezTo>
                      <a:pt x="129" y="0"/>
                      <a:pt x="167" y="38"/>
                      <a:pt x="167" y="84"/>
                    </a:cubicBezTo>
                    <a:cubicBezTo>
                      <a:pt x="167" y="130"/>
                      <a:pt x="129" y="167"/>
                      <a:pt x="83" y="167"/>
                    </a:cubicBezTo>
                    <a:close/>
                    <a:moveTo>
                      <a:pt x="83" y="8"/>
                    </a:moveTo>
                    <a:cubicBezTo>
                      <a:pt x="42" y="8"/>
                      <a:pt x="8" y="42"/>
                      <a:pt x="8" y="84"/>
                    </a:cubicBezTo>
                    <a:cubicBezTo>
                      <a:pt x="8" y="125"/>
                      <a:pt x="42" y="159"/>
                      <a:pt x="83" y="159"/>
                    </a:cubicBezTo>
                    <a:cubicBezTo>
                      <a:pt x="125" y="159"/>
                      <a:pt x="159" y="125"/>
                      <a:pt x="159" y="84"/>
                    </a:cubicBezTo>
                    <a:cubicBezTo>
                      <a:pt x="159" y="42"/>
                      <a:pt x="125" y="8"/>
                      <a:pt x="8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Arial"/>
                </a:endParaRPr>
              </a:p>
            </p:txBody>
          </p:sp>
        </p:grpSp>
      </p:grpSp>
    </p:spTree>
    <p:extLst>
      <p:ext uri="{BB962C8B-B14F-4D97-AF65-F5344CB8AC3E}">
        <p14:creationId xmlns:p14="http://schemas.microsoft.com/office/powerpoint/2010/main" val="2671877229"/>
      </p:ext>
    </p:extLst>
  </p:cSld>
  <p:clrMapOvr>
    <a:masterClrMapping/>
  </p:clrMapOvr>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23088</TotalTime>
  <Words>4616</Words>
  <Application>Microsoft Office PowerPoint</Application>
  <PresentationFormat>全屏显示(4:3)</PresentationFormat>
  <Paragraphs>487</Paragraphs>
  <Slides>41</Slides>
  <Notes>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1392</cp:revision>
  <dcterms:created xsi:type="dcterms:W3CDTF">2009-02-11T05:37:22Z</dcterms:created>
  <dcterms:modified xsi:type="dcterms:W3CDTF">2019-08-07T13:49:09Z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