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27"/>
  </p:notesMasterIdLst>
  <p:sldIdLst>
    <p:sldId id="836" r:id="rId3"/>
    <p:sldId id="961" r:id="rId4"/>
    <p:sldId id="963" r:id="rId5"/>
    <p:sldId id="1077" r:id="rId6"/>
    <p:sldId id="1078" r:id="rId7"/>
    <p:sldId id="1084" r:id="rId8"/>
    <p:sldId id="1086" r:id="rId9"/>
    <p:sldId id="1053" r:id="rId10"/>
    <p:sldId id="1075" r:id="rId11"/>
    <p:sldId id="1081" r:id="rId12"/>
    <p:sldId id="1085" r:id="rId13"/>
    <p:sldId id="1088" r:id="rId14"/>
    <p:sldId id="1054" r:id="rId15"/>
    <p:sldId id="1076" r:id="rId16"/>
    <p:sldId id="1079" r:id="rId17"/>
    <p:sldId id="1087" r:id="rId18"/>
    <p:sldId id="1090" r:id="rId19"/>
    <p:sldId id="1055" r:id="rId20"/>
    <p:sldId id="1082" r:id="rId21"/>
    <p:sldId id="1091" r:id="rId22"/>
    <p:sldId id="1083" r:id="rId23"/>
    <p:sldId id="1089" r:id="rId24"/>
    <p:sldId id="1074" r:id="rId25"/>
    <p:sldId id="1092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3354" autoAdjust="0"/>
  </p:normalViewPr>
  <p:slideViewPr>
    <p:cSldViewPr>
      <p:cViewPr>
        <p:scale>
          <a:sx n="67" d="100"/>
          <a:sy n="67" d="100"/>
        </p:scale>
        <p:origin x="-414" y="-15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7985664"/>
        <c:axId val="207987840"/>
      </c:lineChart>
      <c:catAx>
        <c:axId val="207985664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207987840"/>
        <c:crosses val="autoZero"/>
        <c:auto val="1"/>
        <c:lblAlgn val="ctr"/>
        <c:lblOffset val="100"/>
        <c:noMultiLvlLbl val="0"/>
      </c:catAx>
      <c:valAx>
        <c:axId val="2079878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07985664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2019/8/9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722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7988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586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2086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8296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063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8EBE660E-5CC2-4A50-916A-880C808B748D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313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65865C-96B9-40F9-99A8-041E67D3A88D}" type="slidenum">
              <a:rPr lang="zh-CN" altLang="en-US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2723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335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343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498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043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278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6206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367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45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257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366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860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070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2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50791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工作回顾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50791" y="432889"/>
            <a:ext cx="892058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review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" y="118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43" y="128088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009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39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5421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自我评价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5421" y="432889"/>
            <a:ext cx="1012283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Self-evaluation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" y="118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43" y="128088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53615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工作体会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53615" y="432889"/>
            <a:ext cx="1126097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experience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" y="118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43" y="128088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212" y="239588"/>
            <a:ext cx="1451506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工作规划和展望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212" y="432889"/>
            <a:ext cx="1584556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Job planning and Outlook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" y="118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43" y="128088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8500361" y="241918"/>
            <a:ext cx="365983" cy="2153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8504736" y="316259"/>
            <a:ext cx="366581" cy="19639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519485" y="204940"/>
            <a:ext cx="337081" cy="35058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000" smtClean="0"/>
              <a:pPr/>
              <a:t>‹#›</a:t>
            </a:fld>
            <a:endParaRPr lang="en-US" sz="1000" dirty="0"/>
          </a:p>
        </p:txBody>
      </p:sp>
      <p:grpSp>
        <p:nvGrpSpPr>
          <p:cNvPr id="2" name="Group 5"/>
          <p:cNvGrpSpPr/>
          <p:nvPr userDrawn="1"/>
        </p:nvGrpSpPr>
        <p:grpSpPr>
          <a:xfrm>
            <a:off x="347419" y="4731991"/>
            <a:ext cx="224082" cy="221156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9"/>
          <p:cNvGrpSpPr/>
          <p:nvPr userDrawn="1"/>
        </p:nvGrpSpPr>
        <p:grpSpPr>
          <a:xfrm flipH="1">
            <a:off x="933709" y="4731991"/>
            <a:ext cx="224082" cy="221156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552709" y="4845350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0344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935" y="219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1187624" y="61272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1184649" y="250504"/>
            <a:ext cx="3216269" cy="37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>
            <a:lvl1pPr>
              <a:defRPr lang="zh-CN" altLang="en-US" sz="2000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cs typeface="+mn-cs"/>
              </a:defRPr>
            </a:lvl1pPr>
          </a:lstStyle>
          <a:p>
            <a:pPr lvl="0" algn="l"/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2019/8/9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2019/8/9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6948264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0597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2019/8/9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0" r:id="rId2"/>
    <p:sldLayoutId id="2147483671" r:id="rId3"/>
    <p:sldLayoutId id="2147483672" r:id="rId4"/>
    <p:sldLayoutId id="2147483673" r:id="rId5"/>
    <p:sldLayoutId id="2147483663" r:id="rId6"/>
    <p:sldLayoutId id="2147483665" r:id="rId7"/>
    <p:sldLayoutId id="2147483675" r:id="rId8"/>
    <p:sldLayoutId id="2147483668" r:id="rId9"/>
    <p:sldLayoutId id="2147483674" r:id="rId10"/>
  </p:sldLayoutIdLst>
  <p:transition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36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notesSlide" Target="../notesSlides/notesSlide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slideLayout" Target="../slideLayouts/slideLayout9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372932" y="3652450"/>
            <a:ext cx="33674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   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时间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年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月</a:t>
            </a: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4395980" y="2943403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年终总结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354068" y="2211710"/>
            <a:ext cx="478993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述职报告</a:t>
            </a: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355976" y="1203598"/>
            <a:ext cx="26642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20XX</a:t>
            </a:r>
            <a:endParaRPr lang="en-US" altLang="zh-CN" sz="6600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/>
          <p:nvPr/>
        </p:nvGrpSpPr>
        <p:grpSpPr>
          <a:xfrm flipH="1">
            <a:off x="3673723" y="3325224"/>
            <a:ext cx="1147024" cy="873172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43"/>
          <p:cNvGrpSpPr/>
          <p:nvPr/>
        </p:nvGrpSpPr>
        <p:grpSpPr>
          <a:xfrm>
            <a:off x="4691062" y="3074787"/>
            <a:ext cx="1049762" cy="998391"/>
            <a:chOff x="6254758" y="3535584"/>
            <a:chExt cx="1399760" cy="1331188"/>
          </a:xfrm>
        </p:grpSpPr>
        <p:grpSp>
          <p:nvGrpSpPr>
            <p:cNvPr id="4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5"/>
          <p:cNvGrpSpPr/>
          <p:nvPr/>
        </p:nvGrpSpPr>
        <p:grpSpPr>
          <a:xfrm>
            <a:off x="3398704" y="2333540"/>
            <a:ext cx="841822" cy="1172802"/>
            <a:chOff x="4531519" y="2547255"/>
            <a:chExt cx="1122491" cy="1563736"/>
          </a:xfrm>
        </p:grpSpPr>
        <p:grpSp>
          <p:nvGrpSpPr>
            <p:cNvPr id="6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47"/>
          <p:cNvGrpSpPr/>
          <p:nvPr/>
        </p:nvGrpSpPr>
        <p:grpSpPr>
          <a:xfrm>
            <a:off x="3801169" y="1791302"/>
            <a:ext cx="1143671" cy="807209"/>
            <a:chOff x="5068168" y="1824270"/>
            <a:chExt cx="1524978" cy="1076279"/>
          </a:xfrm>
        </p:grpSpPr>
        <p:grpSp>
          <p:nvGrpSpPr>
            <p:cNvPr id="8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49"/>
          <p:cNvGrpSpPr/>
          <p:nvPr/>
        </p:nvGrpSpPr>
        <p:grpSpPr>
          <a:xfrm>
            <a:off x="4862110" y="2140123"/>
            <a:ext cx="883186" cy="1102367"/>
            <a:chOff x="6482835" y="2289366"/>
            <a:chExt cx="1177646" cy="1469822"/>
          </a:xfrm>
        </p:grpSpPr>
        <p:grpSp>
          <p:nvGrpSpPr>
            <p:cNvPr id="10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1472647" y="1830179"/>
            <a:ext cx="144845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1472646" y="2040790"/>
            <a:ext cx="164241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1472647" y="2702859"/>
            <a:ext cx="144845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1472646" y="2914598"/>
            <a:ext cx="164241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1472647" y="3532637"/>
            <a:ext cx="144845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1472646" y="3744377"/>
            <a:ext cx="164241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6027004" y="1815503"/>
            <a:ext cx="145288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6027003" y="2027242"/>
            <a:ext cx="164743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6027004" y="2688182"/>
            <a:ext cx="145288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6027003" y="2899921"/>
            <a:ext cx="1647438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03063"/>
      </p:ext>
    </p:extLst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1046" y="2138662"/>
            <a:ext cx="1502731" cy="20475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533903" y="2138662"/>
            <a:ext cx="1518807" cy="204757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2670279" y="4186238"/>
            <a:ext cx="1854098" cy="95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6051469" y="2143126"/>
            <a:ext cx="1816000" cy="2043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2717904" y="2143126"/>
            <a:ext cx="1812823" cy="2043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241609" y="4186238"/>
            <a:ext cx="1501692" cy="95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4527554" y="4186238"/>
            <a:ext cx="1539790" cy="95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6060993" y="4186239"/>
            <a:ext cx="1816000" cy="857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2867119" y="3271838"/>
            <a:ext cx="1547728" cy="50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2838546" y="3119438"/>
            <a:ext cx="1509630" cy="127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700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1900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213385" y="3271838"/>
            <a:ext cx="1549315" cy="50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6186399" y="3119438"/>
            <a:ext cx="1509629" cy="127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700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1900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2838545" y="2870200"/>
            <a:ext cx="1221398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186399" y="2870200"/>
            <a:ext cx="1221398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03" y="3353421"/>
            <a:ext cx="9142997" cy="1789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42962" y="3244167"/>
            <a:ext cx="218493" cy="21850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473549" y="3244167"/>
            <a:ext cx="218493" cy="2185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007884" y="3244167"/>
            <a:ext cx="218493" cy="2185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671240" y="1112972"/>
            <a:ext cx="7590524" cy="2150728"/>
            <a:chOff x="894415" y="1483855"/>
            <a:chExt cx="10121809" cy="286779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342744">
                <a:lnSpc>
                  <a:spcPct val="120000"/>
                </a:lnSpc>
                <a:defRPr/>
              </a:pPr>
              <a:endParaRPr lang="es-ES" sz="7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3" y="3194346"/>
              <a:ext cx="1194018" cy="11573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11573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11573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533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89" y="1629880"/>
              <a:ext cx="651856" cy="533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119214" y="3928149"/>
            <a:ext cx="1865279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37355" y="3745230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b="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204366" y="3928149"/>
            <a:ext cx="1865279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652665" y="3928149"/>
            <a:ext cx="1865279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57501" y="3745230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b="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602631" y="3745230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b="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5350441" y="2096670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工作体会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5350441" y="2676270"/>
            <a:ext cx="26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3865476" y="1643920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z="9800" cap="all" spc="213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057378" y="4108005"/>
            <a:ext cx="707452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057378" y="4208318"/>
            <a:ext cx="7074523" cy="221599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1863273" y="1617325"/>
            <a:ext cx="1009284" cy="528640"/>
            <a:chOff x="1189440" y="1763932"/>
            <a:chExt cx="2548167" cy="790807"/>
          </a:xfrm>
        </p:grpSpPr>
        <p:sp>
          <p:nvSpPr>
            <p:cNvPr id="7" name="TextBox 6"/>
            <p:cNvSpPr txBox="1"/>
            <p:nvPr/>
          </p:nvSpPr>
          <p:spPr>
            <a:xfrm>
              <a:off x="1471205" y="1763932"/>
              <a:ext cx="2266402" cy="27624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891747"/>
              <a:ext cx="2508688" cy="662992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"/>
          <p:cNvGrpSpPr/>
          <p:nvPr/>
        </p:nvGrpSpPr>
        <p:grpSpPr>
          <a:xfrm>
            <a:off x="1863274" y="2640675"/>
            <a:ext cx="990948" cy="526055"/>
            <a:chOff x="1196252" y="1777693"/>
            <a:chExt cx="2501876" cy="786939"/>
          </a:xfrm>
        </p:grpSpPr>
        <p:sp>
          <p:nvSpPr>
            <p:cNvPr id="10" name="TextBox 9"/>
            <p:cNvSpPr txBox="1"/>
            <p:nvPr/>
          </p:nvSpPr>
          <p:spPr>
            <a:xfrm>
              <a:off x="1428378" y="1777693"/>
              <a:ext cx="2266405" cy="27624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01641"/>
              <a:ext cx="2501876" cy="662991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6817383" y="2079869"/>
            <a:ext cx="995070" cy="697864"/>
            <a:chOff x="189551" y="1653832"/>
            <a:chExt cx="1954057" cy="1043952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53832"/>
              <a:ext cx="1762812" cy="27624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6" y="1869045"/>
              <a:ext cx="1828902" cy="828739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8"/>
          <p:cNvGrpSpPr/>
          <p:nvPr/>
        </p:nvGrpSpPr>
        <p:grpSpPr>
          <a:xfrm>
            <a:off x="6865528" y="3093287"/>
            <a:ext cx="946924" cy="684413"/>
            <a:chOff x="256449" y="1653834"/>
            <a:chExt cx="1859513" cy="1023828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53834"/>
              <a:ext cx="1762814" cy="27624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48925"/>
              <a:ext cx="1801255" cy="82873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7714003" y="1531581"/>
            <a:ext cx="357995" cy="36601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7"/>
          <p:cNvGrpSpPr/>
          <p:nvPr/>
        </p:nvGrpSpPr>
        <p:grpSpPr>
          <a:xfrm>
            <a:off x="0" y="1442121"/>
            <a:ext cx="7667966" cy="2516496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4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7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3315" y="1655373"/>
                  <a:ext cx="1342939" cy="276247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000" b="1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1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26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6429" y="4667245"/>
                  <a:ext cx="1342939" cy="27624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2015" y="1632205"/>
                <a:ext cx="1342938" cy="27624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5990" y="4664705"/>
                <a:ext cx="1342938" cy="27624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0164" y="3149249"/>
                <a:ext cx="1342938" cy="27624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2514" y="3897221"/>
                <a:ext cx="1342938" cy="27624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3088464" y="1412069"/>
            <a:ext cx="485072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828507" y="2282062"/>
            <a:ext cx="4110679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052854" y="3152056"/>
            <a:ext cx="588633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3088464" y="4022050"/>
            <a:ext cx="485072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2322870" y="1281884"/>
            <a:ext cx="1237566" cy="1157384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dirty="0">
                <a:latin typeface="HelveticaNeueLT Pro 35 Th" pitchFamily="34" charset="0"/>
              </a:rPr>
              <a:t>20%</a:t>
            </a:r>
            <a:endParaRPr lang="zh-CN" altLang="en-US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2165334" y="2571751"/>
            <a:ext cx="1503108" cy="1464289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dirty="0">
                <a:latin typeface="HelveticaNeueLT Pro 35 Th" pitchFamily="34" charset="0"/>
              </a:rPr>
              <a:t>35%</a:t>
            </a:r>
            <a:endParaRPr lang="zh-CN" altLang="en-US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925761" y="1572695"/>
            <a:ext cx="1887623" cy="1838874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sz="2400" dirty="0">
                <a:latin typeface="HelveticaNeueLT Pro 35 Th" pitchFamily="34" charset="0"/>
              </a:rPr>
              <a:t>55%</a:t>
            </a:r>
            <a:endParaRPr lang="zh-CN" altLang="en-US" sz="2400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3011091" y="2046318"/>
            <a:ext cx="1010690" cy="94520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rtlCol="0" anchor="ctr"/>
          <a:lstStyle/>
          <a:p>
            <a:pPr algn="ctr"/>
            <a:r>
              <a:rPr lang="en-US" altLang="zh-CN" sz="1500" dirty="0">
                <a:latin typeface="HelveticaNeueLT Pro 35 Th" pitchFamily="34" charset="0"/>
              </a:rPr>
              <a:t>10%</a:t>
            </a:r>
            <a:endParaRPr lang="zh-CN" altLang="en-US" sz="1500" dirty="0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605221" y="1207848"/>
            <a:ext cx="3629476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52956" y="2079734"/>
            <a:ext cx="3552993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52957" y="2951619"/>
            <a:ext cx="3642591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05221" y="3803045"/>
            <a:ext cx="3578271" cy="530906"/>
          </a:xfrm>
          <a:prstGeom prst="rect">
            <a:avLst/>
          </a:prstGeom>
        </p:spPr>
        <p:txBody>
          <a:bodyPr wrap="square" lIns="68574" tIns="34286" rIns="68574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9063074"/>
      </p:ext>
    </p:extLst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193454" y="1380609"/>
          <a:ext cx="1420890" cy="1503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1653915" y="2023540"/>
            <a:ext cx="555768" cy="250323"/>
          </a:xfrm>
          <a:prstGeom prst="rect">
            <a:avLst/>
          </a:prstGeom>
          <a:noFill/>
        </p:spPr>
        <p:txBody>
          <a:bodyPr wrap="square" lIns="65023" tIns="32511" rIns="65023" bIns="32511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764841" y="2817634"/>
            <a:ext cx="2821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2958830" y="1380609"/>
          <a:ext cx="1420890" cy="1503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419291" y="2023540"/>
            <a:ext cx="555768" cy="250323"/>
          </a:xfrm>
          <a:prstGeom prst="rect">
            <a:avLst/>
          </a:prstGeom>
          <a:noFill/>
        </p:spPr>
        <p:txBody>
          <a:bodyPr wrap="square" lIns="65023" tIns="32511" rIns="65023" bIns="32511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534628" y="2817634"/>
            <a:ext cx="2821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4707470" y="1380609"/>
          <a:ext cx="1420890" cy="1503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5167930" y="2023540"/>
            <a:ext cx="555768" cy="250323"/>
          </a:xfrm>
          <a:prstGeom prst="rect">
            <a:avLst/>
          </a:prstGeom>
          <a:noFill/>
        </p:spPr>
        <p:txBody>
          <a:bodyPr wrap="square" lIns="65023" tIns="32511" rIns="65023" bIns="32511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304412" y="2840066"/>
            <a:ext cx="282130" cy="1676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2019</a:t>
            </a:r>
            <a:endParaRPr lang="en-US" sz="10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6476921" y="1380609"/>
          <a:ext cx="1420890" cy="1503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6937381" y="2023540"/>
            <a:ext cx="555768" cy="250323"/>
          </a:xfrm>
          <a:prstGeom prst="rect">
            <a:avLst/>
          </a:prstGeom>
          <a:noFill/>
        </p:spPr>
        <p:txBody>
          <a:bodyPr wrap="square" lIns="65023" tIns="32511" rIns="65023" bIns="32511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059774" y="2840066"/>
            <a:ext cx="310983" cy="1676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US" sz="10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29"/>
          <p:cNvGrpSpPr/>
          <p:nvPr/>
        </p:nvGrpSpPr>
        <p:grpSpPr>
          <a:xfrm>
            <a:off x="1288571" y="3227614"/>
            <a:ext cx="2911522" cy="513582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2"/>
          <p:cNvGrpSpPr/>
          <p:nvPr/>
        </p:nvGrpSpPr>
        <p:grpSpPr>
          <a:xfrm>
            <a:off x="1288571" y="3792081"/>
            <a:ext cx="2911522" cy="513582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5"/>
          <p:cNvGrpSpPr/>
          <p:nvPr/>
        </p:nvGrpSpPr>
        <p:grpSpPr>
          <a:xfrm>
            <a:off x="4969026" y="3224866"/>
            <a:ext cx="2911522" cy="513582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502900" y="3270466"/>
            <a:ext cx="2535055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02900" y="3838443"/>
            <a:ext cx="2535055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183355" y="3266465"/>
            <a:ext cx="2535055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52"/>
          <p:cNvGrpSpPr/>
          <p:nvPr/>
        </p:nvGrpSpPr>
        <p:grpSpPr>
          <a:xfrm>
            <a:off x="4969026" y="3787350"/>
            <a:ext cx="2911522" cy="513582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183355" y="3828949"/>
            <a:ext cx="2535055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原创设计师QQ598969553            _1"/>
          <p:cNvSpPr/>
          <p:nvPr/>
        </p:nvSpPr>
        <p:spPr>
          <a:xfrm>
            <a:off x="1180420" y="1053913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7" name="原创设计师QQ598969553            _2"/>
          <p:cNvSpPr/>
          <p:nvPr/>
        </p:nvSpPr>
        <p:spPr>
          <a:xfrm>
            <a:off x="1180420" y="2378446"/>
            <a:ext cx="1318842" cy="7947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8" name="原创设计师QQ598969553            _3"/>
          <p:cNvSpPr/>
          <p:nvPr/>
        </p:nvSpPr>
        <p:spPr>
          <a:xfrm>
            <a:off x="2670712" y="1053913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9" name="原创设计师QQ598969553            _4"/>
          <p:cNvSpPr/>
          <p:nvPr/>
        </p:nvSpPr>
        <p:spPr>
          <a:xfrm>
            <a:off x="2670712" y="2378446"/>
            <a:ext cx="1318842" cy="7947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0" name="原创设计师QQ598969553            _5"/>
          <p:cNvSpPr/>
          <p:nvPr/>
        </p:nvSpPr>
        <p:spPr>
          <a:xfrm>
            <a:off x="4161005" y="1053913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51" name="原创设计师QQ598969553            _6"/>
          <p:cNvSpPr/>
          <p:nvPr/>
        </p:nvSpPr>
        <p:spPr>
          <a:xfrm>
            <a:off x="4161005" y="2378446"/>
            <a:ext cx="1318842" cy="7947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2" name="原创设计师QQ598969553            _7"/>
          <p:cNvSpPr/>
          <p:nvPr/>
        </p:nvSpPr>
        <p:spPr>
          <a:xfrm>
            <a:off x="5651297" y="1053913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53" name="原创设计师QQ598969553            _8"/>
          <p:cNvSpPr/>
          <p:nvPr/>
        </p:nvSpPr>
        <p:spPr>
          <a:xfrm>
            <a:off x="5651297" y="2378446"/>
            <a:ext cx="1318842" cy="7947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4" name="原创设计师QQ598969553            _9"/>
          <p:cNvSpPr/>
          <p:nvPr/>
        </p:nvSpPr>
        <p:spPr>
          <a:xfrm>
            <a:off x="7141588" y="1053913"/>
            <a:ext cx="1318842" cy="13245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55" name="原创设计师QQ598969553            _10"/>
          <p:cNvSpPr/>
          <p:nvPr/>
        </p:nvSpPr>
        <p:spPr>
          <a:xfrm>
            <a:off x="7141588" y="2378446"/>
            <a:ext cx="1318842" cy="794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2" name="原创设计师QQ598969553            _11"/>
          <p:cNvGrpSpPr/>
          <p:nvPr/>
        </p:nvGrpSpPr>
        <p:grpSpPr>
          <a:xfrm>
            <a:off x="1602645" y="1212856"/>
            <a:ext cx="474396" cy="612440"/>
            <a:chOff x="3095876" y="2479873"/>
            <a:chExt cx="366231" cy="470769"/>
          </a:xfrm>
        </p:grpSpPr>
        <p:sp>
          <p:nvSpPr>
            <p:cNvPr id="57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1" name="原创设计师QQ598969553            _12"/>
          <p:cNvSpPr>
            <a:spLocks noEditPoints="1"/>
          </p:cNvSpPr>
          <p:nvPr/>
        </p:nvSpPr>
        <p:spPr bwMode="auto">
          <a:xfrm flipH="1">
            <a:off x="3003601" y="1247202"/>
            <a:ext cx="653068" cy="54374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76" tIns="33538" rIns="67076" bIns="33538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761">
              <a:defRPr/>
            </a:pPr>
            <a:endParaRPr lang="zh-CN" altLang="en-US" sz="120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3" name="原创设计师QQ598969553            _13"/>
          <p:cNvGrpSpPr/>
          <p:nvPr/>
        </p:nvGrpSpPr>
        <p:grpSpPr>
          <a:xfrm>
            <a:off x="4616584" y="1221124"/>
            <a:ext cx="407684" cy="595906"/>
            <a:chOff x="5690315" y="3674507"/>
            <a:chExt cx="314729" cy="458061"/>
          </a:xfrm>
        </p:grpSpPr>
        <p:sp>
          <p:nvSpPr>
            <p:cNvPr id="63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5" name="原创设计师QQ598969553            _14"/>
          <p:cNvSpPr>
            <a:spLocks/>
          </p:cNvSpPr>
          <p:nvPr/>
        </p:nvSpPr>
        <p:spPr bwMode="auto">
          <a:xfrm flipH="1">
            <a:off x="5971851" y="1305880"/>
            <a:ext cx="677737" cy="426394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76" tIns="33538" rIns="67076" bIns="33538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761">
              <a:defRPr/>
            </a:pPr>
            <a:endParaRPr lang="zh-CN" altLang="en-US" sz="120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4" name="原创设计师QQ598969553            _15"/>
          <p:cNvGrpSpPr/>
          <p:nvPr/>
        </p:nvGrpSpPr>
        <p:grpSpPr>
          <a:xfrm>
            <a:off x="7512129" y="1246550"/>
            <a:ext cx="577765" cy="545054"/>
            <a:chOff x="1784487" y="2486066"/>
            <a:chExt cx="446032" cy="4189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7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761">
                <a:defRPr/>
              </a:pPr>
              <a:endParaRPr lang="zh-CN" altLang="en-US" sz="120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" name="原创设计师QQ598969553            _16"/>
          <p:cNvGrpSpPr/>
          <p:nvPr/>
        </p:nvGrpSpPr>
        <p:grpSpPr>
          <a:xfrm>
            <a:off x="1760713" y="2007576"/>
            <a:ext cx="6119428" cy="158943"/>
            <a:chOff x="1918742" y="3212976"/>
            <a:chExt cx="8352927" cy="216024"/>
          </a:xfrm>
        </p:grpSpPr>
        <p:sp>
          <p:nvSpPr>
            <p:cNvPr id="74" name="椭圆 7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5" name="椭圆 7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6" name="椭圆 7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7" name="椭圆 7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8" name="椭圆 7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9" name="矩形 7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</p:grpSp>
      <p:sp>
        <p:nvSpPr>
          <p:cNvPr id="80" name="原创设计师QQ598969553            _17"/>
          <p:cNvSpPr/>
          <p:nvPr/>
        </p:nvSpPr>
        <p:spPr>
          <a:xfrm flipV="1">
            <a:off x="1748052" y="3173164"/>
            <a:ext cx="183583" cy="15894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1" name="原创设计师QQ598969553            _18"/>
          <p:cNvSpPr/>
          <p:nvPr/>
        </p:nvSpPr>
        <p:spPr>
          <a:xfrm flipV="1">
            <a:off x="3238344" y="3173164"/>
            <a:ext cx="183583" cy="15894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2" name="原创设计师QQ598969553            _19"/>
          <p:cNvSpPr/>
          <p:nvPr/>
        </p:nvSpPr>
        <p:spPr>
          <a:xfrm flipV="1">
            <a:off x="4728636" y="3173164"/>
            <a:ext cx="183583" cy="15894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3" name="原创设计师QQ598969553            _20"/>
          <p:cNvSpPr/>
          <p:nvPr/>
        </p:nvSpPr>
        <p:spPr>
          <a:xfrm flipV="1">
            <a:off x="6218927" y="3173164"/>
            <a:ext cx="183583" cy="15894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4" name="原创设计师QQ598969553            _21"/>
          <p:cNvSpPr/>
          <p:nvPr/>
        </p:nvSpPr>
        <p:spPr>
          <a:xfrm flipV="1">
            <a:off x="7709220" y="3173164"/>
            <a:ext cx="183583" cy="15894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5" name="原创设计师QQ598969553            _22"/>
          <p:cNvSpPr txBox="1"/>
          <p:nvPr/>
        </p:nvSpPr>
        <p:spPr>
          <a:xfrm>
            <a:off x="1361735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6" name="原创设计师QQ598969553            _23"/>
          <p:cNvSpPr txBox="1"/>
          <p:nvPr/>
        </p:nvSpPr>
        <p:spPr>
          <a:xfrm>
            <a:off x="2852027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7" name="原创设计师QQ598969553            _24"/>
          <p:cNvSpPr txBox="1"/>
          <p:nvPr/>
        </p:nvSpPr>
        <p:spPr>
          <a:xfrm>
            <a:off x="4342320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8" name="原创设计师QQ598969553            _25"/>
          <p:cNvSpPr txBox="1"/>
          <p:nvPr/>
        </p:nvSpPr>
        <p:spPr>
          <a:xfrm>
            <a:off x="5832612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9" name="原创设计师QQ598969553            _26"/>
          <p:cNvSpPr txBox="1"/>
          <p:nvPr/>
        </p:nvSpPr>
        <p:spPr>
          <a:xfrm>
            <a:off x="7322902" y="3431233"/>
            <a:ext cx="956217" cy="313960"/>
          </a:xfrm>
          <a:prstGeom prst="rect">
            <a:avLst/>
          </a:prstGeom>
          <a:noFill/>
        </p:spPr>
        <p:txBody>
          <a:bodyPr wrap="none" lIns="67076" tIns="33538" rIns="67076" bIns="33538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90" name="原创设计师QQ598969553            _27"/>
          <p:cNvSpPr/>
          <p:nvPr/>
        </p:nvSpPr>
        <p:spPr>
          <a:xfrm>
            <a:off x="1180422" y="3808940"/>
            <a:ext cx="7280011" cy="433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6" tIns="33538" rIns="67076" bIns="33538" rtlCol="0" anchor="ctr"/>
          <a:lstStyle/>
          <a:p>
            <a:pPr algn="ctr"/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pic>
        <p:nvPicPr>
          <p:cNvPr id="9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1099" y="13276099"/>
            <a:ext cx="1481804" cy="38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517439"/>
      </p:ext>
    </p:extLst>
  </p:cSld>
  <p:clrMapOvr>
    <a:masterClrMapping/>
  </p:clrMapOvr>
  <p:transition spd="med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1" grpId="0" animBg="1"/>
      <p:bldP spid="6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6" grpId="0"/>
      <p:bldP spid="87" grpId="0"/>
      <p:bldP spid="88" grpId="0"/>
      <p:bldP spid="89" grpId="0"/>
      <p:bldP spid="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5350440" y="2096670"/>
            <a:ext cx="303798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工作规划和展望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5350441" y="2676270"/>
            <a:ext cx="26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3865476" y="1643920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z="9800" cap="all" spc="213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1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30"/>
          <p:cNvSpPr txBox="1"/>
          <p:nvPr/>
        </p:nvSpPr>
        <p:spPr>
          <a:xfrm>
            <a:off x="870638" y="2248586"/>
            <a:ext cx="1712286" cy="218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前期预防</a:t>
            </a:r>
          </a:p>
        </p:txBody>
      </p:sp>
      <p:sp>
        <p:nvSpPr>
          <p:cNvPr id="48" name="TextBox 30"/>
          <p:cNvSpPr txBox="1"/>
          <p:nvPr/>
        </p:nvSpPr>
        <p:spPr>
          <a:xfrm>
            <a:off x="3873437" y="1171488"/>
            <a:ext cx="1397126" cy="218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现场勘查</a:t>
            </a:r>
          </a:p>
        </p:txBody>
      </p:sp>
      <p:sp>
        <p:nvSpPr>
          <p:cNvPr id="49" name="TextBox 30"/>
          <p:cNvSpPr txBox="1"/>
          <p:nvPr/>
        </p:nvSpPr>
        <p:spPr>
          <a:xfrm>
            <a:off x="6716963" y="2248586"/>
            <a:ext cx="1397126" cy="218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人员就位</a:t>
            </a:r>
          </a:p>
        </p:txBody>
      </p:sp>
      <p:sp>
        <p:nvSpPr>
          <p:cNvPr id="50" name="TextBox 29"/>
          <p:cNvSpPr txBox="1"/>
          <p:nvPr/>
        </p:nvSpPr>
        <p:spPr>
          <a:xfrm>
            <a:off x="518110" y="2667797"/>
            <a:ext cx="2417347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点击输入简要文字内容，概括精炼言简意赅的说明分项内容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COOLLA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51" name="TextBox 29"/>
          <p:cNvSpPr txBox="1"/>
          <p:nvPr/>
        </p:nvSpPr>
        <p:spPr>
          <a:xfrm>
            <a:off x="3133725" y="1590700"/>
            <a:ext cx="2876550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点击输入简要文字内容，概括精炼言简意赅的说明分项内容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52" name="TextBox 29"/>
          <p:cNvSpPr txBox="1"/>
          <p:nvPr/>
        </p:nvSpPr>
        <p:spPr>
          <a:xfrm>
            <a:off x="6208547" y="2667798"/>
            <a:ext cx="241396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点击输入简要文字内容，概括精炼言简意赅的说明分项内容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53" name="TextBox 30"/>
          <p:cNvSpPr txBox="1"/>
          <p:nvPr/>
        </p:nvSpPr>
        <p:spPr>
          <a:xfrm>
            <a:off x="2398859" y="3950369"/>
            <a:ext cx="1712286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未雨绸缪</a:t>
            </a:r>
          </a:p>
        </p:txBody>
      </p:sp>
      <p:sp>
        <p:nvSpPr>
          <p:cNvPr id="54" name="TextBox 30"/>
          <p:cNvSpPr txBox="1"/>
          <p:nvPr/>
        </p:nvSpPr>
        <p:spPr>
          <a:xfrm>
            <a:off x="4940551" y="3950369"/>
            <a:ext cx="1712286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安全第一</a:t>
            </a:r>
          </a:p>
        </p:txBody>
      </p:sp>
      <p:grpSp>
        <p:nvGrpSpPr>
          <p:cNvPr id="2" name="组合 58"/>
          <p:cNvGrpSpPr/>
          <p:nvPr/>
        </p:nvGrpSpPr>
        <p:grpSpPr>
          <a:xfrm>
            <a:off x="3082529" y="2247714"/>
            <a:ext cx="2978944" cy="2800552"/>
            <a:chOff x="4110038" y="3028978"/>
            <a:chExt cx="3971925" cy="3734069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110038" y="3236941"/>
              <a:ext cx="1985963" cy="1584325"/>
            </a:xfrm>
            <a:custGeom>
              <a:avLst/>
              <a:gdLst>
                <a:gd name="T0" fmla="*/ 211 w 429"/>
                <a:gd name="T1" fmla="*/ 335 h 342"/>
                <a:gd name="T2" fmla="*/ 429 w 429"/>
                <a:gd name="T3" fmla="*/ 0 h 342"/>
                <a:gd name="T4" fmla="*/ 429 w 429"/>
                <a:gd name="T5" fmla="*/ 0 h 342"/>
                <a:gd name="T6" fmla="*/ 3 w 429"/>
                <a:gd name="T7" fmla="*/ 297 h 342"/>
                <a:gd name="T8" fmla="*/ 26 w 429"/>
                <a:gd name="T9" fmla="*/ 318 h 342"/>
                <a:gd name="T10" fmla="*/ 209 w 429"/>
                <a:gd name="T11" fmla="*/ 339 h 342"/>
                <a:gd name="T12" fmla="*/ 214 w 429"/>
                <a:gd name="T13" fmla="*/ 342 h 342"/>
                <a:gd name="T14" fmla="*/ 211 w 429"/>
                <a:gd name="T15" fmla="*/ 33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342">
                  <a:moveTo>
                    <a:pt x="211" y="335"/>
                  </a:moveTo>
                  <a:cubicBezTo>
                    <a:pt x="242" y="135"/>
                    <a:pt x="329" y="0"/>
                    <a:pt x="429" y="0"/>
                  </a:cubicBezTo>
                  <a:cubicBezTo>
                    <a:pt x="429" y="0"/>
                    <a:pt x="429" y="0"/>
                    <a:pt x="429" y="0"/>
                  </a:cubicBezTo>
                  <a:cubicBezTo>
                    <a:pt x="236" y="0"/>
                    <a:pt x="65" y="119"/>
                    <a:pt x="3" y="297"/>
                  </a:cubicBezTo>
                  <a:cubicBezTo>
                    <a:pt x="0" y="306"/>
                    <a:pt x="8" y="324"/>
                    <a:pt x="26" y="318"/>
                  </a:cubicBezTo>
                  <a:cubicBezTo>
                    <a:pt x="87" y="298"/>
                    <a:pt x="164" y="301"/>
                    <a:pt x="209" y="339"/>
                  </a:cubicBezTo>
                  <a:cubicBezTo>
                    <a:pt x="210" y="341"/>
                    <a:pt x="212" y="341"/>
                    <a:pt x="214" y="342"/>
                  </a:cubicBezTo>
                  <a:cubicBezTo>
                    <a:pt x="212" y="340"/>
                    <a:pt x="211" y="338"/>
                    <a:pt x="211" y="3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096000" y="3236941"/>
              <a:ext cx="1985963" cy="1589088"/>
            </a:xfrm>
            <a:custGeom>
              <a:avLst/>
              <a:gdLst>
                <a:gd name="T0" fmla="*/ 425 w 429"/>
                <a:gd name="T1" fmla="*/ 297 h 343"/>
                <a:gd name="T2" fmla="*/ 0 w 429"/>
                <a:gd name="T3" fmla="*/ 0 h 343"/>
                <a:gd name="T4" fmla="*/ 217 w 429"/>
                <a:gd name="T5" fmla="*/ 335 h 343"/>
                <a:gd name="T6" fmla="*/ 212 w 429"/>
                <a:gd name="T7" fmla="*/ 343 h 343"/>
                <a:gd name="T8" fmla="*/ 220 w 429"/>
                <a:gd name="T9" fmla="*/ 338 h 343"/>
                <a:gd name="T10" fmla="*/ 403 w 429"/>
                <a:gd name="T11" fmla="*/ 318 h 343"/>
                <a:gd name="T12" fmla="*/ 425 w 429"/>
                <a:gd name="T13" fmla="*/ 297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343">
                  <a:moveTo>
                    <a:pt x="425" y="297"/>
                  </a:moveTo>
                  <a:cubicBezTo>
                    <a:pt x="362" y="119"/>
                    <a:pt x="192" y="0"/>
                    <a:pt x="0" y="0"/>
                  </a:cubicBezTo>
                  <a:cubicBezTo>
                    <a:pt x="99" y="0"/>
                    <a:pt x="187" y="135"/>
                    <a:pt x="217" y="335"/>
                  </a:cubicBezTo>
                  <a:cubicBezTo>
                    <a:pt x="217" y="339"/>
                    <a:pt x="215" y="341"/>
                    <a:pt x="212" y="343"/>
                  </a:cubicBezTo>
                  <a:cubicBezTo>
                    <a:pt x="215" y="342"/>
                    <a:pt x="217" y="341"/>
                    <a:pt x="220" y="338"/>
                  </a:cubicBezTo>
                  <a:cubicBezTo>
                    <a:pt x="276" y="290"/>
                    <a:pt x="377" y="308"/>
                    <a:pt x="403" y="318"/>
                  </a:cubicBezTo>
                  <a:cubicBezTo>
                    <a:pt x="417" y="323"/>
                    <a:pt x="429" y="308"/>
                    <a:pt x="425" y="2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5151438" y="3236941"/>
              <a:ext cx="1906588" cy="1593850"/>
            </a:xfrm>
            <a:custGeom>
              <a:avLst/>
              <a:gdLst>
                <a:gd name="T0" fmla="*/ 404 w 412"/>
                <a:gd name="T1" fmla="*/ 337 h 344"/>
                <a:gd name="T2" fmla="*/ 204 w 412"/>
                <a:gd name="T3" fmla="*/ 0 h 344"/>
                <a:gd name="T4" fmla="*/ 204 w 412"/>
                <a:gd name="T5" fmla="*/ 0 h 344"/>
                <a:gd name="T6" fmla="*/ 3 w 412"/>
                <a:gd name="T7" fmla="*/ 338 h 344"/>
                <a:gd name="T8" fmla="*/ 0 w 412"/>
                <a:gd name="T9" fmla="*/ 342 h 344"/>
                <a:gd name="T10" fmla="*/ 7 w 412"/>
                <a:gd name="T11" fmla="*/ 340 h 344"/>
                <a:gd name="T12" fmla="*/ 399 w 412"/>
                <a:gd name="T13" fmla="*/ 340 h 344"/>
                <a:gd name="T14" fmla="*/ 412 w 412"/>
                <a:gd name="T15" fmla="*/ 344 h 344"/>
                <a:gd name="T16" fmla="*/ 404 w 412"/>
                <a:gd name="T17" fmla="*/ 337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2" h="344">
                  <a:moveTo>
                    <a:pt x="404" y="337"/>
                  </a:moveTo>
                  <a:cubicBezTo>
                    <a:pt x="375" y="145"/>
                    <a:pt x="295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12" y="0"/>
                    <a:pt x="32" y="146"/>
                    <a:pt x="3" y="338"/>
                  </a:cubicBezTo>
                  <a:cubicBezTo>
                    <a:pt x="3" y="340"/>
                    <a:pt x="1" y="341"/>
                    <a:pt x="0" y="342"/>
                  </a:cubicBezTo>
                  <a:cubicBezTo>
                    <a:pt x="3" y="342"/>
                    <a:pt x="5" y="341"/>
                    <a:pt x="7" y="340"/>
                  </a:cubicBezTo>
                  <a:cubicBezTo>
                    <a:pt x="86" y="291"/>
                    <a:pt x="330" y="297"/>
                    <a:pt x="399" y="340"/>
                  </a:cubicBezTo>
                  <a:cubicBezTo>
                    <a:pt x="404" y="343"/>
                    <a:pt x="408" y="344"/>
                    <a:pt x="412" y="344"/>
                  </a:cubicBezTo>
                  <a:cubicBezTo>
                    <a:pt x="408" y="344"/>
                    <a:pt x="405" y="341"/>
                    <a:pt x="404" y="3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6003925" y="3028978"/>
              <a:ext cx="184150" cy="166688"/>
            </a:xfrm>
            <a:custGeom>
              <a:avLst/>
              <a:gdLst>
                <a:gd name="T0" fmla="*/ 20 w 40"/>
                <a:gd name="T1" fmla="*/ 0 h 36"/>
                <a:gd name="T2" fmla="*/ 0 w 40"/>
                <a:gd name="T3" fmla="*/ 20 h 36"/>
                <a:gd name="T4" fmla="*/ 0 w 40"/>
                <a:gd name="T5" fmla="*/ 36 h 36"/>
                <a:gd name="T6" fmla="*/ 20 w 40"/>
                <a:gd name="T7" fmla="*/ 35 h 36"/>
                <a:gd name="T8" fmla="*/ 40 w 40"/>
                <a:gd name="T9" fmla="*/ 36 h 36"/>
                <a:gd name="T10" fmla="*/ 40 w 40"/>
                <a:gd name="T11" fmla="*/ 20 h 36"/>
                <a:gd name="T12" fmla="*/ 20 w 4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6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6" y="36"/>
                    <a:pt x="13" y="35"/>
                    <a:pt x="20" y="35"/>
                  </a:cubicBezTo>
                  <a:cubicBezTo>
                    <a:pt x="26" y="35"/>
                    <a:pt x="33" y="36"/>
                    <a:pt x="40" y="36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5378450" y="4692797"/>
              <a:ext cx="809625" cy="2070250"/>
            </a:xfrm>
            <a:custGeom>
              <a:avLst/>
              <a:gdLst>
                <a:gd name="connsiteX0" fmla="*/ 624568 w 809625"/>
                <a:gd name="connsiteY0" fmla="*/ 0 h 2070250"/>
                <a:gd name="connsiteX1" fmla="*/ 809625 w 809625"/>
                <a:gd name="connsiteY1" fmla="*/ 0 h 2070250"/>
                <a:gd name="connsiteX2" fmla="*/ 809625 w 809625"/>
                <a:gd name="connsiteY2" fmla="*/ 115894 h 2070250"/>
                <a:gd name="connsiteX3" fmla="*/ 809625 w 809625"/>
                <a:gd name="connsiteY3" fmla="*/ 176362 h 2070250"/>
                <a:gd name="connsiteX4" fmla="*/ 809625 w 809625"/>
                <a:gd name="connsiteY4" fmla="*/ 178560 h 2070250"/>
                <a:gd name="connsiteX5" fmla="*/ 809625 w 809625"/>
                <a:gd name="connsiteY5" fmla="*/ 193944 h 2070250"/>
                <a:gd name="connsiteX6" fmla="*/ 809625 w 809625"/>
                <a:gd name="connsiteY6" fmla="*/ 226356 h 2070250"/>
                <a:gd name="connsiteX7" fmla="*/ 809625 w 809625"/>
                <a:gd name="connsiteY7" fmla="*/ 235700 h 2070250"/>
                <a:gd name="connsiteX8" fmla="*/ 809625 w 809625"/>
                <a:gd name="connsiteY8" fmla="*/ 317015 h 2070250"/>
                <a:gd name="connsiteX9" fmla="*/ 809625 w 809625"/>
                <a:gd name="connsiteY9" fmla="*/ 391143 h 2070250"/>
                <a:gd name="connsiteX10" fmla="*/ 809625 w 809625"/>
                <a:gd name="connsiteY10" fmla="*/ 451074 h 2070250"/>
                <a:gd name="connsiteX11" fmla="*/ 809625 w 809625"/>
                <a:gd name="connsiteY11" fmla="*/ 542004 h 2070250"/>
                <a:gd name="connsiteX12" fmla="*/ 809625 w 809625"/>
                <a:gd name="connsiteY12" fmla="*/ 621120 h 2070250"/>
                <a:gd name="connsiteX13" fmla="*/ 809625 w 809625"/>
                <a:gd name="connsiteY13" fmla="*/ 651064 h 2070250"/>
                <a:gd name="connsiteX14" fmla="*/ 809625 w 809625"/>
                <a:gd name="connsiteY14" fmla="*/ 763951 h 2070250"/>
                <a:gd name="connsiteX15" fmla="*/ 809625 w 809625"/>
                <a:gd name="connsiteY15" fmla="*/ 779904 h 2070250"/>
                <a:gd name="connsiteX16" fmla="*/ 809625 w 809625"/>
                <a:gd name="connsiteY16" fmla="*/ 927153 h 2070250"/>
                <a:gd name="connsiteX17" fmla="*/ 809625 w 809625"/>
                <a:gd name="connsiteY17" fmla="*/ 930171 h 2070250"/>
                <a:gd name="connsiteX18" fmla="*/ 809625 w 809625"/>
                <a:gd name="connsiteY18" fmla="*/ 1074661 h 2070250"/>
                <a:gd name="connsiteX19" fmla="*/ 809625 w 809625"/>
                <a:gd name="connsiteY19" fmla="*/ 1103515 h 2070250"/>
                <a:gd name="connsiteX20" fmla="*/ 809625 w 809625"/>
                <a:gd name="connsiteY20" fmla="*/ 1301582 h 2070250"/>
                <a:gd name="connsiteX21" fmla="*/ 809625 w 809625"/>
                <a:gd name="connsiteY21" fmla="*/ 1306212 h 2070250"/>
                <a:gd name="connsiteX22" fmla="*/ 809625 w 809625"/>
                <a:gd name="connsiteY22" fmla="*/ 1672024 h 2070250"/>
                <a:gd name="connsiteX23" fmla="*/ 402499 w 809625"/>
                <a:gd name="connsiteY23" fmla="*/ 2070250 h 2070250"/>
                <a:gd name="connsiteX24" fmla="*/ 0 w 809625"/>
                <a:gd name="connsiteY24" fmla="*/ 1672024 h 2070250"/>
                <a:gd name="connsiteX25" fmla="*/ 0 w 809625"/>
                <a:gd name="connsiteY25" fmla="*/ 1565522 h 2070250"/>
                <a:gd name="connsiteX26" fmla="*/ 92528 w 809625"/>
                <a:gd name="connsiteY26" fmla="*/ 1472911 h 2070250"/>
                <a:gd name="connsiteX27" fmla="*/ 185057 w 809625"/>
                <a:gd name="connsiteY27" fmla="*/ 1565522 h 2070250"/>
                <a:gd name="connsiteX28" fmla="*/ 185057 w 809625"/>
                <a:gd name="connsiteY28" fmla="*/ 1672024 h 2070250"/>
                <a:gd name="connsiteX29" fmla="*/ 402499 w 809625"/>
                <a:gd name="connsiteY29" fmla="*/ 1885029 h 2070250"/>
                <a:gd name="connsiteX30" fmla="*/ 624568 w 809625"/>
                <a:gd name="connsiteY30" fmla="*/ 1672024 h 2070250"/>
                <a:gd name="connsiteX31" fmla="*/ 624568 w 809625"/>
                <a:gd name="connsiteY31" fmla="*/ 1246015 h 2070250"/>
                <a:gd name="connsiteX32" fmla="*/ 624568 w 809625"/>
                <a:gd name="connsiteY32" fmla="*/ 1074661 h 2070250"/>
                <a:gd name="connsiteX33" fmla="*/ 624568 w 809625"/>
                <a:gd name="connsiteY33" fmla="*/ 1069653 h 2070250"/>
                <a:gd name="connsiteX34" fmla="*/ 624568 w 809625"/>
                <a:gd name="connsiteY34" fmla="*/ 176362 h 207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09625" h="2070250">
                  <a:moveTo>
                    <a:pt x="624568" y="0"/>
                  </a:moveTo>
                  <a:cubicBezTo>
                    <a:pt x="684712" y="0"/>
                    <a:pt x="744855" y="0"/>
                    <a:pt x="809625" y="0"/>
                  </a:cubicBezTo>
                  <a:cubicBezTo>
                    <a:pt x="809625" y="0"/>
                    <a:pt x="809625" y="0"/>
                    <a:pt x="809625" y="115894"/>
                  </a:cubicBezTo>
                  <a:lnTo>
                    <a:pt x="809625" y="176362"/>
                  </a:lnTo>
                  <a:lnTo>
                    <a:pt x="809625" y="178560"/>
                  </a:lnTo>
                  <a:lnTo>
                    <a:pt x="809625" y="193944"/>
                  </a:lnTo>
                  <a:lnTo>
                    <a:pt x="809625" y="226356"/>
                  </a:lnTo>
                  <a:lnTo>
                    <a:pt x="809625" y="235700"/>
                  </a:lnTo>
                  <a:lnTo>
                    <a:pt x="809625" y="317015"/>
                  </a:lnTo>
                  <a:lnTo>
                    <a:pt x="809625" y="391143"/>
                  </a:lnTo>
                  <a:lnTo>
                    <a:pt x="809625" y="451074"/>
                  </a:lnTo>
                  <a:lnTo>
                    <a:pt x="809625" y="542004"/>
                  </a:lnTo>
                  <a:lnTo>
                    <a:pt x="809625" y="621120"/>
                  </a:lnTo>
                  <a:lnTo>
                    <a:pt x="809625" y="651064"/>
                  </a:lnTo>
                  <a:lnTo>
                    <a:pt x="809625" y="763951"/>
                  </a:lnTo>
                  <a:lnTo>
                    <a:pt x="809625" y="779904"/>
                  </a:lnTo>
                  <a:lnTo>
                    <a:pt x="809625" y="927153"/>
                  </a:lnTo>
                  <a:lnTo>
                    <a:pt x="809625" y="930171"/>
                  </a:lnTo>
                  <a:lnTo>
                    <a:pt x="809625" y="1074661"/>
                  </a:lnTo>
                  <a:lnTo>
                    <a:pt x="809625" y="1103515"/>
                  </a:lnTo>
                  <a:cubicBezTo>
                    <a:pt x="809625" y="1165325"/>
                    <a:pt x="809625" y="1231256"/>
                    <a:pt x="809625" y="1301582"/>
                  </a:cubicBezTo>
                  <a:cubicBezTo>
                    <a:pt x="809625" y="1306212"/>
                    <a:pt x="809625" y="1306212"/>
                    <a:pt x="809625" y="1306212"/>
                  </a:cubicBezTo>
                  <a:cubicBezTo>
                    <a:pt x="809625" y="1306212"/>
                    <a:pt x="809625" y="1306212"/>
                    <a:pt x="809625" y="1672024"/>
                  </a:cubicBezTo>
                  <a:cubicBezTo>
                    <a:pt x="809625" y="1894290"/>
                    <a:pt x="624568" y="2070250"/>
                    <a:pt x="402499" y="2070250"/>
                  </a:cubicBezTo>
                  <a:cubicBezTo>
                    <a:pt x="180430" y="2070250"/>
                    <a:pt x="0" y="1894290"/>
                    <a:pt x="0" y="1672024"/>
                  </a:cubicBezTo>
                  <a:cubicBezTo>
                    <a:pt x="0" y="1672024"/>
                    <a:pt x="0" y="1672024"/>
                    <a:pt x="0" y="1565522"/>
                  </a:cubicBezTo>
                  <a:cubicBezTo>
                    <a:pt x="0" y="1514586"/>
                    <a:pt x="41638" y="1472911"/>
                    <a:pt x="92528" y="1472911"/>
                  </a:cubicBezTo>
                  <a:cubicBezTo>
                    <a:pt x="143419" y="1472911"/>
                    <a:pt x="185057" y="1514586"/>
                    <a:pt x="185057" y="1565522"/>
                  </a:cubicBezTo>
                  <a:cubicBezTo>
                    <a:pt x="185057" y="1565522"/>
                    <a:pt x="185057" y="1565522"/>
                    <a:pt x="185057" y="1672024"/>
                  </a:cubicBezTo>
                  <a:cubicBezTo>
                    <a:pt x="185057" y="1792418"/>
                    <a:pt x="282212" y="1885029"/>
                    <a:pt x="402499" y="1885029"/>
                  </a:cubicBezTo>
                  <a:cubicBezTo>
                    <a:pt x="522786" y="1885029"/>
                    <a:pt x="624568" y="1792418"/>
                    <a:pt x="624568" y="1672024"/>
                  </a:cubicBezTo>
                  <a:cubicBezTo>
                    <a:pt x="624568" y="1672024"/>
                    <a:pt x="624568" y="1672024"/>
                    <a:pt x="624568" y="1246015"/>
                  </a:cubicBezTo>
                  <a:lnTo>
                    <a:pt x="624568" y="1074661"/>
                  </a:lnTo>
                  <a:lnTo>
                    <a:pt x="624568" y="1069653"/>
                  </a:lnTo>
                  <a:lnTo>
                    <a:pt x="624568" y="1763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97142589"/>
      </p:ext>
    </p:extLst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H_Others_1"/>
          <p:cNvSpPr txBox="1"/>
          <p:nvPr>
            <p:custDataLst>
              <p:tags r:id="rId1"/>
            </p:custDataLst>
          </p:nvPr>
        </p:nvSpPr>
        <p:spPr>
          <a:xfrm>
            <a:off x="2339752" y="2067278"/>
            <a:ext cx="1141603" cy="6154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39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30" name="MH_Others_2"/>
          <p:cNvSpPr txBox="1"/>
          <p:nvPr>
            <p:custDataLst>
              <p:tags r:id="rId2"/>
            </p:custDataLst>
          </p:nvPr>
        </p:nvSpPr>
        <p:spPr>
          <a:xfrm>
            <a:off x="1907704" y="2695605"/>
            <a:ext cx="1872208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23"/>
          <p:cNvGrpSpPr/>
          <p:nvPr/>
        </p:nvGrpSpPr>
        <p:grpSpPr>
          <a:xfrm>
            <a:off x="3949256" y="1203598"/>
            <a:ext cx="3215826" cy="488307"/>
            <a:chOff x="4357092" y="1347614"/>
            <a:chExt cx="3215268" cy="488156"/>
          </a:xfrm>
        </p:grpSpPr>
        <p:sp>
          <p:nvSpPr>
            <p:cNvPr id="20" name="MH_SubTitle_1"/>
            <p:cNvSpPr txBox="1"/>
            <p:nvPr>
              <p:custDataLst>
                <p:tags r:id="rId15"/>
              </p:custDataLst>
            </p:nvPr>
          </p:nvSpPr>
          <p:spPr>
            <a:xfrm>
              <a:off x="5391574" y="1485928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工作回顾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" name="组合 2"/>
            <p:cNvGrpSpPr/>
            <p:nvPr/>
          </p:nvGrpSpPr>
          <p:grpSpPr>
            <a:xfrm>
              <a:off x="4357092" y="1347614"/>
              <a:ext cx="802436" cy="488156"/>
              <a:chOff x="6127160" y="2096130"/>
              <a:chExt cx="1128426" cy="686432"/>
            </a:xfrm>
          </p:grpSpPr>
          <p:cxnSp>
            <p:nvCxnSpPr>
              <p:cNvPr id="22" name="MH_Other_1"/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6525624" y="2096130"/>
                <a:ext cx="729962" cy="686432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MH_Other_2"/>
              <p:cNvSpPr/>
              <p:nvPr>
                <p:custDataLst>
                  <p:tags r:id="rId17"/>
                </p:custDataLst>
              </p:nvPr>
            </p:nvSpPr>
            <p:spPr>
              <a:xfrm>
                <a:off x="6145577" y="2497943"/>
                <a:ext cx="532403" cy="242763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MH_Other_3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6127160" y="2108477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da-DK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A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3949256" y="1947572"/>
            <a:ext cx="3215826" cy="488307"/>
            <a:chOff x="4357092" y="2091358"/>
            <a:chExt cx="3215268" cy="488156"/>
          </a:xfrm>
        </p:grpSpPr>
        <p:sp>
          <p:nvSpPr>
            <p:cNvPr id="26" name="MH_SubTitle_2"/>
            <p:cNvSpPr txBox="1"/>
            <p:nvPr>
              <p:custDataLst>
                <p:tags r:id="rId11"/>
              </p:custDataLst>
            </p:nvPr>
          </p:nvSpPr>
          <p:spPr>
            <a:xfrm>
              <a:off x="5391574" y="2229275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自我评价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7" name="组合 6"/>
            <p:cNvGrpSpPr/>
            <p:nvPr/>
          </p:nvGrpSpPr>
          <p:grpSpPr>
            <a:xfrm>
              <a:off x="4357092" y="2091358"/>
              <a:ext cx="802436" cy="488156"/>
              <a:chOff x="6127160" y="3142521"/>
              <a:chExt cx="1128426" cy="686432"/>
            </a:xfrm>
          </p:grpSpPr>
          <p:cxnSp>
            <p:nvCxnSpPr>
              <p:cNvPr id="28" name="MH_Other_4"/>
              <p:cNvCxnSpPr/>
              <p:nvPr>
                <p:custDataLst>
                  <p:tags r:id="rId12"/>
                </p:custDataLst>
              </p:nvPr>
            </p:nvCxnSpPr>
            <p:spPr>
              <a:xfrm flipH="1">
                <a:off x="6525624" y="3142521"/>
                <a:ext cx="729962" cy="686432"/>
              </a:xfrm>
              <a:prstGeom prst="line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MH_Other_5"/>
              <p:cNvSpPr/>
              <p:nvPr>
                <p:custDataLst>
                  <p:tags r:id="rId13"/>
                </p:custDataLst>
              </p:nvPr>
            </p:nvSpPr>
            <p:spPr>
              <a:xfrm>
                <a:off x="6145577" y="3544334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MH_Other_6"/>
              <p:cNvSpPr txBox="1"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6127160" y="3154868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B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组合 25"/>
          <p:cNvGrpSpPr/>
          <p:nvPr/>
        </p:nvGrpSpPr>
        <p:grpSpPr>
          <a:xfrm>
            <a:off x="3949256" y="2691543"/>
            <a:ext cx="3215826" cy="488307"/>
            <a:chOff x="4357092" y="2835101"/>
            <a:chExt cx="3215268" cy="488156"/>
          </a:xfrm>
        </p:grpSpPr>
        <p:sp>
          <p:nvSpPr>
            <p:cNvPr id="34" name="MH_SubTitle_3"/>
            <p:cNvSpPr txBox="1"/>
            <p:nvPr>
              <p:custDataLst>
                <p:tags r:id="rId7"/>
              </p:custDataLst>
            </p:nvPr>
          </p:nvSpPr>
          <p:spPr>
            <a:xfrm>
              <a:off x="5391574" y="2972623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工作体会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5" name="组合 7"/>
            <p:cNvGrpSpPr/>
            <p:nvPr/>
          </p:nvGrpSpPr>
          <p:grpSpPr>
            <a:xfrm>
              <a:off x="4357092" y="2835101"/>
              <a:ext cx="802436" cy="488156"/>
              <a:chOff x="6127160" y="4187237"/>
              <a:chExt cx="1128426" cy="686432"/>
            </a:xfrm>
          </p:grpSpPr>
          <p:cxnSp>
            <p:nvCxnSpPr>
              <p:cNvPr id="36" name="MH_Other_7"/>
              <p:cNvCxnSpPr/>
              <p:nvPr>
                <p:custDataLst>
                  <p:tags r:id="rId8"/>
                </p:custDataLst>
              </p:nvPr>
            </p:nvCxnSpPr>
            <p:spPr>
              <a:xfrm flipH="1">
                <a:off x="6525624" y="4187237"/>
                <a:ext cx="729962" cy="686432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MH_Other_8"/>
              <p:cNvSpPr/>
              <p:nvPr>
                <p:custDataLst>
                  <p:tags r:id="rId9"/>
                </p:custDataLst>
              </p:nvPr>
            </p:nvSpPr>
            <p:spPr>
              <a:xfrm>
                <a:off x="6145577" y="458905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MH_Other_9"/>
              <p:cNvSpPr txBox="1"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6127160" y="419958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C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9" name="组合 26"/>
          <p:cNvGrpSpPr/>
          <p:nvPr/>
        </p:nvGrpSpPr>
        <p:grpSpPr>
          <a:xfrm>
            <a:off x="3949256" y="3435519"/>
            <a:ext cx="3215826" cy="487116"/>
            <a:chOff x="4357092" y="3578845"/>
            <a:chExt cx="3215268" cy="486966"/>
          </a:xfrm>
        </p:grpSpPr>
        <p:sp>
          <p:nvSpPr>
            <p:cNvPr id="40" name="MH_SubTitle_4"/>
            <p:cNvSpPr txBox="1"/>
            <p:nvPr>
              <p:custDataLst>
                <p:tags r:id="rId3"/>
              </p:custDataLst>
            </p:nvPr>
          </p:nvSpPr>
          <p:spPr>
            <a:xfrm>
              <a:off x="5391574" y="3715970"/>
              <a:ext cx="2180786" cy="27691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工作规划和展望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1" name="组合 9"/>
            <p:cNvGrpSpPr/>
            <p:nvPr/>
          </p:nvGrpSpPr>
          <p:grpSpPr>
            <a:xfrm>
              <a:off x="4357092" y="3578845"/>
              <a:ext cx="802436" cy="486966"/>
              <a:chOff x="6127160" y="5233626"/>
              <a:chExt cx="1128426" cy="684758"/>
            </a:xfrm>
          </p:grpSpPr>
          <p:cxnSp>
            <p:nvCxnSpPr>
              <p:cNvPr id="42" name="MH_Other_10"/>
              <p:cNvCxnSpPr/>
              <p:nvPr>
                <p:custDataLst>
                  <p:tags r:id="rId4"/>
                </p:custDataLst>
              </p:nvPr>
            </p:nvCxnSpPr>
            <p:spPr>
              <a:xfrm flipH="1">
                <a:off x="6525624" y="5233626"/>
                <a:ext cx="729962" cy="684758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MH_Other_11"/>
              <p:cNvSpPr/>
              <p:nvPr>
                <p:custDataLst>
                  <p:tags r:id="rId5"/>
                </p:custDataLst>
              </p:nvPr>
            </p:nvSpPr>
            <p:spPr>
              <a:xfrm>
                <a:off x="6145577" y="563544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MH_Other_12"/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6127160" y="524597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Freeform 7"/>
          <p:cNvSpPr>
            <a:spLocks/>
          </p:cNvSpPr>
          <p:nvPr/>
        </p:nvSpPr>
        <p:spPr bwMode="auto">
          <a:xfrm>
            <a:off x="-7685" y="4342110"/>
            <a:ext cx="9159372" cy="801390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188241"/>
      </p:ext>
    </p:extLst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设计师QQ598969553      _1"/>
          <p:cNvSpPr>
            <a:spLocks noEditPoints="1"/>
          </p:cNvSpPr>
          <p:nvPr/>
        </p:nvSpPr>
        <p:spPr bwMode="auto">
          <a:xfrm>
            <a:off x="315913" y="2289176"/>
            <a:ext cx="609600" cy="609600"/>
          </a:xfrm>
          <a:custGeom>
            <a:avLst/>
            <a:gdLst>
              <a:gd name="T0" fmla="*/ 175 w 349"/>
              <a:gd name="T1" fmla="*/ 0 h 349"/>
              <a:gd name="T2" fmla="*/ 0 w 349"/>
              <a:gd name="T3" fmla="*/ 174 h 349"/>
              <a:gd name="T4" fmla="*/ 175 w 349"/>
              <a:gd name="T5" fmla="*/ 349 h 349"/>
              <a:gd name="T6" fmla="*/ 349 w 349"/>
              <a:gd name="T7" fmla="*/ 174 h 349"/>
              <a:gd name="T8" fmla="*/ 175 w 349"/>
              <a:gd name="T9" fmla="*/ 0 h 349"/>
              <a:gd name="T10" fmla="*/ 178 w 349"/>
              <a:gd name="T11" fmla="*/ 289 h 349"/>
              <a:gd name="T12" fmla="*/ 178 w 349"/>
              <a:gd name="T13" fmla="*/ 289 h 349"/>
              <a:gd name="T14" fmla="*/ 178 w 349"/>
              <a:gd name="T15" fmla="*/ 289 h 349"/>
              <a:gd name="T16" fmla="*/ 178 w 349"/>
              <a:gd name="T17" fmla="*/ 289 h 349"/>
              <a:gd name="T18" fmla="*/ 178 w 349"/>
              <a:gd name="T19" fmla="*/ 289 h 349"/>
              <a:gd name="T20" fmla="*/ 72 w 349"/>
              <a:gd name="T21" fmla="*/ 165 h 349"/>
              <a:gd name="T22" fmla="*/ 173 w 349"/>
              <a:gd name="T23" fmla="*/ 151 h 349"/>
              <a:gd name="T24" fmla="*/ 176 w 349"/>
              <a:gd name="T25" fmla="*/ 161 h 349"/>
              <a:gd name="T26" fmla="*/ 178 w 349"/>
              <a:gd name="T27" fmla="*/ 151 h 349"/>
              <a:gd name="T28" fmla="*/ 280 w 349"/>
              <a:gd name="T29" fmla="*/ 162 h 349"/>
              <a:gd name="T30" fmla="*/ 178 w 349"/>
              <a:gd name="T31" fmla="*/ 28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9">
                <a:moveTo>
                  <a:pt x="175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5" y="349"/>
                </a:cubicBezTo>
                <a:cubicBezTo>
                  <a:pt x="271" y="349"/>
                  <a:pt x="349" y="271"/>
                  <a:pt x="349" y="174"/>
                </a:cubicBezTo>
                <a:cubicBezTo>
                  <a:pt x="349" y="78"/>
                  <a:pt x="271" y="0"/>
                  <a:pt x="175" y="0"/>
                </a:cubicBezTo>
                <a:close/>
                <a:moveTo>
                  <a:pt x="178" y="289"/>
                </a:move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42" y="257"/>
                  <a:pt x="73" y="220"/>
                  <a:pt x="72" y="165"/>
                </a:cubicBezTo>
                <a:cubicBezTo>
                  <a:pt x="72" y="96"/>
                  <a:pt x="157" y="86"/>
                  <a:pt x="173" y="151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93" y="86"/>
                  <a:pt x="279" y="93"/>
                  <a:pt x="280" y="162"/>
                </a:cubicBezTo>
                <a:cubicBezTo>
                  <a:pt x="280" y="218"/>
                  <a:pt x="212" y="256"/>
                  <a:pt x="178" y="2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3" name="原创设计师QQ598969553      _2"/>
          <p:cNvSpPr>
            <a:spLocks noEditPoints="1"/>
          </p:cNvSpPr>
          <p:nvPr/>
        </p:nvSpPr>
        <p:spPr bwMode="auto">
          <a:xfrm>
            <a:off x="674689" y="1668463"/>
            <a:ext cx="614362" cy="614362"/>
          </a:xfrm>
          <a:custGeom>
            <a:avLst/>
            <a:gdLst>
              <a:gd name="T0" fmla="*/ 176 w 352"/>
              <a:gd name="T1" fmla="*/ 0 h 352"/>
              <a:gd name="T2" fmla="*/ 0 w 352"/>
              <a:gd name="T3" fmla="*/ 176 h 352"/>
              <a:gd name="T4" fmla="*/ 176 w 352"/>
              <a:gd name="T5" fmla="*/ 352 h 352"/>
              <a:gd name="T6" fmla="*/ 352 w 352"/>
              <a:gd name="T7" fmla="*/ 176 h 352"/>
              <a:gd name="T8" fmla="*/ 176 w 352"/>
              <a:gd name="T9" fmla="*/ 0 h 352"/>
              <a:gd name="T10" fmla="*/ 89 w 352"/>
              <a:gd name="T11" fmla="*/ 90 h 352"/>
              <a:gd name="T12" fmla="*/ 263 w 352"/>
              <a:gd name="T13" fmla="*/ 90 h 352"/>
              <a:gd name="T14" fmla="*/ 276 w 352"/>
              <a:gd name="T15" fmla="*/ 93 h 352"/>
              <a:gd name="T16" fmla="*/ 176 w 352"/>
              <a:gd name="T17" fmla="*/ 182 h 352"/>
              <a:gd name="T18" fmla="*/ 75 w 352"/>
              <a:gd name="T19" fmla="*/ 93 h 352"/>
              <a:gd name="T20" fmla="*/ 89 w 352"/>
              <a:gd name="T21" fmla="*/ 90 h 352"/>
              <a:gd name="T22" fmla="*/ 60 w 352"/>
              <a:gd name="T23" fmla="*/ 235 h 352"/>
              <a:gd name="T24" fmla="*/ 60 w 352"/>
              <a:gd name="T25" fmla="*/ 119 h 352"/>
              <a:gd name="T26" fmla="*/ 65 w 352"/>
              <a:gd name="T27" fmla="*/ 103 h 352"/>
              <a:gd name="T28" fmla="*/ 137 w 352"/>
              <a:gd name="T29" fmla="*/ 167 h 352"/>
              <a:gd name="T30" fmla="*/ 64 w 352"/>
              <a:gd name="T31" fmla="*/ 248 h 352"/>
              <a:gd name="T32" fmla="*/ 60 w 352"/>
              <a:gd name="T33" fmla="*/ 235 h 352"/>
              <a:gd name="T34" fmla="*/ 263 w 352"/>
              <a:gd name="T35" fmla="*/ 263 h 352"/>
              <a:gd name="T36" fmla="*/ 89 w 352"/>
              <a:gd name="T37" fmla="*/ 263 h 352"/>
              <a:gd name="T38" fmla="*/ 74 w 352"/>
              <a:gd name="T39" fmla="*/ 259 h 352"/>
              <a:gd name="T40" fmla="*/ 148 w 352"/>
              <a:gd name="T41" fmla="*/ 176 h 352"/>
              <a:gd name="T42" fmla="*/ 171 w 352"/>
              <a:gd name="T43" fmla="*/ 197 h 352"/>
              <a:gd name="T44" fmla="*/ 176 w 352"/>
              <a:gd name="T45" fmla="*/ 198 h 352"/>
              <a:gd name="T46" fmla="*/ 181 w 352"/>
              <a:gd name="T47" fmla="*/ 197 h 352"/>
              <a:gd name="T48" fmla="*/ 204 w 352"/>
              <a:gd name="T49" fmla="*/ 176 h 352"/>
              <a:gd name="T50" fmla="*/ 278 w 352"/>
              <a:gd name="T51" fmla="*/ 259 h 352"/>
              <a:gd name="T52" fmla="*/ 263 w 352"/>
              <a:gd name="T53" fmla="*/ 263 h 352"/>
              <a:gd name="T54" fmla="*/ 286 w 352"/>
              <a:gd name="T55" fmla="*/ 233 h 352"/>
              <a:gd name="T56" fmla="*/ 283 w 352"/>
              <a:gd name="T57" fmla="*/ 247 h 352"/>
              <a:gd name="T58" fmla="*/ 211 w 352"/>
              <a:gd name="T59" fmla="*/ 167 h 352"/>
              <a:gd name="T60" fmla="*/ 282 w 352"/>
              <a:gd name="T61" fmla="*/ 105 h 352"/>
              <a:gd name="T62" fmla="*/ 286 w 352"/>
              <a:gd name="T63" fmla="*/ 120 h 352"/>
              <a:gd name="T64" fmla="*/ 286 w 352"/>
              <a:gd name="T65" fmla="*/ 233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352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3"/>
                  <a:pt x="79" y="352"/>
                  <a:pt x="176" y="352"/>
                </a:cubicBezTo>
                <a:cubicBezTo>
                  <a:pt x="273" y="352"/>
                  <a:pt x="352" y="273"/>
                  <a:pt x="352" y="176"/>
                </a:cubicBezTo>
                <a:cubicBezTo>
                  <a:pt x="352" y="79"/>
                  <a:pt x="273" y="0"/>
                  <a:pt x="176" y="0"/>
                </a:cubicBezTo>
                <a:close/>
                <a:moveTo>
                  <a:pt x="89" y="90"/>
                </a:moveTo>
                <a:cubicBezTo>
                  <a:pt x="263" y="90"/>
                  <a:pt x="263" y="90"/>
                  <a:pt x="263" y="90"/>
                </a:cubicBezTo>
                <a:cubicBezTo>
                  <a:pt x="268" y="90"/>
                  <a:pt x="272" y="91"/>
                  <a:pt x="276" y="93"/>
                </a:cubicBezTo>
                <a:cubicBezTo>
                  <a:pt x="176" y="182"/>
                  <a:pt x="176" y="182"/>
                  <a:pt x="176" y="182"/>
                </a:cubicBezTo>
                <a:cubicBezTo>
                  <a:pt x="75" y="93"/>
                  <a:pt x="75" y="93"/>
                  <a:pt x="75" y="93"/>
                </a:cubicBezTo>
                <a:cubicBezTo>
                  <a:pt x="79" y="91"/>
                  <a:pt x="84" y="90"/>
                  <a:pt x="89" y="90"/>
                </a:cubicBezTo>
                <a:close/>
                <a:moveTo>
                  <a:pt x="60" y="235"/>
                </a:moveTo>
                <a:cubicBezTo>
                  <a:pt x="60" y="119"/>
                  <a:pt x="60" y="119"/>
                  <a:pt x="60" y="119"/>
                </a:cubicBezTo>
                <a:cubicBezTo>
                  <a:pt x="60" y="113"/>
                  <a:pt x="62" y="108"/>
                  <a:pt x="65" y="103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64" y="248"/>
                  <a:pt x="64" y="248"/>
                  <a:pt x="64" y="248"/>
                </a:cubicBezTo>
                <a:cubicBezTo>
                  <a:pt x="62" y="244"/>
                  <a:pt x="60" y="240"/>
                  <a:pt x="60" y="235"/>
                </a:cubicBezTo>
                <a:close/>
                <a:moveTo>
                  <a:pt x="263" y="263"/>
                </a:moveTo>
                <a:cubicBezTo>
                  <a:pt x="89" y="263"/>
                  <a:pt x="89" y="263"/>
                  <a:pt x="89" y="263"/>
                </a:cubicBezTo>
                <a:cubicBezTo>
                  <a:pt x="83" y="263"/>
                  <a:pt x="78" y="262"/>
                  <a:pt x="74" y="25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2" y="198"/>
                  <a:pt x="174" y="198"/>
                  <a:pt x="176" y="198"/>
                </a:cubicBezTo>
                <a:cubicBezTo>
                  <a:pt x="178" y="198"/>
                  <a:pt x="179" y="198"/>
                  <a:pt x="181" y="197"/>
                </a:cubicBezTo>
                <a:cubicBezTo>
                  <a:pt x="204" y="176"/>
                  <a:pt x="204" y="176"/>
                  <a:pt x="204" y="176"/>
                </a:cubicBezTo>
                <a:cubicBezTo>
                  <a:pt x="278" y="259"/>
                  <a:pt x="278" y="259"/>
                  <a:pt x="278" y="259"/>
                </a:cubicBezTo>
                <a:cubicBezTo>
                  <a:pt x="274" y="262"/>
                  <a:pt x="268" y="263"/>
                  <a:pt x="263" y="263"/>
                </a:cubicBezTo>
                <a:close/>
                <a:moveTo>
                  <a:pt x="286" y="233"/>
                </a:moveTo>
                <a:cubicBezTo>
                  <a:pt x="286" y="238"/>
                  <a:pt x="285" y="243"/>
                  <a:pt x="283" y="24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82" y="105"/>
                  <a:pt x="282" y="105"/>
                  <a:pt x="282" y="105"/>
                </a:cubicBezTo>
                <a:cubicBezTo>
                  <a:pt x="285" y="109"/>
                  <a:pt x="286" y="115"/>
                  <a:pt x="286" y="120"/>
                </a:cubicBezTo>
                <a:lnTo>
                  <a:pt x="286" y="23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4" name="原创设计师QQ598969553      _3"/>
          <p:cNvGrpSpPr/>
          <p:nvPr/>
        </p:nvGrpSpPr>
        <p:grpSpPr>
          <a:xfrm>
            <a:off x="928836" y="2905503"/>
            <a:ext cx="500151" cy="501114"/>
            <a:chOff x="4427538" y="3192463"/>
            <a:chExt cx="823913" cy="825500"/>
          </a:xfrm>
          <a:solidFill>
            <a:schemeClr val="accent1"/>
          </a:solidFill>
        </p:grpSpPr>
        <p:sp>
          <p:nvSpPr>
            <p:cNvPr id="5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6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7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8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9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10" name="原创设计师QQ598969553      _4"/>
          <p:cNvSpPr>
            <a:spLocks noEditPoints="1"/>
          </p:cNvSpPr>
          <p:nvPr/>
        </p:nvSpPr>
        <p:spPr bwMode="auto">
          <a:xfrm>
            <a:off x="184150" y="2982914"/>
            <a:ext cx="622300" cy="619125"/>
          </a:xfrm>
          <a:custGeom>
            <a:avLst/>
            <a:gdLst>
              <a:gd name="T0" fmla="*/ 178 w 356"/>
              <a:gd name="T1" fmla="*/ 0 h 355"/>
              <a:gd name="T2" fmla="*/ 0 w 356"/>
              <a:gd name="T3" fmla="*/ 177 h 355"/>
              <a:gd name="T4" fmla="*/ 178 w 356"/>
              <a:gd name="T5" fmla="*/ 355 h 355"/>
              <a:gd name="T6" fmla="*/ 356 w 356"/>
              <a:gd name="T7" fmla="*/ 177 h 355"/>
              <a:gd name="T8" fmla="*/ 178 w 356"/>
              <a:gd name="T9" fmla="*/ 0 h 355"/>
              <a:gd name="T10" fmla="*/ 186 w 356"/>
              <a:gd name="T11" fmla="*/ 124 h 355"/>
              <a:gd name="T12" fmla="*/ 186 w 356"/>
              <a:gd name="T13" fmla="*/ 246 h 355"/>
              <a:gd name="T14" fmla="*/ 140 w 356"/>
              <a:gd name="T15" fmla="*/ 276 h 355"/>
              <a:gd name="T16" fmla="*/ 94 w 356"/>
              <a:gd name="T17" fmla="*/ 246 h 355"/>
              <a:gd name="T18" fmla="*/ 140 w 356"/>
              <a:gd name="T19" fmla="*/ 215 h 355"/>
              <a:gd name="T20" fmla="*/ 170 w 356"/>
              <a:gd name="T21" fmla="*/ 223 h 355"/>
              <a:gd name="T22" fmla="*/ 170 w 356"/>
              <a:gd name="T23" fmla="*/ 78 h 355"/>
              <a:gd name="T24" fmla="*/ 186 w 356"/>
              <a:gd name="T25" fmla="*/ 78 h 355"/>
              <a:gd name="T26" fmla="*/ 262 w 356"/>
              <a:gd name="T27" fmla="*/ 185 h 355"/>
              <a:gd name="T28" fmla="*/ 186 w 356"/>
              <a:gd name="T29" fmla="*/ 12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355">
                <a:moveTo>
                  <a:pt x="178" y="0"/>
                </a:moveTo>
                <a:cubicBezTo>
                  <a:pt x="80" y="0"/>
                  <a:pt x="0" y="79"/>
                  <a:pt x="0" y="177"/>
                </a:cubicBezTo>
                <a:cubicBezTo>
                  <a:pt x="0" y="275"/>
                  <a:pt x="80" y="355"/>
                  <a:pt x="178" y="355"/>
                </a:cubicBezTo>
                <a:cubicBezTo>
                  <a:pt x="276" y="355"/>
                  <a:pt x="356" y="275"/>
                  <a:pt x="356" y="177"/>
                </a:cubicBezTo>
                <a:cubicBezTo>
                  <a:pt x="356" y="79"/>
                  <a:pt x="276" y="0"/>
                  <a:pt x="178" y="0"/>
                </a:cubicBezTo>
                <a:close/>
                <a:moveTo>
                  <a:pt x="186" y="124"/>
                </a:moveTo>
                <a:cubicBezTo>
                  <a:pt x="186" y="246"/>
                  <a:pt x="186" y="246"/>
                  <a:pt x="186" y="246"/>
                </a:cubicBezTo>
                <a:cubicBezTo>
                  <a:pt x="186" y="262"/>
                  <a:pt x="165" y="276"/>
                  <a:pt x="140" y="276"/>
                </a:cubicBezTo>
                <a:cubicBezTo>
                  <a:pt x="115" y="276"/>
                  <a:pt x="94" y="262"/>
                  <a:pt x="94" y="246"/>
                </a:cubicBezTo>
                <a:cubicBezTo>
                  <a:pt x="94" y="229"/>
                  <a:pt x="115" y="215"/>
                  <a:pt x="140" y="215"/>
                </a:cubicBezTo>
                <a:cubicBezTo>
                  <a:pt x="152" y="215"/>
                  <a:pt x="162" y="218"/>
                  <a:pt x="170" y="223"/>
                </a:cubicBezTo>
                <a:cubicBezTo>
                  <a:pt x="170" y="78"/>
                  <a:pt x="170" y="78"/>
                  <a:pt x="170" y="78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6" y="78"/>
                  <a:pt x="252" y="78"/>
                  <a:pt x="262" y="185"/>
                </a:cubicBezTo>
                <a:cubicBezTo>
                  <a:pt x="246" y="162"/>
                  <a:pt x="224" y="118"/>
                  <a:pt x="186" y="1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11" name="原创设计师QQ598969553      _5"/>
          <p:cNvGrpSpPr/>
          <p:nvPr/>
        </p:nvGrpSpPr>
        <p:grpSpPr>
          <a:xfrm>
            <a:off x="889326" y="4190088"/>
            <a:ext cx="621574" cy="623502"/>
            <a:chOff x="4362451" y="5308600"/>
            <a:chExt cx="1023938" cy="1027113"/>
          </a:xfrm>
          <a:solidFill>
            <a:schemeClr val="accent1"/>
          </a:solidFill>
        </p:grpSpPr>
        <p:sp>
          <p:nvSpPr>
            <p:cNvPr id="12" name="Freeform 29"/>
            <p:cNvSpPr>
              <a:spLocks noEditPoints="1"/>
            </p:cNvSpPr>
            <p:nvPr/>
          </p:nvSpPr>
          <p:spPr bwMode="auto">
            <a:xfrm>
              <a:off x="4362451" y="5308600"/>
              <a:ext cx="1023938" cy="1027113"/>
            </a:xfrm>
            <a:custGeom>
              <a:avLst/>
              <a:gdLst>
                <a:gd name="T0" fmla="*/ 178 w 356"/>
                <a:gd name="T1" fmla="*/ 0 h 357"/>
                <a:gd name="T2" fmla="*/ 0 w 356"/>
                <a:gd name="T3" fmla="*/ 179 h 357"/>
                <a:gd name="T4" fmla="*/ 178 w 356"/>
                <a:gd name="T5" fmla="*/ 357 h 357"/>
                <a:gd name="T6" fmla="*/ 356 w 356"/>
                <a:gd name="T7" fmla="*/ 179 h 357"/>
                <a:gd name="T8" fmla="*/ 178 w 356"/>
                <a:gd name="T9" fmla="*/ 0 h 357"/>
                <a:gd name="T10" fmla="*/ 276 w 356"/>
                <a:gd name="T11" fmla="*/ 268 h 357"/>
                <a:gd name="T12" fmla="*/ 80 w 356"/>
                <a:gd name="T13" fmla="*/ 268 h 357"/>
                <a:gd name="T14" fmla="*/ 80 w 356"/>
                <a:gd name="T15" fmla="*/ 190 h 357"/>
                <a:gd name="T16" fmla="*/ 148 w 356"/>
                <a:gd name="T17" fmla="*/ 190 h 357"/>
                <a:gd name="T18" fmla="*/ 148 w 356"/>
                <a:gd name="T19" fmla="*/ 210 h 357"/>
                <a:gd name="T20" fmla="*/ 148 w 356"/>
                <a:gd name="T21" fmla="*/ 224 h 357"/>
                <a:gd name="T22" fmla="*/ 208 w 356"/>
                <a:gd name="T23" fmla="*/ 224 h 357"/>
                <a:gd name="T24" fmla="*/ 208 w 356"/>
                <a:gd name="T25" fmla="*/ 224 h 357"/>
                <a:gd name="T26" fmla="*/ 208 w 356"/>
                <a:gd name="T27" fmla="*/ 210 h 357"/>
                <a:gd name="T28" fmla="*/ 208 w 356"/>
                <a:gd name="T29" fmla="*/ 190 h 357"/>
                <a:gd name="T30" fmla="*/ 276 w 356"/>
                <a:gd name="T31" fmla="*/ 190 h 357"/>
                <a:gd name="T32" fmla="*/ 276 w 356"/>
                <a:gd name="T33" fmla="*/ 268 h 357"/>
                <a:gd name="T34" fmla="*/ 276 w 356"/>
                <a:gd name="T35" fmla="*/ 176 h 357"/>
                <a:gd name="T36" fmla="*/ 194 w 356"/>
                <a:gd name="T37" fmla="*/ 176 h 357"/>
                <a:gd name="T38" fmla="*/ 194 w 356"/>
                <a:gd name="T39" fmla="*/ 176 h 357"/>
                <a:gd name="T40" fmla="*/ 194 w 356"/>
                <a:gd name="T41" fmla="*/ 176 h 357"/>
                <a:gd name="T42" fmla="*/ 194 w 356"/>
                <a:gd name="T43" fmla="*/ 210 h 357"/>
                <a:gd name="T44" fmla="*/ 162 w 356"/>
                <a:gd name="T45" fmla="*/ 210 h 357"/>
                <a:gd name="T46" fmla="*/ 162 w 356"/>
                <a:gd name="T47" fmla="*/ 176 h 357"/>
                <a:gd name="T48" fmla="*/ 162 w 356"/>
                <a:gd name="T49" fmla="*/ 176 h 357"/>
                <a:gd name="T50" fmla="*/ 80 w 356"/>
                <a:gd name="T51" fmla="*/ 176 h 357"/>
                <a:gd name="T52" fmla="*/ 80 w 356"/>
                <a:gd name="T53" fmla="*/ 121 h 357"/>
                <a:gd name="T54" fmla="*/ 139 w 356"/>
                <a:gd name="T55" fmla="*/ 121 h 357"/>
                <a:gd name="T56" fmla="*/ 139 w 356"/>
                <a:gd name="T57" fmla="*/ 121 h 357"/>
                <a:gd name="T58" fmla="*/ 139 w 356"/>
                <a:gd name="T59" fmla="*/ 83 h 357"/>
                <a:gd name="T60" fmla="*/ 217 w 356"/>
                <a:gd name="T61" fmla="*/ 83 h 357"/>
                <a:gd name="T62" fmla="*/ 217 w 356"/>
                <a:gd name="T63" fmla="*/ 121 h 357"/>
                <a:gd name="T64" fmla="*/ 217 w 356"/>
                <a:gd name="T65" fmla="*/ 121 h 357"/>
                <a:gd name="T66" fmla="*/ 276 w 356"/>
                <a:gd name="T67" fmla="*/ 121 h 357"/>
                <a:gd name="T68" fmla="*/ 276 w 356"/>
                <a:gd name="T69" fmla="*/ 17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357">
                  <a:moveTo>
                    <a:pt x="178" y="0"/>
                  </a:moveTo>
                  <a:cubicBezTo>
                    <a:pt x="79" y="0"/>
                    <a:pt x="0" y="80"/>
                    <a:pt x="0" y="179"/>
                  </a:cubicBezTo>
                  <a:cubicBezTo>
                    <a:pt x="0" y="277"/>
                    <a:pt x="79" y="357"/>
                    <a:pt x="178" y="357"/>
                  </a:cubicBezTo>
                  <a:cubicBezTo>
                    <a:pt x="277" y="357"/>
                    <a:pt x="356" y="277"/>
                    <a:pt x="356" y="179"/>
                  </a:cubicBezTo>
                  <a:cubicBezTo>
                    <a:pt x="356" y="80"/>
                    <a:pt x="277" y="0"/>
                    <a:pt x="178" y="0"/>
                  </a:cubicBezTo>
                  <a:close/>
                  <a:moveTo>
                    <a:pt x="276" y="268"/>
                  </a:moveTo>
                  <a:cubicBezTo>
                    <a:pt x="80" y="268"/>
                    <a:pt x="80" y="268"/>
                    <a:pt x="80" y="268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8" y="224"/>
                    <a:pt x="148" y="224"/>
                    <a:pt x="14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8" y="190"/>
                    <a:pt x="208" y="190"/>
                    <a:pt x="208" y="190"/>
                  </a:cubicBezTo>
                  <a:cubicBezTo>
                    <a:pt x="276" y="190"/>
                    <a:pt x="276" y="190"/>
                    <a:pt x="276" y="190"/>
                  </a:cubicBezTo>
                  <a:lnTo>
                    <a:pt x="276" y="268"/>
                  </a:lnTo>
                  <a:close/>
                  <a:moveTo>
                    <a:pt x="276" y="176"/>
                  </a:move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210"/>
                    <a:pt x="194" y="210"/>
                    <a:pt x="194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76" y="121"/>
                    <a:pt x="276" y="121"/>
                    <a:pt x="276" y="121"/>
                  </a:cubicBezTo>
                  <a:lnTo>
                    <a:pt x="276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" name="Freeform 30"/>
            <p:cNvSpPr>
              <a:spLocks/>
            </p:cNvSpPr>
            <p:nvPr/>
          </p:nvSpPr>
          <p:spPr bwMode="auto">
            <a:xfrm>
              <a:off x="4822826" y="5618163"/>
              <a:ext cx="103188" cy="38100"/>
            </a:xfrm>
            <a:custGeom>
              <a:avLst/>
              <a:gdLst>
                <a:gd name="T0" fmla="*/ 0 w 65"/>
                <a:gd name="T1" fmla="*/ 0 h 24"/>
                <a:gd name="T2" fmla="*/ 0 w 65"/>
                <a:gd name="T3" fmla="*/ 24 h 24"/>
                <a:gd name="T4" fmla="*/ 0 w 65"/>
                <a:gd name="T5" fmla="*/ 24 h 24"/>
                <a:gd name="T6" fmla="*/ 65 w 65"/>
                <a:gd name="T7" fmla="*/ 24 h 24"/>
                <a:gd name="T8" fmla="*/ 65 w 65"/>
                <a:gd name="T9" fmla="*/ 24 h 24"/>
                <a:gd name="T10" fmla="*/ 65 w 65"/>
                <a:gd name="T11" fmla="*/ 0 h 24"/>
                <a:gd name="T12" fmla="*/ 0 w 6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14" name="原创设计师QQ598969553      _6"/>
          <p:cNvSpPr>
            <a:spLocks noEditPoints="1"/>
          </p:cNvSpPr>
          <p:nvPr/>
        </p:nvSpPr>
        <p:spPr bwMode="auto">
          <a:xfrm>
            <a:off x="1843088" y="2570163"/>
            <a:ext cx="488950" cy="488950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15" name="原创设计师QQ598969553      _7"/>
          <p:cNvGrpSpPr/>
          <p:nvPr/>
        </p:nvGrpSpPr>
        <p:grpSpPr>
          <a:xfrm>
            <a:off x="2215351" y="1345306"/>
            <a:ext cx="606155" cy="606155"/>
            <a:chOff x="6546851" y="622300"/>
            <a:chExt cx="998538" cy="998538"/>
          </a:xfrm>
          <a:solidFill>
            <a:schemeClr val="accent2"/>
          </a:solidFill>
        </p:grpSpPr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773863" y="849313"/>
              <a:ext cx="541338" cy="541338"/>
            </a:xfrm>
            <a:custGeom>
              <a:avLst/>
              <a:gdLst>
                <a:gd name="T0" fmla="*/ 94 w 188"/>
                <a:gd name="T1" fmla="*/ 0 h 188"/>
                <a:gd name="T2" fmla="*/ 0 w 188"/>
                <a:gd name="T3" fmla="*/ 94 h 188"/>
                <a:gd name="T4" fmla="*/ 94 w 188"/>
                <a:gd name="T5" fmla="*/ 188 h 188"/>
                <a:gd name="T6" fmla="*/ 188 w 188"/>
                <a:gd name="T7" fmla="*/ 94 h 188"/>
                <a:gd name="T8" fmla="*/ 94 w 188"/>
                <a:gd name="T9" fmla="*/ 0 h 188"/>
                <a:gd name="T10" fmla="*/ 138 w 188"/>
                <a:gd name="T11" fmla="*/ 36 h 188"/>
                <a:gd name="T12" fmla="*/ 152 w 188"/>
                <a:gd name="T13" fmla="*/ 58 h 188"/>
                <a:gd name="T14" fmla="*/ 138 w 188"/>
                <a:gd name="T15" fmla="*/ 80 h 188"/>
                <a:gd name="T16" fmla="*/ 123 w 188"/>
                <a:gd name="T17" fmla="*/ 58 h 188"/>
                <a:gd name="T18" fmla="*/ 138 w 188"/>
                <a:gd name="T19" fmla="*/ 36 h 188"/>
                <a:gd name="T20" fmla="*/ 51 w 188"/>
                <a:gd name="T21" fmla="*/ 36 h 188"/>
                <a:gd name="T22" fmla="*/ 65 w 188"/>
                <a:gd name="T23" fmla="*/ 58 h 188"/>
                <a:gd name="T24" fmla="*/ 51 w 188"/>
                <a:gd name="T25" fmla="*/ 80 h 188"/>
                <a:gd name="T26" fmla="*/ 36 w 188"/>
                <a:gd name="T27" fmla="*/ 58 h 188"/>
                <a:gd name="T28" fmla="*/ 51 w 188"/>
                <a:gd name="T29" fmla="*/ 36 h 188"/>
                <a:gd name="T30" fmla="*/ 94 w 188"/>
                <a:gd name="T31" fmla="*/ 167 h 188"/>
                <a:gd name="T32" fmla="*/ 22 w 188"/>
                <a:gd name="T33" fmla="*/ 95 h 188"/>
                <a:gd name="T34" fmla="*/ 94 w 188"/>
                <a:gd name="T35" fmla="*/ 114 h 188"/>
                <a:gd name="T36" fmla="*/ 167 w 188"/>
                <a:gd name="T37" fmla="*/ 95 h 188"/>
                <a:gd name="T38" fmla="*/ 94 w 188"/>
                <a:gd name="T39" fmla="*/ 16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8" h="188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lose/>
                  <a:moveTo>
                    <a:pt x="138" y="36"/>
                  </a:moveTo>
                  <a:cubicBezTo>
                    <a:pt x="146" y="36"/>
                    <a:pt x="152" y="46"/>
                    <a:pt x="152" y="58"/>
                  </a:cubicBezTo>
                  <a:cubicBezTo>
                    <a:pt x="152" y="70"/>
                    <a:pt x="146" y="80"/>
                    <a:pt x="138" y="80"/>
                  </a:cubicBezTo>
                  <a:cubicBezTo>
                    <a:pt x="130" y="80"/>
                    <a:pt x="123" y="70"/>
                    <a:pt x="123" y="58"/>
                  </a:cubicBezTo>
                  <a:cubicBezTo>
                    <a:pt x="123" y="46"/>
                    <a:pt x="130" y="36"/>
                    <a:pt x="138" y="36"/>
                  </a:cubicBezTo>
                  <a:close/>
                  <a:moveTo>
                    <a:pt x="51" y="36"/>
                  </a:moveTo>
                  <a:cubicBezTo>
                    <a:pt x="59" y="36"/>
                    <a:pt x="65" y="46"/>
                    <a:pt x="65" y="58"/>
                  </a:cubicBezTo>
                  <a:cubicBezTo>
                    <a:pt x="65" y="70"/>
                    <a:pt x="59" y="80"/>
                    <a:pt x="51" y="80"/>
                  </a:cubicBezTo>
                  <a:cubicBezTo>
                    <a:pt x="43" y="80"/>
                    <a:pt x="36" y="70"/>
                    <a:pt x="36" y="58"/>
                  </a:cubicBezTo>
                  <a:cubicBezTo>
                    <a:pt x="36" y="46"/>
                    <a:pt x="43" y="36"/>
                    <a:pt x="51" y="36"/>
                  </a:cubicBezTo>
                  <a:close/>
                  <a:moveTo>
                    <a:pt x="94" y="167"/>
                  </a:moveTo>
                  <a:cubicBezTo>
                    <a:pt x="56" y="167"/>
                    <a:pt x="25" y="135"/>
                    <a:pt x="22" y="95"/>
                  </a:cubicBezTo>
                  <a:cubicBezTo>
                    <a:pt x="43" y="107"/>
                    <a:pt x="68" y="114"/>
                    <a:pt x="94" y="114"/>
                  </a:cubicBezTo>
                  <a:cubicBezTo>
                    <a:pt x="120" y="114"/>
                    <a:pt x="145" y="107"/>
                    <a:pt x="167" y="95"/>
                  </a:cubicBezTo>
                  <a:cubicBezTo>
                    <a:pt x="163" y="135"/>
                    <a:pt x="132" y="167"/>
                    <a:pt x="94" y="1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7" name="Freeform 33"/>
            <p:cNvSpPr>
              <a:spLocks noEditPoints="1"/>
            </p:cNvSpPr>
            <p:nvPr/>
          </p:nvSpPr>
          <p:spPr bwMode="auto">
            <a:xfrm>
              <a:off x="6546851" y="622300"/>
              <a:ext cx="998538" cy="998538"/>
            </a:xfrm>
            <a:custGeom>
              <a:avLst/>
              <a:gdLst>
                <a:gd name="T0" fmla="*/ 173 w 347"/>
                <a:gd name="T1" fmla="*/ 0 h 347"/>
                <a:gd name="T2" fmla="*/ 0 w 347"/>
                <a:gd name="T3" fmla="*/ 173 h 347"/>
                <a:gd name="T4" fmla="*/ 173 w 347"/>
                <a:gd name="T5" fmla="*/ 347 h 347"/>
                <a:gd name="T6" fmla="*/ 347 w 347"/>
                <a:gd name="T7" fmla="*/ 173 h 347"/>
                <a:gd name="T8" fmla="*/ 173 w 347"/>
                <a:gd name="T9" fmla="*/ 0 h 347"/>
                <a:gd name="T10" fmla="*/ 173 w 347"/>
                <a:gd name="T11" fmla="*/ 289 h 347"/>
                <a:gd name="T12" fmla="*/ 57 w 347"/>
                <a:gd name="T13" fmla="*/ 173 h 347"/>
                <a:gd name="T14" fmla="*/ 173 w 347"/>
                <a:gd name="T15" fmla="*/ 57 h 347"/>
                <a:gd name="T16" fmla="*/ 289 w 347"/>
                <a:gd name="T17" fmla="*/ 173 h 347"/>
                <a:gd name="T18" fmla="*/ 173 w 347"/>
                <a:gd name="T19" fmla="*/ 28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3" y="0"/>
                  </a:moveTo>
                  <a:cubicBezTo>
                    <a:pt x="77" y="0"/>
                    <a:pt x="0" y="77"/>
                    <a:pt x="0" y="173"/>
                  </a:cubicBezTo>
                  <a:cubicBezTo>
                    <a:pt x="0" y="269"/>
                    <a:pt x="77" y="347"/>
                    <a:pt x="173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7"/>
                    <a:pt x="269" y="0"/>
                    <a:pt x="173" y="0"/>
                  </a:cubicBezTo>
                  <a:close/>
                  <a:moveTo>
                    <a:pt x="173" y="289"/>
                  </a:moveTo>
                  <a:cubicBezTo>
                    <a:pt x="109" y="289"/>
                    <a:pt x="57" y="237"/>
                    <a:pt x="57" y="173"/>
                  </a:cubicBezTo>
                  <a:cubicBezTo>
                    <a:pt x="57" y="109"/>
                    <a:pt x="109" y="57"/>
                    <a:pt x="173" y="57"/>
                  </a:cubicBezTo>
                  <a:cubicBezTo>
                    <a:pt x="237" y="57"/>
                    <a:pt x="289" y="109"/>
                    <a:pt x="289" y="173"/>
                  </a:cubicBezTo>
                  <a:cubicBezTo>
                    <a:pt x="289" y="237"/>
                    <a:pt x="237" y="289"/>
                    <a:pt x="173" y="2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18" name="原创设计师QQ598969553      _8"/>
          <p:cNvGrpSpPr/>
          <p:nvPr/>
        </p:nvGrpSpPr>
        <p:grpSpPr>
          <a:xfrm>
            <a:off x="2657679" y="4186233"/>
            <a:ext cx="614828" cy="614828"/>
            <a:chOff x="7275513" y="5302250"/>
            <a:chExt cx="1012825" cy="1012825"/>
          </a:xfrm>
          <a:solidFill>
            <a:schemeClr val="accent1"/>
          </a:solidFill>
        </p:grpSpPr>
        <p:sp>
          <p:nvSpPr>
            <p:cNvPr id="19" name="Freeform 34"/>
            <p:cNvSpPr>
              <a:spLocks/>
            </p:cNvSpPr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20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21" name="原创设计师QQ598969553      _9"/>
          <p:cNvSpPr>
            <a:spLocks noEditPoints="1"/>
          </p:cNvSpPr>
          <p:nvPr/>
        </p:nvSpPr>
        <p:spPr bwMode="auto">
          <a:xfrm>
            <a:off x="3287714" y="2252663"/>
            <a:ext cx="623887" cy="620712"/>
          </a:xfrm>
          <a:custGeom>
            <a:avLst/>
            <a:gdLst>
              <a:gd name="T0" fmla="*/ 178 w 357"/>
              <a:gd name="T1" fmla="*/ 0 h 356"/>
              <a:gd name="T2" fmla="*/ 0 w 357"/>
              <a:gd name="T3" fmla="*/ 178 h 356"/>
              <a:gd name="T4" fmla="*/ 178 w 357"/>
              <a:gd name="T5" fmla="*/ 356 h 356"/>
              <a:gd name="T6" fmla="*/ 357 w 357"/>
              <a:gd name="T7" fmla="*/ 178 h 356"/>
              <a:gd name="T8" fmla="*/ 178 w 357"/>
              <a:gd name="T9" fmla="*/ 0 h 356"/>
              <a:gd name="T10" fmla="*/ 220 w 357"/>
              <a:gd name="T11" fmla="*/ 77 h 356"/>
              <a:gd name="T12" fmla="*/ 258 w 357"/>
              <a:gd name="T13" fmla="*/ 77 h 356"/>
              <a:gd name="T14" fmla="*/ 258 w 357"/>
              <a:gd name="T15" fmla="*/ 125 h 356"/>
              <a:gd name="T16" fmla="*/ 220 w 357"/>
              <a:gd name="T17" fmla="*/ 94 h 356"/>
              <a:gd name="T18" fmla="*/ 220 w 357"/>
              <a:gd name="T19" fmla="*/ 77 h 356"/>
              <a:gd name="T20" fmla="*/ 258 w 357"/>
              <a:gd name="T21" fmla="*/ 200 h 356"/>
              <a:gd name="T22" fmla="*/ 258 w 357"/>
              <a:gd name="T23" fmla="*/ 272 h 356"/>
              <a:gd name="T24" fmla="*/ 208 w 357"/>
              <a:gd name="T25" fmla="*/ 272 h 356"/>
              <a:gd name="T26" fmla="*/ 208 w 357"/>
              <a:gd name="T27" fmla="*/ 185 h 356"/>
              <a:gd name="T28" fmla="*/ 149 w 357"/>
              <a:gd name="T29" fmla="*/ 185 h 356"/>
              <a:gd name="T30" fmla="*/ 149 w 357"/>
              <a:gd name="T31" fmla="*/ 272 h 356"/>
              <a:gd name="T32" fmla="*/ 98 w 357"/>
              <a:gd name="T33" fmla="*/ 272 h 356"/>
              <a:gd name="T34" fmla="*/ 98 w 357"/>
              <a:gd name="T35" fmla="*/ 184 h 356"/>
              <a:gd name="T36" fmla="*/ 178 w 357"/>
              <a:gd name="T37" fmla="*/ 118 h 356"/>
              <a:gd name="T38" fmla="*/ 220 w 357"/>
              <a:gd name="T39" fmla="*/ 152 h 356"/>
              <a:gd name="T40" fmla="*/ 258 w 357"/>
              <a:gd name="T41" fmla="*/ 184 h 356"/>
              <a:gd name="T42" fmla="*/ 258 w 357"/>
              <a:gd name="T43" fmla="*/ 200 h 356"/>
              <a:gd name="T44" fmla="*/ 276 w 357"/>
              <a:gd name="T45" fmla="*/ 190 h 356"/>
              <a:gd name="T46" fmla="*/ 258 w 357"/>
              <a:gd name="T47" fmla="*/ 175 h 356"/>
              <a:gd name="T48" fmla="*/ 220 w 357"/>
              <a:gd name="T49" fmla="*/ 144 h 356"/>
              <a:gd name="T50" fmla="*/ 178 w 357"/>
              <a:gd name="T51" fmla="*/ 110 h 356"/>
              <a:gd name="T52" fmla="*/ 98 w 357"/>
              <a:gd name="T53" fmla="*/ 175 h 356"/>
              <a:gd name="T54" fmla="*/ 81 w 357"/>
              <a:gd name="T55" fmla="*/ 190 h 356"/>
              <a:gd name="T56" fmla="*/ 60 w 357"/>
              <a:gd name="T57" fmla="*/ 165 h 356"/>
              <a:gd name="T58" fmla="*/ 178 w 357"/>
              <a:gd name="T59" fmla="*/ 69 h 356"/>
              <a:gd name="T60" fmla="*/ 220 w 357"/>
              <a:gd name="T61" fmla="*/ 102 h 356"/>
              <a:gd name="T62" fmla="*/ 258 w 357"/>
              <a:gd name="T63" fmla="*/ 134 h 356"/>
              <a:gd name="T64" fmla="*/ 296 w 357"/>
              <a:gd name="T65" fmla="*/ 165 h 356"/>
              <a:gd name="T66" fmla="*/ 276 w 357"/>
              <a:gd name="T67" fmla="*/ 19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80" y="0"/>
                  <a:pt x="0" y="80"/>
                  <a:pt x="0" y="178"/>
                </a:cubicBezTo>
                <a:cubicBezTo>
                  <a:pt x="0" y="277"/>
                  <a:pt x="80" y="356"/>
                  <a:pt x="178" y="356"/>
                </a:cubicBezTo>
                <a:cubicBezTo>
                  <a:pt x="277" y="356"/>
                  <a:pt x="357" y="277"/>
                  <a:pt x="357" y="178"/>
                </a:cubicBezTo>
                <a:cubicBezTo>
                  <a:pt x="357" y="80"/>
                  <a:pt x="277" y="0"/>
                  <a:pt x="178" y="0"/>
                </a:cubicBezTo>
                <a:close/>
                <a:moveTo>
                  <a:pt x="220" y="77"/>
                </a:moveTo>
                <a:cubicBezTo>
                  <a:pt x="258" y="77"/>
                  <a:pt x="258" y="77"/>
                  <a:pt x="258" y="77"/>
                </a:cubicBezTo>
                <a:cubicBezTo>
                  <a:pt x="258" y="125"/>
                  <a:pt x="258" y="125"/>
                  <a:pt x="258" y="125"/>
                </a:cubicBezTo>
                <a:cubicBezTo>
                  <a:pt x="220" y="94"/>
                  <a:pt x="220" y="94"/>
                  <a:pt x="220" y="94"/>
                </a:cubicBezTo>
                <a:lnTo>
                  <a:pt x="220" y="77"/>
                </a:lnTo>
                <a:close/>
                <a:moveTo>
                  <a:pt x="258" y="200"/>
                </a:moveTo>
                <a:cubicBezTo>
                  <a:pt x="258" y="272"/>
                  <a:pt x="258" y="272"/>
                  <a:pt x="258" y="272"/>
                </a:cubicBezTo>
                <a:cubicBezTo>
                  <a:pt x="208" y="272"/>
                  <a:pt x="208" y="272"/>
                  <a:pt x="208" y="272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9" y="272"/>
                  <a:pt x="149" y="272"/>
                  <a:pt x="149" y="272"/>
                </a:cubicBezTo>
                <a:cubicBezTo>
                  <a:pt x="98" y="272"/>
                  <a:pt x="98" y="272"/>
                  <a:pt x="98" y="272"/>
                </a:cubicBezTo>
                <a:cubicBezTo>
                  <a:pt x="98" y="184"/>
                  <a:pt x="98" y="184"/>
                  <a:pt x="98" y="184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58" y="184"/>
                  <a:pt x="258" y="184"/>
                  <a:pt x="258" y="184"/>
                </a:cubicBezTo>
                <a:lnTo>
                  <a:pt x="258" y="200"/>
                </a:lnTo>
                <a:close/>
                <a:moveTo>
                  <a:pt x="276" y="190"/>
                </a:moveTo>
                <a:cubicBezTo>
                  <a:pt x="258" y="175"/>
                  <a:pt x="258" y="175"/>
                  <a:pt x="258" y="175"/>
                </a:cubicBezTo>
                <a:cubicBezTo>
                  <a:pt x="220" y="144"/>
                  <a:pt x="220" y="144"/>
                  <a:pt x="220" y="144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98" y="175"/>
                  <a:pt x="98" y="175"/>
                  <a:pt x="98" y="175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220" y="102"/>
                  <a:pt x="220" y="102"/>
                  <a:pt x="220" y="102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96" y="165"/>
                  <a:pt x="296" y="165"/>
                  <a:pt x="296" y="165"/>
                </a:cubicBezTo>
                <a:lnTo>
                  <a:pt x="276" y="1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22" name="原创设计师QQ598969553      _10"/>
          <p:cNvGrpSpPr/>
          <p:nvPr/>
        </p:nvGrpSpPr>
        <p:grpSpPr>
          <a:xfrm>
            <a:off x="366048" y="3679338"/>
            <a:ext cx="615792" cy="614828"/>
            <a:chOff x="3500438" y="4467225"/>
            <a:chExt cx="1014413" cy="1012825"/>
          </a:xfrm>
          <a:solidFill>
            <a:schemeClr val="accent2"/>
          </a:solidFill>
        </p:grpSpPr>
        <p:sp>
          <p:nvSpPr>
            <p:cNvPr id="23" name="Oval 37"/>
            <p:cNvSpPr>
              <a:spLocks noChangeArrowheads="1"/>
            </p:cNvSpPr>
            <p:nvPr/>
          </p:nvSpPr>
          <p:spPr bwMode="auto">
            <a:xfrm>
              <a:off x="4008438" y="4845050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24" name="Freeform 38"/>
            <p:cNvSpPr>
              <a:spLocks/>
            </p:cNvSpPr>
            <p:nvPr/>
          </p:nvSpPr>
          <p:spPr bwMode="auto">
            <a:xfrm>
              <a:off x="4119563" y="4845050"/>
              <a:ext cx="84138" cy="82550"/>
            </a:xfrm>
            <a:custGeom>
              <a:avLst/>
              <a:gdLst>
                <a:gd name="T0" fmla="*/ 14 w 29"/>
                <a:gd name="T1" fmla="*/ 29 h 29"/>
                <a:gd name="T2" fmla="*/ 15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  <a:gd name="T8" fmla="*/ 14 w 29"/>
                <a:gd name="T9" fmla="*/ 0 h 29"/>
                <a:gd name="T10" fmla="*/ 0 w 29"/>
                <a:gd name="T11" fmla="*/ 14 h 29"/>
                <a:gd name="T12" fmla="*/ 14 w 29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4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23" y="28"/>
                    <a:pt x="29" y="22"/>
                    <a:pt x="29" y="14"/>
                  </a:cubicBezTo>
                  <a:cubicBezTo>
                    <a:pt x="29" y="7"/>
                    <a:pt x="23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25" name="Oval 39"/>
            <p:cNvSpPr>
              <a:spLocks noChangeArrowheads="1"/>
            </p:cNvSpPr>
            <p:nvPr/>
          </p:nvSpPr>
          <p:spPr bwMode="auto">
            <a:xfrm>
              <a:off x="4235451" y="4845050"/>
              <a:ext cx="80963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26" name="Oval 40"/>
            <p:cNvSpPr>
              <a:spLocks noChangeArrowheads="1"/>
            </p:cNvSpPr>
            <p:nvPr/>
          </p:nvSpPr>
          <p:spPr bwMode="auto">
            <a:xfrm>
              <a:off x="3895726" y="4845050"/>
              <a:ext cx="80963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27" name="Freeform 41"/>
            <p:cNvSpPr>
              <a:spLocks noEditPoints="1"/>
            </p:cNvSpPr>
            <p:nvPr/>
          </p:nvSpPr>
          <p:spPr bwMode="auto">
            <a:xfrm>
              <a:off x="3500438" y="4467225"/>
              <a:ext cx="1014413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30 w 352"/>
                <a:gd name="T11" fmla="*/ 249 h 352"/>
                <a:gd name="T12" fmla="*/ 102 w 352"/>
                <a:gd name="T13" fmla="*/ 249 h 352"/>
                <a:gd name="T14" fmla="*/ 71 w 352"/>
                <a:gd name="T15" fmla="*/ 282 h 352"/>
                <a:gd name="T16" fmla="*/ 71 w 352"/>
                <a:gd name="T17" fmla="*/ 249 h 352"/>
                <a:gd name="T18" fmla="*/ 52 w 352"/>
                <a:gd name="T19" fmla="*/ 249 h 352"/>
                <a:gd name="T20" fmla="*/ 52 w 352"/>
                <a:gd name="T21" fmla="*/ 129 h 352"/>
                <a:gd name="T22" fmla="*/ 108 w 352"/>
                <a:gd name="T23" fmla="*/ 129 h 352"/>
                <a:gd name="T24" fmla="*/ 108 w 352"/>
                <a:gd name="T25" fmla="*/ 206 h 352"/>
                <a:gd name="T26" fmla="*/ 108 w 352"/>
                <a:gd name="T27" fmla="*/ 213 h 352"/>
                <a:gd name="T28" fmla="*/ 114 w 352"/>
                <a:gd name="T29" fmla="*/ 213 h 352"/>
                <a:gd name="T30" fmla="*/ 230 w 352"/>
                <a:gd name="T31" fmla="*/ 213 h 352"/>
                <a:gd name="T32" fmla="*/ 230 w 352"/>
                <a:gd name="T33" fmla="*/ 249 h 352"/>
                <a:gd name="T34" fmla="*/ 299 w 352"/>
                <a:gd name="T35" fmla="*/ 206 h 352"/>
                <a:gd name="T36" fmla="*/ 279 w 352"/>
                <a:gd name="T37" fmla="*/ 206 h 352"/>
                <a:gd name="T38" fmla="*/ 279 w 352"/>
                <a:gd name="T39" fmla="*/ 242 h 352"/>
                <a:gd name="T40" fmla="*/ 247 w 352"/>
                <a:gd name="T41" fmla="*/ 206 h 352"/>
                <a:gd name="T42" fmla="*/ 230 w 352"/>
                <a:gd name="T43" fmla="*/ 206 h 352"/>
                <a:gd name="T44" fmla="*/ 115 w 352"/>
                <a:gd name="T45" fmla="*/ 206 h 352"/>
                <a:gd name="T46" fmla="*/ 115 w 352"/>
                <a:gd name="T47" fmla="*/ 129 h 352"/>
                <a:gd name="T48" fmla="*/ 115 w 352"/>
                <a:gd name="T49" fmla="*/ 82 h 352"/>
                <a:gd name="T50" fmla="*/ 299 w 352"/>
                <a:gd name="T51" fmla="*/ 82 h 352"/>
                <a:gd name="T52" fmla="*/ 299 w 352"/>
                <a:gd name="T53" fmla="*/ 20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30" y="249"/>
                  </a:moveTo>
                  <a:cubicBezTo>
                    <a:pt x="102" y="249"/>
                    <a:pt x="102" y="249"/>
                    <a:pt x="102" y="249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206"/>
                    <a:pt x="108" y="206"/>
                    <a:pt x="108" y="206"/>
                  </a:cubicBezTo>
                  <a:cubicBezTo>
                    <a:pt x="108" y="213"/>
                    <a:pt x="108" y="213"/>
                    <a:pt x="108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230" y="213"/>
                    <a:pt x="230" y="213"/>
                    <a:pt x="230" y="213"/>
                  </a:cubicBezTo>
                  <a:lnTo>
                    <a:pt x="230" y="249"/>
                  </a:lnTo>
                  <a:close/>
                  <a:moveTo>
                    <a:pt x="299" y="206"/>
                  </a:moveTo>
                  <a:cubicBezTo>
                    <a:pt x="279" y="206"/>
                    <a:pt x="279" y="206"/>
                    <a:pt x="279" y="206"/>
                  </a:cubicBezTo>
                  <a:cubicBezTo>
                    <a:pt x="279" y="242"/>
                    <a:pt x="279" y="242"/>
                    <a:pt x="279" y="242"/>
                  </a:cubicBezTo>
                  <a:cubicBezTo>
                    <a:pt x="247" y="206"/>
                    <a:pt x="247" y="206"/>
                    <a:pt x="247" y="206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115" y="206"/>
                    <a:pt x="115" y="206"/>
                    <a:pt x="115" y="206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299" y="82"/>
                    <a:pt x="299" y="82"/>
                    <a:pt x="299" y="82"/>
                  </a:cubicBezTo>
                  <a:lnTo>
                    <a:pt x="299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28" name="原创设计师QQ598969553      _11"/>
          <p:cNvGrpSpPr/>
          <p:nvPr/>
        </p:nvGrpSpPr>
        <p:grpSpPr>
          <a:xfrm>
            <a:off x="1895408" y="3146423"/>
            <a:ext cx="415347" cy="418237"/>
            <a:chOff x="6019801" y="3589338"/>
            <a:chExt cx="684213" cy="688975"/>
          </a:xfrm>
          <a:solidFill>
            <a:schemeClr val="accent2"/>
          </a:solidFill>
        </p:grpSpPr>
        <p:sp>
          <p:nvSpPr>
            <p:cNvPr id="29" name="Freeform 42"/>
            <p:cNvSpPr>
              <a:spLocks noEditPoints="1"/>
            </p:cNvSpPr>
            <p:nvPr/>
          </p:nvSpPr>
          <p:spPr bwMode="auto">
            <a:xfrm>
              <a:off x="6169026" y="3857625"/>
              <a:ext cx="236538" cy="234950"/>
            </a:xfrm>
            <a:custGeom>
              <a:avLst/>
              <a:gdLst>
                <a:gd name="T0" fmla="*/ 5 w 82"/>
                <a:gd name="T1" fmla="*/ 60 h 82"/>
                <a:gd name="T2" fmla="*/ 7 w 82"/>
                <a:gd name="T3" fmla="*/ 64 h 82"/>
                <a:gd name="T4" fmla="*/ 9 w 82"/>
                <a:gd name="T5" fmla="*/ 66 h 82"/>
                <a:gd name="T6" fmla="*/ 10 w 82"/>
                <a:gd name="T7" fmla="*/ 68 h 82"/>
                <a:gd name="T8" fmla="*/ 12 w 82"/>
                <a:gd name="T9" fmla="*/ 70 h 82"/>
                <a:gd name="T10" fmla="*/ 15 w 82"/>
                <a:gd name="T11" fmla="*/ 72 h 82"/>
                <a:gd name="T12" fmla="*/ 17 w 82"/>
                <a:gd name="T13" fmla="*/ 74 h 82"/>
                <a:gd name="T14" fmla="*/ 20 w 82"/>
                <a:gd name="T15" fmla="*/ 76 h 82"/>
                <a:gd name="T16" fmla="*/ 29 w 82"/>
                <a:gd name="T17" fmla="*/ 80 h 82"/>
                <a:gd name="T18" fmla="*/ 41 w 82"/>
                <a:gd name="T19" fmla="*/ 82 h 82"/>
                <a:gd name="T20" fmla="*/ 71 w 82"/>
                <a:gd name="T21" fmla="*/ 68 h 82"/>
                <a:gd name="T22" fmla="*/ 75 w 82"/>
                <a:gd name="T23" fmla="*/ 64 h 82"/>
                <a:gd name="T24" fmla="*/ 79 w 82"/>
                <a:gd name="T25" fmla="*/ 55 h 82"/>
                <a:gd name="T26" fmla="*/ 82 w 82"/>
                <a:gd name="T27" fmla="*/ 41 h 82"/>
                <a:gd name="T28" fmla="*/ 82 w 82"/>
                <a:gd name="T29" fmla="*/ 37 h 82"/>
                <a:gd name="T30" fmla="*/ 81 w 82"/>
                <a:gd name="T31" fmla="*/ 33 h 82"/>
                <a:gd name="T32" fmla="*/ 79 w 82"/>
                <a:gd name="T33" fmla="*/ 25 h 82"/>
                <a:gd name="T34" fmla="*/ 77 w 82"/>
                <a:gd name="T35" fmla="*/ 22 h 82"/>
                <a:gd name="T36" fmla="*/ 75 w 82"/>
                <a:gd name="T37" fmla="*/ 18 h 82"/>
                <a:gd name="T38" fmla="*/ 71 w 82"/>
                <a:gd name="T39" fmla="*/ 14 h 82"/>
                <a:gd name="T40" fmla="*/ 41 w 82"/>
                <a:gd name="T41" fmla="*/ 0 h 82"/>
                <a:gd name="T42" fmla="*/ 12 w 82"/>
                <a:gd name="T43" fmla="*/ 13 h 82"/>
                <a:gd name="T44" fmla="*/ 10 w 82"/>
                <a:gd name="T45" fmla="*/ 15 h 82"/>
                <a:gd name="T46" fmla="*/ 7 w 82"/>
                <a:gd name="T47" fmla="*/ 18 h 82"/>
                <a:gd name="T48" fmla="*/ 5 w 82"/>
                <a:gd name="T49" fmla="*/ 22 h 82"/>
                <a:gd name="T50" fmla="*/ 4 w 82"/>
                <a:gd name="T51" fmla="*/ 25 h 82"/>
                <a:gd name="T52" fmla="*/ 1 w 82"/>
                <a:gd name="T53" fmla="*/ 33 h 82"/>
                <a:gd name="T54" fmla="*/ 1 w 82"/>
                <a:gd name="T55" fmla="*/ 37 h 82"/>
                <a:gd name="T56" fmla="*/ 0 w 82"/>
                <a:gd name="T57" fmla="*/ 41 h 82"/>
                <a:gd name="T58" fmla="*/ 3 w 82"/>
                <a:gd name="T59" fmla="*/ 55 h 82"/>
                <a:gd name="T60" fmla="*/ 5 w 82"/>
                <a:gd name="T61" fmla="*/ 60 h 82"/>
                <a:gd name="T62" fmla="*/ 41 w 82"/>
                <a:gd name="T63" fmla="*/ 12 h 82"/>
                <a:gd name="T64" fmla="*/ 70 w 82"/>
                <a:gd name="T65" fmla="*/ 41 h 82"/>
                <a:gd name="T66" fmla="*/ 41 w 82"/>
                <a:gd name="T67" fmla="*/ 70 h 82"/>
                <a:gd name="T68" fmla="*/ 12 w 82"/>
                <a:gd name="T69" fmla="*/ 41 h 82"/>
                <a:gd name="T70" fmla="*/ 41 w 82"/>
                <a:gd name="T71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" h="82">
                  <a:moveTo>
                    <a:pt x="5" y="60"/>
                  </a:moveTo>
                  <a:cubicBezTo>
                    <a:pt x="6" y="62"/>
                    <a:pt x="7" y="63"/>
                    <a:pt x="7" y="64"/>
                  </a:cubicBezTo>
                  <a:cubicBezTo>
                    <a:pt x="8" y="64"/>
                    <a:pt x="8" y="65"/>
                    <a:pt x="9" y="66"/>
                  </a:cubicBezTo>
                  <a:cubicBezTo>
                    <a:pt x="9" y="66"/>
                    <a:pt x="10" y="67"/>
                    <a:pt x="10" y="68"/>
                  </a:cubicBezTo>
                  <a:cubicBezTo>
                    <a:pt x="11" y="68"/>
                    <a:pt x="12" y="69"/>
                    <a:pt x="12" y="70"/>
                  </a:cubicBezTo>
                  <a:cubicBezTo>
                    <a:pt x="13" y="71"/>
                    <a:pt x="14" y="72"/>
                    <a:pt x="15" y="72"/>
                  </a:cubicBezTo>
                  <a:cubicBezTo>
                    <a:pt x="16" y="73"/>
                    <a:pt x="16" y="73"/>
                    <a:pt x="17" y="74"/>
                  </a:cubicBezTo>
                  <a:cubicBezTo>
                    <a:pt x="18" y="74"/>
                    <a:pt x="19" y="75"/>
                    <a:pt x="20" y="76"/>
                  </a:cubicBezTo>
                  <a:cubicBezTo>
                    <a:pt x="23" y="78"/>
                    <a:pt x="26" y="79"/>
                    <a:pt x="29" y="80"/>
                  </a:cubicBezTo>
                  <a:cubicBezTo>
                    <a:pt x="33" y="81"/>
                    <a:pt x="37" y="82"/>
                    <a:pt x="41" y="82"/>
                  </a:cubicBezTo>
                  <a:cubicBezTo>
                    <a:pt x="53" y="82"/>
                    <a:pt x="64" y="77"/>
                    <a:pt x="71" y="68"/>
                  </a:cubicBezTo>
                  <a:cubicBezTo>
                    <a:pt x="73" y="67"/>
                    <a:pt x="74" y="65"/>
                    <a:pt x="75" y="64"/>
                  </a:cubicBezTo>
                  <a:cubicBezTo>
                    <a:pt x="77" y="61"/>
                    <a:pt x="78" y="58"/>
                    <a:pt x="79" y="55"/>
                  </a:cubicBezTo>
                  <a:cubicBezTo>
                    <a:pt x="81" y="51"/>
                    <a:pt x="82" y="46"/>
                    <a:pt x="82" y="41"/>
                  </a:cubicBezTo>
                  <a:cubicBezTo>
                    <a:pt x="82" y="40"/>
                    <a:pt x="82" y="38"/>
                    <a:pt x="82" y="37"/>
                  </a:cubicBezTo>
                  <a:cubicBezTo>
                    <a:pt x="81" y="36"/>
                    <a:pt x="81" y="34"/>
                    <a:pt x="81" y="33"/>
                  </a:cubicBezTo>
                  <a:cubicBezTo>
                    <a:pt x="80" y="30"/>
                    <a:pt x="80" y="28"/>
                    <a:pt x="79" y="25"/>
                  </a:cubicBezTo>
                  <a:cubicBezTo>
                    <a:pt x="78" y="24"/>
                    <a:pt x="78" y="23"/>
                    <a:pt x="77" y="22"/>
                  </a:cubicBezTo>
                  <a:cubicBezTo>
                    <a:pt x="76" y="20"/>
                    <a:pt x="76" y="19"/>
                    <a:pt x="75" y="18"/>
                  </a:cubicBezTo>
                  <a:cubicBezTo>
                    <a:pt x="74" y="17"/>
                    <a:pt x="73" y="15"/>
                    <a:pt x="71" y="14"/>
                  </a:cubicBezTo>
                  <a:cubicBezTo>
                    <a:pt x="64" y="5"/>
                    <a:pt x="53" y="0"/>
                    <a:pt x="41" y="0"/>
                  </a:cubicBezTo>
                  <a:cubicBezTo>
                    <a:pt x="30" y="0"/>
                    <a:pt x="19" y="5"/>
                    <a:pt x="12" y="13"/>
                  </a:cubicBezTo>
                  <a:cubicBezTo>
                    <a:pt x="11" y="14"/>
                    <a:pt x="10" y="14"/>
                    <a:pt x="10" y="15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7" y="19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8"/>
                    <a:pt x="2" y="30"/>
                    <a:pt x="1" y="33"/>
                  </a:cubicBezTo>
                  <a:cubicBezTo>
                    <a:pt x="1" y="34"/>
                    <a:pt x="1" y="36"/>
                    <a:pt x="1" y="37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0" y="46"/>
                    <a:pt x="1" y="51"/>
                    <a:pt x="3" y="55"/>
                  </a:cubicBezTo>
                  <a:cubicBezTo>
                    <a:pt x="4" y="57"/>
                    <a:pt x="4" y="59"/>
                    <a:pt x="5" y="60"/>
                  </a:cubicBezTo>
                  <a:close/>
                  <a:moveTo>
                    <a:pt x="41" y="12"/>
                  </a:moveTo>
                  <a:cubicBezTo>
                    <a:pt x="57" y="12"/>
                    <a:pt x="70" y="25"/>
                    <a:pt x="70" y="41"/>
                  </a:cubicBezTo>
                  <a:cubicBezTo>
                    <a:pt x="70" y="57"/>
                    <a:pt x="57" y="70"/>
                    <a:pt x="41" y="70"/>
                  </a:cubicBezTo>
                  <a:cubicBezTo>
                    <a:pt x="25" y="70"/>
                    <a:pt x="12" y="57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30" name="Freeform 43"/>
            <p:cNvSpPr>
              <a:spLocks noEditPoints="1"/>
            </p:cNvSpPr>
            <p:nvPr/>
          </p:nvSpPr>
          <p:spPr bwMode="auto">
            <a:xfrm>
              <a:off x="6019801" y="3589338"/>
              <a:ext cx="684213" cy="688975"/>
            </a:xfrm>
            <a:custGeom>
              <a:avLst/>
              <a:gdLst>
                <a:gd name="T0" fmla="*/ 119 w 238"/>
                <a:gd name="T1" fmla="*/ 0 h 239"/>
                <a:gd name="T2" fmla="*/ 0 w 238"/>
                <a:gd name="T3" fmla="*/ 119 h 239"/>
                <a:gd name="T4" fmla="*/ 119 w 238"/>
                <a:gd name="T5" fmla="*/ 239 h 239"/>
                <a:gd name="T6" fmla="*/ 238 w 238"/>
                <a:gd name="T7" fmla="*/ 119 h 239"/>
                <a:gd name="T8" fmla="*/ 119 w 238"/>
                <a:gd name="T9" fmla="*/ 0 h 239"/>
                <a:gd name="T10" fmla="*/ 139 w 238"/>
                <a:gd name="T11" fmla="*/ 66 h 239"/>
                <a:gd name="T12" fmla="*/ 166 w 238"/>
                <a:gd name="T13" fmla="*/ 66 h 239"/>
                <a:gd name="T14" fmla="*/ 166 w 238"/>
                <a:gd name="T15" fmla="*/ 78 h 239"/>
                <a:gd name="T16" fmla="*/ 139 w 238"/>
                <a:gd name="T17" fmla="*/ 78 h 239"/>
                <a:gd name="T18" fmla="*/ 139 w 238"/>
                <a:gd name="T19" fmla="*/ 66 h 239"/>
                <a:gd name="T20" fmla="*/ 182 w 238"/>
                <a:gd name="T21" fmla="*/ 186 h 239"/>
                <a:gd name="T22" fmla="*/ 40 w 238"/>
                <a:gd name="T23" fmla="*/ 186 h 239"/>
                <a:gd name="T24" fmla="*/ 40 w 238"/>
                <a:gd name="T25" fmla="*/ 82 h 239"/>
                <a:gd name="T26" fmla="*/ 182 w 238"/>
                <a:gd name="T27" fmla="*/ 82 h 239"/>
                <a:gd name="T28" fmla="*/ 182 w 238"/>
                <a:gd name="T29" fmla="*/ 18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53" y="0"/>
                    <a:pt x="0" y="54"/>
                    <a:pt x="0" y="119"/>
                  </a:cubicBezTo>
                  <a:cubicBezTo>
                    <a:pt x="0" y="185"/>
                    <a:pt x="53" y="239"/>
                    <a:pt x="119" y="239"/>
                  </a:cubicBezTo>
                  <a:cubicBezTo>
                    <a:pt x="185" y="239"/>
                    <a:pt x="238" y="185"/>
                    <a:pt x="238" y="119"/>
                  </a:cubicBezTo>
                  <a:cubicBezTo>
                    <a:pt x="238" y="54"/>
                    <a:pt x="185" y="0"/>
                    <a:pt x="119" y="0"/>
                  </a:cubicBezTo>
                  <a:close/>
                  <a:moveTo>
                    <a:pt x="139" y="66"/>
                  </a:moveTo>
                  <a:cubicBezTo>
                    <a:pt x="166" y="66"/>
                    <a:pt x="166" y="66"/>
                    <a:pt x="166" y="66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39" y="78"/>
                    <a:pt x="139" y="78"/>
                    <a:pt x="139" y="78"/>
                  </a:cubicBezTo>
                  <a:lnTo>
                    <a:pt x="139" y="66"/>
                  </a:lnTo>
                  <a:close/>
                  <a:moveTo>
                    <a:pt x="182" y="186"/>
                  </a:moveTo>
                  <a:cubicBezTo>
                    <a:pt x="40" y="186"/>
                    <a:pt x="40" y="186"/>
                    <a:pt x="40" y="186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182" y="82"/>
                    <a:pt x="182" y="82"/>
                    <a:pt x="182" y="82"/>
                  </a:cubicBezTo>
                  <a:lnTo>
                    <a:pt x="182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31" name="Rectangle 44"/>
            <p:cNvSpPr>
              <a:spLocks noChangeArrowheads="1"/>
            </p:cNvSpPr>
            <p:nvPr/>
          </p:nvSpPr>
          <p:spPr bwMode="auto">
            <a:xfrm>
              <a:off x="6416676" y="3860800"/>
              <a:ext cx="841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32" name="原创设计师QQ598969553      _12"/>
          <p:cNvSpPr>
            <a:spLocks noEditPoints="1"/>
          </p:cNvSpPr>
          <p:nvPr/>
        </p:nvSpPr>
        <p:spPr bwMode="auto">
          <a:xfrm>
            <a:off x="1389064" y="1347789"/>
            <a:ext cx="596900" cy="598487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33" name="原创设计师QQ598969553      _13"/>
          <p:cNvGrpSpPr/>
          <p:nvPr/>
        </p:nvGrpSpPr>
        <p:grpSpPr>
          <a:xfrm>
            <a:off x="3152047" y="3663918"/>
            <a:ext cx="616756" cy="616756"/>
            <a:chOff x="8089901" y="4441825"/>
            <a:chExt cx="1016000" cy="1016000"/>
          </a:xfrm>
          <a:solidFill>
            <a:schemeClr val="accent2"/>
          </a:solidFill>
        </p:grpSpPr>
        <p:sp>
          <p:nvSpPr>
            <p:cNvPr id="34" name="Rectangle 46"/>
            <p:cNvSpPr>
              <a:spLocks noChangeArrowheads="1"/>
            </p:cNvSpPr>
            <p:nvPr/>
          </p:nvSpPr>
          <p:spPr bwMode="auto">
            <a:xfrm>
              <a:off x="8507413" y="4703763"/>
              <a:ext cx="255588" cy="134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35" name="Freeform 47"/>
            <p:cNvSpPr>
              <a:spLocks noEditPoints="1"/>
            </p:cNvSpPr>
            <p:nvPr/>
          </p:nvSpPr>
          <p:spPr bwMode="auto">
            <a:xfrm>
              <a:off x="8089901" y="4441825"/>
              <a:ext cx="1016000" cy="1016000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6 h 353"/>
                <a:gd name="T4" fmla="*/ 176 w 353"/>
                <a:gd name="T5" fmla="*/ 353 h 353"/>
                <a:gd name="T6" fmla="*/ 353 w 353"/>
                <a:gd name="T7" fmla="*/ 176 h 353"/>
                <a:gd name="T8" fmla="*/ 176 w 353"/>
                <a:gd name="T9" fmla="*/ 0 h 353"/>
                <a:gd name="T10" fmla="*/ 271 w 353"/>
                <a:gd name="T11" fmla="*/ 280 h 353"/>
                <a:gd name="T12" fmla="*/ 107 w 353"/>
                <a:gd name="T13" fmla="*/ 280 h 353"/>
                <a:gd name="T14" fmla="*/ 107 w 353"/>
                <a:gd name="T15" fmla="*/ 257 h 353"/>
                <a:gd name="T16" fmla="*/ 98 w 353"/>
                <a:gd name="T17" fmla="*/ 259 h 353"/>
                <a:gd name="T18" fmla="*/ 93 w 353"/>
                <a:gd name="T19" fmla="*/ 278 h 353"/>
                <a:gd name="T20" fmla="*/ 82 w 353"/>
                <a:gd name="T21" fmla="*/ 278 h 353"/>
                <a:gd name="T22" fmla="*/ 89 w 353"/>
                <a:gd name="T23" fmla="*/ 251 h 353"/>
                <a:gd name="T24" fmla="*/ 107 w 353"/>
                <a:gd name="T25" fmla="*/ 245 h 353"/>
                <a:gd name="T26" fmla="*/ 107 w 353"/>
                <a:gd name="T27" fmla="*/ 213 h 353"/>
                <a:gd name="T28" fmla="*/ 98 w 353"/>
                <a:gd name="T29" fmla="*/ 215 h 353"/>
                <a:gd name="T30" fmla="*/ 93 w 353"/>
                <a:gd name="T31" fmla="*/ 234 h 353"/>
                <a:gd name="T32" fmla="*/ 82 w 353"/>
                <a:gd name="T33" fmla="*/ 234 h 353"/>
                <a:gd name="T34" fmla="*/ 89 w 353"/>
                <a:gd name="T35" fmla="*/ 207 h 353"/>
                <a:gd name="T36" fmla="*/ 107 w 353"/>
                <a:gd name="T37" fmla="*/ 201 h 353"/>
                <a:gd name="T38" fmla="*/ 107 w 353"/>
                <a:gd name="T39" fmla="*/ 169 h 353"/>
                <a:gd name="T40" fmla="*/ 98 w 353"/>
                <a:gd name="T41" fmla="*/ 171 h 353"/>
                <a:gd name="T42" fmla="*/ 93 w 353"/>
                <a:gd name="T43" fmla="*/ 190 h 353"/>
                <a:gd name="T44" fmla="*/ 82 w 353"/>
                <a:gd name="T45" fmla="*/ 190 h 353"/>
                <a:gd name="T46" fmla="*/ 89 w 353"/>
                <a:gd name="T47" fmla="*/ 163 h 353"/>
                <a:gd name="T48" fmla="*/ 107 w 353"/>
                <a:gd name="T49" fmla="*/ 157 h 353"/>
                <a:gd name="T50" fmla="*/ 107 w 353"/>
                <a:gd name="T51" fmla="*/ 125 h 353"/>
                <a:gd name="T52" fmla="*/ 98 w 353"/>
                <a:gd name="T53" fmla="*/ 127 h 353"/>
                <a:gd name="T54" fmla="*/ 93 w 353"/>
                <a:gd name="T55" fmla="*/ 146 h 353"/>
                <a:gd name="T56" fmla="*/ 82 w 353"/>
                <a:gd name="T57" fmla="*/ 146 h 353"/>
                <a:gd name="T58" fmla="*/ 89 w 353"/>
                <a:gd name="T59" fmla="*/ 119 h 353"/>
                <a:gd name="T60" fmla="*/ 107 w 353"/>
                <a:gd name="T61" fmla="*/ 113 h 353"/>
                <a:gd name="T62" fmla="*/ 107 w 353"/>
                <a:gd name="T63" fmla="*/ 81 h 353"/>
                <a:gd name="T64" fmla="*/ 98 w 353"/>
                <a:gd name="T65" fmla="*/ 83 h 353"/>
                <a:gd name="T66" fmla="*/ 93 w 353"/>
                <a:gd name="T67" fmla="*/ 102 h 353"/>
                <a:gd name="T68" fmla="*/ 82 w 353"/>
                <a:gd name="T69" fmla="*/ 102 h 353"/>
                <a:gd name="T70" fmla="*/ 89 w 353"/>
                <a:gd name="T71" fmla="*/ 75 h 353"/>
                <a:gd name="T72" fmla="*/ 107 w 353"/>
                <a:gd name="T73" fmla="*/ 69 h 353"/>
                <a:gd name="T74" fmla="*/ 107 w 353"/>
                <a:gd name="T75" fmla="*/ 69 h 353"/>
                <a:gd name="T76" fmla="*/ 271 w 353"/>
                <a:gd name="T77" fmla="*/ 69 h 353"/>
                <a:gd name="T78" fmla="*/ 271 w 353"/>
                <a:gd name="T79" fmla="*/ 28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71" y="280"/>
                  </a:moveTo>
                  <a:cubicBezTo>
                    <a:pt x="107" y="280"/>
                    <a:pt x="107" y="280"/>
                    <a:pt x="107" y="280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4" y="257"/>
                    <a:pt x="100" y="257"/>
                    <a:pt x="98" y="259"/>
                  </a:cubicBezTo>
                  <a:cubicBezTo>
                    <a:pt x="92" y="263"/>
                    <a:pt x="93" y="272"/>
                    <a:pt x="93" y="278"/>
                  </a:cubicBezTo>
                  <a:cubicBezTo>
                    <a:pt x="94" y="285"/>
                    <a:pt x="82" y="285"/>
                    <a:pt x="82" y="278"/>
                  </a:cubicBezTo>
                  <a:cubicBezTo>
                    <a:pt x="81" y="268"/>
                    <a:pt x="82" y="258"/>
                    <a:pt x="89" y="251"/>
                  </a:cubicBezTo>
                  <a:cubicBezTo>
                    <a:pt x="94" y="247"/>
                    <a:pt x="101" y="245"/>
                    <a:pt x="107" y="245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4" y="213"/>
                    <a:pt x="100" y="213"/>
                    <a:pt x="98" y="215"/>
                  </a:cubicBezTo>
                  <a:cubicBezTo>
                    <a:pt x="92" y="219"/>
                    <a:pt x="93" y="228"/>
                    <a:pt x="93" y="234"/>
                  </a:cubicBezTo>
                  <a:cubicBezTo>
                    <a:pt x="94" y="241"/>
                    <a:pt x="82" y="241"/>
                    <a:pt x="82" y="234"/>
                  </a:cubicBezTo>
                  <a:cubicBezTo>
                    <a:pt x="81" y="224"/>
                    <a:pt x="82" y="214"/>
                    <a:pt x="89" y="207"/>
                  </a:cubicBezTo>
                  <a:cubicBezTo>
                    <a:pt x="94" y="202"/>
                    <a:pt x="101" y="201"/>
                    <a:pt x="107" y="201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4" y="169"/>
                    <a:pt x="100" y="169"/>
                    <a:pt x="98" y="171"/>
                  </a:cubicBezTo>
                  <a:cubicBezTo>
                    <a:pt x="92" y="175"/>
                    <a:pt x="93" y="184"/>
                    <a:pt x="93" y="190"/>
                  </a:cubicBezTo>
                  <a:cubicBezTo>
                    <a:pt x="94" y="197"/>
                    <a:pt x="82" y="197"/>
                    <a:pt x="82" y="190"/>
                  </a:cubicBezTo>
                  <a:cubicBezTo>
                    <a:pt x="81" y="180"/>
                    <a:pt x="82" y="170"/>
                    <a:pt x="89" y="163"/>
                  </a:cubicBezTo>
                  <a:cubicBezTo>
                    <a:pt x="94" y="158"/>
                    <a:pt x="101" y="157"/>
                    <a:pt x="107" y="157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4" y="125"/>
                    <a:pt x="100" y="125"/>
                    <a:pt x="98" y="127"/>
                  </a:cubicBezTo>
                  <a:cubicBezTo>
                    <a:pt x="92" y="131"/>
                    <a:pt x="93" y="140"/>
                    <a:pt x="93" y="146"/>
                  </a:cubicBezTo>
                  <a:cubicBezTo>
                    <a:pt x="94" y="153"/>
                    <a:pt x="82" y="153"/>
                    <a:pt x="82" y="146"/>
                  </a:cubicBezTo>
                  <a:cubicBezTo>
                    <a:pt x="81" y="136"/>
                    <a:pt x="82" y="126"/>
                    <a:pt x="89" y="119"/>
                  </a:cubicBezTo>
                  <a:cubicBezTo>
                    <a:pt x="94" y="114"/>
                    <a:pt x="101" y="113"/>
                    <a:pt x="107" y="113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4" y="81"/>
                    <a:pt x="100" y="81"/>
                    <a:pt x="98" y="83"/>
                  </a:cubicBezTo>
                  <a:cubicBezTo>
                    <a:pt x="92" y="87"/>
                    <a:pt x="93" y="96"/>
                    <a:pt x="93" y="102"/>
                  </a:cubicBezTo>
                  <a:cubicBezTo>
                    <a:pt x="94" y="109"/>
                    <a:pt x="82" y="109"/>
                    <a:pt x="82" y="102"/>
                  </a:cubicBezTo>
                  <a:cubicBezTo>
                    <a:pt x="81" y="92"/>
                    <a:pt x="82" y="82"/>
                    <a:pt x="89" y="75"/>
                  </a:cubicBezTo>
                  <a:cubicBezTo>
                    <a:pt x="94" y="70"/>
                    <a:pt x="101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271" y="69"/>
                    <a:pt x="271" y="69"/>
                    <a:pt x="271" y="69"/>
                  </a:cubicBezTo>
                  <a:lnTo>
                    <a:pt x="271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36" name="原创设计师QQ598969553      _14"/>
          <p:cNvGrpSpPr/>
          <p:nvPr/>
        </p:nvGrpSpPr>
        <p:grpSpPr>
          <a:xfrm>
            <a:off x="2561310" y="2295494"/>
            <a:ext cx="501114" cy="500151"/>
            <a:chOff x="7116763" y="2187575"/>
            <a:chExt cx="825500" cy="823913"/>
          </a:xfrm>
          <a:solidFill>
            <a:schemeClr val="accent2"/>
          </a:solidFill>
        </p:grpSpPr>
        <p:sp>
          <p:nvSpPr>
            <p:cNvPr id="37" name="Freeform 48"/>
            <p:cNvSpPr>
              <a:spLocks/>
            </p:cNvSpPr>
            <p:nvPr/>
          </p:nvSpPr>
          <p:spPr bwMode="auto">
            <a:xfrm>
              <a:off x="7473951" y="2566988"/>
              <a:ext cx="71438" cy="98425"/>
            </a:xfrm>
            <a:custGeom>
              <a:avLst/>
              <a:gdLst>
                <a:gd name="T0" fmla="*/ 0 w 25"/>
                <a:gd name="T1" fmla="*/ 32 h 34"/>
                <a:gd name="T2" fmla="*/ 3 w 25"/>
                <a:gd name="T3" fmla="*/ 34 h 34"/>
                <a:gd name="T4" fmla="*/ 25 w 25"/>
                <a:gd name="T5" fmla="*/ 0 h 34"/>
                <a:gd name="T6" fmla="*/ 13 w 25"/>
                <a:gd name="T7" fmla="*/ 4 h 34"/>
                <a:gd name="T8" fmla="*/ 0 w 25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4">
                  <a:moveTo>
                    <a:pt x="0" y="32"/>
                  </a:moveTo>
                  <a:cubicBezTo>
                    <a:pt x="0" y="34"/>
                    <a:pt x="2" y="34"/>
                    <a:pt x="3" y="34"/>
                  </a:cubicBezTo>
                  <a:cubicBezTo>
                    <a:pt x="9" y="34"/>
                    <a:pt x="18" y="28"/>
                    <a:pt x="25" y="0"/>
                  </a:cubicBezTo>
                  <a:cubicBezTo>
                    <a:pt x="20" y="0"/>
                    <a:pt x="15" y="2"/>
                    <a:pt x="13" y="4"/>
                  </a:cubicBezTo>
                  <a:cubicBezTo>
                    <a:pt x="6" y="11"/>
                    <a:pt x="0" y="23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7116763" y="2187575"/>
              <a:ext cx="825500" cy="823913"/>
            </a:xfrm>
            <a:custGeom>
              <a:avLst/>
              <a:gdLst>
                <a:gd name="T0" fmla="*/ 143 w 287"/>
                <a:gd name="T1" fmla="*/ 0 h 286"/>
                <a:gd name="T2" fmla="*/ 0 w 287"/>
                <a:gd name="T3" fmla="*/ 143 h 286"/>
                <a:gd name="T4" fmla="*/ 143 w 287"/>
                <a:gd name="T5" fmla="*/ 286 h 286"/>
                <a:gd name="T6" fmla="*/ 287 w 287"/>
                <a:gd name="T7" fmla="*/ 143 h 286"/>
                <a:gd name="T8" fmla="*/ 143 w 287"/>
                <a:gd name="T9" fmla="*/ 0 h 286"/>
                <a:gd name="T10" fmla="*/ 222 w 287"/>
                <a:gd name="T11" fmla="*/ 171 h 286"/>
                <a:gd name="T12" fmla="*/ 180 w 287"/>
                <a:gd name="T13" fmla="*/ 194 h 286"/>
                <a:gd name="T14" fmla="*/ 154 w 287"/>
                <a:gd name="T15" fmla="*/ 184 h 286"/>
                <a:gd name="T16" fmla="*/ 125 w 287"/>
                <a:gd name="T17" fmla="*/ 194 h 286"/>
                <a:gd name="T18" fmla="*/ 91 w 287"/>
                <a:gd name="T19" fmla="*/ 165 h 286"/>
                <a:gd name="T20" fmla="*/ 110 w 287"/>
                <a:gd name="T21" fmla="*/ 120 h 286"/>
                <a:gd name="T22" fmla="*/ 170 w 287"/>
                <a:gd name="T23" fmla="*/ 103 h 286"/>
                <a:gd name="T24" fmla="*/ 180 w 287"/>
                <a:gd name="T25" fmla="*/ 103 h 286"/>
                <a:gd name="T26" fmla="*/ 187 w 287"/>
                <a:gd name="T27" fmla="*/ 104 h 286"/>
                <a:gd name="T28" fmla="*/ 185 w 287"/>
                <a:gd name="T29" fmla="*/ 110 h 286"/>
                <a:gd name="T30" fmla="*/ 178 w 287"/>
                <a:gd name="T31" fmla="*/ 149 h 286"/>
                <a:gd name="T32" fmla="*/ 177 w 287"/>
                <a:gd name="T33" fmla="*/ 151 h 286"/>
                <a:gd name="T34" fmla="*/ 175 w 287"/>
                <a:gd name="T35" fmla="*/ 162 h 286"/>
                <a:gd name="T36" fmla="*/ 181 w 287"/>
                <a:gd name="T37" fmla="*/ 166 h 286"/>
                <a:gd name="T38" fmla="*/ 196 w 287"/>
                <a:gd name="T39" fmla="*/ 154 h 286"/>
                <a:gd name="T40" fmla="*/ 201 w 287"/>
                <a:gd name="T41" fmla="*/ 131 h 286"/>
                <a:gd name="T42" fmla="*/ 186 w 287"/>
                <a:gd name="T43" fmla="*/ 94 h 286"/>
                <a:gd name="T44" fmla="*/ 146 w 287"/>
                <a:gd name="T45" fmla="*/ 80 h 286"/>
                <a:gd name="T46" fmla="*/ 79 w 287"/>
                <a:gd name="T47" fmla="*/ 161 h 286"/>
                <a:gd name="T48" fmla="*/ 94 w 287"/>
                <a:gd name="T49" fmla="*/ 199 h 286"/>
                <a:gd name="T50" fmla="*/ 135 w 287"/>
                <a:gd name="T51" fmla="*/ 213 h 286"/>
                <a:gd name="T52" fmla="*/ 201 w 287"/>
                <a:gd name="T53" fmla="*/ 193 h 286"/>
                <a:gd name="T54" fmla="*/ 206 w 287"/>
                <a:gd name="T55" fmla="*/ 191 h 286"/>
                <a:gd name="T56" fmla="*/ 208 w 287"/>
                <a:gd name="T57" fmla="*/ 196 h 286"/>
                <a:gd name="T58" fmla="*/ 216 w 287"/>
                <a:gd name="T59" fmla="*/ 212 h 286"/>
                <a:gd name="T60" fmla="*/ 218 w 287"/>
                <a:gd name="T61" fmla="*/ 217 h 286"/>
                <a:gd name="T62" fmla="*/ 214 w 287"/>
                <a:gd name="T63" fmla="*/ 219 h 286"/>
                <a:gd name="T64" fmla="*/ 133 w 287"/>
                <a:gd name="T65" fmla="*/ 240 h 286"/>
                <a:gd name="T66" fmla="*/ 74 w 287"/>
                <a:gd name="T67" fmla="*/ 221 h 286"/>
                <a:gd name="T68" fmla="*/ 46 w 287"/>
                <a:gd name="T69" fmla="*/ 160 h 286"/>
                <a:gd name="T70" fmla="*/ 71 w 287"/>
                <a:gd name="T71" fmla="*/ 88 h 286"/>
                <a:gd name="T72" fmla="*/ 148 w 287"/>
                <a:gd name="T73" fmla="*/ 52 h 286"/>
                <a:gd name="T74" fmla="*/ 204 w 287"/>
                <a:gd name="T75" fmla="*/ 70 h 286"/>
                <a:gd name="T76" fmla="*/ 234 w 287"/>
                <a:gd name="T77" fmla="*/ 129 h 286"/>
                <a:gd name="T78" fmla="*/ 222 w 287"/>
                <a:gd name="T79" fmla="*/ 17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" h="286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6"/>
                    <a:pt x="143" y="286"/>
                  </a:cubicBezTo>
                  <a:cubicBezTo>
                    <a:pt x="223" y="286"/>
                    <a:pt x="287" y="222"/>
                    <a:pt x="287" y="143"/>
                  </a:cubicBezTo>
                  <a:cubicBezTo>
                    <a:pt x="287" y="64"/>
                    <a:pt x="223" y="0"/>
                    <a:pt x="143" y="0"/>
                  </a:cubicBezTo>
                  <a:close/>
                  <a:moveTo>
                    <a:pt x="222" y="171"/>
                  </a:moveTo>
                  <a:cubicBezTo>
                    <a:pt x="212" y="186"/>
                    <a:pt x="198" y="194"/>
                    <a:pt x="180" y="194"/>
                  </a:cubicBezTo>
                  <a:cubicBezTo>
                    <a:pt x="167" y="194"/>
                    <a:pt x="161" y="190"/>
                    <a:pt x="154" y="184"/>
                  </a:cubicBezTo>
                  <a:cubicBezTo>
                    <a:pt x="146" y="190"/>
                    <a:pt x="138" y="194"/>
                    <a:pt x="125" y="194"/>
                  </a:cubicBezTo>
                  <a:cubicBezTo>
                    <a:pt x="105" y="194"/>
                    <a:pt x="91" y="182"/>
                    <a:pt x="91" y="165"/>
                  </a:cubicBezTo>
                  <a:cubicBezTo>
                    <a:pt x="91" y="150"/>
                    <a:pt x="99" y="132"/>
                    <a:pt x="110" y="120"/>
                  </a:cubicBezTo>
                  <a:cubicBezTo>
                    <a:pt x="119" y="110"/>
                    <a:pt x="133" y="103"/>
                    <a:pt x="170" y="103"/>
                  </a:cubicBezTo>
                  <a:cubicBezTo>
                    <a:pt x="173" y="103"/>
                    <a:pt x="177" y="103"/>
                    <a:pt x="180" y="103"/>
                  </a:cubicBezTo>
                  <a:cubicBezTo>
                    <a:pt x="187" y="104"/>
                    <a:pt x="187" y="104"/>
                    <a:pt x="187" y="104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50"/>
                    <a:pt x="177" y="151"/>
                  </a:cubicBezTo>
                  <a:cubicBezTo>
                    <a:pt x="177" y="154"/>
                    <a:pt x="175" y="159"/>
                    <a:pt x="175" y="162"/>
                  </a:cubicBezTo>
                  <a:cubicBezTo>
                    <a:pt x="175" y="165"/>
                    <a:pt x="177" y="166"/>
                    <a:pt x="181" y="166"/>
                  </a:cubicBezTo>
                  <a:cubicBezTo>
                    <a:pt x="187" y="166"/>
                    <a:pt x="192" y="162"/>
                    <a:pt x="196" y="154"/>
                  </a:cubicBezTo>
                  <a:cubicBezTo>
                    <a:pt x="200" y="146"/>
                    <a:pt x="201" y="136"/>
                    <a:pt x="201" y="131"/>
                  </a:cubicBezTo>
                  <a:cubicBezTo>
                    <a:pt x="201" y="116"/>
                    <a:pt x="196" y="103"/>
                    <a:pt x="186" y="94"/>
                  </a:cubicBezTo>
                  <a:cubicBezTo>
                    <a:pt x="176" y="84"/>
                    <a:pt x="162" y="80"/>
                    <a:pt x="146" y="80"/>
                  </a:cubicBezTo>
                  <a:cubicBezTo>
                    <a:pt x="112" y="80"/>
                    <a:pt x="79" y="107"/>
                    <a:pt x="79" y="161"/>
                  </a:cubicBezTo>
                  <a:cubicBezTo>
                    <a:pt x="79" y="177"/>
                    <a:pt x="84" y="190"/>
                    <a:pt x="94" y="199"/>
                  </a:cubicBezTo>
                  <a:cubicBezTo>
                    <a:pt x="104" y="208"/>
                    <a:pt x="118" y="213"/>
                    <a:pt x="135" y="213"/>
                  </a:cubicBezTo>
                  <a:cubicBezTo>
                    <a:pt x="161" y="213"/>
                    <a:pt x="182" y="203"/>
                    <a:pt x="201" y="193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16" y="212"/>
                    <a:pt x="216" y="212"/>
                    <a:pt x="216" y="212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189" y="233"/>
                    <a:pt x="161" y="240"/>
                    <a:pt x="133" y="240"/>
                  </a:cubicBezTo>
                  <a:cubicBezTo>
                    <a:pt x="111" y="240"/>
                    <a:pt x="90" y="233"/>
                    <a:pt x="74" y="221"/>
                  </a:cubicBezTo>
                  <a:cubicBezTo>
                    <a:pt x="55" y="207"/>
                    <a:pt x="46" y="186"/>
                    <a:pt x="46" y="160"/>
                  </a:cubicBezTo>
                  <a:cubicBezTo>
                    <a:pt x="46" y="134"/>
                    <a:pt x="55" y="108"/>
                    <a:pt x="71" y="88"/>
                  </a:cubicBezTo>
                  <a:cubicBezTo>
                    <a:pt x="84" y="72"/>
                    <a:pt x="108" y="52"/>
                    <a:pt x="148" y="52"/>
                  </a:cubicBezTo>
                  <a:cubicBezTo>
                    <a:pt x="167" y="52"/>
                    <a:pt x="188" y="59"/>
                    <a:pt x="204" y="70"/>
                  </a:cubicBezTo>
                  <a:cubicBezTo>
                    <a:pt x="217" y="80"/>
                    <a:pt x="234" y="98"/>
                    <a:pt x="234" y="129"/>
                  </a:cubicBezTo>
                  <a:cubicBezTo>
                    <a:pt x="234" y="144"/>
                    <a:pt x="229" y="159"/>
                    <a:pt x="222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39" name="原创设计师QQ598969553      _15"/>
          <p:cNvSpPr>
            <a:spLocks noEditPoints="1"/>
          </p:cNvSpPr>
          <p:nvPr/>
        </p:nvSpPr>
        <p:spPr bwMode="auto">
          <a:xfrm>
            <a:off x="1833563" y="1947864"/>
            <a:ext cx="506412" cy="504825"/>
          </a:xfrm>
          <a:custGeom>
            <a:avLst/>
            <a:gdLst>
              <a:gd name="T0" fmla="*/ 145 w 290"/>
              <a:gd name="T1" fmla="*/ 0 h 289"/>
              <a:gd name="T2" fmla="*/ 0 w 290"/>
              <a:gd name="T3" fmla="*/ 144 h 289"/>
              <a:gd name="T4" fmla="*/ 145 w 290"/>
              <a:gd name="T5" fmla="*/ 289 h 289"/>
              <a:gd name="T6" fmla="*/ 290 w 290"/>
              <a:gd name="T7" fmla="*/ 144 h 289"/>
              <a:gd name="T8" fmla="*/ 145 w 290"/>
              <a:gd name="T9" fmla="*/ 0 h 289"/>
              <a:gd name="T10" fmla="*/ 173 w 290"/>
              <a:gd name="T11" fmla="*/ 144 h 289"/>
              <a:gd name="T12" fmla="*/ 173 w 290"/>
              <a:gd name="T13" fmla="*/ 236 h 289"/>
              <a:gd name="T14" fmla="*/ 79 w 290"/>
              <a:gd name="T15" fmla="*/ 197 h 289"/>
              <a:gd name="T16" fmla="*/ 79 w 290"/>
              <a:gd name="T17" fmla="*/ 183 h 289"/>
              <a:gd name="T18" fmla="*/ 46 w 290"/>
              <a:gd name="T19" fmla="*/ 183 h 289"/>
              <a:gd name="T20" fmla="*/ 46 w 290"/>
              <a:gd name="T21" fmla="*/ 106 h 289"/>
              <a:gd name="T22" fmla="*/ 79 w 290"/>
              <a:gd name="T23" fmla="*/ 106 h 289"/>
              <a:gd name="T24" fmla="*/ 79 w 290"/>
              <a:gd name="T25" fmla="*/ 91 h 289"/>
              <a:gd name="T26" fmla="*/ 173 w 290"/>
              <a:gd name="T27" fmla="*/ 53 h 289"/>
              <a:gd name="T28" fmla="*/ 173 w 290"/>
              <a:gd name="T29" fmla="*/ 144 h 289"/>
              <a:gd name="T30" fmla="*/ 182 w 290"/>
              <a:gd name="T31" fmla="*/ 196 h 289"/>
              <a:gd name="T32" fmla="*/ 194 w 290"/>
              <a:gd name="T33" fmla="*/ 144 h 289"/>
              <a:gd name="T34" fmla="*/ 182 w 290"/>
              <a:gd name="T35" fmla="*/ 93 h 289"/>
              <a:gd name="T36" fmla="*/ 197 w 290"/>
              <a:gd name="T37" fmla="*/ 84 h 289"/>
              <a:gd name="T38" fmla="*/ 211 w 290"/>
              <a:gd name="T39" fmla="*/ 144 h 289"/>
              <a:gd name="T40" fmla="*/ 197 w 290"/>
              <a:gd name="T41" fmla="*/ 204 h 289"/>
              <a:gd name="T42" fmla="*/ 182 w 290"/>
              <a:gd name="T43" fmla="*/ 196 h 289"/>
              <a:gd name="T44" fmla="*/ 225 w 290"/>
              <a:gd name="T45" fmla="*/ 225 h 289"/>
              <a:gd name="T46" fmla="*/ 210 w 290"/>
              <a:gd name="T47" fmla="*/ 216 h 289"/>
              <a:gd name="T48" fmla="*/ 227 w 290"/>
              <a:gd name="T49" fmla="*/ 144 h 289"/>
              <a:gd name="T50" fmla="*/ 210 w 290"/>
              <a:gd name="T51" fmla="*/ 72 h 289"/>
              <a:gd name="T52" fmla="*/ 225 w 290"/>
              <a:gd name="T53" fmla="*/ 64 h 289"/>
              <a:gd name="T54" fmla="*/ 244 w 290"/>
              <a:gd name="T55" fmla="*/ 144 h 289"/>
              <a:gd name="T56" fmla="*/ 225 w 290"/>
              <a:gd name="T57" fmla="*/ 2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0" h="289">
                <a:moveTo>
                  <a:pt x="145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90" y="224"/>
                  <a:pt x="290" y="144"/>
                </a:cubicBezTo>
                <a:cubicBezTo>
                  <a:pt x="290" y="64"/>
                  <a:pt x="225" y="0"/>
                  <a:pt x="145" y="0"/>
                </a:cubicBezTo>
                <a:close/>
                <a:moveTo>
                  <a:pt x="173" y="144"/>
                </a:moveTo>
                <a:cubicBezTo>
                  <a:pt x="173" y="236"/>
                  <a:pt x="173" y="236"/>
                  <a:pt x="173" y="236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91"/>
                  <a:pt x="79" y="91"/>
                  <a:pt x="79" y="91"/>
                </a:cubicBezTo>
                <a:cubicBezTo>
                  <a:pt x="173" y="53"/>
                  <a:pt x="173" y="53"/>
                  <a:pt x="173" y="53"/>
                </a:cubicBezTo>
                <a:lnTo>
                  <a:pt x="173" y="144"/>
                </a:lnTo>
                <a:close/>
                <a:moveTo>
                  <a:pt x="182" y="196"/>
                </a:moveTo>
                <a:cubicBezTo>
                  <a:pt x="190" y="182"/>
                  <a:pt x="194" y="163"/>
                  <a:pt x="194" y="144"/>
                </a:cubicBezTo>
                <a:cubicBezTo>
                  <a:pt x="194" y="125"/>
                  <a:pt x="190" y="107"/>
                  <a:pt x="182" y="93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206" y="101"/>
                  <a:pt x="211" y="123"/>
                  <a:pt x="211" y="144"/>
                </a:cubicBezTo>
                <a:cubicBezTo>
                  <a:pt x="211" y="166"/>
                  <a:pt x="206" y="187"/>
                  <a:pt x="197" y="204"/>
                </a:cubicBezTo>
                <a:lnTo>
                  <a:pt x="182" y="196"/>
                </a:lnTo>
                <a:close/>
                <a:moveTo>
                  <a:pt x="225" y="225"/>
                </a:moveTo>
                <a:cubicBezTo>
                  <a:pt x="210" y="216"/>
                  <a:pt x="210" y="216"/>
                  <a:pt x="210" y="216"/>
                </a:cubicBezTo>
                <a:cubicBezTo>
                  <a:pt x="221" y="196"/>
                  <a:pt x="227" y="171"/>
                  <a:pt x="227" y="144"/>
                </a:cubicBezTo>
                <a:cubicBezTo>
                  <a:pt x="227" y="118"/>
                  <a:pt x="221" y="93"/>
                  <a:pt x="210" y="72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37" y="87"/>
                  <a:pt x="244" y="115"/>
                  <a:pt x="244" y="144"/>
                </a:cubicBezTo>
                <a:cubicBezTo>
                  <a:pt x="244" y="174"/>
                  <a:pt x="237" y="202"/>
                  <a:pt x="225" y="2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40" name="原创设计师QQ598969553      _16"/>
          <p:cNvGrpSpPr/>
          <p:nvPr/>
        </p:nvGrpSpPr>
        <p:grpSpPr>
          <a:xfrm>
            <a:off x="3384293" y="2984524"/>
            <a:ext cx="616756" cy="614828"/>
            <a:chOff x="8472488" y="3322638"/>
            <a:chExt cx="1016000" cy="1012825"/>
          </a:xfrm>
          <a:solidFill>
            <a:schemeClr val="accent1"/>
          </a:solidFill>
        </p:grpSpPr>
        <p:sp>
          <p:nvSpPr>
            <p:cNvPr id="41" name="Oval 51"/>
            <p:cNvSpPr>
              <a:spLocks noChangeArrowheads="1"/>
            </p:cNvSpPr>
            <p:nvPr/>
          </p:nvSpPr>
          <p:spPr bwMode="auto">
            <a:xfrm>
              <a:off x="9110663" y="3733800"/>
              <a:ext cx="55563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42" name="Freeform 52"/>
            <p:cNvSpPr>
              <a:spLocks noEditPoints="1"/>
            </p:cNvSpPr>
            <p:nvPr/>
          </p:nvSpPr>
          <p:spPr bwMode="auto">
            <a:xfrm>
              <a:off x="8472488" y="3322638"/>
              <a:ext cx="1016000" cy="1012825"/>
            </a:xfrm>
            <a:custGeom>
              <a:avLst/>
              <a:gdLst>
                <a:gd name="T0" fmla="*/ 176 w 353"/>
                <a:gd name="T1" fmla="*/ 0 h 352"/>
                <a:gd name="T2" fmla="*/ 0 w 353"/>
                <a:gd name="T3" fmla="*/ 176 h 352"/>
                <a:gd name="T4" fmla="*/ 176 w 353"/>
                <a:gd name="T5" fmla="*/ 352 h 352"/>
                <a:gd name="T6" fmla="*/ 353 w 353"/>
                <a:gd name="T7" fmla="*/ 176 h 352"/>
                <a:gd name="T8" fmla="*/ 176 w 353"/>
                <a:gd name="T9" fmla="*/ 0 h 352"/>
                <a:gd name="T10" fmla="*/ 287 w 353"/>
                <a:gd name="T11" fmla="*/ 162 h 352"/>
                <a:gd name="T12" fmla="*/ 268 w 353"/>
                <a:gd name="T13" fmla="*/ 183 h 352"/>
                <a:gd name="T14" fmla="*/ 160 w 353"/>
                <a:gd name="T15" fmla="*/ 289 h 352"/>
                <a:gd name="T16" fmla="*/ 63 w 353"/>
                <a:gd name="T17" fmla="*/ 191 h 352"/>
                <a:gd name="T18" fmla="*/ 84 w 353"/>
                <a:gd name="T19" fmla="*/ 202 h 352"/>
                <a:gd name="T20" fmla="*/ 140 w 353"/>
                <a:gd name="T21" fmla="*/ 175 h 352"/>
                <a:gd name="T22" fmla="*/ 139 w 353"/>
                <a:gd name="T23" fmla="*/ 164 h 352"/>
                <a:gd name="T24" fmla="*/ 197 w 353"/>
                <a:gd name="T25" fmla="*/ 97 h 352"/>
                <a:gd name="T26" fmla="*/ 259 w 353"/>
                <a:gd name="T27" fmla="*/ 137 h 352"/>
                <a:gd name="T28" fmla="*/ 287 w 353"/>
                <a:gd name="T29" fmla="*/ 150 h 352"/>
                <a:gd name="T30" fmla="*/ 290 w 353"/>
                <a:gd name="T31" fmla="*/ 156 h 352"/>
                <a:gd name="T32" fmla="*/ 287 w 353"/>
                <a:gd name="T33" fmla="*/ 16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3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2"/>
                    <a:pt x="176" y="352"/>
                  </a:cubicBezTo>
                  <a:cubicBezTo>
                    <a:pt x="274" y="352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87" y="162"/>
                  </a:moveTo>
                  <a:cubicBezTo>
                    <a:pt x="268" y="183"/>
                    <a:pt x="268" y="183"/>
                    <a:pt x="268" y="183"/>
                  </a:cubicBezTo>
                  <a:cubicBezTo>
                    <a:pt x="268" y="249"/>
                    <a:pt x="224" y="289"/>
                    <a:pt x="160" y="289"/>
                  </a:cubicBezTo>
                  <a:cubicBezTo>
                    <a:pt x="106" y="289"/>
                    <a:pt x="63" y="231"/>
                    <a:pt x="63" y="191"/>
                  </a:cubicBezTo>
                  <a:cubicBezTo>
                    <a:pt x="63" y="173"/>
                    <a:pt x="70" y="193"/>
                    <a:pt x="84" y="202"/>
                  </a:cubicBezTo>
                  <a:cubicBezTo>
                    <a:pt x="99" y="212"/>
                    <a:pt x="141" y="218"/>
                    <a:pt x="140" y="175"/>
                  </a:cubicBezTo>
                  <a:cubicBezTo>
                    <a:pt x="139" y="171"/>
                    <a:pt x="139" y="167"/>
                    <a:pt x="139" y="164"/>
                  </a:cubicBezTo>
                  <a:cubicBezTo>
                    <a:pt x="139" y="128"/>
                    <a:pt x="161" y="97"/>
                    <a:pt x="197" y="97"/>
                  </a:cubicBezTo>
                  <a:cubicBezTo>
                    <a:pt x="229" y="97"/>
                    <a:pt x="253" y="116"/>
                    <a:pt x="259" y="137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9" y="152"/>
                    <a:pt x="290" y="154"/>
                    <a:pt x="290" y="156"/>
                  </a:cubicBezTo>
                  <a:cubicBezTo>
                    <a:pt x="290" y="158"/>
                    <a:pt x="289" y="160"/>
                    <a:pt x="287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43" name="原创设计师QQ598969553      _17"/>
          <p:cNvSpPr>
            <a:spLocks noEditPoints="1"/>
          </p:cNvSpPr>
          <p:nvPr/>
        </p:nvSpPr>
        <p:spPr bwMode="auto">
          <a:xfrm>
            <a:off x="2865439" y="1670050"/>
            <a:ext cx="611187" cy="611188"/>
          </a:xfrm>
          <a:custGeom>
            <a:avLst/>
            <a:gdLst>
              <a:gd name="T0" fmla="*/ 175 w 350"/>
              <a:gd name="T1" fmla="*/ 0 h 350"/>
              <a:gd name="T2" fmla="*/ 0 w 350"/>
              <a:gd name="T3" fmla="*/ 175 h 350"/>
              <a:gd name="T4" fmla="*/ 175 w 350"/>
              <a:gd name="T5" fmla="*/ 350 h 350"/>
              <a:gd name="T6" fmla="*/ 350 w 350"/>
              <a:gd name="T7" fmla="*/ 175 h 350"/>
              <a:gd name="T8" fmla="*/ 175 w 350"/>
              <a:gd name="T9" fmla="*/ 0 h 350"/>
              <a:gd name="T10" fmla="*/ 277 w 350"/>
              <a:gd name="T11" fmla="*/ 257 h 350"/>
              <a:gd name="T12" fmla="*/ 268 w 350"/>
              <a:gd name="T13" fmla="*/ 261 h 350"/>
              <a:gd name="T14" fmla="*/ 255 w 350"/>
              <a:gd name="T15" fmla="*/ 264 h 350"/>
              <a:gd name="T16" fmla="*/ 248 w 350"/>
              <a:gd name="T17" fmla="*/ 270 h 350"/>
              <a:gd name="T18" fmla="*/ 230 w 350"/>
              <a:gd name="T19" fmla="*/ 270 h 350"/>
              <a:gd name="T20" fmla="*/ 223 w 350"/>
              <a:gd name="T21" fmla="*/ 264 h 350"/>
              <a:gd name="T22" fmla="*/ 223 w 350"/>
              <a:gd name="T23" fmla="*/ 175 h 350"/>
              <a:gd name="T24" fmla="*/ 230 w 350"/>
              <a:gd name="T25" fmla="*/ 169 h 350"/>
              <a:gd name="T26" fmla="*/ 248 w 350"/>
              <a:gd name="T27" fmla="*/ 169 h 350"/>
              <a:gd name="T28" fmla="*/ 255 w 350"/>
              <a:gd name="T29" fmla="*/ 175 h 350"/>
              <a:gd name="T30" fmla="*/ 262 w 350"/>
              <a:gd name="T31" fmla="*/ 176 h 350"/>
              <a:gd name="T32" fmla="*/ 175 w 350"/>
              <a:gd name="T33" fmla="*/ 96 h 350"/>
              <a:gd name="T34" fmla="*/ 88 w 350"/>
              <a:gd name="T35" fmla="*/ 176 h 350"/>
              <a:gd name="T36" fmla="*/ 95 w 350"/>
              <a:gd name="T37" fmla="*/ 175 h 350"/>
              <a:gd name="T38" fmla="*/ 101 w 350"/>
              <a:gd name="T39" fmla="*/ 169 h 350"/>
              <a:gd name="T40" fmla="*/ 120 w 350"/>
              <a:gd name="T41" fmla="*/ 169 h 350"/>
              <a:gd name="T42" fmla="*/ 126 w 350"/>
              <a:gd name="T43" fmla="*/ 175 h 350"/>
              <a:gd name="T44" fmla="*/ 126 w 350"/>
              <a:gd name="T45" fmla="*/ 264 h 350"/>
              <a:gd name="T46" fmla="*/ 120 w 350"/>
              <a:gd name="T47" fmla="*/ 270 h 350"/>
              <a:gd name="T48" fmla="*/ 101 w 350"/>
              <a:gd name="T49" fmla="*/ 270 h 350"/>
              <a:gd name="T50" fmla="*/ 95 w 350"/>
              <a:gd name="T51" fmla="*/ 264 h 350"/>
              <a:gd name="T52" fmla="*/ 52 w 350"/>
              <a:gd name="T53" fmla="*/ 219 h 350"/>
              <a:gd name="T54" fmla="*/ 71 w 350"/>
              <a:gd name="T55" fmla="*/ 183 h 350"/>
              <a:gd name="T56" fmla="*/ 175 w 350"/>
              <a:gd name="T57" fmla="*/ 80 h 350"/>
              <a:gd name="T58" fmla="*/ 279 w 350"/>
              <a:gd name="T59" fmla="*/ 183 h 350"/>
              <a:gd name="T60" fmla="*/ 298 w 350"/>
              <a:gd name="T61" fmla="*/ 219 h 350"/>
              <a:gd name="T62" fmla="*/ 277 w 350"/>
              <a:gd name="T63" fmla="*/ 25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0" h="350">
                <a:moveTo>
                  <a:pt x="175" y="0"/>
                </a:moveTo>
                <a:cubicBezTo>
                  <a:pt x="78" y="0"/>
                  <a:pt x="0" y="78"/>
                  <a:pt x="0" y="175"/>
                </a:cubicBezTo>
                <a:cubicBezTo>
                  <a:pt x="0" y="272"/>
                  <a:pt x="78" y="350"/>
                  <a:pt x="175" y="350"/>
                </a:cubicBezTo>
                <a:cubicBezTo>
                  <a:pt x="271" y="350"/>
                  <a:pt x="350" y="272"/>
                  <a:pt x="350" y="175"/>
                </a:cubicBezTo>
                <a:cubicBezTo>
                  <a:pt x="350" y="78"/>
                  <a:pt x="271" y="0"/>
                  <a:pt x="175" y="0"/>
                </a:cubicBezTo>
                <a:close/>
                <a:moveTo>
                  <a:pt x="277" y="257"/>
                </a:moveTo>
                <a:cubicBezTo>
                  <a:pt x="268" y="261"/>
                  <a:pt x="268" y="261"/>
                  <a:pt x="268" y="261"/>
                </a:cubicBezTo>
                <a:cubicBezTo>
                  <a:pt x="264" y="263"/>
                  <a:pt x="260" y="264"/>
                  <a:pt x="255" y="264"/>
                </a:cubicBezTo>
                <a:cubicBezTo>
                  <a:pt x="255" y="267"/>
                  <a:pt x="252" y="270"/>
                  <a:pt x="248" y="270"/>
                </a:cubicBezTo>
                <a:cubicBezTo>
                  <a:pt x="230" y="270"/>
                  <a:pt x="230" y="270"/>
                  <a:pt x="230" y="270"/>
                </a:cubicBezTo>
                <a:cubicBezTo>
                  <a:pt x="226" y="270"/>
                  <a:pt x="223" y="267"/>
                  <a:pt x="223" y="264"/>
                </a:cubicBezTo>
                <a:cubicBezTo>
                  <a:pt x="223" y="175"/>
                  <a:pt x="223" y="175"/>
                  <a:pt x="223" y="175"/>
                </a:cubicBezTo>
                <a:cubicBezTo>
                  <a:pt x="223" y="171"/>
                  <a:pt x="226" y="169"/>
                  <a:pt x="230" y="169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2" y="169"/>
                  <a:pt x="255" y="171"/>
                  <a:pt x="255" y="175"/>
                </a:cubicBezTo>
                <a:cubicBezTo>
                  <a:pt x="257" y="175"/>
                  <a:pt x="259" y="175"/>
                  <a:pt x="262" y="176"/>
                </a:cubicBezTo>
                <a:cubicBezTo>
                  <a:pt x="258" y="131"/>
                  <a:pt x="220" y="96"/>
                  <a:pt x="175" y="96"/>
                </a:cubicBezTo>
                <a:cubicBezTo>
                  <a:pt x="129" y="96"/>
                  <a:pt x="92" y="131"/>
                  <a:pt x="88" y="176"/>
                </a:cubicBezTo>
                <a:cubicBezTo>
                  <a:pt x="90" y="175"/>
                  <a:pt x="92" y="175"/>
                  <a:pt x="95" y="175"/>
                </a:cubicBezTo>
                <a:cubicBezTo>
                  <a:pt x="95" y="171"/>
                  <a:pt x="98" y="169"/>
                  <a:pt x="101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3" y="169"/>
                  <a:pt x="126" y="171"/>
                  <a:pt x="126" y="175"/>
                </a:cubicBezTo>
                <a:cubicBezTo>
                  <a:pt x="126" y="264"/>
                  <a:pt x="126" y="264"/>
                  <a:pt x="126" y="264"/>
                </a:cubicBezTo>
                <a:cubicBezTo>
                  <a:pt x="126" y="267"/>
                  <a:pt x="123" y="270"/>
                  <a:pt x="120" y="270"/>
                </a:cubicBezTo>
                <a:cubicBezTo>
                  <a:pt x="101" y="270"/>
                  <a:pt x="101" y="270"/>
                  <a:pt x="101" y="270"/>
                </a:cubicBezTo>
                <a:cubicBezTo>
                  <a:pt x="98" y="270"/>
                  <a:pt x="95" y="267"/>
                  <a:pt x="95" y="264"/>
                </a:cubicBezTo>
                <a:cubicBezTo>
                  <a:pt x="71" y="263"/>
                  <a:pt x="52" y="243"/>
                  <a:pt x="52" y="219"/>
                </a:cubicBezTo>
                <a:cubicBezTo>
                  <a:pt x="52" y="204"/>
                  <a:pt x="59" y="191"/>
                  <a:pt x="71" y="183"/>
                </a:cubicBezTo>
                <a:cubicBezTo>
                  <a:pt x="71" y="126"/>
                  <a:pt x="118" y="80"/>
                  <a:pt x="175" y="80"/>
                </a:cubicBezTo>
                <a:cubicBezTo>
                  <a:pt x="232" y="80"/>
                  <a:pt x="278" y="126"/>
                  <a:pt x="279" y="183"/>
                </a:cubicBezTo>
                <a:cubicBezTo>
                  <a:pt x="290" y="191"/>
                  <a:pt x="298" y="204"/>
                  <a:pt x="298" y="219"/>
                </a:cubicBezTo>
                <a:cubicBezTo>
                  <a:pt x="298" y="235"/>
                  <a:pt x="290" y="249"/>
                  <a:pt x="277" y="2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44" name="原创设计师QQ598969553      _18"/>
          <p:cNvSpPr>
            <a:spLocks noEditPoints="1"/>
          </p:cNvSpPr>
          <p:nvPr/>
        </p:nvSpPr>
        <p:spPr bwMode="auto">
          <a:xfrm>
            <a:off x="1117601" y="2278064"/>
            <a:ext cx="504825" cy="504825"/>
          </a:xfrm>
          <a:custGeom>
            <a:avLst/>
            <a:gdLst>
              <a:gd name="T0" fmla="*/ 145 w 289"/>
              <a:gd name="T1" fmla="*/ 0 h 289"/>
              <a:gd name="T2" fmla="*/ 0 w 289"/>
              <a:gd name="T3" fmla="*/ 145 h 289"/>
              <a:gd name="T4" fmla="*/ 145 w 289"/>
              <a:gd name="T5" fmla="*/ 289 h 289"/>
              <a:gd name="T6" fmla="*/ 289 w 289"/>
              <a:gd name="T7" fmla="*/ 145 h 289"/>
              <a:gd name="T8" fmla="*/ 145 w 289"/>
              <a:gd name="T9" fmla="*/ 0 h 289"/>
              <a:gd name="T10" fmla="*/ 145 w 289"/>
              <a:gd name="T11" fmla="*/ 227 h 289"/>
              <a:gd name="T12" fmla="*/ 121 w 289"/>
              <a:gd name="T13" fmla="*/ 204 h 289"/>
              <a:gd name="T14" fmla="*/ 145 w 289"/>
              <a:gd name="T15" fmla="*/ 181 h 289"/>
              <a:gd name="T16" fmla="*/ 168 w 289"/>
              <a:gd name="T17" fmla="*/ 204 h 289"/>
              <a:gd name="T18" fmla="*/ 145 w 289"/>
              <a:gd name="T19" fmla="*/ 227 h 289"/>
              <a:gd name="T20" fmla="*/ 206 w 289"/>
              <a:gd name="T21" fmla="*/ 174 h 289"/>
              <a:gd name="T22" fmla="*/ 185 w 289"/>
              <a:gd name="T23" fmla="*/ 174 h 289"/>
              <a:gd name="T24" fmla="*/ 180 w 289"/>
              <a:gd name="T25" fmla="*/ 168 h 289"/>
              <a:gd name="T26" fmla="*/ 113 w 289"/>
              <a:gd name="T27" fmla="*/ 168 h 289"/>
              <a:gd name="T28" fmla="*/ 105 w 289"/>
              <a:gd name="T29" fmla="*/ 176 h 289"/>
              <a:gd name="T30" fmla="*/ 85 w 289"/>
              <a:gd name="T31" fmla="*/ 176 h 289"/>
              <a:gd name="T32" fmla="*/ 85 w 289"/>
              <a:gd name="T33" fmla="*/ 156 h 289"/>
              <a:gd name="T34" fmla="*/ 89 w 289"/>
              <a:gd name="T35" fmla="*/ 151 h 289"/>
              <a:gd name="T36" fmla="*/ 93 w 289"/>
              <a:gd name="T37" fmla="*/ 148 h 289"/>
              <a:gd name="T38" fmla="*/ 198 w 289"/>
              <a:gd name="T39" fmla="*/ 145 h 289"/>
              <a:gd name="T40" fmla="*/ 198 w 289"/>
              <a:gd name="T41" fmla="*/ 146 h 289"/>
              <a:gd name="T42" fmla="*/ 199 w 289"/>
              <a:gd name="T43" fmla="*/ 147 h 289"/>
              <a:gd name="T44" fmla="*/ 200 w 289"/>
              <a:gd name="T45" fmla="*/ 148 h 289"/>
              <a:gd name="T46" fmla="*/ 206 w 289"/>
              <a:gd name="T47" fmla="*/ 154 h 289"/>
              <a:gd name="T48" fmla="*/ 210 w 289"/>
              <a:gd name="T49" fmla="*/ 164 h 289"/>
              <a:gd name="T50" fmla="*/ 206 w 289"/>
              <a:gd name="T51" fmla="*/ 174 h 289"/>
              <a:gd name="T52" fmla="*/ 240 w 289"/>
              <a:gd name="T53" fmla="*/ 138 h 289"/>
              <a:gd name="T54" fmla="*/ 221 w 289"/>
              <a:gd name="T55" fmla="*/ 138 h 289"/>
              <a:gd name="T56" fmla="*/ 214 w 289"/>
              <a:gd name="T57" fmla="*/ 131 h 289"/>
              <a:gd name="T58" fmla="*/ 76 w 289"/>
              <a:gd name="T59" fmla="*/ 132 h 289"/>
              <a:gd name="T60" fmla="*/ 76 w 289"/>
              <a:gd name="T61" fmla="*/ 132 h 289"/>
              <a:gd name="T62" fmla="*/ 67 w 289"/>
              <a:gd name="T63" fmla="*/ 141 h 289"/>
              <a:gd name="T64" fmla="*/ 49 w 289"/>
              <a:gd name="T65" fmla="*/ 141 h 289"/>
              <a:gd name="T66" fmla="*/ 48 w 289"/>
              <a:gd name="T67" fmla="*/ 122 h 289"/>
              <a:gd name="T68" fmla="*/ 57 w 289"/>
              <a:gd name="T69" fmla="*/ 113 h 289"/>
              <a:gd name="T70" fmla="*/ 58 w 289"/>
              <a:gd name="T71" fmla="*/ 112 h 289"/>
              <a:gd name="T72" fmla="*/ 229 w 289"/>
              <a:gd name="T73" fmla="*/ 109 h 289"/>
              <a:gd name="T74" fmla="*/ 231 w 289"/>
              <a:gd name="T75" fmla="*/ 110 h 289"/>
              <a:gd name="T76" fmla="*/ 235 w 289"/>
              <a:gd name="T77" fmla="*/ 114 h 289"/>
              <a:gd name="T78" fmla="*/ 235 w 289"/>
              <a:gd name="T79" fmla="*/ 114 h 289"/>
              <a:gd name="T80" fmla="*/ 240 w 289"/>
              <a:gd name="T81" fmla="*/ 119 h 289"/>
              <a:gd name="T82" fmla="*/ 240 w 289"/>
              <a:gd name="T83" fmla="*/ 13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9" h="289">
                <a:moveTo>
                  <a:pt x="145" y="0"/>
                </a:moveTo>
                <a:cubicBezTo>
                  <a:pt x="65" y="0"/>
                  <a:pt x="0" y="65"/>
                  <a:pt x="0" y="145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89" y="224"/>
                  <a:pt x="289" y="145"/>
                </a:cubicBezTo>
                <a:cubicBezTo>
                  <a:pt x="289" y="65"/>
                  <a:pt x="225" y="0"/>
                  <a:pt x="145" y="0"/>
                </a:cubicBezTo>
                <a:close/>
                <a:moveTo>
                  <a:pt x="145" y="227"/>
                </a:moveTo>
                <a:cubicBezTo>
                  <a:pt x="132" y="227"/>
                  <a:pt x="121" y="217"/>
                  <a:pt x="121" y="204"/>
                </a:cubicBezTo>
                <a:cubicBezTo>
                  <a:pt x="121" y="191"/>
                  <a:pt x="132" y="181"/>
                  <a:pt x="145" y="181"/>
                </a:cubicBezTo>
                <a:cubicBezTo>
                  <a:pt x="158" y="181"/>
                  <a:pt x="168" y="191"/>
                  <a:pt x="168" y="204"/>
                </a:cubicBezTo>
                <a:cubicBezTo>
                  <a:pt x="168" y="217"/>
                  <a:pt x="158" y="227"/>
                  <a:pt x="145" y="227"/>
                </a:cubicBezTo>
                <a:close/>
                <a:moveTo>
                  <a:pt x="206" y="174"/>
                </a:moveTo>
                <a:cubicBezTo>
                  <a:pt x="200" y="180"/>
                  <a:pt x="191" y="180"/>
                  <a:pt x="185" y="174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61" y="150"/>
                  <a:pt x="132" y="150"/>
                  <a:pt x="113" y="168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0" y="182"/>
                  <a:pt x="90" y="182"/>
                  <a:pt x="85" y="176"/>
                </a:cubicBezTo>
                <a:cubicBezTo>
                  <a:pt x="79" y="171"/>
                  <a:pt x="79" y="161"/>
                  <a:pt x="85" y="156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9"/>
                  <a:pt x="167" y="118"/>
                  <a:pt x="198" y="145"/>
                </a:cubicBezTo>
                <a:cubicBezTo>
                  <a:pt x="198" y="145"/>
                  <a:pt x="198" y="146"/>
                  <a:pt x="198" y="146"/>
                </a:cubicBezTo>
                <a:cubicBezTo>
                  <a:pt x="199" y="147"/>
                  <a:pt x="199" y="147"/>
                  <a:pt x="199" y="147"/>
                </a:cubicBezTo>
                <a:cubicBezTo>
                  <a:pt x="200" y="147"/>
                  <a:pt x="200" y="147"/>
                  <a:pt x="200" y="148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9" y="156"/>
                  <a:pt x="210" y="160"/>
                  <a:pt x="210" y="164"/>
                </a:cubicBezTo>
                <a:cubicBezTo>
                  <a:pt x="210" y="168"/>
                  <a:pt x="209" y="171"/>
                  <a:pt x="206" y="174"/>
                </a:cubicBezTo>
                <a:close/>
                <a:moveTo>
                  <a:pt x="240" y="138"/>
                </a:moveTo>
                <a:cubicBezTo>
                  <a:pt x="235" y="143"/>
                  <a:pt x="226" y="143"/>
                  <a:pt x="221" y="138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176" y="94"/>
                  <a:pt x="115" y="95"/>
                  <a:pt x="76" y="132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2" y="146"/>
                  <a:pt x="54" y="146"/>
                  <a:pt x="49" y="141"/>
                </a:cubicBezTo>
                <a:cubicBezTo>
                  <a:pt x="43" y="135"/>
                  <a:pt x="43" y="127"/>
                  <a:pt x="48" y="122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7" y="113"/>
                  <a:pt x="58" y="113"/>
                  <a:pt x="58" y="112"/>
                </a:cubicBezTo>
                <a:cubicBezTo>
                  <a:pt x="105" y="67"/>
                  <a:pt x="180" y="65"/>
                  <a:pt x="229" y="109"/>
                </a:cubicBezTo>
                <a:cubicBezTo>
                  <a:pt x="230" y="109"/>
                  <a:pt x="231" y="110"/>
                  <a:pt x="231" y="110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5" y="124"/>
                  <a:pt x="245" y="133"/>
                  <a:pt x="240" y="1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45" name="原创设计师QQ598969553      _19"/>
          <p:cNvGrpSpPr/>
          <p:nvPr/>
        </p:nvGrpSpPr>
        <p:grpSpPr>
          <a:xfrm>
            <a:off x="2748266" y="2894903"/>
            <a:ext cx="539661" cy="539661"/>
            <a:chOff x="7424738" y="3175000"/>
            <a:chExt cx="889000" cy="889000"/>
          </a:xfrm>
          <a:solidFill>
            <a:schemeClr val="accent2"/>
          </a:solidFill>
        </p:grpSpPr>
        <p:sp>
          <p:nvSpPr>
            <p:cNvPr id="46" name="Rectangle 55"/>
            <p:cNvSpPr>
              <a:spLocks noChangeArrowheads="1"/>
            </p:cNvSpPr>
            <p:nvPr/>
          </p:nvSpPr>
          <p:spPr bwMode="auto">
            <a:xfrm>
              <a:off x="7612063" y="3603625"/>
              <a:ext cx="7461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7675563" y="3738563"/>
              <a:ext cx="76200" cy="76200"/>
            </a:xfrm>
            <a:custGeom>
              <a:avLst/>
              <a:gdLst>
                <a:gd name="T0" fmla="*/ 0 w 48"/>
                <a:gd name="T1" fmla="*/ 33 h 48"/>
                <a:gd name="T2" fmla="*/ 14 w 48"/>
                <a:gd name="T3" fmla="*/ 48 h 48"/>
                <a:gd name="T4" fmla="*/ 48 w 48"/>
                <a:gd name="T5" fmla="*/ 15 h 48"/>
                <a:gd name="T6" fmla="*/ 34 w 48"/>
                <a:gd name="T7" fmla="*/ 0 h 48"/>
                <a:gd name="T8" fmla="*/ 0 w 48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33"/>
                  </a:moveTo>
                  <a:lnTo>
                    <a:pt x="14" y="48"/>
                  </a:lnTo>
                  <a:lnTo>
                    <a:pt x="48" y="15"/>
                  </a:lnTo>
                  <a:lnTo>
                    <a:pt x="34" y="0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7675563" y="3425825"/>
              <a:ext cx="76200" cy="77788"/>
            </a:xfrm>
            <a:custGeom>
              <a:avLst/>
              <a:gdLst>
                <a:gd name="T0" fmla="*/ 0 w 48"/>
                <a:gd name="T1" fmla="*/ 14 h 49"/>
                <a:gd name="T2" fmla="*/ 34 w 48"/>
                <a:gd name="T3" fmla="*/ 49 h 49"/>
                <a:gd name="T4" fmla="*/ 48 w 48"/>
                <a:gd name="T5" fmla="*/ 34 h 49"/>
                <a:gd name="T6" fmla="*/ 14 w 48"/>
                <a:gd name="T7" fmla="*/ 0 h 49"/>
                <a:gd name="T8" fmla="*/ 0 w 48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4"/>
                  </a:moveTo>
                  <a:lnTo>
                    <a:pt x="34" y="49"/>
                  </a:lnTo>
                  <a:lnTo>
                    <a:pt x="48" y="34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49" name="Rectangle 58"/>
            <p:cNvSpPr>
              <a:spLocks noChangeArrowheads="1"/>
            </p:cNvSpPr>
            <p:nvPr/>
          </p:nvSpPr>
          <p:spPr bwMode="auto">
            <a:xfrm>
              <a:off x="7853363" y="3362325"/>
              <a:ext cx="31750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7988301" y="3425825"/>
              <a:ext cx="74613" cy="77788"/>
            </a:xfrm>
            <a:custGeom>
              <a:avLst/>
              <a:gdLst>
                <a:gd name="T0" fmla="*/ 47 w 47"/>
                <a:gd name="T1" fmla="*/ 14 h 49"/>
                <a:gd name="T2" fmla="*/ 33 w 47"/>
                <a:gd name="T3" fmla="*/ 0 h 49"/>
                <a:gd name="T4" fmla="*/ 0 w 47"/>
                <a:gd name="T5" fmla="*/ 34 h 49"/>
                <a:gd name="T6" fmla="*/ 15 w 47"/>
                <a:gd name="T7" fmla="*/ 49 h 49"/>
                <a:gd name="T8" fmla="*/ 47 w 47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47" y="14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15" y="49"/>
                  </a:lnTo>
                  <a:lnTo>
                    <a:pt x="47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51" name="Rectangle 60"/>
            <p:cNvSpPr>
              <a:spLocks noChangeArrowheads="1"/>
            </p:cNvSpPr>
            <p:nvPr/>
          </p:nvSpPr>
          <p:spPr bwMode="auto">
            <a:xfrm>
              <a:off x="8051801" y="3603625"/>
              <a:ext cx="7461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7988301" y="3738563"/>
              <a:ext cx="74613" cy="76200"/>
            </a:xfrm>
            <a:custGeom>
              <a:avLst/>
              <a:gdLst>
                <a:gd name="T0" fmla="*/ 0 w 47"/>
                <a:gd name="T1" fmla="*/ 15 h 48"/>
                <a:gd name="T2" fmla="*/ 33 w 47"/>
                <a:gd name="T3" fmla="*/ 48 h 48"/>
                <a:gd name="T4" fmla="*/ 47 w 47"/>
                <a:gd name="T5" fmla="*/ 33 h 48"/>
                <a:gd name="T6" fmla="*/ 15 w 47"/>
                <a:gd name="T7" fmla="*/ 0 h 48"/>
                <a:gd name="T8" fmla="*/ 0 w 47"/>
                <a:gd name="T9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0" y="15"/>
                  </a:moveTo>
                  <a:lnTo>
                    <a:pt x="33" y="48"/>
                  </a:lnTo>
                  <a:lnTo>
                    <a:pt x="47" y="3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53" name="Freeform 62"/>
            <p:cNvSpPr>
              <a:spLocks noEditPoints="1"/>
            </p:cNvSpPr>
            <p:nvPr/>
          </p:nvSpPr>
          <p:spPr bwMode="auto">
            <a:xfrm>
              <a:off x="7424738" y="3175000"/>
              <a:ext cx="889000" cy="889000"/>
            </a:xfrm>
            <a:custGeom>
              <a:avLst/>
              <a:gdLst>
                <a:gd name="T0" fmla="*/ 155 w 309"/>
                <a:gd name="T1" fmla="*/ 0 h 309"/>
                <a:gd name="T2" fmla="*/ 0 w 309"/>
                <a:gd name="T3" fmla="*/ 155 h 309"/>
                <a:gd name="T4" fmla="*/ 155 w 309"/>
                <a:gd name="T5" fmla="*/ 309 h 309"/>
                <a:gd name="T6" fmla="*/ 309 w 309"/>
                <a:gd name="T7" fmla="*/ 155 h 309"/>
                <a:gd name="T8" fmla="*/ 155 w 309"/>
                <a:gd name="T9" fmla="*/ 0 h 309"/>
                <a:gd name="T10" fmla="*/ 155 w 309"/>
                <a:gd name="T11" fmla="*/ 253 h 309"/>
                <a:gd name="T12" fmla="*/ 56 w 309"/>
                <a:gd name="T13" fmla="*/ 155 h 309"/>
                <a:gd name="T14" fmla="*/ 155 w 309"/>
                <a:gd name="T15" fmla="*/ 57 h 309"/>
                <a:gd name="T16" fmla="*/ 253 w 309"/>
                <a:gd name="T17" fmla="*/ 155 h 309"/>
                <a:gd name="T18" fmla="*/ 155 w 309"/>
                <a:gd name="T19" fmla="*/ 25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09">
                  <a:moveTo>
                    <a:pt x="155" y="0"/>
                  </a:moveTo>
                  <a:cubicBezTo>
                    <a:pt x="69" y="0"/>
                    <a:pt x="0" y="70"/>
                    <a:pt x="0" y="155"/>
                  </a:cubicBezTo>
                  <a:cubicBezTo>
                    <a:pt x="0" y="240"/>
                    <a:pt x="69" y="309"/>
                    <a:pt x="155" y="309"/>
                  </a:cubicBezTo>
                  <a:cubicBezTo>
                    <a:pt x="240" y="309"/>
                    <a:pt x="309" y="240"/>
                    <a:pt x="309" y="155"/>
                  </a:cubicBezTo>
                  <a:cubicBezTo>
                    <a:pt x="309" y="70"/>
                    <a:pt x="240" y="0"/>
                    <a:pt x="155" y="0"/>
                  </a:cubicBezTo>
                  <a:close/>
                  <a:moveTo>
                    <a:pt x="155" y="253"/>
                  </a:moveTo>
                  <a:cubicBezTo>
                    <a:pt x="100" y="253"/>
                    <a:pt x="56" y="209"/>
                    <a:pt x="56" y="155"/>
                  </a:cubicBezTo>
                  <a:cubicBezTo>
                    <a:pt x="56" y="101"/>
                    <a:pt x="100" y="57"/>
                    <a:pt x="155" y="57"/>
                  </a:cubicBezTo>
                  <a:cubicBezTo>
                    <a:pt x="209" y="57"/>
                    <a:pt x="253" y="101"/>
                    <a:pt x="253" y="155"/>
                  </a:cubicBezTo>
                  <a:cubicBezTo>
                    <a:pt x="253" y="209"/>
                    <a:pt x="209" y="253"/>
                    <a:pt x="155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54" name="Rectangle 63"/>
            <p:cNvSpPr>
              <a:spLocks noChangeArrowheads="1"/>
            </p:cNvSpPr>
            <p:nvPr/>
          </p:nvSpPr>
          <p:spPr bwMode="auto">
            <a:xfrm>
              <a:off x="7853363" y="3805238"/>
              <a:ext cx="31750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7800976" y="3514725"/>
              <a:ext cx="182563" cy="131763"/>
            </a:xfrm>
            <a:custGeom>
              <a:avLst/>
              <a:gdLst>
                <a:gd name="T0" fmla="*/ 46 w 115"/>
                <a:gd name="T1" fmla="*/ 54 h 83"/>
                <a:gd name="T2" fmla="*/ 15 w 115"/>
                <a:gd name="T3" fmla="*/ 25 h 83"/>
                <a:gd name="T4" fmla="*/ 0 w 115"/>
                <a:gd name="T5" fmla="*/ 40 h 83"/>
                <a:gd name="T6" fmla="*/ 46 w 115"/>
                <a:gd name="T7" fmla="*/ 83 h 83"/>
                <a:gd name="T8" fmla="*/ 115 w 115"/>
                <a:gd name="T9" fmla="*/ 15 h 83"/>
                <a:gd name="T10" fmla="*/ 100 w 115"/>
                <a:gd name="T11" fmla="*/ 0 h 83"/>
                <a:gd name="T12" fmla="*/ 46 w 115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3">
                  <a:moveTo>
                    <a:pt x="46" y="54"/>
                  </a:moveTo>
                  <a:lnTo>
                    <a:pt x="15" y="25"/>
                  </a:lnTo>
                  <a:lnTo>
                    <a:pt x="0" y="40"/>
                  </a:lnTo>
                  <a:lnTo>
                    <a:pt x="46" y="83"/>
                  </a:lnTo>
                  <a:lnTo>
                    <a:pt x="115" y="15"/>
                  </a:lnTo>
                  <a:lnTo>
                    <a:pt x="100" y="0"/>
                  </a:lnTo>
                  <a:lnTo>
                    <a:pt x="4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56" name="原创设计师QQ598969553      _20"/>
          <p:cNvGrpSpPr/>
          <p:nvPr/>
        </p:nvGrpSpPr>
        <p:grpSpPr>
          <a:xfrm>
            <a:off x="2461088" y="3501057"/>
            <a:ext cx="538698" cy="538698"/>
            <a:chOff x="6951663" y="4173538"/>
            <a:chExt cx="887413" cy="887413"/>
          </a:xfrm>
          <a:solidFill>
            <a:schemeClr val="accent2"/>
          </a:solidFill>
        </p:grpSpPr>
        <p:sp>
          <p:nvSpPr>
            <p:cNvPr id="57" name="Freeform 65"/>
            <p:cNvSpPr>
              <a:spLocks/>
            </p:cNvSpPr>
            <p:nvPr/>
          </p:nvSpPr>
          <p:spPr bwMode="auto">
            <a:xfrm>
              <a:off x="7597776" y="4640263"/>
              <a:ext cx="77788" cy="114300"/>
            </a:xfrm>
            <a:custGeom>
              <a:avLst/>
              <a:gdLst>
                <a:gd name="T0" fmla="*/ 9 w 27"/>
                <a:gd name="T1" fmla="*/ 0 h 40"/>
                <a:gd name="T2" fmla="*/ 9 w 27"/>
                <a:gd name="T3" fmla="*/ 0 h 40"/>
                <a:gd name="T4" fmla="*/ 0 w 27"/>
                <a:gd name="T5" fmla="*/ 39 h 40"/>
                <a:gd name="T6" fmla="*/ 6 w 27"/>
                <a:gd name="T7" fmla="*/ 40 h 40"/>
                <a:gd name="T8" fmla="*/ 27 w 27"/>
                <a:gd name="T9" fmla="*/ 20 h 40"/>
                <a:gd name="T10" fmla="*/ 9 w 27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0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4"/>
                    <a:pt x="6" y="27"/>
                    <a:pt x="0" y="39"/>
                  </a:cubicBezTo>
                  <a:cubicBezTo>
                    <a:pt x="2" y="40"/>
                    <a:pt x="4" y="40"/>
                    <a:pt x="6" y="40"/>
                  </a:cubicBezTo>
                  <a:cubicBezTo>
                    <a:pt x="17" y="40"/>
                    <a:pt x="27" y="31"/>
                    <a:pt x="27" y="20"/>
                  </a:cubicBezTo>
                  <a:cubicBezTo>
                    <a:pt x="27" y="10"/>
                    <a:pt x="19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58" name="Freeform 66"/>
            <p:cNvSpPr>
              <a:spLocks noEditPoints="1"/>
            </p:cNvSpPr>
            <p:nvPr/>
          </p:nvSpPr>
          <p:spPr bwMode="auto">
            <a:xfrm>
              <a:off x="6951663" y="4173538"/>
              <a:ext cx="887413" cy="887413"/>
            </a:xfrm>
            <a:custGeom>
              <a:avLst/>
              <a:gdLst>
                <a:gd name="T0" fmla="*/ 154 w 308"/>
                <a:gd name="T1" fmla="*/ 0 h 308"/>
                <a:gd name="T2" fmla="*/ 0 w 308"/>
                <a:gd name="T3" fmla="*/ 154 h 308"/>
                <a:gd name="T4" fmla="*/ 154 w 308"/>
                <a:gd name="T5" fmla="*/ 308 h 308"/>
                <a:gd name="T6" fmla="*/ 308 w 308"/>
                <a:gd name="T7" fmla="*/ 154 h 308"/>
                <a:gd name="T8" fmla="*/ 154 w 308"/>
                <a:gd name="T9" fmla="*/ 0 h 308"/>
                <a:gd name="T10" fmla="*/ 165 w 308"/>
                <a:gd name="T11" fmla="*/ 62 h 308"/>
                <a:gd name="T12" fmla="*/ 174 w 308"/>
                <a:gd name="T13" fmla="*/ 77 h 308"/>
                <a:gd name="T14" fmla="*/ 174 w 308"/>
                <a:gd name="T15" fmla="*/ 90 h 308"/>
                <a:gd name="T16" fmla="*/ 182 w 308"/>
                <a:gd name="T17" fmla="*/ 107 h 308"/>
                <a:gd name="T18" fmla="*/ 169 w 308"/>
                <a:gd name="T19" fmla="*/ 136 h 308"/>
                <a:gd name="T20" fmla="*/ 164 w 308"/>
                <a:gd name="T21" fmla="*/ 120 h 308"/>
                <a:gd name="T22" fmla="*/ 156 w 308"/>
                <a:gd name="T23" fmla="*/ 91 h 308"/>
                <a:gd name="T24" fmla="*/ 165 w 308"/>
                <a:gd name="T25" fmla="*/ 62 h 308"/>
                <a:gd name="T26" fmla="*/ 117 w 308"/>
                <a:gd name="T27" fmla="*/ 62 h 308"/>
                <a:gd name="T28" fmla="*/ 125 w 308"/>
                <a:gd name="T29" fmla="*/ 77 h 308"/>
                <a:gd name="T30" fmla="*/ 126 w 308"/>
                <a:gd name="T31" fmla="*/ 90 h 308"/>
                <a:gd name="T32" fmla="*/ 134 w 308"/>
                <a:gd name="T33" fmla="*/ 107 h 308"/>
                <a:gd name="T34" fmla="*/ 120 w 308"/>
                <a:gd name="T35" fmla="*/ 136 h 308"/>
                <a:gd name="T36" fmla="*/ 116 w 308"/>
                <a:gd name="T37" fmla="*/ 120 h 308"/>
                <a:gd name="T38" fmla="*/ 108 w 308"/>
                <a:gd name="T39" fmla="*/ 91 h 308"/>
                <a:gd name="T40" fmla="*/ 117 w 308"/>
                <a:gd name="T41" fmla="*/ 62 h 308"/>
                <a:gd name="T42" fmla="*/ 230 w 308"/>
                <a:gd name="T43" fmla="*/ 218 h 308"/>
                <a:gd name="T44" fmla="*/ 215 w 308"/>
                <a:gd name="T45" fmla="*/ 215 h 308"/>
                <a:gd name="T46" fmla="*/ 147 w 308"/>
                <a:gd name="T47" fmla="*/ 247 h 308"/>
                <a:gd name="T48" fmla="*/ 62 w 308"/>
                <a:gd name="T49" fmla="*/ 162 h 308"/>
                <a:gd name="T50" fmla="*/ 63 w 308"/>
                <a:gd name="T51" fmla="*/ 146 h 308"/>
                <a:gd name="T52" fmla="*/ 232 w 308"/>
                <a:gd name="T53" fmla="*/ 146 h 308"/>
                <a:gd name="T54" fmla="*/ 232 w 308"/>
                <a:gd name="T55" fmla="*/ 146 h 308"/>
                <a:gd name="T56" fmla="*/ 266 w 308"/>
                <a:gd name="T57" fmla="*/ 182 h 308"/>
                <a:gd name="T58" fmla="*/ 230 w 308"/>
                <a:gd name="T59" fmla="*/ 21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" h="308">
                  <a:moveTo>
                    <a:pt x="154" y="0"/>
                  </a:moveTo>
                  <a:cubicBezTo>
                    <a:pt x="69" y="0"/>
                    <a:pt x="0" y="69"/>
                    <a:pt x="0" y="154"/>
                  </a:cubicBezTo>
                  <a:cubicBezTo>
                    <a:pt x="0" y="239"/>
                    <a:pt x="69" y="308"/>
                    <a:pt x="154" y="308"/>
                  </a:cubicBezTo>
                  <a:cubicBezTo>
                    <a:pt x="239" y="308"/>
                    <a:pt x="308" y="239"/>
                    <a:pt x="308" y="154"/>
                  </a:cubicBezTo>
                  <a:cubicBezTo>
                    <a:pt x="308" y="69"/>
                    <a:pt x="239" y="0"/>
                    <a:pt x="154" y="0"/>
                  </a:cubicBezTo>
                  <a:close/>
                  <a:moveTo>
                    <a:pt x="165" y="62"/>
                  </a:moveTo>
                  <a:cubicBezTo>
                    <a:pt x="174" y="56"/>
                    <a:pt x="183" y="71"/>
                    <a:pt x="174" y="77"/>
                  </a:cubicBezTo>
                  <a:cubicBezTo>
                    <a:pt x="169" y="79"/>
                    <a:pt x="172" y="86"/>
                    <a:pt x="174" y="90"/>
                  </a:cubicBezTo>
                  <a:cubicBezTo>
                    <a:pt x="177" y="95"/>
                    <a:pt x="181" y="101"/>
                    <a:pt x="182" y="107"/>
                  </a:cubicBezTo>
                  <a:cubicBezTo>
                    <a:pt x="185" y="119"/>
                    <a:pt x="181" y="132"/>
                    <a:pt x="169" y="136"/>
                  </a:cubicBezTo>
                  <a:cubicBezTo>
                    <a:pt x="158" y="140"/>
                    <a:pt x="153" y="123"/>
                    <a:pt x="164" y="120"/>
                  </a:cubicBezTo>
                  <a:cubicBezTo>
                    <a:pt x="172" y="117"/>
                    <a:pt x="157" y="95"/>
                    <a:pt x="156" y="91"/>
                  </a:cubicBezTo>
                  <a:cubicBezTo>
                    <a:pt x="152" y="80"/>
                    <a:pt x="154" y="68"/>
                    <a:pt x="165" y="62"/>
                  </a:cubicBezTo>
                  <a:close/>
                  <a:moveTo>
                    <a:pt x="117" y="62"/>
                  </a:moveTo>
                  <a:cubicBezTo>
                    <a:pt x="126" y="56"/>
                    <a:pt x="135" y="71"/>
                    <a:pt x="125" y="77"/>
                  </a:cubicBezTo>
                  <a:cubicBezTo>
                    <a:pt x="121" y="79"/>
                    <a:pt x="124" y="86"/>
                    <a:pt x="126" y="90"/>
                  </a:cubicBezTo>
                  <a:cubicBezTo>
                    <a:pt x="129" y="95"/>
                    <a:pt x="133" y="101"/>
                    <a:pt x="134" y="107"/>
                  </a:cubicBezTo>
                  <a:cubicBezTo>
                    <a:pt x="137" y="119"/>
                    <a:pt x="133" y="132"/>
                    <a:pt x="120" y="136"/>
                  </a:cubicBezTo>
                  <a:cubicBezTo>
                    <a:pt x="110" y="140"/>
                    <a:pt x="105" y="123"/>
                    <a:pt x="116" y="120"/>
                  </a:cubicBezTo>
                  <a:cubicBezTo>
                    <a:pt x="124" y="117"/>
                    <a:pt x="109" y="95"/>
                    <a:pt x="108" y="91"/>
                  </a:cubicBezTo>
                  <a:cubicBezTo>
                    <a:pt x="104" y="80"/>
                    <a:pt x="106" y="68"/>
                    <a:pt x="117" y="62"/>
                  </a:cubicBezTo>
                  <a:close/>
                  <a:moveTo>
                    <a:pt x="230" y="218"/>
                  </a:moveTo>
                  <a:cubicBezTo>
                    <a:pt x="225" y="218"/>
                    <a:pt x="219" y="217"/>
                    <a:pt x="215" y="215"/>
                  </a:cubicBezTo>
                  <a:cubicBezTo>
                    <a:pt x="199" y="235"/>
                    <a:pt x="175" y="247"/>
                    <a:pt x="147" y="247"/>
                  </a:cubicBezTo>
                  <a:cubicBezTo>
                    <a:pt x="100" y="247"/>
                    <a:pt x="62" y="209"/>
                    <a:pt x="62" y="162"/>
                  </a:cubicBezTo>
                  <a:cubicBezTo>
                    <a:pt x="62" y="156"/>
                    <a:pt x="62" y="151"/>
                    <a:pt x="6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51" y="147"/>
                    <a:pt x="266" y="162"/>
                    <a:pt x="266" y="182"/>
                  </a:cubicBezTo>
                  <a:cubicBezTo>
                    <a:pt x="266" y="202"/>
                    <a:pt x="250" y="218"/>
                    <a:pt x="23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59" name="原创设计师QQ598969553      _21"/>
          <p:cNvGrpSpPr/>
          <p:nvPr/>
        </p:nvGrpSpPr>
        <p:grpSpPr>
          <a:xfrm>
            <a:off x="1158193" y="3485638"/>
            <a:ext cx="543516" cy="541589"/>
            <a:chOff x="4805363" y="4148138"/>
            <a:chExt cx="895350" cy="892175"/>
          </a:xfrm>
          <a:solidFill>
            <a:schemeClr val="accent2"/>
          </a:solidFill>
        </p:grpSpPr>
        <p:sp>
          <p:nvSpPr>
            <p:cNvPr id="60" name="Freeform 67"/>
            <p:cNvSpPr>
              <a:spLocks/>
            </p:cNvSpPr>
            <p:nvPr/>
          </p:nvSpPr>
          <p:spPr bwMode="auto">
            <a:xfrm>
              <a:off x="5332413" y="4371975"/>
              <a:ext cx="103188" cy="66675"/>
            </a:xfrm>
            <a:custGeom>
              <a:avLst/>
              <a:gdLst>
                <a:gd name="T0" fmla="*/ 36 w 36"/>
                <a:gd name="T1" fmla="*/ 2 h 23"/>
                <a:gd name="T2" fmla="*/ 34 w 36"/>
                <a:gd name="T3" fmla="*/ 1 h 23"/>
                <a:gd name="T4" fmla="*/ 0 w 36"/>
                <a:gd name="T5" fmla="*/ 23 h 23"/>
                <a:gd name="T6" fmla="*/ 22 w 36"/>
                <a:gd name="T7" fmla="*/ 15 h 23"/>
                <a:gd name="T8" fmla="*/ 32 w 36"/>
                <a:gd name="T9" fmla="*/ 6 h 23"/>
                <a:gd name="T10" fmla="*/ 36 w 36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5" y="2"/>
                    <a:pt x="35" y="1"/>
                    <a:pt x="34" y="1"/>
                  </a:cubicBezTo>
                  <a:cubicBezTo>
                    <a:pt x="19" y="0"/>
                    <a:pt x="5" y="9"/>
                    <a:pt x="0" y="23"/>
                  </a:cubicBezTo>
                  <a:cubicBezTo>
                    <a:pt x="8" y="22"/>
                    <a:pt x="15" y="19"/>
                    <a:pt x="22" y="15"/>
                  </a:cubicBezTo>
                  <a:cubicBezTo>
                    <a:pt x="25" y="12"/>
                    <a:pt x="29" y="10"/>
                    <a:pt x="32" y="6"/>
                  </a:cubicBezTo>
                  <a:cubicBezTo>
                    <a:pt x="32" y="6"/>
                    <a:pt x="35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61" name="Freeform 68"/>
            <p:cNvSpPr>
              <a:spLocks/>
            </p:cNvSpPr>
            <p:nvPr/>
          </p:nvSpPr>
          <p:spPr bwMode="auto">
            <a:xfrm>
              <a:off x="5067301" y="4371975"/>
              <a:ext cx="103188" cy="66675"/>
            </a:xfrm>
            <a:custGeom>
              <a:avLst/>
              <a:gdLst>
                <a:gd name="T0" fmla="*/ 4 w 36"/>
                <a:gd name="T1" fmla="*/ 6 h 23"/>
                <a:gd name="T2" fmla="*/ 14 w 36"/>
                <a:gd name="T3" fmla="*/ 15 h 23"/>
                <a:gd name="T4" fmla="*/ 36 w 36"/>
                <a:gd name="T5" fmla="*/ 23 h 23"/>
                <a:gd name="T6" fmla="*/ 2 w 36"/>
                <a:gd name="T7" fmla="*/ 1 h 23"/>
                <a:gd name="T8" fmla="*/ 0 w 36"/>
                <a:gd name="T9" fmla="*/ 2 h 23"/>
                <a:gd name="T10" fmla="*/ 4 w 36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4" y="6"/>
                  </a:moveTo>
                  <a:cubicBezTo>
                    <a:pt x="7" y="10"/>
                    <a:pt x="10" y="12"/>
                    <a:pt x="14" y="15"/>
                  </a:cubicBezTo>
                  <a:cubicBezTo>
                    <a:pt x="21" y="19"/>
                    <a:pt x="28" y="22"/>
                    <a:pt x="36" y="23"/>
                  </a:cubicBezTo>
                  <a:cubicBezTo>
                    <a:pt x="31" y="9"/>
                    <a:pt x="17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1" y="3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62" name="Freeform 69"/>
            <p:cNvSpPr>
              <a:spLocks noEditPoints="1"/>
            </p:cNvSpPr>
            <p:nvPr/>
          </p:nvSpPr>
          <p:spPr bwMode="auto">
            <a:xfrm>
              <a:off x="4805363" y="4148138"/>
              <a:ext cx="895350" cy="892175"/>
            </a:xfrm>
            <a:custGeom>
              <a:avLst/>
              <a:gdLst>
                <a:gd name="T0" fmla="*/ 155 w 311"/>
                <a:gd name="T1" fmla="*/ 0 h 310"/>
                <a:gd name="T2" fmla="*/ 0 w 311"/>
                <a:gd name="T3" fmla="*/ 155 h 310"/>
                <a:gd name="T4" fmla="*/ 155 w 311"/>
                <a:gd name="T5" fmla="*/ 310 h 310"/>
                <a:gd name="T6" fmla="*/ 311 w 311"/>
                <a:gd name="T7" fmla="*/ 155 h 310"/>
                <a:gd name="T8" fmla="*/ 155 w 311"/>
                <a:gd name="T9" fmla="*/ 0 h 310"/>
                <a:gd name="T10" fmla="*/ 187 w 311"/>
                <a:gd name="T11" fmla="*/ 73 h 310"/>
                <a:gd name="T12" fmla="*/ 208 w 311"/>
                <a:gd name="T13" fmla="*/ 65 h 310"/>
                <a:gd name="T14" fmla="*/ 227 w 311"/>
                <a:gd name="T15" fmla="*/ 67 h 310"/>
                <a:gd name="T16" fmla="*/ 217 w 311"/>
                <a:gd name="T17" fmla="*/ 102 h 310"/>
                <a:gd name="T18" fmla="*/ 208 w 311"/>
                <a:gd name="T19" fmla="*/ 108 h 310"/>
                <a:gd name="T20" fmla="*/ 166 w 311"/>
                <a:gd name="T21" fmla="*/ 108 h 310"/>
                <a:gd name="T22" fmla="*/ 187 w 311"/>
                <a:gd name="T23" fmla="*/ 73 h 310"/>
                <a:gd name="T24" fmla="*/ 148 w 311"/>
                <a:gd name="T25" fmla="*/ 92 h 310"/>
                <a:gd name="T26" fmla="*/ 163 w 311"/>
                <a:gd name="T27" fmla="*/ 92 h 310"/>
                <a:gd name="T28" fmla="*/ 163 w 311"/>
                <a:gd name="T29" fmla="*/ 108 h 310"/>
                <a:gd name="T30" fmla="*/ 148 w 311"/>
                <a:gd name="T31" fmla="*/ 108 h 310"/>
                <a:gd name="T32" fmla="*/ 148 w 311"/>
                <a:gd name="T33" fmla="*/ 92 h 310"/>
                <a:gd name="T34" fmla="*/ 83 w 311"/>
                <a:gd name="T35" fmla="*/ 67 h 310"/>
                <a:gd name="T36" fmla="*/ 102 w 311"/>
                <a:gd name="T37" fmla="*/ 65 h 310"/>
                <a:gd name="T38" fmla="*/ 123 w 311"/>
                <a:gd name="T39" fmla="*/ 73 h 310"/>
                <a:gd name="T40" fmla="*/ 143 w 311"/>
                <a:gd name="T41" fmla="*/ 108 h 310"/>
                <a:gd name="T42" fmla="*/ 102 w 311"/>
                <a:gd name="T43" fmla="*/ 108 h 310"/>
                <a:gd name="T44" fmla="*/ 92 w 311"/>
                <a:gd name="T45" fmla="*/ 102 h 310"/>
                <a:gd name="T46" fmla="*/ 83 w 311"/>
                <a:gd name="T47" fmla="*/ 67 h 310"/>
                <a:gd name="T48" fmla="*/ 238 w 311"/>
                <a:gd name="T49" fmla="*/ 245 h 310"/>
                <a:gd name="T50" fmla="*/ 73 w 311"/>
                <a:gd name="T51" fmla="*/ 245 h 310"/>
                <a:gd name="T52" fmla="*/ 73 w 311"/>
                <a:gd name="T53" fmla="*/ 114 h 310"/>
                <a:gd name="T54" fmla="*/ 116 w 311"/>
                <a:gd name="T55" fmla="*/ 114 h 310"/>
                <a:gd name="T56" fmla="*/ 137 w 311"/>
                <a:gd name="T57" fmla="*/ 114 h 310"/>
                <a:gd name="T58" fmla="*/ 137 w 311"/>
                <a:gd name="T59" fmla="*/ 118 h 310"/>
                <a:gd name="T60" fmla="*/ 137 w 311"/>
                <a:gd name="T61" fmla="*/ 183 h 310"/>
                <a:gd name="T62" fmla="*/ 156 w 311"/>
                <a:gd name="T63" fmla="*/ 167 h 310"/>
                <a:gd name="T64" fmla="*/ 175 w 311"/>
                <a:gd name="T65" fmla="*/ 183 h 310"/>
                <a:gd name="T66" fmla="*/ 175 w 311"/>
                <a:gd name="T67" fmla="*/ 117 h 310"/>
                <a:gd name="T68" fmla="*/ 175 w 311"/>
                <a:gd name="T69" fmla="*/ 114 h 310"/>
                <a:gd name="T70" fmla="*/ 194 w 311"/>
                <a:gd name="T71" fmla="*/ 114 h 310"/>
                <a:gd name="T72" fmla="*/ 238 w 311"/>
                <a:gd name="T73" fmla="*/ 114 h 310"/>
                <a:gd name="T74" fmla="*/ 238 w 311"/>
                <a:gd name="T75" fmla="*/ 24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0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0"/>
                    <a:pt x="70" y="310"/>
                    <a:pt x="155" y="310"/>
                  </a:cubicBezTo>
                  <a:cubicBezTo>
                    <a:pt x="241" y="310"/>
                    <a:pt x="311" y="240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close/>
                  <a:moveTo>
                    <a:pt x="187" y="73"/>
                  </a:moveTo>
                  <a:cubicBezTo>
                    <a:pt x="193" y="68"/>
                    <a:pt x="200" y="66"/>
                    <a:pt x="208" y="65"/>
                  </a:cubicBezTo>
                  <a:cubicBezTo>
                    <a:pt x="214" y="64"/>
                    <a:pt x="222" y="64"/>
                    <a:pt x="227" y="67"/>
                  </a:cubicBezTo>
                  <a:cubicBezTo>
                    <a:pt x="242" y="78"/>
                    <a:pt x="227" y="94"/>
                    <a:pt x="217" y="102"/>
                  </a:cubicBezTo>
                  <a:cubicBezTo>
                    <a:pt x="214" y="104"/>
                    <a:pt x="211" y="106"/>
                    <a:pt x="208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8" y="94"/>
                    <a:pt x="175" y="80"/>
                    <a:pt x="187" y="73"/>
                  </a:cubicBezTo>
                  <a:close/>
                  <a:moveTo>
                    <a:pt x="148" y="92"/>
                  </a:moveTo>
                  <a:cubicBezTo>
                    <a:pt x="148" y="82"/>
                    <a:pt x="163" y="82"/>
                    <a:pt x="163" y="92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48" y="92"/>
                  </a:lnTo>
                  <a:close/>
                  <a:moveTo>
                    <a:pt x="83" y="67"/>
                  </a:moveTo>
                  <a:cubicBezTo>
                    <a:pt x="88" y="64"/>
                    <a:pt x="96" y="64"/>
                    <a:pt x="102" y="65"/>
                  </a:cubicBezTo>
                  <a:cubicBezTo>
                    <a:pt x="109" y="66"/>
                    <a:pt x="116" y="68"/>
                    <a:pt x="123" y="73"/>
                  </a:cubicBezTo>
                  <a:cubicBezTo>
                    <a:pt x="135" y="80"/>
                    <a:pt x="142" y="94"/>
                    <a:pt x="143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99" y="106"/>
                    <a:pt x="96" y="104"/>
                    <a:pt x="92" y="102"/>
                  </a:cubicBezTo>
                  <a:cubicBezTo>
                    <a:pt x="82" y="94"/>
                    <a:pt x="67" y="78"/>
                    <a:pt x="83" y="67"/>
                  </a:cubicBezTo>
                  <a:close/>
                  <a:moveTo>
                    <a:pt x="238" y="245"/>
                  </a:moveTo>
                  <a:cubicBezTo>
                    <a:pt x="73" y="245"/>
                    <a:pt x="73" y="245"/>
                    <a:pt x="73" y="24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94" y="114"/>
                    <a:pt x="194" y="114"/>
                    <a:pt x="194" y="114"/>
                  </a:cubicBezTo>
                  <a:cubicBezTo>
                    <a:pt x="238" y="114"/>
                    <a:pt x="238" y="114"/>
                    <a:pt x="238" y="114"/>
                  </a:cubicBezTo>
                  <a:lnTo>
                    <a:pt x="238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63" name="原创设计师QQ598969553      _22"/>
          <p:cNvSpPr>
            <a:spLocks noEditPoints="1"/>
          </p:cNvSpPr>
          <p:nvPr/>
        </p:nvSpPr>
        <p:spPr bwMode="auto">
          <a:xfrm>
            <a:off x="1484313" y="3157538"/>
            <a:ext cx="247650" cy="195262"/>
          </a:xfrm>
          <a:custGeom>
            <a:avLst/>
            <a:gdLst>
              <a:gd name="T0" fmla="*/ 141 w 141"/>
              <a:gd name="T1" fmla="*/ 41 h 112"/>
              <a:gd name="T2" fmla="*/ 127 w 141"/>
              <a:gd name="T3" fmla="*/ 26 h 112"/>
              <a:gd name="T4" fmla="*/ 114 w 141"/>
              <a:gd name="T5" fmla="*/ 0 h 112"/>
              <a:gd name="T6" fmla="*/ 28 w 141"/>
              <a:gd name="T7" fmla="*/ 0 h 112"/>
              <a:gd name="T8" fmla="*/ 14 w 141"/>
              <a:gd name="T9" fmla="*/ 26 h 112"/>
              <a:gd name="T10" fmla="*/ 0 w 141"/>
              <a:gd name="T11" fmla="*/ 41 h 112"/>
              <a:gd name="T12" fmla="*/ 0 w 141"/>
              <a:gd name="T13" fmla="*/ 86 h 112"/>
              <a:gd name="T14" fmla="*/ 0 w 141"/>
              <a:gd name="T15" fmla="*/ 90 h 112"/>
              <a:gd name="T16" fmla="*/ 0 w 141"/>
              <a:gd name="T17" fmla="*/ 106 h 112"/>
              <a:gd name="T18" fmla="*/ 7 w 141"/>
              <a:gd name="T19" fmla="*/ 112 h 112"/>
              <a:gd name="T20" fmla="*/ 27 w 141"/>
              <a:gd name="T21" fmla="*/ 112 h 112"/>
              <a:gd name="T22" fmla="*/ 34 w 141"/>
              <a:gd name="T23" fmla="*/ 106 h 112"/>
              <a:gd name="T24" fmla="*/ 34 w 141"/>
              <a:gd name="T25" fmla="*/ 90 h 112"/>
              <a:gd name="T26" fmla="*/ 108 w 141"/>
              <a:gd name="T27" fmla="*/ 90 h 112"/>
              <a:gd name="T28" fmla="*/ 108 w 141"/>
              <a:gd name="T29" fmla="*/ 106 h 112"/>
              <a:gd name="T30" fmla="*/ 114 w 141"/>
              <a:gd name="T31" fmla="*/ 112 h 112"/>
              <a:gd name="T32" fmla="*/ 135 w 141"/>
              <a:gd name="T33" fmla="*/ 112 h 112"/>
              <a:gd name="T34" fmla="*/ 141 w 141"/>
              <a:gd name="T35" fmla="*/ 106 h 112"/>
              <a:gd name="T36" fmla="*/ 141 w 141"/>
              <a:gd name="T37" fmla="*/ 90 h 112"/>
              <a:gd name="T38" fmla="*/ 141 w 141"/>
              <a:gd name="T39" fmla="*/ 41 h 112"/>
              <a:gd name="T40" fmla="*/ 35 w 141"/>
              <a:gd name="T41" fmla="*/ 10 h 112"/>
              <a:gd name="T42" fmla="*/ 106 w 141"/>
              <a:gd name="T43" fmla="*/ 10 h 112"/>
              <a:gd name="T44" fmla="*/ 118 w 141"/>
              <a:gd name="T45" fmla="*/ 32 h 112"/>
              <a:gd name="T46" fmla="*/ 24 w 141"/>
              <a:gd name="T47" fmla="*/ 32 h 112"/>
              <a:gd name="T48" fmla="*/ 35 w 141"/>
              <a:gd name="T49" fmla="*/ 10 h 112"/>
              <a:gd name="T50" fmla="*/ 41 w 141"/>
              <a:gd name="T51" fmla="*/ 79 h 112"/>
              <a:gd name="T52" fmla="*/ 13 w 141"/>
              <a:gd name="T53" fmla="*/ 79 h 112"/>
              <a:gd name="T54" fmla="*/ 13 w 141"/>
              <a:gd name="T55" fmla="*/ 64 h 112"/>
              <a:gd name="T56" fmla="*/ 41 w 141"/>
              <a:gd name="T57" fmla="*/ 64 h 112"/>
              <a:gd name="T58" fmla="*/ 41 w 141"/>
              <a:gd name="T59" fmla="*/ 79 h 112"/>
              <a:gd name="T60" fmla="*/ 129 w 141"/>
              <a:gd name="T61" fmla="*/ 79 h 112"/>
              <a:gd name="T62" fmla="*/ 100 w 141"/>
              <a:gd name="T63" fmla="*/ 79 h 112"/>
              <a:gd name="T64" fmla="*/ 100 w 141"/>
              <a:gd name="T65" fmla="*/ 64 h 112"/>
              <a:gd name="T66" fmla="*/ 129 w 141"/>
              <a:gd name="T67" fmla="*/ 64 h 112"/>
              <a:gd name="T68" fmla="*/ 129 w 141"/>
              <a:gd name="T69" fmla="*/ 7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2">
                <a:moveTo>
                  <a:pt x="141" y="41"/>
                </a:moveTo>
                <a:cubicBezTo>
                  <a:pt x="127" y="26"/>
                  <a:pt x="127" y="26"/>
                  <a:pt x="127" y="26"/>
                </a:cubicBezTo>
                <a:cubicBezTo>
                  <a:pt x="114" y="0"/>
                  <a:pt x="114" y="0"/>
                  <a:pt x="11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26"/>
                  <a:pt x="14" y="26"/>
                  <a:pt x="14" y="2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2"/>
                  <a:pt x="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1" y="112"/>
                  <a:pt x="34" y="110"/>
                  <a:pt x="34" y="106"/>
                </a:cubicBezTo>
                <a:cubicBezTo>
                  <a:pt x="34" y="90"/>
                  <a:pt x="34" y="90"/>
                  <a:pt x="34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8" y="110"/>
                  <a:pt x="111" y="112"/>
                  <a:pt x="114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8" y="112"/>
                  <a:pt x="141" y="110"/>
                  <a:pt x="141" y="106"/>
                </a:cubicBezTo>
                <a:cubicBezTo>
                  <a:pt x="141" y="90"/>
                  <a:pt x="141" y="90"/>
                  <a:pt x="141" y="90"/>
                </a:cubicBezTo>
                <a:lnTo>
                  <a:pt x="141" y="41"/>
                </a:lnTo>
                <a:close/>
                <a:moveTo>
                  <a:pt x="35" y="10"/>
                </a:moveTo>
                <a:cubicBezTo>
                  <a:pt x="106" y="10"/>
                  <a:pt x="106" y="10"/>
                  <a:pt x="106" y="1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24" y="32"/>
                  <a:pt x="24" y="32"/>
                  <a:pt x="24" y="32"/>
                </a:cubicBezTo>
                <a:lnTo>
                  <a:pt x="35" y="10"/>
                </a:lnTo>
                <a:close/>
                <a:moveTo>
                  <a:pt x="4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64"/>
                  <a:pt x="13" y="64"/>
                  <a:pt x="13" y="64"/>
                </a:cubicBezTo>
                <a:cubicBezTo>
                  <a:pt x="41" y="64"/>
                  <a:pt x="41" y="64"/>
                  <a:pt x="41" y="64"/>
                </a:cubicBezTo>
                <a:lnTo>
                  <a:pt x="41" y="79"/>
                </a:lnTo>
                <a:close/>
                <a:moveTo>
                  <a:pt x="129" y="79"/>
                </a:moveTo>
                <a:cubicBezTo>
                  <a:pt x="100" y="79"/>
                  <a:pt x="100" y="79"/>
                  <a:pt x="100" y="79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29" y="64"/>
                  <a:pt x="129" y="64"/>
                  <a:pt x="129" y="64"/>
                </a:cubicBezTo>
                <a:lnTo>
                  <a:pt x="129" y="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64" name="原创设计师QQ598969553      _23"/>
          <p:cNvGrpSpPr/>
          <p:nvPr/>
        </p:nvGrpSpPr>
        <p:grpSpPr>
          <a:xfrm>
            <a:off x="2457052" y="3222647"/>
            <a:ext cx="264112" cy="171636"/>
            <a:chOff x="7145338" y="3587750"/>
            <a:chExt cx="566738" cy="368300"/>
          </a:xfrm>
          <a:solidFill>
            <a:schemeClr val="accent1"/>
          </a:solidFill>
        </p:grpSpPr>
        <p:sp>
          <p:nvSpPr>
            <p:cNvPr id="65" name="Freeform 146"/>
            <p:cNvSpPr>
              <a:spLocks/>
            </p:cNvSpPr>
            <p:nvPr/>
          </p:nvSpPr>
          <p:spPr bwMode="auto">
            <a:xfrm>
              <a:off x="7250113" y="3816350"/>
              <a:ext cx="153988" cy="139700"/>
            </a:xfrm>
            <a:custGeom>
              <a:avLst/>
              <a:gdLst>
                <a:gd name="T0" fmla="*/ 33 w 41"/>
                <a:gd name="T1" fmla="*/ 0 h 37"/>
                <a:gd name="T2" fmla="*/ 15 w 41"/>
                <a:gd name="T3" fmla="*/ 6 h 37"/>
                <a:gd name="T4" fmla="*/ 10 w 41"/>
                <a:gd name="T5" fmla="*/ 5 h 37"/>
                <a:gd name="T6" fmla="*/ 10 w 41"/>
                <a:gd name="T7" fmla="*/ 6 h 37"/>
                <a:gd name="T8" fmla="*/ 6 w 41"/>
                <a:gd name="T9" fmla="*/ 31 h 37"/>
                <a:gd name="T10" fmla="*/ 32 w 41"/>
                <a:gd name="T11" fmla="*/ 28 h 37"/>
                <a:gd name="T12" fmla="*/ 35 w 41"/>
                <a:gd name="T13" fmla="*/ 2 h 37"/>
                <a:gd name="T14" fmla="*/ 33 w 41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3" y="0"/>
                  </a:moveTo>
                  <a:cubicBezTo>
                    <a:pt x="28" y="4"/>
                    <a:pt x="22" y="6"/>
                    <a:pt x="15" y="6"/>
                  </a:cubicBezTo>
                  <a:cubicBezTo>
                    <a:pt x="14" y="6"/>
                    <a:pt x="12" y="6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2" y="14"/>
                    <a:pt x="0" y="25"/>
                    <a:pt x="6" y="31"/>
                  </a:cubicBezTo>
                  <a:cubicBezTo>
                    <a:pt x="13" y="37"/>
                    <a:pt x="24" y="36"/>
                    <a:pt x="32" y="28"/>
                  </a:cubicBezTo>
                  <a:cubicBezTo>
                    <a:pt x="40" y="20"/>
                    <a:pt x="41" y="8"/>
                    <a:pt x="35" y="2"/>
                  </a:cubicBezTo>
                  <a:cubicBezTo>
                    <a:pt x="34" y="2"/>
                    <a:pt x="34" y="1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66" name="Freeform 147"/>
            <p:cNvSpPr>
              <a:spLocks/>
            </p:cNvSpPr>
            <p:nvPr/>
          </p:nvSpPr>
          <p:spPr bwMode="auto">
            <a:xfrm>
              <a:off x="7145338" y="3587750"/>
              <a:ext cx="266700" cy="236537"/>
            </a:xfrm>
            <a:custGeom>
              <a:avLst/>
              <a:gdLst>
                <a:gd name="T0" fmla="*/ 16 w 71"/>
                <a:gd name="T1" fmla="*/ 51 h 63"/>
                <a:gd name="T2" fmla="*/ 42 w 71"/>
                <a:gd name="T3" fmla="*/ 63 h 63"/>
                <a:gd name="T4" fmla="*/ 43 w 71"/>
                <a:gd name="T5" fmla="*/ 63 h 63"/>
                <a:gd name="T6" fmla="*/ 56 w 71"/>
                <a:gd name="T7" fmla="*/ 60 h 63"/>
                <a:gd name="T8" fmla="*/ 60 w 71"/>
                <a:gd name="T9" fmla="*/ 56 h 63"/>
                <a:gd name="T10" fmla="*/ 55 w 71"/>
                <a:gd name="T11" fmla="*/ 12 h 63"/>
                <a:gd name="T12" fmla="*/ 28 w 71"/>
                <a:gd name="T13" fmla="*/ 0 h 63"/>
                <a:gd name="T14" fmla="*/ 11 w 71"/>
                <a:gd name="T15" fmla="*/ 7 h 63"/>
                <a:gd name="T16" fmla="*/ 16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6" y="51"/>
                  </a:moveTo>
                  <a:cubicBezTo>
                    <a:pt x="24" y="58"/>
                    <a:pt x="33" y="63"/>
                    <a:pt x="42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8" y="63"/>
                    <a:pt x="52" y="62"/>
                    <a:pt x="56" y="60"/>
                  </a:cubicBezTo>
                  <a:cubicBezTo>
                    <a:pt x="58" y="59"/>
                    <a:pt x="59" y="58"/>
                    <a:pt x="60" y="56"/>
                  </a:cubicBezTo>
                  <a:cubicBezTo>
                    <a:pt x="71" y="46"/>
                    <a:pt x="69" y="26"/>
                    <a:pt x="55" y="12"/>
                  </a:cubicBezTo>
                  <a:cubicBezTo>
                    <a:pt x="47" y="4"/>
                    <a:pt x="37" y="0"/>
                    <a:pt x="28" y="0"/>
                  </a:cubicBezTo>
                  <a:cubicBezTo>
                    <a:pt x="21" y="0"/>
                    <a:pt x="15" y="2"/>
                    <a:pt x="11" y="7"/>
                  </a:cubicBezTo>
                  <a:cubicBezTo>
                    <a:pt x="0" y="17"/>
                    <a:pt x="3" y="37"/>
                    <a:pt x="16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67" name="Freeform 148"/>
            <p:cNvSpPr>
              <a:spLocks/>
            </p:cNvSpPr>
            <p:nvPr/>
          </p:nvSpPr>
          <p:spPr bwMode="auto">
            <a:xfrm>
              <a:off x="7450138" y="3816350"/>
              <a:ext cx="157163" cy="139700"/>
            </a:xfrm>
            <a:custGeom>
              <a:avLst/>
              <a:gdLst>
                <a:gd name="T0" fmla="*/ 35 w 42"/>
                <a:gd name="T1" fmla="*/ 31 h 37"/>
                <a:gd name="T2" fmla="*/ 32 w 42"/>
                <a:gd name="T3" fmla="*/ 6 h 37"/>
                <a:gd name="T4" fmla="*/ 32 w 42"/>
                <a:gd name="T5" fmla="*/ 5 h 37"/>
                <a:gd name="T6" fmla="*/ 26 w 42"/>
                <a:gd name="T7" fmla="*/ 6 h 37"/>
                <a:gd name="T8" fmla="*/ 9 w 42"/>
                <a:gd name="T9" fmla="*/ 0 h 37"/>
                <a:gd name="T10" fmla="*/ 7 w 42"/>
                <a:gd name="T11" fmla="*/ 2 h 37"/>
                <a:gd name="T12" fmla="*/ 10 w 42"/>
                <a:gd name="T13" fmla="*/ 28 h 37"/>
                <a:gd name="T14" fmla="*/ 35 w 42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5" y="31"/>
                  </a:moveTo>
                  <a:cubicBezTo>
                    <a:pt x="42" y="25"/>
                    <a:pt x="40" y="14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6"/>
                    <a:pt x="28" y="6"/>
                    <a:pt x="26" y="6"/>
                  </a:cubicBezTo>
                  <a:cubicBezTo>
                    <a:pt x="20" y="6"/>
                    <a:pt x="14" y="4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8"/>
                    <a:pt x="2" y="20"/>
                    <a:pt x="10" y="28"/>
                  </a:cubicBezTo>
                  <a:cubicBezTo>
                    <a:pt x="18" y="36"/>
                    <a:pt x="29" y="37"/>
                    <a:pt x="3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68" name="Freeform 149"/>
            <p:cNvSpPr>
              <a:spLocks/>
            </p:cNvSpPr>
            <p:nvPr/>
          </p:nvSpPr>
          <p:spPr bwMode="auto">
            <a:xfrm>
              <a:off x="7445376" y="3587750"/>
              <a:ext cx="266700" cy="236537"/>
            </a:xfrm>
            <a:custGeom>
              <a:avLst/>
              <a:gdLst>
                <a:gd name="T0" fmla="*/ 60 w 71"/>
                <a:gd name="T1" fmla="*/ 7 h 63"/>
                <a:gd name="T2" fmla="*/ 43 w 71"/>
                <a:gd name="T3" fmla="*/ 0 h 63"/>
                <a:gd name="T4" fmla="*/ 16 w 71"/>
                <a:gd name="T5" fmla="*/ 12 h 63"/>
                <a:gd name="T6" fmla="*/ 10 w 71"/>
                <a:gd name="T7" fmla="*/ 56 h 63"/>
                <a:gd name="T8" fmla="*/ 15 w 71"/>
                <a:gd name="T9" fmla="*/ 60 h 63"/>
                <a:gd name="T10" fmla="*/ 27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0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0" y="7"/>
                  </a:moveTo>
                  <a:cubicBezTo>
                    <a:pt x="56" y="2"/>
                    <a:pt x="50" y="0"/>
                    <a:pt x="43" y="0"/>
                  </a:cubicBezTo>
                  <a:cubicBezTo>
                    <a:pt x="34" y="0"/>
                    <a:pt x="24" y="4"/>
                    <a:pt x="16" y="12"/>
                  </a:cubicBezTo>
                  <a:cubicBezTo>
                    <a:pt x="2" y="26"/>
                    <a:pt x="0" y="46"/>
                    <a:pt x="10" y="56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8" y="62"/>
                    <a:pt x="23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7" y="63"/>
                    <a:pt x="47" y="58"/>
                    <a:pt x="55" y="51"/>
                  </a:cubicBezTo>
                  <a:cubicBezTo>
                    <a:pt x="68" y="37"/>
                    <a:pt x="71" y="17"/>
                    <a:pt x="6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69" name="Freeform 150"/>
            <p:cNvSpPr>
              <a:spLocks/>
            </p:cNvSpPr>
            <p:nvPr/>
          </p:nvSpPr>
          <p:spPr bwMode="auto">
            <a:xfrm>
              <a:off x="7381876" y="3606800"/>
              <a:ext cx="93663" cy="333375"/>
            </a:xfrm>
            <a:custGeom>
              <a:avLst/>
              <a:gdLst>
                <a:gd name="T0" fmla="*/ 23 w 25"/>
                <a:gd name="T1" fmla="*/ 4 h 89"/>
                <a:gd name="T2" fmla="*/ 20 w 25"/>
                <a:gd name="T3" fmla="*/ 1 h 89"/>
                <a:gd name="T4" fmla="*/ 14 w 25"/>
                <a:gd name="T5" fmla="*/ 10 h 89"/>
                <a:gd name="T6" fmla="*/ 12 w 25"/>
                <a:gd name="T7" fmla="*/ 10 h 89"/>
                <a:gd name="T8" fmla="*/ 11 w 25"/>
                <a:gd name="T9" fmla="*/ 10 h 89"/>
                <a:gd name="T10" fmla="*/ 5 w 25"/>
                <a:gd name="T11" fmla="*/ 1 h 89"/>
                <a:gd name="T12" fmla="*/ 2 w 25"/>
                <a:gd name="T13" fmla="*/ 4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7 h 89"/>
                <a:gd name="T20" fmla="*/ 7 w 25"/>
                <a:gd name="T21" fmla="*/ 41 h 89"/>
                <a:gd name="T22" fmla="*/ 7 w 25"/>
                <a:gd name="T23" fmla="*/ 83 h 89"/>
                <a:gd name="T24" fmla="*/ 12 w 25"/>
                <a:gd name="T25" fmla="*/ 89 h 89"/>
                <a:gd name="T26" fmla="*/ 18 w 25"/>
                <a:gd name="T27" fmla="*/ 83 h 89"/>
                <a:gd name="T28" fmla="*/ 18 w 25"/>
                <a:gd name="T29" fmla="*/ 41 h 89"/>
                <a:gd name="T30" fmla="*/ 18 w 25"/>
                <a:gd name="T31" fmla="*/ 27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4"/>
                  </a:moveTo>
                  <a:cubicBezTo>
                    <a:pt x="25" y="2"/>
                    <a:pt x="22" y="0"/>
                    <a:pt x="20" y="1"/>
                  </a:cubicBezTo>
                  <a:cubicBezTo>
                    <a:pt x="18" y="4"/>
                    <a:pt x="16" y="7"/>
                    <a:pt x="14" y="10"/>
                  </a:cubicBezTo>
                  <a:cubicBezTo>
                    <a:pt x="14" y="10"/>
                    <a:pt x="13" y="10"/>
                    <a:pt x="12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9"/>
                    <a:pt x="8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6"/>
                    <a:pt x="9" y="89"/>
                    <a:pt x="12" y="89"/>
                  </a:cubicBezTo>
                  <a:cubicBezTo>
                    <a:pt x="15" y="89"/>
                    <a:pt x="18" y="86"/>
                    <a:pt x="18" y="8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3"/>
                    <a:pt x="17" y="13"/>
                  </a:cubicBezTo>
                  <a:cubicBezTo>
                    <a:pt x="19" y="9"/>
                    <a:pt x="20" y="7"/>
                    <a:pt x="2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70" name="原创设计师QQ598969553      _24"/>
          <p:cNvGrpSpPr/>
          <p:nvPr/>
        </p:nvGrpSpPr>
        <p:grpSpPr>
          <a:xfrm>
            <a:off x="1490122" y="2805395"/>
            <a:ext cx="301843" cy="207147"/>
            <a:chOff x="5070476" y="2692400"/>
            <a:chExt cx="647700" cy="444500"/>
          </a:xfrm>
          <a:solidFill>
            <a:schemeClr val="accent2"/>
          </a:solidFill>
        </p:grpSpPr>
        <p:sp>
          <p:nvSpPr>
            <p:cNvPr id="71" name="Freeform 151"/>
            <p:cNvSpPr>
              <a:spLocks noEditPoints="1"/>
            </p:cNvSpPr>
            <p:nvPr/>
          </p:nvSpPr>
          <p:spPr bwMode="auto">
            <a:xfrm>
              <a:off x="5070476" y="3076575"/>
              <a:ext cx="647700" cy="60325"/>
            </a:xfrm>
            <a:custGeom>
              <a:avLst/>
              <a:gdLst>
                <a:gd name="T0" fmla="*/ 408 w 408"/>
                <a:gd name="T1" fmla="*/ 0 h 38"/>
                <a:gd name="T2" fmla="*/ 0 w 408"/>
                <a:gd name="T3" fmla="*/ 0 h 38"/>
                <a:gd name="T4" fmla="*/ 0 w 408"/>
                <a:gd name="T5" fmla="*/ 38 h 38"/>
                <a:gd name="T6" fmla="*/ 408 w 408"/>
                <a:gd name="T7" fmla="*/ 38 h 38"/>
                <a:gd name="T8" fmla="*/ 408 w 408"/>
                <a:gd name="T9" fmla="*/ 0 h 38"/>
                <a:gd name="T10" fmla="*/ 389 w 408"/>
                <a:gd name="T11" fmla="*/ 24 h 38"/>
                <a:gd name="T12" fmla="*/ 355 w 408"/>
                <a:gd name="T13" fmla="*/ 24 h 38"/>
                <a:gd name="T14" fmla="*/ 355 w 408"/>
                <a:gd name="T15" fmla="*/ 14 h 38"/>
                <a:gd name="T16" fmla="*/ 389 w 408"/>
                <a:gd name="T17" fmla="*/ 14 h 38"/>
                <a:gd name="T18" fmla="*/ 389 w 408"/>
                <a:gd name="T1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38">
                  <a:moveTo>
                    <a:pt x="408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408" y="38"/>
                  </a:lnTo>
                  <a:lnTo>
                    <a:pt x="408" y="0"/>
                  </a:lnTo>
                  <a:close/>
                  <a:moveTo>
                    <a:pt x="389" y="24"/>
                  </a:moveTo>
                  <a:lnTo>
                    <a:pt x="355" y="24"/>
                  </a:lnTo>
                  <a:lnTo>
                    <a:pt x="355" y="14"/>
                  </a:lnTo>
                  <a:lnTo>
                    <a:pt x="389" y="14"/>
                  </a:lnTo>
                  <a:lnTo>
                    <a:pt x="38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72" name="Freeform 152"/>
            <p:cNvSpPr>
              <a:spLocks noEditPoints="1"/>
            </p:cNvSpPr>
            <p:nvPr/>
          </p:nvSpPr>
          <p:spPr bwMode="auto">
            <a:xfrm>
              <a:off x="5100638" y="2692400"/>
              <a:ext cx="587375" cy="365125"/>
            </a:xfrm>
            <a:custGeom>
              <a:avLst/>
              <a:gdLst>
                <a:gd name="T0" fmla="*/ 370 w 370"/>
                <a:gd name="T1" fmla="*/ 0 h 230"/>
                <a:gd name="T2" fmla="*/ 0 w 370"/>
                <a:gd name="T3" fmla="*/ 0 h 230"/>
                <a:gd name="T4" fmla="*/ 0 w 370"/>
                <a:gd name="T5" fmla="*/ 230 h 230"/>
                <a:gd name="T6" fmla="*/ 370 w 370"/>
                <a:gd name="T7" fmla="*/ 230 h 230"/>
                <a:gd name="T8" fmla="*/ 370 w 370"/>
                <a:gd name="T9" fmla="*/ 0 h 230"/>
                <a:gd name="T10" fmla="*/ 329 w 370"/>
                <a:gd name="T11" fmla="*/ 197 h 230"/>
                <a:gd name="T12" fmla="*/ 41 w 370"/>
                <a:gd name="T13" fmla="*/ 197 h 230"/>
                <a:gd name="T14" fmla="*/ 41 w 370"/>
                <a:gd name="T15" fmla="*/ 34 h 230"/>
                <a:gd name="T16" fmla="*/ 329 w 370"/>
                <a:gd name="T17" fmla="*/ 34 h 230"/>
                <a:gd name="T18" fmla="*/ 329 w 370"/>
                <a:gd name="T19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0" h="230">
                  <a:moveTo>
                    <a:pt x="370" y="0"/>
                  </a:moveTo>
                  <a:lnTo>
                    <a:pt x="0" y="0"/>
                  </a:lnTo>
                  <a:lnTo>
                    <a:pt x="0" y="230"/>
                  </a:lnTo>
                  <a:lnTo>
                    <a:pt x="370" y="230"/>
                  </a:lnTo>
                  <a:lnTo>
                    <a:pt x="370" y="0"/>
                  </a:lnTo>
                  <a:close/>
                  <a:moveTo>
                    <a:pt x="329" y="197"/>
                  </a:moveTo>
                  <a:lnTo>
                    <a:pt x="41" y="197"/>
                  </a:lnTo>
                  <a:lnTo>
                    <a:pt x="41" y="34"/>
                  </a:lnTo>
                  <a:lnTo>
                    <a:pt x="329" y="34"/>
                  </a:lnTo>
                  <a:lnTo>
                    <a:pt x="3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73" name="原创设计师QQ598969553      _25"/>
          <p:cNvSpPr>
            <a:spLocks noEditPoints="1"/>
          </p:cNvSpPr>
          <p:nvPr/>
        </p:nvSpPr>
        <p:spPr bwMode="auto">
          <a:xfrm>
            <a:off x="2292351" y="3432175"/>
            <a:ext cx="207963" cy="228600"/>
          </a:xfrm>
          <a:custGeom>
            <a:avLst/>
            <a:gdLst>
              <a:gd name="T0" fmla="*/ 147 w 282"/>
              <a:gd name="T1" fmla="*/ 0 h 308"/>
              <a:gd name="T2" fmla="*/ 145 w 282"/>
              <a:gd name="T3" fmla="*/ 2 h 308"/>
              <a:gd name="T4" fmla="*/ 3 w 282"/>
              <a:gd name="T5" fmla="*/ 218 h 308"/>
              <a:gd name="T6" fmla="*/ 0 w 282"/>
              <a:gd name="T7" fmla="*/ 218 h 308"/>
              <a:gd name="T8" fmla="*/ 3 w 282"/>
              <a:gd name="T9" fmla="*/ 220 h 308"/>
              <a:gd name="T10" fmla="*/ 133 w 282"/>
              <a:gd name="T11" fmla="*/ 308 h 308"/>
              <a:gd name="T12" fmla="*/ 135 w 282"/>
              <a:gd name="T13" fmla="*/ 308 h 308"/>
              <a:gd name="T14" fmla="*/ 135 w 282"/>
              <a:gd name="T15" fmla="*/ 308 h 308"/>
              <a:gd name="T16" fmla="*/ 280 w 282"/>
              <a:gd name="T17" fmla="*/ 92 h 308"/>
              <a:gd name="T18" fmla="*/ 282 w 282"/>
              <a:gd name="T19" fmla="*/ 90 h 308"/>
              <a:gd name="T20" fmla="*/ 280 w 282"/>
              <a:gd name="T21" fmla="*/ 90 h 308"/>
              <a:gd name="T22" fmla="*/ 249 w 282"/>
              <a:gd name="T23" fmla="*/ 68 h 308"/>
              <a:gd name="T24" fmla="*/ 263 w 282"/>
              <a:gd name="T25" fmla="*/ 47 h 308"/>
              <a:gd name="T26" fmla="*/ 263 w 282"/>
              <a:gd name="T27" fmla="*/ 45 h 308"/>
              <a:gd name="T28" fmla="*/ 263 w 282"/>
              <a:gd name="T29" fmla="*/ 45 h 308"/>
              <a:gd name="T30" fmla="*/ 197 w 282"/>
              <a:gd name="T31" fmla="*/ 0 h 308"/>
              <a:gd name="T32" fmla="*/ 195 w 282"/>
              <a:gd name="T33" fmla="*/ 0 h 308"/>
              <a:gd name="T34" fmla="*/ 195 w 282"/>
              <a:gd name="T35" fmla="*/ 0 h 308"/>
              <a:gd name="T36" fmla="*/ 180 w 282"/>
              <a:gd name="T37" fmla="*/ 24 h 308"/>
              <a:gd name="T38" fmla="*/ 147 w 282"/>
              <a:gd name="T39" fmla="*/ 2 h 308"/>
              <a:gd name="T40" fmla="*/ 147 w 282"/>
              <a:gd name="T41" fmla="*/ 0 h 308"/>
              <a:gd name="T42" fmla="*/ 171 w 282"/>
              <a:gd name="T43" fmla="*/ 211 h 308"/>
              <a:gd name="T44" fmla="*/ 76 w 282"/>
              <a:gd name="T45" fmla="*/ 147 h 308"/>
              <a:gd name="T46" fmla="*/ 109 w 282"/>
              <a:gd name="T47" fmla="*/ 97 h 308"/>
              <a:gd name="T48" fmla="*/ 206 w 282"/>
              <a:gd name="T49" fmla="*/ 161 h 308"/>
              <a:gd name="T50" fmla="*/ 171 w 282"/>
              <a:gd name="T51" fmla="*/ 211 h 308"/>
              <a:gd name="T52" fmla="*/ 128 w 282"/>
              <a:gd name="T53" fmla="*/ 274 h 308"/>
              <a:gd name="T54" fmla="*/ 34 w 282"/>
              <a:gd name="T55" fmla="*/ 211 h 308"/>
              <a:gd name="T56" fmla="*/ 67 w 282"/>
              <a:gd name="T57" fmla="*/ 161 h 308"/>
              <a:gd name="T58" fmla="*/ 164 w 282"/>
              <a:gd name="T59" fmla="*/ 225 h 308"/>
              <a:gd name="T60" fmla="*/ 128 w 282"/>
              <a:gd name="T61" fmla="*/ 27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" h="308">
                <a:moveTo>
                  <a:pt x="147" y="0"/>
                </a:moveTo>
                <a:lnTo>
                  <a:pt x="145" y="2"/>
                </a:lnTo>
                <a:lnTo>
                  <a:pt x="3" y="218"/>
                </a:lnTo>
                <a:lnTo>
                  <a:pt x="0" y="218"/>
                </a:lnTo>
                <a:lnTo>
                  <a:pt x="3" y="220"/>
                </a:lnTo>
                <a:lnTo>
                  <a:pt x="133" y="308"/>
                </a:lnTo>
                <a:lnTo>
                  <a:pt x="135" y="308"/>
                </a:lnTo>
                <a:lnTo>
                  <a:pt x="135" y="308"/>
                </a:lnTo>
                <a:lnTo>
                  <a:pt x="280" y="92"/>
                </a:lnTo>
                <a:lnTo>
                  <a:pt x="282" y="90"/>
                </a:lnTo>
                <a:lnTo>
                  <a:pt x="280" y="90"/>
                </a:lnTo>
                <a:lnTo>
                  <a:pt x="249" y="68"/>
                </a:lnTo>
                <a:lnTo>
                  <a:pt x="263" y="47"/>
                </a:lnTo>
                <a:lnTo>
                  <a:pt x="263" y="45"/>
                </a:lnTo>
                <a:lnTo>
                  <a:pt x="263" y="45"/>
                </a:lnTo>
                <a:lnTo>
                  <a:pt x="197" y="0"/>
                </a:lnTo>
                <a:lnTo>
                  <a:pt x="195" y="0"/>
                </a:lnTo>
                <a:lnTo>
                  <a:pt x="195" y="0"/>
                </a:lnTo>
                <a:lnTo>
                  <a:pt x="180" y="24"/>
                </a:lnTo>
                <a:lnTo>
                  <a:pt x="147" y="2"/>
                </a:lnTo>
                <a:lnTo>
                  <a:pt x="147" y="0"/>
                </a:lnTo>
                <a:close/>
                <a:moveTo>
                  <a:pt x="171" y="211"/>
                </a:moveTo>
                <a:lnTo>
                  <a:pt x="76" y="147"/>
                </a:lnTo>
                <a:lnTo>
                  <a:pt x="109" y="97"/>
                </a:lnTo>
                <a:lnTo>
                  <a:pt x="206" y="161"/>
                </a:lnTo>
                <a:lnTo>
                  <a:pt x="171" y="211"/>
                </a:lnTo>
                <a:close/>
                <a:moveTo>
                  <a:pt x="128" y="274"/>
                </a:moveTo>
                <a:lnTo>
                  <a:pt x="34" y="211"/>
                </a:lnTo>
                <a:lnTo>
                  <a:pt x="67" y="161"/>
                </a:lnTo>
                <a:lnTo>
                  <a:pt x="164" y="225"/>
                </a:lnTo>
                <a:lnTo>
                  <a:pt x="128" y="2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74" name="原创设计师QQ598969553      _26"/>
          <p:cNvGrpSpPr/>
          <p:nvPr/>
        </p:nvGrpSpPr>
        <p:grpSpPr>
          <a:xfrm>
            <a:off x="832430" y="3450510"/>
            <a:ext cx="218244" cy="220463"/>
            <a:chOff x="3659188" y="4076700"/>
            <a:chExt cx="468313" cy="473075"/>
          </a:xfrm>
          <a:solidFill>
            <a:schemeClr val="accent2"/>
          </a:solidFill>
        </p:grpSpPr>
        <p:sp>
          <p:nvSpPr>
            <p:cNvPr id="75" name="Freeform 154"/>
            <p:cNvSpPr>
              <a:spLocks noEditPoints="1"/>
            </p:cNvSpPr>
            <p:nvPr/>
          </p:nvSpPr>
          <p:spPr bwMode="auto">
            <a:xfrm>
              <a:off x="3659188" y="4076700"/>
              <a:ext cx="225425" cy="473075"/>
            </a:xfrm>
            <a:custGeom>
              <a:avLst/>
              <a:gdLst>
                <a:gd name="T0" fmla="*/ 1 w 60"/>
                <a:gd name="T1" fmla="*/ 122 h 126"/>
                <a:gd name="T2" fmla="*/ 30 w 60"/>
                <a:gd name="T3" fmla="*/ 108 h 126"/>
                <a:gd name="T4" fmla="*/ 59 w 60"/>
                <a:gd name="T5" fmla="*/ 122 h 126"/>
                <a:gd name="T6" fmla="*/ 60 w 60"/>
                <a:gd name="T7" fmla="*/ 122 h 126"/>
                <a:gd name="T8" fmla="*/ 60 w 60"/>
                <a:gd name="T9" fmla="*/ 27 h 126"/>
                <a:gd name="T10" fmla="*/ 59 w 60"/>
                <a:gd name="T11" fmla="*/ 13 h 126"/>
                <a:gd name="T12" fmla="*/ 30 w 60"/>
                <a:gd name="T13" fmla="*/ 0 h 126"/>
                <a:gd name="T14" fmla="*/ 1 w 60"/>
                <a:gd name="T15" fmla="*/ 13 h 126"/>
                <a:gd name="T16" fmla="*/ 0 w 60"/>
                <a:gd name="T17" fmla="*/ 27 h 126"/>
                <a:gd name="T18" fmla="*/ 0 w 60"/>
                <a:gd name="T19" fmla="*/ 122 h 126"/>
                <a:gd name="T20" fmla="*/ 1 w 60"/>
                <a:gd name="T21" fmla="*/ 122 h 126"/>
                <a:gd name="T22" fmla="*/ 9 w 60"/>
                <a:gd name="T23" fmla="*/ 21 h 126"/>
                <a:gd name="T24" fmla="*/ 30 w 60"/>
                <a:gd name="T25" fmla="*/ 17 h 126"/>
                <a:gd name="T26" fmla="*/ 50 w 60"/>
                <a:gd name="T27" fmla="*/ 21 h 126"/>
                <a:gd name="T28" fmla="*/ 51 w 60"/>
                <a:gd name="T29" fmla="*/ 23 h 126"/>
                <a:gd name="T30" fmla="*/ 50 w 60"/>
                <a:gd name="T31" fmla="*/ 24 h 126"/>
                <a:gd name="T32" fmla="*/ 49 w 60"/>
                <a:gd name="T33" fmla="*/ 24 h 126"/>
                <a:gd name="T34" fmla="*/ 45 w 60"/>
                <a:gd name="T35" fmla="*/ 22 h 126"/>
                <a:gd name="T36" fmla="*/ 30 w 60"/>
                <a:gd name="T37" fmla="*/ 20 h 126"/>
                <a:gd name="T38" fmla="*/ 15 w 60"/>
                <a:gd name="T39" fmla="*/ 22 h 126"/>
                <a:gd name="T40" fmla="*/ 11 w 60"/>
                <a:gd name="T41" fmla="*/ 24 h 126"/>
                <a:gd name="T42" fmla="*/ 9 w 60"/>
                <a:gd name="T43" fmla="*/ 23 h 126"/>
                <a:gd name="T44" fmla="*/ 9 w 60"/>
                <a:gd name="T45" fmla="*/ 21 h 126"/>
                <a:gd name="T46" fmla="*/ 9 w 60"/>
                <a:gd name="T47" fmla="*/ 38 h 126"/>
                <a:gd name="T48" fmla="*/ 30 w 60"/>
                <a:gd name="T49" fmla="*/ 34 h 126"/>
                <a:gd name="T50" fmla="*/ 50 w 60"/>
                <a:gd name="T51" fmla="*/ 38 h 126"/>
                <a:gd name="T52" fmla="*/ 51 w 60"/>
                <a:gd name="T53" fmla="*/ 40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39 h 126"/>
                <a:gd name="T60" fmla="*/ 30 w 60"/>
                <a:gd name="T61" fmla="*/ 37 h 126"/>
                <a:gd name="T62" fmla="*/ 15 w 60"/>
                <a:gd name="T63" fmla="*/ 39 h 126"/>
                <a:gd name="T64" fmla="*/ 11 w 60"/>
                <a:gd name="T65" fmla="*/ 41 h 126"/>
                <a:gd name="T66" fmla="*/ 9 w 60"/>
                <a:gd name="T67" fmla="*/ 40 h 126"/>
                <a:gd name="T68" fmla="*/ 9 w 60"/>
                <a:gd name="T69" fmla="*/ 38 h 126"/>
                <a:gd name="T70" fmla="*/ 9 w 60"/>
                <a:gd name="T71" fmla="*/ 55 h 126"/>
                <a:gd name="T72" fmla="*/ 30 w 60"/>
                <a:gd name="T73" fmla="*/ 51 h 126"/>
                <a:gd name="T74" fmla="*/ 50 w 60"/>
                <a:gd name="T75" fmla="*/ 55 h 126"/>
                <a:gd name="T76" fmla="*/ 51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6 h 126"/>
                <a:gd name="T84" fmla="*/ 30 w 60"/>
                <a:gd name="T85" fmla="*/ 54 h 126"/>
                <a:gd name="T86" fmla="*/ 15 w 60"/>
                <a:gd name="T87" fmla="*/ 56 h 126"/>
                <a:gd name="T88" fmla="*/ 11 w 60"/>
                <a:gd name="T89" fmla="*/ 58 h 126"/>
                <a:gd name="T90" fmla="*/ 9 w 60"/>
                <a:gd name="T91" fmla="*/ 57 h 126"/>
                <a:gd name="T92" fmla="*/ 9 w 60"/>
                <a:gd name="T93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1" y="122"/>
                  </a:move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5" y="111"/>
                    <a:pt x="59" y="122"/>
                  </a:cubicBez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moveTo>
                    <a:pt x="9" y="21"/>
                  </a:moveTo>
                  <a:cubicBezTo>
                    <a:pt x="14" y="18"/>
                    <a:pt x="21" y="17"/>
                    <a:pt x="30" y="17"/>
                  </a:cubicBezTo>
                  <a:cubicBezTo>
                    <a:pt x="39" y="17"/>
                    <a:pt x="45" y="18"/>
                    <a:pt x="50" y="21"/>
                  </a:cubicBezTo>
                  <a:cubicBezTo>
                    <a:pt x="51" y="21"/>
                    <a:pt x="52" y="22"/>
                    <a:pt x="51" y="23"/>
                  </a:cubicBez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9" y="21"/>
                  </a:cubicBezTo>
                  <a:moveTo>
                    <a:pt x="9" y="38"/>
                  </a:moveTo>
                  <a:cubicBezTo>
                    <a:pt x="14" y="35"/>
                    <a:pt x="21" y="34"/>
                    <a:pt x="30" y="34"/>
                  </a:cubicBezTo>
                  <a:cubicBezTo>
                    <a:pt x="39" y="34"/>
                    <a:pt x="45" y="35"/>
                    <a:pt x="50" y="38"/>
                  </a:cubicBezTo>
                  <a:cubicBezTo>
                    <a:pt x="51" y="38"/>
                    <a:pt x="52" y="39"/>
                    <a:pt x="51" y="40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9" y="38"/>
                  </a:cubicBezTo>
                  <a:moveTo>
                    <a:pt x="9" y="55"/>
                  </a:moveTo>
                  <a:cubicBezTo>
                    <a:pt x="14" y="52"/>
                    <a:pt x="21" y="51"/>
                    <a:pt x="30" y="51"/>
                  </a:cubicBezTo>
                  <a:cubicBezTo>
                    <a:pt x="39" y="51"/>
                    <a:pt x="45" y="52"/>
                    <a:pt x="50" y="55"/>
                  </a:cubicBezTo>
                  <a:cubicBezTo>
                    <a:pt x="51" y="55"/>
                    <a:pt x="52" y="56"/>
                    <a:pt x="51" y="57"/>
                  </a:cubicBez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9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76" name="Freeform 155"/>
            <p:cNvSpPr>
              <a:spLocks noEditPoints="1"/>
            </p:cNvSpPr>
            <p:nvPr/>
          </p:nvSpPr>
          <p:spPr bwMode="auto">
            <a:xfrm>
              <a:off x="3902076" y="4076700"/>
              <a:ext cx="225425" cy="473075"/>
            </a:xfrm>
            <a:custGeom>
              <a:avLst/>
              <a:gdLst>
                <a:gd name="T0" fmla="*/ 59 w 60"/>
                <a:gd name="T1" fmla="*/ 122 h 126"/>
                <a:gd name="T2" fmla="*/ 60 w 60"/>
                <a:gd name="T3" fmla="*/ 122 h 126"/>
                <a:gd name="T4" fmla="*/ 60 w 60"/>
                <a:gd name="T5" fmla="*/ 27 h 126"/>
                <a:gd name="T6" fmla="*/ 59 w 60"/>
                <a:gd name="T7" fmla="*/ 13 h 126"/>
                <a:gd name="T8" fmla="*/ 30 w 60"/>
                <a:gd name="T9" fmla="*/ 0 h 126"/>
                <a:gd name="T10" fmla="*/ 1 w 60"/>
                <a:gd name="T11" fmla="*/ 13 h 126"/>
                <a:gd name="T12" fmla="*/ 0 w 60"/>
                <a:gd name="T13" fmla="*/ 27 h 126"/>
                <a:gd name="T14" fmla="*/ 0 w 60"/>
                <a:gd name="T15" fmla="*/ 122 h 126"/>
                <a:gd name="T16" fmla="*/ 1 w 60"/>
                <a:gd name="T17" fmla="*/ 122 h 126"/>
                <a:gd name="T18" fmla="*/ 30 w 60"/>
                <a:gd name="T19" fmla="*/ 108 h 126"/>
                <a:gd name="T20" fmla="*/ 59 w 60"/>
                <a:gd name="T21" fmla="*/ 122 h 126"/>
                <a:gd name="T22" fmla="*/ 51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6 h 126"/>
                <a:gd name="T30" fmla="*/ 30 w 60"/>
                <a:gd name="T31" fmla="*/ 54 h 126"/>
                <a:gd name="T32" fmla="*/ 15 w 60"/>
                <a:gd name="T33" fmla="*/ 56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1 w 60"/>
                <a:gd name="T45" fmla="*/ 57 h 126"/>
                <a:gd name="T46" fmla="*/ 51 w 60"/>
                <a:gd name="T47" fmla="*/ 40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39 h 126"/>
                <a:gd name="T54" fmla="*/ 30 w 60"/>
                <a:gd name="T55" fmla="*/ 37 h 126"/>
                <a:gd name="T56" fmla="*/ 15 w 60"/>
                <a:gd name="T57" fmla="*/ 39 h 126"/>
                <a:gd name="T58" fmla="*/ 11 w 60"/>
                <a:gd name="T59" fmla="*/ 41 h 126"/>
                <a:gd name="T60" fmla="*/ 9 w 60"/>
                <a:gd name="T61" fmla="*/ 40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1 w 60"/>
                <a:gd name="T69" fmla="*/ 40 h 126"/>
                <a:gd name="T70" fmla="*/ 51 w 60"/>
                <a:gd name="T71" fmla="*/ 23 h 126"/>
                <a:gd name="T72" fmla="*/ 50 w 60"/>
                <a:gd name="T73" fmla="*/ 24 h 126"/>
                <a:gd name="T74" fmla="*/ 49 w 60"/>
                <a:gd name="T75" fmla="*/ 24 h 126"/>
                <a:gd name="T76" fmla="*/ 45 w 60"/>
                <a:gd name="T77" fmla="*/ 22 h 126"/>
                <a:gd name="T78" fmla="*/ 30 w 60"/>
                <a:gd name="T79" fmla="*/ 20 h 126"/>
                <a:gd name="T80" fmla="*/ 15 w 60"/>
                <a:gd name="T81" fmla="*/ 22 h 126"/>
                <a:gd name="T82" fmla="*/ 11 w 60"/>
                <a:gd name="T83" fmla="*/ 24 h 126"/>
                <a:gd name="T84" fmla="*/ 9 w 60"/>
                <a:gd name="T85" fmla="*/ 23 h 126"/>
                <a:gd name="T86" fmla="*/ 10 w 60"/>
                <a:gd name="T87" fmla="*/ 21 h 126"/>
                <a:gd name="T88" fmla="*/ 30 w 60"/>
                <a:gd name="T89" fmla="*/ 17 h 126"/>
                <a:gd name="T90" fmla="*/ 51 w 60"/>
                <a:gd name="T91" fmla="*/ 21 h 126"/>
                <a:gd name="T92" fmla="*/ 51 w 60"/>
                <a:gd name="T93" fmla="*/ 2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59" y="122"/>
                  </a:move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6" y="111"/>
                    <a:pt x="59" y="122"/>
                  </a:cubicBezTo>
                  <a:moveTo>
                    <a:pt x="51" y="57"/>
                  </a:move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5" y="52"/>
                    <a:pt x="21" y="51"/>
                    <a:pt x="30" y="51"/>
                  </a:cubicBezTo>
                  <a:cubicBezTo>
                    <a:pt x="39" y="51"/>
                    <a:pt x="46" y="52"/>
                    <a:pt x="51" y="55"/>
                  </a:cubicBezTo>
                  <a:cubicBezTo>
                    <a:pt x="51" y="55"/>
                    <a:pt x="52" y="56"/>
                    <a:pt x="51" y="57"/>
                  </a:cubicBezTo>
                  <a:moveTo>
                    <a:pt x="51" y="40"/>
                  </a:move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10" y="38"/>
                  </a:cubicBezTo>
                  <a:cubicBezTo>
                    <a:pt x="15" y="35"/>
                    <a:pt x="21" y="34"/>
                    <a:pt x="30" y="34"/>
                  </a:cubicBezTo>
                  <a:cubicBezTo>
                    <a:pt x="39" y="34"/>
                    <a:pt x="46" y="35"/>
                    <a:pt x="51" y="38"/>
                  </a:cubicBezTo>
                  <a:cubicBezTo>
                    <a:pt x="51" y="38"/>
                    <a:pt x="52" y="39"/>
                    <a:pt x="51" y="40"/>
                  </a:cubicBezTo>
                  <a:moveTo>
                    <a:pt x="51" y="23"/>
                  </a:move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5" y="18"/>
                    <a:pt x="21" y="17"/>
                    <a:pt x="30" y="17"/>
                  </a:cubicBezTo>
                  <a:cubicBezTo>
                    <a:pt x="39" y="17"/>
                    <a:pt x="46" y="18"/>
                    <a:pt x="51" y="21"/>
                  </a:cubicBezTo>
                  <a:cubicBezTo>
                    <a:pt x="51" y="21"/>
                    <a:pt x="52" y="22"/>
                    <a:pt x="51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77" name="原创设计师QQ598969553      _27"/>
          <p:cNvGrpSpPr/>
          <p:nvPr/>
        </p:nvGrpSpPr>
        <p:grpSpPr>
          <a:xfrm>
            <a:off x="1706146" y="2441410"/>
            <a:ext cx="167937" cy="181993"/>
            <a:chOff x="5534026" y="1911350"/>
            <a:chExt cx="360362" cy="390525"/>
          </a:xfrm>
          <a:solidFill>
            <a:schemeClr val="accent2"/>
          </a:solidFill>
        </p:grpSpPr>
        <p:sp>
          <p:nvSpPr>
            <p:cNvPr id="78" name="Freeform 156"/>
            <p:cNvSpPr>
              <a:spLocks/>
            </p:cNvSpPr>
            <p:nvPr/>
          </p:nvSpPr>
          <p:spPr bwMode="auto">
            <a:xfrm>
              <a:off x="5534026" y="1911350"/>
              <a:ext cx="344488" cy="206375"/>
            </a:xfrm>
            <a:custGeom>
              <a:avLst/>
              <a:gdLst>
                <a:gd name="T0" fmla="*/ 26 w 92"/>
                <a:gd name="T1" fmla="*/ 30 h 55"/>
                <a:gd name="T2" fmla="*/ 65 w 92"/>
                <a:gd name="T3" fmla="*/ 25 h 55"/>
                <a:gd name="T4" fmla="*/ 56 w 92"/>
                <a:gd name="T5" fmla="*/ 34 h 55"/>
                <a:gd name="T6" fmla="*/ 59 w 92"/>
                <a:gd name="T7" fmla="*/ 41 h 55"/>
                <a:gd name="T8" fmla="*/ 81 w 92"/>
                <a:gd name="T9" fmla="*/ 41 h 55"/>
                <a:gd name="T10" fmla="*/ 83 w 92"/>
                <a:gd name="T11" fmla="*/ 41 h 55"/>
                <a:gd name="T12" fmla="*/ 85 w 92"/>
                <a:gd name="T13" fmla="*/ 41 h 55"/>
                <a:gd name="T14" fmla="*/ 90 w 92"/>
                <a:gd name="T15" fmla="*/ 41 h 55"/>
                <a:gd name="T16" fmla="*/ 92 w 92"/>
                <a:gd name="T17" fmla="*/ 38 h 55"/>
                <a:gd name="T18" fmla="*/ 92 w 92"/>
                <a:gd name="T19" fmla="*/ 7 h 55"/>
                <a:gd name="T20" fmla="*/ 86 w 92"/>
                <a:gd name="T21" fmla="*/ 5 h 55"/>
                <a:gd name="T22" fmla="*/ 77 w 92"/>
                <a:gd name="T23" fmla="*/ 14 h 55"/>
                <a:gd name="T24" fmla="*/ 14 w 92"/>
                <a:gd name="T25" fmla="*/ 19 h 55"/>
                <a:gd name="T26" fmla="*/ 0 w 92"/>
                <a:gd name="T27" fmla="*/ 55 h 55"/>
                <a:gd name="T28" fmla="*/ 17 w 92"/>
                <a:gd name="T29" fmla="*/ 55 h 55"/>
                <a:gd name="T30" fmla="*/ 26 w 92"/>
                <a:gd name="T3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26" y="30"/>
                  </a:moveTo>
                  <a:cubicBezTo>
                    <a:pt x="36" y="19"/>
                    <a:pt x="53" y="18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1"/>
                    <a:pt x="59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1"/>
                    <a:pt x="92" y="40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5"/>
                    <a:pt x="89" y="2"/>
                    <a:pt x="86" y="5"/>
                  </a:cubicBezTo>
                  <a:cubicBezTo>
                    <a:pt x="86" y="5"/>
                    <a:pt x="80" y="10"/>
                    <a:pt x="77" y="14"/>
                  </a:cubicBezTo>
                  <a:cubicBezTo>
                    <a:pt x="58" y="0"/>
                    <a:pt x="31" y="2"/>
                    <a:pt x="14" y="19"/>
                  </a:cubicBezTo>
                  <a:cubicBezTo>
                    <a:pt x="5" y="29"/>
                    <a:pt x="0" y="42"/>
                    <a:pt x="0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46"/>
                    <a:pt x="19" y="37"/>
                    <a:pt x="26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79" name="Freeform 157"/>
            <p:cNvSpPr>
              <a:spLocks/>
            </p:cNvSpPr>
            <p:nvPr/>
          </p:nvSpPr>
          <p:spPr bwMode="auto">
            <a:xfrm>
              <a:off x="5548313" y="2095500"/>
              <a:ext cx="346075" cy="206375"/>
            </a:xfrm>
            <a:custGeom>
              <a:avLst/>
              <a:gdLst>
                <a:gd name="T0" fmla="*/ 75 w 92"/>
                <a:gd name="T1" fmla="*/ 0 h 55"/>
                <a:gd name="T2" fmla="*/ 66 w 92"/>
                <a:gd name="T3" fmla="*/ 25 h 55"/>
                <a:gd name="T4" fmla="*/ 27 w 92"/>
                <a:gd name="T5" fmla="*/ 30 h 55"/>
                <a:gd name="T6" fmla="*/ 36 w 92"/>
                <a:gd name="T7" fmla="*/ 21 h 55"/>
                <a:gd name="T8" fmla="*/ 33 w 92"/>
                <a:gd name="T9" fmla="*/ 14 h 55"/>
                <a:gd name="T10" fmla="*/ 11 w 92"/>
                <a:gd name="T11" fmla="*/ 14 h 55"/>
                <a:gd name="T12" fmla="*/ 8 w 92"/>
                <a:gd name="T13" fmla="*/ 14 h 55"/>
                <a:gd name="T14" fmla="*/ 6 w 92"/>
                <a:gd name="T15" fmla="*/ 14 h 55"/>
                <a:gd name="T16" fmla="*/ 2 w 92"/>
                <a:gd name="T17" fmla="*/ 14 h 55"/>
                <a:gd name="T18" fmla="*/ 0 w 92"/>
                <a:gd name="T19" fmla="*/ 17 h 55"/>
                <a:gd name="T20" fmla="*/ 0 w 92"/>
                <a:gd name="T21" fmla="*/ 48 h 55"/>
                <a:gd name="T22" fmla="*/ 6 w 92"/>
                <a:gd name="T23" fmla="*/ 50 h 55"/>
                <a:gd name="T24" fmla="*/ 15 w 92"/>
                <a:gd name="T25" fmla="*/ 41 h 55"/>
                <a:gd name="T26" fmla="*/ 77 w 92"/>
                <a:gd name="T27" fmla="*/ 36 h 55"/>
                <a:gd name="T28" fmla="*/ 91 w 92"/>
                <a:gd name="T29" fmla="*/ 0 h 55"/>
                <a:gd name="T30" fmla="*/ 75 w 92"/>
                <a:gd name="T3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75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5" y="36"/>
                    <a:pt x="39" y="37"/>
                    <a:pt x="27" y="30"/>
                  </a:cubicBezTo>
                  <a:cubicBezTo>
                    <a:pt x="31" y="26"/>
                    <a:pt x="36" y="21"/>
                    <a:pt x="36" y="21"/>
                  </a:cubicBezTo>
                  <a:cubicBezTo>
                    <a:pt x="39" y="17"/>
                    <a:pt x="35" y="14"/>
                    <a:pt x="33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1" y="45"/>
                    <a:pt x="15" y="41"/>
                  </a:cubicBezTo>
                  <a:cubicBezTo>
                    <a:pt x="34" y="55"/>
                    <a:pt x="60" y="53"/>
                    <a:pt x="77" y="36"/>
                  </a:cubicBezTo>
                  <a:cubicBezTo>
                    <a:pt x="87" y="26"/>
                    <a:pt x="92" y="13"/>
                    <a:pt x="91" y="0"/>
                  </a:cubicBezTo>
                  <a:cubicBezTo>
                    <a:pt x="75" y="0"/>
                    <a:pt x="75" y="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80" name="原创设计师QQ598969553      _28"/>
          <p:cNvSpPr>
            <a:spLocks noEditPoints="1"/>
          </p:cNvSpPr>
          <p:nvPr/>
        </p:nvSpPr>
        <p:spPr bwMode="auto">
          <a:xfrm>
            <a:off x="2408239" y="2854325"/>
            <a:ext cx="322262" cy="285750"/>
          </a:xfrm>
          <a:custGeom>
            <a:avLst/>
            <a:gdLst>
              <a:gd name="T0" fmla="*/ 162 w 184"/>
              <a:gd name="T1" fmla="*/ 0 h 163"/>
              <a:gd name="T2" fmla="*/ 21 w 184"/>
              <a:gd name="T3" fmla="*/ 0 h 163"/>
              <a:gd name="T4" fmla="*/ 0 w 184"/>
              <a:gd name="T5" fmla="*/ 21 h 163"/>
              <a:gd name="T6" fmla="*/ 0 w 184"/>
              <a:gd name="T7" fmla="*/ 97 h 163"/>
              <a:gd name="T8" fmla="*/ 21 w 184"/>
              <a:gd name="T9" fmla="*/ 119 h 163"/>
              <a:gd name="T10" fmla="*/ 32 w 184"/>
              <a:gd name="T11" fmla="*/ 119 h 163"/>
              <a:gd name="T12" fmla="*/ 32 w 184"/>
              <a:gd name="T13" fmla="*/ 157 h 163"/>
              <a:gd name="T14" fmla="*/ 34 w 184"/>
              <a:gd name="T15" fmla="*/ 161 h 163"/>
              <a:gd name="T16" fmla="*/ 42 w 184"/>
              <a:gd name="T17" fmla="*/ 161 h 163"/>
              <a:gd name="T18" fmla="*/ 86 w 184"/>
              <a:gd name="T19" fmla="*/ 119 h 163"/>
              <a:gd name="T20" fmla="*/ 162 w 184"/>
              <a:gd name="T21" fmla="*/ 119 h 163"/>
              <a:gd name="T22" fmla="*/ 184 w 184"/>
              <a:gd name="T23" fmla="*/ 97 h 163"/>
              <a:gd name="T24" fmla="*/ 184 w 184"/>
              <a:gd name="T25" fmla="*/ 21 h 163"/>
              <a:gd name="T26" fmla="*/ 162 w 184"/>
              <a:gd name="T27" fmla="*/ 0 h 163"/>
              <a:gd name="T28" fmla="*/ 38 w 184"/>
              <a:gd name="T29" fmla="*/ 32 h 163"/>
              <a:gd name="T30" fmla="*/ 124 w 184"/>
              <a:gd name="T31" fmla="*/ 32 h 163"/>
              <a:gd name="T32" fmla="*/ 130 w 184"/>
              <a:gd name="T33" fmla="*/ 38 h 163"/>
              <a:gd name="T34" fmla="*/ 124 w 184"/>
              <a:gd name="T35" fmla="*/ 43 h 163"/>
              <a:gd name="T36" fmla="*/ 38 w 184"/>
              <a:gd name="T37" fmla="*/ 43 h 163"/>
              <a:gd name="T38" fmla="*/ 32 w 184"/>
              <a:gd name="T39" fmla="*/ 38 h 163"/>
              <a:gd name="T40" fmla="*/ 38 w 184"/>
              <a:gd name="T41" fmla="*/ 32 h 163"/>
              <a:gd name="T42" fmla="*/ 81 w 184"/>
              <a:gd name="T43" fmla="*/ 86 h 163"/>
              <a:gd name="T44" fmla="*/ 38 w 184"/>
              <a:gd name="T45" fmla="*/ 86 h 163"/>
              <a:gd name="T46" fmla="*/ 32 w 184"/>
              <a:gd name="T47" fmla="*/ 81 h 163"/>
              <a:gd name="T48" fmla="*/ 38 w 184"/>
              <a:gd name="T49" fmla="*/ 76 h 163"/>
              <a:gd name="T50" fmla="*/ 81 w 184"/>
              <a:gd name="T51" fmla="*/ 76 h 163"/>
              <a:gd name="T52" fmla="*/ 86 w 184"/>
              <a:gd name="T53" fmla="*/ 81 h 163"/>
              <a:gd name="T54" fmla="*/ 81 w 184"/>
              <a:gd name="T55" fmla="*/ 86 h 163"/>
              <a:gd name="T56" fmla="*/ 146 w 184"/>
              <a:gd name="T57" fmla="*/ 65 h 163"/>
              <a:gd name="T58" fmla="*/ 38 w 184"/>
              <a:gd name="T59" fmla="*/ 65 h 163"/>
              <a:gd name="T60" fmla="*/ 32 w 184"/>
              <a:gd name="T61" fmla="*/ 59 h 163"/>
              <a:gd name="T62" fmla="*/ 38 w 184"/>
              <a:gd name="T63" fmla="*/ 54 h 163"/>
              <a:gd name="T64" fmla="*/ 146 w 184"/>
              <a:gd name="T65" fmla="*/ 54 h 163"/>
              <a:gd name="T66" fmla="*/ 151 w 184"/>
              <a:gd name="T67" fmla="*/ 59 h 163"/>
              <a:gd name="T68" fmla="*/ 146 w 184"/>
              <a:gd name="T69" fmla="*/ 6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63">
                <a:moveTo>
                  <a:pt x="16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9"/>
                  <a:pt x="9" y="119"/>
                  <a:pt x="2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158"/>
                  <a:pt x="33" y="160"/>
                  <a:pt x="34" y="161"/>
                </a:cubicBezTo>
                <a:cubicBezTo>
                  <a:pt x="36" y="163"/>
                  <a:pt x="39" y="163"/>
                  <a:pt x="42" y="161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74" y="119"/>
                  <a:pt x="184" y="109"/>
                  <a:pt x="184" y="97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4" y="0"/>
                  <a:pt x="162" y="0"/>
                </a:cubicBezTo>
                <a:moveTo>
                  <a:pt x="38" y="32"/>
                </a:moveTo>
                <a:cubicBezTo>
                  <a:pt x="124" y="32"/>
                  <a:pt x="124" y="32"/>
                  <a:pt x="124" y="32"/>
                </a:cubicBezTo>
                <a:cubicBezTo>
                  <a:pt x="127" y="32"/>
                  <a:pt x="130" y="35"/>
                  <a:pt x="130" y="38"/>
                </a:cubicBezTo>
                <a:cubicBezTo>
                  <a:pt x="130" y="41"/>
                  <a:pt x="127" y="43"/>
                  <a:pt x="12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5" y="43"/>
                  <a:pt x="32" y="41"/>
                  <a:pt x="32" y="38"/>
                </a:cubicBezTo>
                <a:cubicBezTo>
                  <a:pt x="32" y="35"/>
                  <a:pt x="35" y="32"/>
                  <a:pt x="38" y="32"/>
                </a:cubicBezTo>
                <a:moveTo>
                  <a:pt x="81" y="86"/>
                </a:moveTo>
                <a:cubicBezTo>
                  <a:pt x="38" y="86"/>
                  <a:pt x="38" y="86"/>
                  <a:pt x="38" y="86"/>
                </a:cubicBezTo>
                <a:cubicBezTo>
                  <a:pt x="35" y="86"/>
                  <a:pt x="32" y="84"/>
                  <a:pt x="32" y="81"/>
                </a:cubicBezTo>
                <a:cubicBezTo>
                  <a:pt x="32" y="78"/>
                  <a:pt x="35" y="76"/>
                  <a:pt x="38" y="76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76"/>
                  <a:pt x="86" y="78"/>
                  <a:pt x="86" y="81"/>
                </a:cubicBezTo>
                <a:cubicBezTo>
                  <a:pt x="86" y="84"/>
                  <a:pt x="84" y="86"/>
                  <a:pt x="81" y="86"/>
                </a:cubicBezTo>
                <a:moveTo>
                  <a:pt x="146" y="65"/>
                </a:moveTo>
                <a:cubicBezTo>
                  <a:pt x="38" y="65"/>
                  <a:pt x="38" y="65"/>
                  <a:pt x="38" y="65"/>
                </a:cubicBezTo>
                <a:cubicBezTo>
                  <a:pt x="35" y="65"/>
                  <a:pt x="32" y="62"/>
                  <a:pt x="32" y="59"/>
                </a:cubicBezTo>
                <a:cubicBezTo>
                  <a:pt x="32" y="56"/>
                  <a:pt x="35" y="54"/>
                  <a:pt x="38" y="54"/>
                </a:cubicBezTo>
                <a:cubicBezTo>
                  <a:pt x="146" y="54"/>
                  <a:pt x="146" y="54"/>
                  <a:pt x="146" y="54"/>
                </a:cubicBezTo>
                <a:cubicBezTo>
                  <a:pt x="149" y="54"/>
                  <a:pt x="151" y="56"/>
                  <a:pt x="151" y="59"/>
                </a:cubicBezTo>
                <a:cubicBezTo>
                  <a:pt x="151" y="62"/>
                  <a:pt x="149" y="65"/>
                  <a:pt x="146" y="65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81" name="原创设计师QQ598969553      _29"/>
          <p:cNvGrpSpPr/>
          <p:nvPr/>
        </p:nvGrpSpPr>
        <p:grpSpPr>
          <a:xfrm>
            <a:off x="3010428" y="3535587"/>
            <a:ext cx="225642" cy="198268"/>
            <a:chOff x="8332788" y="4259263"/>
            <a:chExt cx="484188" cy="425449"/>
          </a:xfrm>
          <a:solidFill>
            <a:schemeClr val="accent1"/>
          </a:solidFill>
        </p:grpSpPr>
        <p:sp>
          <p:nvSpPr>
            <p:cNvPr id="82" name="Freeform 159"/>
            <p:cNvSpPr>
              <a:spLocks/>
            </p:cNvSpPr>
            <p:nvPr/>
          </p:nvSpPr>
          <p:spPr bwMode="auto">
            <a:xfrm>
              <a:off x="8569326" y="4552950"/>
              <a:ext cx="131763" cy="131762"/>
            </a:xfrm>
            <a:custGeom>
              <a:avLst/>
              <a:gdLst>
                <a:gd name="T0" fmla="*/ 13 w 35"/>
                <a:gd name="T1" fmla="*/ 3 h 35"/>
                <a:gd name="T2" fmla="*/ 33 w 35"/>
                <a:gd name="T3" fmla="*/ 13 h 35"/>
                <a:gd name="T4" fmla="*/ 23 w 35"/>
                <a:gd name="T5" fmla="*/ 33 h 35"/>
                <a:gd name="T6" fmla="*/ 3 w 35"/>
                <a:gd name="T7" fmla="*/ 23 h 35"/>
                <a:gd name="T8" fmla="*/ 13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3" y="3"/>
                  </a:moveTo>
                  <a:cubicBezTo>
                    <a:pt x="21" y="0"/>
                    <a:pt x="30" y="5"/>
                    <a:pt x="33" y="13"/>
                  </a:cubicBezTo>
                  <a:cubicBezTo>
                    <a:pt x="35" y="21"/>
                    <a:pt x="31" y="30"/>
                    <a:pt x="23" y="33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5" y="6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83" name="Freeform 160"/>
            <p:cNvSpPr>
              <a:spLocks/>
            </p:cNvSpPr>
            <p:nvPr/>
          </p:nvSpPr>
          <p:spPr bwMode="auto">
            <a:xfrm>
              <a:off x="8445501" y="4395788"/>
              <a:ext cx="315913" cy="217487"/>
            </a:xfrm>
            <a:custGeom>
              <a:avLst/>
              <a:gdLst>
                <a:gd name="T0" fmla="*/ 74 w 84"/>
                <a:gd name="T1" fmla="*/ 12 h 58"/>
                <a:gd name="T2" fmla="*/ 73 w 84"/>
                <a:gd name="T3" fmla="*/ 12 h 58"/>
                <a:gd name="T4" fmla="*/ 72 w 84"/>
                <a:gd name="T5" fmla="*/ 11 h 58"/>
                <a:gd name="T6" fmla="*/ 72 w 84"/>
                <a:gd name="T7" fmla="*/ 11 h 58"/>
                <a:gd name="T8" fmla="*/ 6 w 84"/>
                <a:gd name="T9" fmla="*/ 36 h 58"/>
                <a:gd name="T10" fmla="*/ 4 w 84"/>
                <a:gd name="T11" fmla="*/ 38 h 58"/>
                <a:gd name="T12" fmla="*/ 2 w 84"/>
                <a:gd name="T13" fmla="*/ 42 h 58"/>
                <a:gd name="T14" fmla="*/ 7 w 84"/>
                <a:gd name="T15" fmla="*/ 56 h 58"/>
                <a:gd name="T16" fmla="*/ 20 w 84"/>
                <a:gd name="T17" fmla="*/ 51 h 58"/>
                <a:gd name="T18" fmla="*/ 23 w 84"/>
                <a:gd name="T19" fmla="*/ 44 h 58"/>
                <a:gd name="T20" fmla="*/ 65 w 84"/>
                <a:gd name="T21" fmla="*/ 30 h 58"/>
                <a:gd name="T22" fmla="*/ 70 w 84"/>
                <a:gd name="T23" fmla="*/ 32 h 58"/>
                <a:gd name="T24" fmla="*/ 83 w 84"/>
                <a:gd name="T25" fmla="*/ 27 h 58"/>
                <a:gd name="T26" fmla="*/ 84 w 84"/>
                <a:gd name="T27" fmla="*/ 20 h 58"/>
                <a:gd name="T28" fmla="*/ 79 w 84"/>
                <a:gd name="T29" fmla="*/ 14 h 58"/>
                <a:gd name="T30" fmla="*/ 74 w 84"/>
                <a:gd name="T3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8">
                  <a:moveTo>
                    <a:pt x="74" y="12"/>
                  </a:moveTo>
                  <a:cubicBezTo>
                    <a:pt x="74" y="12"/>
                    <a:pt x="73" y="12"/>
                    <a:pt x="73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6" y="0"/>
                    <a:pt x="18" y="11"/>
                    <a:pt x="6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7"/>
                    <a:pt x="2" y="53"/>
                    <a:pt x="7" y="56"/>
                  </a:cubicBezTo>
                  <a:cubicBezTo>
                    <a:pt x="12" y="58"/>
                    <a:pt x="18" y="56"/>
                    <a:pt x="20" y="5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1" y="29"/>
                    <a:pt x="50" y="22"/>
                    <a:pt x="65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4" y="25"/>
                    <a:pt x="84" y="22"/>
                    <a:pt x="84" y="20"/>
                  </a:cubicBezTo>
                  <a:cubicBezTo>
                    <a:pt x="83" y="18"/>
                    <a:pt x="81" y="16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84" name="Freeform 161"/>
            <p:cNvSpPr>
              <a:spLocks/>
            </p:cNvSpPr>
            <p:nvPr/>
          </p:nvSpPr>
          <p:spPr bwMode="auto">
            <a:xfrm>
              <a:off x="8332788" y="4259263"/>
              <a:ext cx="484188" cy="296862"/>
            </a:xfrm>
            <a:custGeom>
              <a:avLst/>
              <a:gdLst>
                <a:gd name="T0" fmla="*/ 123 w 129"/>
                <a:gd name="T1" fmla="*/ 21 h 79"/>
                <a:gd name="T2" fmla="*/ 119 w 129"/>
                <a:gd name="T3" fmla="*/ 19 h 79"/>
                <a:gd name="T4" fmla="*/ 118 w 129"/>
                <a:gd name="T5" fmla="*/ 19 h 79"/>
                <a:gd name="T6" fmla="*/ 115 w 129"/>
                <a:gd name="T7" fmla="*/ 17 h 79"/>
                <a:gd name="T8" fmla="*/ 113 w 129"/>
                <a:gd name="T9" fmla="*/ 17 h 79"/>
                <a:gd name="T10" fmla="*/ 6 w 129"/>
                <a:gd name="T11" fmla="*/ 57 h 79"/>
                <a:gd name="T12" fmla="*/ 5 w 129"/>
                <a:gd name="T13" fmla="*/ 57 h 79"/>
                <a:gd name="T14" fmla="*/ 2 w 129"/>
                <a:gd name="T15" fmla="*/ 65 h 79"/>
                <a:gd name="T16" fmla="*/ 6 w 129"/>
                <a:gd name="T17" fmla="*/ 77 h 79"/>
                <a:gd name="T18" fmla="*/ 18 w 129"/>
                <a:gd name="T19" fmla="*/ 73 h 79"/>
                <a:gd name="T20" fmla="*/ 22 w 129"/>
                <a:gd name="T21" fmla="*/ 65 h 79"/>
                <a:gd name="T22" fmla="*/ 22 w 129"/>
                <a:gd name="T23" fmla="*/ 65 h 79"/>
                <a:gd name="T24" fmla="*/ 109 w 129"/>
                <a:gd name="T25" fmla="*/ 34 h 79"/>
                <a:gd name="T26" fmla="*/ 115 w 129"/>
                <a:gd name="T27" fmla="*/ 37 h 79"/>
                <a:gd name="T28" fmla="*/ 127 w 129"/>
                <a:gd name="T29" fmla="*/ 33 h 79"/>
                <a:gd name="T30" fmla="*/ 123 w 129"/>
                <a:gd name="T3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9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7"/>
                    <a:pt x="113" y="17"/>
                  </a:cubicBezTo>
                  <a:cubicBezTo>
                    <a:pt x="73" y="0"/>
                    <a:pt x="26" y="18"/>
                    <a:pt x="6" y="57"/>
                  </a:cubicBezTo>
                  <a:cubicBezTo>
                    <a:pt x="6" y="57"/>
                    <a:pt x="6" y="57"/>
                    <a:pt x="5" y="57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9"/>
                    <a:pt x="2" y="75"/>
                    <a:pt x="6" y="77"/>
                  </a:cubicBezTo>
                  <a:cubicBezTo>
                    <a:pt x="10" y="79"/>
                    <a:pt x="16" y="77"/>
                    <a:pt x="18" y="73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6" y="20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9" y="39"/>
                    <a:pt x="125" y="37"/>
                    <a:pt x="127" y="33"/>
                  </a:cubicBezTo>
                  <a:cubicBezTo>
                    <a:pt x="129" y="29"/>
                    <a:pt x="127" y="23"/>
                    <a:pt x="12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85" name="原创设计师QQ598969553      _30"/>
          <p:cNvSpPr>
            <a:spLocks/>
          </p:cNvSpPr>
          <p:nvPr/>
        </p:nvSpPr>
        <p:spPr bwMode="auto">
          <a:xfrm>
            <a:off x="3090864" y="2655888"/>
            <a:ext cx="200025" cy="185737"/>
          </a:xfrm>
          <a:custGeom>
            <a:avLst/>
            <a:gdLst>
              <a:gd name="T0" fmla="*/ 107 w 114"/>
              <a:gd name="T1" fmla="*/ 55 h 106"/>
              <a:gd name="T2" fmla="*/ 59 w 114"/>
              <a:gd name="T3" fmla="*/ 38 h 106"/>
              <a:gd name="T4" fmla="*/ 57 w 114"/>
              <a:gd name="T5" fmla="*/ 43 h 106"/>
              <a:gd name="T6" fmla="*/ 56 w 114"/>
              <a:gd name="T7" fmla="*/ 38 h 106"/>
              <a:gd name="T8" fmla="*/ 6 w 114"/>
              <a:gd name="T9" fmla="*/ 34 h 106"/>
              <a:gd name="T10" fmla="*/ 44 w 114"/>
              <a:gd name="T11" fmla="*/ 106 h 106"/>
              <a:gd name="T12" fmla="*/ 44 w 114"/>
              <a:gd name="T13" fmla="*/ 106 h 106"/>
              <a:gd name="T14" fmla="*/ 44 w 114"/>
              <a:gd name="T15" fmla="*/ 106 h 106"/>
              <a:gd name="T16" fmla="*/ 44 w 114"/>
              <a:gd name="T17" fmla="*/ 106 h 106"/>
              <a:gd name="T18" fmla="*/ 44 w 114"/>
              <a:gd name="T19" fmla="*/ 106 h 106"/>
              <a:gd name="T20" fmla="*/ 107 w 114"/>
              <a:gd name="T21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06">
                <a:moveTo>
                  <a:pt x="107" y="55"/>
                </a:moveTo>
                <a:cubicBezTo>
                  <a:pt x="114" y="21"/>
                  <a:pt x="73" y="8"/>
                  <a:pt x="59" y="38"/>
                </a:cubicBezTo>
                <a:cubicBezTo>
                  <a:pt x="57" y="43"/>
                  <a:pt x="57" y="43"/>
                  <a:pt x="57" y="43"/>
                </a:cubicBezTo>
                <a:cubicBezTo>
                  <a:pt x="56" y="38"/>
                  <a:pt x="56" y="38"/>
                  <a:pt x="56" y="38"/>
                </a:cubicBezTo>
                <a:cubicBezTo>
                  <a:pt x="55" y="5"/>
                  <a:pt x="13" y="0"/>
                  <a:pt x="6" y="34"/>
                </a:cubicBezTo>
                <a:cubicBezTo>
                  <a:pt x="0" y="61"/>
                  <a:pt x="30" y="8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64" y="93"/>
                  <a:pt x="101" y="82"/>
                  <a:pt x="107" y="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86" name="原创设计师QQ598969553      _31"/>
          <p:cNvSpPr>
            <a:spLocks noEditPoints="1"/>
          </p:cNvSpPr>
          <p:nvPr/>
        </p:nvSpPr>
        <p:spPr bwMode="auto">
          <a:xfrm>
            <a:off x="1017589" y="3930650"/>
            <a:ext cx="238125" cy="203200"/>
          </a:xfrm>
          <a:custGeom>
            <a:avLst/>
            <a:gdLst>
              <a:gd name="T0" fmla="*/ 2 w 136"/>
              <a:gd name="T1" fmla="*/ 32 h 115"/>
              <a:gd name="T2" fmla="*/ 0 w 136"/>
              <a:gd name="T3" fmla="*/ 35 h 115"/>
              <a:gd name="T4" fmla="*/ 2 w 136"/>
              <a:gd name="T5" fmla="*/ 39 h 115"/>
              <a:gd name="T6" fmla="*/ 14 w 136"/>
              <a:gd name="T7" fmla="*/ 51 h 115"/>
              <a:gd name="T8" fmla="*/ 78 w 136"/>
              <a:gd name="T9" fmla="*/ 115 h 115"/>
              <a:gd name="T10" fmla="*/ 136 w 136"/>
              <a:gd name="T11" fmla="*/ 56 h 115"/>
              <a:gd name="T12" fmla="*/ 123 w 136"/>
              <a:gd name="T13" fmla="*/ 63 h 115"/>
              <a:gd name="T14" fmla="*/ 90 w 136"/>
              <a:gd name="T15" fmla="*/ 46 h 115"/>
              <a:gd name="T16" fmla="*/ 90 w 136"/>
              <a:gd name="T17" fmla="*/ 40 h 115"/>
              <a:gd name="T18" fmla="*/ 56 w 136"/>
              <a:gd name="T19" fmla="*/ 0 h 115"/>
              <a:gd name="T20" fmla="*/ 19 w 136"/>
              <a:gd name="T21" fmla="*/ 24 h 115"/>
              <a:gd name="T22" fmla="*/ 2 w 136"/>
              <a:gd name="T23" fmla="*/ 32 h 115"/>
              <a:gd name="T24" fmla="*/ 35 w 136"/>
              <a:gd name="T25" fmla="*/ 39 h 115"/>
              <a:gd name="T26" fmla="*/ 29 w 136"/>
              <a:gd name="T27" fmla="*/ 33 h 115"/>
              <a:gd name="T28" fmla="*/ 35 w 136"/>
              <a:gd name="T29" fmla="*/ 27 h 115"/>
              <a:gd name="T30" fmla="*/ 41 w 136"/>
              <a:gd name="T31" fmla="*/ 33 h 115"/>
              <a:gd name="T32" fmla="*/ 35 w 136"/>
              <a:gd name="T33" fmla="*/ 3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" h="115">
                <a:moveTo>
                  <a:pt x="2" y="32"/>
                </a:moveTo>
                <a:cubicBezTo>
                  <a:pt x="1" y="33"/>
                  <a:pt x="0" y="34"/>
                  <a:pt x="0" y="35"/>
                </a:cubicBezTo>
                <a:cubicBezTo>
                  <a:pt x="0" y="37"/>
                  <a:pt x="1" y="38"/>
                  <a:pt x="2" y="39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90"/>
                  <a:pt x="40" y="115"/>
                  <a:pt x="78" y="115"/>
                </a:cubicBezTo>
                <a:cubicBezTo>
                  <a:pt x="110" y="115"/>
                  <a:pt x="136" y="80"/>
                  <a:pt x="136" y="56"/>
                </a:cubicBezTo>
                <a:cubicBezTo>
                  <a:pt x="136" y="45"/>
                  <a:pt x="132" y="58"/>
                  <a:pt x="123" y="63"/>
                </a:cubicBezTo>
                <a:cubicBezTo>
                  <a:pt x="114" y="68"/>
                  <a:pt x="89" y="72"/>
                  <a:pt x="90" y="46"/>
                </a:cubicBezTo>
                <a:cubicBezTo>
                  <a:pt x="90" y="44"/>
                  <a:pt x="90" y="42"/>
                  <a:pt x="90" y="40"/>
                </a:cubicBezTo>
                <a:cubicBezTo>
                  <a:pt x="90" y="19"/>
                  <a:pt x="77" y="0"/>
                  <a:pt x="56" y="0"/>
                </a:cubicBezTo>
                <a:cubicBezTo>
                  <a:pt x="36" y="0"/>
                  <a:pt x="22" y="11"/>
                  <a:pt x="19" y="24"/>
                </a:cubicBezTo>
                <a:cubicBezTo>
                  <a:pt x="2" y="32"/>
                  <a:pt x="2" y="32"/>
                  <a:pt x="2" y="32"/>
                </a:cubicBezTo>
                <a:moveTo>
                  <a:pt x="35" y="39"/>
                </a:moveTo>
                <a:cubicBezTo>
                  <a:pt x="32" y="39"/>
                  <a:pt x="29" y="36"/>
                  <a:pt x="29" y="33"/>
                </a:cubicBezTo>
                <a:cubicBezTo>
                  <a:pt x="29" y="30"/>
                  <a:pt x="32" y="27"/>
                  <a:pt x="35" y="27"/>
                </a:cubicBezTo>
                <a:cubicBezTo>
                  <a:pt x="38" y="27"/>
                  <a:pt x="41" y="30"/>
                  <a:pt x="41" y="33"/>
                </a:cubicBezTo>
                <a:cubicBezTo>
                  <a:pt x="41" y="36"/>
                  <a:pt x="38" y="39"/>
                  <a:pt x="35" y="3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87" name="原创设计师QQ598969553      _32"/>
          <p:cNvSpPr>
            <a:spLocks noEditPoints="1"/>
          </p:cNvSpPr>
          <p:nvPr/>
        </p:nvSpPr>
        <p:spPr bwMode="auto">
          <a:xfrm>
            <a:off x="1733551" y="3462338"/>
            <a:ext cx="166688" cy="234950"/>
          </a:xfrm>
          <a:custGeom>
            <a:avLst/>
            <a:gdLst>
              <a:gd name="T0" fmla="*/ 47 w 95"/>
              <a:gd name="T1" fmla="*/ 0 h 134"/>
              <a:gd name="T2" fmla="*/ 0 w 95"/>
              <a:gd name="T3" fmla="*/ 47 h 134"/>
              <a:gd name="T4" fmla="*/ 47 w 95"/>
              <a:gd name="T5" fmla="*/ 134 h 134"/>
              <a:gd name="T6" fmla="*/ 95 w 95"/>
              <a:gd name="T7" fmla="*/ 47 h 134"/>
              <a:gd name="T8" fmla="*/ 47 w 95"/>
              <a:gd name="T9" fmla="*/ 0 h 134"/>
              <a:gd name="T10" fmla="*/ 47 w 95"/>
              <a:gd name="T11" fmla="*/ 55 h 134"/>
              <a:gd name="T12" fmla="*/ 32 w 95"/>
              <a:gd name="T13" fmla="*/ 40 h 134"/>
              <a:gd name="T14" fmla="*/ 47 w 95"/>
              <a:gd name="T15" fmla="*/ 25 h 134"/>
              <a:gd name="T16" fmla="*/ 62 w 95"/>
              <a:gd name="T17" fmla="*/ 40 h 134"/>
              <a:gd name="T18" fmla="*/ 47 w 95"/>
              <a:gd name="T19" fmla="*/ 5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3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47" y="134"/>
                  <a:pt x="47" y="134"/>
                </a:cubicBezTo>
                <a:cubicBezTo>
                  <a:pt x="47" y="134"/>
                  <a:pt x="95" y="73"/>
                  <a:pt x="95" y="47"/>
                </a:cubicBezTo>
                <a:cubicBezTo>
                  <a:pt x="95" y="21"/>
                  <a:pt x="73" y="0"/>
                  <a:pt x="47" y="0"/>
                </a:cubicBezTo>
                <a:close/>
                <a:moveTo>
                  <a:pt x="47" y="55"/>
                </a:moveTo>
                <a:cubicBezTo>
                  <a:pt x="39" y="55"/>
                  <a:pt x="32" y="48"/>
                  <a:pt x="32" y="40"/>
                </a:cubicBezTo>
                <a:cubicBezTo>
                  <a:pt x="32" y="32"/>
                  <a:pt x="39" y="25"/>
                  <a:pt x="47" y="25"/>
                </a:cubicBezTo>
                <a:cubicBezTo>
                  <a:pt x="55" y="25"/>
                  <a:pt x="62" y="32"/>
                  <a:pt x="62" y="40"/>
                </a:cubicBezTo>
                <a:cubicBezTo>
                  <a:pt x="62" y="48"/>
                  <a:pt x="55" y="55"/>
                  <a:pt x="47" y="5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88" name="原创设计师QQ598969553      _33"/>
          <p:cNvSpPr>
            <a:spLocks noEditPoints="1"/>
          </p:cNvSpPr>
          <p:nvPr/>
        </p:nvSpPr>
        <p:spPr bwMode="auto">
          <a:xfrm>
            <a:off x="2371726" y="2570163"/>
            <a:ext cx="123825" cy="176212"/>
          </a:xfrm>
          <a:custGeom>
            <a:avLst/>
            <a:gdLst>
              <a:gd name="T0" fmla="*/ 36 w 71"/>
              <a:gd name="T1" fmla="*/ 0 h 101"/>
              <a:gd name="T2" fmla="*/ 0 w 71"/>
              <a:gd name="T3" fmla="*/ 36 h 101"/>
              <a:gd name="T4" fmla="*/ 36 w 71"/>
              <a:gd name="T5" fmla="*/ 101 h 101"/>
              <a:gd name="T6" fmla="*/ 71 w 71"/>
              <a:gd name="T7" fmla="*/ 36 h 101"/>
              <a:gd name="T8" fmla="*/ 36 w 71"/>
              <a:gd name="T9" fmla="*/ 0 h 101"/>
              <a:gd name="T10" fmla="*/ 36 w 71"/>
              <a:gd name="T11" fmla="*/ 41 h 101"/>
              <a:gd name="T12" fmla="*/ 25 w 71"/>
              <a:gd name="T13" fmla="*/ 30 h 101"/>
              <a:gd name="T14" fmla="*/ 36 w 71"/>
              <a:gd name="T15" fmla="*/ 19 h 101"/>
              <a:gd name="T16" fmla="*/ 47 w 71"/>
              <a:gd name="T17" fmla="*/ 30 h 101"/>
              <a:gd name="T18" fmla="*/ 36 w 71"/>
              <a:gd name="T19" fmla="*/ 4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1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5"/>
                  <a:pt x="36" y="101"/>
                  <a:pt x="36" y="101"/>
                </a:cubicBezTo>
                <a:cubicBezTo>
                  <a:pt x="36" y="101"/>
                  <a:pt x="71" y="55"/>
                  <a:pt x="71" y="36"/>
                </a:cubicBezTo>
                <a:cubicBezTo>
                  <a:pt x="71" y="16"/>
                  <a:pt x="55" y="0"/>
                  <a:pt x="36" y="0"/>
                </a:cubicBezTo>
                <a:close/>
                <a:moveTo>
                  <a:pt x="36" y="41"/>
                </a:moveTo>
                <a:cubicBezTo>
                  <a:pt x="30" y="41"/>
                  <a:pt x="25" y="37"/>
                  <a:pt x="25" y="30"/>
                </a:cubicBezTo>
                <a:cubicBezTo>
                  <a:pt x="25" y="24"/>
                  <a:pt x="30" y="19"/>
                  <a:pt x="36" y="19"/>
                </a:cubicBezTo>
                <a:cubicBezTo>
                  <a:pt x="42" y="19"/>
                  <a:pt x="47" y="24"/>
                  <a:pt x="47" y="30"/>
                </a:cubicBezTo>
                <a:cubicBezTo>
                  <a:pt x="47" y="37"/>
                  <a:pt x="42" y="41"/>
                  <a:pt x="36" y="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89" name="原创设计师QQ598969553      _34"/>
          <p:cNvGrpSpPr/>
          <p:nvPr/>
        </p:nvGrpSpPr>
        <p:grpSpPr>
          <a:xfrm>
            <a:off x="1957680" y="1814791"/>
            <a:ext cx="281868" cy="74721"/>
            <a:chOff x="6073776" y="566738"/>
            <a:chExt cx="604838" cy="160337"/>
          </a:xfrm>
          <a:solidFill>
            <a:schemeClr val="accent1"/>
          </a:solidFill>
        </p:grpSpPr>
        <p:sp>
          <p:nvSpPr>
            <p:cNvPr id="90" name="Freeform 166"/>
            <p:cNvSpPr>
              <a:spLocks/>
            </p:cNvSpPr>
            <p:nvPr/>
          </p:nvSpPr>
          <p:spPr bwMode="auto">
            <a:xfrm>
              <a:off x="6073776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91" name="Freeform 167"/>
            <p:cNvSpPr>
              <a:spLocks/>
            </p:cNvSpPr>
            <p:nvPr/>
          </p:nvSpPr>
          <p:spPr bwMode="auto">
            <a:xfrm>
              <a:off x="6281738" y="566738"/>
              <a:ext cx="195263" cy="160337"/>
            </a:xfrm>
            <a:custGeom>
              <a:avLst/>
              <a:gdLst>
                <a:gd name="T0" fmla="*/ 10 w 52"/>
                <a:gd name="T1" fmla="*/ 43 h 43"/>
                <a:gd name="T2" fmla="*/ 0 w 52"/>
                <a:gd name="T3" fmla="*/ 0 h 43"/>
                <a:gd name="T4" fmla="*/ 5 w 52"/>
                <a:gd name="T5" fmla="*/ 0 h 43"/>
                <a:gd name="T6" fmla="*/ 10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7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0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8 w 52"/>
                <a:gd name="T35" fmla="*/ 21 h 43"/>
                <a:gd name="T36" fmla="*/ 26 w 52"/>
                <a:gd name="T37" fmla="*/ 7 h 43"/>
                <a:gd name="T38" fmla="*/ 25 w 52"/>
                <a:gd name="T39" fmla="*/ 7 h 43"/>
                <a:gd name="T40" fmla="*/ 22 w 52"/>
                <a:gd name="T41" fmla="*/ 21 h 43"/>
                <a:gd name="T42" fmla="*/ 16 w 52"/>
                <a:gd name="T43" fmla="*/ 43 h 43"/>
                <a:gd name="T44" fmla="*/ 10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0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2"/>
                    <a:pt x="16" y="27"/>
                    <a:pt x="17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6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0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15"/>
                    <a:pt x="26" y="11"/>
                    <a:pt x="26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1"/>
                    <a:pt x="24" y="15"/>
                    <a:pt x="22" y="21"/>
                  </a:cubicBezTo>
                  <a:cubicBezTo>
                    <a:pt x="16" y="43"/>
                    <a:pt x="16" y="43"/>
                    <a:pt x="16" y="43"/>
                  </a:cubicBezTo>
                  <a:lnTo>
                    <a:pt x="1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92" name="Freeform 168"/>
            <p:cNvSpPr>
              <a:spLocks/>
            </p:cNvSpPr>
            <p:nvPr/>
          </p:nvSpPr>
          <p:spPr bwMode="auto">
            <a:xfrm>
              <a:off x="6483351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40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93" name="原创设计师QQ598969553      _35"/>
          <p:cNvGrpSpPr/>
          <p:nvPr/>
        </p:nvGrpSpPr>
        <p:grpSpPr>
          <a:xfrm>
            <a:off x="1493819" y="4089705"/>
            <a:ext cx="280388" cy="318118"/>
            <a:chOff x="5078413" y="5448300"/>
            <a:chExt cx="601663" cy="682625"/>
          </a:xfrm>
          <a:solidFill>
            <a:schemeClr val="accent1"/>
          </a:solidFill>
        </p:grpSpPr>
        <p:sp>
          <p:nvSpPr>
            <p:cNvPr id="94" name="Freeform 169"/>
            <p:cNvSpPr>
              <a:spLocks/>
            </p:cNvSpPr>
            <p:nvPr/>
          </p:nvSpPr>
          <p:spPr bwMode="auto">
            <a:xfrm>
              <a:off x="5364163" y="5635625"/>
              <a:ext cx="44450" cy="85725"/>
            </a:xfrm>
            <a:custGeom>
              <a:avLst/>
              <a:gdLst>
                <a:gd name="T0" fmla="*/ 6 w 12"/>
                <a:gd name="T1" fmla="*/ 18 h 23"/>
                <a:gd name="T2" fmla="*/ 1 w 12"/>
                <a:gd name="T3" fmla="*/ 10 h 23"/>
                <a:gd name="T4" fmla="*/ 1 w 12"/>
                <a:gd name="T5" fmla="*/ 16 h 23"/>
                <a:gd name="T6" fmla="*/ 2 w 12"/>
                <a:gd name="T7" fmla="*/ 23 h 23"/>
                <a:gd name="T8" fmla="*/ 6 w 12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6" y="18"/>
                  </a:moveTo>
                  <a:cubicBezTo>
                    <a:pt x="12" y="5"/>
                    <a:pt x="1" y="0"/>
                    <a:pt x="1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1" y="18"/>
                    <a:pt x="1" y="21"/>
                    <a:pt x="2" y="23"/>
                  </a:cubicBezTo>
                  <a:cubicBezTo>
                    <a:pt x="4" y="22"/>
                    <a:pt x="5" y="20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95" name="Freeform 170"/>
            <p:cNvSpPr>
              <a:spLocks/>
            </p:cNvSpPr>
            <p:nvPr/>
          </p:nvSpPr>
          <p:spPr bwMode="auto">
            <a:xfrm>
              <a:off x="5262563" y="5691188"/>
              <a:ext cx="30163" cy="38100"/>
            </a:xfrm>
            <a:custGeom>
              <a:avLst/>
              <a:gdLst>
                <a:gd name="T0" fmla="*/ 4 w 8"/>
                <a:gd name="T1" fmla="*/ 8 h 10"/>
                <a:gd name="T2" fmla="*/ 8 w 8"/>
                <a:gd name="T3" fmla="*/ 10 h 10"/>
                <a:gd name="T4" fmla="*/ 1 w 8"/>
                <a:gd name="T5" fmla="*/ 0 h 10"/>
                <a:gd name="T6" fmla="*/ 4 w 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5" y="9"/>
                    <a:pt x="6" y="9"/>
                    <a:pt x="8" y="10"/>
                  </a:cubicBezTo>
                  <a:cubicBezTo>
                    <a:pt x="6" y="6"/>
                    <a:pt x="4" y="2"/>
                    <a:pt x="1" y="0"/>
                  </a:cubicBezTo>
                  <a:cubicBezTo>
                    <a:pt x="0" y="4"/>
                    <a:pt x="1" y="6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96" name="Freeform 171"/>
            <p:cNvSpPr>
              <a:spLocks/>
            </p:cNvSpPr>
            <p:nvPr/>
          </p:nvSpPr>
          <p:spPr bwMode="auto">
            <a:xfrm>
              <a:off x="5432426" y="5740400"/>
              <a:ext cx="71438" cy="52387"/>
            </a:xfrm>
            <a:custGeom>
              <a:avLst/>
              <a:gdLst>
                <a:gd name="T0" fmla="*/ 6 w 19"/>
                <a:gd name="T1" fmla="*/ 14 h 14"/>
                <a:gd name="T2" fmla="*/ 12 w 19"/>
                <a:gd name="T3" fmla="*/ 12 h 14"/>
                <a:gd name="T4" fmla="*/ 13 w 19"/>
                <a:gd name="T5" fmla="*/ 1 h 14"/>
                <a:gd name="T6" fmla="*/ 0 w 19"/>
                <a:gd name="T7" fmla="*/ 13 h 14"/>
                <a:gd name="T8" fmla="*/ 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6" y="14"/>
                  </a:moveTo>
                  <a:cubicBezTo>
                    <a:pt x="8" y="14"/>
                    <a:pt x="10" y="13"/>
                    <a:pt x="12" y="12"/>
                  </a:cubicBezTo>
                  <a:cubicBezTo>
                    <a:pt x="19" y="8"/>
                    <a:pt x="19" y="4"/>
                    <a:pt x="13" y="1"/>
                  </a:cubicBezTo>
                  <a:cubicBezTo>
                    <a:pt x="8" y="0"/>
                    <a:pt x="3" y="6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97" name="Freeform 172"/>
            <p:cNvSpPr>
              <a:spLocks/>
            </p:cNvSpPr>
            <p:nvPr/>
          </p:nvSpPr>
          <p:spPr bwMode="auto">
            <a:xfrm>
              <a:off x="5326063" y="5751513"/>
              <a:ext cx="87313" cy="214312"/>
            </a:xfrm>
            <a:custGeom>
              <a:avLst/>
              <a:gdLst>
                <a:gd name="T0" fmla="*/ 23 w 23"/>
                <a:gd name="T1" fmla="*/ 13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2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3"/>
                  </a:moveTo>
                  <a:cubicBezTo>
                    <a:pt x="19" y="12"/>
                    <a:pt x="15" y="9"/>
                    <a:pt x="13" y="7"/>
                  </a:cubicBezTo>
                  <a:cubicBezTo>
                    <a:pt x="12" y="5"/>
                    <a:pt x="10" y="3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ubicBezTo>
                    <a:pt x="5" y="19"/>
                    <a:pt x="6" y="37"/>
                    <a:pt x="8" y="55"/>
                  </a:cubicBezTo>
                  <a:cubicBezTo>
                    <a:pt x="8" y="55"/>
                    <a:pt x="7" y="56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42"/>
                    <a:pt x="18" y="27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98" name="Freeform 173"/>
            <p:cNvSpPr>
              <a:spLocks/>
            </p:cNvSpPr>
            <p:nvPr/>
          </p:nvSpPr>
          <p:spPr bwMode="auto">
            <a:xfrm>
              <a:off x="5078413" y="5448300"/>
              <a:ext cx="601663" cy="522287"/>
            </a:xfrm>
            <a:custGeom>
              <a:avLst/>
              <a:gdLst>
                <a:gd name="T0" fmla="*/ 121 w 160"/>
                <a:gd name="T1" fmla="*/ 15 h 139"/>
                <a:gd name="T2" fmla="*/ 80 w 160"/>
                <a:gd name="T3" fmla="*/ 0 h 139"/>
                <a:gd name="T4" fmla="*/ 39 w 160"/>
                <a:gd name="T5" fmla="*/ 15 h 139"/>
                <a:gd name="T6" fmla="*/ 32 w 160"/>
                <a:gd name="T7" fmla="*/ 99 h 139"/>
                <a:gd name="T8" fmla="*/ 43 w 160"/>
                <a:gd name="T9" fmla="*/ 128 h 139"/>
                <a:gd name="T10" fmla="*/ 48 w 160"/>
                <a:gd name="T11" fmla="*/ 138 h 139"/>
                <a:gd name="T12" fmla="*/ 68 w 160"/>
                <a:gd name="T13" fmla="*/ 138 h 139"/>
                <a:gd name="T14" fmla="*/ 60 w 160"/>
                <a:gd name="T15" fmla="*/ 84 h 139"/>
                <a:gd name="T16" fmla="*/ 59 w 160"/>
                <a:gd name="T17" fmla="*/ 83 h 139"/>
                <a:gd name="T18" fmla="*/ 51 w 160"/>
                <a:gd name="T19" fmla="*/ 80 h 139"/>
                <a:gd name="T20" fmla="*/ 42 w 160"/>
                <a:gd name="T21" fmla="*/ 66 h 139"/>
                <a:gd name="T22" fmla="*/ 63 w 160"/>
                <a:gd name="T23" fmla="*/ 74 h 139"/>
                <a:gd name="T24" fmla="*/ 64 w 160"/>
                <a:gd name="T25" fmla="*/ 77 h 139"/>
                <a:gd name="T26" fmla="*/ 73 w 160"/>
                <a:gd name="T27" fmla="*/ 76 h 139"/>
                <a:gd name="T28" fmla="*/ 78 w 160"/>
                <a:gd name="T29" fmla="*/ 48 h 139"/>
                <a:gd name="T30" fmla="*/ 89 w 160"/>
                <a:gd name="T31" fmla="*/ 59 h 139"/>
                <a:gd name="T32" fmla="*/ 80 w 160"/>
                <a:gd name="T33" fmla="*/ 77 h 139"/>
                <a:gd name="T34" fmla="*/ 82 w 160"/>
                <a:gd name="T35" fmla="*/ 80 h 139"/>
                <a:gd name="T36" fmla="*/ 91 w 160"/>
                <a:gd name="T37" fmla="*/ 89 h 139"/>
                <a:gd name="T38" fmla="*/ 94 w 160"/>
                <a:gd name="T39" fmla="*/ 83 h 139"/>
                <a:gd name="T40" fmla="*/ 109 w 160"/>
                <a:gd name="T41" fmla="*/ 73 h 139"/>
                <a:gd name="T42" fmla="*/ 117 w 160"/>
                <a:gd name="T43" fmla="*/ 85 h 139"/>
                <a:gd name="T44" fmla="*/ 93 w 160"/>
                <a:gd name="T45" fmla="*/ 96 h 139"/>
                <a:gd name="T46" fmla="*/ 91 w 160"/>
                <a:gd name="T47" fmla="*/ 101 h 139"/>
                <a:gd name="T48" fmla="*/ 95 w 160"/>
                <a:gd name="T49" fmla="*/ 136 h 139"/>
                <a:gd name="T50" fmla="*/ 95 w 160"/>
                <a:gd name="T51" fmla="*/ 138 h 139"/>
                <a:gd name="T52" fmla="*/ 112 w 160"/>
                <a:gd name="T53" fmla="*/ 138 h 139"/>
                <a:gd name="T54" fmla="*/ 117 w 160"/>
                <a:gd name="T55" fmla="*/ 128 h 139"/>
                <a:gd name="T56" fmla="*/ 128 w 160"/>
                <a:gd name="T57" fmla="*/ 99 h 139"/>
                <a:gd name="T58" fmla="*/ 121 w 160"/>
                <a:gd name="T59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39">
                  <a:moveTo>
                    <a:pt x="121" y="15"/>
                  </a:moveTo>
                  <a:cubicBezTo>
                    <a:pt x="113" y="8"/>
                    <a:pt x="103" y="0"/>
                    <a:pt x="80" y="0"/>
                  </a:cubicBezTo>
                  <a:cubicBezTo>
                    <a:pt x="57" y="0"/>
                    <a:pt x="47" y="8"/>
                    <a:pt x="39" y="15"/>
                  </a:cubicBezTo>
                  <a:cubicBezTo>
                    <a:pt x="0" y="54"/>
                    <a:pt x="30" y="94"/>
                    <a:pt x="32" y="99"/>
                  </a:cubicBezTo>
                  <a:cubicBezTo>
                    <a:pt x="35" y="103"/>
                    <a:pt x="42" y="118"/>
                    <a:pt x="43" y="128"/>
                  </a:cubicBezTo>
                  <a:cubicBezTo>
                    <a:pt x="44" y="139"/>
                    <a:pt x="48" y="138"/>
                    <a:pt x="4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7" y="120"/>
                    <a:pt x="66" y="101"/>
                    <a:pt x="60" y="84"/>
                  </a:cubicBezTo>
                  <a:cubicBezTo>
                    <a:pt x="60" y="84"/>
                    <a:pt x="60" y="83"/>
                    <a:pt x="59" y="83"/>
                  </a:cubicBezTo>
                  <a:cubicBezTo>
                    <a:pt x="57" y="82"/>
                    <a:pt x="54" y="81"/>
                    <a:pt x="51" y="80"/>
                  </a:cubicBezTo>
                  <a:cubicBezTo>
                    <a:pt x="47" y="77"/>
                    <a:pt x="40" y="72"/>
                    <a:pt x="42" y="66"/>
                  </a:cubicBezTo>
                  <a:cubicBezTo>
                    <a:pt x="48" y="48"/>
                    <a:pt x="59" y="65"/>
                    <a:pt x="63" y="74"/>
                  </a:cubicBezTo>
                  <a:cubicBezTo>
                    <a:pt x="63" y="75"/>
                    <a:pt x="63" y="76"/>
                    <a:pt x="64" y="77"/>
                  </a:cubicBezTo>
                  <a:cubicBezTo>
                    <a:pt x="67" y="78"/>
                    <a:pt x="70" y="77"/>
                    <a:pt x="73" y="76"/>
                  </a:cubicBezTo>
                  <a:cubicBezTo>
                    <a:pt x="70" y="66"/>
                    <a:pt x="68" y="52"/>
                    <a:pt x="78" y="48"/>
                  </a:cubicBezTo>
                  <a:cubicBezTo>
                    <a:pt x="84" y="46"/>
                    <a:pt x="89" y="54"/>
                    <a:pt x="89" y="59"/>
                  </a:cubicBezTo>
                  <a:cubicBezTo>
                    <a:pt x="89" y="66"/>
                    <a:pt x="85" y="73"/>
                    <a:pt x="80" y="77"/>
                  </a:cubicBezTo>
                  <a:cubicBezTo>
                    <a:pt x="80" y="78"/>
                    <a:pt x="81" y="79"/>
                    <a:pt x="82" y="80"/>
                  </a:cubicBezTo>
                  <a:cubicBezTo>
                    <a:pt x="84" y="84"/>
                    <a:pt x="87" y="87"/>
                    <a:pt x="91" y="89"/>
                  </a:cubicBezTo>
                  <a:cubicBezTo>
                    <a:pt x="92" y="87"/>
                    <a:pt x="93" y="85"/>
                    <a:pt x="94" y="83"/>
                  </a:cubicBezTo>
                  <a:cubicBezTo>
                    <a:pt x="97" y="79"/>
                    <a:pt x="103" y="72"/>
                    <a:pt x="109" y="73"/>
                  </a:cubicBezTo>
                  <a:cubicBezTo>
                    <a:pt x="114" y="74"/>
                    <a:pt x="119" y="80"/>
                    <a:pt x="117" y="85"/>
                  </a:cubicBezTo>
                  <a:cubicBezTo>
                    <a:pt x="114" y="97"/>
                    <a:pt x="103" y="99"/>
                    <a:pt x="93" y="96"/>
                  </a:cubicBezTo>
                  <a:cubicBezTo>
                    <a:pt x="92" y="98"/>
                    <a:pt x="91" y="100"/>
                    <a:pt x="91" y="101"/>
                  </a:cubicBezTo>
                  <a:cubicBezTo>
                    <a:pt x="90" y="113"/>
                    <a:pt x="91" y="125"/>
                    <a:pt x="95" y="136"/>
                  </a:cubicBezTo>
                  <a:cubicBezTo>
                    <a:pt x="95" y="136"/>
                    <a:pt x="95" y="137"/>
                    <a:pt x="95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6" y="139"/>
                    <a:pt x="117" y="128"/>
                  </a:cubicBezTo>
                  <a:cubicBezTo>
                    <a:pt x="118" y="118"/>
                    <a:pt x="125" y="103"/>
                    <a:pt x="128" y="99"/>
                  </a:cubicBezTo>
                  <a:cubicBezTo>
                    <a:pt x="130" y="94"/>
                    <a:pt x="160" y="54"/>
                    <a:pt x="1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99" name="Freeform 174"/>
            <p:cNvSpPr>
              <a:spLocks/>
            </p:cNvSpPr>
            <p:nvPr/>
          </p:nvSpPr>
          <p:spPr bwMode="auto">
            <a:xfrm>
              <a:off x="5251451" y="5988050"/>
              <a:ext cx="263525" cy="46037"/>
            </a:xfrm>
            <a:custGeom>
              <a:avLst/>
              <a:gdLst>
                <a:gd name="T0" fmla="*/ 64 w 70"/>
                <a:gd name="T1" fmla="*/ 0 h 12"/>
                <a:gd name="T2" fmla="*/ 6 w 70"/>
                <a:gd name="T3" fmla="*/ 0 h 12"/>
                <a:gd name="T4" fmla="*/ 0 w 70"/>
                <a:gd name="T5" fmla="*/ 6 h 12"/>
                <a:gd name="T6" fmla="*/ 6 w 70"/>
                <a:gd name="T7" fmla="*/ 12 h 12"/>
                <a:gd name="T8" fmla="*/ 64 w 70"/>
                <a:gd name="T9" fmla="*/ 12 h 12"/>
                <a:gd name="T10" fmla="*/ 70 w 70"/>
                <a:gd name="T11" fmla="*/ 6 h 12"/>
                <a:gd name="T12" fmla="*/ 64 w 7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7" y="12"/>
                    <a:pt x="70" y="10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00" name="Freeform 175"/>
            <p:cNvSpPr>
              <a:spLocks/>
            </p:cNvSpPr>
            <p:nvPr/>
          </p:nvSpPr>
          <p:spPr bwMode="auto">
            <a:xfrm>
              <a:off x="5259388" y="6045200"/>
              <a:ext cx="247650" cy="41275"/>
            </a:xfrm>
            <a:custGeom>
              <a:avLst/>
              <a:gdLst>
                <a:gd name="T0" fmla="*/ 61 w 66"/>
                <a:gd name="T1" fmla="*/ 0 h 11"/>
                <a:gd name="T2" fmla="*/ 6 w 66"/>
                <a:gd name="T3" fmla="*/ 0 h 11"/>
                <a:gd name="T4" fmla="*/ 0 w 66"/>
                <a:gd name="T5" fmla="*/ 6 h 11"/>
                <a:gd name="T6" fmla="*/ 6 w 66"/>
                <a:gd name="T7" fmla="*/ 11 h 11"/>
                <a:gd name="T8" fmla="*/ 61 w 66"/>
                <a:gd name="T9" fmla="*/ 11 h 11"/>
                <a:gd name="T10" fmla="*/ 66 w 66"/>
                <a:gd name="T11" fmla="*/ 6 h 11"/>
                <a:gd name="T12" fmla="*/ 61 w 6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6" y="9"/>
                    <a:pt x="66" y="6"/>
                  </a:cubicBezTo>
                  <a:cubicBezTo>
                    <a:pt x="66" y="3"/>
                    <a:pt x="64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01" name="Freeform 176"/>
            <p:cNvSpPr>
              <a:spLocks/>
            </p:cNvSpPr>
            <p:nvPr/>
          </p:nvSpPr>
          <p:spPr bwMode="auto">
            <a:xfrm>
              <a:off x="5314951" y="6097588"/>
              <a:ext cx="136525" cy="33337"/>
            </a:xfrm>
            <a:custGeom>
              <a:avLst/>
              <a:gdLst>
                <a:gd name="T0" fmla="*/ 32 w 36"/>
                <a:gd name="T1" fmla="*/ 0 h 9"/>
                <a:gd name="T2" fmla="*/ 4 w 36"/>
                <a:gd name="T3" fmla="*/ 0 h 9"/>
                <a:gd name="T4" fmla="*/ 0 w 36"/>
                <a:gd name="T5" fmla="*/ 4 h 9"/>
                <a:gd name="T6" fmla="*/ 4 w 36"/>
                <a:gd name="T7" fmla="*/ 9 h 9"/>
                <a:gd name="T8" fmla="*/ 32 w 36"/>
                <a:gd name="T9" fmla="*/ 9 h 9"/>
                <a:gd name="T10" fmla="*/ 36 w 36"/>
                <a:gd name="T11" fmla="*/ 4 h 9"/>
                <a:gd name="T12" fmla="*/ 32 w 3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">
                  <a:moveTo>
                    <a:pt x="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4" y="9"/>
                    <a:pt x="36" y="7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102" name="原创设计师QQ598969553      _36"/>
          <p:cNvSpPr>
            <a:spLocks noEditPoints="1"/>
          </p:cNvSpPr>
          <p:nvPr/>
        </p:nvSpPr>
        <p:spPr bwMode="auto">
          <a:xfrm>
            <a:off x="1579563" y="2108200"/>
            <a:ext cx="190500" cy="249238"/>
          </a:xfrm>
          <a:custGeom>
            <a:avLst/>
            <a:gdLst>
              <a:gd name="T0" fmla="*/ 253 w 258"/>
              <a:gd name="T1" fmla="*/ 303 h 336"/>
              <a:gd name="T2" fmla="*/ 142 w 258"/>
              <a:gd name="T3" fmla="*/ 254 h 336"/>
              <a:gd name="T4" fmla="*/ 232 w 258"/>
              <a:gd name="T5" fmla="*/ 43 h 336"/>
              <a:gd name="T6" fmla="*/ 97 w 258"/>
              <a:gd name="T7" fmla="*/ 235 h 336"/>
              <a:gd name="T8" fmla="*/ 0 w 258"/>
              <a:gd name="T9" fmla="*/ 190 h 336"/>
              <a:gd name="T10" fmla="*/ 258 w 258"/>
              <a:gd name="T11" fmla="*/ 0 h 336"/>
              <a:gd name="T12" fmla="*/ 253 w 258"/>
              <a:gd name="T13" fmla="*/ 303 h 336"/>
              <a:gd name="T14" fmla="*/ 109 w 258"/>
              <a:gd name="T15" fmla="*/ 336 h 336"/>
              <a:gd name="T16" fmla="*/ 92 w 258"/>
              <a:gd name="T17" fmla="*/ 263 h 336"/>
              <a:gd name="T18" fmla="*/ 154 w 258"/>
              <a:gd name="T19" fmla="*/ 287 h 336"/>
              <a:gd name="T20" fmla="*/ 109 w 258"/>
              <a:gd name="T21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8" h="336">
                <a:moveTo>
                  <a:pt x="253" y="303"/>
                </a:moveTo>
                <a:lnTo>
                  <a:pt x="142" y="254"/>
                </a:lnTo>
                <a:lnTo>
                  <a:pt x="232" y="43"/>
                </a:lnTo>
                <a:lnTo>
                  <a:pt x="97" y="235"/>
                </a:lnTo>
                <a:lnTo>
                  <a:pt x="0" y="190"/>
                </a:lnTo>
                <a:lnTo>
                  <a:pt x="258" y="0"/>
                </a:lnTo>
                <a:lnTo>
                  <a:pt x="253" y="303"/>
                </a:lnTo>
                <a:close/>
                <a:moveTo>
                  <a:pt x="109" y="336"/>
                </a:moveTo>
                <a:lnTo>
                  <a:pt x="92" y="263"/>
                </a:lnTo>
                <a:lnTo>
                  <a:pt x="154" y="287"/>
                </a:lnTo>
                <a:lnTo>
                  <a:pt x="109" y="3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103" name="原创设计师QQ598969553      _37"/>
          <p:cNvGrpSpPr/>
          <p:nvPr/>
        </p:nvGrpSpPr>
        <p:grpSpPr>
          <a:xfrm>
            <a:off x="2587999" y="1942038"/>
            <a:ext cx="254495" cy="259673"/>
            <a:chOff x="7426326" y="839788"/>
            <a:chExt cx="546100" cy="557212"/>
          </a:xfrm>
          <a:solidFill>
            <a:srgbClr val="4E9F8E"/>
          </a:solidFill>
        </p:grpSpPr>
        <p:sp>
          <p:nvSpPr>
            <p:cNvPr id="104" name="Freeform 178"/>
            <p:cNvSpPr>
              <a:spLocks noEditPoints="1"/>
            </p:cNvSpPr>
            <p:nvPr/>
          </p:nvSpPr>
          <p:spPr bwMode="auto">
            <a:xfrm>
              <a:off x="7426326" y="1017588"/>
              <a:ext cx="381000" cy="379412"/>
            </a:xfrm>
            <a:custGeom>
              <a:avLst/>
              <a:gdLst>
                <a:gd name="T0" fmla="*/ 15 w 101"/>
                <a:gd name="T1" fmla="*/ 76 h 101"/>
                <a:gd name="T2" fmla="*/ 9 w 101"/>
                <a:gd name="T3" fmla="*/ 81 h 101"/>
                <a:gd name="T4" fmla="*/ 21 w 101"/>
                <a:gd name="T5" fmla="*/ 92 h 101"/>
                <a:gd name="T6" fmla="*/ 26 w 101"/>
                <a:gd name="T7" fmla="*/ 87 h 101"/>
                <a:gd name="T8" fmla="*/ 43 w 101"/>
                <a:gd name="T9" fmla="*/ 93 h 101"/>
                <a:gd name="T10" fmla="*/ 43 w 101"/>
                <a:gd name="T11" fmla="*/ 101 h 101"/>
                <a:gd name="T12" fmla="*/ 59 w 101"/>
                <a:gd name="T13" fmla="*/ 101 h 101"/>
                <a:gd name="T14" fmla="*/ 59 w 101"/>
                <a:gd name="T15" fmla="*/ 93 h 101"/>
                <a:gd name="T16" fmla="*/ 75 w 101"/>
                <a:gd name="T17" fmla="*/ 86 h 101"/>
                <a:gd name="T18" fmla="*/ 81 w 101"/>
                <a:gd name="T19" fmla="*/ 91 h 101"/>
                <a:gd name="T20" fmla="*/ 92 w 101"/>
                <a:gd name="T21" fmla="*/ 80 h 101"/>
                <a:gd name="T22" fmla="*/ 87 w 101"/>
                <a:gd name="T23" fmla="*/ 75 h 101"/>
                <a:gd name="T24" fmla="*/ 93 w 101"/>
                <a:gd name="T25" fmla="*/ 58 h 101"/>
                <a:gd name="T26" fmla="*/ 101 w 101"/>
                <a:gd name="T27" fmla="*/ 58 h 101"/>
                <a:gd name="T28" fmla="*/ 101 w 101"/>
                <a:gd name="T29" fmla="*/ 42 h 101"/>
                <a:gd name="T30" fmla="*/ 93 w 101"/>
                <a:gd name="T31" fmla="*/ 42 h 101"/>
                <a:gd name="T32" fmla="*/ 86 w 101"/>
                <a:gd name="T33" fmla="*/ 25 h 101"/>
                <a:gd name="T34" fmla="*/ 91 w 101"/>
                <a:gd name="T35" fmla="*/ 20 h 101"/>
                <a:gd name="T36" fmla="*/ 80 w 101"/>
                <a:gd name="T37" fmla="*/ 9 h 101"/>
                <a:gd name="T38" fmla="*/ 74 w 101"/>
                <a:gd name="T39" fmla="*/ 14 h 101"/>
                <a:gd name="T40" fmla="*/ 58 w 101"/>
                <a:gd name="T41" fmla="*/ 7 h 101"/>
                <a:gd name="T42" fmla="*/ 57 w 101"/>
                <a:gd name="T43" fmla="*/ 0 h 101"/>
                <a:gd name="T44" fmla="*/ 41 w 101"/>
                <a:gd name="T45" fmla="*/ 0 h 101"/>
                <a:gd name="T46" fmla="*/ 42 w 101"/>
                <a:gd name="T47" fmla="*/ 8 h 101"/>
                <a:gd name="T48" fmla="*/ 25 w 101"/>
                <a:gd name="T49" fmla="*/ 15 h 101"/>
                <a:gd name="T50" fmla="*/ 20 w 101"/>
                <a:gd name="T51" fmla="*/ 10 h 101"/>
                <a:gd name="T52" fmla="*/ 8 w 101"/>
                <a:gd name="T53" fmla="*/ 21 h 101"/>
                <a:gd name="T54" fmla="*/ 14 w 101"/>
                <a:gd name="T55" fmla="*/ 26 h 101"/>
                <a:gd name="T56" fmla="*/ 7 w 101"/>
                <a:gd name="T57" fmla="*/ 43 h 101"/>
                <a:gd name="T58" fmla="*/ 0 w 101"/>
                <a:gd name="T59" fmla="*/ 43 h 101"/>
                <a:gd name="T60" fmla="*/ 0 w 101"/>
                <a:gd name="T61" fmla="*/ 59 h 101"/>
                <a:gd name="T62" fmla="*/ 7 w 101"/>
                <a:gd name="T63" fmla="*/ 59 h 101"/>
                <a:gd name="T64" fmla="*/ 15 w 101"/>
                <a:gd name="T65" fmla="*/ 76 h 101"/>
                <a:gd name="T66" fmla="*/ 50 w 101"/>
                <a:gd name="T67" fmla="*/ 18 h 101"/>
                <a:gd name="T68" fmla="*/ 82 w 101"/>
                <a:gd name="T69" fmla="*/ 50 h 101"/>
                <a:gd name="T70" fmla="*/ 51 w 101"/>
                <a:gd name="T71" fmla="*/ 83 h 101"/>
                <a:gd name="T72" fmla="*/ 18 w 101"/>
                <a:gd name="T73" fmla="*/ 51 h 101"/>
                <a:gd name="T74" fmla="*/ 50 w 101"/>
                <a:gd name="T75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1">
                  <a:moveTo>
                    <a:pt x="15" y="76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0"/>
                    <a:pt x="37" y="92"/>
                    <a:pt x="43" y="93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5" y="92"/>
                    <a:pt x="71" y="90"/>
                    <a:pt x="75" y="86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2" y="64"/>
                    <a:pt x="9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89" y="30"/>
                    <a:pt x="86" y="25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9" y="11"/>
                    <a:pt x="64" y="8"/>
                    <a:pt x="58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5" y="9"/>
                    <a:pt x="30" y="11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31"/>
                    <a:pt x="8" y="37"/>
                    <a:pt x="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65"/>
                    <a:pt x="11" y="71"/>
                    <a:pt x="15" y="76"/>
                  </a:cubicBezTo>
                  <a:moveTo>
                    <a:pt x="50" y="18"/>
                  </a:moveTo>
                  <a:cubicBezTo>
                    <a:pt x="68" y="18"/>
                    <a:pt x="82" y="32"/>
                    <a:pt x="82" y="50"/>
                  </a:cubicBezTo>
                  <a:cubicBezTo>
                    <a:pt x="83" y="68"/>
                    <a:pt x="68" y="82"/>
                    <a:pt x="51" y="83"/>
                  </a:cubicBezTo>
                  <a:cubicBezTo>
                    <a:pt x="33" y="83"/>
                    <a:pt x="18" y="69"/>
                    <a:pt x="18" y="51"/>
                  </a:cubicBezTo>
                  <a:cubicBezTo>
                    <a:pt x="18" y="33"/>
                    <a:pt x="32" y="18"/>
                    <a:pt x="5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05" name="Freeform 179"/>
            <p:cNvSpPr>
              <a:spLocks noEditPoints="1"/>
            </p:cNvSpPr>
            <p:nvPr/>
          </p:nvSpPr>
          <p:spPr bwMode="auto">
            <a:xfrm>
              <a:off x="7712076" y="839788"/>
              <a:ext cx="260350" cy="260350"/>
            </a:xfrm>
            <a:custGeom>
              <a:avLst/>
              <a:gdLst>
                <a:gd name="T0" fmla="*/ 64 w 69"/>
                <a:gd name="T1" fmla="*/ 29 h 69"/>
                <a:gd name="T2" fmla="*/ 69 w 69"/>
                <a:gd name="T3" fmla="*/ 26 h 69"/>
                <a:gd name="T4" fmla="*/ 63 w 69"/>
                <a:gd name="T5" fmla="*/ 15 h 69"/>
                <a:gd name="T6" fmla="*/ 59 w 69"/>
                <a:gd name="T7" fmla="*/ 17 h 69"/>
                <a:gd name="T8" fmla="*/ 51 w 69"/>
                <a:gd name="T9" fmla="*/ 10 h 69"/>
                <a:gd name="T10" fmla="*/ 53 w 69"/>
                <a:gd name="T11" fmla="*/ 5 h 69"/>
                <a:gd name="T12" fmla="*/ 41 w 69"/>
                <a:gd name="T13" fmla="*/ 0 h 69"/>
                <a:gd name="T14" fmla="*/ 39 w 69"/>
                <a:gd name="T15" fmla="*/ 5 h 69"/>
                <a:gd name="T16" fmla="*/ 29 w 69"/>
                <a:gd name="T17" fmla="*/ 5 h 69"/>
                <a:gd name="T18" fmla="*/ 27 w 69"/>
                <a:gd name="T19" fmla="*/ 1 h 69"/>
                <a:gd name="T20" fmla="*/ 15 w 69"/>
                <a:gd name="T21" fmla="*/ 6 h 69"/>
                <a:gd name="T22" fmla="*/ 17 w 69"/>
                <a:gd name="T23" fmla="*/ 10 h 69"/>
                <a:gd name="T24" fmla="*/ 10 w 69"/>
                <a:gd name="T25" fmla="*/ 18 h 69"/>
                <a:gd name="T26" fmla="*/ 5 w 69"/>
                <a:gd name="T27" fmla="*/ 16 h 69"/>
                <a:gd name="T28" fmla="*/ 0 w 69"/>
                <a:gd name="T29" fmla="*/ 28 h 69"/>
                <a:gd name="T30" fmla="*/ 5 w 69"/>
                <a:gd name="T31" fmla="*/ 30 h 69"/>
                <a:gd name="T32" fmla="*/ 5 w 69"/>
                <a:gd name="T33" fmla="*/ 40 h 69"/>
                <a:gd name="T34" fmla="*/ 1 w 69"/>
                <a:gd name="T35" fmla="*/ 43 h 69"/>
                <a:gd name="T36" fmla="*/ 6 w 69"/>
                <a:gd name="T37" fmla="*/ 54 h 69"/>
                <a:gd name="T38" fmla="*/ 11 w 69"/>
                <a:gd name="T39" fmla="*/ 52 h 69"/>
                <a:gd name="T40" fmla="*/ 18 w 69"/>
                <a:gd name="T41" fmla="*/ 59 h 69"/>
                <a:gd name="T42" fmla="*/ 16 w 69"/>
                <a:gd name="T43" fmla="*/ 64 h 69"/>
                <a:gd name="T44" fmla="*/ 28 w 69"/>
                <a:gd name="T45" fmla="*/ 69 h 69"/>
                <a:gd name="T46" fmla="*/ 30 w 69"/>
                <a:gd name="T47" fmla="*/ 64 h 69"/>
                <a:gd name="T48" fmla="*/ 41 w 69"/>
                <a:gd name="T49" fmla="*/ 64 h 69"/>
                <a:gd name="T50" fmla="*/ 43 w 69"/>
                <a:gd name="T51" fmla="*/ 68 h 69"/>
                <a:gd name="T52" fmla="*/ 54 w 69"/>
                <a:gd name="T53" fmla="*/ 63 h 69"/>
                <a:gd name="T54" fmla="*/ 52 w 69"/>
                <a:gd name="T55" fmla="*/ 58 h 69"/>
                <a:gd name="T56" fmla="*/ 59 w 69"/>
                <a:gd name="T57" fmla="*/ 51 h 69"/>
                <a:gd name="T58" fmla="*/ 64 w 69"/>
                <a:gd name="T59" fmla="*/ 53 h 69"/>
                <a:gd name="T60" fmla="*/ 69 w 69"/>
                <a:gd name="T61" fmla="*/ 41 h 69"/>
                <a:gd name="T62" fmla="*/ 64 w 69"/>
                <a:gd name="T63" fmla="*/ 39 h 69"/>
                <a:gd name="T64" fmla="*/ 64 w 69"/>
                <a:gd name="T65" fmla="*/ 29 h 69"/>
                <a:gd name="T66" fmla="*/ 43 w 69"/>
                <a:gd name="T67" fmla="*/ 53 h 69"/>
                <a:gd name="T68" fmla="*/ 35 w 69"/>
                <a:gd name="T69" fmla="*/ 54 h 69"/>
                <a:gd name="T70" fmla="*/ 16 w 69"/>
                <a:gd name="T71" fmla="*/ 43 h 69"/>
                <a:gd name="T72" fmla="*/ 26 w 69"/>
                <a:gd name="T73" fmla="*/ 16 h 69"/>
                <a:gd name="T74" fmla="*/ 34 w 69"/>
                <a:gd name="T75" fmla="*/ 14 h 69"/>
                <a:gd name="T76" fmla="*/ 53 w 69"/>
                <a:gd name="T77" fmla="*/ 26 h 69"/>
                <a:gd name="T78" fmla="*/ 43 w 69"/>
                <a:gd name="T7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69">
                  <a:moveTo>
                    <a:pt x="64" y="29"/>
                  </a:moveTo>
                  <a:cubicBezTo>
                    <a:pt x="69" y="26"/>
                    <a:pt x="69" y="26"/>
                    <a:pt x="69" y="2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4"/>
                    <a:pt x="54" y="12"/>
                    <a:pt x="51" y="1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6" y="4"/>
                    <a:pt x="32" y="5"/>
                    <a:pt x="29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2" y="15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3"/>
                    <a:pt x="5" y="37"/>
                    <a:pt x="5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5" y="57"/>
                    <a:pt x="18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4" y="64"/>
                    <a:pt x="37" y="64"/>
                    <a:pt x="41" y="64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6"/>
                    <a:pt x="58" y="54"/>
                    <a:pt x="59" y="5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5"/>
                    <a:pt x="64" y="32"/>
                    <a:pt x="64" y="29"/>
                  </a:cubicBezTo>
                  <a:moveTo>
                    <a:pt x="43" y="53"/>
                  </a:moveTo>
                  <a:cubicBezTo>
                    <a:pt x="40" y="54"/>
                    <a:pt x="38" y="54"/>
                    <a:pt x="35" y="54"/>
                  </a:cubicBezTo>
                  <a:cubicBezTo>
                    <a:pt x="27" y="55"/>
                    <a:pt x="20" y="50"/>
                    <a:pt x="16" y="43"/>
                  </a:cubicBezTo>
                  <a:cubicBezTo>
                    <a:pt x="12" y="33"/>
                    <a:pt x="16" y="21"/>
                    <a:pt x="26" y="16"/>
                  </a:cubicBezTo>
                  <a:cubicBezTo>
                    <a:pt x="29" y="15"/>
                    <a:pt x="32" y="15"/>
                    <a:pt x="34" y="14"/>
                  </a:cubicBezTo>
                  <a:cubicBezTo>
                    <a:pt x="42" y="14"/>
                    <a:pt x="50" y="19"/>
                    <a:pt x="53" y="26"/>
                  </a:cubicBezTo>
                  <a:cubicBezTo>
                    <a:pt x="57" y="36"/>
                    <a:pt x="53" y="48"/>
                    <a:pt x="4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106" name="原创设计师QQ598969553      _38"/>
          <p:cNvSpPr>
            <a:spLocks/>
          </p:cNvSpPr>
          <p:nvPr/>
        </p:nvSpPr>
        <p:spPr bwMode="auto">
          <a:xfrm>
            <a:off x="2490789" y="4100513"/>
            <a:ext cx="192087" cy="227012"/>
          </a:xfrm>
          <a:custGeom>
            <a:avLst/>
            <a:gdLst>
              <a:gd name="T0" fmla="*/ 71 w 110"/>
              <a:gd name="T1" fmla="*/ 112 h 130"/>
              <a:gd name="T2" fmla="*/ 102 w 110"/>
              <a:gd name="T3" fmla="*/ 55 h 130"/>
              <a:gd name="T4" fmla="*/ 91 w 110"/>
              <a:gd name="T5" fmla="*/ 13 h 130"/>
              <a:gd name="T6" fmla="*/ 80 w 110"/>
              <a:gd name="T7" fmla="*/ 7 h 130"/>
              <a:gd name="T8" fmla="*/ 41 w 110"/>
              <a:gd name="T9" fmla="*/ 22 h 130"/>
              <a:gd name="T10" fmla="*/ 7 w 110"/>
              <a:gd name="T11" fmla="*/ 87 h 130"/>
              <a:gd name="T12" fmla="*/ 17 w 110"/>
              <a:gd name="T13" fmla="*/ 123 h 130"/>
              <a:gd name="T14" fmla="*/ 18 w 110"/>
              <a:gd name="T15" fmla="*/ 123 h 130"/>
              <a:gd name="T16" fmla="*/ 54 w 110"/>
              <a:gd name="T17" fmla="*/ 113 h 130"/>
              <a:gd name="T18" fmla="*/ 78 w 110"/>
              <a:gd name="T19" fmla="*/ 68 h 130"/>
              <a:gd name="T20" fmla="*/ 70 w 110"/>
              <a:gd name="T21" fmla="*/ 42 h 130"/>
              <a:gd name="T22" fmla="*/ 69 w 110"/>
              <a:gd name="T23" fmla="*/ 41 h 130"/>
              <a:gd name="T24" fmla="*/ 44 w 110"/>
              <a:gd name="T25" fmla="*/ 50 h 130"/>
              <a:gd name="T26" fmla="*/ 24 w 110"/>
              <a:gd name="T27" fmla="*/ 87 h 130"/>
              <a:gd name="T28" fmla="*/ 33 w 110"/>
              <a:gd name="T29" fmla="*/ 92 h 130"/>
              <a:gd name="T30" fmla="*/ 53 w 110"/>
              <a:gd name="T31" fmla="*/ 54 h 130"/>
              <a:gd name="T32" fmla="*/ 64 w 110"/>
              <a:gd name="T33" fmla="*/ 50 h 130"/>
              <a:gd name="T34" fmla="*/ 66 w 110"/>
              <a:gd name="T35" fmla="*/ 51 h 130"/>
              <a:gd name="T36" fmla="*/ 69 w 110"/>
              <a:gd name="T37" fmla="*/ 63 h 130"/>
              <a:gd name="T38" fmla="*/ 45 w 110"/>
              <a:gd name="T39" fmla="*/ 107 h 130"/>
              <a:gd name="T40" fmla="*/ 23 w 110"/>
              <a:gd name="T41" fmla="*/ 114 h 130"/>
              <a:gd name="T42" fmla="*/ 14 w 110"/>
              <a:gd name="T43" fmla="*/ 103 h 130"/>
              <a:gd name="T44" fmla="*/ 18 w 110"/>
              <a:gd name="T45" fmla="*/ 87 h 130"/>
              <a:gd name="T46" fmla="*/ 50 w 110"/>
              <a:gd name="T47" fmla="*/ 27 h 130"/>
              <a:gd name="T48" fmla="*/ 75 w 110"/>
              <a:gd name="T49" fmla="*/ 16 h 130"/>
              <a:gd name="T50" fmla="*/ 87 w 110"/>
              <a:gd name="T51" fmla="*/ 22 h 130"/>
              <a:gd name="T52" fmla="*/ 93 w 110"/>
              <a:gd name="T53" fmla="*/ 50 h 130"/>
              <a:gd name="T54" fmla="*/ 62 w 110"/>
              <a:gd name="T55" fmla="*/ 108 h 130"/>
              <a:gd name="T56" fmla="*/ 71 w 110"/>
              <a:gd name="T57" fmla="*/ 11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30">
                <a:moveTo>
                  <a:pt x="71" y="112"/>
                </a:moveTo>
                <a:cubicBezTo>
                  <a:pt x="102" y="55"/>
                  <a:pt x="102" y="55"/>
                  <a:pt x="102" y="55"/>
                </a:cubicBezTo>
                <a:cubicBezTo>
                  <a:pt x="110" y="38"/>
                  <a:pt x="106" y="21"/>
                  <a:pt x="91" y="13"/>
                </a:cubicBezTo>
                <a:cubicBezTo>
                  <a:pt x="80" y="7"/>
                  <a:pt x="80" y="7"/>
                  <a:pt x="80" y="7"/>
                </a:cubicBezTo>
                <a:cubicBezTo>
                  <a:pt x="66" y="0"/>
                  <a:pt x="50" y="6"/>
                  <a:pt x="41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0" y="100"/>
                  <a:pt x="5" y="116"/>
                  <a:pt x="17" y="12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31" y="130"/>
                  <a:pt x="47" y="125"/>
                  <a:pt x="54" y="113"/>
                </a:cubicBezTo>
                <a:cubicBezTo>
                  <a:pt x="78" y="68"/>
                  <a:pt x="78" y="68"/>
                  <a:pt x="78" y="68"/>
                </a:cubicBezTo>
                <a:cubicBezTo>
                  <a:pt x="83" y="58"/>
                  <a:pt x="79" y="47"/>
                  <a:pt x="70" y="42"/>
                </a:cubicBezTo>
                <a:cubicBezTo>
                  <a:pt x="69" y="41"/>
                  <a:pt x="69" y="41"/>
                  <a:pt x="69" y="41"/>
                </a:cubicBezTo>
                <a:cubicBezTo>
                  <a:pt x="60" y="36"/>
                  <a:pt x="49" y="40"/>
                  <a:pt x="44" y="50"/>
                </a:cubicBezTo>
                <a:cubicBezTo>
                  <a:pt x="24" y="87"/>
                  <a:pt x="24" y="87"/>
                  <a:pt x="24" y="87"/>
                </a:cubicBezTo>
                <a:cubicBezTo>
                  <a:pt x="33" y="92"/>
                  <a:pt x="33" y="92"/>
                  <a:pt x="33" y="92"/>
                </a:cubicBezTo>
                <a:cubicBezTo>
                  <a:pt x="53" y="54"/>
                  <a:pt x="53" y="54"/>
                  <a:pt x="53" y="54"/>
                </a:cubicBezTo>
                <a:cubicBezTo>
                  <a:pt x="55" y="50"/>
                  <a:pt x="59" y="47"/>
                  <a:pt x="64" y="50"/>
                </a:cubicBezTo>
                <a:cubicBezTo>
                  <a:pt x="66" y="51"/>
                  <a:pt x="66" y="51"/>
                  <a:pt x="66" y="51"/>
                </a:cubicBezTo>
                <a:cubicBezTo>
                  <a:pt x="70" y="53"/>
                  <a:pt x="71" y="58"/>
                  <a:pt x="69" y="63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1" y="115"/>
                  <a:pt x="31" y="119"/>
                  <a:pt x="23" y="114"/>
                </a:cubicBezTo>
                <a:cubicBezTo>
                  <a:pt x="18" y="112"/>
                  <a:pt x="15" y="108"/>
                  <a:pt x="14" y="103"/>
                </a:cubicBezTo>
                <a:cubicBezTo>
                  <a:pt x="13" y="99"/>
                  <a:pt x="14" y="94"/>
                  <a:pt x="18" y="87"/>
                </a:cubicBezTo>
                <a:cubicBezTo>
                  <a:pt x="50" y="27"/>
                  <a:pt x="50" y="27"/>
                  <a:pt x="50" y="27"/>
                </a:cubicBezTo>
                <a:cubicBezTo>
                  <a:pt x="57" y="13"/>
                  <a:pt x="68" y="12"/>
                  <a:pt x="75" y="16"/>
                </a:cubicBezTo>
                <a:cubicBezTo>
                  <a:pt x="87" y="22"/>
                  <a:pt x="87" y="22"/>
                  <a:pt x="87" y="22"/>
                </a:cubicBezTo>
                <a:cubicBezTo>
                  <a:pt x="98" y="28"/>
                  <a:pt x="98" y="40"/>
                  <a:pt x="93" y="50"/>
                </a:cubicBezTo>
                <a:cubicBezTo>
                  <a:pt x="62" y="108"/>
                  <a:pt x="62" y="108"/>
                  <a:pt x="62" y="108"/>
                </a:cubicBezTo>
                <a:lnTo>
                  <a:pt x="71" y="1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107" name="原创设计师QQ598969553      _39"/>
          <p:cNvGrpSpPr/>
          <p:nvPr/>
        </p:nvGrpSpPr>
        <p:grpSpPr>
          <a:xfrm>
            <a:off x="930086" y="2635980"/>
            <a:ext cx="175335" cy="241179"/>
            <a:chOff x="3868738" y="2328863"/>
            <a:chExt cx="376238" cy="517525"/>
          </a:xfrm>
          <a:solidFill>
            <a:schemeClr val="accent1"/>
          </a:solidFill>
        </p:grpSpPr>
        <p:sp>
          <p:nvSpPr>
            <p:cNvPr id="108" name="Freeform 181"/>
            <p:cNvSpPr>
              <a:spLocks/>
            </p:cNvSpPr>
            <p:nvPr/>
          </p:nvSpPr>
          <p:spPr bwMode="auto">
            <a:xfrm>
              <a:off x="3868738" y="2328863"/>
              <a:ext cx="180975" cy="517525"/>
            </a:xfrm>
            <a:custGeom>
              <a:avLst/>
              <a:gdLst>
                <a:gd name="T0" fmla="*/ 6 w 48"/>
                <a:gd name="T1" fmla="*/ 16 h 138"/>
                <a:gd name="T2" fmla="*/ 1 w 48"/>
                <a:gd name="T3" fmla="*/ 34 h 138"/>
                <a:gd name="T4" fmla="*/ 4 w 48"/>
                <a:gd name="T5" fmla="*/ 48 h 138"/>
                <a:gd name="T6" fmla="*/ 17 w 48"/>
                <a:gd name="T7" fmla="*/ 63 h 138"/>
                <a:gd name="T8" fmla="*/ 17 w 48"/>
                <a:gd name="T9" fmla="*/ 138 h 138"/>
                <a:gd name="T10" fmla="*/ 30 w 48"/>
                <a:gd name="T11" fmla="*/ 138 h 138"/>
                <a:gd name="T12" fmla="*/ 30 w 48"/>
                <a:gd name="T13" fmla="*/ 63 h 138"/>
                <a:gd name="T14" fmla="*/ 44 w 48"/>
                <a:gd name="T15" fmla="*/ 48 h 138"/>
                <a:gd name="T16" fmla="*/ 47 w 48"/>
                <a:gd name="T17" fmla="*/ 34 h 138"/>
                <a:gd name="T18" fmla="*/ 42 w 48"/>
                <a:gd name="T19" fmla="*/ 16 h 138"/>
                <a:gd name="T20" fmla="*/ 32 w 48"/>
                <a:gd name="T21" fmla="*/ 0 h 138"/>
                <a:gd name="T22" fmla="*/ 35 w 48"/>
                <a:gd name="T23" fmla="*/ 33 h 138"/>
                <a:gd name="T24" fmla="*/ 31 w 48"/>
                <a:gd name="T25" fmla="*/ 33 h 138"/>
                <a:gd name="T26" fmla="*/ 27 w 48"/>
                <a:gd name="T27" fmla="*/ 0 h 138"/>
                <a:gd name="T28" fmla="*/ 24 w 48"/>
                <a:gd name="T29" fmla="*/ 0 h 138"/>
                <a:gd name="T30" fmla="*/ 20 w 48"/>
                <a:gd name="T31" fmla="*/ 0 h 138"/>
                <a:gd name="T32" fmla="*/ 17 w 48"/>
                <a:gd name="T33" fmla="*/ 33 h 138"/>
                <a:gd name="T34" fmla="*/ 13 w 48"/>
                <a:gd name="T35" fmla="*/ 33 h 138"/>
                <a:gd name="T36" fmla="*/ 16 w 48"/>
                <a:gd name="T37" fmla="*/ 0 h 138"/>
                <a:gd name="T38" fmla="*/ 6 w 48"/>
                <a:gd name="T39" fmla="*/ 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8">
                  <a:moveTo>
                    <a:pt x="6" y="16"/>
                  </a:moveTo>
                  <a:cubicBezTo>
                    <a:pt x="4" y="22"/>
                    <a:pt x="1" y="28"/>
                    <a:pt x="1" y="34"/>
                  </a:cubicBezTo>
                  <a:cubicBezTo>
                    <a:pt x="0" y="39"/>
                    <a:pt x="1" y="43"/>
                    <a:pt x="4" y="48"/>
                  </a:cubicBezTo>
                  <a:cubicBezTo>
                    <a:pt x="7" y="53"/>
                    <a:pt x="12" y="60"/>
                    <a:pt x="17" y="63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6" y="60"/>
                    <a:pt x="41" y="53"/>
                    <a:pt x="44" y="48"/>
                  </a:cubicBezTo>
                  <a:cubicBezTo>
                    <a:pt x="46" y="43"/>
                    <a:pt x="48" y="39"/>
                    <a:pt x="47" y="34"/>
                  </a:cubicBezTo>
                  <a:cubicBezTo>
                    <a:pt x="46" y="28"/>
                    <a:pt x="44" y="22"/>
                    <a:pt x="42" y="16"/>
                  </a:cubicBezTo>
                  <a:cubicBezTo>
                    <a:pt x="41" y="12"/>
                    <a:pt x="37" y="1"/>
                    <a:pt x="32" y="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7" y="12"/>
                    <a:pt x="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09" name="Freeform 182"/>
            <p:cNvSpPr>
              <a:spLocks/>
            </p:cNvSpPr>
            <p:nvPr/>
          </p:nvSpPr>
          <p:spPr bwMode="auto">
            <a:xfrm>
              <a:off x="4127501" y="2328863"/>
              <a:ext cx="117475" cy="517525"/>
            </a:xfrm>
            <a:custGeom>
              <a:avLst/>
              <a:gdLst>
                <a:gd name="T0" fmla="*/ 0 w 31"/>
                <a:gd name="T1" fmla="*/ 39 h 138"/>
                <a:gd name="T2" fmla="*/ 18 w 31"/>
                <a:gd name="T3" fmla="*/ 77 h 138"/>
                <a:gd name="T4" fmla="*/ 18 w 31"/>
                <a:gd name="T5" fmla="*/ 138 h 138"/>
                <a:gd name="T6" fmla="*/ 31 w 31"/>
                <a:gd name="T7" fmla="*/ 138 h 138"/>
                <a:gd name="T8" fmla="*/ 31 w 31"/>
                <a:gd name="T9" fmla="*/ 0 h 138"/>
                <a:gd name="T10" fmla="*/ 18 w 31"/>
                <a:gd name="T11" fmla="*/ 0 h 138"/>
                <a:gd name="T12" fmla="*/ 0 w 31"/>
                <a:gd name="T13" fmla="*/ 3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8">
                  <a:moveTo>
                    <a:pt x="0" y="39"/>
                  </a:moveTo>
                  <a:cubicBezTo>
                    <a:pt x="0" y="73"/>
                    <a:pt x="14" y="77"/>
                    <a:pt x="18" y="77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110" name="原创设计师QQ598969553      _40"/>
          <p:cNvGrpSpPr/>
          <p:nvPr/>
        </p:nvGrpSpPr>
        <p:grpSpPr>
          <a:xfrm>
            <a:off x="2364576" y="2212069"/>
            <a:ext cx="227122" cy="220463"/>
            <a:chOff x="6946901" y="1419225"/>
            <a:chExt cx="487363" cy="473075"/>
          </a:xfrm>
          <a:solidFill>
            <a:schemeClr val="accent2"/>
          </a:solidFill>
        </p:grpSpPr>
        <p:sp>
          <p:nvSpPr>
            <p:cNvPr id="111" name="Freeform 183"/>
            <p:cNvSpPr>
              <a:spLocks/>
            </p:cNvSpPr>
            <p:nvPr/>
          </p:nvSpPr>
          <p:spPr bwMode="auto">
            <a:xfrm>
              <a:off x="6946901" y="1419225"/>
              <a:ext cx="487363" cy="300037"/>
            </a:xfrm>
            <a:custGeom>
              <a:avLst/>
              <a:gdLst>
                <a:gd name="T0" fmla="*/ 130 w 130"/>
                <a:gd name="T1" fmla="*/ 66 h 80"/>
                <a:gd name="T2" fmla="*/ 116 w 130"/>
                <a:gd name="T3" fmla="*/ 52 h 80"/>
                <a:gd name="T4" fmla="*/ 118 w 130"/>
                <a:gd name="T5" fmla="*/ 40 h 80"/>
                <a:gd name="T6" fmla="*/ 78 w 130"/>
                <a:gd name="T7" fmla="*/ 0 h 80"/>
                <a:gd name="T8" fmla="*/ 38 w 130"/>
                <a:gd name="T9" fmla="*/ 39 h 80"/>
                <a:gd name="T10" fmla="*/ 23 w 130"/>
                <a:gd name="T11" fmla="*/ 34 h 80"/>
                <a:gd name="T12" fmla="*/ 0 w 130"/>
                <a:gd name="T13" fmla="*/ 57 h 80"/>
                <a:gd name="T14" fmla="*/ 23 w 130"/>
                <a:gd name="T15" fmla="*/ 80 h 80"/>
                <a:gd name="T16" fmla="*/ 76 w 130"/>
                <a:gd name="T17" fmla="*/ 80 h 80"/>
                <a:gd name="T18" fmla="*/ 78 w 130"/>
                <a:gd name="T19" fmla="*/ 80 h 80"/>
                <a:gd name="T20" fmla="*/ 116 w 130"/>
                <a:gd name="T21" fmla="*/ 80 h 80"/>
                <a:gd name="T22" fmla="*/ 130 w 130"/>
                <a:gd name="T2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80">
                  <a:moveTo>
                    <a:pt x="130" y="66"/>
                  </a:moveTo>
                  <a:cubicBezTo>
                    <a:pt x="130" y="58"/>
                    <a:pt x="124" y="52"/>
                    <a:pt x="116" y="52"/>
                  </a:cubicBezTo>
                  <a:cubicBezTo>
                    <a:pt x="118" y="48"/>
                    <a:pt x="118" y="44"/>
                    <a:pt x="118" y="40"/>
                  </a:cubicBezTo>
                  <a:cubicBezTo>
                    <a:pt x="118" y="18"/>
                    <a:pt x="100" y="0"/>
                    <a:pt x="78" y="0"/>
                  </a:cubicBezTo>
                  <a:cubicBezTo>
                    <a:pt x="56" y="0"/>
                    <a:pt x="38" y="18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0" y="34"/>
                    <a:pt x="0" y="44"/>
                    <a:pt x="0" y="57"/>
                  </a:cubicBezTo>
                  <a:cubicBezTo>
                    <a:pt x="0" y="70"/>
                    <a:pt x="10" y="80"/>
                    <a:pt x="23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0" y="74"/>
                    <a:pt x="130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12" name="Rectangle 184"/>
            <p:cNvSpPr>
              <a:spLocks noChangeArrowheads="1"/>
            </p:cNvSpPr>
            <p:nvPr/>
          </p:nvSpPr>
          <p:spPr bwMode="auto">
            <a:xfrm>
              <a:off x="7016751" y="1749425"/>
              <a:ext cx="42863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13" name="Rectangle 185"/>
            <p:cNvSpPr>
              <a:spLocks noChangeArrowheads="1"/>
            </p:cNvSpPr>
            <p:nvPr/>
          </p:nvSpPr>
          <p:spPr bwMode="auto">
            <a:xfrm>
              <a:off x="7118351" y="1798638"/>
              <a:ext cx="41275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14" name="Rectangle 186"/>
            <p:cNvSpPr>
              <a:spLocks noChangeArrowheads="1"/>
            </p:cNvSpPr>
            <p:nvPr/>
          </p:nvSpPr>
          <p:spPr bwMode="auto">
            <a:xfrm>
              <a:off x="7219951" y="1749425"/>
              <a:ext cx="41275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15" name="Rectangle 187"/>
            <p:cNvSpPr>
              <a:spLocks noChangeArrowheads="1"/>
            </p:cNvSpPr>
            <p:nvPr/>
          </p:nvSpPr>
          <p:spPr bwMode="auto">
            <a:xfrm>
              <a:off x="7321551" y="1798638"/>
              <a:ext cx="46038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116" name="原创设计师QQ598969553      _41"/>
          <p:cNvSpPr>
            <a:spLocks/>
          </p:cNvSpPr>
          <p:nvPr/>
        </p:nvSpPr>
        <p:spPr bwMode="auto">
          <a:xfrm>
            <a:off x="3122614" y="2354263"/>
            <a:ext cx="179387" cy="149225"/>
          </a:xfrm>
          <a:custGeom>
            <a:avLst/>
            <a:gdLst>
              <a:gd name="T0" fmla="*/ 202 w 244"/>
              <a:gd name="T1" fmla="*/ 0 h 201"/>
              <a:gd name="T2" fmla="*/ 88 w 244"/>
              <a:gd name="T3" fmla="*/ 113 h 201"/>
              <a:gd name="T4" fmla="*/ 45 w 244"/>
              <a:gd name="T5" fmla="*/ 71 h 201"/>
              <a:gd name="T6" fmla="*/ 0 w 244"/>
              <a:gd name="T7" fmla="*/ 116 h 201"/>
              <a:gd name="T8" fmla="*/ 43 w 244"/>
              <a:gd name="T9" fmla="*/ 158 h 201"/>
              <a:gd name="T10" fmla="*/ 88 w 244"/>
              <a:gd name="T11" fmla="*/ 201 h 201"/>
              <a:gd name="T12" fmla="*/ 133 w 244"/>
              <a:gd name="T13" fmla="*/ 158 h 201"/>
              <a:gd name="T14" fmla="*/ 244 w 244"/>
              <a:gd name="T15" fmla="*/ 45 h 201"/>
              <a:gd name="T16" fmla="*/ 202 w 244"/>
              <a:gd name="T17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4" h="201">
                <a:moveTo>
                  <a:pt x="202" y="0"/>
                </a:moveTo>
                <a:lnTo>
                  <a:pt x="88" y="113"/>
                </a:lnTo>
                <a:lnTo>
                  <a:pt x="45" y="71"/>
                </a:lnTo>
                <a:lnTo>
                  <a:pt x="0" y="116"/>
                </a:lnTo>
                <a:lnTo>
                  <a:pt x="43" y="158"/>
                </a:lnTo>
                <a:lnTo>
                  <a:pt x="88" y="201"/>
                </a:lnTo>
                <a:lnTo>
                  <a:pt x="133" y="158"/>
                </a:lnTo>
                <a:lnTo>
                  <a:pt x="244" y="45"/>
                </a:lnTo>
                <a:lnTo>
                  <a:pt x="2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117" name="原创设计师QQ598969553      _42"/>
          <p:cNvGrpSpPr/>
          <p:nvPr/>
        </p:nvGrpSpPr>
        <p:grpSpPr>
          <a:xfrm>
            <a:off x="3234593" y="3352115"/>
            <a:ext cx="161279" cy="190870"/>
            <a:chOff x="8813801" y="3865563"/>
            <a:chExt cx="346075" cy="409574"/>
          </a:xfrm>
          <a:solidFill>
            <a:schemeClr val="bg1">
              <a:lumMod val="50000"/>
            </a:schemeClr>
          </a:solidFill>
        </p:grpSpPr>
        <p:sp>
          <p:nvSpPr>
            <p:cNvPr id="118" name="Freeform 189"/>
            <p:cNvSpPr>
              <a:spLocks/>
            </p:cNvSpPr>
            <p:nvPr/>
          </p:nvSpPr>
          <p:spPr bwMode="auto">
            <a:xfrm>
              <a:off x="8813801" y="3940175"/>
              <a:ext cx="346075" cy="334962"/>
            </a:xfrm>
            <a:custGeom>
              <a:avLst/>
              <a:gdLst>
                <a:gd name="T0" fmla="*/ 46 w 92"/>
                <a:gd name="T1" fmla="*/ 89 h 89"/>
                <a:gd name="T2" fmla="*/ 92 w 92"/>
                <a:gd name="T3" fmla="*/ 43 h 89"/>
                <a:gd name="T4" fmla="*/ 63 w 92"/>
                <a:gd name="T5" fmla="*/ 0 h 89"/>
                <a:gd name="T6" fmla="*/ 57 w 92"/>
                <a:gd name="T7" fmla="*/ 9 h 89"/>
                <a:gd name="T8" fmla="*/ 82 w 92"/>
                <a:gd name="T9" fmla="*/ 43 h 89"/>
                <a:gd name="T10" fmla="*/ 46 w 92"/>
                <a:gd name="T11" fmla="*/ 79 h 89"/>
                <a:gd name="T12" fmla="*/ 10 w 92"/>
                <a:gd name="T13" fmla="*/ 43 h 89"/>
                <a:gd name="T14" fmla="*/ 35 w 92"/>
                <a:gd name="T15" fmla="*/ 9 h 89"/>
                <a:gd name="T16" fmla="*/ 28 w 92"/>
                <a:gd name="T17" fmla="*/ 0 h 89"/>
                <a:gd name="T18" fmla="*/ 0 w 92"/>
                <a:gd name="T19" fmla="*/ 43 h 89"/>
                <a:gd name="T20" fmla="*/ 46 w 92"/>
                <a:gd name="T2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1" y="89"/>
                    <a:pt x="92" y="68"/>
                    <a:pt x="92" y="43"/>
                  </a:cubicBezTo>
                  <a:cubicBezTo>
                    <a:pt x="92" y="24"/>
                    <a:pt x="80" y="7"/>
                    <a:pt x="63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1" y="13"/>
                    <a:pt x="82" y="27"/>
                    <a:pt x="82" y="43"/>
                  </a:cubicBezTo>
                  <a:cubicBezTo>
                    <a:pt x="82" y="63"/>
                    <a:pt x="66" y="79"/>
                    <a:pt x="46" y="79"/>
                  </a:cubicBezTo>
                  <a:cubicBezTo>
                    <a:pt x="26" y="79"/>
                    <a:pt x="10" y="63"/>
                    <a:pt x="10" y="43"/>
                  </a:cubicBezTo>
                  <a:cubicBezTo>
                    <a:pt x="10" y="27"/>
                    <a:pt x="20" y="13"/>
                    <a:pt x="35" y="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7"/>
                    <a:pt x="0" y="24"/>
                    <a:pt x="0" y="43"/>
                  </a:cubicBezTo>
                  <a:cubicBezTo>
                    <a:pt x="0" y="68"/>
                    <a:pt x="20" y="89"/>
                    <a:pt x="46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19" name="Freeform 190"/>
            <p:cNvSpPr>
              <a:spLocks/>
            </p:cNvSpPr>
            <p:nvPr/>
          </p:nvSpPr>
          <p:spPr bwMode="auto">
            <a:xfrm>
              <a:off x="8904288" y="3865563"/>
              <a:ext cx="160338" cy="120650"/>
            </a:xfrm>
            <a:custGeom>
              <a:avLst/>
              <a:gdLst>
                <a:gd name="T0" fmla="*/ 33 w 101"/>
                <a:gd name="T1" fmla="*/ 66 h 76"/>
                <a:gd name="T2" fmla="*/ 40 w 101"/>
                <a:gd name="T3" fmla="*/ 76 h 76"/>
                <a:gd name="T4" fmla="*/ 52 w 101"/>
                <a:gd name="T5" fmla="*/ 76 h 76"/>
                <a:gd name="T6" fmla="*/ 61 w 101"/>
                <a:gd name="T7" fmla="*/ 76 h 76"/>
                <a:gd name="T8" fmla="*/ 71 w 101"/>
                <a:gd name="T9" fmla="*/ 66 h 76"/>
                <a:gd name="T10" fmla="*/ 85 w 101"/>
                <a:gd name="T11" fmla="*/ 45 h 76"/>
                <a:gd name="T12" fmla="*/ 101 w 101"/>
                <a:gd name="T13" fmla="*/ 21 h 76"/>
                <a:gd name="T14" fmla="*/ 85 w 101"/>
                <a:gd name="T15" fmla="*/ 0 h 76"/>
                <a:gd name="T16" fmla="*/ 52 w 101"/>
                <a:gd name="T17" fmla="*/ 0 h 76"/>
                <a:gd name="T18" fmla="*/ 16 w 101"/>
                <a:gd name="T19" fmla="*/ 0 h 76"/>
                <a:gd name="T20" fmla="*/ 0 w 101"/>
                <a:gd name="T21" fmla="*/ 21 h 76"/>
                <a:gd name="T22" fmla="*/ 19 w 101"/>
                <a:gd name="T23" fmla="*/ 45 h 76"/>
                <a:gd name="T24" fmla="*/ 33 w 101"/>
                <a:gd name="T25" fmla="*/ 6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76">
                  <a:moveTo>
                    <a:pt x="33" y="66"/>
                  </a:moveTo>
                  <a:lnTo>
                    <a:pt x="40" y="76"/>
                  </a:lnTo>
                  <a:lnTo>
                    <a:pt x="52" y="76"/>
                  </a:lnTo>
                  <a:lnTo>
                    <a:pt x="61" y="76"/>
                  </a:lnTo>
                  <a:lnTo>
                    <a:pt x="71" y="66"/>
                  </a:lnTo>
                  <a:lnTo>
                    <a:pt x="85" y="45"/>
                  </a:lnTo>
                  <a:lnTo>
                    <a:pt x="101" y="21"/>
                  </a:lnTo>
                  <a:lnTo>
                    <a:pt x="85" y="0"/>
                  </a:lnTo>
                  <a:lnTo>
                    <a:pt x="52" y="0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19" y="45"/>
                  </a:lnTo>
                  <a:lnTo>
                    <a:pt x="3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120" name="原创设计师QQ598969553      _43"/>
          <p:cNvGrpSpPr/>
          <p:nvPr/>
        </p:nvGrpSpPr>
        <p:grpSpPr>
          <a:xfrm>
            <a:off x="1000368" y="2311944"/>
            <a:ext cx="138345" cy="229341"/>
            <a:chOff x="4019551" y="1633538"/>
            <a:chExt cx="296862" cy="492124"/>
          </a:xfrm>
          <a:solidFill>
            <a:schemeClr val="accent2"/>
          </a:solidFill>
        </p:grpSpPr>
        <p:sp>
          <p:nvSpPr>
            <p:cNvPr id="121" name="Freeform 191"/>
            <p:cNvSpPr>
              <a:spLocks/>
            </p:cNvSpPr>
            <p:nvPr/>
          </p:nvSpPr>
          <p:spPr bwMode="auto">
            <a:xfrm>
              <a:off x="4019551" y="1708150"/>
              <a:ext cx="255588" cy="417512"/>
            </a:xfrm>
            <a:custGeom>
              <a:avLst/>
              <a:gdLst>
                <a:gd name="T0" fmla="*/ 2 w 161"/>
                <a:gd name="T1" fmla="*/ 263 h 263"/>
                <a:gd name="T2" fmla="*/ 45 w 161"/>
                <a:gd name="T3" fmla="*/ 235 h 263"/>
                <a:gd name="T4" fmla="*/ 132 w 161"/>
                <a:gd name="T5" fmla="*/ 71 h 263"/>
                <a:gd name="T6" fmla="*/ 161 w 161"/>
                <a:gd name="T7" fmla="*/ 19 h 263"/>
                <a:gd name="T8" fmla="*/ 151 w 161"/>
                <a:gd name="T9" fmla="*/ 14 h 263"/>
                <a:gd name="T10" fmla="*/ 144 w 161"/>
                <a:gd name="T11" fmla="*/ 12 h 263"/>
                <a:gd name="T12" fmla="*/ 135 w 161"/>
                <a:gd name="T13" fmla="*/ 7 h 263"/>
                <a:gd name="T14" fmla="*/ 116 w 161"/>
                <a:gd name="T15" fmla="*/ 0 h 263"/>
                <a:gd name="T16" fmla="*/ 106 w 161"/>
                <a:gd name="T17" fmla="*/ 17 h 263"/>
                <a:gd name="T18" fmla="*/ 102 w 161"/>
                <a:gd name="T19" fmla="*/ 26 h 263"/>
                <a:gd name="T20" fmla="*/ 97 w 161"/>
                <a:gd name="T21" fmla="*/ 36 h 263"/>
                <a:gd name="T22" fmla="*/ 64 w 161"/>
                <a:gd name="T23" fmla="*/ 95 h 263"/>
                <a:gd name="T24" fmla="*/ 0 w 161"/>
                <a:gd name="T25" fmla="*/ 216 h 263"/>
                <a:gd name="T26" fmla="*/ 2 w 161"/>
                <a:gd name="T2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263">
                  <a:moveTo>
                    <a:pt x="2" y="263"/>
                  </a:moveTo>
                  <a:lnTo>
                    <a:pt x="45" y="235"/>
                  </a:lnTo>
                  <a:lnTo>
                    <a:pt x="132" y="71"/>
                  </a:lnTo>
                  <a:lnTo>
                    <a:pt x="161" y="19"/>
                  </a:lnTo>
                  <a:lnTo>
                    <a:pt x="151" y="14"/>
                  </a:lnTo>
                  <a:lnTo>
                    <a:pt x="144" y="12"/>
                  </a:lnTo>
                  <a:lnTo>
                    <a:pt x="135" y="7"/>
                  </a:lnTo>
                  <a:lnTo>
                    <a:pt x="116" y="0"/>
                  </a:lnTo>
                  <a:lnTo>
                    <a:pt x="106" y="17"/>
                  </a:lnTo>
                  <a:lnTo>
                    <a:pt x="102" y="26"/>
                  </a:lnTo>
                  <a:lnTo>
                    <a:pt x="97" y="36"/>
                  </a:lnTo>
                  <a:lnTo>
                    <a:pt x="64" y="95"/>
                  </a:lnTo>
                  <a:lnTo>
                    <a:pt x="0" y="216"/>
                  </a:lnTo>
                  <a:lnTo>
                    <a:pt x="2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22" name="Freeform 192"/>
            <p:cNvSpPr>
              <a:spLocks/>
            </p:cNvSpPr>
            <p:nvPr/>
          </p:nvSpPr>
          <p:spPr bwMode="auto">
            <a:xfrm>
              <a:off x="4214813" y="1633538"/>
              <a:ext cx="101600" cy="82550"/>
            </a:xfrm>
            <a:custGeom>
              <a:avLst/>
              <a:gdLst>
                <a:gd name="T0" fmla="*/ 19 w 64"/>
                <a:gd name="T1" fmla="*/ 0 h 52"/>
                <a:gd name="T2" fmla="*/ 0 w 64"/>
                <a:gd name="T3" fmla="*/ 33 h 52"/>
                <a:gd name="T4" fmla="*/ 33 w 64"/>
                <a:gd name="T5" fmla="*/ 47 h 52"/>
                <a:gd name="T6" fmla="*/ 42 w 64"/>
                <a:gd name="T7" fmla="*/ 52 h 52"/>
                <a:gd name="T8" fmla="*/ 45 w 64"/>
                <a:gd name="T9" fmla="*/ 52 h 52"/>
                <a:gd name="T10" fmla="*/ 47 w 64"/>
                <a:gd name="T11" fmla="*/ 50 h 52"/>
                <a:gd name="T12" fmla="*/ 52 w 64"/>
                <a:gd name="T13" fmla="*/ 40 h 52"/>
                <a:gd name="T14" fmla="*/ 64 w 64"/>
                <a:gd name="T15" fmla="*/ 19 h 52"/>
                <a:gd name="T16" fmla="*/ 19 w 6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2">
                  <a:moveTo>
                    <a:pt x="19" y="0"/>
                  </a:moveTo>
                  <a:lnTo>
                    <a:pt x="0" y="33"/>
                  </a:lnTo>
                  <a:lnTo>
                    <a:pt x="33" y="47"/>
                  </a:lnTo>
                  <a:lnTo>
                    <a:pt x="42" y="52"/>
                  </a:lnTo>
                  <a:lnTo>
                    <a:pt x="45" y="52"/>
                  </a:lnTo>
                  <a:lnTo>
                    <a:pt x="47" y="50"/>
                  </a:lnTo>
                  <a:lnTo>
                    <a:pt x="52" y="40"/>
                  </a:lnTo>
                  <a:lnTo>
                    <a:pt x="64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123" name="原创设计师QQ598969553      _44"/>
          <p:cNvSpPr>
            <a:spLocks noEditPoints="1"/>
          </p:cNvSpPr>
          <p:nvPr/>
        </p:nvSpPr>
        <p:spPr bwMode="auto">
          <a:xfrm>
            <a:off x="2925763" y="3905250"/>
            <a:ext cx="195262" cy="192088"/>
          </a:xfrm>
          <a:custGeom>
            <a:avLst/>
            <a:gdLst>
              <a:gd name="T0" fmla="*/ 75 w 111"/>
              <a:gd name="T1" fmla="*/ 0 h 110"/>
              <a:gd name="T2" fmla="*/ 80 w 111"/>
              <a:gd name="T3" fmla="*/ 0 h 110"/>
              <a:gd name="T4" fmla="*/ 97 w 111"/>
              <a:gd name="T5" fmla="*/ 43 h 110"/>
              <a:gd name="T6" fmla="*/ 66 w 111"/>
              <a:gd name="T7" fmla="*/ 49 h 110"/>
              <a:gd name="T8" fmla="*/ 59 w 111"/>
              <a:gd name="T9" fmla="*/ 55 h 110"/>
              <a:gd name="T10" fmla="*/ 39 w 111"/>
              <a:gd name="T11" fmla="*/ 75 h 110"/>
              <a:gd name="T12" fmla="*/ 48 w 111"/>
              <a:gd name="T13" fmla="*/ 85 h 110"/>
              <a:gd name="T14" fmla="*/ 44 w 111"/>
              <a:gd name="T15" fmla="*/ 91 h 110"/>
              <a:gd name="T16" fmla="*/ 39 w 111"/>
              <a:gd name="T17" fmla="*/ 94 h 110"/>
              <a:gd name="T18" fmla="*/ 29 w 111"/>
              <a:gd name="T19" fmla="*/ 85 h 110"/>
              <a:gd name="T20" fmla="*/ 23 w 111"/>
              <a:gd name="T21" fmla="*/ 90 h 110"/>
              <a:gd name="T22" fmla="*/ 32 w 111"/>
              <a:gd name="T23" fmla="*/ 101 h 110"/>
              <a:gd name="T24" fmla="*/ 29 w 111"/>
              <a:gd name="T25" fmla="*/ 106 h 110"/>
              <a:gd name="T26" fmla="*/ 23 w 111"/>
              <a:gd name="T27" fmla="*/ 110 h 110"/>
              <a:gd name="T28" fmla="*/ 15 w 111"/>
              <a:gd name="T29" fmla="*/ 103 h 110"/>
              <a:gd name="T30" fmla="*/ 13 w 111"/>
              <a:gd name="T31" fmla="*/ 101 h 110"/>
              <a:gd name="T32" fmla="*/ 9 w 111"/>
              <a:gd name="T33" fmla="*/ 103 h 110"/>
              <a:gd name="T34" fmla="*/ 0 w 111"/>
              <a:gd name="T35" fmla="*/ 97 h 110"/>
              <a:gd name="T36" fmla="*/ 0 w 111"/>
              <a:gd name="T37" fmla="*/ 95 h 110"/>
              <a:gd name="T38" fmla="*/ 8 w 111"/>
              <a:gd name="T39" fmla="*/ 85 h 110"/>
              <a:gd name="T40" fmla="*/ 55 w 111"/>
              <a:gd name="T41" fmla="*/ 38 h 110"/>
              <a:gd name="T42" fmla="*/ 52 w 111"/>
              <a:gd name="T43" fmla="*/ 28 h 110"/>
              <a:gd name="T44" fmla="*/ 75 w 111"/>
              <a:gd name="T45" fmla="*/ 0 h 110"/>
              <a:gd name="T46" fmla="*/ 67 w 111"/>
              <a:gd name="T47" fmla="*/ 26 h 110"/>
              <a:gd name="T48" fmla="*/ 88 w 111"/>
              <a:gd name="T49" fmla="*/ 31 h 110"/>
              <a:gd name="T50" fmla="*/ 76 w 111"/>
              <a:gd name="T51" fmla="*/ 15 h 110"/>
              <a:gd name="T52" fmla="*/ 67 w 111"/>
              <a:gd name="T53" fmla="*/ 2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110">
                <a:moveTo>
                  <a:pt x="75" y="0"/>
                </a:moveTo>
                <a:cubicBezTo>
                  <a:pt x="77" y="0"/>
                  <a:pt x="79" y="0"/>
                  <a:pt x="80" y="0"/>
                </a:cubicBezTo>
                <a:cubicBezTo>
                  <a:pt x="100" y="1"/>
                  <a:pt x="111" y="28"/>
                  <a:pt x="97" y="43"/>
                </a:cubicBezTo>
                <a:cubicBezTo>
                  <a:pt x="91" y="50"/>
                  <a:pt x="77" y="55"/>
                  <a:pt x="66" y="49"/>
                </a:cubicBezTo>
                <a:cubicBezTo>
                  <a:pt x="63" y="50"/>
                  <a:pt x="61" y="52"/>
                  <a:pt x="59" y="55"/>
                </a:cubicBezTo>
                <a:cubicBezTo>
                  <a:pt x="53" y="61"/>
                  <a:pt x="46" y="68"/>
                  <a:pt x="39" y="75"/>
                </a:cubicBezTo>
                <a:cubicBezTo>
                  <a:pt x="40" y="78"/>
                  <a:pt x="48" y="81"/>
                  <a:pt x="48" y="85"/>
                </a:cubicBezTo>
                <a:cubicBezTo>
                  <a:pt x="48" y="88"/>
                  <a:pt x="44" y="91"/>
                  <a:pt x="44" y="91"/>
                </a:cubicBezTo>
                <a:cubicBezTo>
                  <a:pt x="44" y="91"/>
                  <a:pt x="41" y="94"/>
                  <a:pt x="39" y="94"/>
                </a:cubicBezTo>
                <a:cubicBezTo>
                  <a:pt x="35" y="94"/>
                  <a:pt x="32" y="87"/>
                  <a:pt x="29" y="85"/>
                </a:cubicBezTo>
                <a:cubicBezTo>
                  <a:pt x="27" y="87"/>
                  <a:pt x="25" y="89"/>
                  <a:pt x="23" y="90"/>
                </a:cubicBezTo>
                <a:cubicBezTo>
                  <a:pt x="25" y="94"/>
                  <a:pt x="32" y="96"/>
                  <a:pt x="32" y="101"/>
                </a:cubicBezTo>
                <a:cubicBezTo>
                  <a:pt x="32" y="103"/>
                  <a:pt x="29" y="106"/>
                  <a:pt x="29" y="106"/>
                </a:cubicBezTo>
                <a:cubicBezTo>
                  <a:pt x="29" y="106"/>
                  <a:pt x="26" y="110"/>
                  <a:pt x="23" y="110"/>
                </a:cubicBezTo>
                <a:cubicBezTo>
                  <a:pt x="20" y="110"/>
                  <a:pt x="15" y="103"/>
                  <a:pt x="15" y="103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13" y="101"/>
                  <a:pt x="10" y="103"/>
                  <a:pt x="9" y="103"/>
                </a:cubicBezTo>
                <a:cubicBezTo>
                  <a:pt x="4" y="104"/>
                  <a:pt x="1" y="100"/>
                  <a:pt x="0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2" y="91"/>
                  <a:pt x="5" y="88"/>
                  <a:pt x="8" y="85"/>
                </a:cubicBezTo>
                <a:cubicBezTo>
                  <a:pt x="24" y="69"/>
                  <a:pt x="40" y="53"/>
                  <a:pt x="55" y="38"/>
                </a:cubicBezTo>
                <a:cubicBezTo>
                  <a:pt x="54" y="35"/>
                  <a:pt x="53" y="32"/>
                  <a:pt x="52" y="28"/>
                </a:cubicBezTo>
                <a:cubicBezTo>
                  <a:pt x="51" y="12"/>
                  <a:pt x="62" y="3"/>
                  <a:pt x="75" y="0"/>
                </a:cubicBezTo>
                <a:close/>
                <a:moveTo>
                  <a:pt x="67" y="26"/>
                </a:moveTo>
                <a:cubicBezTo>
                  <a:pt x="67" y="38"/>
                  <a:pt x="83" y="40"/>
                  <a:pt x="88" y="31"/>
                </a:cubicBezTo>
                <a:cubicBezTo>
                  <a:pt x="92" y="22"/>
                  <a:pt x="84" y="14"/>
                  <a:pt x="76" y="15"/>
                </a:cubicBezTo>
                <a:cubicBezTo>
                  <a:pt x="71" y="16"/>
                  <a:pt x="67" y="20"/>
                  <a:pt x="67" y="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124" name="原创设计师QQ598969553      _45"/>
          <p:cNvSpPr>
            <a:spLocks noEditPoints="1"/>
          </p:cNvSpPr>
          <p:nvPr/>
        </p:nvSpPr>
        <p:spPr bwMode="auto">
          <a:xfrm>
            <a:off x="720725" y="2922588"/>
            <a:ext cx="223838" cy="177800"/>
          </a:xfrm>
          <a:custGeom>
            <a:avLst/>
            <a:gdLst>
              <a:gd name="T0" fmla="*/ 110 w 127"/>
              <a:gd name="T1" fmla="*/ 9 h 101"/>
              <a:gd name="T2" fmla="*/ 107 w 127"/>
              <a:gd name="T3" fmla="*/ 7 h 101"/>
              <a:gd name="T4" fmla="*/ 57 w 127"/>
              <a:gd name="T5" fmla="*/ 0 h 101"/>
              <a:gd name="T6" fmla="*/ 18 w 127"/>
              <a:gd name="T7" fmla="*/ 15 h 101"/>
              <a:gd name="T8" fmla="*/ 18 w 127"/>
              <a:gd name="T9" fmla="*/ 15 h 101"/>
              <a:gd name="T10" fmla="*/ 17 w 127"/>
              <a:gd name="T11" fmla="*/ 16 h 101"/>
              <a:gd name="T12" fmla="*/ 0 w 127"/>
              <a:gd name="T13" fmla="*/ 38 h 101"/>
              <a:gd name="T14" fmla="*/ 2 w 127"/>
              <a:gd name="T15" fmla="*/ 43 h 101"/>
              <a:gd name="T16" fmla="*/ 16 w 127"/>
              <a:gd name="T17" fmla="*/ 82 h 101"/>
              <a:gd name="T18" fmla="*/ 71 w 127"/>
              <a:gd name="T19" fmla="*/ 101 h 101"/>
              <a:gd name="T20" fmla="*/ 72 w 127"/>
              <a:gd name="T21" fmla="*/ 101 h 101"/>
              <a:gd name="T22" fmla="*/ 72 w 127"/>
              <a:gd name="T23" fmla="*/ 101 h 101"/>
              <a:gd name="T24" fmla="*/ 73 w 127"/>
              <a:gd name="T25" fmla="*/ 101 h 101"/>
              <a:gd name="T26" fmla="*/ 112 w 127"/>
              <a:gd name="T27" fmla="*/ 77 h 101"/>
              <a:gd name="T28" fmla="*/ 125 w 127"/>
              <a:gd name="T29" fmla="*/ 36 h 101"/>
              <a:gd name="T30" fmla="*/ 126 w 127"/>
              <a:gd name="T31" fmla="*/ 31 h 101"/>
              <a:gd name="T32" fmla="*/ 21 w 127"/>
              <a:gd name="T33" fmla="*/ 21 h 101"/>
              <a:gd name="T34" fmla="*/ 53 w 127"/>
              <a:gd name="T35" fmla="*/ 50 h 101"/>
              <a:gd name="T36" fmla="*/ 68 w 127"/>
              <a:gd name="T37" fmla="*/ 93 h 101"/>
              <a:gd name="T38" fmla="*/ 23 w 127"/>
              <a:gd name="T39" fmla="*/ 48 h 101"/>
              <a:gd name="T40" fmla="*/ 54 w 127"/>
              <a:gd name="T41" fmla="*/ 56 h 101"/>
              <a:gd name="T42" fmla="*/ 68 w 127"/>
              <a:gd name="T43" fmla="*/ 38 h 101"/>
              <a:gd name="T44" fmla="*/ 71 w 127"/>
              <a:gd name="T45" fmla="*/ 24 h 101"/>
              <a:gd name="T46" fmla="*/ 58 w 127"/>
              <a:gd name="T47" fmla="*/ 7 h 101"/>
              <a:gd name="T48" fmla="*/ 71 w 127"/>
              <a:gd name="T49" fmla="*/ 24 h 101"/>
              <a:gd name="T50" fmla="*/ 75 w 127"/>
              <a:gd name="T51" fmla="*/ 42 h 101"/>
              <a:gd name="T52" fmla="*/ 82 w 127"/>
              <a:gd name="T53" fmla="*/ 55 h 101"/>
              <a:gd name="T54" fmla="*/ 85 w 127"/>
              <a:gd name="T55" fmla="*/ 55 h 101"/>
              <a:gd name="T56" fmla="*/ 106 w 127"/>
              <a:gd name="T57" fmla="*/ 75 h 101"/>
              <a:gd name="T58" fmla="*/ 75 w 127"/>
              <a:gd name="T59" fmla="*/ 92 h 101"/>
              <a:gd name="T60" fmla="*/ 76 w 127"/>
              <a:gd name="T61" fmla="*/ 29 h 101"/>
              <a:gd name="T62" fmla="*/ 118 w 127"/>
              <a:gd name="T63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01">
                <a:moveTo>
                  <a:pt x="126" y="31"/>
                </a:moveTo>
                <a:cubicBezTo>
                  <a:pt x="110" y="9"/>
                  <a:pt x="110" y="9"/>
                  <a:pt x="110" y="9"/>
                </a:cubicBezTo>
                <a:cubicBezTo>
                  <a:pt x="109" y="8"/>
                  <a:pt x="108" y="7"/>
                  <a:pt x="107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40"/>
                  <a:pt x="0" y="41"/>
                </a:cubicBezTo>
                <a:cubicBezTo>
                  <a:pt x="0" y="42"/>
                  <a:pt x="1" y="43"/>
                  <a:pt x="2" y="43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7" y="85"/>
                  <a:pt x="19" y="85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6"/>
                  <a:pt x="126" y="35"/>
                  <a:pt x="126" y="34"/>
                </a:cubicBezTo>
                <a:cubicBezTo>
                  <a:pt x="127" y="33"/>
                  <a:pt x="126" y="32"/>
                  <a:pt x="126" y="31"/>
                </a:cubicBezTo>
                <a:close/>
                <a:moveTo>
                  <a:pt x="8" y="38"/>
                </a:moveTo>
                <a:cubicBezTo>
                  <a:pt x="21" y="21"/>
                  <a:pt x="21" y="21"/>
                  <a:pt x="21" y="21"/>
                </a:cubicBezTo>
                <a:cubicBezTo>
                  <a:pt x="66" y="30"/>
                  <a:pt x="66" y="30"/>
                  <a:pt x="66" y="30"/>
                </a:cubicBezTo>
                <a:cubicBezTo>
                  <a:pt x="53" y="50"/>
                  <a:pt x="53" y="50"/>
                  <a:pt x="53" y="50"/>
                </a:cubicBezTo>
                <a:lnTo>
                  <a:pt x="8" y="38"/>
                </a:lnTo>
                <a:close/>
                <a:moveTo>
                  <a:pt x="68" y="93"/>
                </a:moveTo>
                <a:cubicBezTo>
                  <a:pt x="23" y="80"/>
                  <a:pt x="23" y="80"/>
                  <a:pt x="23" y="80"/>
                </a:cubicBezTo>
                <a:cubicBezTo>
                  <a:pt x="23" y="48"/>
                  <a:pt x="23" y="48"/>
                  <a:pt x="23" y="48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6"/>
                  <a:pt x="57" y="55"/>
                </a:cubicBezTo>
                <a:cubicBezTo>
                  <a:pt x="68" y="38"/>
                  <a:pt x="68" y="38"/>
                  <a:pt x="68" y="38"/>
                </a:cubicBezTo>
                <a:lnTo>
                  <a:pt x="68" y="93"/>
                </a:lnTo>
                <a:close/>
                <a:moveTo>
                  <a:pt x="71" y="24"/>
                </a:moveTo>
                <a:cubicBezTo>
                  <a:pt x="31" y="17"/>
                  <a:pt x="31" y="17"/>
                  <a:pt x="3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96" y="12"/>
                  <a:pt x="96" y="12"/>
                  <a:pt x="96" y="12"/>
                </a:cubicBezTo>
                <a:lnTo>
                  <a:pt x="71" y="24"/>
                </a:lnTo>
                <a:close/>
                <a:moveTo>
                  <a:pt x="75" y="92"/>
                </a:moveTo>
                <a:cubicBezTo>
                  <a:pt x="75" y="42"/>
                  <a:pt x="75" y="42"/>
                  <a:pt x="75" y="42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1" y="55"/>
                  <a:pt x="82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4" y="55"/>
                  <a:pt x="84" y="55"/>
                  <a:pt x="85" y="5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5"/>
                  <a:pt x="106" y="75"/>
                  <a:pt x="106" y="75"/>
                </a:cubicBezTo>
                <a:lnTo>
                  <a:pt x="75" y="92"/>
                </a:lnTo>
                <a:close/>
                <a:moveTo>
                  <a:pt x="85" y="48"/>
                </a:moveTo>
                <a:cubicBezTo>
                  <a:pt x="76" y="29"/>
                  <a:pt x="76" y="29"/>
                  <a:pt x="76" y="29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18" y="32"/>
                  <a:pt x="118" y="32"/>
                  <a:pt x="118" y="32"/>
                </a:cubicBezTo>
                <a:lnTo>
                  <a:pt x="85" y="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grpSp>
        <p:nvGrpSpPr>
          <p:cNvPr id="125" name="原创设计师QQ598969553      _46"/>
          <p:cNvGrpSpPr/>
          <p:nvPr/>
        </p:nvGrpSpPr>
        <p:grpSpPr>
          <a:xfrm>
            <a:off x="1341420" y="1959793"/>
            <a:ext cx="224163" cy="225642"/>
            <a:chOff x="4751388" y="877888"/>
            <a:chExt cx="481013" cy="484187"/>
          </a:xfrm>
          <a:solidFill>
            <a:schemeClr val="accent2"/>
          </a:solidFill>
        </p:grpSpPr>
        <p:sp>
          <p:nvSpPr>
            <p:cNvPr id="126" name="Oval 195"/>
            <p:cNvSpPr>
              <a:spLocks noChangeArrowheads="1"/>
            </p:cNvSpPr>
            <p:nvPr/>
          </p:nvSpPr>
          <p:spPr bwMode="auto">
            <a:xfrm>
              <a:off x="4830763" y="960438"/>
              <a:ext cx="323850" cy="3190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27" name="Rectangle 196"/>
            <p:cNvSpPr>
              <a:spLocks noChangeArrowheads="1"/>
            </p:cNvSpPr>
            <p:nvPr/>
          </p:nvSpPr>
          <p:spPr bwMode="auto">
            <a:xfrm>
              <a:off x="4973638" y="877888"/>
              <a:ext cx="412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28" name="Rectangle 197"/>
            <p:cNvSpPr>
              <a:spLocks noChangeArrowheads="1"/>
            </p:cNvSpPr>
            <p:nvPr/>
          </p:nvSpPr>
          <p:spPr bwMode="auto">
            <a:xfrm>
              <a:off x="5176838" y="1100138"/>
              <a:ext cx="5556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29" name="Rectangle 198"/>
            <p:cNvSpPr>
              <a:spLocks noChangeArrowheads="1"/>
            </p:cNvSpPr>
            <p:nvPr/>
          </p:nvSpPr>
          <p:spPr bwMode="auto">
            <a:xfrm>
              <a:off x="4973638" y="1303338"/>
              <a:ext cx="41275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0" name="Rectangle 199"/>
            <p:cNvSpPr>
              <a:spLocks noChangeArrowheads="1"/>
            </p:cNvSpPr>
            <p:nvPr/>
          </p:nvSpPr>
          <p:spPr bwMode="auto">
            <a:xfrm>
              <a:off x="4751388" y="1100138"/>
              <a:ext cx="57150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1" name="Freeform 200"/>
            <p:cNvSpPr>
              <a:spLocks/>
            </p:cNvSpPr>
            <p:nvPr/>
          </p:nvSpPr>
          <p:spPr bwMode="auto">
            <a:xfrm>
              <a:off x="5108576" y="935038"/>
              <a:ext cx="68263" cy="71437"/>
            </a:xfrm>
            <a:custGeom>
              <a:avLst/>
              <a:gdLst>
                <a:gd name="T0" fmla="*/ 43 w 43"/>
                <a:gd name="T1" fmla="*/ 18 h 45"/>
                <a:gd name="T2" fmla="*/ 19 w 43"/>
                <a:gd name="T3" fmla="*/ 45 h 45"/>
                <a:gd name="T4" fmla="*/ 0 w 43"/>
                <a:gd name="T5" fmla="*/ 26 h 45"/>
                <a:gd name="T6" fmla="*/ 26 w 43"/>
                <a:gd name="T7" fmla="*/ 0 h 45"/>
                <a:gd name="T8" fmla="*/ 43 w 43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43" y="18"/>
                  </a:move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4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2" name="Freeform 201"/>
            <p:cNvSpPr>
              <a:spLocks/>
            </p:cNvSpPr>
            <p:nvPr/>
          </p:nvSpPr>
          <p:spPr bwMode="auto">
            <a:xfrm>
              <a:off x="5108576" y="1235075"/>
              <a:ext cx="68263" cy="71437"/>
            </a:xfrm>
            <a:custGeom>
              <a:avLst/>
              <a:gdLst>
                <a:gd name="T0" fmla="*/ 19 w 43"/>
                <a:gd name="T1" fmla="*/ 0 h 45"/>
                <a:gd name="T2" fmla="*/ 43 w 43"/>
                <a:gd name="T3" fmla="*/ 26 h 45"/>
                <a:gd name="T4" fmla="*/ 26 w 43"/>
                <a:gd name="T5" fmla="*/ 45 h 45"/>
                <a:gd name="T6" fmla="*/ 0 w 43"/>
                <a:gd name="T7" fmla="*/ 19 h 45"/>
                <a:gd name="T8" fmla="*/ 19 w 4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19" y="0"/>
                  </a:moveTo>
                  <a:lnTo>
                    <a:pt x="43" y="26"/>
                  </a:lnTo>
                  <a:lnTo>
                    <a:pt x="26" y="45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3" name="Freeform 202"/>
            <p:cNvSpPr>
              <a:spLocks/>
            </p:cNvSpPr>
            <p:nvPr/>
          </p:nvSpPr>
          <p:spPr bwMode="auto">
            <a:xfrm>
              <a:off x="4808538" y="1235075"/>
              <a:ext cx="66675" cy="71437"/>
            </a:xfrm>
            <a:custGeom>
              <a:avLst/>
              <a:gdLst>
                <a:gd name="T0" fmla="*/ 26 w 42"/>
                <a:gd name="T1" fmla="*/ 0 h 45"/>
                <a:gd name="T2" fmla="*/ 42 w 42"/>
                <a:gd name="T3" fmla="*/ 19 h 45"/>
                <a:gd name="T4" fmla="*/ 19 w 42"/>
                <a:gd name="T5" fmla="*/ 45 h 45"/>
                <a:gd name="T6" fmla="*/ 0 w 42"/>
                <a:gd name="T7" fmla="*/ 26 h 45"/>
                <a:gd name="T8" fmla="*/ 26 w 4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26" y="0"/>
                  </a:moveTo>
                  <a:lnTo>
                    <a:pt x="42" y="19"/>
                  </a:ln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4" name="Freeform 203"/>
            <p:cNvSpPr>
              <a:spLocks/>
            </p:cNvSpPr>
            <p:nvPr/>
          </p:nvSpPr>
          <p:spPr bwMode="auto">
            <a:xfrm>
              <a:off x="4808538" y="935038"/>
              <a:ext cx="66675" cy="71437"/>
            </a:xfrm>
            <a:custGeom>
              <a:avLst/>
              <a:gdLst>
                <a:gd name="T0" fmla="*/ 42 w 42"/>
                <a:gd name="T1" fmla="*/ 26 h 45"/>
                <a:gd name="T2" fmla="*/ 26 w 42"/>
                <a:gd name="T3" fmla="*/ 45 h 45"/>
                <a:gd name="T4" fmla="*/ 0 w 42"/>
                <a:gd name="T5" fmla="*/ 18 h 45"/>
                <a:gd name="T6" fmla="*/ 19 w 42"/>
                <a:gd name="T7" fmla="*/ 0 h 45"/>
                <a:gd name="T8" fmla="*/ 42 w 42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42" y="26"/>
                  </a:moveTo>
                  <a:lnTo>
                    <a:pt x="26" y="45"/>
                  </a:lnTo>
                  <a:lnTo>
                    <a:pt x="0" y="18"/>
                  </a:lnTo>
                  <a:lnTo>
                    <a:pt x="19" y="0"/>
                  </a:ln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5" name="Freeform 204"/>
            <p:cNvSpPr>
              <a:spLocks/>
            </p:cNvSpPr>
            <p:nvPr/>
          </p:nvSpPr>
          <p:spPr bwMode="auto">
            <a:xfrm>
              <a:off x="5045076" y="889000"/>
              <a:ext cx="60325" cy="68262"/>
            </a:xfrm>
            <a:custGeom>
              <a:avLst/>
              <a:gdLst>
                <a:gd name="T0" fmla="*/ 38 w 38"/>
                <a:gd name="T1" fmla="*/ 10 h 43"/>
                <a:gd name="T2" fmla="*/ 24 w 38"/>
                <a:gd name="T3" fmla="*/ 43 h 43"/>
                <a:gd name="T4" fmla="*/ 0 w 38"/>
                <a:gd name="T5" fmla="*/ 33 h 43"/>
                <a:gd name="T6" fmla="*/ 12 w 38"/>
                <a:gd name="T7" fmla="*/ 0 h 43"/>
                <a:gd name="T8" fmla="*/ 38 w 38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10"/>
                  </a:moveTo>
                  <a:lnTo>
                    <a:pt x="24" y="43"/>
                  </a:lnTo>
                  <a:lnTo>
                    <a:pt x="0" y="33"/>
                  </a:lnTo>
                  <a:lnTo>
                    <a:pt x="12" y="0"/>
                  </a:lnTo>
                  <a:lnTo>
                    <a:pt x="3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6" name="Freeform 205"/>
            <p:cNvSpPr>
              <a:spLocks/>
            </p:cNvSpPr>
            <p:nvPr/>
          </p:nvSpPr>
          <p:spPr bwMode="auto">
            <a:xfrm>
              <a:off x="5154613" y="1171575"/>
              <a:ext cx="71438" cy="60325"/>
            </a:xfrm>
            <a:custGeom>
              <a:avLst/>
              <a:gdLst>
                <a:gd name="T0" fmla="*/ 9 w 45"/>
                <a:gd name="T1" fmla="*/ 0 h 38"/>
                <a:gd name="T2" fmla="*/ 45 w 45"/>
                <a:gd name="T3" fmla="*/ 14 h 38"/>
                <a:gd name="T4" fmla="*/ 33 w 45"/>
                <a:gd name="T5" fmla="*/ 38 h 38"/>
                <a:gd name="T6" fmla="*/ 0 w 45"/>
                <a:gd name="T7" fmla="*/ 23 h 38"/>
                <a:gd name="T8" fmla="*/ 9 w 4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8">
                  <a:moveTo>
                    <a:pt x="9" y="0"/>
                  </a:moveTo>
                  <a:lnTo>
                    <a:pt x="45" y="14"/>
                  </a:lnTo>
                  <a:lnTo>
                    <a:pt x="33" y="38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7" name="Freeform 206"/>
            <p:cNvSpPr>
              <a:spLocks/>
            </p:cNvSpPr>
            <p:nvPr/>
          </p:nvSpPr>
          <p:spPr bwMode="auto">
            <a:xfrm>
              <a:off x="4883151" y="1284288"/>
              <a:ext cx="60325" cy="66675"/>
            </a:xfrm>
            <a:custGeom>
              <a:avLst/>
              <a:gdLst>
                <a:gd name="T0" fmla="*/ 38 w 38"/>
                <a:gd name="T1" fmla="*/ 9 h 42"/>
                <a:gd name="T2" fmla="*/ 24 w 38"/>
                <a:gd name="T3" fmla="*/ 42 h 42"/>
                <a:gd name="T4" fmla="*/ 0 w 38"/>
                <a:gd name="T5" fmla="*/ 33 h 42"/>
                <a:gd name="T6" fmla="*/ 14 w 38"/>
                <a:gd name="T7" fmla="*/ 0 h 42"/>
                <a:gd name="T8" fmla="*/ 38 w 38"/>
                <a:gd name="T9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2">
                  <a:moveTo>
                    <a:pt x="38" y="9"/>
                  </a:moveTo>
                  <a:lnTo>
                    <a:pt x="24" y="42"/>
                  </a:lnTo>
                  <a:lnTo>
                    <a:pt x="0" y="33"/>
                  </a:lnTo>
                  <a:lnTo>
                    <a:pt x="14" y="0"/>
                  </a:ln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8" name="Freeform 207"/>
            <p:cNvSpPr>
              <a:spLocks/>
            </p:cNvSpPr>
            <p:nvPr/>
          </p:nvSpPr>
          <p:spPr bwMode="auto">
            <a:xfrm>
              <a:off x="4762501" y="1009650"/>
              <a:ext cx="68263" cy="60325"/>
            </a:xfrm>
            <a:custGeom>
              <a:avLst/>
              <a:gdLst>
                <a:gd name="T0" fmla="*/ 34 w 43"/>
                <a:gd name="T1" fmla="*/ 38 h 38"/>
                <a:gd name="T2" fmla="*/ 0 w 43"/>
                <a:gd name="T3" fmla="*/ 24 h 38"/>
                <a:gd name="T4" fmla="*/ 10 w 43"/>
                <a:gd name="T5" fmla="*/ 0 h 38"/>
                <a:gd name="T6" fmla="*/ 43 w 43"/>
                <a:gd name="T7" fmla="*/ 14 h 38"/>
                <a:gd name="T8" fmla="*/ 34 w 43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34" y="38"/>
                  </a:moveTo>
                  <a:lnTo>
                    <a:pt x="0" y="24"/>
                  </a:lnTo>
                  <a:lnTo>
                    <a:pt x="10" y="0"/>
                  </a:lnTo>
                  <a:lnTo>
                    <a:pt x="43" y="14"/>
                  </a:lnTo>
                  <a:lnTo>
                    <a:pt x="3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39" name="Freeform 208"/>
            <p:cNvSpPr>
              <a:spLocks/>
            </p:cNvSpPr>
            <p:nvPr/>
          </p:nvSpPr>
          <p:spPr bwMode="auto">
            <a:xfrm>
              <a:off x="5154613" y="1009650"/>
              <a:ext cx="66675" cy="60325"/>
            </a:xfrm>
            <a:custGeom>
              <a:avLst/>
              <a:gdLst>
                <a:gd name="T0" fmla="*/ 0 w 42"/>
                <a:gd name="T1" fmla="*/ 14 h 38"/>
                <a:gd name="T2" fmla="*/ 33 w 42"/>
                <a:gd name="T3" fmla="*/ 0 h 38"/>
                <a:gd name="T4" fmla="*/ 42 w 42"/>
                <a:gd name="T5" fmla="*/ 24 h 38"/>
                <a:gd name="T6" fmla="*/ 9 w 42"/>
                <a:gd name="T7" fmla="*/ 38 h 38"/>
                <a:gd name="T8" fmla="*/ 0 w 42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0" y="14"/>
                  </a:moveTo>
                  <a:lnTo>
                    <a:pt x="33" y="0"/>
                  </a:lnTo>
                  <a:lnTo>
                    <a:pt x="42" y="24"/>
                  </a:lnTo>
                  <a:lnTo>
                    <a:pt x="9" y="38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40" name="Freeform 209"/>
            <p:cNvSpPr>
              <a:spLocks/>
            </p:cNvSpPr>
            <p:nvPr/>
          </p:nvSpPr>
          <p:spPr bwMode="auto">
            <a:xfrm>
              <a:off x="5045076" y="1279525"/>
              <a:ext cx="60325" cy="71437"/>
            </a:xfrm>
            <a:custGeom>
              <a:avLst/>
              <a:gdLst>
                <a:gd name="T0" fmla="*/ 38 w 38"/>
                <a:gd name="T1" fmla="*/ 33 h 45"/>
                <a:gd name="T2" fmla="*/ 14 w 38"/>
                <a:gd name="T3" fmla="*/ 45 h 45"/>
                <a:gd name="T4" fmla="*/ 0 w 38"/>
                <a:gd name="T5" fmla="*/ 12 h 45"/>
                <a:gd name="T6" fmla="*/ 24 w 38"/>
                <a:gd name="T7" fmla="*/ 0 h 45"/>
                <a:gd name="T8" fmla="*/ 38 w 38"/>
                <a:gd name="T9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5">
                  <a:moveTo>
                    <a:pt x="38" y="33"/>
                  </a:moveTo>
                  <a:lnTo>
                    <a:pt x="14" y="45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41" name="Freeform 210"/>
            <p:cNvSpPr>
              <a:spLocks/>
            </p:cNvSpPr>
            <p:nvPr/>
          </p:nvSpPr>
          <p:spPr bwMode="auto">
            <a:xfrm>
              <a:off x="4762501" y="1171575"/>
              <a:ext cx="68263" cy="60325"/>
            </a:xfrm>
            <a:custGeom>
              <a:avLst/>
              <a:gdLst>
                <a:gd name="T0" fmla="*/ 43 w 43"/>
                <a:gd name="T1" fmla="*/ 23 h 38"/>
                <a:gd name="T2" fmla="*/ 10 w 43"/>
                <a:gd name="T3" fmla="*/ 38 h 38"/>
                <a:gd name="T4" fmla="*/ 0 w 43"/>
                <a:gd name="T5" fmla="*/ 14 h 38"/>
                <a:gd name="T6" fmla="*/ 34 w 43"/>
                <a:gd name="T7" fmla="*/ 0 h 38"/>
                <a:gd name="T8" fmla="*/ 43 w 43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43" y="23"/>
                  </a:moveTo>
                  <a:lnTo>
                    <a:pt x="10" y="38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42" name="Freeform 211"/>
            <p:cNvSpPr>
              <a:spLocks/>
            </p:cNvSpPr>
            <p:nvPr/>
          </p:nvSpPr>
          <p:spPr bwMode="auto">
            <a:xfrm>
              <a:off x="4879976" y="889000"/>
              <a:ext cx="60325" cy="68262"/>
            </a:xfrm>
            <a:custGeom>
              <a:avLst/>
              <a:gdLst>
                <a:gd name="T0" fmla="*/ 38 w 38"/>
                <a:gd name="T1" fmla="*/ 33 h 43"/>
                <a:gd name="T2" fmla="*/ 14 w 38"/>
                <a:gd name="T3" fmla="*/ 43 h 43"/>
                <a:gd name="T4" fmla="*/ 0 w 38"/>
                <a:gd name="T5" fmla="*/ 10 h 43"/>
                <a:gd name="T6" fmla="*/ 23 w 38"/>
                <a:gd name="T7" fmla="*/ 0 h 43"/>
                <a:gd name="T8" fmla="*/ 38 w 38"/>
                <a:gd name="T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33"/>
                  </a:moveTo>
                  <a:lnTo>
                    <a:pt x="14" y="43"/>
                  </a:lnTo>
                  <a:lnTo>
                    <a:pt x="0" y="10"/>
                  </a:lnTo>
                  <a:lnTo>
                    <a:pt x="23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143" name="原创设计师QQ598969553      _47"/>
          <p:cNvSpPr>
            <a:spLocks/>
          </p:cNvSpPr>
          <p:nvPr/>
        </p:nvSpPr>
        <p:spPr bwMode="auto">
          <a:xfrm>
            <a:off x="3362325" y="2854325"/>
            <a:ext cx="52388" cy="53975"/>
          </a:xfrm>
          <a:custGeom>
            <a:avLst/>
            <a:gdLst>
              <a:gd name="T0" fmla="*/ 27 w 30"/>
              <a:gd name="T1" fmla="*/ 25 h 31"/>
              <a:gd name="T2" fmla="*/ 7 w 30"/>
              <a:gd name="T3" fmla="*/ 1 h 31"/>
              <a:gd name="T4" fmla="*/ 7 w 30"/>
              <a:gd name="T5" fmla="*/ 12 h 31"/>
              <a:gd name="T6" fmla="*/ 17 w 30"/>
              <a:gd name="T7" fmla="*/ 22 h 31"/>
              <a:gd name="T8" fmla="*/ 27 w 30"/>
              <a:gd name="T9" fmla="*/ 2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27" y="25"/>
                </a:moveTo>
                <a:cubicBezTo>
                  <a:pt x="30" y="12"/>
                  <a:pt x="20" y="0"/>
                  <a:pt x="7" y="1"/>
                </a:cubicBezTo>
                <a:cubicBezTo>
                  <a:pt x="0" y="2"/>
                  <a:pt x="0" y="12"/>
                  <a:pt x="7" y="12"/>
                </a:cubicBezTo>
                <a:cubicBezTo>
                  <a:pt x="13" y="11"/>
                  <a:pt x="18" y="15"/>
                  <a:pt x="17" y="22"/>
                </a:cubicBezTo>
                <a:cubicBezTo>
                  <a:pt x="16" y="29"/>
                  <a:pt x="26" y="31"/>
                  <a:pt x="27" y="2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144" name="原创设计师QQ598969553      _48"/>
          <p:cNvSpPr>
            <a:spLocks/>
          </p:cNvSpPr>
          <p:nvPr/>
        </p:nvSpPr>
        <p:spPr bwMode="auto">
          <a:xfrm>
            <a:off x="3314701" y="2905126"/>
            <a:ext cx="188913" cy="152400"/>
          </a:xfrm>
          <a:custGeom>
            <a:avLst/>
            <a:gdLst>
              <a:gd name="T0" fmla="*/ 3 w 108"/>
              <a:gd name="T1" fmla="*/ 15 h 87"/>
              <a:gd name="T2" fmla="*/ 2 w 108"/>
              <a:gd name="T3" fmla="*/ 41 h 87"/>
              <a:gd name="T4" fmla="*/ 31 w 108"/>
              <a:gd name="T5" fmla="*/ 87 h 87"/>
              <a:gd name="T6" fmla="*/ 35 w 108"/>
              <a:gd name="T7" fmla="*/ 87 h 87"/>
              <a:gd name="T8" fmla="*/ 50 w 108"/>
              <a:gd name="T9" fmla="*/ 82 h 87"/>
              <a:gd name="T10" fmla="*/ 64 w 108"/>
              <a:gd name="T11" fmla="*/ 87 h 87"/>
              <a:gd name="T12" fmla="*/ 94 w 108"/>
              <a:gd name="T13" fmla="*/ 10 h 87"/>
              <a:gd name="T14" fmla="*/ 91 w 108"/>
              <a:gd name="T15" fmla="*/ 7 h 87"/>
              <a:gd name="T16" fmla="*/ 70 w 108"/>
              <a:gd name="T17" fmla="*/ 0 h 87"/>
              <a:gd name="T18" fmla="*/ 50 w 108"/>
              <a:gd name="T19" fmla="*/ 4 h 87"/>
              <a:gd name="T20" fmla="*/ 50 w 108"/>
              <a:gd name="T21" fmla="*/ 4 h 87"/>
              <a:gd name="T22" fmla="*/ 45 w 108"/>
              <a:gd name="T23" fmla="*/ 2 h 87"/>
              <a:gd name="T24" fmla="*/ 31 w 108"/>
              <a:gd name="T25" fmla="*/ 0 h 87"/>
              <a:gd name="T26" fmla="*/ 30 w 108"/>
              <a:gd name="T27" fmla="*/ 0 h 87"/>
              <a:gd name="T28" fmla="*/ 3 w 108"/>
              <a:gd name="T29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87">
                <a:moveTo>
                  <a:pt x="3" y="15"/>
                </a:moveTo>
                <a:cubicBezTo>
                  <a:pt x="0" y="23"/>
                  <a:pt x="1" y="33"/>
                  <a:pt x="2" y="41"/>
                </a:cubicBezTo>
                <a:cubicBezTo>
                  <a:pt x="5" y="57"/>
                  <a:pt x="13" y="82"/>
                  <a:pt x="31" y="87"/>
                </a:cubicBezTo>
                <a:cubicBezTo>
                  <a:pt x="32" y="87"/>
                  <a:pt x="34" y="87"/>
                  <a:pt x="35" y="87"/>
                </a:cubicBezTo>
                <a:cubicBezTo>
                  <a:pt x="40" y="87"/>
                  <a:pt x="45" y="85"/>
                  <a:pt x="50" y="82"/>
                </a:cubicBezTo>
                <a:cubicBezTo>
                  <a:pt x="54" y="86"/>
                  <a:pt x="59" y="87"/>
                  <a:pt x="64" y="87"/>
                </a:cubicBezTo>
                <a:cubicBezTo>
                  <a:pt x="90" y="87"/>
                  <a:pt x="108" y="29"/>
                  <a:pt x="94" y="10"/>
                </a:cubicBezTo>
                <a:cubicBezTo>
                  <a:pt x="93" y="9"/>
                  <a:pt x="92" y="8"/>
                  <a:pt x="91" y="7"/>
                </a:cubicBezTo>
                <a:cubicBezTo>
                  <a:pt x="86" y="2"/>
                  <a:pt x="78" y="0"/>
                  <a:pt x="70" y="0"/>
                </a:cubicBezTo>
                <a:cubicBezTo>
                  <a:pt x="63" y="0"/>
                  <a:pt x="55" y="2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5" y="3"/>
                  <a:pt x="45" y="2"/>
                </a:cubicBezTo>
                <a:cubicBezTo>
                  <a:pt x="40" y="1"/>
                  <a:pt x="36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19" y="0"/>
                  <a:pt x="7" y="4"/>
                  <a:pt x="3" y="15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39986" name="原创设计师QQ598969553      _49"/>
          <p:cNvSpPr>
            <a:spLocks noEditPoints="1"/>
          </p:cNvSpPr>
          <p:nvPr/>
        </p:nvSpPr>
        <p:spPr bwMode="auto">
          <a:xfrm>
            <a:off x="1511301" y="3836988"/>
            <a:ext cx="1227138" cy="1306512"/>
          </a:xfrm>
          <a:custGeom>
            <a:avLst/>
            <a:gdLst>
              <a:gd name="T0" fmla="*/ 2147483646 w 957"/>
              <a:gd name="T1" fmla="*/ 2147483646 h 1020"/>
              <a:gd name="T2" fmla="*/ 2147483646 w 957"/>
              <a:gd name="T3" fmla="*/ 2147483646 h 1020"/>
              <a:gd name="T4" fmla="*/ 2147483646 w 957"/>
              <a:gd name="T5" fmla="*/ 2147483646 h 1020"/>
              <a:gd name="T6" fmla="*/ 2147483646 w 957"/>
              <a:gd name="T7" fmla="*/ 2147483646 h 1020"/>
              <a:gd name="T8" fmla="*/ 2147483646 w 957"/>
              <a:gd name="T9" fmla="*/ 2147483646 h 1020"/>
              <a:gd name="T10" fmla="*/ 2147483646 w 957"/>
              <a:gd name="T11" fmla="*/ 2147483646 h 1020"/>
              <a:gd name="T12" fmla="*/ 2147483646 w 957"/>
              <a:gd name="T13" fmla="*/ 2147483646 h 1020"/>
              <a:gd name="T14" fmla="*/ 2147483646 w 957"/>
              <a:gd name="T15" fmla="*/ 2147483646 h 1020"/>
              <a:gd name="T16" fmla="*/ 2147483646 w 957"/>
              <a:gd name="T17" fmla="*/ 2147483646 h 1020"/>
              <a:gd name="T18" fmla="*/ 2147483646 w 957"/>
              <a:gd name="T19" fmla="*/ 2147483646 h 1020"/>
              <a:gd name="T20" fmla="*/ 2147483646 w 957"/>
              <a:gd name="T21" fmla="*/ 2147483646 h 1020"/>
              <a:gd name="T22" fmla="*/ 2147483646 w 957"/>
              <a:gd name="T23" fmla="*/ 2147483646 h 1020"/>
              <a:gd name="T24" fmla="*/ 2147483646 w 957"/>
              <a:gd name="T25" fmla="*/ 2147483646 h 1020"/>
              <a:gd name="T26" fmla="*/ 2147483646 w 957"/>
              <a:gd name="T27" fmla="*/ 2147483646 h 1020"/>
              <a:gd name="T28" fmla="*/ 2147483646 w 957"/>
              <a:gd name="T29" fmla="*/ 2147483646 h 1020"/>
              <a:gd name="T30" fmla="*/ 2147483646 w 957"/>
              <a:gd name="T31" fmla="*/ 2147483646 h 1020"/>
              <a:gd name="T32" fmla="*/ 2147483646 w 957"/>
              <a:gd name="T33" fmla="*/ 2147483646 h 1020"/>
              <a:gd name="T34" fmla="*/ 2147483646 w 957"/>
              <a:gd name="T35" fmla="*/ 2147483646 h 1020"/>
              <a:gd name="T36" fmla="*/ 2147483646 w 957"/>
              <a:gd name="T37" fmla="*/ 2147483646 h 1020"/>
              <a:gd name="T38" fmla="*/ 2147483646 w 957"/>
              <a:gd name="T39" fmla="*/ 2147483646 h 1020"/>
              <a:gd name="T40" fmla="*/ 2147483646 w 957"/>
              <a:gd name="T41" fmla="*/ 2147483646 h 1020"/>
              <a:gd name="T42" fmla="*/ 2147483646 w 957"/>
              <a:gd name="T43" fmla="*/ 2147483646 h 1020"/>
              <a:gd name="T44" fmla="*/ 2147483646 w 957"/>
              <a:gd name="T45" fmla="*/ 2147483646 h 1020"/>
              <a:gd name="T46" fmla="*/ 2147483646 w 957"/>
              <a:gd name="T47" fmla="*/ 2147483646 h 1020"/>
              <a:gd name="T48" fmla="*/ 2147483646 w 957"/>
              <a:gd name="T49" fmla="*/ 2147483646 h 1020"/>
              <a:gd name="T50" fmla="*/ 2147483646 w 957"/>
              <a:gd name="T51" fmla="*/ 2147483646 h 1020"/>
              <a:gd name="T52" fmla="*/ 2147483646 w 957"/>
              <a:gd name="T53" fmla="*/ 2147483646 h 1020"/>
              <a:gd name="T54" fmla="*/ 2147483646 w 957"/>
              <a:gd name="T55" fmla="*/ 2147483646 h 1020"/>
              <a:gd name="T56" fmla="*/ 2147483646 w 957"/>
              <a:gd name="T57" fmla="*/ 2147483646 h 1020"/>
              <a:gd name="T58" fmla="*/ 2147483646 w 957"/>
              <a:gd name="T59" fmla="*/ 2147483646 h 1020"/>
              <a:gd name="T60" fmla="*/ 2147483646 w 957"/>
              <a:gd name="T61" fmla="*/ 2147483646 h 1020"/>
              <a:gd name="T62" fmla="*/ 2147483646 w 957"/>
              <a:gd name="T63" fmla="*/ 2147483646 h 1020"/>
              <a:gd name="T64" fmla="*/ 2147483646 w 957"/>
              <a:gd name="T65" fmla="*/ 2147483646 h 1020"/>
              <a:gd name="T66" fmla="*/ 2147483646 w 957"/>
              <a:gd name="T67" fmla="*/ 2147483646 h 1020"/>
              <a:gd name="T68" fmla="*/ 2147483646 w 957"/>
              <a:gd name="T69" fmla="*/ 2147483646 h 1020"/>
              <a:gd name="T70" fmla="*/ 2147483646 w 957"/>
              <a:gd name="T71" fmla="*/ 2147483646 h 1020"/>
              <a:gd name="T72" fmla="*/ 2147483646 w 957"/>
              <a:gd name="T73" fmla="*/ 2147483646 h 1020"/>
              <a:gd name="T74" fmla="*/ 2147483646 w 957"/>
              <a:gd name="T75" fmla="*/ 2147483646 h 1020"/>
              <a:gd name="T76" fmla="*/ 2147483646 w 957"/>
              <a:gd name="T77" fmla="*/ 2147483646 h 1020"/>
              <a:gd name="T78" fmla="*/ 2147483646 w 957"/>
              <a:gd name="T79" fmla="*/ 2147483646 h 1020"/>
              <a:gd name="T80" fmla="*/ 2147483646 w 957"/>
              <a:gd name="T81" fmla="*/ 2147483646 h 1020"/>
              <a:gd name="T82" fmla="*/ 2147483646 w 957"/>
              <a:gd name="T83" fmla="*/ 2147483646 h 1020"/>
              <a:gd name="T84" fmla="*/ 2147483646 w 957"/>
              <a:gd name="T85" fmla="*/ 2147483646 h 1020"/>
              <a:gd name="T86" fmla="*/ 2147483646 w 957"/>
              <a:gd name="T87" fmla="*/ 2147483646 h 1020"/>
              <a:gd name="T88" fmla="*/ 2147483646 w 957"/>
              <a:gd name="T89" fmla="*/ 2147483646 h 1020"/>
              <a:gd name="T90" fmla="*/ 2147483646 w 957"/>
              <a:gd name="T91" fmla="*/ 2147483646 h 1020"/>
              <a:gd name="T92" fmla="*/ 2147483646 w 957"/>
              <a:gd name="T93" fmla="*/ 2147483646 h 1020"/>
              <a:gd name="T94" fmla="*/ 2147483646 w 957"/>
              <a:gd name="T95" fmla="*/ 2147483646 h 1020"/>
              <a:gd name="T96" fmla="*/ 2147483646 w 957"/>
              <a:gd name="T97" fmla="*/ 2147483646 h 1020"/>
              <a:gd name="T98" fmla="*/ 2147483646 w 957"/>
              <a:gd name="T99" fmla="*/ 2147483646 h 1020"/>
              <a:gd name="T100" fmla="*/ 2147483646 w 957"/>
              <a:gd name="T101" fmla="*/ 2147483646 h 1020"/>
              <a:gd name="T102" fmla="*/ 2147483646 w 957"/>
              <a:gd name="T103" fmla="*/ 2147483646 h 1020"/>
              <a:gd name="T104" fmla="*/ 2147483646 w 957"/>
              <a:gd name="T105" fmla="*/ 2147483646 h 1020"/>
              <a:gd name="T106" fmla="*/ 2147483646 w 957"/>
              <a:gd name="T107" fmla="*/ 2147483646 h 1020"/>
              <a:gd name="T108" fmla="*/ 2147483646 w 957"/>
              <a:gd name="T109" fmla="*/ 2147483646 h 1020"/>
              <a:gd name="T110" fmla="*/ 2147483646 w 957"/>
              <a:gd name="T111" fmla="*/ 2147483646 h 1020"/>
              <a:gd name="T112" fmla="*/ 2147483646 w 957"/>
              <a:gd name="T113" fmla="*/ 2147483646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91435" tIns="45717" rIns="91435" bIns="45717"/>
          <a:lstStyle/>
          <a:p>
            <a:endParaRPr lang="zh-CN" altLang="en-US"/>
          </a:p>
        </p:txBody>
      </p:sp>
      <p:grpSp>
        <p:nvGrpSpPr>
          <p:cNvPr id="39968" name="原创设计师QQ598969553      _50"/>
          <p:cNvGrpSpPr>
            <a:grpSpLocks noChangeAspect="1"/>
          </p:cNvGrpSpPr>
          <p:nvPr/>
        </p:nvGrpSpPr>
        <p:grpSpPr>
          <a:xfrm>
            <a:off x="4424134" y="2170190"/>
            <a:ext cx="432000" cy="432000"/>
            <a:chOff x="7275513" y="5302250"/>
            <a:chExt cx="1012825" cy="1012825"/>
          </a:xfrm>
          <a:solidFill>
            <a:schemeClr val="accent1"/>
          </a:solidFill>
        </p:grpSpPr>
        <p:sp>
          <p:nvSpPr>
            <p:cNvPr id="149" name="Freeform 34"/>
            <p:cNvSpPr>
              <a:spLocks/>
            </p:cNvSpPr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50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grpSp>
        <p:nvGrpSpPr>
          <p:cNvPr id="39969" name="原创设计师QQ598969553      _51"/>
          <p:cNvGrpSpPr>
            <a:grpSpLocks noChangeAspect="1"/>
          </p:cNvGrpSpPr>
          <p:nvPr/>
        </p:nvGrpSpPr>
        <p:grpSpPr>
          <a:xfrm>
            <a:off x="4424134" y="3390905"/>
            <a:ext cx="432000" cy="432833"/>
            <a:chOff x="4427538" y="3192463"/>
            <a:chExt cx="823913" cy="825500"/>
          </a:xfrm>
          <a:solidFill>
            <a:schemeClr val="accent1"/>
          </a:solidFill>
        </p:grpSpPr>
        <p:sp>
          <p:nvSpPr>
            <p:cNvPr id="152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53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54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55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  <p:sp>
          <p:nvSpPr>
            <p:cNvPr id="156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id-ID" sz="1000" dirty="0"/>
            </a:p>
          </p:txBody>
        </p:sp>
      </p:grpSp>
      <p:sp>
        <p:nvSpPr>
          <p:cNvPr id="157" name="原创设计师QQ598969553      _52"/>
          <p:cNvSpPr>
            <a:spLocks noChangeAspect="1" noEditPoints="1"/>
          </p:cNvSpPr>
          <p:nvPr/>
        </p:nvSpPr>
        <p:spPr bwMode="auto">
          <a:xfrm>
            <a:off x="6826250" y="2170113"/>
            <a:ext cx="431800" cy="431800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158" name="原创设计师QQ598969553      _53"/>
          <p:cNvSpPr>
            <a:spLocks noChangeAspect="1" noEditPoints="1"/>
          </p:cNvSpPr>
          <p:nvPr/>
        </p:nvSpPr>
        <p:spPr bwMode="auto">
          <a:xfrm>
            <a:off x="6826250" y="3390900"/>
            <a:ext cx="431800" cy="433388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6" tIns="34289" rIns="68576" bIns="34289"/>
          <a:lstStyle/>
          <a:p>
            <a:pPr defTabSz="685719">
              <a:defRPr/>
            </a:pPr>
            <a:endParaRPr lang="id-ID" sz="1000" dirty="0"/>
          </a:p>
        </p:txBody>
      </p:sp>
      <p:sp>
        <p:nvSpPr>
          <p:cNvPr id="159" name="原创设计师QQ598969553      _54"/>
          <p:cNvSpPr txBox="1">
            <a:spLocks noChangeArrowheads="1"/>
          </p:cNvSpPr>
          <p:nvPr/>
        </p:nvSpPr>
        <p:spPr bwMode="auto">
          <a:xfrm>
            <a:off x="4951414" y="2193925"/>
            <a:ext cx="1606550" cy="84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17" tIns="22859" rIns="45717" bIns="22859">
            <a:spAutoFit/>
          </a:bodyPr>
          <a:lstStyle/>
          <a:p>
            <a:pPr defTabSz="1087382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点此替换文本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 defTabSz="1087382"/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Nunc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leo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magna, sit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risus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60" name="原创设计师QQ598969553      _55"/>
          <p:cNvSpPr txBox="1">
            <a:spLocks noChangeArrowheads="1"/>
          </p:cNvSpPr>
          <p:nvPr/>
        </p:nvSpPr>
        <p:spPr bwMode="auto">
          <a:xfrm>
            <a:off x="4964113" y="3475038"/>
            <a:ext cx="1606550" cy="84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17" tIns="22859" rIns="45717" bIns="22859">
            <a:spAutoFit/>
          </a:bodyPr>
          <a:lstStyle/>
          <a:p>
            <a:pPr defTabSz="1087382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点此替换文本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 defTabSz="1087382"/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Nunc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leo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magna, sit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risus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61" name="原创设计师QQ598969553      _56"/>
          <p:cNvSpPr txBox="1">
            <a:spLocks noChangeArrowheads="1"/>
          </p:cNvSpPr>
          <p:nvPr/>
        </p:nvSpPr>
        <p:spPr bwMode="auto">
          <a:xfrm>
            <a:off x="7350125" y="2200275"/>
            <a:ext cx="1606550" cy="84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17" tIns="22859" rIns="45717" bIns="22859">
            <a:spAutoFit/>
          </a:bodyPr>
          <a:lstStyle/>
          <a:p>
            <a:pPr defTabSz="1087382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点此替换文本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 defTabSz="1087382"/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Nunc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leo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magna, sit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risus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62" name="原创设计师QQ598969553      _57"/>
          <p:cNvSpPr txBox="1">
            <a:spLocks noChangeArrowheads="1"/>
          </p:cNvSpPr>
          <p:nvPr/>
        </p:nvSpPr>
        <p:spPr bwMode="auto">
          <a:xfrm>
            <a:off x="7350125" y="3454400"/>
            <a:ext cx="1606550" cy="84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17" tIns="22859" rIns="45717" bIns="22859">
            <a:spAutoFit/>
          </a:bodyPr>
          <a:lstStyle/>
          <a:p>
            <a:pPr defTabSz="1087382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点此替换文本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 defTabSz="1087382"/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Nunc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leo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magna, sit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risus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Nullam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</a:rPr>
              <a:t>purus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39995" name="Picture 64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88" y="17705389"/>
            <a:ext cx="19780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161" grpId="0"/>
      <p:bldP spid="1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3400231" y="3443814"/>
            <a:ext cx="509850" cy="377088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568764" y="2644524"/>
            <a:ext cx="554961" cy="243447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178077" y="1714146"/>
            <a:ext cx="394091" cy="492002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472458" y="1428989"/>
            <a:ext cx="160871" cy="549034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159957" y="3441260"/>
            <a:ext cx="509850" cy="376237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946315" y="2643673"/>
            <a:ext cx="554961" cy="24174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497871" y="1710741"/>
            <a:ext cx="394942" cy="493705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649380" y="2126134"/>
            <a:ext cx="1787453" cy="2351055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1997508" y="2452149"/>
            <a:ext cx="1143118" cy="114318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110713" y="2566213"/>
            <a:ext cx="915857" cy="91505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2208597" y="2664101"/>
            <a:ext cx="720088" cy="720128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2314993" y="2769652"/>
            <a:ext cx="507296" cy="5081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2409473" y="2864137"/>
            <a:ext cx="317486" cy="319206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2509060" y="2965432"/>
            <a:ext cx="118313" cy="11831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2543106" y="2372987"/>
            <a:ext cx="674126" cy="675865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2568641" y="2355962"/>
            <a:ext cx="674126" cy="675865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4698693" y="2332920"/>
            <a:ext cx="813711" cy="703431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 flipH="1">
            <a:off x="6499334" y="2332920"/>
            <a:ext cx="813711" cy="703431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4698693" y="3467831"/>
            <a:ext cx="813711" cy="703431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4"/>
          <p:cNvGrpSpPr>
            <a:grpSpLocks noChangeAspect="1"/>
          </p:cNvGrpSpPr>
          <p:nvPr/>
        </p:nvGrpSpPr>
        <p:grpSpPr bwMode="auto">
          <a:xfrm flipH="1">
            <a:off x="6530336" y="3467831"/>
            <a:ext cx="813711" cy="703431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4673526" y="1595291"/>
            <a:ext cx="3473463" cy="61247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6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5032273" y="298624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5032273" y="278718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6883651" y="298624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6883651" y="278718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5032273" y="416938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5032273" y="397032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6883651" y="416938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6883651" y="397032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999083"/>
      </p:ext>
    </p:extLst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1418386" y="1358541"/>
            <a:ext cx="1585717" cy="2195187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3"/>
          <p:cNvGrpSpPr/>
          <p:nvPr/>
        </p:nvGrpSpPr>
        <p:grpSpPr>
          <a:xfrm rot="1521600">
            <a:off x="2695852" y="2070365"/>
            <a:ext cx="211222" cy="211234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9"/>
          <p:cNvGrpSpPr/>
          <p:nvPr/>
        </p:nvGrpSpPr>
        <p:grpSpPr>
          <a:xfrm rot="10800000">
            <a:off x="4655854" y="3004118"/>
            <a:ext cx="110582" cy="433405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3"/>
          <p:cNvGrpSpPr/>
          <p:nvPr/>
        </p:nvGrpSpPr>
        <p:grpSpPr>
          <a:xfrm rot="10800000">
            <a:off x="4655854" y="2388000"/>
            <a:ext cx="110582" cy="433405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7"/>
          <p:cNvGrpSpPr/>
          <p:nvPr/>
        </p:nvGrpSpPr>
        <p:grpSpPr>
          <a:xfrm rot="10800000">
            <a:off x="4655854" y="1709153"/>
            <a:ext cx="110582" cy="433405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3133287" y="1917233"/>
            <a:ext cx="1522578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3133086" y="2116371"/>
            <a:ext cx="1522784" cy="48902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3133287" y="2332376"/>
            <a:ext cx="1522578" cy="895418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179"/>
          <p:cNvGrpSpPr/>
          <p:nvPr/>
        </p:nvGrpSpPr>
        <p:grpSpPr>
          <a:xfrm>
            <a:off x="4879460" y="1714041"/>
            <a:ext cx="154415" cy="395218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59"/>
          <p:cNvGrpSpPr/>
          <p:nvPr/>
        </p:nvGrpSpPr>
        <p:grpSpPr>
          <a:xfrm>
            <a:off x="4856877" y="2368079"/>
            <a:ext cx="199612" cy="428559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79"/>
          <p:cNvGrpSpPr/>
          <p:nvPr/>
        </p:nvGrpSpPr>
        <p:grpSpPr>
          <a:xfrm>
            <a:off x="4903329" y="3100219"/>
            <a:ext cx="106665" cy="273006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981623" y="3083664"/>
            <a:ext cx="2043099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981623" y="1731634"/>
            <a:ext cx="2043099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981624" y="2407649"/>
            <a:ext cx="204310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5104122" y="1663914"/>
            <a:ext cx="668453" cy="48013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5122635" y="2325590"/>
            <a:ext cx="668453" cy="48013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5078535" y="2988045"/>
            <a:ext cx="668453" cy="48013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084663" y="3846150"/>
            <a:ext cx="1256754" cy="2585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084678" y="4049804"/>
            <a:ext cx="1438955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1682927" y="4098276"/>
            <a:ext cx="327013" cy="3539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05561">
              <a:spcBef>
                <a:spcPct val="20000"/>
              </a:spcBef>
              <a:defRPr/>
            </a:pPr>
            <a:r>
              <a:rPr lang="en-US" sz="23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4151644" y="3846150"/>
            <a:ext cx="1256754" cy="2585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4151652" y="4049804"/>
            <a:ext cx="1438955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3691820" y="4098276"/>
            <a:ext cx="327013" cy="3539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05561">
              <a:spcBef>
                <a:spcPct val="20000"/>
              </a:spcBef>
              <a:defRPr/>
            </a:pPr>
            <a:r>
              <a:rPr lang="en-US" sz="23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6207551" y="3846150"/>
            <a:ext cx="1256754" cy="2585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6207558" y="4049804"/>
            <a:ext cx="1438955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5755076" y="4098276"/>
            <a:ext cx="327013" cy="3539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05561">
              <a:spcBef>
                <a:spcPct val="20000"/>
              </a:spcBef>
              <a:defRPr/>
            </a:pPr>
            <a:r>
              <a:rPr lang="en-US" sz="23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4499993" y="2832604"/>
            <a:ext cx="4352484" cy="47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年终总结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499992" y="2071644"/>
            <a:ext cx="478993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谢您的观</a:t>
            </a:r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看！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501900" y="1063532"/>
            <a:ext cx="26642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20XX</a:t>
            </a:r>
            <a:endParaRPr lang="en-US" altLang="zh-CN" sz="6600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05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5350441" y="2096670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工作回顾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5350441" y="2676270"/>
            <a:ext cx="26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3865476" y="1643920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 sz="9800" cap="all" spc="213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 txBox="1">
            <a:spLocks/>
          </p:cNvSpPr>
          <p:nvPr/>
        </p:nvSpPr>
        <p:spPr>
          <a:xfrm>
            <a:off x="1552163" y="1357509"/>
            <a:ext cx="971925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243631" y="1644695"/>
            <a:ext cx="1280457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ounded Rectangle 11"/>
          <p:cNvSpPr>
            <a:spLocks noChangeAspect="1"/>
          </p:cNvSpPr>
          <p:nvPr/>
        </p:nvSpPr>
        <p:spPr>
          <a:xfrm>
            <a:off x="2666821" y="1425242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2710114" y="1493704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6703516" y="1357509"/>
            <a:ext cx="1200754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6703515" y="1644695"/>
            <a:ext cx="1350472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23"/>
          <p:cNvSpPr>
            <a:spLocks noChangeAspect="1"/>
          </p:cNvSpPr>
          <p:nvPr/>
        </p:nvSpPr>
        <p:spPr>
          <a:xfrm>
            <a:off x="6062567" y="1425242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6105860" y="1493704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1552163" y="2369612"/>
            <a:ext cx="971925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1243631" y="2656797"/>
            <a:ext cx="1280457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ounded Rectangle 27"/>
          <p:cNvSpPr>
            <a:spLocks noChangeAspect="1"/>
          </p:cNvSpPr>
          <p:nvPr/>
        </p:nvSpPr>
        <p:spPr>
          <a:xfrm>
            <a:off x="2630220" y="2437344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2673512" y="2505807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6699616" y="2369612"/>
            <a:ext cx="1200754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4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6699616" y="2656797"/>
            <a:ext cx="1350472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ounded Rectangle 16"/>
          <p:cNvSpPr>
            <a:spLocks noChangeAspect="1"/>
          </p:cNvSpPr>
          <p:nvPr/>
        </p:nvSpPr>
        <p:spPr>
          <a:xfrm>
            <a:off x="6062567" y="2437344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6105860" y="2505807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3" name="AutoShape 1"/>
          <p:cNvSpPr>
            <a:spLocks/>
          </p:cNvSpPr>
          <p:nvPr/>
        </p:nvSpPr>
        <p:spPr bwMode="auto">
          <a:xfrm>
            <a:off x="3400578" y="3118482"/>
            <a:ext cx="2299988" cy="12846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" y="0"/>
                </a:moveTo>
                <a:cubicBezTo>
                  <a:pt x="1" y="44"/>
                  <a:pt x="0" y="88"/>
                  <a:pt x="0" y="132"/>
                </a:cubicBezTo>
                <a:lnTo>
                  <a:pt x="0" y="2252"/>
                </a:lnTo>
                <a:cubicBezTo>
                  <a:pt x="0" y="12937"/>
                  <a:pt x="4834" y="21599"/>
                  <a:pt x="10799" y="21599"/>
                </a:cubicBezTo>
                <a:cubicBezTo>
                  <a:pt x="16763" y="21599"/>
                  <a:pt x="21599" y="12937"/>
                  <a:pt x="21599" y="2252"/>
                </a:cubicBezTo>
                <a:lnTo>
                  <a:pt x="21599" y="132"/>
                </a:lnTo>
                <a:cubicBezTo>
                  <a:pt x="21599" y="88"/>
                  <a:pt x="21598" y="44"/>
                  <a:pt x="21598" y="0"/>
                </a:cubicBezTo>
                <a:lnTo>
                  <a:pt x="18198" y="0"/>
                </a:lnTo>
                <a:lnTo>
                  <a:pt x="18198" y="2520"/>
                </a:lnTo>
                <a:cubicBezTo>
                  <a:pt x="18198" y="9811"/>
                  <a:pt x="14900" y="15722"/>
                  <a:pt x="10830" y="15722"/>
                </a:cubicBezTo>
                <a:cubicBezTo>
                  <a:pt x="6759" y="15722"/>
                  <a:pt x="3460" y="9811"/>
                  <a:pt x="3460" y="2520"/>
                </a:cubicBezTo>
                <a:lnTo>
                  <a:pt x="346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AutoShape 17"/>
          <p:cNvSpPr>
            <a:spLocks/>
          </p:cNvSpPr>
          <p:nvPr/>
        </p:nvSpPr>
        <p:spPr bwMode="auto">
          <a:xfrm>
            <a:off x="4823190" y="1453985"/>
            <a:ext cx="372617" cy="2041327"/>
          </a:xfrm>
          <a:prstGeom prst="roundRect">
            <a:avLst>
              <a:gd name="adj" fmla="val 49824"/>
            </a:avLst>
          </a:pr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5" name="AutoShape 18"/>
          <p:cNvSpPr>
            <a:spLocks/>
          </p:cNvSpPr>
          <p:nvPr/>
        </p:nvSpPr>
        <p:spPr bwMode="auto">
          <a:xfrm>
            <a:off x="4825570" y="2276477"/>
            <a:ext cx="363689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AutoShape 20"/>
          <p:cNvSpPr>
            <a:spLocks/>
          </p:cNvSpPr>
          <p:nvPr/>
        </p:nvSpPr>
        <p:spPr bwMode="auto">
          <a:xfrm>
            <a:off x="3859505" y="1504588"/>
            <a:ext cx="372617" cy="1990725"/>
          </a:xfrm>
          <a:prstGeom prst="roundRect">
            <a:avLst>
              <a:gd name="adj" fmla="val 49824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7" name="AutoShape 21"/>
          <p:cNvSpPr>
            <a:spLocks/>
          </p:cNvSpPr>
          <p:nvPr/>
        </p:nvSpPr>
        <p:spPr bwMode="auto">
          <a:xfrm>
            <a:off x="3860100" y="2276477"/>
            <a:ext cx="363093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8" name="AutoShape 24"/>
          <p:cNvSpPr>
            <a:spLocks/>
          </p:cNvSpPr>
          <p:nvPr/>
        </p:nvSpPr>
        <p:spPr bwMode="auto">
          <a:xfrm>
            <a:off x="4321407" y="1248605"/>
            <a:ext cx="372617" cy="2251472"/>
          </a:xfrm>
          <a:prstGeom prst="roundRect">
            <a:avLst>
              <a:gd name="adj" fmla="val 49824"/>
            </a:avLst>
          </a:pr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AutoShape 25"/>
          <p:cNvSpPr>
            <a:spLocks/>
          </p:cNvSpPr>
          <p:nvPr/>
        </p:nvSpPr>
        <p:spPr bwMode="auto">
          <a:xfrm>
            <a:off x="4322003" y="1895477"/>
            <a:ext cx="363093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0" name="AutoShape 27"/>
          <p:cNvSpPr>
            <a:spLocks/>
          </p:cNvSpPr>
          <p:nvPr/>
        </p:nvSpPr>
        <p:spPr bwMode="auto">
          <a:xfrm>
            <a:off x="3397602" y="2511261"/>
            <a:ext cx="372617" cy="984052"/>
          </a:xfrm>
          <a:prstGeom prst="roundRect">
            <a:avLst>
              <a:gd name="adj" fmla="val 49824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1" name="AutoShape 28"/>
          <p:cNvSpPr>
            <a:spLocks/>
          </p:cNvSpPr>
          <p:nvPr/>
        </p:nvSpPr>
        <p:spPr bwMode="auto">
          <a:xfrm>
            <a:off x="3402961" y="2657477"/>
            <a:ext cx="363093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2" name="AutoShape 30"/>
          <p:cNvSpPr>
            <a:spLocks/>
          </p:cNvSpPr>
          <p:nvPr/>
        </p:nvSpPr>
        <p:spPr bwMode="auto">
          <a:xfrm>
            <a:off x="5334498" y="1960597"/>
            <a:ext cx="363093" cy="1522809"/>
          </a:xfrm>
          <a:prstGeom prst="roundRect">
            <a:avLst>
              <a:gd name="adj" fmla="val 48509"/>
            </a:avLst>
          </a:pr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3" name="AutoShape 31"/>
          <p:cNvSpPr>
            <a:spLocks/>
          </p:cNvSpPr>
          <p:nvPr/>
        </p:nvSpPr>
        <p:spPr bwMode="auto">
          <a:xfrm>
            <a:off x="5334498" y="2650564"/>
            <a:ext cx="363093" cy="363140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0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1552163" y="3512626"/>
            <a:ext cx="971925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5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1243631" y="3799811"/>
            <a:ext cx="1280457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Rounded Rectangle 41"/>
          <p:cNvSpPr>
            <a:spLocks noChangeAspect="1"/>
          </p:cNvSpPr>
          <p:nvPr/>
        </p:nvSpPr>
        <p:spPr>
          <a:xfrm>
            <a:off x="2630220" y="3580359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2673512" y="3648821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6699616" y="3512626"/>
            <a:ext cx="1200754" cy="254435"/>
          </a:xfrm>
          <a:prstGeom prst="rect">
            <a:avLst/>
          </a:prstGeom>
        </p:spPr>
        <p:txBody>
          <a:bodyPr vert="horz" lIns="0" tIns="73872" rIns="0" bIns="73872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6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6699616" y="3799811"/>
            <a:ext cx="1350472" cy="35900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Rounded Rectangle 45"/>
          <p:cNvSpPr>
            <a:spLocks noChangeAspect="1"/>
          </p:cNvSpPr>
          <p:nvPr/>
        </p:nvSpPr>
        <p:spPr>
          <a:xfrm>
            <a:off x="6062567" y="3580359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6105860" y="3648821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3446253" y="2659999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3903388" y="2290005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4360062" y="1909910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4869938" y="2294477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5371054" y="2664219"/>
            <a:ext cx="283247" cy="317432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699288358"/>
      </p:ext>
    </p:extLst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9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100"/>
                            </p:stCondLst>
                            <p:childTnLst>
                              <p:par>
                                <p:cTn id="9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700"/>
                            </p:stCondLst>
                            <p:childTnLst>
                              <p:par>
                                <p:cTn id="10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300"/>
                            </p:stCondLst>
                            <p:childTnLst>
                              <p:par>
                                <p:cTn id="10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900"/>
                            </p:stCondLst>
                            <p:childTnLst>
                              <p:par>
                                <p:cTn id="1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100"/>
                            </p:stCondLst>
                            <p:childTnLst>
                              <p:par>
                                <p:cTn id="1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700"/>
                            </p:stCondLst>
                            <p:childTnLst>
                              <p:par>
                                <p:cTn id="12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 autoUpdateAnimBg="0"/>
      <p:bldP spid="45" grpId="0" animBg="1" autoUpdateAnimBg="0"/>
      <p:bldP spid="46" grpId="0" animBg="1" autoUpdateAnimBg="0"/>
      <p:bldP spid="47" grpId="0" animBg="1" autoUpdateAnimBg="0"/>
      <p:bldP spid="48" grpId="0" animBg="1" autoUpdateAnimBg="0"/>
      <p:bldP spid="49" grpId="0" animBg="1" autoUpdateAnimBg="0"/>
      <p:bldP spid="50" grpId="0" animBg="1" autoUpdateAnimBg="0"/>
      <p:bldP spid="51" grpId="0" animBg="1" autoUpdateAnimBg="0"/>
      <p:bldP spid="52" grpId="0" animBg="1" autoUpdateAnimBg="0"/>
      <p:bldP spid="53" grpId="0" animBg="1" autoUpdateAnimBg="0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animBg="1"/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6450" y="1319414"/>
            <a:ext cx="1508936" cy="1508938"/>
            <a:chOff x="1353987" y="1723663"/>
            <a:chExt cx="2559577" cy="2559579"/>
          </a:xfrm>
        </p:grpSpPr>
        <p:sp>
          <p:nvSpPr>
            <p:cNvPr id="3" name="空心弧 2"/>
            <p:cNvSpPr>
              <a:spLocks noChangeAspect="1"/>
            </p:cNvSpPr>
            <p:nvPr/>
          </p:nvSpPr>
          <p:spPr>
            <a:xfrm rot="2134792">
              <a:off x="1445190" y="1859200"/>
              <a:ext cx="2288503" cy="2288503"/>
            </a:xfrm>
            <a:prstGeom prst="blockArc">
              <a:avLst>
                <a:gd name="adj1" fmla="val 14033861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" name="空心弧 3"/>
            <p:cNvSpPr>
              <a:spLocks noChangeAspect="1"/>
            </p:cNvSpPr>
            <p:nvPr/>
          </p:nvSpPr>
          <p:spPr>
            <a:xfrm rot="14609616">
              <a:off x="1353986" y="1723664"/>
              <a:ext cx="2559579" cy="2559577"/>
            </a:xfrm>
            <a:prstGeom prst="blockArc">
              <a:avLst>
                <a:gd name="adj1" fmla="val 10669547"/>
                <a:gd name="adj2" fmla="val 1623635"/>
                <a:gd name="adj3" fmla="val 14268"/>
              </a:avLst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TextBox 52"/>
            <p:cNvSpPr txBox="1"/>
            <p:nvPr/>
          </p:nvSpPr>
          <p:spPr>
            <a:xfrm>
              <a:off x="1840875" y="2573144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60%</a:t>
              </a:r>
              <a:endParaRPr lang="zh-CN" altLang="en-US" sz="3300" kern="0" dirty="0">
                <a:solidFill>
                  <a:schemeClr val="accent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88258" y="1319414"/>
            <a:ext cx="1508936" cy="1508938"/>
            <a:chOff x="4604053" y="1723663"/>
            <a:chExt cx="2559577" cy="2559579"/>
          </a:xfrm>
        </p:grpSpPr>
        <p:sp>
          <p:nvSpPr>
            <p:cNvPr id="7" name="空心弧 6"/>
            <p:cNvSpPr>
              <a:spLocks noChangeAspect="1"/>
            </p:cNvSpPr>
            <p:nvPr/>
          </p:nvSpPr>
          <p:spPr>
            <a:xfrm rot="9198756">
              <a:off x="4748299" y="1859198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" name="空心弧 7"/>
            <p:cNvSpPr>
              <a:spLocks noChangeAspect="1"/>
            </p:cNvSpPr>
            <p:nvPr/>
          </p:nvSpPr>
          <p:spPr>
            <a:xfrm rot="14609616">
              <a:off x="4604052" y="1723664"/>
              <a:ext cx="2559579" cy="2559577"/>
            </a:xfrm>
            <a:prstGeom prst="blockArc">
              <a:avLst>
                <a:gd name="adj1" fmla="val 17674159"/>
                <a:gd name="adj2" fmla="val 1623635"/>
                <a:gd name="adj3" fmla="val 1426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" name="TextBox 240"/>
            <p:cNvSpPr txBox="1"/>
            <p:nvPr/>
          </p:nvSpPr>
          <p:spPr>
            <a:xfrm>
              <a:off x="5104535" y="2573144"/>
              <a:ext cx="1558613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5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25%</a:t>
              </a:r>
              <a:endParaRPr lang="zh-CN" altLang="en-US" sz="3300" kern="0" dirty="0">
                <a:solidFill>
                  <a:schemeClr val="accent5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64204" y="1319414"/>
            <a:ext cx="1508936" cy="1508938"/>
            <a:chOff x="7946402" y="1730470"/>
            <a:chExt cx="2559577" cy="2559579"/>
          </a:xfrm>
        </p:grpSpPr>
        <p:sp>
          <p:nvSpPr>
            <p:cNvPr id="11" name="空心弧 10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" name="空心弧 11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6812137"/>
                <a:gd name="adj2" fmla="val 1623635"/>
                <a:gd name="adj3" fmla="val 14268"/>
              </a:avLst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TextBox 240"/>
            <p:cNvSpPr txBox="1"/>
            <p:nvPr/>
          </p:nvSpPr>
          <p:spPr>
            <a:xfrm>
              <a:off x="8487668" y="2579951"/>
              <a:ext cx="1477037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3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75%</a:t>
              </a:r>
              <a:endParaRPr lang="zh-CN" altLang="en-US" sz="3300" kern="0" dirty="0">
                <a:solidFill>
                  <a:schemeClr val="accent3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TextBox 174"/>
          <p:cNvSpPr txBox="1"/>
          <p:nvPr/>
        </p:nvSpPr>
        <p:spPr>
          <a:xfrm>
            <a:off x="633840" y="3361187"/>
            <a:ext cx="1620325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75"/>
          <p:cNvSpPr txBox="1"/>
          <p:nvPr/>
        </p:nvSpPr>
        <p:spPr>
          <a:xfrm>
            <a:off x="630475" y="3116533"/>
            <a:ext cx="1739762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6" name="TextBox 174"/>
          <p:cNvSpPr txBox="1"/>
          <p:nvPr/>
        </p:nvSpPr>
        <p:spPr>
          <a:xfrm>
            <a:off x="2798641" y="3361187"/>
            <a:ext cx="155739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75"/>
          <p:cNvSpPr txBox="1"/>
          <p:nvPr/>
        </p:nvSpPr>
        <p:spPr>
          <a:xfrm>
            <a:off x="279527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8" name="TextBox 174"/>
          <p:cNvSpPr txBox="1"/>
          <p:nvPr/>
        </p:nvSpPr>
        <p:spPr>
          <a:xfrm>
            <a:off x="4948401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494503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20" name="组合 20"/>
          <p:cNvGrpSpPr/>
          <p:nvPr/>
        </p:nvGrpSpPr>
        <p:grpSpPr>
          <a:xfrm>
            <a:off x="6896603" y="1319414"/>
            <a:ext cx="1508936" cy="1508938"/>
            <a:chOff x="7946402" y="1730470"/>
            <a:chExt cx="2559577" cy="2559579"/>
          </a:xfrm>
        </p:grpSpPr>
        <p:sp>
          <p:nvSpPr>
            <p:cNvPr id="22" name="空心弧 21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3534681"/>
                <a:gd name="adj2" fmla="val 1623635"/>
                <a:gd name="adj3" fmla="val 14268"/>
              </a:avLst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TextBox 240"/>
            <p:cNvSpPr txBox="1"/>
            <p:nvPr/>
          </p:nvSpPr>
          <p:spPr>
            <a:xfrm>
              <a:off x="8433290" y="2579951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90%</a:t>
              </a:r>
              <a:endParaRPr lang="zh-CN" altLang="en-US" sz="3300" kern="0" dirty="0">
                <a:solidFill>
                  <a:schemeClr val="accent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5" name="TextBox 174"/>
          <p:cNvSpPr txBox="1"/>
          <p:nvPr/>
        </p:nvSpPr>
        <p:spPr>
          <a:xfrm>
            <a:off x="6889439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75"/>
          <p:cNvSpPr txBox="1"/>
          <p:nvPr/>
        </p:nvSpPr>
        <p:spPr>
          <a:xfrm>
            <a:off x="6886076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37922947"/>
      </p:ext>
    </p:extLst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/>
          <p:nvPr/>
        </p:nvGrpSpPr>
        <p:grpSpPr>
          <a:xfrm>
            <a:off x="5691307" y="1816705"/>
            <a:ext cx="1035196" cy="627015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4"/>
          <p:cNvGrpSpPr/>
          <p:nvPr/>
        </p:nvGrpSpPr>
        <p:grpSpPr>
          <a:xfrm>
            <a:off x="5290230" y="2206896"/>
            <a:ext cx="651818" cy="1036719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6490454" y="2192972"/>
            <a:ext cx="631078" cy="1035254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6"/>
          <p:cNvGrpSpPr/>
          <p:nvPr/>
        </p:nvGrpSpPr>
        <p:grpSpPr>
          <a:xfrm>
            <a:off x="5705236" y="2990675"/>
            <a:ext cx="1035196" cy="639836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46"/>
          <p:cNvGrpSpPr/>
          <p:nvPr/>
        </p:nvGrpSpPr>
        <p:grpSpPr>
          <a:xfrm>
            <a:off x="7220978" y="2473122"/>
            <a:ext cx="421713" cy="498296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49"/>
          <p:cNvGrpSpPr/>
          <p:nvPr/>
        </p:nvGrpSpPr>
        <p:grpSpPr>
          <a:xfrm flipH="1">
            <a:off x="6029478" y="2464435"/>
            <a:ext cx="400974" cy="452174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4843920" y="2464038"/>
            <a:ext cx="383968" cy="524901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5924425" y="3685465"/>
            <a:ext cx="442772" cy="4867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Group 67"/>
          <p:cNvGrpSpPr/>
          <p:nvPr/>
        </p:nvGrpSpPr>
        <p:grpSpPr>
          <a:xfrm>
            <a:off x="5904467" y="1470467"/>
            <a:ext cx="627635" cy="401842"/>
            <a:chOff x="196850" y="1958976"/>
            <a:chExt cx="1200150" cy="768350"/>
          </a:xfrm>
        </p:grpSpPr>
        <p:grpSp>
          <p:nvGrpSpPr>
            <p:cNvPr id="9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56"/>
          <p:cNvGrpSpPr/>
          <p:nvPr/>
        </p:nvGrpSpPr>
        <p:grpSpPr>
          <a:xfrm>
            <a:off x="4415657" y="1692731"/>
            <a:ext cx="1297355" cy="420494"/>
            <a:chOff x="270390" y="1425361"/>
            <a:chExt cx="1681193" cy="544874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56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9585" y="1425361"/>
              <a:ext cx="830908" cy="1196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561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6078971" y="2088348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078971" y="3183660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5508376" y="2633914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6636494" y="2633914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1449655" y="3086610"/>
            <a:ext cx="2421596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1449655" y="3487076"/>
            <a:ext cx="2421596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1449655" y="3842731"/>
            <a:ext cx="2421596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123238" y="1398313"/>
          <a:ext cx="2889547" cy="1568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Group 56"/>
          <p:cNvGrpSpPr/>
          <p:nvPr/>
        </p:nvGrpSpPr>
        <p:grpSpPr>
          <a:xfrm>
            <a:off x="6639026" y="1692730"/>
            <a:ext cx="1297355" cy="420494"/>
            <a:chOff x="270390" y="1425361"/>
            <a:chExt cx="1681193" cy="544874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56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9585" y="1425361"/>
              <a:ext cx="830908" cy="1196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561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56"/>
          <p:cNvGrpSpPr/>
          <p:nvPr/>
        </p:nvGrpSpPr>
        <p:grpSpPr>
          <a:xfrm>
            <a:off x="4415657" y="3326891"/>
            <a:ext cx="1297355" cy="420496"/>
            <a:chOff x="270390" y="1425360"/>
            <a:chExt cx="1681193" cy="544875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56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9585" y="1425360"/>
              <a:ext cx="830908" cy="1196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561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56"/>
          <p:cNvGrpSpPr/>
          <p:nvPr/>
        </p:nvGrpSpPr>
        <p:grpSpPr>
          <a:xfrm>
            <a:off x="6639026" y="3326890"/>
            <a:ext cx="1297355" cy="420494"/>
            <a:chOff x="270390" y="1425361"/>
            <a:chExt cx="1681193" cy="544874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56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9585" y="1425361"/>
              <a:ext cx="830908" cy="1196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561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159470" y="3105234"/>
            <a:ext cx="239970" cy="2399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161932" y="3497302"/>
            <a:ext cx="239970" cy="2399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161932" y="3845180"/>
            <a:ext cx="239970" cy="2399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9143" y="1503363"/>
            <a:ext cx="2514462" cy="21336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314769" y="1503363"/>
            <a:ext cx="2514462" cy="21336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000396" y="1503363"/>
            <a:ext cx="2514462" cy="21336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038807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038808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3714274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3714274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6450701" y="4140105"/>
            <a:ext cx="1927063" cy="625243"/>
          </a:xfrm>
          <a:prstGeom prst="rect">
            <a:avLst/>
          </a:prstGeom>
          <a:noFill/>
        </p:spPr>
        <p:txBody>
          <a:bodyPr wrap="square" lIns="70555" tIns="35278" rIns="70555" bIns="352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6450701" y="3912017"/>
            <a:ext cx="1291524" cy="224462"/>
          </a:xfrm>
          <a:prstGeom prst="rect">
            <a:avLst/>
          </a:prstGeom>
          <a:noFill/>
        </p:spPr>
        <p:txBody>
          <a:bodyPr wrap="none" lIns="70555" tIns="35278" rIns="70555" bIns="35278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b752c0320405b9e62465ca2483a08800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4584" y="-668610"/>
            <a:ext cx="6191250" cy="6200776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5350441" y="2096670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自我评价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5350441" y="2676270"/>
            <a:ext cx="26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3865476" y="1643920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z="9800" cap="all" spc="213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429654" y="1094151"/>
            <a:ext cx="2340929" cy="3451341"/>
            <a:chOff x="1904856" y="1458758"/>
            <a:chExt cx="3518629" cy="5187394"/>
          </a:xfrm>
        </p:grpSpPr>
        <p:grpSp>
          <p:nvGrpSpPr>
            <p:cNvPr id="3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0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04856" y="2478964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04856" y="3381429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04856" y="4283895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04856" y="5186363"/>
              <a:ext cx="383586" cy="416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416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171497" y="1430741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173491" y="1674418"/>
            <a:ext cx="3113065" cy="2872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4222032" y="2348058"/>
            <a:ext cx="515196" cy="51522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4368349" y="2488469"/>
            <a:ext cx="222562" cy="234403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4348187" y="3573074"/>
            <a:ext cx="252666" cy="204296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6296314" y="3571282"/>
            <a:ext cx="168804" cy="247305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6289110" y="2497609"/>
            <a:ext cx="178480" cy="216123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6123119" y="3426900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4218178" y="3427009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6119062" y="2348058"/>
            <a:ext cx="515196" cy="51522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7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32078" y="2567095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691274" y="237563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01557" y="2567095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00824" y="237563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32078" y="3652273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691274" y="344902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0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42449" y="3652273"/>
            <a:ext cx="1028998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02469" y="3449026"/>
            <a:ext cx="386194" cy="25032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0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184259" y="287061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184259" y="395408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078880" y="287061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074522" y="3954084"/>
            <a:ext cx="1706862" cy="3980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669521"/>
      </p:ext>
    </p:extLst>
  </p:cSld>
  <p:clrMapOvr>
    <a:masterClrMapping/>
  </p:clrMapOvr>
  <p:transition spd="med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1286">
      <a:dk1>
        <a:sysClr val="windowText" lastClr="000000"/>
      </a:dk1>
      <a:lt1>
        <a:sysClr val="window" lastClr="FFFFFF"/>
      </a:lt1>
      <a:dk2>
        <a:srgbClr val="5A6378"/>
      </a:dk2>
      <a:lt2>
        <a:srgbClr val="7F7F7F"/>
      </a:lt2>
      <a:accent1>
        <a:srgbClr val="E66C7D"/>
      </a:accent1>
      <a:accent2>
        <a:srgbClr val="168BBA"/>
      </a:accent2>
      <a:accent3>
        <a:srgbClr val="E66C7D"/>
      </a:accent3>
      <a:accent4>
        <a:srgbClr val="168BBA"/>
      </a:accent4>
      <a:accent5>
        <a:srgbClr val="E66C7D"/>
      </a:accent5>
      <a:accent6>
        <a:srgbClr val="168BBA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3901</TotalTime>
  <Words>3391</Words>
  <Application>Microsoft Office PowerPoint</Application>
  <PresentationFormat>全屏显示(16:9)</PresentationFormat>
  <Paragraphs>273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dc:description>www.1ppt.com</dc:description>
  <cp:lastModifiedBy>Windows User</cp:lastModifiedBy>
  <cp:revision>421</cp:revision>
  <dcterms:created xsi:type="dcterms:W3CDTF">2014-11-09T01:07:25Z</dcterms:created>
  <dcterms:modified xsi:type="dcterms:W3CDTF">2019-08-09T08:18:52Z</dcterms:modified>
</cp:coreProperties>
</file>